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7.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5"/>
    <p:sldMasterId id="2147483988" r:id="rId6"/>
    <p:sldMasterId id="2147484057" r:id="rId7"/>
    <p:sldMasterId id="2147484002" r:id="rId8"/>
    <p:sldMasterId id="2147483648" r:id="rId9"/>
    <p:sldMasterId id="2147484026" r:id="rId10"/>
    <p:sldMasterId id="2147483656" r:id="rId11"/>
    <p:sldMasterId id="2147483681" r:id="rId12"/>
    <p:sldMasterId id="2147483707" r:id="rId13"/>
    <p:sldMasterId id="2147484069" r:id="rId14"/>
  </p:sldMasterIdLst>
  <p:notesMasterIdLst>
    <p:notesMasterId r:id="rId56"/>
  </p:notesMasterIdLst>
  <p:sldIdLst>
    <p:sldId id="740" r:id="rId15"/>
    <p:sldId id="742" r:id="rId16"/>
    <p:sldId id="743" r:id="rId17"/>
    <p:sldId id="744" r:id="rId18"/>
    <p:sldId id="745" r:id="rId19"/>
    <p:sldId id="746" r:id="rId20"/>
    <p:sldId id="747" r:id="rId21"/>
    <p:sldId id="748" r:id="rId22"/>
    <p:sldId id="749" r:id="rId23"/>
    <p:sldId id="750" r:id="rId24"/>
    <p:sldId id="751" r:id="rId25"/>
    <p:sldId id="752" r:id="rId26"/>
    <p:sldId id="258" r:id="rId27"/>
    <p:sldId id="266" r:id="rId28"/>
    <p:sldId id="781" r:id="rId29"/>
    <p:sldId id="268" r:id="rId30"/>
    <p:sldId id="267" r:id="rId31"/>
    <p:sldId id="263" r:id="rId32"/>
    <p:sldId id="264" r:id="rId33"/>
    <p:sldId id="782" r:id="rId34"/>
    <p:sldId id="269" r:id="rId35"/>
    <p:sldId id="270" r:id="rId36"/>
    <p:sldId id="262" r:id="rId37"/>
    <p:sldId id="265" r:id="rId38"/>
    <p:sldId id="327" r:id="rId39"/>
    <p:sldId id="294" r:id="rId40"/>
    <p:sldId id="299" r:id="rId41"/>
    <p:sldId id="298" r:id="rId42"/>
    <p:sldId id="310" r:id="rId43"/>
    <p:sldId id="300" r:id="rId44"/>
    <p:sldId id="771" r:id="rId45"/>
    <p:sldId id="772" r:id="rId46"/>
    <p:sldId id="773" r:id="rId47"/>
    <p:sldId id="774" r:id="rId48"/>
    <p:sldId id="775" r:id="rId49"/>
    <p:sldId id="776" r:id="rId50"/>
    <p:sldId id="777" r:id="rId51"/>
    <p:sldId id="778" r:id="rId52"/>
    <p:sldId id="779" r:id="rId53"/>
    <p:sldId id="780" r:id="rId54"/>
    <p:sldId id="74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1200"/>
    <a:srgbClr val="00B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40"/>
    <p:restoredTop sz="95884"/>
  </p:normalViewPr>
  <p:slideViewPr>
    <p:cSldViewPr snapToGrid="0" snapToObjects="1">
      <p:cViewPr varScale="1">
        <p:scale>
          <a:sx n="88" d="100"/>
          <a:sy n="88" d="100"/>
        </p:scale>
        <p:origin x="318"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7.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viewProps" Target="viewProps.xml"/><Relationship Id="rId5" Type="http://schemas.openxmlformats.org/officeDocument/2006/relationships/slideMaster" Target="slideMasters/slideMaster1.xml"/><Relationship Id="rId19"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presProps" Target="presProps.xml"/><Relationship Id="rId10" Type="http://schemas.openxmlformats.org/officeDocument/2006/relationships/slideMaster" Target="slideMasters/slideMaster6.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erasmusmc-my.sharepoint.com/personal/w_ista_erasmusmc_nl/Documents/4a.%20ZonMw%20-%20ISP%20fellow/evaluation/ISP%20competentieprofiel/analyse%20start/Analyse%20EIE%20ISP_comp_inviduele%20score_versie%202023%2012%2022_SPSS-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erasmusmc-my.sharepoint.com/personal/w_ista_erasmusmc_nl/Documents/4a.%20ZonMw%20-%20ISP%20fellow/evaluation/ISP%20competentieprofiel/analyse%20start/Analyse%20EIE%20ISP_comp_inviduele%20score_versie%202023%2012%2022_SPSS-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erasmusmc-my.sharepoint.com/personal/w_ista_erasmusmc_nl/Documents/4a.%20ZonMw%20-%20ISP%20fellow/evaluation/ISP%20competentieprofiel/analyse%20start/Analyse%20EIE%20ISP_comp_inviduele%20score_versie%202023%2012%2022_SPSS-2.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C2074"/>
                </a:solidFill>
                <a:latin typeface="+mn-lt"/>
                <a:ea typeface="+mn-ea"/>
                <a:cs typeface="+mn-cs"/>
              </a:defRPr>
            </a:pPr>
            <a:r>
              <a:rPr lang="nl-NL" sz="1400" b="1" i="0" u="none" strike="noStrike" baseline="0">
                <a:solidFill>
                  <a:srgbClr val="0C2074"/>
                </a:solidFill>
                <a:effectLst/>
              </a:rPr>
              <a:t>Co-Creation &amp; Engagement</a:t>
            </a:r>
            <a:r>
              <a:rPr lang="nl-NL" sz="1400" b="0" i="0" u="none" strike="noStrike" baseline="0">
                <a:solidFill>
                  <a:srgbClr val="0C2074"/>
                </a:solidFill>
              </a:rPr>
              <a:t> </a:t>
            </a:r>
            <a:endParaRPr lang="nl-NL">
              <a:solidFill>
                <a:srgbClr val="0C2074"/>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C2074"/>
              </a:solidFill>
              <a:latin typeface="+mn-lt"/>
              <a:ea typeface="+mn-ea"/>
              <a:cs typeface="+mn-cs"/>
            </a:defRPr>
          </a:pPr>
          <a:endParaRPr lang="nl-NL"/>
        </a:p>
      </c:txPr>
    </c:title>
    <c:autoTitleDeleted val="0"/>
    <c:plotArea>
      <c:layout/>
      <c:barChart>
        <c:barDir val="col"/>
        <c:grouping val="clustered"/>
        <c:varyColors val="0"/>
        <c:ser>
          <c:idx val="0"/>
          <c:order val="0"/>
          <c:spPr>
            <a:solidFill>
              <a:srgbClr val="0C2074"/>
            </a:solidFill>
            <a:ln>
              <a:noFill/>
            </a:ln>
            <a:effectLst/>
          </c:spPr>
          <c:invertIfNegative val="0"/>
          <c:errBars>
            <c:errBarType val="both"/>
            <c:errValType val="cust"/>
            <c:noEndCap val="0"/>
            <c:plus>
              <c:numRef>
                <c:f>'Analyse overall'!$E$10:$I$10</c:f>
                <c:numCache>
                  <c:formatCode>General</c:formatCode>
                  <c:ptCount val="5"/>
                  <c:pt idx="0">
                    <c:v>0</c:v>
                  </c:pt>
                  <c:pt idx="1">
                    <c:v>0.5</c:v>
                  </c:pt>
                  <c:pt idx="2">
                    <c:v>0</c:v>
                  </c:pt>
                  <c:pt idx="3">
                    <c:v>0.5</c:v>
                  </c:pt>
                  <c:pt idx="4">
                    <c:v>0</c:v>
                  </c:pt>
                </c:numCache>
              </c:numRef>
            </c:plus>
            <c:minus>
              <c:numRef>
                <c:f>'Analyse overall'!$E$9:$I$9</c:f>
                <c:numCache>
                  <c:formatCode>General</c:formatCode>
                  <c:ptCount val="5"/>
                  <c:pt idx="0">
                    <c:v>0.5</c:v>
                  </c:pt>
                  <c:pt idx="1">
                    <c:v>0.5</c:v>
                  </c:pt>
                  <c:pt idx="2">
                    <c:v>1</c:v>
                  </c:pt>
                  <c:pt idx="3">
                    <c:v>1</c:v>
                  </c:pt>
                  <c:pt idx="4">
                    <c:v>1</c:v>
                  </c:pt>
                </c:numCache>
              </c:numRef>
            </c:minus>
            <c:spPr>
              <a:noFill/>
              <a:ln w="19050" cap="flat" cmpd="sng" algn="ctr">
                <a:solidFill>
                  <a:srgbClr val="86D2ED"/>
                </a:solidFill>
                <a:round/>
              </a:ln>
              <a:effectLst/>
            </c:spPr>
          </c:errBars>
          <c:cat>
            <c:strRef>
              <c:f>'Analyse overall'!$E$4:$I$4</c:f>
              <c:strCache>
                <c:ptCount val="5"/>
                <c:pt idx="0">
                  <c:v>Co-Learning</c:v>
                </c:pt>
                <c:pt idx="1">
                  <c:v>Brokering</c:v>
                </c:pt>
                <c:pt idx="2">
                  <c:v>Addressing Power Differentials</c:v>
                </c:pt>
                <c:pt idx="3">
                  <c:v>Co-design</c:v>
                </c:pt>
                <c:pt idx="4">
                  <c:v>Tailoring Support</c:v>
                </c:pt>
              </c:strCache>
            </c:strRef>
          </c:cat>
          <c:val>
            <c:numRef>
              <c:f>'Analyse overall'!$E$5:$I$5</c:f>
              <c:numCache>
                <c:formatCode>#,#00</c:formatCode>
                <c:ptCount val="5"/>
                <c:pt idx="0">
                  <c:v>3</c:v>
                </c:pt>
                <c:pt idx="1">
                  <c:v>3</c:v>
                </c:pt>
                <c:pt idx="2">
                  <c:v>3</c:v>
                </c:pt>
                <c:pt idx="3">
                  <c:v>3</c:v>
                </c:pt>
                <c:pt idx="4">
                  <c:v>3</c:v>
                </c:pt>
              </c:numCache>
            </c:numRef>
          </c:val>
          <c:extLst>
            <c:ext xmlns:c16="http://schemas.microsoft.com/office/drawing/2014/chart" uri="{C3380CC4-5D6E-409C-BE32-E72D297353CC}">
              <c16:uniqueId val="{00000000-7FF3-DD4D-B5D6-40399A9C05B6}"/>
            </c:ext>
          </c:extLst>
        </c:ser>
        <c:ser>
          <c:idx val="1"/>
          <c:order val="1"/>
          <c:spPr>
            <a:solidFill>
              <a:srgbClr val="6D79AC"/>
            </a:solidFill>
            <a:ln>
              <a:noFill/>
            </a:ln>
            <a:effectLst/>
          </c:spPr>
          <c:invertIfNegative val="0"/>
          <c:errBars>
            <c:errBarType val="both"/>
            <c:errValType val="cust"/>
            <c:noEndCap val="0"/>
            <c:plus>
              <c:numRef>
                <c:f>'Analyse overall'!$E$18:$I$18</c:f>
                <c:numCache>
                  <c:formatCode>General</c:formatCode>
                  <c:ptCount val="5"/>
                  <c:pt idx="0">
                    <c:v>1</c:v>
                  </c:pt>
                  <c:pt idx="1">
                    <c:v>0.75</c:v>
                  </c:pt>
                  <c:pt idx="2">
                    <c:v>0</c:v>
                  </c:pt>
                  <c:pt idx="3">
                    <c:v>1</c:v>
                  </c:pt>
                  <c:pt idx="4">
                    <c:v>1</c:v>
                  </c:pt>
                </c:numCache>
              </c:numRef>
            </c:plus>
            <c:minus>
              <c:numRef>
                <c:f>'Analyse overall'!$E$17:$I$17</c:f>
                <c:numCache>
                  <c:formatCode>General</c:formatCode>
                  <c:ptCount val="5"/>
                  <c:pt idx="0">
                    <c:v>0</c:v>
                  </c:pt>
                  <c:pt idx="1">
                    <c:v>0.25</c:v>
                  </c:pt>
                  <c:pt idx="2">
                    <c:v>0</c:v>
                  </c:pt>
                  <c:pt idx="3">
                    <c:v>0</c:v>
                  </c:pt>
                  <c:pt idx="4">
                    <c:v>0</c:v>
                  </c:pt>
                </c:numCache>
              </c:numRef>
            </c:minus>
            <c:spPr>
              <a:noFill/>
              <a:ln w="19050" cap="flat" cmpd="sng" algn="ctr">
                <a:solidFill>
                  <a:srgbClr val="86D2ED"/>
                </a:solidFill>
                <a:round/>
              </a:ln>
              <a:effectLst/>
            </c:spPr>
          </c:errBars>
          <c:val>
            <c:numRef>
              <c:f>'Analyse overall'!$E$13:$I$13</c:f>
              <c:numCache>
                <c:formatCode>#,#00</c:formatCode>
                <c:ptCount val="5"/>
                <c:pt idx="0">
                  <c:v>3</c:v>
                </c:pt>
                <c:pt idx="1">
                  <c:v>3.25</c:v>
                </c:pt>
                <c:pt idx="2">
                  <c:v>3</c:v>
                </c:pt>
                <c:pt idx="3">
                  <c:v>3</c:v>
                </c:pt>
                <c:pt idx="4">
                  <c:v>3</c:v>
                </c:pt>
              </c:numCache>
            </c:numRef>
          </c:val>
          <c:extLst>
            <c:ext xmlns:c16="http://schemas.microsoft.com/office/drawing/2014/chart" uri="{C3380CC4-5D6E-409C-BE32-E72D297353CC}">
              <c16:uniqueId val="{00000001-7FF3-DD4D-B5D6-40399A9C05B6}"/>
            </c:ext>
          </c:extLst>
        </c:ser>
        <c:ser>
          <c:idx val="2"/>
          <c:order val="2"/>
          <c:spPr>
            <a:solidFill>
              <a:srgbClr val="CED2E3"/>
            </a:solidFill>
            <a:ln>
              <a:noFill/>
            </a:ln>
            <a:effectLst/>
          </c:spPr>
          <c:invertIfNegative val="0"/>
          <c:errBars>
            <c:errBarType val="both"/>
            <c:errValType val="cust"/>
            <c:noEndCap val="0"/>
            <c:plus>
              <c:numRef>
                <c:f>'Analyse overall'!$E$27:$I$27</c:f>
                <c:numCache>
                  <c:formatCode>General</c:formatCode>
                  <c:ptCount val="5"/>
                  <c:pt idx="0">
                    <c:v>0</c:v>
                  </c:pt>
                  <c:pt idx="1">
                    <c:v>0</c:v>
                  </c:pt>
                  <c:pt idx="2">
                    <c:v>0</c:v>
                  </c:pt>
                  <c:pt idx="3">
                    <c:v>0</c:v>
                  </c:pt>
                  <c:pt idx="4">
                    <c:v>0</c:v>
                  </c:pt>
                </c:numCache>
              </c:numRef>
            </c:plus>
            <c:minus>
              <c:numRef>
                <c:f>'Analyse overall'!$E$26:$I$26</c:f>
                <c:numCache>
                  <c:formatCode>General</c:formatCode>
                  <c:ptCount val="5"/>
                  <c:pt idx="0">
                    <c:v>0.125</c:v>
                  </c:pt>
                  <c:pt idx="1">
                    <c:v>1</c:v>
                  </c:pt>
                  <c:pt idx="2">
                    <c:v>1</c:v>
                  </c:pt>
                  <c:pt idx="3">
                    <c:v>0.5</c:v>
                  </c:pt>
                  <c:pt idx="4">
                    <c:v>1</c:v>
                  </c:pt>
                </c:numCache>
              </c:numRef>
            </c:minus>
            <c:spPr>
              <a:noFill/>
              <a:ln w="19050" cap="flat" cmpd="sng" algn="ctr">
                <a:solidFill>
                  <a:srgbClr val="6D79AC"/>
                </a:solidFill>
                <a:round/>
              </a:ln>
              <a:effectLst/>
            </c:spPr>
          </c:errBars>
          <c:val>
            <c:numRef>
              <c:f>'Analyse overall'!$E$22:$I$22</c:f>
              <c:numCache>
                <c:formatCode>#,#00</c:formatCode>
                <c:ptCount val="5"/>
                <c:pt idx="0">
                  <c:v>4</c:v>
                </c:pt>
                <c:pt idx="1">
                  <c:v>4</c:v>
                </c:pt>
                <c:pt idx="2">
                  <c:v>4</c:v>
                </c:pt>
                <c:pt idx="3">
                  <c:v>4</c:v>
                </c:pt>
                <c:pt idx="4">
                  <c:v>4</c:v>
                </c:pt>
              </c:numCache>
            </c:numRef>
          </c:val>
          <c:extLst>
            <c:ext xmlns:c16="http://schemas.microsoft.com/office/drawing/2014/chart" uri="{C3380CC4-5D6E-409C-BE32-E72D297353CC}">
              <c16:uniqueId val="{00000002-7FF3-DD4D-B5D6-40399A9C05B6}"/>
            </c:ext>
          </c:extLst>
        </c:ser>
        <c:dLbls>
          <c:showLegendKey val="0"/>
          <c:showVal val="0"/>
          <c:showCatName val="0"/>
          <c:showSerName val="0"/>
          <c:showPercent val="0"/>
          <c:showBubbleSize val="0"/>
        </c:dLbls>
        <c:gapWidth val="219"/>
        <c:overlap val="-27"/>
        <c:axId val="998527871"/>
        <c:axId val="998511615"/>
      </c:barChart>
      <c:catAx>
        <c:axId val="998527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C2074"/>
                </a:solidFill>
                <a:latin typeface="+mn-lt"/>
                <a:ea typeface="+mn-ea"/>
                <a:cs typeface="+mn-cs"/>
              </a:defRPr>
            </a:pPr>
            <a:endParaRPr lang="en-US"/>
          </a:p>
        </c:txPr>
        <c:crossAx val="998511615"/>
        <c:crosses val="autoZero"/>
        <c:auto val="1"/>
        <c:lblAlgn val="ctr"/>
        <c:lblOffset val="100"/>
        <c:noMultiLvlLbl val="0"/>
      </c:catAx>
      <c:valAx>
        <c:axId val="998511615"/>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8527871"/>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C2074"/>
                </a:solidFill>
                <a:latin typeface="+mn-lt"/>
                <a:ea typeface="+mn-ea"/>
                <a:cs typeface="+mn-cs"/>
              </a:defRPr>
            </a:pPr>
            <a:r>
              <a:rPr lang="nl-NL" sz="1400" b="1" i="0" u="none" strike="noStrike" kern="1200" spc="0" baseline="0">
                <a:solidFill>
                  <a:srgbClr val="0C2074"/>
                </a:solidFill>
                <a:effectLst/>
              </a:rPr>
              <a:t>Ongoing Improvement</a:t>
            </a:r>
            <a:r>
              <a:rPr lang="nl-NL" sz="1400" b="0" i="0" u="none" strike="noStrike" kern="1200" spc="0" baseline="0">
                <a:solidFill>
                  <a:srgbClr val="0C2074"/>
                </a:solidFill>
              </a:rPr>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C2074"/>
              </a:solidFill>
              <a:latin typeface="+mn-lt"/>
              <a:ea typeface="+mn-ea"/>
              <a:cs typeface="+mn-cs"/>
            </a:defRPr>
          </a:pPr>
          <a:endParaRPr lang="en-US"/>
        </a:p>
      </c:txPr>
    </c:title>
    <c:autoTitleDeleted val="0"/>
    <c:plotArea>
      <c:layout/>
      <c:barChart>
        <c:barDir val="col"/>
        <c:grouping val="clustered"/>
        <c:varyColors val="0"/>
        <c:ser>
          <c:idx val="0"/>
          <c:order val="0"/>
          <c:tx>
            <c:strRef>
              <c:f>'Analyse overall'!$D$4</c:f>
              <c:strCache>
                <c:ptCount val="1"/>
                <c:pt idx="0">
                  <c:v>Co-Creation &amp; Engagement</c:v>
                </c:pt>
              </c:strCache>
            </c:strRef>
          </c:tx>
          <c:spPr>
            <a:solidFill>
              <a:srgbClr val="0C2074"/>
            </a:solidFill>
            <a:ln>
              <a:noFill/>
            </a:ln>
            <a:effectLst/>
          </c:spPr>
          <c:invertIfNegative val="0"/>
          <c:errBars>
            <c:errBarType val="both"/>
            <c:errValType val="cust"/>
            <c:noEndCap val="0"/>
            <c:plus>
              <c:numRef>
                <c:f>'Analyse overall'!$K$10:$P$10</c:f>
                <c:numCache>
                  <c:formatCode>General</c:formatCode>
                  <c:ptCount val="6"/>
                  <c:pt idx="0">
                    <c:v>0.5</c:v>
                  </c:pt>
                  <c:pt idx="1">
                    <c:v>0</c:v>
                  </c:pt>
                  <c:pt idx="2">
                    <c:v>1</c:v>
                  </c:pt>
                  <c:pt idx="3">
                    <c:v>0</c:v>
                  </c:pt>
                  <c:pt idx="4">
                    <c:v>0.5</c:v>
                  </c:pt>
                  <c:pt idx="5">
                    <c:v>0.5</c:v>
                  </c:pt>
                </c:numCache>
              </c:numRef>
            </c:plus>
            <c:minus>
              <c:numRef>
                <c:f>'Analyse overall'!$K$9:$P$9</c:f>
                <c:numCache>
                  <c:formatCode>General</c:formatCode>
                  <c:ptCount val="6"/>
                  <c:pt idx="0">
                    <c:v>0.5</c:v>
                  </c:pt>
                  <c:pt idx="1">
                    <c:v>1</c:v>
                  </c:pt>
                  <c:pt idx="2">
                    <c:v>0.75</c:v>
                  </c:pt>
                  <c:pt idx="3">
                    <c:v>1</c:v>
                  </c:pt>
                  <c:pt idx="4">
                    <c:v>0.5</c:v>
                  </c:pt>
                  <c:pt idx="5">
                    <c:v>1</c:v>
                  </c:pt>
                </c:numCache>
              </c:numRef>
            </c:minus>
            <c:spPr>
              <a:noFill/>
              <a:ln w="19050" cap="flat" cmpd="sng" algn="ctr">
                <a:solidFill>
                  <a:schemeClr val="accent1">
                    <a:lumMod val="75000"/>
                  </a:schemeClr>
                </a:solidFill>
                <a:round/>
              </a:ln>
              <a:effectLst/>
            </c:spPr>
          </c:errBars>
          <c:cat>
            <c:strRef>
              <c:f>'Analyse overall'!$K$4:$P$4</c:f>
              <c:strCache>
                <c:ptCount val="6"/>
                <c:pt idx="0">
                  <c:v>Assessing Needs and Asset</c:v>
                </c:pt>
                <c:pt idx="1">
                  <c:v>Understand context</c:v>
                </c:pt>
                <c:pt idx="2">
                  <c:v>Implementation frameworks</c:v>
                </c:pt>
                <c:pt idx="3">
                  <c:v>Facilitation</c:v>
                </c:pt>
                <c:pt idx="4">
                  <c:v>Communication</c:v>
                </c:pt>
                <c:pt idx="5">
                  <c:v>Improvement</c:v>
                </c:pt>
              </c:strCache>
            </c:strRef>
          </c:cat>
          <c:val>
            <c:numRef>
              <c:f>'Analyse overall'!$K$5:$P$5</c:f>
              <c:numCache>
                <c:formatCode>#,#00</c:formatCode>
                <c:ptCount val="6"/>
                <c:pt idx="0">
                  <c:v>3</c:v>
                </c:pt>
                <c:pt idx="1">
                  <c:v>3</c:v>
                </c:pt>
                <c:pt idx="2">
                  <c:v>2</c:v>
                </c:pt>
                <c:pt idx="3">
                  <c:v>3</c:v>
                </c:pt>
                <c:pt idx="4">
                  <c:v>2.5</c:v>
                </c:pt>
                <c:pt idx="5">
                  <c:v>3</c:v>
                </c:pt>
              </c:numCache>
            </c:numRef>
          </c:val>
          <c:extLst>
            <c:ext xmlns:c16="http://schemas.microsoft.com/office/drawing/2014/chart" uri="{C3380CC4-5D6E-409C-BE32-E72D297353CC}">
              <c16:uniqueId val="{00000000-E737-D04F-A86A-9F17E526FA8F}"/>
            </c:ext>
          </c:extLst>
        </c:ser>
        <c:ser>
          <c:idx val="1"/>
          <c:order val="1"/>
          <c:tx>
            <c:strRef>
              <c:f>'Analyse overall'!$J$4</c:f>
              <c:strCache>
                <c:ptCount val="1"/>
                <c:pt idx="0">
                  <c:v>Ongoing Improvement</c:v>
                </c:pt>
              </c:strCache>
            </c:strRef>
          </c:tx>
          <c:spPr>
            <a:solidFill>
              <a:srgbClr val="6D79AC"/>
            </a:solidFill>
            <a:ln>
              <a:noFill/>
            </a:ln>
            <a:effectLst/>
          </c:spPr>
          <c:invertIfNegative val="0"/>
          <c:errBars>
            <c:errBarType val="both"/>
            <c:errValType val="cust"/>
            <c:noEndCap val="0"/>
            <c:plus>
              <c:numRef>
                <c:f>'Analyse overall'!$K$18:$P$18</c:f>
                <c:numCache>
                  <c:formatCode>General</c:formatCode>
                  <c:ptCount val="6"/>
                  <c:pt idx="0">
                    <c:v>0.5</c:v>
                  </c:pt>
                  <c:pt idx="1">
                    <c:v>0.5</c:v>
                  </c:pt>
                  <c:pt idx="2">
                    <c:v>0.25</c:v>
                  </c:pt>
                  <c:pt idx="3">
                    <c:v>1</c:v>
                  </c:pt>
                  <c:pt idx="4">
                    <c:v>0</c:v>
                  </c:pt>
                  <c:pt idx="5">
                    <c:v>0.5</c:v>
                  </c:pt>
                </c:numCache>
              </c:numRef>
            </c:plus>
            <c:minus>
              <c:numRef>
                <c:f>'Analyse overall'!$K$17:$P$17</c:f>
                <c:numCache>
                  <c:formatCode>General</c:formatCode>
                  <c:ptCount val="6"/>
                  <c:pt idx="0">
                    <c:v>0.5</c:v>
                  </c:pt>
                  <c:pt idx="1">
                    <c:v>0</c:v>
                  </c:pt>
                  <c:pt idx="2">
                    <c:v>1</c:v>
                  </c:pt>
                  <c:pt idx="3">
                    <c:v>0</c:v>
                  </c:pt>
                  <c:pt idx="4">
                    <c:v>1</c:v>
                  </c:pt>
                  <c:pt idx="5">
                    <c:v>0.5</c:v>
                  </c:pt>
                </c:numCache>
              </c:numRef>
            </c:minus>
            <c:spPr>
              <a:noFill/>
              <a:ln w="19050" cap="flat" cmpd="sng" algn="ctr">
                <a:solidFill>
                  <a:srgbClr val="86D2ED"/>
                </a:solidFill>
                <a:round/>
              </a:ln>
              <a:effectLst/>
            </c:spPr>
          </c:errBars>
          <c:cat>
            <c:strRef>
              <c:f>'Analyse overall'!$K$4:$P$4</c:f>
              <c:strCache>
                <c:ptCount val="6"/>
                <c:pt idx="0">
                  <c:v>Assessing Needs and Asset</c:v>
                </c:pt>
                <c:pt idx="1">
                  <c:v>Understand context</c:v>
                </c:pt>
                <c:pt idx="2">
                  <c:v>Implementation frameworks</c:v>
                </c:pt>
                <c:pt idx="3">
                  <c:v>Facilitation</c:v>
                </c:pt>
                <c:pt idx="4">
                  <c:v>Communication</c:v>
                </c:pt>
                <c:pt idx="5">
                  <c:v>Improvement</c:v>
                </c:pt>
              </c:strCache>
            </c:strRef>
          </c:cat>
          <c:val>
            <c:numRef>
              <c:f>'Analyse overall'!$K$13:$P$13</c:f>
              <c:numCache>
                <c:formatCode>#,#00</c:formatCode>
                <c:ptCount val="6"/>
                <c:pt idx="0">
                  <c:v>3.5</c:v>
                </c:pt>
                <c:pt idx="1">
                  <c:v>3</c:v>
                </c:pt>
                <c:pt idx="2">
                  <c:v>3</c:v>
                </c:pt>
                <c:pt idx="3">
                  <c:v>3</c:v>
                </c:pt>
                <c:pt idx="4">
                  <c:v>3</c:v>
                </c:pt>
                <c:pt idx="5">
                  <c:v>3.5</c:v>
                </c:pt>
              </c:numCache>
            </c:numRef>
          </c:val>
          <c:extLst>
            <c:ext xmlns:c16="http://schemas.microsoft.com/office/drawing/2014/chart" uri="{C3380CC4-5D6E-409C-BE32-E72D297353CC}">
              <c16:uniqueId val="{00000001-E737-D04F-A86A-9F17E526FA8F}"/>
            </c:ext>
          </c:extLst>
        </c:ser>
        <c:ser>
          <c:idx val="2"/>
          <c:order val="2"/>
          <c:tx>
            <c:strRef>
              <c:f>'Analyse overall'!$Q$4</c:f>
              <c:strCache>
                <c:ptCount val="1"/>
                <c:pt idx="0">
                  <c:v>Sustaining Change</c:v>
                </c:pt>
              </c:strCache>
            </c:strRef>
          </c:tx>
          <c:spPr>
            <a:solidFill>
              <a:srgbClr val="CED2E3"/>
            </a:solidFill>
            <a:ln>
              <a:noFill/>
            </a:ln>
            <a:effectLst/>
          </c:spPr>
          <c:invertIfNegative val="0"/>
          <c:errBars>
            <c:errBarType val="both"/>
            <c:errValType val="cust"/>
            <c:noEndCap val="0"/>
            <c:plus>
              <c:numRef>
                <c:f>'Analyse overall'!$K$27:$P$27</c:f>
                <c:numCache>
                  <c:formatCode>General</c:formatCode>
                  <c:ptCount val="6"/>
                  <c:pt idx="0">
                    <c:v>0</c:v>
                  </c:pt>
                  <c:pt idx="1">
                    <c:v>0.25</c:v>
                  </c:pt>
                  <c:pt idx="2">
                    <c:v>0</c:v>
                  </c:pt>
                  <c:pt idx="3">
                    <c:v>0</c:v>
                  </c:pt>
                  <c:pt idx="4">
                    <c:v>1</c:v>
                  </c:pt>
                  <c:pt idx="5">
                    <c:v>0</c:v>
                  </c:pt>
                </c:numCache>
              </c:numRef>
            </c:plus>
            <c:minus>
              <c:numRef>
                <c:f>'Analyse overall'!$K$26:$P$26</c:f>
                <c:numCache>
                  <c:formatCode>General</c:formatCode>
                  <c:ptCount val="6"/>
                  <c:pt idx="0">
                    <c:v>0.5</c:v>
                  </c:pt>
                  <c:pt idx="1">
                    <c:v>0.75</c:v>
                  </c:pt>
                  <c:pt idx="2">
                    <c:v>1</c:v>
                  </c:pt>
                  <c:pt idx="3">
                    <c:v>0.25</c:v>
                  </c:pt>
                  <c:pt idx="4">
                    <c:v>0</c:v>
                  </c:pt>
                  <c:pt idx="5">
                    <c:v>0.5</c:v>
                  </c:pt>
                </c:numCache>
              </c:numRef>
            </c:minus>
            <c:spPr>
              <a:noFill/>
              <a:ln w="19050" cap="flat" cmpd="sng" algn="ctr">
                <a:solidFill>
                  <a:srgbClr val="6D79AC"/>
                </a:solidFill>
                <a:round/>
              </a:ln>
              <a:effectLst/>
            </c:spPr>
          </c:errBars>
          <c:cat>
            <c:strRef>
              <c:f>'Analyse overall'!$K$4:$P$4</c:f>
              <c:strCache>
                <c:ptCount val="6"/>
                <c:pt idx="0">
                  <c:v>Assessing Needs and Asset</c:v>
                </c:pt>
                <c:pt idx="1">
                  <c:v>Understand context</c:v>
                </c:pt>
                <c:pt idx="2">
                  <c:v>Implementation frameworks</c:v>
                </c:pt>
                <c:pt idx="3">
                  <c:v>Facilitation</c:v>
                </c:pt>
                <c:pt idx="4">
                  <c:v>Communication</c:v>
                </c:pt>
                <c:pt idx="5">
                  <c:v>Improvement</c:v>
                </c:pt>
              </c:strCache>
            </c:strRef>
          </c:cat>
          <c:val>
            <c:numRef>
              <c:f>'Analyse overall'!$K$22:$P$22</c:f>
              <c:numCache>
                <c:formatCode>#,#00</c:formatCode>
                <c:ptCount val="6"/>
                <c:pt idx="0">
                  <c:v>4</c:v>
                </c:pt>
                <c:pt idx="1">
                  <c:v>3.75</c:v>
                </c:pt>
                <c:pt idx="2">
                  <c:v>4</c:v>
                </c:pt>
                <c:pt idx="3">
                  <c:v>4</c:v>
                </c:pt>
                <c:pt idx="4">
                  <c:v>3</c:v>
                </c:pt>
                <c:pt idx="5">
                  <c:v>4</c:v>
                </c:pt>
              </c:numCache>
            </c:numRef>
          </c:val>
          <c:extLst>
            <c:ext xmlns:c16="http://schemas.microsoft.com/office/drawing/2014/chart" uri="{C3380CC4-5D6E-409C-BE32-E72D297353CC}">
              <c16:uniqueId val="{00000002-E737-D04F-A86A-9F17E526FA8F}"/>
            </c:ext>
          </c:extLst>
        </c:ser>
        <c:dLbls>
          <c:showLegendKey val="0"/>
          <c:showVal val="0"/>
          <c:showCatName val="0"/>
          <c:showSerName val="0"/>
          <c:showPercent val="0"/>
          <c:showBubbleSize val="0"/>
        </c:dLbls>
        <c:gapWidth val="219"/>
        <c:overlap val="-27"/>
        <c:axId val="998527871"/>
        <c:axId val="998511615"/>
      </c:barChart>
      <c:catAx>
        <c:axId val="998527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C2074"/>
                </a:solidFill>
                <a:latin typeface="+mn-lt"/>
                <a:ea typeface="+mn-ea"/>
                <a:cs typeface="+mn-cs"/>
              </a:defRPr>
            </a:pPr>
            <a:endParaRPr lang="en-US"/>
          </a:p>
        </c:txPr>
        <c:crossAx val="998511615"/>
        <c:crosses val="autoZero"/>
        <c:auto val="1"/>
        <c:lblAlgn val="ctr"/>
        <c:lblOffset val="100"/>
        <c:noMultiLvlLbl val="0"/>
      </c:catAx>
      <c:valAx>
        <c:axId val="998511615"/>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852787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rgbClr val="0C2074"/>
                </a:solidFill>
                <a:latin typeface="+mn-lt"/>
                <a:ea typeface="+mn-ea"/>
                <a:cs typeface="+mn-cs"/>
              </a:defRPr>
            </a:pPr>
            <a:r>
              <a:rPr lang="nl-NL" sz="1400" b="1" i="0" u="none" strike="noStrike" kern="1200" spc="0" baseline="0">
                <a:solidFill>
                  <a:srgbClr val="0C2074"/>
                </a:solidFill>
              </a:rPr>
              <a:t>Sustaining Change</a:t>
            </a:r>
          </a:p>
        </c:rich>
      </c:tx>
      <c:overlay val="0"/>
      <c:spPr>
        <a:noFill/>
        <a:ln>
          <a:noFill/>
        </a:ln>
        <a:effectLst/>
      </c:spPr>
      <c:txPr>
        <a:bodyPr rot="0" spcFirstLastPara="1" vertOverflow="ellipsis" vert="horz" wrap="square" anchor="ctr" anchorCtr="1"/>
        <a:lstStyle/>
        <a:p>
          <a:pPr>
            <a:defRPr sz="1400" b="0" i="0" u="none" strike="noStrike" kern="1200" spc="0" baseline="0">
              <a:solidFill>
                <a:srgbClr val="0C2074"/>
              </a:solidFill>
              <a:latin typeface="+mn-lt"/>
              <a:ea typeface="+mn-ea"/>
              <a:cs typeface="+mn-cs"/>
            </a:defRPr>
          </a:pPr>
          <a:endParaRPr lang="en-US"/>
        </a:p>
      </c:txPr>
    </c:title>
    <c:autoTitleDeleted val="0"/>
    <c:plotArea>
      <c:layout/>
      <c:barChart>
        <c:barDir val="col"/>
        <c:grouping val="clustered"/>
        <c:varyColors val="0"/>
        <c:ser>
          <c:idx val="0"/>
          <c:order val="0"/>
          <c:tx>
            <c:strRef>
              <c:f>'Analyse overall'!$D$4</c:f>
              <c:strCache>
                <c:ptCount val="1"/>
                <c:pt idx="0">
                  <c:v>Co-Creation &amp; Engagement</c:v>
                </c:pt>
              </c:strCache>
            </c:strRef>
          </c:tx>
          <c:spPr>
            <a:solidFill>
              <a:srgbClr val="0C2074"/>
            </a:solidFill>
            <a:ln>
              <a:noFill/>
            </a:ln>
            <a:effectLst/>
          </c:spPr>
          <c:invertIfNegative val="0"/>
          <c:errBars>
            <c:errBarType val="both"/>
            <c:errValType val="cust"/>
            <c:noEndCap val="0"/>
            <c:plus>
              <c:numRef>
                <c:f>'Analyse overall'!$R$10:$U$10</c:f>
                <c:numCache>
                  <c:formatCode>General</c:formatCode>
                  <c:ptCount val="4"/>
                  <c:pt idx="0">
                    <c:v>1</c:v>
                  </c:pt>
                  <c:pt idx="1">
                    <c:v>1</c:v>
                  </c:pt>
                  <c:pt idx="2">
                    <c:v>0.5</c:v>
                  </c:pt>
                  <c:pt idx="3">
                    <c:v>0</c:v>
                  </c:pt>
                </c:numCache>
              </c:numRef>
            </c:plus>
            <c:minus>
              <c:numRef>
                <c:f>'Analyse overall'!$R$9:$U$9</c:f>
                <c:numCache>
                  <c:formatCode>General</c:formatCode>
                  <c:ptCount val="4"/>
                  <c:pt idx="0">
                    <c:v>0</c:v>
                  </c:pt>
                  <c:pt idx="1">
                    <c:v>0</c:v>
                  </c:pt>
                  <c:pt idx="2">
                    <c:v>0.5</c:v>
                  </c:pt>
                  <c:pt idx="3">
                    <c:v>1</c:v>
                  </c:pt>
                </c:numCache>
              </c:numRef>
            </c:minus>
            <c:spPr>
              <a:noFill/>
              <a:ln w="19050" cap="flat" cmpd="sng" algn="ctr">
                <a:solidFill>
                  <a:srgbClr val="86D2ED"/>
                </a:solidFill>
                <a:round/>
              </a:ln>
              <a:effectLst/>
            </c:spPr>
          </c:errBars>
          <c:cat>
            <c:strRef>
              <c:f>'Analyse overall'!$R$4:$U$4</c:f>
              <c:strCache>
                <c:ptCount val="4"/>
                <c:pt idx="0">
                  <c:v>Growing and Sustaining Relationships</c:v>
                </c:pt>
                <c:pt idx="1">
                  <c:v>Developing Teams</c:v>
                </c:pt>
                <c:pt idx="2">
                  <c:v>Building Capacity</c:v>
                </c:pt>
                <c:pt idx="3">
                  <c:v>Cultivating Leaders and Champions</c:v>
                </c:pt>
              </c:strCache>
            </c:strRef>
          </c:cat>
          <c:val>
            <c:numRef>
              <c:f>'Analyse overall'!$R$5:$U$5</c:f>
              <c:numCache>
                <c:formatCode>#,#00</c:formatCode>
                <c:ptCount val="4"/>
                <c:pt idx="0">
                  <c:v>3</c:v>
                </c:pt>
                <c:pt idx="1">
                  <c:v>2</c:v>
                </c:pt>
                <c:pt idx="2">
                  <c:v>2.5</c:v>
                </c:pt>
                <c:pt idx="3">
                  <c:v>3</c:v>
                </c:pt>
              </c:numCache>
            </c:numRef>
          </c:val>
          <c:extLst>
            <c:ext xmlns:c16="http://schemas.microsoft.com/office/drawing/2014/chart" uri="{C3380CC4-5D6E-409C-BE32-E72D297353CC}">
              <c16:uniqueId val="{00000000-1005-934A-A6C0-56F08514BBF4}"/>
            </c:ext>
          </c:extLst>
        </c:ser>
        <c:ser>
          <c:idx val="1"/>
          <c:order val="1"/>
          <c:tx>
            <c:strRef>
              <c:f>'Analyse overall'!$Q$4</c:f>
              <c:strCache>
                <c:ptCount val="1"/>
                <c:pt idx="0">
                  <c:v>Sustaining Change</c:v>
                </c:pt>
              </c:strCache>
            </c:strRef>
          </c:tx>
          <c:spPr>
            <a:solidFill>
              <a:srgbClr val="6D79AC"/>
            </a:solidFill>
            <a:ln>
              <a:noFill/>
            </a:ln>
            <a:effectLst/>
          </c:spPr>
          <c:invertIfNegative val="0"/>
          <c:errBars>
            <c:errBarType val="both"/>
            <c:errValType val="cust"/>
            <c:noEndCap val="0"/>
            <c:plus>
              <c:numRef>
                <c:f>'Analyse overall'!$R$18:$U$18</c:f>
                <c:numCache>
                  <c:formatCode>General</c:formatCode>
                  <c:ptCount val="4"/>
                  <c:pt idx="0">
                    <c:v>1</c:v>
                  </c:pt>
                  <c:pt idx="1">
                    <c:v>0</c:v>
                  </c:pt>
                  <c:pt idx="2">
                    <c:v>0</c:v>
                  </c:pt>
                  <c:pt idx="3">
                    <c:v>1</c:v>
                  </c:pt>
                </c:numCache>
              </c:numRef>
            </c:plus>
            <c:minus>
              <c:numRef>
                <c:f>'Analyse overall'!$R$17:$U$17</c:f>
                <c:numCache>
                  <c:formatCode>General</c:formatCode>
                  <c:ptCount val="4"/>
                  <c:pt idx="0">
                    <c:v>0</c:v>
                  </c:pt>
                  <c:pt idx="1">
                    <c:v>0</c:v>
                  </c:pt>
                  <c:pt idx="2">
                    <c:v>0</c:v>
                  </c:pt>
                  <c:pt idx="3">
                    <c:v>0</c:v>
                  </c:pt>
                </c:numCache>
              </c:numRef>
            </c:minus>
            <c:spPr>
              <a:noFill/>
              <a:ln w="19050" cap="flat" cmpd="sng" algn="ctr">
                <a:solidFill>
                  <a:srgbClr val="86D2ED"/>
                </a:solidFill>
                <a:round/>
              </a:ln>
              <a:effectLst/>
            </c:spPr>
          </c:errBars>
          <c:cat>
            <c:strRef>
              <c:f>'Analyse overall'!$R$4:$U$4</c:f>
              <c:strCache>
                <c:ptCount val="4"/>
                <c:pt idx="0">
                  <c:v>Growing and Sustaining Relationships</c:v>
                </c:pt>
                <c:pt idx="1">
                  <c:v>Developing Teams</c:v>
                </c:pt>
                <c:pt idx="2">
                  <c:v>Building Capacity</c:v>
                </c:pt>
                <c:pt idx="3">
                  <c:v>Cultivating Leaders and Champions</c:v>
                </c:pt>
              </c:strCache>
            </c:strRef>
          </c:cat>
          <c:val>
            <c:numRef>
              <c:f>'Analyse overall'!$R$13:$U$13</c:f>
              <c:numCache>
                <c:formatCode>#,#00</c:formatCode>
                <c:ptCount val="4"/>
                <c:pt idx="0">
                  <c:v>3</c:v>
                </c:pt>
                <c:pt idx="1">
                  <c:v>3</c:v>
                </c:pt>
                <c:pt idx="2">
                  <c:v>3</c:v>
                </c:pt>
                <c:pt idx="3">
                  <c:v>3</c:v>
                </c:pt>
              </c:numCache>
            </c:numRef>
          </c:val>
          <c:extLst>
            <c:ext xmlns:c16="http://schemas.microsoft.com/office/drawing/2014/chart" uri="{C3380CC4-5D6E-409C-BE32-E72D297353CC}">
              <c16:uniqueId val="{00000001-1005-934A-A6C0-56F08514BBF4}"/>
            </c:ext>
          </c:extLst>
        </c:ser>
        <c:ser>
          <c:idx val="2"/>
          <c:order val="2"/>
          <c:tx>
            <c:strRef>
              <c:f>'Analyse overall'!$Q$4</c:f>
              <c:strCache>
                <c:ptCount val="1"/>
                <c:pt idx="0">
                  <c:v>Sustaining Change</c:v>
                </c:pt>
              </c:strCache>
            </c:strRef>
          </c:tx>
          <c:spPr>
            <a:solidFill>
              <a:srgbClr val="CED2E3"/>
            </a:solidFill>
            <a:ln>
              <a:noFill/>
            </a:ln>
            <a:effectLst/>
          </c:spPr>
          <c:invertIfNegative val="0"/>
          <c:errBars>
            <c:errBarType val="both"/>
            <c:errValType val="cust"/>
            <c:noEndCap val="0"/>
            <c:plus>
              <c:numRef>
                <c:f>'Analyse overall'!$R$27:$U$27</c:f>
                <c:numCache>
                  <c:formatCode>General</c:formatCode>
                  <c:ptCount val="4"/>
                  <c:pt idx="0">
                    <c:v>0</c:v>
                  </c:pt>
                  <c:pt idx="1">
                    <c:v>1</c:v>
                  </c:pt>
                  <c:pt idx="2">
                    <c:v>0.5</c:v>
                  </c:pt>
                  <c:pt idx="3">
                    <c:v>0</c:v>
                  </c:pt>
                </c:numCache>
              </c:numRef>
            </c:plus>
            <c:minus>
              <c:numRef>
                <c:f>'Analyse overall'!$R$26:$U$26</c:f>
                <c:numCache>
                  <c:formatCode>General</c:formatCode>
                  <c:ptCount val="4"/>
                  <c:pt idx="0">
                    <c:v>0</c:v>
                  </c:pt>
                  <c:pt idx="1">
                    <c:v>0</c:v>
                  </c:pt>
                  <c:pt idx="2">
                    <c:v>0.5</c:v>
                  </c:pt>
                  <c:pt idx="3">
                    <c:v>1</c:v>
                  </c:pt>
                </c:numCache>
              </c:numRef>
            </c:minus>
            <c:spPr>
              <a:noFill/>
              <a:ln w="19050" cap="flat" cmpd="sng" algn="ctr">
                <a:solidFill>
                  <a:srgbClr val="6D79AC"/>
                </a:solidFill>
                <a:round/>
              </a:ln>
              <a:effectLst/>
            </c:spPr>
          </c:errBars>
          <c:cat>
            <c:strRef>
              <c:f>'Analyse overall'!$R$4:$U$4</c:f>
              <c:strCache>
                <c:ptCount val="4"/>
                <c:pt idx="0">
                  <c:v>Growing and Sustaining Relationships</c:v>
                </c:pt>
                <c:pt idx="1">
                  <c:v>Developing Teams</c:v>
                </c:pt>
                <c:pt idx="2">
                  <c:v>Building Capacity</c:v>
                </c:pt>
                <c:pt idx="3">
                  <c:v>Cultivating Leaders and Champions</c:v>
                </c:pt>
              </c:strCache>
            </c:strRef>
          </c:cat>
          <c:val>
            <c:numRef>
              <c:f>'Analyse overall'!$R$22:$U$22</c:f>
              <c:numCache>
                <c:formatCode>#,#00</c:formatCode>
                <c:ptCount val="4"/>
                <c:pt idx="0">
                  <c:v>4</c:v>
                </c:pt>
                <c:pt idx="1">
                  <c:v>3</c:v>
                </c:pt>
                <c:pt idx="2">
                  <c:v>3.5</c:v>
                </c:pt>
                <c:pt idx="3">
                  <c:v>4</c:v>
                </c:pt>
              </c:numCache>
            </c:numRef>
          </c:val>
          <c:extLst>
            <c:ext xmlns:c16="http://schemas.microsoft.com/office/drawing/2014/chart" uri="{C3380CC4-5D6E-409C-BE32-E72D297353CC}">
              <c16:uniqueId val="{00000002-1005-934A-A6C0-56F08514BBF4}"/>
            </c:ext>
          </c:extLst>
        </c:ser>
        <c:dLbls>
          <c:showLegendKey val="0"/>
          <c:showVal val="0"/>
          <c:showCatName val="0"/>
          <c:showSerName val="0"/>
          <c:showPercent val="0"/>
          <c:showBubbleSize val="0"/>
        </c:dLbls>
        <c:gapWidth val="219"/>
        <c:overlap val="-27"/>
        <c:axId val="998527871"/>
        <c:axId val="998511615"/>
      </c:barChart>
      <c:catAx>
        <c:axId val="998527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C2074"/>
                </a:solidFill>
                <a:latin typeface="+mn-lt"/>
                <a:ea typeface="+mn-ea"/>
                <a:cs typeface="+mn-cs"/>
              </a:defRPr>
            </a:pPr>
            <a:endParaRPr lang="en-US"/>
          </a:p>
        </c:txPr>
        <c:crossAx val="998511615"/>
        <c:crosses val="autoZero"/>
        <c:auto val="1"/>
        <c:lblAlgn val="ctr"/>
        <c:lblOffset val="100"/>
        <c:noMultiLvlLbl val="0"/>
      </c:catAx>
      <c:valAx>
        <c:axId val="998511615"/>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8527871"/>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svg"/><Relationship Id="rId1" Type="http://schemas.openxmlformats.org/officeDocument/2006/relationships/image" Target="../media/image137.png"/><Relationship Id="rId4" Type="http://schemas.openxmlformats.org/officeDocument/2006/relationships/image" Target="../media/image14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svg"/><Relationship Id="rId1" Type="http://schemas.openxmlformats.org/officeDocument/2006/relationships/image" Target="../media/image137.png"/><Relationship Id="rId4" Type="http://schemas.openxmlformats.org/officeDocument/2006/relationships/image" Target="../media/image14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3861EF-6AC2-478B-80AC-77CDEF0EA553}"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nl-BE"/>
        </a:p>
      </dgm:t>
    </dgm:pt>
    <dgm:pt modelId="{88845D7A-683E-4C88-A2B4-DD47782810E2}">
      <dgm:prSet phldrT="[Text]"/>
      <dgm:spPr/>
      <dgm:t>
        <a:bodyPr/>
        <a:lstStyle/>
        <a:p>
          <a:pPr>
            <a:lnSpc>
              <a:spcPct val="100000"/>
            </a:lnSpc>
            <a:defRPr b="1"/>
          </a:pPr>
          <a:r>
            <a:rPr lang="nl-BE" dirty="0" err="1">
              <a:solidFill>
                <a:srgbClr val="002060"/>
              </a:solidFill>
            </a:rPr>
            <a:t>Dissemination</a:t>
          </a:r>
          <a:endParaRPr lang="nl-BE" dirty="0">
            <a:solidFill>
              <a:srgbClr val="002060"/>
            </a:solidFill>
          </a:endParaRPr>
        </a:p>
      </dgm:t>
    </dgm:pt>
    <dgm:pt modelId="{EBF9DEC9-A304-4C87-8EF9-8880DA41E99C}" type="parTrans" cxnId="{1960ABB0-2C0C-42E8-8A49-8DCF6AF3BF39}">
      <dgm:prSet/>
      <dgm:spPr/>
      <dgm:t>
        <a:bodyPr/>
        <a:lstStyle/>
        <a:p>
          <a:endParaRPr lang="nl-BE" sz="1100"/>
        </a:p>
      </dgm:t>
    </dgm:pt>
    <dgm:pt modelId="{FAEC868B-3036-45CA-945C-68D74A133E3E}" type="sibTrans" cxnId="{1960ABB0-2C0C-42E8-8A49-8DCF6AF3BF39}">
      <dgm:prSet/>
      <dgm:spPr/>
      <dgm:t>
        <a:bodyPr/>
        <a:lstStyle/>
        <a:p>
          <a:endParaRPr lang="nl-BE"/>
        </a:p>
      </dgm:t>
    </dgm:pt>
    <dgm:pt modelId="{C2BD29FC-4233-4C6F-ABB5-3C6AEE1468AC}">
      <dgm:prSet phldrT="[Text]" custT="1"/>
      <dgm:spPr/>
      <dgm:t>
        <a:bodyPr/>
        <a:lstStyle/>
        <a:p>
          <a:pPr>
            <a:lnSpc>
              <a:spcPct val="100000"/>
            </a:lnSpc>
          </a:pPr>
          <a:r>
            <a:rPr lang="en-GB" sz="2400" dirty="0">
              <a:effectLst/>
              <a:latin typeface="+mj-lt"/>
              <a:ea typeface="Arial" panose="020B0604020202020204" pitchFamily="34" charset="0"/>
            </a:rPr>
            <a:t>spreading evidence-based information, promoting its access to primary health care providers</a:t>
          </a:r>
          <a:endParaRPr lang="nl-BE" sz="2400" dirty="0">
            <a:latin typeface="+mj-lt"/>
          </a:endParaRPr>
        </a:p>
      </dgm:t>
    </dgm:pt>
    <dgm:pt modelId="{29D55F33-C60E-4706-B3B4-6D2EEE54F366}" type="parTrans" cxnId="{6B430570-DBE0-40C2-9751-9DBB279BF733}">
      <dgm:prSet/>
      <dgm:spPr/>
      <dgm:t>
        <a:bodyPr/>
        <a:lstStyle/>
        <a:p>
          <a:endParaRPr lang="nl-BE" sz="1100"/>
        </a:p>
      </dgm:t>
    </dgm:pt>
    <dgm:pt modelId="{D31C8798-FF21-4EDD-A9A1-1C616185DF61}" type="sibTrans" cxnId="{6B430570-DBE0-40C2-9751-9DBB279BF733}">
      <dgm:prSet/>
      <dgm:spPr/>
      <dgm:t>
        <a:bodyPr/>
        <a:lstStyle/>
        <a:p>
          <a:endParaRPr lang="nl-BE"/>
        </a:p>
      </dgm:t>
    </dgm:pt>
    <dgm:pt modelId="{72BC2189-CB3A-4BFC-923D-FD02526FF0BF}">
      <dgm:prSet phldrT="[Text]"/>
      <dgm:spPr/>
      <dgm:t>
        <a:bodyPr/>
        <a:lstStyle/>
        <a:p>
          <a:pPr>
            <a:lnSpc>
              <a:spcPct val="100000"/>
            </a:lnSpc>
            <a:defRPr b="1"/>
          </a:pPr>
          <a:r>
            <a:rPr lang="nl-BE" dirty="0" err="1">
              <a:solidFill>
                <a:srgbClr val="002060"/>
              </a:solidFill>
            </a:rPr>
            <a:t>Implementation</a:t>
          </a:r>
          <a:endParaRPr lang="nl-BE" dirty="0">
            <a:solidFill>
              <a:srgbClr val="002060"/>
            </a:solidFill>
          </a:endParaRPr>
        </a:p>
      </dgm:t>
    </dgm:pt>
    <dgm:pt modelId="{508A0D25-9D4F-4EA8-883C-BFF0225A87CA}" type="parTrans" cxnId="{267A807F-BAFB-4455-AA37-1B748E9F6BB2}">
      <dgm:prSet/>
      <dgm:spPr/>
      <dgm:t>
        <a:bodyPr/>
        <a:lstStyle/>
        <a:p>
          <a:endParaRPr lang="nl-BE" sz="1100"/>
        </a:p>
      </dgm:t>
    </dgm:pt>
    <dgm:pt modelId="{DA3635AA-B82A-4AE1-B980-A50C4771718A}" type="sibTrans" cxnId="{267A807F-BAFB-4455-AA37-1B748E9F6BB2}">
      <dgm:prSet/>
      <dgm:spPr/>
      <dgm:t>
        <a:bodyPr/>
        <a:lstStyle/>
        <a:p>
          <a:endParaRPr lang="nl-BE"/>
        </a:p>
      </dgm:t>
    </dgm:pt>
    <dgm:pt modelId="{DE1C5E75-336E-49CD-8371-E17FE5A714C7}">
      <dgm:prSet phldrT="[Text]" custT="1"/>
      <dgm:spPr/>
      <dgm:t>
        <a:bodyPr/>
        <a:lstStyle/>
        <a:p>
          <a:pPr>
            <a:lnSpc>
              <a:spcPct val="100000"/>
            </a:lnSpc>
          </a:pPr>
          <a:r>
            <a:rPr lang="en-GB" sz="2400" dirty="0">
              <a:effectLst/>
              <a:latin typeface="+mj-lt"/>
              <a:ea typeface="Arial" panose="020B0604020202020204" pitchFamily="34" charset="0"/>
            </a:rPr>
            <a:t>translating evidence into practice, presenting the evidence in a way that facilitates its use at the point of care</a:t>
          </a:r>
          <a:endParaRPr lang="nl-BE" sz="2400" dirty="0">
            <a:latin typeface="+mj-lt"/>
          </a:endParaRPr>
        </a:p>
      </dgm:t>
    </dgm:pt>
    <dgm:pt modelId="{203B4D47-4B73-42E6-AC4C-A6F50B550139}" type="parTrans" cxnId="{1C7F0622-3D05-4173-A46C-836F6E04EB66}">
      <dgm:prSet/>
      <dgm:spPr/>
      <dgm:t>
        <a:bodyPr/>
        <a:lstStyle/>
        <a:p>
          <a:endParaRPr lang="nl-BE" sz="1100"/>
        </a:p>
      </dgm:t>
    </dgm:pt>
    <dgm:pt modelId="{E9F78D40-474E-400B-9860-98C9BDDC6FC9}" type="sibTrans" cxnId="{1C7F0622-3D05-4173-A46C-836F6E04EB66}">
      <dgm:prSet/>
      <dgm:spPr/>
      <dgm:t>
        <a:bodyPr/>
        <a:lstStyle/>
        <a:p>
          <a:endParaRPr lang="nl-BE"/>
        </a:p>
      </dgm:t>
    </dgm:pt>
    <dgm:pt modelId="{2A4AAF20-3CE5-4B39-9681-E33B3C9BCDF5}" type="pres">
      <dgm:prSet presAssocID="{723861EF-6AC2-478B-80AC-77CDEF0EA553}" presName="root" presStyleCnt="0">
        <dgm:presLayoutVars>
          <dgm:dir/>
          <dgm:resizeHandles val="exact"/>
        </dgm:presLayoutVars>
      </dgm:prSet>
      <dgm:spPr/>
    </dgm:pt>
    <dgm:pt modelId="{BA0020B8-4D6B-4C20-A313-EF3E35A173BB}" type="pres">
      <dgm:prSet presAssocID="{88845D7A-683E-4C88-A2B4-DD47782810E2}" presName="compNode" presStyleCnt="0"/>
      <dgm:spPr/>
    </dgm:pt>
    <dgm:pt modelId="{2F6F6F9E-43F0-4795-AC4A-90D184F885B0}" type="pres">
      <dgm:prSet presAssocID="{88845D7A-683E-4C88-A2B4-DD47782810E2}" presName="iconRect" presStyleLbl="node1" presStyleIdx="0" presStyleCnt="2" custScaleX="93810" custScaleY="9598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91D4B2B3-1152-4070-B3C3-CF338C1C4C8C}" type="pres">
      <dgm:prSet presAssocID="{88845D7A-683E-4C88-A2B4-DD47782810E2}" presName="iconSpace" presStyleCnt="0"/>
      <dgm:spPr/>
    </dgm:pt>
    <dgm:pt modelId="{1A3B2F63-5EB6-482A-B440-6844180EEBB4}" type="pres">
      <dgm:prSet presAssocID="{88845D7A-683E-4C88-A2B4-DD47782810E2}" presName="parTx" presStyleLbl="revTx" presStyleIdx="0" presStyleCnt="4">
        <dgm:presLayoutVars>
          <dgm:chMax val="0"/>
          <dgm:chPref val="0"/>
        </dgm:presLayoutVars>
      </dgm:prSet>
      <dgm:spPr/>
    </dgm:pt>
    <dgm:pt modelId="{CC850750-FF66-4A15-9459-0DB550661C18}" type="pres">
      <dgm:prSet presAssocID="{88845D7A-683E-4C88-A2B4-DD47782810E2}" presName="txSpace" presStyleCnt="0"/>
      <dgm:spPr/>
    </dgm:pt>
    <dgm:pt modelId="{92C7C858-82BE-4FD9-9E50-1A57A57A967E}" type="pres">
      <dgm:prSet presAssocID="{88845D7A-683E-4C88-A2B4-DD47782810E2}" presName="desTx" presStyleLbl="revTx" presStyleIdx="1" presStyleCnt="4">
        <dgm:presLayoutVars/>
      </dgm:prSet>
      <dgm:spPr/>
    </dgm:pt>
    <dgm:pt modelId="{AB6CF411-B518-4198-928A-3D49F9BCB64B}" type="pres">
      <dgm:prSet presAssocID="{FAEC868B-3036-45CA-945C-68D74A133E3E}" presName="sibTrans" presStyleCnt="0"/>
      <dgm:spPr/>
    </dgm:pt>
    <dgm:pt modelId="{C6F2E9CD-A31A-423F-94CD-4E8585FB6148}" type="pres">
      <dgm:prSet presAssocID="{72BC2189-CB3A-4BFC-923D-FD02526FF0BF}" presName="compNode" presStyleCnt="0"/>
      <dgm:spPr/>
    </dgm:pt>
    <dgm:pt modelId="{F316520A-B6B8-4BC6-88F9-3664D0E95E8C}" type="pres">
      <dgm:prSet presAssocID="{72BC2189-CB3A-4BFC-923D-FD02526FF0B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326280C7-1ABC-4E74-A55E-1C8D3D44D34A}" type="pres">
      <dgm:prSet presAssocID="{72BC2189-CB3A-4BFC-923D-FD02526FF0BF}" presName="iconSpace" presStyleCnt="0"/>
      <dgm:spPr/>
    </dgm:pt>
    <dgm:pt modelId="{75E23333-8258-4ECA-A5A1-F871BD84E117}" type="pres">
      <dgm:prSet presAssocID="{72BC2189-CB3A-4BFC-923D-FD02526FF0BF}" presName="parTx" presStyleLbl="revTx" presStyleIdx="2" presStyleCnt="4">
        <dgm:presLayoutVars>
          <dgm:chMax val="0"/>
          <dgm:chPref val="0"/>
        </dgm:presLayoutVars>
      </dgm:prSet>
      <dgm:spPr/>
    </dgm:pt>
    <dgm:pt modelId="{1DEE0E3B-FCD5-4B57-9B77-2C734DBBF127}" type="pres">
      <dgm:prSet presAssocID="{72BC2189-CB3A-4BFC-923D-FD02526FF0BF}" presName="txSpace" presStyleCnt="0"/>
      <dgm:spPr/>
    </dgm:pt>
    <dgm:pt modelId="{ED7C0E26-C39E-41CE-8956-249E70EC68B6}" type="pres">
      <dgm:prSet presAssocID="{72BC2189-CB3A-4BFC-923D-FD02526FF0BF}" presName="desTx" presStyleLbl="revTx" presStyleIdx="3" presStyleCnt="4" custScaleX="118150">
        <dgm:presLayoutVars/>
      </dgm:prSet>
      <dgm:spPr/>
    </dgm:pt>
  </dgm:ptLst>
  <dgm:cxnLst>
    <dgm:cxn modelId="{D0DE1E0E-8F11-4D43-8E10-0FC778B2514F}" type="presOf" srcId="{DE1C5E75-336E-49CD-8371-E17FE5A714C7}" destId="{ED7C0E26-C39E-41CE-8956-249E70EC68B6}" srcOrd="0" destOrd="0" presId="urn:microsoft.com/office/officeart/2018/5/layout/CenteredIconLabelDescriptionList"/>
    <dgm:cxn modelId="{1C7F0622-3D05-4173-A46C-836F6E04EB66}" srcId="{72BC2189-CB3A-4BFC-923D-FD02526FF0BF}" destId="{DE1C5E75-336E-49CD-8371-E17FE5A714C7}" srcOrd="0" destOrd="0" parTransId="{203B4D47-4B73-42E6-AC4C-A6F50B550139}" sibTransId="{E9F78D40-474E-400B-9860-98C9BDDC6FC9}"/>
    <dgm:cxn modelId="{6B430570-DBE0-40C2-9751-9DBB279BF733}" srcId="{88845D7A-683E-4C88-A2B4-DD47782810E2}" destId="{C2BD29FC-4233-4C6F-ABB5-3C6AEE1468AC}" srcOrd="0" destOrd="0" parTransId="{29D55F33-C60E-4706-B3B4-6D2EEE54F366}" sibTransId="{D31C8798-FF21-4EDD-A9A1-1C616185DF61}"/>
    <dgm:cxn modelId="{B48A305A-F0C9-45A7-946D-FB868FE4C335}" type="presOf" srcId="{723861EF-6AC2-478B-80AC-77CDEF0EA553}" destId="{2A4AAF20-3CE5-4B39-9681-E33B3C9BCDF5}" srcOrd="0" destOrd="0" presId="urn:microsoft.com/office/officeart/2018/5/layout/CenteredIconLabelDescriptionList"/>
    <dgm:cxn modelId="{267A807F-BAFB-4455-AA37-1B748E9F6BB2}" srcId="{723861EF-6AC2-478B-80AC-77CDEF0EA553}" destId="{72BC2189-CB3A-4BFC-923D-FD02526FF0BF}" srcOrd="1" destOrd="0" parTransId="{508A0D25-9D4F-4EA8-883C-BFF0225A87CA}" sibTransId="{DA3635AA-B82A-4AE1-B980-A50C4771718A}"/>
    <dgm:cxn modelId="{1960ABB0-2C0C-42E8-8A49-8DCF6AF3BF39}" srcId="{723861EF-6AC2-478B-80AC-77CDEF0EA553}" destId="{88845D7A-683E-4C88-A2B4-DD47782810E2}" srcOrd="0" destOrd="0" parTransId="{EBF9DEC9-A304-4C87-8EF9-8880DA41E99C}" sibTransId="{FAEC868B-3036-45CA-945C-68D74A133E3E}"/>
    <dgm:cxn modelId="{38D1A6E0-A7C2-42B8-BA0F-1D0ADFB910E5}" type="presOf" srcId="{72BC2189-CB3A-4BFC-923D-FD02526FF0BF}" destId="{75E23333-8258-4ECA-A5A1-F871BD84E117}" srcOrd="0" destOrd="0" presId="urn:microsoft.com/office/officeart/2018/5/layout/CenteredIconLabelDescriptionList"/>
    <dgm:cxn modelId="{5D8493ED-4456-4405-B24D-B39F8CF1CCBE}" type="presOf" srcId="{88845D7A-683E-4C88-A2B4-DD47782810E2}" destId="{1A3B2F63-5EB6-482A-B440-6844180EEBB4}" srcOrd="0" destOrd="0" presId="urn:microsoft.com/office/officeart/2018/5/layout/CenteredIconLabelDescriptionList"/>
    <dgm:cxn modelId="{6B54FAF4-D205-4F48-91BE-BBED0DA2B91C}" type="presOf" srcId="{C2BD29FC-4233-4C6F-ABB5-3C6AEE1468AC}" destId="{92C7C858-82BE-4FD9-9E50-1A57A57A967E}" srcOrd="0" destOrd="0" presId="urn:microsoft.com/office/officeart/2018/5/layout/CenteredIconLabelDescriptionList"/>
    <dgm:cxn modelId="{32F25AFE-BA31-4CF3-A898-F12907100BFB}" type="presParOf" srcId="{2A4AAF20-3CE5-4B39-9681-E33B3C9BCDF5}" destId="{BA0020B8-4D6B-4C20-A313-EF3E35A173BB}" srcOrd="0" destOrd="0" presId="urn:microsoft.com/office/officeart/2018/5/layout/CenteredIconLabelDescriptionList"/>
    <dgm:cxn modelId="{96EFC1DB-8A59-49A8-A227-181D4C62D486}" type="presParOf" srcId="{BA0020B8-4D6B-4C20-A313-EF3E35A173BB}" destId="{2F6F6F9E-43F0-4795-AC4A-90D184F885B0}" srcOrd="0" destOrd="0" presId="urn:microsoft.com/office/officeart/2018/5/layout/CenteredIconLabelDescriptionList"/>
    <dgm:cxn modelId="{F2EB08CB-CECA-403E-81E1-0405CB2B1716}" type="presParOf" srcId="{BA0020B8-4D6B-4C20-A313-EF3E35A173BB}" destId="{91D4B2B3-1152-4070-B3C3-CF338C1C4C8C}" srcOrd="1" destOrd="0" presId="urn:microsoft.com/office/officeart/2018/5/layout/CenteredIconLabelDescriptionList"/>
    <dgm:cxn modelId="{D4169B58-E889-465B-8155-1E86734274BE}" type="presParOf" srcId="{BA0020B8-4D6B-4C20-A313-EF3E35A173BB}" destId="{1A3B2F63-5EB6-482A-B440-6844180EEBB4}" srcOrd="2" destOrd="0" presId="urn:microsoft.com/office/officeart/2018/5/layout/CenteredIconLabelDescriptionList"/>
    <dgm:cxn modelId="{71D69491-90E2-4421-8CA0-4433B1F994D0}" type="presParOf" srcId="{BA0020B8-4D6B-4C20-A313-EF3E35A173BB}" destId="{CC850750-FF66-4A15-9459-0DB550661C18}" srcOrd="3" destOrd="0" presId="urn:microsoft.com/office/officeart/2018/5/layout/CenteredIconLabelDescriptionList"/>
    <dgm:cxn modelId="{228B1838-35BF-4C57-928D-841DB7F4609D}" type="presParOf" srcId="{BA0020B8-4D6B-4C20-A313-EF3E35A173BB}" destId="{92C7C858-82BE-4FD9-9E50-1A57A57A967E}" srcOrd="4" destOrd="0" presId="urn:microsoft.com/office/officeart/2018/5/layout/CenteredIconLabelDescriptionList"/>
    <dgm:cxn modelId="{CEF77922-BF4A-41E7-AFFA-56AC206C4255}" type="presParOf" srcId="{2A4AAF20-3CE5-4B39-9681-E33B3C9BCDF5}" destId="{AB6CF411-B518-4198-928A-3D49F9BCB64B}" srcOrd="1" destOrd="0" presId="urn:microsoft.com/office/officeart/2018/5/layout/CenteredIconLabelDescriptionList"/>
    <dgm:cxn modelId="{23F69FB8-BF08-4ED4-AB2E-052213923868}" type="presParOf" srcId="{2A4AAF20-3CE5-4B39-9681-E33B3C9BCDF5}" destId="{C6F2E9CD-A31A-423F-94CD-4E8585FB6148}" srcOrd="2" destOrd="0" presId="urn:microsoft.com/office/officeart/2018/5/layout/CenteredIconLabelDescriptionList"/>
    <dgm:cxn modelId="{A799E07C-B541-4FC3-B83A-E0FAFCAB4847}" type="presParOf" srcId="{C6F2E9CD-A31A-423F-94CD-4E8585FB6148}" destId="{F316520A-B6B8-4BC6-88F9-3664D0E95E8C}" srcOrd="0" destOrd="0" presId="urn:microsoft.com/office/officeart/2018/5/layout/CenteredIconLabelDescriptionList"/>
    <dgm:cxn modelId="{304EEB93-23C5-4230-879B-D0B15E8E6004}" type="presParOf" srcId="{C6F2E9CD-A31A-423F-94CD-4E8585FB6148}" destId="{326280C7-1ABC-4E74-A55E-1C8D3D44D34A}" srcOrd="1" destOrd="0" presId="urn:microsoft.com/office/officeart/2018/5/layout/CenteredIconLabelDescriptionList"/>
    <dgm:cxn modelId="{A58D476B-0867-4482-BCBD-FB638D5E2261}" type="presParOf" srcId="{C6F2E9CD-A31A-423F-94CD-4E8585FB6148}" destId="{75E23333-8258-4ECA-A5A1-F871BD84E117}" srcOrd="2" destOrd="0" presId="urn:microsoft.com/office/officeart/2018/5/layout/CenteredIconLabelDescriptionList"/>
    <dgm:cxn modelId="{CF0AB691-8DF9-4777-A9BB-2FD493CF4D30}" type="presParOf" srcId="{C6F2E9CD-A31A-423F-94CD-4E8585FB6148}" destId="{1DEE0E3B-FCD5-4B57-9B77-2C734DBBF127}" srcOrd="3" destOrd="0" presId="urn:microsoft.com/office/officeart/2018/5/layout/CenteredIconLabelDescriptionList"/>
    <dgm:cxn modelId="{4C92F7D0-CC07-40C8-8195-963748BB00E7}" type="presParOf" srcId="{C6F2E9CD-A31A-423F-94CD-4E8585FB6148}" destId="{ED7C0E26-C39E-41CE-8956-249E70EC68B6}"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F6F9E-43F0-4795-AC4A-90D184F885B0}">
      <dsp:nvSpPr>
        <dsp:cNvPr id="0" name=""/>
        <dsp:cNvSpPr/>
      </dsp:nvSpPr>
      <dsp:spPr>
        <a:xfrm>
          <a:off x="1162288" y="213566"/>
          <a:ext cx="1026838" cy="10750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3B2F63-5EB6-482A-B440-6844180EEBB4}">
      <dsp:nvSpPr>
        <dsp:cNvPr id="0" name=""/>
        <dsp:cNvSpPr/>
      </dsp:nvSpPr>
      <dsp:spPr>
        <a:xfrm>
          <a:off x="10449" y="1387574"/>
          <a:ext cx="3330516" cy="499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nl-BE" sz="3200" kern="1200" dirty="0" err="1">
              <a:solidFill>
                <a:srgbClr val="002060"/>
              </a:solidFill>
            </a:rPr>
            <a:t>Dissemination</a:t>
          </a:r>
          <a:endParaRPr lang="nl-BE" sz="3200" kern="1200" dirty="0">
            <a:solidFill>
              <a:srgbClr val="002060"/>
            </a:solidFill>
          </a:endParaRPr>
        </a:p>
      </dsp:txBody>
      <dsp:txXfrm>
        <a:off x="10449" y="1387574"/>
        <a:ext cx="3330516" cy="499577"/>
      </dsp:txXfrm>
    </dsp:sp>
    <dsp:sp modelId="{92C7C858-82BE-4FD9-9E50-1A57A57A967E}">
      <dsp:nvSpPr>
        <dsp:cNvPr id="0" name=""/>
        <dsp:cNvSpPr/>
      </dsp:nvSpPr>
      <dsp:spPr>
        <a:xfrm>
          <a:off x="10449" y="1922742"/>
          <a:ext cx="3330516" cy="4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GB" sz="2400" kern="1200" dirty="0">
              <a:effectLst/>
              <a:latin typeface="+mj-lt"/>
              <a:ea typeface="Arial" panose="020B0604020202020204" pitchFamily="34" charset="0"/>
            </a:rPr>
            <a:t>spreading evidence-based information, promoting its access to primary health care providers</a:t>
          </a:r>
          <a:endParaRPr lang="nl-BE" sz="2400" kern="1200" dirty="0">
            <a:latin typeface="+mj-lt"/>
          </a:endParaRPr>
        </a:p>
      </dsp:txBody>
      <dsp:txXfrm>
        <a:off x="10449" y="1922742"/>
        <a:ext cx="3330516" cy="493160"/>
      </dsp:txXfrm>
    </dsp:sp>
    <dsp:sp modelId="{F316520A-B6B8-4BC6-88F9-3664D0E95E8C}">
      <dsp:nvSpPr>
        <dsp:cNvPr id="0" name=""/>
        <dsp:cNvSpPr/>
      </dsp:nvSpPr>
      <dsp:spPr>
        <a:xfrm>
          <a:off x="5308468" y="302224"/>
          <a:ext cx="1165680" cy="11656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5E23333-8258-4ECA-A5A1-F871BD84E117}">
      <dsp:nvSpPr>
        <dsp:cNvPr id="0" name=""/>
        <dsp:cNvSpPr/>
      </dsp:nvSpPr>
      <dsp:spPr>
        <a:xfrm>
          <a:off x="4226050" y="1544424"/>
          <a:ext cx="3330516" cy="4995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defRPr b="1"/>
          </a:pPr>
          <a:r>
            <a:rPr lang="nl-BE" sz="3200" kern="1200" dirty="0" err="1">
              <a:solidFill>
                <a:srgbClr val="002060"/>
              </a:solidFill>
            </a:rPr>
            <a:t>Implementation</a:t>
          </a:r>
          <a:endParaRPr lang="nl-BE" sz="3200" kern="1200" dirty="0">
            <a:solidFill>
              <a:srgbClr val="002060"/>
            </a:solidFill>
          </a:endParaRPr>
        </a:p>
      </dsp:txBody>
      <dsp:txXfrm>
        <a:off x="4226050" y="1544424"/>
        <a:ext cx="3330516" cy="499577"/>
      </dsp:txXfrm>
    </dsp:sp>
    <dsp:sp modelId="{ED7C0E26-C39E-41CE-8956-249E70EC68B6}">
      <dsp:nvSpPr>
        <dsp:cNvPr id="0" name=""/>
        <dsp:cNvSpPr/>
      </dsp:nvSpPr>
      <dsp:spPr>
        <a:xfrm>
          <a:off x="3923806" y="1834084"/>
          <a:ext cx="3935005" cy="493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GB" sz="2400" kern="1200" dirty="0">
              <a:effectLst/>
              <a:latin typeface="+mj-lt"/>
              <a:ea typeface="Arial" panose="020B0604020202020204" pitchFamily="34" charset="0"/>
            </a:rPr>
            <a:t>translating evidence into practice, presenting the evidence in a way that facilitates its use at the point of care</a:t>
          </a:r>
          <a:endParaRPr lang="nl-BE" sz="2400" kern="1200" dirty="0">
            <a:latin typeface="+mj-lt"/>
          </a:endParaRPr>
        </a:p>
      </dsp:txBody>
      <dsp:txXfrm>
        <a:off x="3923806" y="1834084"/>
        <a:ext cx="3935005" cy="493160"/>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85BB5-DD9B-A949-9949-14F0D8C17E3F}"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2E6C5-2FA3-FB43-945D-A5F600F6C176}" type="slidenum">
              <a:rPr lang="en-US" smtClean="0"/>
              <a:t>‹nr.›</a:t>
            </a:fld>
            <a:endParaRPr lang="en-US"/>
          </a:p>
        </p:txBody>
      </p:sp>
    </p:spTree>
    <p:extLst>
      <p:ext uri="{BB962C8B-B14F-4D97-AF65-F5344CB8AC3E}">
        <p14:creationId xmlns:p14="http://schemas.microsoft.com/office/powerpoint/2010/main" val="134527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D2B0B7-881E-AA4E-A789-FEF6BA6E920E}" type="slidenum">
              <a:rPr lang="en-US" smtClean="0"/>
              <a:t>2</a:t>
            </a:fld>
            <a:endParaRPr lang="en-US"/>
          </a:p>
        </p:txBody>
      </p:sp>
    </p:spTree>
    <p:extLst>
      <p:ext uri="{BB962C8B-B14F-4D97-AF65-F5344CB8AC3E}">
        <p14:creationId xmlns:p14="http://schemas.microsoft.com/office/powerpoint/2010/main" val="256112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nSpc>
                <a:spcPct val="200000"/>
              </a:lnSpc>
              <a:spcBef>
                <a:spcPts val="0"/>
              </a:spcBef>
              <a:spcAft>
                <a:spcPts val="0"/>
              </a:spcAft>
            </a:pPr>
            <a:r>
              <a:rPr lang="en-US"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0B7-881E-AA4E-A789-FEF6BA6E92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029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 </a:t>
            </a:r>
            <a:r>
              <a:rPr lang="nl-NL" dirty="0" err="1"/>
              <a:t>thank</a:t>
            </a:r>
            <a:r>
              <a:rPr lang="nl-NL" dirty="0"/>
              <a:t> </a:t>
            </a:r>
            <a:r>
              <a:rPr lang="nl-NL" dirty="0" err="1"/>
              <a:t>the</a:t>
            </a:r>
            <a:r>
              <a:rPr lang="nl-NL" dirty="0"/>
              <a:t> </a:t>
            </a:r>
            <a:r>
              <a:rPr lang="nl-NL" dirty="0" err="1"/>
              <a:t>organising</a:t>
            </a:r>
            <a:r>
              <a:rPr lang="nl-NL" dirty="0"/>
              <a:t> </a:t>
            </a:r>
            <a:r>
              <a:rPr lang="nl-NL" dirty="0" err="1"/>
              <a:t>committee</a:t>
            </a:r>
            <a:r>
              <a:rPr lang="nl-NL" dirty="0"/>
              <a:t> </a:t>
            </a:r>
            <a:r>
              <a:rPr lang="nl-NL" dirty="0" err="1"/>
              <a:t>for</a:t>
            </a:r>
            <a:r>
              <a:rPr lang="nl-NL" dirty="0"/>
              <a:t> </a:t>
            </a:r>
            <a:r>
              <a:rPr lang="nl-NL" dirty="0" err="1"/>
              <a:t>the</a:t>
            </a:r>
            <a:r>
              <a:rPr lang="nl-NL" dirty="0"/>
              <a:t> opportunity to share </a:t>
            </a:r>
            <a:r>
              <a:rPr lang="nl-NL" dirty="0" err="1"/>
              <a:t>our</a:t>
            </a:r>
            <a:r>
              <a:rPr lang="nl-NL" dirty="0"/>
              <a:t> </a:t>
            </a:r>
            <a:r>
              <a:rPr lang="nl-NL" dirty="0" err="1"/>
              <a:t>experience</a:t>
            </a:r>
            <a:r>
              <a:rPr lang="nl-NL" dirty="0"/>
              <a:t> of </a:t>
            </a:r>
            <a:r>
              <a:rPr lang="nl-NL" dirty="0" err="1"/>
              <a:t>the</a:t>
            </a:r>
            <a:r>
              <a:rPr lang="nl-NL" dirty="0"/>
              <a:t> training </a:t>
            </a:r>
            <a:r>
              <a:rPr lang="nl-NL" dirty="0" err="1"/>
              <a:t>and</a:t>
            </a:r>
            <a:r>
              <a:rPr lang="nl-NL" dirty="0"/>
              <a:t> coaching program ‘</a:t>
            </a:r>
            <a:r>
              <a:rPr lang="nl-NL" dirty="0" err="1"/>
              <a:t>implementation</a:t>
            </a:r>
            <a:r>
              <a:rPr lang="nl-NL" dirty="0"/>
              <a:t> </a:t>
            </a:r>
            <a:r>
              <a:rPr lang="nl-NL" dirty="0" err="1"/>
              <a:t>science</a:t>
            </a:r>
            <a:r>
              <a:rPr lang="nl-NL" dirty="0"/>
              <a:t> </a:t>
            </a:r>
            <a:r>
              <a:rPr lang="nl-NL" dirty="0" err="1"/>
              <a:t>pratitioners</a:t>
            </a:r>
            <a:r>
              <a:rPr lang="nl-NL" dirty="0"/>
              <a:t> fellowship. </a:t>
            </a:r>
            <a:r>
              <a:rPr lang="nl-NL" dirty="0" err="1"/>
              <a:t>This</a:t>
            </a:r>
            <a:r>
              <a:rPr lang="nl-NL" dirty="0"/>
              <a:t> was </a:t>
            </a:r>
          </a:p>
          <a:p>
            <a:r>
              <a:rPr lang="nl-NL" dirty="0"/>
              <a:t>I </a:t>
            </a:r>
            <a:r>
              <a:rPr lang="nl-NL" dirty="0" err="1"/>
              <a:t>declare</a:t>
            </a:r>
            <a:r>
              <a:rPr lang="nl-NL" dirty="0"/>
              <a:t>, I have no </a:t>
            </a:r>
            <a:r>
              <a:rPr lang="nl-NL" dirty="0" err="1"/>
              <a:t>conflicts</a:t>
            </a:r>
            <a:r>
              <a:rPr lang="nl-NL" dirty="0"/>
              <a:t> of interest.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622139-329B-174F-9882-7DFF5ECAF1D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54199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lgn="l"/>
            <a:r>
              <a:rPr lang="en-US" sz="2000" noProof="0" dirty="0"/>
              <a:t>The demand for care is increasing, new innovations are being developed rapidly, and the quality of care is under pressure. Finally, the implementation of existing and new evidence and innovations does not happen automatically.</a:t>
            </a:r>
          </a:p>
          <a:p>
            <a:pPr lvl="0" algn="l"/>
            <a:r>
              <a:rPr lang="en-US" sz="2000" noProof="0" dirty="0"/>
              <a:t>Currently, there is a strong international and national demand for experts who can apply implementation science knowledge (concepts, models, and frameworks) to improve patient and client care. We need bridge-builders who can close the gap between evidence and practice.</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622139-329B-174F-9882-7DFF5ECAF1D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16138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To equip future bridge builders and avoid leaving them in the fog, we d</a:t>
            </a:r>
            <a:r>
              <a:rPr lang="nl-NL" sz="1200" dirty="0" err="1"/>
              <a:t>evelop</a:t>
            </a:r>
            <a:r>
              <a:rPr lang="nl-NL" sz="1200" dirty="0"/>
              <a:t> </a:t>
            </a:r>
            <a:r>
              <a:rPr lang="nl-NL" sz="1200" dirty="0" err="1"/>
              <a:t>and</a:t>
            </a:r>
            <a:r>
              <a:rPr lang="nl-NL" sz="1200" dirty="0"/>
              <a:t> </a:t>
            </a:r>
            <a:r>
              <a:rPr lang="nl-NL" sz="1200" dirty="0" err="1"/>
              <a:t>evaluate</a:t>
            </a:r>
            <a:r>
              <a:rPr lang="nl-NL" sz="1200" dirty="0"/>
              <a:t> </a:t>
            </a:r>
            <a:r>
              <a:rPr lang="nl-NL" sz="1200" dirty="0" err="1"/>
              <a:t>the</a:t>
            </a:r>
            <a:r>
              <a:rPr lang="nl-NL" sz="1200" dirty="0"/>
              <a:t> impact of a new (Dutch) </a:t>
            </a:r>
            <a:r>
              <a:rPr lang="nl-NL" sz="1200" dirty="0" err="1"/>
              <a:t>national</a:t>
            </a:r>
            <a:r>
              <a:rPr lang="nl-NL" sz="1200" dirty="0"/>
              <a:t> Implementation </a:t>
            </a:r>
            <a:r>
              <a:rPr lang="nl-NL" sz="1200" dirty="0" err="1"/>
              <a:t>Science</a:t>
            </a:r>
            <a:r>
              <a:rPr lang="nl-NL" sz="1200" dirty="0"/>
              <a:t> Support Practitioner (ISP) </a:t>
            </a:r>
            <a:r>
              <a:rPr lang="nl-NL" sz="1200" dirty="0" err="1"/>
              <a:t>education</a:t>
            </a:r>
            <a:r>
              <a:rPr lang="nl-NL" sz="1200" dirty="0"/>
              <a:t>, training </a:t>
            </a:r>
            <a:r>
              <a:rPr lang="nl-NL" sz="1200" dirty="0" err="1"/>
              <a:t>and</a:t>
            </a:r>
            <a:r>
              <a:rPr lang="nl-NL" sz="1200" dirty="0"/>
              <a:t> coaching program </a:t>
            </a:r>
            <a:r>
              <a:rPr lang="nl-NL" sz="1200" dirty="0" err="1"/>
              <a:t>for</a:t>
            </a:r>
            <a:r>
              <a:rPr lang="nl-NL" sz="1200" dirty="0"/>
              <a:t> </a:t>
            </a:r>
            <a:r>
              <a:rPr lang="nl-NL" sz="1200" dirty="0" err="1"/>
              <a:t>healthcare</a:t>
            </a:r>
            <a:r>
              <a:rPr lang="nl-NL" sz="1200" dirty="0"/>
              <a:t> professionals </a:t>
            </a:r>
            <a:r>
              <a:rPr lang="nl-NL" sz="1200" dirty="0" err="1"/>
              <a:t>with</a:t>
            </a:r>
            <a:r>
              <a:rPr lang="en-US" dirty="0"/>
              <a:t> the support of ZonMw. As a consortium of </a:t>
            </a:r>
            <a:r>
              <a:rPr lang="en-US" sz="1800" kern="0" dirty="0">
                <a:solidFill>
                  <a:srgbClr val="414141"/>
                </a:solidFill>
                <a:effectLst/>
                <a:latin typeface="Arial" panose="020B0604020202020204" pitchFamily="34" charset="0"/>
                <a:ea typeface="Times New Roman" panose="02020603050405020304" pitchFamily="18" charset="0"/>
              </a:rPr>
              <a:t>three Dutch healthcare and educational organizations were responsible for development of this ISP-program</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ZonMw is the Dutch funding agency for healthcare research and development.</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622139-329B-174F-9882-7DFF5ECAF1D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797789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800" kern="0" dirty="0">
                <a:solidFill>
                  <a:srgbClr val="414141"/>
                </a:solidFill>
                <a:effectLst/>
                <a:latin typeface="Arial" panose="020B0604020202020204" pitchFamily="34" charset="0"/>
                <a:ea typeface="Times New Roman" panose="02020603050405020304" pitchFamily="18" charset="0"/>
              </a:rPr>
              <a:t>The development of the ISP-program was based on two core principles. First, learn by doing. Participants have to implement or de-implement an intervention during the 18-month program. Second, the educational program is based on the international profile, comprised of fifteen core competencies grouped into three domains: Co-Creation and Engagement, Ongoing Improvement, and Sustaining Change. </a:t>
            </a:r>
          </a:p>
          <a:p>
            <a:r>
              <a:rPr lang="en-US" sz="1800" kern="0" dirty="0">
                <a:solidFill>
                  <a:srgbClr val="414141"/>
                </a:solidFill>
                <a:effectLst/>
                <a:latin typeface="Arial" panose="020B0604020202020204" pitchFamily="34" charset="0"/>
              </a:rPr>
              <a:t>The ISP competence profile was already explained by the previous speaker, Alisson Metz. </a:t>
            </a:r>
          </a:p>
          <a:p>
            <a:r>
              <a:rPr lang="en-US" sz="1800" kern="0" dirty="0">
                <a:solidFill>
                  <a:srgbClr val="414141"/>
                </a:solidFill>
                <a:effectLst/>
                <a:latin typeface="Arial" panose="020B0604020202020204" pitchFamily="34" charset="0"/>
              </a:rPr>
              <a:t>Based on outcomes of the ISP </a:t>
            </a:r>
            <a:r>
              <a:rPr lang="en-US" sz="1200" kern="0" dirty="0">
                <a:solidFill>
                  <a:srgbClr val="414141"/>
                </a:solidFill>
                <a:effectLst/>
                <a:latin typeface="Arial" panose="020B0604020202020204" pitchFamily="34" charset="0"/>
              </a:rPr>
              <a:t>competence profile, fellows defined their own learning/developing objectives</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622139-329B-174F-9882-7DFF5ECAF1D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15353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The program has three tracks.</a:t>
            </a:r>
          </a:p>
          <a:p>
            <a:r>
              <a:rPr lang="en-US" dirty="0"/>
              <a:t>1 Role Development and Knowledge Gained from Executing the Implementation Plan</a:t>
            </a:r>
          </a:p>
          <a:p>
            <a:r>
              <a:rPr lang="en-US" dirty="0"/>
              <a:t>2 The “Implementation Science” track addresses the theoretical and practical aspects of implementation and provides insights on models, frameworks, strategies, etc.</a:t>
            </a:r>
          </a:p>
          <a:p>
            <a:r>
              <a:rPr lang="en-US" dirty="0"/>
              <a:t>3 The program focuses on context, stakeholder engagement, sustainable implementation and anchoring, national developments, and healthcare transformation.</a:t>
            </a:r>
          </a:p>
          <a:p>
            <a:endParaRPr lang="en-US" dirty="0"/>
          </a:p>
          <a:p>
            <a:r>
              <a:rPr lang="en-US" dirty="0"/>
              <a:t>Finally, all fellows have their own portfolio in which they describe their progress on the implementation case and the lessons they have learned. They also reflect on the learning objectives, role development, and their position in their organization.</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622139-329B-174F-9882-7DFF5ECAF1D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71273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Over the course of 18 months, the fellows attended 11 full-day and 10 half-day meetings. We used a variety of session types and work formats.</a:t>
            </a:r>
          </a:p>
          <a:p>
            <a:endParaRPr lang="en-US" dirty="0"/>
          </a:p>
          <a:p>
            <a:r>
              <a:rPr lang="en-US" dirty="0"/>
              <a:t>A committee selected 39 participants, 37 of whom completed the program.</a:t>
            </a:r>
          </a:p>
          <a:p>
            <a:r>
              <a:rPr lang="en-US" dirty="0"/>
              <a:t>Most of the fellows had a doctoral degree and worked in a hospital.</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622139-329B-174F-9882-7DFF5ECAF1D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05108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I would like to share some insights about the program and the experiences that the fellows had. At the beginning and end of the program, they completed a survey about the expectations on the program and their role development as an implementation practitioner and bridge builder.</a:t>
            </a:r>
          </a:p>
          <a:p>
            <a:endParaRPr lang="en-US" dirty="0"/>
          </a:p>
          <a:p>
            <a:r>
              <a:rPr lang="en-US" dirty="0"/>
              <a:t>On this slide you see some quates about their expectations of the program.</a:t>
            </a:r>
          </a:p>
          <a:p>
            <a:endParaRPr lang="en-US" dirty="0"/>
          </a:p>
          <a:p>
            <a:r>
              <a:rPr lang="en-US" dirty="0"/>
              <a:t>[click] Regarding their role, the expected that…..</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622139-329B-174F-9882-7DFF5ECAF1D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60407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The follows completed the ISP competence profile three times: at the start, midway through, and at the end of the program. They received a personalized summary of the fifteen competencies based on their scores. They used this feedback to evaluate their learning objectives and role development.</a:t>
            </a:r>
          </a:p>
          <a:p>
            <a:endParaRPr lang="en-US" dirty="0"/>
          </a:p>
          <a:p>
            <a:r>
              <a:rPr lang="en-US" dirty="0"/>
              <a:t>This slide shows a summary of the participants' scores on the competencies. Overall, the fellows believe that they have increased their competence in all three domains. The fellows demonstrated the greatest growth in their competence to "Apply and integrate implementation frameworks, strategies, and approaches."</a:t>
            </a: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622139-329B-174F-9882-7DFF5ECAF1D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9005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At </a:t>
            </a:r>
            <a:r>
              <a:rPr lang="nl-NL" dirty="0" err="1"/>
              <a:t>the</a:t>
            </a:r>
            <a:r>
              <a:rPr lang="nl-NL" dirty="0"/>
              <a:t> end of </a:t>
            </a:r>
            <a:r>
              <a:rPr lang="nl-NL" dirty="0" err="1"/>
              <a:t>the</a:t>
            </a:r>
            <a:r>
              <a:rPr lang="nl-NL" dirty="0"/>
              <a:t> program </a:t>
            </a:r>
            <a:r>
              <a:rPr lang="nl-NL" dirty="0" err="1"/>
              <a:t>the</a:t>
            </a:r>
            <a:r>
              <a:rPr lang="nl-NL" dirty="0"/>
              <a:t> fellows </a:t>
            </a:r>
            <a:r>
              <a:rPr lang="nl-NL" dirty="0" err="1"/>
              <a:t>completed</a:t>
            </a:r>
            <a:r>
              <a:rPr lang="nl-NL" dirty="0"/>
              <a:t> </a:t>
            </a:r>
            <a:r>
              <a:rPr lang="nl-NL" dirty="0" err="1"/>
              <a:t>the</a:t>
            </a:r>
            <a:r>
              <a:rPr lang="nl-NL" dirty="0"/>
              <a:t> survey </a:t>
            </a:r>
            <a:r>
              <a:rPr lang="nl-NL" dirty="0" err="1"/>
              <a:t>again</a:t>
            </a:r>
            <a:r>
              <a:rPr lang="nl-NL" dirty="0"/>
              <a:t>. </a:t>
            </a:r>
            <a:r>
              <a:rPr lang="nl-NL" dirty="0" err="1"/>
              <a:t>Also</a:t>
            </a:r>
            <a:r>
              <a:rPr lang="nl-NL" dirty="0"/>
              <a:t> we have to focus </a:t>
            </a:r>
            <a:r>
              <a:rPr lang="nl-NL" dirty="0" err="1"/>
              <a:t>group</a:t>
            </a:r>
            <a:r>
              <a:rPr lang="nl-NL" dirty="0"/>
              <a:t> interviews </a:t>
            </a:r>
            <a:r>
              <a:rPr lang="nl-NL" dirty="0" err="1"/>
              <a:t>about</a:t>
            </a:r>
            <a:r>
              <a:rPr lang="nl-NL" dirty="0"/>
              <a:t> </a:t>
            </a:r>
            <a:r>
              <a:rPr lang="nl-NL" dirty="0" err="1"/>
              <a:t>the</a:t>
            </a:r>
            <a:r>
              <a:rPr lang="nl-NL" dirty="0"/>
              <a:t> program. </a:t>
            </a:r>
          </a:p>
          <a:p>
            <a:r>
              <a:rPr lang="nl-NL" dirty="0"/>
              <a:t>The most important </a:t>
            </a:r>
            <a:r>
              <a:rPr lang="nl-NL" dirty="0" err="1"/>
              <a:t>findings</a:t>
            </a:r>
            <a:r>
              <a:rPr lang="nl-NL" dirty="0"/>
              <a:t> are….</a:t>
            </a:r>
          </a:p>
        </p:txBody>
      </p:sp>
      <p:sp>
        <p:nvSpPr>
          <p:cNvPr id="4" name="Tijdelijke aanduiding voor dianumm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622139-329B-174F-9882-7DFF5ECAF1D8}" type="slidenum">
              <a:rPr kumimoji="0" lang="nl-NL" altLang="nl-NL"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nl-NL" altLang="nl-NL"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66424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0B7-881E-AA4E-A789-FEF6BA6E92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6899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6"/>
        <p:cNvGrpSpPr/>
        <p:nvPr/>
      </p:nvGrpSpPr>
      <p:grpSpPr>
        <a:xfrm>
          <a:off x="0" y="0"/>
          <a:ext cx="0" cy="0"/>
          <a:chOff x="0" y="0"/>
          <a:chExt cx="0" cy="0"/>
        </a:xfrm>
      </p:grpSpPr>
      <p:sp>
        <p:nvSpPr>
          <p:cNvPr id="2457" name="Google Shape;2457;g2a2494d3656_0_19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8" name="Google Shape;2458;g2a2494d3656_0_19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0"/>
        <p:cNvGrpSpPr/>
        <p:nvPr/>
      </p:nvGrpSpPr>
      <p:grpSpPr>
        <a:xfrm>
          <a:off x="0" y="0"/>
          <a:ext cx="0" cy="0"/>
          <a:chOff x="0" y="0"/>
          <a:chExt cx="0" cy="0"/>
        </a:xfrm>
      </p:grpSpPr>
      <p:sp>
        <p:nvSpPr>
          <p:cNvPr id="2561" name="Google Shape;2561;g2a2494d3656_0_7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2" name="Google Shape;2562;g2a2494d3656_0_7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7">
          <a:extLst>
            <a:ext uri="{FF2B5EF4-FFF2-40B4-BE49-F238E27FC236}">
              <a16:creationId xmlns:a16="http://schemas.microsoft.com/office/drawing/2014/main" id="{B52F8591-06A4-CA3D-A718-0B0B5998F72A}"/>
            </a:ext>
          </a:extLst>
        </p:cNvPr>
        <p:cNvGrpSpPr/>
        <p:nvPr/>
      </p:nvGrpSpPr>
      <p:grpSpPr>
        <a:xfrm>
          <a:off x="0" y="0"/>
          <a:ext cx="0" cy="0"/>
          <a:chOff x="0" y="0"/>
          <a:chExt cx="0" cy="0"/>
        </a:xfrm>
      </p:grpSpPr>
      <p:sp>
        <p:nvSpPr>
          <p:cNvPr id="3328" name="Google Shape;3328;g2a2494d3656_0_22763:notes">
            <a:extLst>
              <a:ext uri="{FF2B5EF4-FFF2-40B4-BE49-F238E27FC236}">
                <a16:creationId xmlns:a16="http://schemas.microsoft.com/office/drawing/2014/main" id="{4D442BE1-1F25-75BB-63F2-A5E0C29BCF1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9" name="Google Shape;3329;g2a2494d3656_0_22763:notes">
            <a:extLst>
              <a:ext uri="{FF2B5EF4-FFF2-40B4-BE49-F238E27FC236}">
                <a16:creationId xmlns:a16="http://schemas.microsoft.com/office/drawing/2014/main" id="{A024B5FF-807C-77D5-BBB5-D25FF12C75E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63088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9"/>
        <p:cNvGrpSpPr/>
        <p:nvPr/>
      </p:nvGrpSpPr>
      <p:grpSpPr>
        <a:xfrm>
          <a:off x="0" y="0"/>
          <a:ext cx="0" cy="0"/>
          <a:chOff x="0" y="0"/>
          <a:chExt cx="0" cy="0"/>
        </a:xfrm>
      </p:grpSpPr>
      <p:sp>
        <p:nvSpPr>
          <p:cNvPr id="2970" name="Google Shape;2970;g2a2494d3656_0_224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1" name="Google Shape;2971;g2a2494d3656_0_224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3"/>
        <p:cNvGrpSpPr/>
        <p:nvPr/>
      </p:nvGrpSpPr>
      <p:grpSpPr>
        <a:xfrm>
          <a:off x="0" y="0"/>
          <a:ext cx="0" cy="0"/>
          <a:chOff x="0" y="0"/>
          <a:chExt cx="0" cy="0"/>
        </a:xfrm>
      </p:grpSpPr>
      <p:sp>
        <p:nvSpPr>
          <p:cNvPr id="3204" name="Google Shape;3204;g2a2494d3656_0_226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5" name="Google Shape;3205;g2a2494d3656_0_226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5"/>
        <p:cNvGrpSpPr/>
        <p:nvPr/>
      </p:nvGrpSpPr>
      <p:grpSpPr>
        <a:xfrm>
          <a:off x="0" y="0"/>
          <a:ext cx="0" cy="0"/>
          <a:chOff x="0" y="0"/>
          <a:chExt cx="0" cy="0"/>
        </a:xfrm>
      </p:grpSpPr>
      <p:sp>
        <p:nvSpPr>
          <p:cNvPr id="3096" name="Google Shape;3096;g2a2494d3656_0_22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7" name="Google Shape;3097;g2a2494d3656_0_22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4"/>
        <p:cNvGrpSpPr/>
        <p:nvPr/>
      </p:nvGrpSpPr>
      <p:grpSpPr>
        <a:xfrm>
          <a:off x="0" y="0"/>
          <a:ext cx="0" cy="0"/>
          <a:chOff x="0" y="0"/>
          <a:chExt cx="0" cy="0"/>
        </a:xfrm>
      </p:grpSpPr>
      <p:sp>
        <p:nvSpPr>
          <p:cNvPr id="3575" name="Google Shape;3575;g2a298ecf7dd_0_6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6" name="Google Shape;3576;g2a298ecf7dd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1"/>
        <p:cNvGrpSpPr/>
        <p:nvPr/>
      </p:nvGrpSpPr>
      <p:grpSpPr>
        <a:xfrm>
          <a:off x="0" y="0"/>
          <a:ext cx="0" cy="0"/>
          <a:chOff x="0" y="0"/>
          <a:chExt cx="0" cy="0"/>
        </a:xfrm>
      </p:grpSpPr>
      <p:sp>
        <p:nvSpPr>
          <p:cNvPr id="3212" name="Google Shape;3212;g2a2494d3656_0_226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Phase 1 (hands up) and Phase 2- hands up vs heads down – distracted etc. dispersed vs being thrown</a:t>
            </a:r>
          </a:p>
          <a:p>
            <a:pPr marL="0" lvl="0" indent="0" algn="l" rtl="0">
              <a:lnSpc>
                <a:spcPct val="100000"/>
              </a:lnSpc>
              <a:spcBef>
                <a:spcPts val="0"/>
              </a:spcBef>
              <a:spcAft>
                <a:spcPts val="0"/>
              </a:spcAft>
              <a:buSzPts val="1400"/>
              <a:buNone/>
            </a:pPr>
            <a:r>
              <a:rPr lang="en-GB" dirty="0"/>
              <a:t>Lead balloons- hopes and outcomes</a:t>
            </a:r>
          </a:p>
          <a:p>
            <a:pPr marL="0" lvl="0" indent="0" algn="l" rtl="0">
              <a:lnSpc>
                <a:spcPct val="100000"/>
              </a:lnSpc>
              <a:spcBef>
                <a:spcPts val="0"/>
              </a:spcBef>
              <a:spcAft>
                <a:spcPts val="0"/>
              </a:spcAft>
              <a:buSzPts val="1400"/>
              <a:buNone/>
            </a:pPr>
            <a:r>
              <a:rPr lang="en-GB" dirty="0"/>
              <a:t>Researcher in residence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Throwing stuff and hoping it will stick(communication)</a:t>
            </a:r>
          </a:p>
          <a:p>
            <a:pPr marL="0" lvl="0" indent="0" algn="l" rtl="0">
              <a:lnSpc>
                <a:spcPct val="100000"/>
              </a:lnSpc>
              <a:spcBef>
                <a:spcPts val="0"/>
              </a:spcBef>
              <a:spcAft>
                <a:spcPts val="0"/>
              </a:spcAft>
              <a:buSzPts val="1400"/>
              <a:buNone/>
            </a:pPr>
            <a:r>
              <a:rPr lang="en-GB" dirty="0"/>
              <a:t>Changes in scope</a:t>
            </a:r>
          </a:p>
          <a:p>
            <a:pPr marL="0" lvl="0" indent="0" algn="l" rtl="0">
              <a:lnSpc>
                <a:spcPct val="100000"/>
              </a:lnSpc>
              <a:spcBef>
                <a:spcPts val="0"/>
              </a:spcBef>
              <a:spcAft>
                <a:spcPts val="0"/>
              </a:spcAft>
              <a:buSzPts val="1400"/>
              <a:buNone/>
            </a:pPr>
            <a:r>
              <a:rPr lang="en-GB" dirty="0"/>
              <a:t>Change in role, effectively blinding to what is going on around you</a:t>
            </a:r>
            <a:endParaRPr dirty="0"/>
          </a:p>
        </p:txBody>
      </p:sp>
      <p:sp>
        <p:nvSpPr>
          <p:cNvPr id="3213" name="Google Shape;3213;g2a2494d3656_0_226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Nathalie </a:t>
            </a:r>
          </a:p>
        </p:txBody>
      </p:sp>
      <p:sp>
        <p:nvSpPr>
          <p:cNvPr id="4" name="Slide Number Placeholder 3"/>
          <p:cNvSpPr>
            <a:spLocks noGrp="1"/>
          </p:cNvSpPr>
          <p:nvPr>
            <p:ph type="sldNum" sz="quarter" idx="5"/>
          </p:nvPr>
        </p:nvSpPr>
        <p:spPr/>
        <p:txBody>
          <a:bodyPr/>
          <a:lstStyle/>
          <a:p>
            <a:fld id="{917BEA3E-C85F-42DA-BE80-46A420655464}" type="slidenum">
              <a:rPr lang="nl-BE" smtClean="0"/>
              <a:t>31</a:t>
            </a:fld>
            <a:endParaRPr lang="nl-BE"/>
          </a:p>
        </p:txBody>
      </p:sp>
    </p:spTree>
    <p:extLst>
      <p:ext uri="{BB962C8B-B14F-4D97-AF65-F5344CB8AC3E}">
        <p14:creationId xmlns:p14="http://schemas.microsoft.com/office/powerpoint/2010/main" val="2197309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Government</a:t>
            </a:r>
            <a:r>
              <a:rPr lang="nl-BE" dirty="0"/>
              <a:t> </a:t>
            </a:r>
            <a:r>
              <a:rPr lang="nl-BE" dirty="0" err="1"/>
              <a:t>funded</a:t>
            </a:r>
            <a:r>
              <a:rPr lang="nl-BE" dirty="0"/>
              <a:t> </a:t>
            </a:r>
            <a:r>
              <a:rPr lang="nl-BE" dirty="0" err="1"/>
              <a:t>and</a:t>
            </a:r>
            <a:r>
              <a:rPr lang="nl-BE" dirty="0"/>
              <a:t> part of </a:t>
            </a:r>
            <a:r>
              <a:rPr lang="nl-BE" dirty="0" err="1"/>
              <a:t>the</a:t>
            </a:r>
            <a:r>
              <a:rPr lang="nl-BE" dirty="0"/>
              <a:t> </a:t>
            </a:r>
            <a:r>
              <a:rPr lang="nl-BE" dirty="0" err="1"/>
              <a:t>Evikey</a:t>
            </a:r>
            <a:r>
              <a:rPr lang="nl-BE" dirty="0"/>
              <a:t> Netwerk. </a:t>
            </a:r>
            <a:r>
              <a:rPr lang="nl-BE" dirty="0" err="1"/>
              <a:t>Where</a:t>
            </a:r>
            <a:r>
              <a:rPr lang="nl-BE" dirty="0"/>
              <a:t> we </a:t>
            </a:r>
            <a:r>
              <a:rPr lang="en-US" dirty="0"/>
              <a:t>supports Belgian healthcare professionals in applying evidence-based practices through validated guidelines and expert collaboration.</a:t>
            </a:r>
            <a:endParaRPr lang="nl-BE" dirty="0"/>
          </a:p>
        </p:txBody>
      </p:sp>
      <p:sp>
        <p:nvSpPr>
          <p:cNvPr id="4" name="Slide Number Placeholder 3"/>
          <p:cNvSpPr>
            <a:spLocks noGrp="1"/>
          </p:cNvSpPr>
          <p:nvPr>
            <p:ph type="sldNum" sz="quarter" idx="5"/>
          </p:nvPr>
        </p:nvSpPr>
        <p:spPr/>
        <p:txBody>
          <a:bodyPr/>
          <a:lstStyle/>
          <a:p>
            <a:fld id="{917BEA3E-C85F-42DA-BE80-46A420655464}" type="slidenum">
              <a:rPr lang="nl-BE" smtClean="0"/>
              <a:t>33</a:t>
            </a:fld>
            <a:endParaRPr lang="nl-BE"/>
          </a:p>
        </p:txBody>
      </p:sp>
    </p:spTree>
    <p:extLst>
      <p:ext uri="{BB962C8B-B14F-4D97-AF65-F5344CB8AC3E}">
        <p14:creationId xmlns:p14="http://schemas.microsoft.com/office/powerpoint/2010/main" val="315997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spcAft>
                <a:spcPts val="1200"/>
              </a:spcAft>
              <a:buFont typeface="+mj-lt"/>
              <a:buAutoNum type="arabicPeriod"/>
            </a:pPr>
            <a:r>
              <a:rPr lang="en-US" sz="1200" dirty="0">
                <a:solidFill>
                  <a:srgbClr val="000000"/>
                </a:solidFill>
                <a:ea typeface="Times New Roman" panose="02020603050405020304" pitchFamily="18" charset="0"/>
              </a:rPr>
              <a:t>Interest in building competent workforce to support evidence use and implementation</a:t>
            </a:r>
          </a:p>
          <a:p>
            <a:pPr marL="457200" indent="-457200">
              <a:spcAft>
                <a:spcPts val="1200"/>
              </a:spcAft>
              <a:buFont typeface="+mj-lt"/>
              <a:buAutoNum type="arabicPeriod"/>
            </a:pPr>
            <a:r>
              <a:rPr lang="en-US" sz="1200" dirty="0">
                <a:solidFill>
                  <a:srgbClr val="000000"/>
                </a:solidFill>
              </a:rPr>
              <a:t>Recent publications in describing the competencies needed to be effective in an implementation support role</a:t>
            </a:r>
          </a:p>
          <a:p>
            <a:pPr marL="457200" indent="-457200">
              <a:spcAft>
                <a:spcPts val="1200"/>
              </a:spcAft>
              <a:buFont typeface="+mj-lt"/>
              <a:buAutoNum type="arabicPeriod"/>
            </a:pPr>
            <a:r>
              <a:rPr lang="en-US" sz="1200" dirty="0">
                <a:solidFill>
                  <a:srgbClr val="000000"/>
                </a:solidFill>
              </a:rPr>
              <a:t>Growing calls to address the emerging gap between implementation research and implementation practice</a:t>
            </a:r>
          </a:p>
          <a:p>
            <a:pPr marL="457200" indent="-457200">
              <a:spcAft>
                <a:spcPts val="1200"/>
              </a:spcAft>
              <a:buFont typeface="+mj-lt"/>
              <a:buAutoNum type="arabicPeriod"/>
            </a:pPr>
            <a:r>
              <a:rPr lang="en-US" sz="1200" dirty="0">
                <a:solidFill>
                  <a:srgbClr val="000000"/>
                </a:solidFill>
              </a:rPr>
              <a:t>Emerging evidence that the use of multi-faceted implementation strategies to support innovations in health and social care has limited effects on population outcomes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0B7-881E-AA4E-A789-FEF6BA6E92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8734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doing this in collaboration with JBI (</a:t>
            </a:r>
            <a:r>
              <a:rPr lang="nl-BE" dirty="0"/>
              <a:t>Joanna </a:t>
            </a:r>
            <a:r>
              <a:rPr lang="nl-BE" dirty="0" err="1"/>
              <a:t>Briggs</a:t>
            </a:r>
            <a:r>
              <a:rPr lang="nl-BE" dirty="0"/>
              <a:t> </a:t>
            </a:r>
            <a:r>
              <a:rPr lang="nl-BE" dirty="0" err="1"/>
              <a:t>Institute</a:t>
            </a:r>
            <a:r>
              <a:rPr lang="nl-BE" dirty="0"/>
              <a:t>) </a:t>
            </a:r>
            <a:r>
              <a:rPr lang="en-US" dirty="0"/>
              <a:t>Belgium.</a:t>
            </a:r>
            <a:r>
              <a:rPr lang="nl-BE" dirty="0"/>
              <a:t> </a:t>
            </a:r>
            <a:br>
              <a:rPr lang="nl-BE" dirty="0"/>
            </a:br>
            <a:r>
              <a:rPr lang="nl-BE" dirty="0"/>
              <a:t>JBI is </a:t>
            </a:r>
            <a:r>
              <a:rPr lang="en-US" dirty="0"/>
              <a:t>dedicated to promoting evidence-based healthcare practices in Belgium. It supports the synthesis, dissemination, and implementation of high-quality evidence to enhance clinical decision-making and patient outcomes.</a:t>
            </a:r>
            <a:endParaRPr lang="nl-BE" dirty="0"/>
          </a:p>
        </p:txBody>
      </p:sp>
      <p:sp>
        <p:nvSpPr>
          <p:cNvPr id="4" name="Slide Number Placeholder 3"/>
          <p:cNvSpPr>
            <a:spLocks noGrp="1"/>
          </p:cNvSpPr>
          <p:nvPr>
            <p:ph type="sldNum" sz="quarter" idx="5"/>
          </p:nvPr>
        </p:nvSpPr>
        <p:spPr/>
        <p:txBody>
          <a:bodyPr/>
          <a:lstStyle/>
          <a:p>
            <a:fld id="{917BEA3E-C85F-42DA-BE80-46A420655464}" type="slidenum">
              <a:rPr lang="nl-BE" smtClean="0"/>
              <a:t>34</a:t>
            </a:fld>
            <a:endParaRPr lang="nl-BE"/>
          </a:p>
        </p:txBody>
      </p:sp>
    </p:spTree>
    <p:extLst>
      <p:ext uri="{BB962C8B-B14F-4D97-AF65-F5344CB8AC3E}">
        <p14:creationId xmlns:p14="http://schemas.microsoft.com/office/powerpoint/2010/main" val="2101252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0" lvl="0" indent="0" algn="l" rtl="0">
              <a:spcBef>
                <a:spcPts val="0"/>
              </a:spcBef>
              <a:spcAft>
                <a:spcPts val="0"/>
              </a:spcAft>
              <a:buSzPts val="1600"/>
              <a:buFont typeface="Arial" panose="020B0604020202020204" pitchFamily="34" charset="0"/>
              <a:buNone/>
            </a:pPr>
            <a:r>
              <a:rPr lang="en-US" b="0" i="0" dirty="0">
                <a:solidFill>
                  <a:srgbClr val="000000"/>
                </a:solidFill>
                <a:effectLst/>
                <a:latin typeface="Calibri" panose="020F0502020204030204" pitchFamily="34" charset="0"/>
              </a:rPr>
              <a:t>The aim of the Implementation Support Program (ISP) by </a:t>
            </a:r>
            <a:r>
              <a:rPr lang="en-US" b="0" i="0" dirty="0" err="1">
                <a:solidFill>
                  <a:srgbClr val="000000"/>
                </a:solidFill>
                <a:effectLst/>
                <a:latin typeface="Calibri" panose="020F0502020204030204" pitchFamily="34" charset="0"/>
              </a:rPr>
              <a:t>ebpracticenet</a:t>
            </a:r>
            <a:r>
              <a:rPr lang="en-US" b="0" i="0" dirty="0">
                <a:solidFill>
                  <a:srgbClr val="000000"/>
                </a:solidFill>
                <a:effectLst/>
                <a:latin typeface="Calibri" panose="020F0502020204030204" pitchFamily="34" charset="0"/>
              </a:rPr>
              <a:t> is to supports small-scale implementation projects in primary care, addressing challenges related to a perceived lack of evidence and the need for implementation. </a:t>
            </a:r>
          </a:p>
          <a:p>
            <a:pPr marL="127000" lvl="0" indent="0" algn="l" rtl="0">
              <a:spcBef>
                <a:spcPts val="0"/>
              </a:spcBef>
              <a:spcAft>
                <a:spcPts val="0"/>
              </a:spcAft>
              <a:buSzPts val="1600"/>
              <a:buFont typeface="Arial" panose="020B0604020202020204" pitchFamily="34" charset="0"/>
              <a:buNone/>
            </a:pPr>
            <a:endPar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27000" lvl="0" indent="0" algn="l" rtl="0">
              <a:spcBef>
                <a:spcPts val="0"/>
              </a:spcBef>
              <a:spcAft>
                <a:spcPts val="0"/>
              </a:spcAft>
              <a:buSzPts val="1600"/>
              <a:buFont typeface="Arial" panose="020B0604020202020204" pitchFamily="34" charset="0"/>
              <a:buNone/>
            </a:pPr>
            <a:r>
              <a:rPr lang="nl-B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r>
              <a:rPr lang="nl-BE" b="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objectives</a:t>
            </a:r>
            <a:r>
              <a:rPr lang="nl-B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nl-BE" b="1" dirty="0">
              <a:latin typeface="Calibri" panose="020F0502020204030204" pitchFamily="34" charset="0"/>
              <a:ea typeface="Calibri" panose="020F0502020204030204" pitchFamily="34" charset="0"/>
              <a:cs typeface="Calibri" panose="020F0502020204030204" pitchFamily="34" charset="0"/>
            </a:endParaRPr>
          </a:p>
          <a:p>
            <a:pPr marL="355600" marR="0" lvl="0" indent="-228600" algn="l" defTabSz="914400" rtl="0" eaLnBrk="1" fontAlgn="auto" latinLnBrk="0" hangingPunct="1">
              <a:lnSpc>
                <a:spcPct val="100000"/>
              </a:lnSpc>
              <a:spcBef>
                <a:spcPts val="0"/>
              </a:spcBef>
              <a:spcAft>
                <a:spcPts val="0"/>
              </a:spcAft>
              <a:buClrTx/>
              <a:buSzPts val="1600"/>
              <a:buFont typeface="Arial" panose="020B0604020202020204" pitchFamily="34" charset="0"/>
              <a:buAutoNum type="arabicPeriod"/>
              <a:tabLst/>
              <a:defRPr/>
            </a:pPr>
            <a:r>
              <a:rPr kumimoji="0" lang="en-US" sz="1200" i="0" u="none" strike="noStrike" kern="1200" cap="none" spc="0" normalizeH="0" baseline="0" noProof="0" dirty="0">
                <a:ln>
                  <a:noFill/>
                </a:ln>
                <a:solidFill>
                  <a:prstClr val="white"/>
                </a:solidFill>
                <a:effectLst/>
                <a:uLnTx/>
                <a:uFillTx/>
                <a:latin typeface="Calibri"/>
                <a:ea typeface="Calibri"/>
                <a:cs typeface="Calibri"/>
                <a:sym typeface="Fredoka One"/>
              </a:rPr>
              <a:t>Improving implementation knowledge and skills</a:t>
            </a:r>
            <a:r>
              <a:rPr kumimoji="0" lang="fr-FR" sz="1200" b="0" i="0" u="none" strike="noStrike" kern="1200" cap="none" spc="0" normalizeH="0" baseline="0" noProof="0" dirty="0">
                <a:ln>
                  <a:noFill/>
                </a:ln>
                <a:solidFill>
                  <a:prstClr val="white"/>
                </a:solidFill>
                <a:effectLst/>
                <a:uLnTx/>
                <a:uFillTx/>
                <a:latin typeface="Calibri"/>
                <a:ea typeface="Calibri"/>
                <a:cs typeface="Calibri"/>
                <a:sym typeface="Fredoka One"/>
              </a:rPr>
              <a:t>: </a:t>
            </a:r>
            <a:r>
              <a:rPr kumimoji="0" lang="fr-FR" sz="1200" b="0" i="0" u="none" strike="noStrike" kern="1200" cap="none" spc="0" normalizeH="0" baseline="0" noProof="0" dirty="0" err="1">
                <a:ln>
                  <a:noFill/>
                </a:ln>
                <a:solidFill>
                  <a:prstClr val="white"/>
                </a:solidFill>
                <a:effectLst/>
                <a:uLnTx/>
                <a:uFillTx/>
                <a:latin typeface="Calibri"/>
                <a:ea typeface="Calibri"/>
                <a:cs typeface="Calibri"/>
                <a:sym typeface="Fredoka One"/>
              </a:rPr>
              <a:t>this</a:t>
            </a:r>
            <a:r>
              <a:rPr kumimoji="0" lang="fr-FR" sz="1200" b="0" i="0" u="none" strike="noStrike" kern="1200" cap="none" spc="0" normalizeH="0" baseline="0" noProof="0" dirty="0">
                <a:ln>
                  <a:noFill/>
                </a:ln>
                <a:solidFill>
                  <a:prstClr val="white"/>
                </a:solidFill>
                <a:effectLst/>
                <a:uLnTx/>
                <a:uFillTx/>
                <a:latin typeface="Calibri"/>
                <a:ea typeface="Calibri"/>
                <a:cs typeface="Calibri"/>
                <a:sym typeface="Fredoka One"/>
              </a:rPr>
              <a:t> </a:t>
            </a:r>
            <a:r>
              <a:rPr kumimoji="0" lang="fr-FR" sz="1200" b="0" i="0" u="none" strike="noStrike" kern="1200" cap="none" spc="0" normalizeH="0" baseline="0" noProof="0" dirty="0" err="1">
                <a:ln>
                  <a:noFill/>
                </a:ln>
                <a:solidFill>
                  <a:prstClr val="white"/>
                </a:solidFill>
                <a:effectLst/>
                <a:uLnTx/>
                <a:uFillTx/>
                <a:latin typeface="Calibri"/>
                <a:ea typeface="Calibri"/>
                <a:cs typeface="Calibri"/>
                <a:sym typeface="Fredoka One"/>
              </a:rPr>
              <a:t>we</a:t>
            </a:r>
            <a:r>
              <a:rPr kumimoji="0" lang="fr-FR" sz="1200" b="0" i="0" u="none" strike="noStrike" kern="1200" cap="none" spc="0" normalizeH="0" baseline="0" noProof="0" dirty="0">
                <a:ln>
                  <a:noFill/>
                </a:ln>
                <a:solidFill>
                  <a:prstClr val="white"/>
                </a:solidFill>
                <a:effectLst/>
                <a:uLnTx/>
                <a:uFillTx/>
                <a:latin typeface="Calibri"/>
                <a:ea typeface="Calibri"/>
                <a:cs typeface="Calibri"/>
                <a:sym typeface="Fredoka One"/>
              </a:rPr>
              <a:t> </a:t>
            </a:r>
            <a:r>
              <a:rPr kumimoji="0" lang="fr-FR" sz="1200" b="0" i="0" u="none" strike="noStrike" kern="1200" cap="none" spc="0" normalizeH="0" baseline="0" noProof="0" dirty="0" err="1">
                <a:ln>
                  <a:noFill/>
                </a:ln>
                <a:solidFill>
                  <a:prstClr val="white"/>
                </a:solidFill>
                <a:effectLst/>
                <a:uLnTx/>
                <a:uFillTx/>
                <a:latin typeface="Calibri"/>
                <a:ea typeface="Calibri"/>
                <a:cs typeface="Calibri"/>
                <a:sym typeface="Fredoka One"/>
              </a:rPr>
              <a:t>will</a:t>
            </a:r>
            <a:r>
              <a:rPr kumimoji="0" lang="fr-FR" sz="1200" b="0" i="0" u="none" strike="noStrike" kern="1200" cap="none" spc="0" normalizeH="0" baseline="0" noProof="0" dirty="0">
                <a:ln>
                  <a:noFill/>
                </a:ln>
                <a:solidFill>
                  <a:prstClr val="white"/>
                </a:solidFill>
                <a:effectLst/>
                <a:uLnTx/>
                <a:uFillTx/>
                <a:latin typeface="Calibri"/>
                <a:ea typeface="Calibri"/>
                <a:cs typeface="Calibri"/>
                <a:sym typeface="Fredoka One"/>
              </a:rPr>
              <a:t> do by </a:t>
            </a:r>
            <a:r>
              <a:rPr lang="nl-BE" dirty="0" err="1"/>
              <a:t>Tailored</a:t>
            </a:r>
            <a:r>
              <a:rPr lang="nl-BE" dirty="0"/>
              <a:t> training </a:t>
            </a:r>
            <a:r>
              <a:rPr lang="nl-BE" dirty="0" err="1"/>
              <a:t>focused</a:t>
            </a:r>
            <a:r>
              <a:rPr lang="nl-BE" dirty="0"/>
              <a:t> on </a:t>
            </a:r>
            <a:r>
              <a:rPr lang="nl-BE" dirty="0" err="1"/>
              <a:t>improving</a:t>
            </a:r>
            <a:r>
              <a:rPr lang="nl-BE" dirty="0"/>
              <a:t> </a:t>
            </a:r>
            <a:r>
              <a:rPr lang="nl-BE" dirty="0" err="1"/>
              <a:t>implementation</a:t>
            </a:r>
            <a:r>
              <a:rPr lang="nl-BE" dirty="0"/>
              <a:t> </a:t>
            </a:r>
            <a:r>
              <a:rPr lang="nl-BE" dirty="0" err="1"/>
              <a:t>knowledge</a:t>
            </a:r>
            <a:r>
              <a:rPr lang="nl-BE" dirty="0"/>
              <a:t> </a:t>
            </a:r>
            <a:r>
              <a:rPr lang="nl-BE" dirty="0" err="1"/>
              <a:t>and</a:t>
            </a:r>
            <a:r>
              <a:rPr lang="nl-BE" dirty="0"/>
              <a:t> skills </a:t>
            </a:r>
            <a:r>
              <a:rPr lang="en-US" sz="1800" dirty="0">
                <a:effectLst/>
                <a:latin typeface="Calibri" panose="020F0502020204030204" pitchFamily="34" charset="0"/>
                <a:ea typeface="Calibri" panose="020F0502020204030204" pitchFamily="34" charset="0"/>
                <a:cs typeface="Times New Roman" panose="02020603050405020304" pitchFamily="18" charset="0"/>
              </a:rPr>
              <a:t>for developing a comprehensive implementation plan, that includes stakeholders, addresses local determinants,  incorporate interventions, and meaningful evaluation</a:t>
            </a:r>
            <a:endParaRPr lang="nl-BE" dirty="0"/>
          </a:p>
          <a:p>
            <a:pPr marL="355600" marR="0" lvl="0" indent="-228600" algn="l" defTabSz="914400" rtl="0" eaLnBrk="1" fontAlgn="auto" latinLnBrk="0" hangingPunct="1">
              <a:lnSpc>
                <a:spcPct val="100000"/>
              </a:lnSpc>
              <a:spcBef>
                <a:spcPts val="0"/>
              </a:spcBef>
              <a:spcAft>
                <a:spcPts val="0"/>
              </a:spcAft>
              <a:buClrTx/>
              <a:buSzPts val="1600"/>
              <a:buFont typeface="Arial" panose="020B0604020202020204" pitchFamily="34" charset="0"/>
              <a:buAutoNum type="arabicPeriod"/>
              <a:tabLst/>
              <a:defRPr/>
            </a:pPr>
            <a:r>
              <a:rPr lang="en-US" sz="1200" dirty="0">
                <a:solidFill>
                  <a:prstClr val="white"/>
                </a:solidFill>
                <a:latin typeface="Calibri" panose="020F0502020204030204" pitchFamily="34" charset="0"/>
                <a:ea typeface="Calibri" panose="020F0502020204030204" pitchFamily="34" charset="0"/>
                <a:cs typeface="Calibri" panose="020F0502020204030204" pitchFamily="34" charset="0"/>
              </a:rPr>
              <a:t>Promoting shared learning and good-practice sharing: by bringing together </a:t>
            </a:r>
            <a:r>
              <a:rPr lang="en-US" sz="1200" dirty="0" err="1">
                <a:solidFill>
                  <a:prstClr val="white"/>
                </a:solidFill>
                <a:latin typeface="Calibri" panose="020F0502020204030204" pitchFamily="34" charset="0"/>
                <a:ea typeface="Calibri" panose="020F0502020204030204" pitchFamily="34" charset="0"/>
                <a:cs typeface="Calibri" panose="020F0502020204030204" pitchFamily="34" charset="0"/>
              </a:rPr>
              <a:t>divere</a:t>
            </a:r>
            <a:r>
              <a:rPr lang="en-US" sz="12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1200" dirty="0" err="1">
                <a:solidFill>
                  <a:prstClr val="white"/>
                </a:solidFill>
                <a:latin typeface="Calibri" panose="020F0502020204030204" pitchFamily="34" charset="0"/>
                <a:ea typeface="Calibri" panose="020F0502020204030204" pitchFamily="34" charset="0"/>
                <a:cs typeface="Calibri" panose="020F0502020204030204" pitchFamily="34" charset="0"/>
              </a:rPr>
              <a:t>multidiplinary</a:t>
            </a:r>
            <a:r>
              <a:rPr lang="en-US" sz="1200" dirty="0">
                <a:solidFill>
                  <a:prstClr val="white"/>
                </a:solidFill>
                <a:latin typeface="Calibri" panose="020F0502020204030204" pitchFamily="34" charset="0"/>
                <a:ea typeface="Calibri" panose="020F0502020204030204" pitchFamily="34" charset="0"/>
                <a:cs typeface="Calibri" panose="020F0502020204030204" pitchFamily="34" charset="0"/>
              </a:rPr>
              <a:t> projects. And sharing experiences about implementation and giving feedback in group </a:t>
            </a:r>
          </a:p>
          <a:p>
            <a:pPr marL="355600" marR="0" lvl="0" indent="-228600" algn="l" defTabSz="914400" rtl="0" eaLnBrk="1" fontAlgn="auto" latinLnBrk="0" hangingPunct="1">
              <a:lnSpc>
                <a:spcPct val="100000"/>
              </a:lnSpc>
              <a:spcBef>
                <a:spcPts val="0"/>
              </a:spcBef>
              <a:spcAft>
                <a:spcPts val="0"/>
              </a:spcAft>
              <a:buClrTx/>
              <a:buSzPts val="1600"/>
              <a:buFont typeface="Arial" panose="020B0604020202020204" pitchFamily="34" charset="0"/>
              <a:buAutoNum type="arabicPeriod"/>
              <a:tabLst/>
              <a:defRPr/>
            </a:pPr>
            <a:r>
              <a:rPr lang="en-US" b="0" dirty="0">
                <a:solidFill>
                  <a:prstClr val="white"/>
                </a:solidFill>
                <a:latin typeface="Calibri" panose="020F0502020204030204" pitchFamily="34" charset="0"/>
                <a:ea typeface="Calibri" panose="020F0502020204030204" pitchFamily="34" charset="0"/>
                <a:cs typeface="Calibri" panose="020F0502020204030204" pitchFamily="34" charset="0"/>
                <a:sym typeface="Fredoka One"/>
              </a:rPr>
              <a:t>Establishing an implementation network of local  </a:t>
            </a:r>
            <a:r>
              <a:rPr lang="nl-BE" b="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Fredoka One"/>
              </a:rPr>
              <a:t>implementation</a:t>
            </a:r>
            <a:r>
              <a:rPr lang="nl-BE" b="0" dirty="0">
                <a:solidFill>
                  <a:prstClr val="white"/>
                </a:solidFill>
                <a:latin typeface="Calibri" panose="020F0502020204030204" pitchFamily="34" charset="0"/>
                <a:ea typeface="Calibri" panose="020F0502020204030204" pitchFamily="34" charset="0"/>
                <a:cs typeface="Calibri" panose="020F0502020204030204" pitchFamily="34" charset="0"/>
                <a:sym typeface="Fredoka One"/>
              </a:rPr>
              <a:t> </a:t>
            </a:r>
            <a:r>
              <a:rPr lang="nl-BE" b="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Fredoka One"/>
              </a:rPr>
              <a:t>champions</a:t>
            </a:r>
            <a:r>
              <a:rPr lang="nl-BE" b="0" dirty="0">
                <a:solidFill>
                  <a:prstClr val="white"/>
                </a:solidFill>
                <a:latin typeface="Calibri" panose="020F0502020204030204" pitchFamily="34" charset="0"/>
                <a:ea typeface="Calibri" panose="020F0502020204030204" pitchFamily="34" charset="0"/>
                <a:cs typeface="Calibri" panose="020F0502020204030204" pitchFamily="34" charset="0"/>
                <a:sym typeface="Fredoka One"/>
              </a:rPr>
              <a:t>: </a:t>
            </a:r>
            <a:r>
              <a:rPr lang="nl-BE" b="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Fredoka One"/>
              </a:rPr>
              <a:t>work</a:t>
            </a:r>
            <a:r>
              <a:rPr lang="nl-BE" b="0" dirty="0">
                <a:solidFill>
                  <a:prstClr val="white"/>
                </a:solidFill>
                <a:latin typeface="Calibri" panose="020F0502020204030204" pitchFamily="34" charset="0"/>
                <a:ea typeface="Calibri" panose="020F0502020204030204" pitchFamily="34" charset="0"/>
                <a:cs typeface="Calibri" panose="020F0502020204030204" pitchFamily="34" charset="0"/>
                <a:sym typeface="Fredoka One"/>
              </a:rPr>
              <a:t> in </a:t>
            </a:r>
            <a:r>
              <a:rPr lang="nl-BE" b="0" dirty="0" err="1">
                <a:solidFill>
                  <a:prstClr val="white"/>
                </a:solidFill>
                <a:latin typeface="Calibri" panose="020F0502020204030204" pitchFamily="34" charset="0"/>
                <a:ea typeface="Calibri" panose="020F0502020204030204" pitchFamily="34" charset="0"/>
                <a:cs typeface="Calibri" panose="020F0502020204030204" pitchFamily="34" charset="0"/>
                <a:sym typeface="Fredoka One"/>
              </a:rPr>
              <a:t>practices</a:t>
            </a:r>
            <a:r>
              <a:rPr lang="nl-BE" b="0" dirty="0">
                <a:solidFill>
                  <a:prstClr val="white"/>
                </a:solidFill>
                <a:latin typeface="Calibri" panose="020F0502020204030204" pitchFamily="34" charset="0"/>
                <a:ea typeface="Calibri" panose="020F0502020204030204" pitchFamily="34" charset="0"/>
                <a:cs typeface="Calibri" panose="020F0502020204030204" pitchFamily="34" charset="0"/>
                <a:sym typeface="Fredoka One"/>
              </a:rPr>
              <a:t> </a:t>
            </a:r>
            <a:endParaRPr lang="nl-BE" b="0" dirty="0"/>
          </a:p>
          <a:p>
            <a:pPr marL="355600" marR="0" lvl="0" indent="-228600" algn="l" defTabSz="914400" rtl="0" eaLnBrk="1" fontAlgn="auto" latinLnBrk="0" hangingPunct="1">
              <a:lnSpc>
                <a:spcPct val="100000"/>
              </a:lnSpc>
              <a:spcBef>
                <a:spcPts val="0"/>
              </a:spcBef>
              <a:spcAft>
                <a:spcPts val="0"/>
              </a:spcAft>
              <a:buClrTx/>
              <a:buSzPts val="1600"/>
              <a:buFont typeface="Arial" panose="020B0604020202020204" pitchFamily="34" charset="0"/>
              <a:buAutoNum type="arabicPeriod"/>
              <a:tabLst/>
              <a:defRPr/>
            </a:pPr>
            <a:r>
              <a:rPr lang="nl-BE" b="0" dirty="0">
                <a:latin typeface="Calibri" panose="020F0502020204030204" pitchFamily="34" charset="0"/>
                <a:ea typeface="Calibri" panose="020F0502020204030204" pitchFamily="34" charset="0"/>
                <a:cs typeface="Calibri" panose="020F0502020204030204" pitchFamily="34" charset="0"/>
              </a:rPr>
              <a:t>Development </a:t>
            </a:r>
            <a:r>
              <a:rPr lang="nl-BE" b="0" dirty="0" err="1">
                <a:latin typeface="Calibri" panose="020F0502020204030204" pitchFamily="34" charset="0"/>
                <a:ea typeface="Calibri" panose="020F0502020204030204" pitchFamily="34" charset="0"/>
                <a:cs typeface="Calibri" panose="020F0502020204030204" pitchFamily="34" charset="0"/>
              </a:rPr>
              <a:t>and</a:t>
            </a:r>
            <a:r>
              <a:rPr lang="nl-BE" b="0" dirty="0">
                <a:latin typeface="Calibri" panose="020F0502020204030204" pitchFamily="34" charset="0"/>
                <a:ea typeface="Calibri" panose="020F0502020204030204" pitchFamily="34" charset="0"/>
                <a:cs typeface="Calibri" panose="020F0502020204030204" pitchFamily="34" charset="0"/>
              </a:rPr>
              <a:t> </a:t>
            </a:r>
            <a:r>
              <a:rPr lang="nl-BE" b="0" dirty="0" err="1">
                <a:latin typeface="Calibri" panose="020F0502020204030204" pitchFamily="34" charset="0"/>
                <a:ea typeface="Calibri" panose="020F0502020204030204" pitchFamily="34" charset="0"/>
                <a:cs typeface="Calibri" panose="020F0502020204030204" pitchFamily="34" charset="0"/>
              </a:rPr>
              <a:t>Operationalization</a:t>
            </a:r>
            <a:r>
              <a:rPr lang="nl-BE" b="0" dirty="0">
                <a:latin typeface="Calibri" panose="020F0502020204030204" pitchFamily="34" charset="0"/>
                <a:ea typeface="Calibri" panose="020F0502020204030204" pitchFamily="34" charset="0"/>
                <a:cs typeface="Calibri" panose="020F0502020204030204" pitchFamily="34" charset="0"/>
              </a:rPr>
              <a:t> of </a:t>
            </a:r>
            <a:r>
              <a:rPr lang="nl-BE" b="0" dirty="0" err="1">
                <a:latin typeface="Calibri" panose="020F0502020204030204" pitchFamily="34" charset="0"/>
                <a:ea typeface="Calibri" panose="020F0502020204030204" pitchFamily="34" charset="0"/>
                <a:cs typeface="Calibri" panose="020F0502020204030204" pitchFamily="34" charset="0"/>
              </a:rPr>
              <a:t>the</a:t>
            </a:r>
            <a:r>
              <a:rPr lang="nl-BE" b="0" dirty="0">
                <a:latin typeface="Calibri" panose="020F0502020204030204" pitchFamily="34" charset="0"/>
                <a:ea typeface="Calibri" panose="020F0502020204030204" pitchFamily="34" charset="0"/>
                <a:cs typeface="Calibri" panose="020F0502020204030204" pitchFamily="34" charset="0"/>
              </a:rPr>
              <a:t> </a:t>
            </a:r>
            <a:r>
              <a:rPr lang="nl-BE" b="0" dirty="0" err="1">
                <a:latin typeface="Calibri" panose="020F0502020204030204" pitchFamily="34" charset="0"/>
                <a:ea typeface="Calibri" panose="020F0502020204030204" pitchFamily="34" charset="0"/>
                <a:cs typeface="Calibri" panose="020F0502020204030204" pitchFamily="34" charset="0"/>
              </a:rPr>
              <a:t>implementation</a:t>
            </a:r>
            <a:r>
              <a:rPr lang="nl-BE" b="0" dirty="0">
                <a:latin typeface="Calibri" panose="020F0502020204030204" pitchFamily="34" charset="0"/>
                <a:ea typeface="Calibri" panose="020F0502020204030204" pitchFamily="34" charset="0"/>
                <a:cs typeface="Calibri" panose="020F0502020204030204" pitchFamily="34" charset="0"/>
              </a:rPr>
              <a:t> Plan</a:t>
            </a:r>
            <a:r>
              <a:rPr lang="nl-BE" b="1" dirty="0">
                <a:latin typeface="Calibri" panose="020F0502020204030204" pitchFamily="34" charset="0"/>
                <a:ea typeface="Calibri" panose="020F0502020204030204" pitchFamily="34" charset="0"/>
                <a:cs typeface="Calibri" panose="020F0502020204030204" pitchFamily="34" charset="0"/>
              </a:rPr>
              <a:t>: </a:t>
            </a:r>
          </a:p>
          <a:p>
            <a:pPr marL="812800" marR="0" lvl="1" indent="-228600" algn="l" defTabSz="914400" rtl="0" eaLnBrk="1" fontAlgn="auto" latinLnBrk="0" hangingPunct="1">
              <a:lnSpc>
                <a:spcPct val="100000"/>
              </a:lnSpc>
              <a:spcBef>
                <a:spcPts val="0"/>
              </a:spcBef>
              <a:spcAft>
                <a:spcPts val="0"/>
              </a:spcAft>
              <a:buClrTx/>
              <a:buSzPts val="1600"/>
              <a:buFont typeface="Arial" panose="020B0604020202020204" pitchFamily="34" charset="0"/>
              <a:buAutoNum type="arabicPeriod"/>
              <a:tabLst/>
              <a:defRPr/>
            </a:pPr>
            <a:r>
              <a:rPr lang="nl-BE" dirty="0" err="1"/>
              <a:t>Individual</a:t>
            </a:r>
            <a:r>
              <a:rPr lang="nl-BE" dirty="0"/>
              <a:t> support </a:t>
            </a:r>
            <a:r>
              <a:rPr lang="nl-BE" dirty="0" err="1"/>
              <a:t>and</a:t>
            </a:r>
            <a:r>
              <a:rPr lang="nl-BE" dirty="0"/>
              <a:t> coaching </a:t>
            </a:r>
            <a:r>
              <a:rPr lang="nl-BE" dirty="0" err="1"/>
              <a:t>during</a:t>
            </a:r>
            <a:r>
              <a:rPr lang="nl-BE" dirty="0"/>
              <a:t> </a:t>
            </a:r>
            <a:r>
              <a:rPr lang="nl-BE" dirty="0" err="1"/>
              <a:t>the</a:t>
            </a:r>
            <a:r>
              <a:rPr lang="nl-BE" dirty="0"/>
              <a:t> </a:t>
            </a:r>
            <a:r>
              <a:rPr lang="nl-BE" dirty="0" err="1"/>
              <a:t>actual</a:t>
            </a:r>
            <a:r>
              <a:rPr lang="nl-BE" dirty="0"/>
              <a:t> </a:t>
            </a:r>
            <a:r>
              <a:rPr lang="nl-BE" dirty="0" err="1"/>
              <a:t>implementation</a:t>
            </a:r>
            <a:r>
              <a:rPr lang="nl-BE" dirty="0"/>
              <a:t> of </a:t>
            </a:r>
            <a:r>
              <a:rPr lang="nl-BE" dirty="0" err="1"/>
              <a:t>the</a:t>
            </a:r>
            <a:r>
              <a:rPr lang="nl-BE" dirty="0"/>
              <a:t> plan.</a:t>
            </a:r>
          </a:p>
          <a:p>
            <a:pPr marL="584200" marR="0" lvl="1" indent="0" algn="l" defTabSz="914400" rtl="0" eaLnBrk="1" fontAlgn="auto" latinLnBrk="0" hangingPunct="1">
              <a:lnSpc>
                <a:spcPct val="100000"/>
              </a:lnSpc>
              <a:spcBef>
                <a:spcPts val="0"/>
              </a:spcBef>
              <a:spcAft>
                <a:spcPts val="0"/>
              </a:spcAft>
              <a:buClrTx/>
              <a:buSzPts val="1600"/>
              <a:buFont typeface="Arial" panose="020B0604020202020204" pitchFamily="34" charset="0"/>
              <a:buNone/>
              <a:tabLst/>
              <a:defRPr/>
            </a:pPr>
            <a:endParaRPr lang="fr-FR" sz="1200" i="0" dirty="0">
              <a:latin typeface="Calibri"/>
              <a:ea typeface="Calibri"/>
              <a:cs typeface="Calibri"/>
            </a:endParaRPr>
          </a:p>
          <a:p>
            <a:pPr marL="127000" marR="0" lvl="0" indent="0" algn="l" defTabSz="914400" rtl="0" eaLnBrk="1" fontAlgn="auto" latinLnBrk="0" hangingPunct="1">
              <a:lnSpc>
                <a:spcPct val="100000"/>
              </a:lnSpc>
              <a:spcBef>
                <a:spcPts val="0"/>
              </a:spcBef>
              <a:spcAft>
                <a:spcPts val="0"/>
              </a:spcAft>
              <a:buClrTx/>
              <a:buSzPts val="1600"/>
              <a:buFont typeface="Arial" panose="020B0604020202020204" pitchFamily="34" charset="0"/>
              <a:buNone/>
              <a:tabLst/>
              <a:defRPr/>
            </a:pPr>
            <a:r>
              <a:rPr lang="fr-FR" sz="1200" i="0" dirty="0" err="1">
                <a:latin typeface="Calibri"/>
                <a:ea typeface="Calibri"/>
                <a:cs typeface="Calibri"/>
              </a:rPr>
              <a:t>With</a:t>
            </a:r>
            <a:r>
              <a:rPr lang="fr-FR" sz="1200" i="0" dirty="0">
                <a:latin typeface="Calibri"/>
                <a:ea typeface="Calibri"/>
                <a:cs typeface="Calibri"/>
              </a:rPr>
              <a:t> the ISP </a:t>
            </a:r>
            <a:r>
              <a:rPr lang="fr-FR" sz="1200" i="0" dirty="0" err="1">
                <a:latin typeface="Calibri"/>
                <a:ea typeface="Calibri"/>
                <a:cs typeface="Calibri"/>
              </a:rPr>
              <a:t>we</a:t>
            </a:r>
            <a:r>
              <a:rPr lang="fr-FR" sz="1200" i="0" dirty="0">
                <a:latin typeface="Calibri"/>
                <a:ea typeface="Calibri"/>
                <a:cs typeface="Calibri"/>
              </a:rPr>
              <a:t> </a:t>
            </a:r>
            <a:r>
              <a:rPr lang="fr-FR" sz="1200" i="0" dirty="0" err="1">
                <a:latin typeface="Calibri"/>
                <a:ea typeface="Calibri"/>
                <a:cs typeface="Calibri"/>
              </a:rPr>
              <a:t>want</a:t>
            </a:r>
            <a:r>
              <a:rPr lang="fr-FR" sz="1200" i="0" dirty="0">
                <a:latin typeface="Calibri"/>
                <a:ea typeface="Calibri"/>
                <a:cs typeface="Calibri"/>
              </a:rPr>
              <a:t> to </a:t>
            </a:r>
            <a:r>
              <a:rPr lang="en-US" sz="1800" dirty="0">
                <a:effectLst/>
                <a:latin typeface="Calibri" panose="020F0502020204030204" pitchFamily="34" charset="0"/>
                <a:ea typeface="Calibri" panose="020F0502020204030204" pitchFamily="34" charset="0"/>
                <a:cs typeface="Times New Roman" panose="02020603050405020304" pitchFamily="18" charset="0"/>
              </a:rPr>
              <a:t>support the sustainability of implementation projects, by improving the quality of their development</a:t>
            </a:r>
            <a:endParaRPr lang="nl-BE" sz="1200" i="0"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1FBA99-9D53-4D63-99F5-15DA5E9DABA3}"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58563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917BEA3E-C85F-42DA-BE80-46A420655464}" type="slidenum">
              <a:rPr lang="nl-BE" smtClean="0"/>
              <a:t>37</a:t>
            </a:fld>
            <a:endParaRPr lang="nl-BE"/>
          </a:p>
        </p:txBody>
      </p:sp>
    </p:spTree>
    <p:extLst>
      <p:ext uri="{BB962C8B-B14F-4D97-AF65-F5344CB8AC3E}">
        <p14:creationId xmlns:p14="http://schemas.microsoft.com/office/powerpoint/2010/main" val="1161472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Ashley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Focus Group</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A group session in which the program is collectively evaluated. Questions focus on satisfaction with the ISP. The input is used for a qualitative evaluation and to identify areas for improvement.</a:t>
            </a:r>
          </a:p>
          <a:p>
            <a:endParaRPr lang="nl-B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9744C1-2B82-4279-89B9-4AFEC208D094}" type="slidenum">
              <a:rPr kumimoji="0" lang="nl-B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8156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2800" dirty="0" err="1">
                <a:latin typeface="Calibri" panose="020F0502020204030204" pitchFamily="34" charset="0"/>
                <a:ea typeface="Calibri" panose="020F0502020204030204" pitchFamily="34" charset="0"/>
                <a:cs typeface="Calibri" panose="020F0502020204030204" pitchFamily="34" charset="0"/>
              </a:rPr>
              <a:t>Based</a:t>
            </a:r>
            <a:r>
              <a:rPr lang="nl-BE" sz="2800" dirty="0">
                <a:latin typeface="Calibri" panose="020F0502020204030204" pitchFamily="34" charset="0"/>
                <a:ea typeface="Calibri" panose="020F0502020204030204" pitchFamily="34" charset="0"/>
                <a:cs typeface="Calibri" panose="020F0502020204030204" pitchFamily="34" charset="0"/>
              </a:rPr>
              <a:t> on </a:t>
            </a:r>
            <a:r>
              <a:rPr lang="nl-BE" sz="2800" dirty="0" err="1">
                <a:latin typeface="Calibri" panose="020F0502020204030204" pitchFamily="34" charset="0"/>
                <a:ea typeface="Calibri" panose="020F0502020204030204" pitchFamily="34" charset="0"/>
                <a:cs typeface="Calibri" panose="020F0502020204030204" pitchFamily="34" charset="0"/>
              </a:rPr>
              <a:t>several</a:t>
            </a:r>
            <a:r>
              <a:rPr lang="nl-BE" sz="2800" dirty="0">
                <a:latin typeface="Calibri" panose="020F0502020204030204" pitchFamily="34" charset="0"/>
                <a:ea typeface="Calibri" panose="020F0502020204030204" pitchFamily="34" charset="0"/>
                <a:cs typeface="Calibri" panose="020F0502020204030204" pitchFamily="34" charset="0"/>
              </a:rPr>
              <a:t> items </a:t>
            </a:r>
            <a:r>
              <a:rPr lang="nl-BE" sz="2800" dirty="0" err="1">
                <a:latin typeface="Calibri" panose="020F0502020204030204" pitchFamily="34" charset="0"/>
                <a:ea typeface="Calibri" panose="020F0502020204030204" pitchFamily="34" charset="0"/>
                <a:cs typeface="Calibri" panose="020F0502020204030204" pitchFamily="34" charset="0"/>
              </a:rPr>
              <a:t>from</a:t>
            </a:r>
            <a:r>
              <a:rPr lang="nl-BE" sz="2800" dirty="0">
                <a:latin typeface="Calibri" panose="020F0502020204030204" pitchFamily="34" charset="0"/>
                <a:ea typeface="Calibri" panose="020F0502020204030204" pitchFamily="34" charset="0"/>
                <a:cs typeface="Calibri" panose="020F0502020204030204" pitchFamily="34" charset="0"/>
              </a:rPr>
              <a:t> different </a:t>
            </a:r>
            <a:r>
              <a:rPr lang="nl-BE" sz="2800" dirty="0" err="1">
                <a:latin typeface="Calibri" panose="020F0502020204030204" pitchFamily="34" charset="0"/>
                <a:ea typeface="Calibri" panose="020F0502020204030204" pitchFamily="34" charset="0"/>
                <a:cs typeface="Calibri" panose="020F0502020204030204" pitchFamily="34" charset="0"/>
              </a:rPr>
              <a:t>models</a:t>
            </a:r>
            <a:r>
              <a:rPr lang="nl-BE" sz="2800" dirty="0">
                <a:latin typeface="Calibri" panose="020F0502020204030204" pitchFamily="34" charset="0"/>
                <a:ea typeface="Calibri" panose="020F0502020204030204" pitchFamily="34" charset="0"/>
                <a:cs typeface="Calibri" panose="020F0502020204030204" pitchFamily="34" charset="0"/>
              </a:rPr>
              <a:t>:</a:t>
            </a:r>
            <a:r>
              <a:rPr lang="nl-BE" sz="2400" dirty="0">
                <a:latin typeface="Calibri" panose="020F0502020204030204" pitchFamily="34" charset="0"/>
                <a:ea typeface="Calibri" panose="020F0502020204030204" pitchFamily="34" charset="0"/>
                <a:cs typeface="Calibri" panose="020F0502020204030204" pitchFamily="34" charset="0"/>
              </a:rPr>
              <a:t>	</a:t>
            </a:r>
          </a:p>
          <a:p>
            <a:endParaRPr lang="nl-BE" sz="2400" dirty="0">
              <a:latin typeface="Calibri" panose="020F0502020204030204" pitchFamily="34" charset="0"/>
              <a:ea typeface="Calibri" panose="020F0502020204030204" pitchFamily="34" charset="0"/>
              <a:cs typeface="Calibri" panose="020F0502020204030204" pitchFamily="34" charset="0"/>
            </a:endParaRPr>
          </a:p>
          <a:p>
            <a:pPr marL="914400" lvl="1" indent="-457200">
              <a:buFont typeface="Courier New" panose="02070309020205020404" pitchFamily="49" charset="0"/>
              <a:buChar char="o"/>
            </a:pPr>
            <a:r>
              <a:rPr lang="nl-BE" sz="2400" dirty="0">
                <a:latin typeface="Calibri" panose="020F0502020204030204" pitchFamily="34" charset="0"/>
                <a:ea typeface="Calibri" panose="020F0502020204030204" pitchFamily="34" charset="0"/>
                <a:cs typeface="Calibri" panose="020F0502020204030204" pitchFamily="34" charset="0"/>
              </a:rPr>
              <a:t>Knowledge </a:t>
            </a:r>
            <a:r>
              <a:rPr lang="nl-BE" sz="2400" dirty="0" err="1">
                <a:latin typeface="Calibri" panose="020F0502020204030204" pitchFamily="34" charset="0"/>
                <a:ea typeface="Calibri" panose="020F0502020204030204" pitchFamily="34" charset="0"/>
                <a:cs typeface="Calibri" panose="020F0502020204030204" pitchFamily="34" charset="0"/>
              </a:rPr>
              <a:t>Translation</a:t>
            </a:r>
            <a:r>
              <a:rPr lang="nl-BE" sz="2400" dirty="0">
                <a:latin typeface="Calibri" panose="020F0502020204030204" pitchFamily="34" charset="0"/>
                <a:ea typeface="Calibri" panose="020F0502020204030204" pitchFamily="34" charset="0"/>
                <a:cs typeface="Calibri" panose="020F0502020204030204" pitchFamily="34" charset="0"/>
              </a:rPr>
              <a:t> Plan </a:t>
            </a:r>
            <a:r>
              <a:rPr lang="nl-BE" sz="2400" dirty="0" err="1">
                <a:latin typeface="Calibri" panose="020F0502020204030204" pitchFamily="34" charset="0"/>
                <a:ea typeface="Calibri" panose="020F0502020204030204" pitchFamily="34" charset="0"/>
                <a:cs typeface="Calibri" panose="020F0502020204030204" pitchFamily="34" charset="0"/>
              </a:rPr>
              <a:t>Appraisal</a:t>
            </a:r>
            <a:r>
              <a:rPr lang="nl-BE" sz="2400" dirty="0">
                <a:latin typeface="Calibri" panose="020F0502020204030204" pitchFamily="34" charset="0"/>
                <a:ea typeface="Calibri" panose="020F0502020204030204" pitchFamily="34" charset="0"/>
                <a:cs typeface="Calibri" panose="020F0502020204030204" pitchFamily="34" charset="0"/>
              </a:rPr>
              <a:t> Tool </a:t>
            </a:r>
            <a:r>
              <a:rPr lang="nl-BE" dirty="0">
                <a:latin typeface="Calibri" panose="020F0502020204030204" pitchFamily="34" charset="0"/>
                <a:ea typeface="Calibri" panose="020F0502020204030204" pitchFamily="34" charset="0"/>
                <a:cs typeface="Calibri" panose="020F0502020204030204" pitchFamily="34" charset="0"/>
              </a:rPr>
              <a:t>(</a:t>
            </a:r>
            <a:r>
              <a:rPr lang="nl-BE" dirty="0" err="1">
                <a:latin typeface="Calibri" panose="020F0502020204030204" pitchFamily="34" charset="0"/>
                <a:ea typeface="Calibri" panose="020F0502020204030204" pitchFamily="34" charset="0"/>
                <a:cs typeface="Calibri" panose="020F0502020204030204" pitchFamily="34" charset="0"/>
              </a:rPr>
              <a:t>Barwick</a:t>
            </a:r>
            <a:r>
              <a:rPr lang="nl-BE" dirty="0">
                <a:latin typeface="Calibri" panose="020F0502020204030204" pitchFamily="34" charset="0"/>
                <a:ea typeface="Calibri" panose="020F0502020204030204" pitchFamily="34" charset="0"/>
                <a:cs typeface="Calibri" panose="020F0502020204030204" pitchFamily="34" charset="0"/>
              </a:rPr>
              <a:t> et al., 2018)</a:t>
            </a:r>
          </a:p>
          <a:p>
            <a:pPr marL="914400" lvl="1" indent="-457200">
              <a:buFont typeface="Courier New" panose="02070309020205020404" pitchFamily="49" charset="0"/>
              <a:buChar char="o"/>
            </a:pPr>
            <a:r>
              <a:rPr lang="nl-BE" sz="2400" dirty="0">
                <a:latin typeface="Calibri" panose="020F0502020204030204" pitchFamily="34" charset="0"/>
                <a:ea typeface="Calibri" panose="020F0502020204030204" pitchFamily="34" charset="0"/>
                <a:cs typeface="Calibri" panose="020F0502020204030204" pitchFamily="34" charset="0"/>
              </a:rPr>
              <a:t>RE-AIM </a:t>
            </a:r>
            <a:r>
              <a:rPr lang="nl-BE" sz="2400" dirty="0" err="1">
                <a:latin typeface="Calibri" panose="020F0502020204030204" pitchFamily="34" charset="0"/>
                <a:ea typeface="Calibri" panose="020F0502020204030204" pitchFamily="34" charset="0"/>
                <a:cs typeface="Calibri" panose="020F0502020204030204" pitchFamily="34" charset="0"/>
              </a:rPr>
              <a:t>framework</a:t>
            </a:r>
            <a:r>
              <a:rPr lang="nl-BE" sz="2400" dirty="0">
                <a:latin typeface="Calibri" panose="020F0502020204030204" pitchFamily="34" charset="0"/>
                <a:ea typeface="Calibri" panose="020F0502020204030204" pitchFamily="34" charset="0"/>
                <a:cs typeface="Calibri" panose="020F0502020204030204" pitchFamily="34" charset="0"/>
              </a:rPr>
              <a:t> </a:t>
            </a:r>
            <a:r>
              <a:rPr lang="nl-BE" dirty="0">
                <a:latin typeface="Calibri" panose="020F0502020204030204" pitchFamily="34" charset="0"/>
                <a:ea typeface="Calibri" panose="020F0502020204030204" pitchFamily="34" charset="0"/>
                <a:cs typeface="Calibri" panose="020F0502020204030204" pitchFamily="34" charset="0"/>
              </a:rPr>
              <a:t>(Glasgow et al., 2019)</a:t>
            </a:r>
          </a:p>
          <a:p>
            <a:pPr marL="914400" lvl="1" indent="-457200">
              <a:buFont typeface="Courier New" panose="02070309020205020404" pitchFamily="49" charset="0"/>
              <a:buChar char="o"/>
            </a:pPr>
            <a:r>
              <a:rPr lang="nl-BE" sz="2400" dirty="0">
                <a:latin typeface="Calibri" panose="020F0502020204030204" pitchFamily="34" charset="0"/>
                <a:ea typeface="Calibri" panose="020F0502020204030204" pitchFamily="34" charset="0"/>
                <a:cs typeface="Calibri" panose="020F0502020204030204" pitchFamily="34" charset="0"/>
              </a:rPr>
              <a:t>CFIR </a:t>
            </a:r>
            <a:r>
              <a:rPr lang="nl-BE" sz="2400" dirty="0" err="1">
                <a:latin typeface="Calibri" panose="020F0502020204030204" pitchFamily="34" charset="0"/>
                <a:ea typeface="Calibri" panose="020F0502020204030204" pitchFamily="34" charset="0"/>
                <a:cs typeface="Calibri" panose="020F0502020204030204" pitchFamily="34" charset="0"/>
              </a:rPr>
              <a:t>outcome</a:t>
            </a:r>
            <a:r>
              <a:rPr lang="nl-BE" sz="2400" dirty="0">
                <a:latin typeface="Calibri" panose="020F0502020204030204" pitchFamily="34" charset="0"/>
                <a:ea typeface="Calibri" panose="020F0502020204030204" pitchFamily="34" charset="0"/>
                <a:cs typeface="Calibri" panose="020F0502020204030204" pitchFamily="34" charset="0"/>
              </a:rPr>
              <a:t> addendum </a:t>
            </a:r>
            <a:r>
              <a:rPr lang="nl-BE" dirty="0">
                <a:latin typeface="Calibri" panose="020F0502020204030204" pitchFamily="34" charset="0"/>
                <a:ea typeface="Calibri" panose="020F0502020204030204" pitchFamily="34" charset="0"/>
                <a:cs typeface="Calibri" panose="020F0502020204030204" pitchFamily="34" charset="0"/>
              </a:rPr>
              <a:t>(</a:t>
            </a:r>
            <a:r>
              <a:rPr lang="nl-BE" dirty="0" err="1">
                <a:latin typeface="Calibri" panose="020F0502020204030204" pitchFamily="34" charset="0"/>
                <a:ea typeface="Calibri" panose="020F0502020204030204" pitchFamily="34" charset="0"/>
                <a:cs typeface="Calibri" panose="020F0502020204030204" pitchFamily="34" charset="0"/>
              </a:rPr>
              <a:t>Damschroder</a:t>
            </a:r>
            <a:r>
              <a:rPr lang="nl-BE" dirty="0">
                <a:latin typeface="Calibri" panose="020F0502020204030204" pitchFamily="34" charset="0"/>
                <a:ea typeface="Calibri" panose="020F0502020204030204" pitchFamily="34" charset="0"/>
                <a:cs typeface="Calibri" panose="020F0502020204030204" pitchFamily="34" charset="0"/>
              </a:rPr>
              <a:t> et al., 2022)</a:t>
            </a:r>
          </a:p>
          <a:p>
            <a:pPr marL="914400" lvl="1" indent="-457200">
              <a:buFont typeface="Courier New" panose="02070309020205020404" pitchFamily="49" charset="0"/>
              <a:buChar char="o"/>
            </a:pPr>
            <a:r>
              <a:rPr lang="nl-BE" sz="2400" dirty="0" err="1">
                <a:latin typeface="Calibri" panose="020F0502020204030204" pitchFamily="34" charset="0"/>
                <a:ea typeface="Calibri" panose="020F0502020204030204" pitchFamily="34" charset="0"/>
                <a:cs typeface="Calibri" panose="020F0502020204030204" pitchFamily="34" charset="0"/>
              </a:rPr>
              <a:t>Implementation</a:t>
            </a:r>
            <a:r>
              <a:rPr lang="nl-BE" sz="2400" dirty="0">
                <a:latin typeface="Calibri" panose="020F0502020204030204" pitchFamily="34" charset="0"/>
                <a:ea typeface="Calibri" panose="020F0502020204030204" pitchFamily="34" charset="0"/>
                <a:cs typeface="Calibri" panose="020F0502020204030204" pitchFamily="34" charset="0"/>
              </a:rPr>
              <a:t> </a:t>
            </a:r>
            <a:r>
              <a:rPr lang="nl-BE" sz="2400" dirty="0" err="1">
                <a:latin typeface="Calibri" panose="020F0502020204030204" pitchFamily="34" charset="0"/>
                <a:ea typeface="Calibri" panose="020F0502020204030204" pitchFamily="34" charset="0"/>
                <a:cs typeface="Calibri" panose="020F0502020204030204" pitchFamily="34" charset="0"/>
              </a:rPr>
              <a:t>Outcome</a:t>
            </a:r>
            <a:r>
              <a:rPr lang="nl-BE" sz="2400" dirty="0">
                <a:latin typeface="Calibri" panose="020F0502020204030204" pitchFamily="34" charset="0"/>
                <a:ea typeface="Calibri" panose="020F0502020204030204" pitchFamily="34" charset="0"/>
                <a:cs typeface="Calibri" panose="020F0502020204030204" pitchFamily="34" charset="0"/>
              </a:rPr>
              <a:t> Framework </a:t>
            </a:r>
            <a:r>
              <a:rPr lang="nl-BE" dirty="0">
                <a:latin typeface="Calibri" panose="020F0502020204030204" pitchFamily="34" charset="0"/>
                <a:ea typeface="Calibri" panose="020F0502020204030204" pitchFamily="34" charset="0"/>
                <a:cs typeface="Calibri" panose="020F0502020204030204" pitchFamily="34" charset="0"/>
              </a:rPr>
              <a:t>(</a:t>
            </a:r>
            <a:r>
              <a:rPr lang="nl-BE" dirty="0" err="1">
                <a:latin typeface="Calibri" panose="020F0502020204030204" pitchFamily="34" charset="0"/>
                <a:ea typeface="Calibri" panose="020F0502020204030204" pitchFamily="34" charset="0"/>
                <a:cs typeface="Calibri" panose="020F0502020204030204" pitchFamily="34" charset="0"/>
              </a:rPr>
              <a:t>Proctor</a:t>
            </a:r>
            <a:r>
              <a:rPr lang="nl-BE" dirty="0">
                <a:latin typeface="Calibri" panose="020F0502020204030204" pitchFamily="34" charset="0"/>
                <a:ea typeface="Calibri" panose="020F0502020204030204" pitchFamily="34" charset="0"/>
                <a:cs typeface="Calibri" panose="020F0502020204030204" pitchFamily="34" charset="0"/>
              </a:rPr>
              <a:t> et al., 2011) </a:t>
            </a:r>
          </a:p>
          <a:p>
            <a:pPr marL="914400" lvl="1" indent="-457200">
              <a:buFont typeface="Courier New" panose="02070309020205020404" pitchFamily="49" charset="0"/>
              <a:buChar char="o"/>
            </a:pPr>
            <a:r>
              <a:rPr lang="nl-BE" sz="2400" dirty="0">
                <a:latin typeface="Calibri" panose="020F0502020204030204" pitchFamily="34" charset="0"/>
                <a:ea typeface="Calibri" panose="020F0502020204030204" pitchFamily="34" charset="0"/>
                <a:cs typeface="Calibri" panose="020F0502020204030204" pitchFamily="34" charset="0"/>
              </a:rPr>
              <a:t>T-cast Tool </a:t>
            </a:r>
            <a:r>
              <a:rPr lang="nl-BE" dirty="0">
                <a:latin typeface="Calibri" panose="020F0502020204030204" pitchFamily="34" charset="0"/>
                <a:ea typeface="Calibri" panose="020F0502020204030204" pitchFamily="34" charset="0"/>
                <a:cs typeface="Calibri" panose="020F0502020204030204" pitchFamily="34" charset="0"/>
              </a:rPr>
              <a:t>(</a:t>
            </a:r>
            <a:r>
              <a:rPr lang="nl-BE" dirty="0" err="1">
                <a:latin typeface="Calibri" panose="020F0502020204030204" pitchFamily="34" charset="0"/>
                <a:ea typeface="Calibri" panose="020F0502020204030204" pitchFamily="34" charset="0"/>
                <a:cs typeface="Calibri" panose="020F0502020204030204" pitchFamily="34" charset="0"/>
              </a:rPr>
              <a:t>Birken</a:t>
            </a:r>
            <a:r>
              <a:rPr lang="nl-BE" dirty="0">
                <a:latin typeface="Calibri" panose="020F0502020204030204" pitchFamily="34" charset="0"/>
                <a:ea typeface="Calibri" panose="020F0502020204030204" pitchFamily="34" charset="0"/>
                <a:cs typeface="Calibri" panose="020F0502020204030204" pitchFamily="34" charset="0"/>
              </a:rPr>
              <a:t> et al., 2018)	</a:t>
            </a:r>
          </a:p>
          <a:p>
            <a:endParaRPr lang="nl-BE" dirty="0"/>
          </a:p>
        </p:txBody>
      </p:sp>
      <p:sp>
        <p:nvSpPr>
          <p:cNvPr id="4" name="Slide Number Placeholder 3"/>
          <p:cNvSpPr>
            <a:spLocks noGrp="1"/>
          </p:cNvSpPr>
          <p:nvPr>
            <p:ph type="sldNum" sz="quarter" idx="5"/>
          </p:nvPr>
        </p:nvSpPr>
        <p:spPr/>
        <p:txBody>
          <a:bodyPr/>
          <a:lstStyle/>
          <a:p>
            <a:fld id="{917BEA3E-C85F-42DA-BE80-46A420655464}" type="slidenum">
              <a:rPr lang="nl-BE" smtClean="0"/>
              <a:t>39</a:t>
            </a:fld>
            <a:endParaRPr lang="nl-BE"/>
          </a:p>
        </p:txBody>
      </p:sp>
    </p:spTree>
    <p:extLst>
      <p:ext uri="{BB962C8B-B14F-4D97-AF65-F5344CB8AC3E}">
        <p14:creationId xmlns:p14="http://schemas.microsoft.com/office/powerpoint/2010/main" val="958420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5"/>
          </p:nvPr>
        </p:nvSpPr>
        <p:spPr/>
        <p:txBody>
          <a:bodyPr/>
          <a:lstStyle/>
          <a:p>
            <a:fld id="{917BEA3E-C85F-42DA-BE80-46A420655464}" type="slidenum">
              <a:rPr lang="nl-BE" smtClean="0"/>
              <a:t>40</a:t>
            </a:fld>
            <a:endParaRPr lang="nl-BE"/>
          </a:p>
        </p:txBody>
      </p:sp>
    </p:spTree>
    <p:extLst>
      <p:ext uri="{BB962C8B-B14F-4D97-AF65-F5344CB8AC3E}">
        <p14:creationId xmlns:p14="http://schemas.microsoft.com/office/powerpoint/2010/main" val="2927333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222222"/>
                </a:solidFill>
                <a:effectLst/>
                <a:latin typeface="Arial" panose="020B0604020202020204" pitchFamily="34" charset="0"/>
              </a:rPr>
              <a:t>Albers, B., Metz, A., Burke, K., </a:t>
            </a:r>
            <a:r>
              <a:rPr lang="en-US" b="0" i="0" u="none" strike="noStrike" dirty="0" err="1">
                <a:solidFill>
                  <a:srgbClr val="222222"/>
                </a:solidFill>
                <a:effectLst/>
                <a:latin typeface="Arial" panose="020B0604020202020204" pitchFamily="34" charset="0"/>
              </a:rPr>
              <a:t>Bührmann</a:t>
            </a:r>
            <a:r>
              <a:rPr lang="en-US" b="0" i="0" u="none" strike="noStrike" dirty="0">
                <a:solidFill>
                  <a:srgbClr val="222222"/>
                </a:solidFill>
                <a:effectLst/>
                <a:latin typeface="Arial" panose="020B0604020202020204" pitchFamily="34" charset="0"/>
              </a:rPr>
              <a:t>, L., Bartley, L., Driessen, P., &amp; </a:t>
            </a:r>
            <a:r>
              <a:rPr lang="en-US" b="0" i="0" u="none" strike="noStrike" dirty="0" err="1">
                <a:solidFill>
                  <a:srgbClr val="222222"/>
                </a:solidFill>
                <a:effectLst/>
                <a:latin typeface="Arial" panose="020B0604020202020204" pitchFamily="34" charset="0"/>
              </a:rPr>
              <a:t>Varsi</a:t>
            </a:r>
            <a:r>
              <a:rPr lang="en-US" b="0" i="0" u="none" strike="noStrike" dirty="0">
                <a:solidFill>
                  <a:srgbClr val="222222"/>
                </a:solidFill>
                <a:effectLst/>
                <a:latin typeface="Arial" panose="020B0604020202020204" pitchFamily="34" charset="0"/>
              </a:rPr>
              <a:t>, C. (2022). The mechanisms of implementation support-findings from a systematic integrative review. </a:t>
            </a:r>
            <a:r>
              <a:rPr lang="en-US" b="0" i="1" u="none" strike="noStrike" dirty="0">
                <a:solidFill>
                  <a:srgbClr val="222222"/>
                </a:solidFill>
                <a:effectLst/>
                <a:latin typeface="Arial" panose="020B0604020202020204" pitchFamily="34" charset="0"/>
              </a:rPr>
              <a:t>Research on Social Work Practice</a:t>
            </a:r>
            <a:r>
              <a:rPr lang="en-US" b="0" i="0" u="none" strike="noStrike" dirty="0">
                <a:solidFill>
                  <a:srgbClr val="222222"/>
                </a:solidFill>
                <a:effectLst/>
                <a:latin typeface="Arial" panose="020B0604020202020204" pitchFamily="34" charset="0"/>
              </a:rPr>
              <a:t>, </a:t>
            </a:r>
            <a:r>
              <a:rPr lang="en-US" b="0" i="1" u="none" strike="noStrike" dirty="0">
                <a:solidFill>
                  <a:srgbClr val="222222"/>
                </a:solidFill>
                <a:effectLst/>
                <a:latin typeface="Arial" panose="020B0604020202020204" pitchFamily="34" charset="0"/>
              </a:rPr>
              <a:t>32</a:t>
            </a:r>
            <a:r>
              <a:rPr lang="en-US" b="0" i="0" u="none" strike="noStrike" dirty="0">
                <a:solidFill>
                  <a:srgbClr val="222222"/>
                </a:solidFill>
                <a:effectLst/>
                <a:latin typeface="Arial" panose="020B0604020202020204" pitchFamily="34" charset="0"/>
              </a:rPr>
              <a:t>(3), 259-280.</a:t>
            </a:r>
            <a:endParaRPr lang="en-US" dirty="0"/>
          </a:p>
        </p:txBody>
      </p:sp>
      <p:sp>
        <p:nvSpPr>
          <p:cNvPr id="4" name="Slide Number Placeholder 3"/>
          <p:cNvSpPr>
            <a:spLocks noGrp="1"/>
          </p:cNvSpPr>
          <p:nvPr>
            <p:ph type="sldNum" sz="quarter" idx="5"/>
          </p:nvPr>
        </p:nvSpPr>
        <p:spPr/>
        <p:txBody>
          <a:bodyPr/>
          <a:lstStyle/>
          <a:p>
            <a:fld id="{29D2B0B7-881E-AA4E-A789-FEF6BA6E920E}" type="slidenum">
              <a:rPr lang="en-US" smtClean="0"/>
              <a:t>6</a:t>
            </a:fld>
            <a:endParaRPr lang="en-US"/>
          </a:p>
        </p:txBody>
      </p:sp>
    </p:spTree>
    <p:extLst>
      <p:ext uri="{BB962C8B-B14F-4D97-AF65-F5344CB8AC3E}">
        <p14:creationId xmlns:p14="http://schemas.microsoft.com/office/powerpoint/2010/main" val="646056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professional service types, participants worked in public health (32%), health (31%), mental and behavioral health (26%), child welfare (22%), and K-12 education (18%), among others.</a:t>
            </a:r>
          </a:p>
          <a:p>
            <a:r>
              <a:rPr lang="en-US" dirty="0"/>
              <a:t>In terms of work settings, many participants worked in non-profit organizations (36%), higher education (27%), state government (20%), and hospitals (14%), among others.</a:t>
            </a:r>
          </a:p>
          <a:p>
            <a:endParaRPr lang="en-US" dirty="0"/>
          </a:p>
          <a:p>
            <a:pPr marL="0" indent="0">
              <a:buNone/>
            </a:pPr>
            <a:r>
              <a:rPr lang="en-US" dirty="0"/>
              <a:t>Our analyses produced evidence that the ISCA possesses:</a:t>
            </a:r>
          </a:p>
          <a:p>
            <a:pPr lvl="1"/>
            <a:r>
              <a:rPr lang="en-US" b="1" dirty="0">
                <a:solidFill>
                  <a:schemeClr val="tx2"/>
                </a:solidFill>
              </a:rPr>
              <a:t>Internal consistency reliability</a:t>
            </a:r>
          </a:p>
          <a:p>
            <a:pPr lvl="2"/>
            <a:r>
              <a:rPr lang="en-US" i="1" dirty="0"/>
              <a:t>There is consistency in how individuals respond to each item belonging to the same competency</a:t>
            </a:r>
          </a:p>
          <a:p>
            <a:pPr lvl="1"/>
            <a:r>
              <a:rPr lang="en-US" b="1" dirty="0">
                <a:solidFill>
                  <a:schemeClr val="tx2"/>
                </a:solidFill>
              </a:rPr>
              <a:t>Factorial validity</a:t>
            </a:r>
          </a:p>
          <a:p>
            <a:pPr lvl="2"/>
            <a:r>
              <a:rPr lang="en-US" i="1" dirty="0"/>
              <a:t>Items represent well their underlying competencies, and competencies represent well their over-arching domains</a:t>
            </a:r>
          </a:p>
          <a:p>
            <a:pPr lvl="1"/>
            <a:r>
              <a:rPr lang="en-US" b="1" dirty="0">
                <a:solidFill>
                  <a:schemeClr val="tx2"/>
                </a:solidFill>
              </a:rPr>
              <a:t>Construct validity</a:t>
            </a:r>
          </a:p>
          <a:p>
            <a:pPr lvl="2"/>
            <a:r>
              <a:rPr lang="en-US" i="1" dirty="0"/>
              <a:t>The competencies are significantly associated with other variables that they should be if the ISCA is measuring what it purports to measure</a:t>
            </a:r>
          </a:p>
          <a:p>
            <a:endParaRPr lang="en-US" dirty="0"/>
          </a:p>
        </p:txBody>
      </p:sp>
      <p:sp>
        <p:nvSpPr>
          <p:cNvPr id="4" name="Slide Number Placeholder 3"/>
          <p:cNvSpPr>
            <a:spLocks noGrp="1"/>
          </p:cNvSpPr>
          <p:nvPr>
            <p:ph type="sldNum" sz="quarter" idx="5"/>
          </p:nvPr>
        </p:nvSpPr>
        <p:spPr/>
        <p:txBody>
          <a:bodyPr/>
          <a:lstStyle/>
          <a:p>
            <a:fld id="{29D2B0B7-881E-AA4E-A789-FEF6BA6E920E}" type="slidenum">
              <a:rPr lang="en-US" smtClean="0"/>
              <a:t>7</a:t>
            </a:fld>
            <a:endParaRPr lang="en-US"/>
          </a:p>
        </p:txBody>
      </p:sp>
    </p:spTree>
    <p:extLst>
      <p:ext uri="{BB962C8B-B14F-4D97-AF65-F5344CB8AC3E}">
        <p14:creationId xmlns:p14="http://schemas.microsoft.com/office/powerpoint/2010/main" val="1322464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WarnockPro"/>
              </a:rPr>
              <a:t>Assessments of internal consistency reliability for each competency-specific item set yielded evidence of strong reliability.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WarnockPro"/>
              </a:rPr>
              <a:t>Cronbach’s alpha and McDonald’s omega ranged from 0.82 to 0.96 across competencies (values above 0.70 generally are acceptable).</a:t>
            </a: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0B7-881E-AA4E-A789-FEF6BA6E92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567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Standardized factor loading values closer to 1 indicate a strong relationship between an item and its underlying factor; typically, we like to see factor loadings of 0.60 or higher in the context of CFA. We have definitely cleared that bar.</a:t>
            </a:r>
          </a:p>
          <a:p>
            <a:endParaRPr lang="en-US" dirty="0"/>
          </a:p>
          <a:p>
            <a:pPr marL="0" indent="0">
              <a:buNone/>
            </a:pPr>
            <a:r>
              <a:rPr lang="en-US" dirty="0"/>
              <a:t>Results from </a:t>
            </a:r>
            <a:r>
              <a:rPr lang="en-US" b="1" dirty="0"/>
              <a:t>Confirmatory Factor Analysis (CFA)</a:t>
            </a:r>
            <a:r>
              <a:rPr lang="en-US" dirty="0"/>
              <a:t> supported the hypothesized factor-structure of the ISCA:</a:t>
            </a:r>
          </a:p>
          <a:p>
            <a:pPr lvl="1"/>
            <a:r>
              <a:rPr lang="en-US" dirty="0"/>
              <a:t>Competency-specific items sets were strongly linked to their underlying competencies (i.e., first-order latent factors); standardized factor loadings were valued between 0.66 and 0.87 across items for all 15 competencies</a:t>
            </a:r>
          </a:p>
          <a:p>
            <a:pPr lvl="1"/>
            <a:r>
              <a:rPr lang="en-US" dirty="0"/>
              <a:t>Competencies were strongly linked to their over-arching domains (i.e., second-order latent factors); standardized factor loadings were valued between 0.89 and 0.93 across competencies for all three domains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0B7-881E-AA4E-A789-FEF6BA6E92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478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levels of overall competence in each domain was significantly associated with higher levels of ISP gains and recipient benefits.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0B7-881E-AA4E-A789-FEF6BA6E92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4325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D2B0B7-881E-AA4E-A789-FEF6BA6E92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900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53.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Master" Target="../slideMasters/slideMaster10.xml"/><Relationship Id="rId4" Type="http://schemas.openxmlformats.org/officeDocument/2006/relationships/image" Target="../media/image55.png"/></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61.jp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62.jp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Master" Target="../slideMasters/slideMaster10.xml"/><Relationship Id="rId4" Type="http://schemas.openxmlformats.org/officeDocument/2006/relationships/image" Target="../media/image52.gif"/></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73.jp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74.jp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75.jp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82.jpg"/><Relationship Id="rId1" Type="http://schemas.openxmlformats.org/officeDocument/2006/relationships/slideMaster" Target="../slideMasters/slideMaster10.xml"/><Relationship Id="rId4" Type="http://schemas.openxmlformats.org/officeDocument/2006/relationships/image" Target="../media/image52.gi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6.svg"/><Relationship Id="rId7" Type="http://schemas.openxmlformats.org/officeDocument/2006/relationships/image" Target="../media/image36.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8.sv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2.svg"/><Relationship Id="rId7"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9.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42.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6.svg"/><Relationship Id="rId7" Type="http://schemas.openxmlformats.org/officeDocument/2006/relationships/image" Target="../media/image44.svg"/><Relationship Id="rId2" Type="http://schemas.openxmlformats.org/officeDocument/2006/relationships/image" Target="../media/image25.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8.sv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svg"/><Relationship Id="rId7" Type="http://schemas.openxmlformats.org/officeDocument/2006/relationships/image" Target="../media/image46.sv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45.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40.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3.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6.svg"/><Relationship Id="rId7" Type="http://schemas.openxmlformats.org/officeDocument/2006/relationships/image" Target="../media/image36.sv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8.sv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2.svg"/><Relationship Id="rId7"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39.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42.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6.svg"/><Relationship Id="rId7" Type="http://schemas.openxmlformats.org/officeDocument/2006/relationships/image" Target="../media/image44.sv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8.sv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svg"/><Relationship Id="rId7" Type="http://schemas.openxmlformats.org/officeDocument/2006/relationships/image" Target="../media/image46.sv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40.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2.svg"/><Relationship Id="rId2" Type="http://schemas.openxmlformats.org/officeDocument/2006/relationships/image" Target="../media/image35.png"/><Relationship Id="rId1" Type="http://schemas.openxmlformats.org/officeDocument/2006/relationships/slideMaster" Target="../slideMasters/slideMaster4.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svg"/><Relationship Id="rId7"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9.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36.sv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42.sv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41.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 Id="rId5" Type="http://schemas.openxmlformats.org/officeDocument/2006/relationships/image" Target="../media/image24.svg"/><Relationship Id="rId4"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4.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6.svg"/><Relationship Id="rId7" Type="http://schemas.openxmlformats.org/officeDocument/2006/relationships/image" Target="../media/image36.sv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8.sv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2.svg"/><Relationship Id="rId7" Type="http://schemas.openxmlformats.org/officeDocument/2006/relationships/image" Target="../media/image40.sv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39.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42.sv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6.svg"/><Relationship Id="rId7" Type="http://schemas.openxmlformats.org/officeDocument/2006/relationships/image" Target="../media/image44.svg"/><Relationship Id="rId2" Type="http://schemas.openxmlformats.org/officeDocument/2006/relationships/image" Target="../media/image25.png"/><Relationship Id="rId1" Type="http://schemas.openxmlformats.org/officeDocument/2006/relationships/slideMaster" Target="../slideMasters/slideMaster4.xml"/><Relationship Id="rId6" Type="http://schemas.openxmlformats.org/officeDocument/2006/relationships/image" Target="../media/image43.png"/><Relationship Id="rId5" Type="http://schemas.openxmlformats.org/officeDocument/2006/relationships/image" Target="../media/image28.svg"/><Relationship Id="rId4" Type="http://schemas.openxmlformats.org/officeDocument/2006/relationships/image" Target="../media/image27.png"/><Relationship Id="rId9" Type="http://schemas.openxmlformats.org/officeDocument/2006/relationships/image" Target="../media/image38.svg"/></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svg"/><Relationship Id="rId7" Type="http://schemas.openxmlformats.org/officeDocument/2006/relationships/image" Target="../media/image46.sv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45.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40.sv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7AA3-C164-9140-81FE-9493D7363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C6DE4F-207C-2543-BB26-18194BFB0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D41C9F-8BB5-C846-B880-099C8C815192}"/>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5" name="Footer Placeholder 4">
            <a:extLst>
              <a:ext uri="{FF2B5EF4-FFF2-40B4-BE49-F238E27FC236}">
                <a16:creationId xmlns:a16="http://schemas.microsoft.com/office/drawing/2014/main" id="{02F6DD8E-9F23-BE4F-9AB8-087363255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215D5-FBC2-BE4B-BDF3-7ECEBAAEFCC4}"/>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1779479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5F72-2105-3444-AFAD-C86C8A2892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E8F679-04DD-5246-B0EB-23D22505C9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4A489-0AAD-2244-AA0F-307DAC237BBC}"/>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5" name="Footer Placeholder 4">
            <a:extLst>
              <a:ext uri="{FF2B5EF4-FFF2-40B4-BE49-F238E27FC236}">
                <a16:creationId xmlns:a16="http://schemas.microsoft.com/office/drawing/2014/main" id="{F159B387-17C4-7E4C-8D01-6796E3B381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BADD4-98EF-E341-A4D6-182069593232}"/>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16094948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17601" y="1748337"/>
            <a:ext cx="10640391" cy="2012459"/>
          </a:xfrm>
        </p:spPr>
        <p:txBody>
          <a:bodyPr/>
          <a:lstStyle>
            <a:lvl1pPr>
              <a:defRPr>
                <a:latin typeface="+mn-lt"/>
              </a:defRPr>
            </a:lvl1pPr>
          </a:lstStyle>
          <a:p>
            <a:r>
              <a:rPr lang="en-US"/>
              <a:t>Click to edit Master title style</a:t>
            </a:r>
          </a:p>
        </p:txBody>
      </p:sp>
      <p:sp>
        <p:nvSpPr>
          <p:cNvPr id="3" name="Subtitle 2"/>
          <p:cNvSpPr>
            <a:spLocks noGrp="1"/>
          </p:cNvSpPr>
          <p:nvPr>
            <p:ph type="subTitle" idx="1"/>
          </p:nvPr>
        </p:nvSpPr>
        <p:spPr>
          <a:xfrm>
            <a:off x="1117601" y="4300631"/>
            <a:ext cx="8762673" cy="2399303"/>
          </a:xfrm>
        </p:spPr>
        <p:txBody>
          <a:bodyPr/>
          <a:lstStyle>
            <a:lvl1pPr marL="0" indent="0" algn="l">
              <a:buNone/>
              <a:defRPr>
                <a:solidFill>
                  <a:schemeClr val="tx1">
                    <a:tint val="75000"/>
                  </a:schemeClr>
                </a:solidFill>
                <a:latin typeface="+mn-lt"/>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16" name="TextBox 12">
            <a:extLst>
              <a:ext uri="{FF2B5EF4-FFF2-40B4-BE49-F238E27FC236}">
                <a16:creationId xmlns:a16="http://schemas.microsoft.com/office/drawing/2014/main" id="{19897ACA-5F90-1E1B-4DD4-DCA4192B2E76}"/>
              </a:ext>
            </a:extLst>
          </p:cNvPr>
          <p:cNvSpPr txBox="1"/>
          <p:nvPr/>
        </p:nvSpPr>
        <p:spPr>
          <a:xfrm>
            <a:off x="394828" y="5380300"/>
            <a:ext cx="4664181" cy="1004687"/>
          </a:xfrm>
          <a:prstGeom prst="rect">
            <a:avLst/>
          </a:prstGeom>
        </p:spPr>
        <p:txBody>
          <a:bodyPr lIns="19008" tIns="19008" rIns="19008" bIns="19008" rtlCol="0" anchor="ctr"/>
          <a:lstStyle/>
          <a:p>
            <a:pPr algn="ctr">
              <a:lnSpc>
                <a:spcPts val="545"/>
              </a:lnSpc>
            </a:pPr>
            <a:endParaRPr sz="1200">
              <a:latin typeface="+mn-lt"/>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1812E-56F9-DE0B-21E2-D48DD7923FF2}"/>
              </a:ext>
            </a:extLst>
          </p:cNvPr>
          <p:cNvSpPr>
            <a:spLocks noGrp="1"/>
          </p:cNvSpPr>
          <p:nvPr>
            <p:ph type="ctrTitle"/>
          </p:nvPr>
        </p:nvSpPr>
        <p:spPr>
          <a:xfrm>
            <a:off x="1524000" y="1122892"/>
            <a:ext cx="9144000" cy="2387600"/>
          </a:xfrm>
        </p:spPr>
        <p:txBody>
          <a:bodyPr anchor="b"/>
          <a:lstStyle>
            <a:lvl1pPr algn="ctr">
              <a:defRPr sz="4000">
                <a:latin typeface="Calibri" panose="020F0502020204030204" pitchFamily="34" charset="0"/>
                <a:ea typeface="Calibri" panose="020F0502020204030204" pitchFamily="34" charset="0"/>
                <a:cs typeface="Calibri" panose="020F0502020204030204" pitchFamily="34" charset="0"/>
              </a:defRPr>
            </a:lvl1pPr>
          </a:lstStyle>
          <a:p>
            <a:r>
              <a:rPr lang="nl-NL"/>
              <a:t>Klik om stijl te bewerken</a:t>
            </a:r>
            <a:endParaRPr lang="nl-BE"/>
          </a:p>
        </p:txBody>
      </p:sp>
      <p:sp>
        <p:nvSpPr>
          <p:cNvPr id="3" name="Ondertitel 2">
            <a:extLst>
              <a:ext uri="{FF2B5EF4-FFF2-40B4-BE49-F238E27FC236}">
                <a16:creationId xmlns:a16="http://schemas.microsoft.com/office/drawing/2014/main" id="{10B37B3E-3F84-C4E0-A520-ED872B107CEE}"/>
              </a:ext>
            </a:extLst>
          </p:cNvPr>
          <p:cNvSpPr>
            <a:spLocks noGrp="1"/>
          </p:cNvSpPr>
          <p:nvPr>
            <p:ph type="subTitle" idx="1"/>
          </p:nvPr>
        </p:nvSpPr>
        <p:spPr>
          <a:xfrm>
            <a:off x="1524000" y="3602567"/>
            <a:ext cx="9144000" cy="1655233"/>
          </a:xfrm>
        </p:spPr>
        <p:txBody>
          <a:bodyPr/>
          <a:lstStyle>
            <a:lvl1pPr marL="0" indent="0" algn="ctr">
              <a:buNone/>
              <a:defRPr sz="1600">
                <a:latin typeface="Calibri" panose="020F0502020204030204" pitchFamily="34" charset="0"/>
                <a:ea typeface="Calibri" panose="020F0502020204030204" pitchFamily="34" charset="0"/>
                <a:cs typeface="Calibri" panose="020F0502020204030204" pitchFamily="34" charset="0"/>
              </a:defRPr>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F8A6E724-799F-97BA-C6B8-40343097CCBA}"/>
              </a:ext>
            </a:extLst>
          </p:cNvPr>
          <p:cNvSpPr>
            <a:spLocks noGrp="1"/>
          </p:cNvSpPr>
          <p:nvPr>
            <p:ph type="dt" sz="half" idx="10"/>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fld id="{6428D0FA-1545-4F7B-A24E-30F18050F530}" type="datetimeFigureOut">
              <a:rPr lang="nl-BE" smtClean="0"/>
              <a:pPr/>
              <a:t>2/06/2025</a:t>
            </a:fld>
            <a:endParaRPr lang="nl-BE"/>
          </a:p>
        </p:txBody>
      </p:sp>
      <p:sp>
        <p:nvSpPr>
          <p:cNvPr id="5" name="Tijdelijke aanduiding voor voettekst 4">
            <a:extLst>
              <a:ext uri="{FF2B5EF4-FFF2-40B4-BE49-F238E27FC236}">
                <a16:creationId xmlns:a16="http://schemas.microsoft.com/office/drawing/2014/main" id="{777074FF-0746-CE3C-567E-368C695C3526}"/>
              </a:ext>
            </a:extLst>
          </p:cNvPr>
          <p:cNvSpPr>
            <a:spLocks noGrp="1"/>
          </p:cNvSpPr>
          <p:nvPr>
            <p:ph type="ftr" sz="quarter" idx="11"/>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endParaRPr lang="nl-BE"/>
          </a:p>
        </p:txBody>
      </p:sp>
      <p:sp>
        <p:nvSpPr>
          <p:cNvPr id="6" name="Tijdelijke aanduiding voor dianummer 5">
            <a:extLst>
              <a:ext uri="{FF2B5EF4-FFF2-40B4-BE49-F238E27FC236}">
                <a16:creationId xmlns:a16="http://schemas.microsoft.com/office/drawing/2014/main" id="{5EB433FC-4E30-5232-AACD-9337429921B6}"/>
              </a:ext>
            </a:extLst>
          </p:cNvPr>
          <p:cNvSpPr>
            <a:spLocks noGrp="1"/>
          </p:cNvSpPr>
          <p:nvPr>
            <p:ph type="sldNum" sz="quarter" idx="12"/>
          </p:nvPr>
        </p:nvSpPr>
        <p:spPr/>
        <p:txBody>
          <a:bodyPr/>
          <a:lstStyle>
            <a:lvl1pPr>
              <a:defRPr>
                <a:latin typeface="Calibri" panose="020F0502020204030204" pitchFamily="34" charset="0"/>
                <a:ea typeface="Calibri" panose="020F0502020204030204" pitchFamily="34" charset="0"/>
                <a:cs typeface="Calibri" panose="020F0502020204030204" pitchFamily="34" charset="0"/>
              </a:defRPr>
            </a:lvl1pPr>
          </a:lstStyle>
          <a:p>
            <a:fld id="{F763F728-D7ED-4D44-B492-004F73E3E41D}" type="slidenum">
              <a:rPr lang="nl-BE" smtClean="0"/>
              <a:pPr/>
              <a:t>‹nr.›</a:t>
            </a:fld>
            <a:endParaRPr lang="nl-BE"/>
          </a:p>
        </p:txBody>
      </p:sp>
    </p:spTree>
    <p:extLst>
      <p:ext uri="{BB962C8B-B14F-4D97-AF65-F5344CB8AC3E}">
        <p14:creationId xmlns:p14="http://schemas.microsoft.com/office/powerpoint/2010/main" val="1196875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E75FBC-FE87-4D28-1A74-71657F530A87}"/>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94048B3-0007-F47D-00B9-B2122BC37E7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9B2931F-037F-8841-17E9-67170E2B5E78}"/>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5" name="Tijdelijke aanduiding voor voettekst 4">
            <a:extLst>
              <a:ext uri="{FF2B5EF4-FFF2-40B4-BE49-F238E27FC236}">
                <a16:creationId xmlns:a16="http://schemas.microsoft.com/office/drawing/2014/main" id="{87873C5B-49B0-1813-9595-572FA9A8C2E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8395F74-B590-BBE7-7608-441760B15643}"/>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38378687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84844-2DC2-715D-9E28-BBC1B75B7CBF}"/>
              </a:ext>
            </a:extLst>
          </p:cNvPr>
          <p:cNvSpPr>
            <a:spLocks noGrp="1"/>
          </p:cNvSpPr>
          <p:nvPr>
            <p:ph type="title"/>
          </p:nvPr>
        </p:nvSpPr>
        <p:spPr>
          <a:xfrm>
            <a:off x="831850" y="1710267"/>
            <a:ext cx="10515600" cy="2852209"/>
          </a:xfrm>
        </p:spPr>
        <p:txBody>
          <a:bodyPr anchor="b"/>
          <a:lstStyle>
            <a:lvl1pPr>
              <a:defRPr sz="4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3E4F798-EBBF-86BA-ED14-91097D4B2412}"/>
              </a:ext>
            </a:extLst>
          </p:cNvPr>
          <p:cNvSpPr>
            <a:spLocks noGrp="1"/>
          </p:cNvSpPr>
          <p:nvPr>
            <p:ph type="body" idx="1"/>
          </p:nvPr>
        </p:nvSpPr>
        <p:spPr>
          <a:xfrm>
            <a:off x="831850" y="4589992"/>
            <a:ext cx="10515600" cy="1499658"/>
          </a:xfrm>
        </p:spPr>
        <p:txBody>
          <a:bodyPr/>
          <a:lstStyle>
            <a:lvl1pPr marL="0" indent="0">
              <a:buNone/>
              <a:defRPr sz="1600">
                <a:solidFill>
                  <a:schemeClr val="tx1">
                    <a:tint val="82000"/>
                  </a:schemeClr>
                </a:solidFill>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E9CDCB3-B5D2-DD6D-1765-8F8EB63BAC97}"/>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5" name="Tijdelijke aanduiding voor voettekst 4">
            <a:extLst>
              <a:ext uri="{FF2B5EF4-FFF2-40B4-BE49-F238E27FC236}">
                <a16:creationId xmlns:a16="http://schemas.microsoft.com/office/drawing/2014/main" id="{DAF7B120-B20A-20E1-7E58-1E18CB837DB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BA46B23-08D6-2549-0FBA-D66FA920FCD2}"/>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40405462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C97A-4DA8-EC44-19AF-21942BECA5A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17AD524-7C2F-86EE-BE5A-653966A9353D}"/>
              </a:ext>
            </a:extLst>
          </p:cNvPr>
          <p:cNvSpPr>
            <a:spLocks noGrp="1"/>
          </p:cNvSpPr>
          <p:nvPr>
            <p:ph sz="half" idx="1"/>
          </p:nvPr>
        </p:nvSpPr>
        <p:spPr>
          <a:xfrm>
            <a:off x="838200" y="1825625"/>
            <a:ext cx="5207000" cy="43518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A921F5D-E249-B025-7AAF-E87A1C3A8DF5}"/>
              </a:ext>
            </a:extLst>
          </p:cNvPr>
          <p:cNvSpPr>
            <a:spLocks noGrp="1"/>
          </p:cNvSpPr>
          <p:nvPr>
            <p:ph sz="half" idx="2"/>
          </p:nvPr>
        </p:nvSpPr>
        <p:spPr>
          <a:xfrm>
            <a:off x="6146800" y="1825625"/>
            <a:ext cx="5207000" cy="43518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812BFA38-9308-A76B-7BAD-7239943673CC}"/>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6" name="Tijdelijke aanduiding voor voettekst 5">
            <a:extLst>
              <a:ext uri="{FF2B5EF4-FFF2-40B4-BE49-F238E27FC236}">
                <a16:creationId xmlns:a16="http://schemas.microsoft.com/office/drawing/2014/main" id="{CC027FCB-915E-3DBA-194D-F699D786DC5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27A403A-5E28-F6F2-D686-E8CE7EE75268}"/>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40243652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81975-B703-5032-24B0-A9FBAA34BCED}"/>
              </a:ext>
            </a:extLst>
          </p:cNvPr>
          <p:cNvSpPr>
            <a:spLocks noGrp="1"/>
          </p:cNvSpPr>
          <p:nvPr>
            <p:ph type="title"/>
          </p:nvPr>
        </p:nvSpPr>
        <p:spPr>
          <a:xfrm>
            <a:off x="840317" y="365126"/>
            <a:ext cx="10515600" cy="1326091"/>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4370D632-79FD-C079-7960-0BB5C38F0AF9}"/>
              </a:ext>
            </a:extLst>
          </p:cNvPr>
          <p:cNvSpPr>
            <a:spLocks noGrp="1"/>
          </p:cNvSpPr>
          <p:nvPr>
            <p:ph type="body" idx="1"/>
          </p:nvPr>
        </p:nvSpPr>
        <p:spPr>
          <a:xfrm>
            <a:off x="840317" y="1681692"/>
            <a:ext cx="5157259" cy="823383"/>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9947E61-28B0-D8C6-1CFC-9038854D9B4E}"/>
              </a:ext>
            </a:extLst>
          </p:cNvPr>
          <p:cNvSpPr>
            <a:spLocks noGrp="1"/>
          </p:cNvSpPr>
          <p:nvPr>
            <p:ph sz="half" idx="2"/>
          </p:nvPr>
        </p:nvSpPr>
        <p:spPr>
          <a:xfrm>
            <a:off x="840317" y="2505076"/>
            <a:ext cx="5157259" cy="36851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93EE66C6-4DD7-5664-5162-CAF69A09E828}"/>
              </a:ext>
            </a:extLst>
          </p:cNvPr>
          <p:cNvSpPr>
            <a:spLocks noGrp="1"/>
          </p:cNvSpPr>
          <p:nvPr>
            <p:ph type="body" sz="quarter" idx="3"/>
          </p:nvPr>
        </p:nvSpPr>
        <p:spPr>
          <a:xfrm>
            <a:off x="6172200" y="1681692"/>
            <a:ext cx="5183717" cy="823383"/>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9C3AB3B-BB7C-30B9-3D5B-630008533C54}"/>
              </a:ext>
            </a:extLst>
          </p:cNvPr>
          <p:cNvSpPr>
            <a:spLocks noGrp="1"/>
          </p:cNvSpPr>
          <p:nvPr>
            <p:ph sz="quarter" idx="4"/>
          </p:nvPr>
        </p:nvSpPr>
        <p:spPr>
          <a:xfrm>
            <a:off x="6172200" y="2505076"/>
            <a:ext cx="5183717" cy="36851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EDA59559-34E2-BB74-1A81-50099D585514}"/>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8" name="Tijdelijke aanduiding voor voettekst 7">
            <a:extLst>
              <a:ext uri="{FF2B5EF4-FFF2-40B4-BE49-F238E27FC236}">
                <a16:creationId xmlns:a16="http://schemas.microsoft.com/office/drawing/2014/main" id="{E1290600-7984-53EE-D4D2-64FDD834409C}"/>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9D064BA5-4D4A-61C7-9C44-997B50A1D954}"/>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42579632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2B715-1902-B296-A2AD-F2776F124755}"/>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C9F59714-F05C-F196-3B42-C6C9CC25E20D}"/>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4" name="Tijdelijke aanduiding voor voettekst 3">
            <a:extLst>
              <a:ext uri="{FF2B5EF4-FFF2-40B4-BE49-F238E27FC236}">
                <a16:creationId xmlns:a16="http://schemas.microsoft.com/office/drawing/2014/main" id="{3A40BC83-EE7B-B610-6BE6-2EAB8D8959A5}"/>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3E437DC5-5B36-9020-5CE5-F08A9592F111}"/>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440866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D5FA2D-063C-A943-84EE-45A3D54207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CD4E02-3F77-EE4A-B097-E2C668E5E0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5B438-821A-7244-9DF1-24449F6D42E3}"/>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5" name="Footer Placeholder 4">
            <a:extLst>
              <a:ext uri="{FF2B5EF4-FFF2-40B4-BE49-F238E27FC236}">
                <a16:creationId xmlns:a16="http://schemas.microsoft.com/office/drawing/2014/main" id="{B285DD4C-BBAB-8F43-9A2C-28363CA87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20D9D0-DEA2-5744-BF36-75BE2B507BE3}"/>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287956618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3BB6B6A-CBE4-FF1D-2144-168FB9ABD908}"/>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3" name="Tijdelijke aanduiding voor voettekst 2">
            <a:extLst>
              <a:ext uri="{FF2B5EF4-FFF2-40B4-BE49-F238E27FC236}">
                <a16:creationId xmlns:a16="http://schemas.microsoft.com/office/drawing/2014/main" id="{257EA508-C774-D7E0-C43D-048F99C78B64}"/>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FC717959-A176-333B-A105-0E8D9176AF18}"/>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21544181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0EB90-C8A9-5358-0B8F-6CAA83767521}"/>
              </a:ext>
            </a:extLst>
          </p:cNvPr>
          <p:cNvSpPr>
            <a:spLocks noGrp="1"/>
          </p:cNvSpPr>
          <p:nvPr>
            <p:ph type="title"/>
          </p:nvPr>
        </p:nvSpPr>
        <p:spPr>
          <a:xfrm>
            <a:off x="840317" y="457200"/>
            <a:ext cx="3931709" cy="1600200"/>
          </a:xfrm>
        </p:spPr>
        <p:txBody>
          <a:bodyPr anchor="b"/>
          <a:lstStyle>
            <a:lvl1pPr>
              <a:defRPr sz="2133"/>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F0BDB19-7CDE-0C80-DC31-027BC2EA05EF}"/>
              </a:ext>
            </a:extLst>
          </p:cNvPr>
          <p:cNvSpPr>
            <a:spLocks noGrp="1"/>
          </p:cNvSpPr>
          <p:nvPr>
            <p:ph idx="1"/>
          </p:nvPr>
        </p:nvSpPr>
        <p:spPr>
          <a:xfrm>
            <a:off x="5183717" y="987426"/>
            <a:ext cx="6172200" cy="487362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E6C660D9-E687-E9B1-305F-23BAA01CD0D9}"/>
              </a:ext>
            </a:extLst>
          </p:cNvPr>
          <p:cNvSpPr>
            <a:spLocks noGrp="1"/>
          </p:cNvSpPr>
          <p:nvPr>
            <p:ph type="body" sz="half" idx="2"/>
          </p:nvPr>
        </p:nvSpPr>
        <p:spPr>
          <a:xfrm>
            <a:off x="840317" y="2057400"/>
            <a:ext cx="3931709" cy="3812117"/>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FEDF526-EE8E-3483-ACEE-BE548567AD67}"/>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6" name="Tijdelijke aanduiding voor voettekst 5">
            <a:extLst>
              <a:ext uri="{FF2B5EF4-FFF2-40B4-BE49-F238E27FC236}">
                <a16:creationId xmlns:a16="http://schemas.microsoft.com/office/drawing/2014/main" id="{308FEAC5-4B38-66E0-BEFC-D42DF132FAE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644585D-651E-B5EA-6DC7-1E615D62BA4C}"/>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41158261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422A96-63FD-25F0-6234-2E7CF49395FE}"/>
              </a:ext>
            </a:extLst>
          </p:cNvPr>
          <p:cNvSpPr>
            <a:spLocks noGrp="1"/>
          </p:cNvSpPr>
          <p:nvPr>
            <p:ph type="title"/>
          </p:nvPr>
        </p:nvSpPr>
        <p:spPr>
          <a:xfrm>
            <a:off x="840317" y="457200"/>
            <a:ext cx="3931709" cy="1600200"/>
          </a:xfrm>
        </p:spPr>
        <p:txBody>
          <a:bodyPr anchor="b"/>
          <a:lstStyle>
            <a:lvl1pPr>
              <a:defRPr sz="2133"/>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FECB669-0A6D-D976-AD21-F8C8C2CD21FA}"/>
              </a:ext>
            </a:extLst>
          </p:cNvPr>
          <p:cNvSpPr>
            <a:spLocks noGrp="1"/>
          </p:cNvSpPr>
          <p:nvPr>
            <p:ph type="pic" idx="1"/>
          </p:nvPr>
        </p:nvSpPr>
        <p:spPr>
          <a:xfrm>
            <a:off x="5183717" y="987426"/>
            <a:ext cx="6172200" cy="4873625"/>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nl-BE"/>
          </a:p>
        </p:txBody>
      </p:sp>
      <p:sp>
        <p:nvSpPr>
          <p:cNvPr id="4" name="Tijdelijke aanduiding voor tekst 3">
            <a:extLst>
              <a:ext uri="{FF2B5EF4-FFF2-40B4-BE49-F238E27FC236}">
                <a16:creationId xmlns:a16="http://schemas.microsoft.com/office/drawing/2014/main" id="{580C7149-5F70-FEB2-D32F-386AFFB000F2}"/>
              </a:ext>
            </a:extLst>
          </p:cNvPr>
          <p:cNvSpPr>
            <a:spLocks noGrp="1"/>
          </p:cNvSpPr>
          <p:nvPr>
            <p:ph type="body" sz="half" idx="2"/>
          </p:nvPr>
        </p:nvSpPr>
        <p:spPr>
          <a:xfrm>
            <a:off x="840317" y="2057400"/>
            <a:ext cx="3931709" cy="3812117"/>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CF5D22F-0091-35DF-886F-8B0ECF8C95F0}"/>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6" name="Tijdelijke aanduiding voor voettekst 5">
            <a:extLst>
              <a:ext uri="{FF2B5EF4-FFF2-40B4-BE49-F238E27FC236}">
                <a16:creationId xmlns:a16="http://schemas.microsoft.com/office/drawing/2014/main" id="{1C70847F-D627-3B21-0355-79FA2D66B34D}"/>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EFB152E-F6C3-24FC-6DA9-0E05DE1C537E}"/>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17161259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F0F81-E69F-74C6-913F-19C9AF36258E}"/>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200C8CF-2E50-BA9C-E84D-53F3DCE43EA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5550EAE-FC19-408E-1F2D-04D665451B98}"/>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5" name="Tijdelijke aanduiding voor voettekst 4">
            <a:extLst>
              <a:ext uri="{FF2B5EF4-FFF2-40B4-BE49-F238E27FC236}">
                <a16:creationId xmlns:a16="http://schemas.microsoft.com/office/drawing/2014/main" id="{90E24CB2-8BD1-E58B-45A3-4E5A8D8408F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86B82FB-8E9B-B90B-272F-6DC6518EBD8C}"/>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269177629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93BE9D6-B756-E4F5-AE8B-60C9C0580060}"/>
              </a:ext>
            </a:extLst>
          </p:cNvPr>
          <p:cNvSpPr>
            <a:spLocks noGrp="1"/>
          </p:cNvSpPr>
          <p:nvPr>
            <p:ph type="title" orient="vert"/>
          </p:nvPr>
        </p:nvSpPr>
        <p:spPr>
          <a:xfrm>
            <a:off x="8724900" y="365125"/>
            <a:ext cx="2628900" cy="5812367"/>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35FE650-973A-3BA3-493B-D560034CD287}"/>
              </a:ext>
            </a:extLst>
          </p:cNvPr>
          <p:cNvSpPr>
            <a:spLocks noGrp="1"/>
          </p:cNvSpPr>
          <p:nvPr>
            <p:ph type="body" orient="vert" idx="1"/>
          </p:nvPr>
        </p:nvSpPr>
        <p:spPr>
          <a:xfrm>
            <a:off x="838200" y="365125"/>
            <a:ext cx="7785100" cy="581236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38FE491-7887-468C-DED3-C3A9F0BF2B14}"/>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5" name="Tijdelijke aanduiding voor voettekst 4">
            <a:extLst>
              <a:ext uri="{FF2B5EF4-FFF2-40B4-BE49-F238E27FC236}">
                <a16:creationId xmlns:a16="http://schemas.microsoft.com/office/drawing/2014/main" id="{8F75F977-2243-0426-029D-658A4EAF97B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BB399E7-B8E0-E86B-7912-DF9133E77D00}"/>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36480376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AE3842-8A0C-1FBF-9543-559E747D8DE9}"/>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5A89A804-6881-96A2-84E3-C94C1FB81B37}"/>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4" name="Tijdelijke aanduiding voor voettekst 3">
            <a:extLst>
              <a:ext uri="{FF2B5EF4-FFF2-40B4-BE49-F238E27FC236}">
                <a16:creationId xmlns:a16="http://schemas.microsoft.com/office/drawing/2014/main" id="{A515471C-19FB-B1C5-8C5C-65AE52610C36}"/>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1B1F4F4E-3339-875A-2C9A-25521E150E5D}"/>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7876499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1812E-56F9-DE0B-21E2-D48DD7923FF2}"/>
              </a:ext>
            </a:extLst>
          </p:cNvPr>
          <p:cNvSpPr>
            <a:spLocks noGrp="1"/>
          </p:cNvSpPr>
          <p:nvPr>
            <p:ph type="ctrTitle"/>
          </p:nvPr>
        </p:nvSpPr>
        <p:spPr>
          <a:xfrm>
            <a:off x="1524000" y="1122892"/>
            <a:ext cx="9144000" cy="2387600"/>
          </a:xfrm>
        </p:spPr>
        <p:txBody>
          <a:bodyPr anchor="b"/>
          <a:lstStyle>
            <a:lvl1pPr algn="ctr">
              <a:defRPr sz="4000"/>
            </a:lvl1pPr>
          </a:lstStyle>
          <a:p>
            <a:r>
              <a:rPr lang="nl-NL"/>
              <a:t>Klik om stijl te bewerken</a:t>
            </a:r>
            <a:endParaRPr lang="nl-BE"/>
          </a:p>
        </p:txBody>
      </p:sp>
      <p:sp>
        <p:nvSpPr>
          <p:cNvPr id="3" name="Ondertitel 2">
            <a:extLst>
              <a:ext uri="{FF2B5EF4-FFF2-40B4-BE49-F238E27FC236}">
                <a16:creationId xmlns:a16="http://schemas.microsoft.com/office/drawing/2014/main" id="{10B37B3E-3F84-C4E0-A520-ED872B107CEE}"/>
              </a:ext>
            </a:extLst>
          </p:cNvPr>
          <p:cNvSpPr>
            <a:spLocks noGrp="1"/>
          </p:cNvSpPr>
          <p:nvPr>
            <p:ph type="subTitle" idx="1"/>
          </p:nvPr>
        </p:nvSpPr>
        <p:spPr>
          <a:xfrm>
            <a:off x="1524000" y="3602567"/>
            <a:ext cx="9144000" cy="1655233"/>
          </a:xfrm>
        </p:spPr>
        <p:txBody>
          <a:bodyPr/>
          <a:lstStyle>
            <a:lvl1pPr marL="0" indent="0" algn="ctr">
              <a:buNone/>
              <a:defRPr sz="1600"/>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F8A6E724-799F-97BA-C6B8-40343097CCBA}"/>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5" name="Tijdelijke aanduiding voor voettekst 4">
            <a:extLst>
              <a:ext uri="{FF2B5EF4-FFF2-40B4-BE49-F238E27FC236}">
                <a16:creationId xmlns:a16="http://schemas.microsoft.com/office/drawing/2014/main" id="{777074FF-0746-CE3C-567E-368C695C352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EB433FC-4E30-5232-AACD-9337429921B6}"/>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229955110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E75FBC-FE87-4D28-1A74-71657F530A87}"/>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94048B3-0007-F47D-00B9-B2122BC37E7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9B2931F-037F-8841-17E9-67170E2B5E78}"/>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5" name="Tijdelijke aanduiding voor voettekst 4">
            <a:extLst>
              <a:ext uri="{FF2B5EF4-FFF2-40B4-BE49-F238E27FC236}">
                <a16:creationId xmlns:a16="http://schemas.microsoft.com/office/drawing/2014/main" id="{87873C5B-49B0-1813-9595-572FA9A8C2E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8395F74-B590-BBE7-7608-441760B15643}"/>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31721625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84844-2DC2-715D-9E28-BBC1B75B7CBF}"/>
              </a:ext>
            </a:extLst>
          </p:cNvPr>
          <p:cNvSpPr>
            <a:spLocks noGrp="1"/>
          </p:cNvSpPr>
          <p:nvPr>
            <p:ph type="title"/>
          </p:nvPr>
        </p:nvSpPr>
        <p:spPr>
          <a:xfrm>
            <a:off x="831850" y="1710267"/>
            <a:ext cx="10515600" cy="2852209"/>
          </a:xfrm>
        </p:spPr>
        <p:txBody>
          <a:bodyPr anchor="b"/>
          <a:lstStyle>
            <a:lvl1pPr>
              <a:defRPr sz="4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3E4F798-EBBF-86BA-ED14-91097D4B2412}"/>
              </a:ext>
            </a:extLst>
          </p:cNvPr>
          <p:cNvSpPr>
            <a:spLocks noGrp="1"/>
          </p:cNvSpPr>
          <p:nvPr>
            <p:ph type="body" idx="1"/>
          </p:nvPr>
        </p:nvSpPr>
        <p:spPr>
          <a:xfrm>
            <a:off x="831850" y="4589992"/>
            <a:ext cx="10515600" cy="1499658"/>
          </a:xfrm>
        </p:spPr>
        <p:txBody>
          <a:bodyPr/>
          <a:lstStyle>
            <a:lvl1pPr marL="0" indent="0">
              <a:buNone/>
              <a:defRPr sz="1600">
                <a:solidFill>
                  <a:schemeClr val="tx1">
                    <a:tint val="82000"/>
                  </a:schemeClr>
                </a:solidFill>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E9CDCB3-B5D2-DD6D-1765-8F8EB63BAC97}"/>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5" name="Tijdelijke aanduiding voor voettekst 4">
            <a:extLst>
              <a:ext uri="{FF2B5EF4-FFF2-40B4-BE49-F238E27FC236}">
                <a16:creationId xmlns:a16="http://schemas.microsoft.com/office/drawing/2014/main" id="{DAF7B120-B20A-20E1-7E58-1E18CB837DB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BA46B23-08D6-2549-0FBA-D66FA920FCD2}"/>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34702629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C97A-4DA8-EC44-19AF-21942BECA5A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17AD524-7C2F-86EE-BE5A-653966A9353D}"/>
              </a:ext>
            </a:extLst>
          </p:cNvPr>
          <p:cNvSpPr>
            <a:spLocks noGrp="1"/>
          </p:cNvSpPr>
          <p:nvPr>
            <p:ph sz="half" idx="1"/>
          </p:nvPr>
        </p:nvSpPr>
        <p:spPr>
          <a:xfrm>
            <a:off x="838200" y="1825625"/>
            <a:ext cx="5207000" cy="43518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A921F5D-E249-B025-7AAF-E87A1C3A8DF5}"/>
              </a:ext>
            </a:extLst>
          </p:cNvPr>
          <p:cNvSpPr>
            <a:spLocks noGrp="1"/>
          </p:cNvSpPr>
          <p:nvPr>
            <p:ph sz="half" idx="2"/>
          </p:nvPr>
        </p:nvSpPr>
        <p:spPr>
          <a:xfrm>
            <a:off x="6146800" y="1825625"/>
            <a:ext cx="5207000" cy="43518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812BFA38-9308-A76B-7BAD-7239943673CC}"/>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6" name="Tijdelijke aanduiding voor voettekst 5">
            <a:extLst>
              <a:ext uri="{FF2B5EF4-FFF2-40B4-BE49-F238E27FC236}">
                <a16:creationId xmlns:a16="http://schemas.microsoft.com/office/drawing/2014/main" id="{CC027FCB-915E-3DBA-194D-F699D786DC5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27A403A-5E28-F6F2-D686-E8CE7EE75268}"/>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388307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Cover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4B5E2F-5449-5163-A846-6493EF34921E}"/>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F8B53B5B-20AB-09CE-BABF-B1DD6C7D75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0C454683-3A3B-B8C2-6ACC-CBB4B991362C}"/>
              </a:ext>
            </a:extLst>
          </p:cNvPr>
          <p:cNvPicPr>
            <a:picLocks noChangeAspect="1"/>
          </p:cNvPicPr>
          <p:nvPr userDrawn="1"/>
        </p:nvPicPr>
        <p:blipFill>
          <a:blip r:embed="rId4"/>
          <a:srcRect/>
          <a:stretch/>
        </p:blipFill>
        <p:spPr>
          <a:xfrm>
            <a:off x="907112" y="5488305"/>
            <a:ext cx="2175309" cy="731520"/>
          </a:xfrm>
          <a:prstGeom prst="rect">
            <a:avLst/>
          </a:prstGeom>
        </p:spPr>
      </p:pic>
      <p:pic>
        <p:nvPicPr>
          <p:cNvPr id="11" name="Graphic 10">
            <a:extLst>
              <a:ext uri="{FF2B5EF4-FFF2-40B4-BE49-F238E27FC236}">
                <a16:creationId xmlns:a16="http://schemas.microsoft.com/office/drawing/2014/main" id="{80C40FC8-9231-0082-03E3-FF819E1317C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04200" y="0"/>
            <a:ext cx="3987800" cy="6858000"/>
          </a:xfrm>
          <a:prstGeom prst="rect">
            <a:avLst/>
          </a:prstGeom>
        </p:spPr>
      </p:pic>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9144000" cy="2781301"/>
          </a:xfrm>
        </p:spPr>
        <p:txBody>
          <a:bodyPr anchor="b">
            <a:normAutofit/>
          </a:bodyPr>
          <a:lstStyle>
            <a:lvl1pPr algn="l">
              <a:defRPr sz="6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8595360" cy="1371600"/>
          </a:xfrm>
        </p:spPr>
        <p:txBody>
          <a:bodyPr>
            <a:normAutofit/>
          </a:bodyPr>
          <a:lstStyle>
            <a:lvl1pPr marL="0" indent="0" algn="l">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3789582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81975-B703-5032-24B0-A9FBAA34BCED}"/>
              </a:ext>
            </a:extLst>
          </p:cNvPr>
          <p:cNvSpPr>
            <a:spLocks noGrp="1"/>
          </p:cNvSpPr>
          <p:nvPr>
            <p:ph type="title"/>
          </p:nvPr>
        </p:nvSpPr>
        <p:spPr>
          <a:xfrm>
            <a:off x="840317" y="365126"/>
            <a:ext cx="10515600" cy="1326091"/>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4370D632-79FD-C079-7960-0BB5C38F0AF9}"/>
              </a:ext>
            </a:extLst>
          </p:cNvPr>
          <p:cNvSpPr>
            <a:spLocks noGrp="1"/>
          </p:cNvSpPr>
          <p:nvPr>
            <p:ph type="body" idx="1"/>
          </p:nvPr>
        </p:nvSpPr>
        <p:spPr>
          <a:xfrm>
            <a:off x="840317" y="1681692"/>
            <a:ext cx="5157259" cy="823383"/>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9947E61-28B0-D8C6-1CFC-9038854D9B4E}"/>
              </a:ext>
            </a:extLst>
          </p:cNvPr>
          <p:cNvSpPr>
            <a:spLocks noGrp="1"/>
          </p:cNvSpPr>
          <p:nvPr>
            <p:ph sz="half" idx="2"/>
          </p:nvPr>
        </p:nvSpPr>
        <p:spPr>
          <a:xfrm>
            <a:off x="840317" y="2505076"/>
            <a:ext cx="5157259" cy="36851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93EE66C6-4DD7-5664-5162-CAF69A09E828}"/>
              </a:ext>
            </a:extLst>
          </p:cNvPr>
          <p:cNvSpPr>
            <a:spLocks noGrp="1"/>
          </p:cNvSpPr>
          <p:nvPr>
            <p:ph type="body" sz="quarter" idx="3"/>
          </p:nvPr>
        </p:nvSpPr>
        <p:spPr>
          <a:xfrm>
            <a:off x="6172200" y="1681692"/>
            <a:ext cx="5183717" cy="823383"/>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9C3AB3B-BB7C-30B9-3D5B-630008533C54}"/>
              </a:ext>
            </a:extLst>
          </p:cNvPr>
          <p:cNvSpPr>
            <a:spLocks noGrp="1"/>
          </p:cNvSpPr>
          <p:nvPr>
            <p:ph sz="quarter" idx="4"/>
          </p:nvPr>
        </p:nvSpPr>
        <p:spPr>
          <a:xfrm>
            <a:off x="6172200" y="2505076"/>
            <a:ext cx="5183717" cy="36851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EDA59559-34E2-BB74-1A81-50099D585514}"/>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8" name="Tijdelijke aanduiding voor voettekst 7">
            <a:extLst>
              <a:ext uri="{FF2B5EF4-FFF2-40B4-BE49-F238E27FC236}">
                <a16:creationId xmlns:a16="http://schemas.microsoft.com/office/drawing/2014/main" id="{E1290600-7984-53EE-D4D2-64FDD834409C}"/>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9D064BA5-4D4A-61C7-9C44-997B50A1D954}"/>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20802454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2B715-1902-B296-A2AD-F2776F124755}"/>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C9F59714-F05C-F196-3B42-C6C9CC25E20D}"/>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4" name="Tijdelijke aanduiding voor voettekst 3">
            <a:extLst>
              <a:ext uri="{FF2B5EF4-FFF2-40B4-BE49-F238E27FC236}">
                <a16:creationId xmlns:a16="http://schemas.microsoft.com/office/drawing/2014/main" id="{3A40BC83-EE7B-B610-6BE6-2EAB8D8959A5}"/>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3E437DC5-5B36-9020-5CE5-F08A9592F111}"/>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374167699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3BB6B6A-CBE4-FF1D-2144-168FB9ABD908}"/>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3" name="Tijdelijke aanduiding voor voettekst 2">
            <a:extLst>
              <a:ext uri="{FF2B5EF4-FFF2-40B4-BE49-F238E27FC236}">
                <a16:creationId xmlns:a16="http://schemas.microsoft.com/office/drawing/2014/main" id="{257EA508-C774-D7E0-C43D-048F99C78B64}"/>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FC717959-A176-333B-A105-0E8D9176AF18}"/>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36270833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0EB90-C8A9-5358-0B8F-6CAA83767521}"/>
              </a:ext>
            </a:extLst>
          </p:cNvPr>
          <p:cNvSpPr>
            <a:spLocks noGrp="1"/>
          </p:cNvSpPr>
          <p:nvPr>
            <p:ph type="title"/>
          </p:nvPr>
        </p:nvSpPr>
        <p:spPr>
          <a:xfrm>
            <a:off x="840317" y="457200"/>
            <a:ext cx="3931709" cy="1600200"/>
          </a:xfrm>
        </p:spPr>
        <p:txBody>
          <a:bodyPr anchor="b"/>
          <a:lstStyle>
            <a:lvl1pPr>
              <a:defRPr sz="2133"/>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F0BDB19-7CDE-0C80-DC31-027BC2EA05EF}"/>
              </a:ext>
            </a:extLst>
          </p:cNvPr>
          <p:cNvSpPr>
            <a:spLocks noGrp="1"/>
          </p:cNvSpPr>
          <p:nvPr>
            <p:ph idx="1"/>
          </p:nvPr>
        </p:nvSpPr>
        <p:spPr>
          <a:xfrm>
            <a:off x="5183717" y="987426"/>
            <a:ext cx="6172200" cy="487362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E6C660D9-E687-E9B1-305F-23BAA01CD0D9}"/>
              </a:ext>
            </a:extLst>
          </p:cNvPr>
          <p:cNvSpPr>
            <a:spLocks noGrp="1"/>
          </p:cNvSpPr>
          <p:nvPr>
            <p:ph type="body" sz="half" idx="2"/>
          </p:nvPr>
        </p:nvSpPr>
        <p:spPr>
          <a:xfrm>
            <a:off x="840317" y="2057400"/>
            <a:ext cx="3931709" cy="3812117"/>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FEDF526-EE8E-3483-ACEE-BE548567AD67}"/>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6" name="Tijdelijke aanduiding voor voettekst 5">
            <a:extLst>
              <a:ext uri="{FF2B5EF4-FFF2-40B4-BE49-F238E27FC236}">
                <a16:creationId xmlns:a16="http://schemas.microsoft.com/office/drawing/2014/main" id="{308FEAC5-4B38-66E0-BEFC-D42DF132FAE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644585D-651E-B5EA-6DC7-1E615D62BA4C}"/>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37121643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422A96-63FD-25F0-6234-2E7CF49395FE}"/>
              </a:ext>
            </a:extLst>
          </p:cNvPr>
          <p:cNvSpPr>
            <a:spLocks noGrp="1"/>
          </p:cNvSpPr>
          <p:nvPr>
            <p:ph type="title"/>
          </p:nvPr>
        </p:nvSpPr>
        <p:spPr>
          <a:xfrm>
            <a:off x="840317" y="457200"/>
            <a:ext cx="3931709" cy="1600200"/>
          </a:xfrm>
        </p:spPr>
        <p:txBody>
          <a:bodyPr anchor="b"/>
          <a:lstStyle>
            <a:lvl1pPr>
              <a:defRPr sz="2133"/>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FECB669-0A6D-D976-AD21-F8C8C2CD21FA}"/>
              </a:ext>
            </a:extLst>
          </p:cNvPr>
          <p:cNvSpPr>
            <a:spLocks noGrp="1"/>
          </p:cNvSpPr>
          <p:nvPr>
            <p:ph type="pic" idx="1"/>
          </p:nvPr>
        </p:nvSpPr>
        <p:spPr>
          <a:xfrm>
            <a:off x="5183717" y="987426"/>
            <a:ext cx="6172200" cy="4873625"/>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nl-BE"/>
          </a:p>
        </p:txBody>
      </p:sp>
      <p:sp>
        <p:nvSpPr>
          <p:cNvPr id="4" name="Tijdelijke aanduiding voor tekst 3">
            <a:extLst>
              <a:ext uri="{FF2B5EF4-FFF2-40B4-BE49-F238E27FC236}">
                <a16:creationId xmlns:a16="http://schemas.microsoft.com/office/drawing/2014/main" id="{580C7149-5F70-FEB2-D32F-386AFFB000F2}"/>
              </a:ext>
            </a:extLst>
          </p:cNvPr>
          <p:cNvSpPr>
            <a:spLocks noGrp="1"/>
          </p:cNvSpPr>
          <p:nvPr>
            <p:ph type="body" sz="half" idx="2"/>
          </p:nvPr>
        </p:nvSpPr>
        <p:spPr>
          <a:xfrm>
            <a:off x="840317" y="2057400"/>
            <a:ext cx="3931709" cy="3812117"/>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CF5D22F-0091-35DF-886F-8B0ECF8C95F0}"/>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6" name="Tijdelijke aanduiding voor voettekst 5">
            <a:extLst>
              <a:ext uri="{FF2B5EF4-FFF2-40B4-BE49-F238E27FC236}">
                <a16:creationId xmlns:a16="http://schemas.microsoft.com/office/drawing/2014/main" id="{1C70847F-D627-3B21-0355-79FA2D66B34D}"/>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EFB152E-F6C3-24FC-6DA9-0E05DE1C537E}"/>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9692394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F0F81-E69F-74C6-913F-19C9AF36258E}"/>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200C8CF-2E50-BA9C-E84D-53F3DCE43EA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5550EAE-FC19-408E-1F2D-04D665451B98}"/>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5" name="Tijdelijke aanduiding voor voettekst 4">
            <a:extLst>
              <a:ext uri="{FF2B5EF4-FFF2-40B4-BE49-F238E27FC236}">
                <a16:creationId xmlns:a16="http://schemas.microsoft.com/office/drawing/2014/main" id="{90E24CB2-8BD1-E58B-45A3-4E5A8D8408F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86B82FB-8E9B-B90B-272F-6DC6518EBD8C}"/>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19044617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93BE9D6-B756-E4F5-AE8B-60C9C0580060}"/>
              </a:ext>
            </a:extLst>
          </p:cNvPr>
          <p:cNvSpPr>
            <a:spLocks noGrp="1"/>
          </p:cNvSpPr>
          <p:nvPr>
            <p:ph type="title" orient="vert"/>
          </p:nvPr>
        </p:nvSpPr>
        <p:spPr>
          <a:xfrm>
            <a:off x="8724900" y="365125"/>
            <a:ext cx="2628900" cy="5812367"/>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35FE650-973A-3BA3-493B-D560034CD287}"/>
              </a:ext>
            </a:extLst>
          </p:cNvPr>
          <p:cNvSpPr>
            <a:spLocks noGrp="1"/>
          </p:cNvSpPr>
          <p:nvPr>
            <p:ph type="body" orient="vert" idx="1"/>
          </p:nvPr>
        </p:nvSpPr>
        <p:spPr>
          <a:xfrm>
            <a:off x="838200" y="365125"/>
            <a:ext cx="7785100" cy="581236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38FE491-7887-468C-DED3-C3A9F0BF2B14}"/>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5" name="Tijdelijke aanduiding voor voettekst 4">
            <a:extLst>
              <a:ext uri="{FF2B5EF4-FFF2-40B4-BE49-F238E27FC236}">
                <a16:creationId xmlns:a16="http://schemas.microsoft.com/office/drawing/2014/main" id="{8F75F977-2243-0426-029D-658A4EAF97B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BB399E7-B8E0-E86B-7912-DF9133E77D00}"/>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278141107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01812E-56F9-DE0B-21E2-D48DD7923FF2}"/>
              </a:ext>
            </a:extLst>
          </p:cNvPr>
          <p:cNvSpPr>
            <a:spLocks noGrp="1"/>
          </p:cNvSpPr>
          <p:nvPr>
            <p:ph type="ctrTitle"/>
          </p:nvPr>
        </p:nvSpPr>
        <p:spPr>
          <a:xfrm>
            <a:off x="1524000" y="1122892"/>
            <a:ext cx="9144000" cy="2387600"/>
          </a:xfrm>
        </p:spPr>
        <p:txBody>
          <a:bodyPr anchor="b"/>
          <a:lstStyle>
            <a:lvl1pPr algn="ctr">
              <a:defRPr sz="4000"/>
            </a:lvl1pPr>
          </a:lstStyle>
          <a:p>
            <a:r>
              <a:rPr lang="nl-NL"/>
              <a:t>Klik om stijl te bewerken</a:t>
            </a:r>
            <a:endParaRPr lang="nl-BE"/>
          </a:p>
        </p:txBody>
      </p:sp>
      <p:sp>
        <p:nvSpPr>
          <p:cNvPr id="3" name="Ondertitel 2">
            <a:extLst>
              <a:ext uri="{FF2B5EF4-FFF2-40B4-BE49-F238E27FC236}">
                <a16:creationId xmlns:a16="http://schemas.microsoft.com/office/drawing/2014/main" id="{10B37B3E-3F84-C4E0-A520-ED872B107CEE}"/>
              </a:ext>
            </a:extLst>
          </p:cNvPr>
          <p:cNvSpPr>
            <a:spLocks noGrp="1"/>
          </p:cNvSpPr>
          <p:nvPr>
            <p:ph type="subTitle" idx="1"/>
          </p:nvPr>
        </p:nvSpPr>
        <p:spPr>
          <a:xfrm>
            <a:off x="1524000" y="3602567"/>
            <a:ext cx="9144000" cy="1655233"/>
          </a:xfrm>
        </p:spPr>
        <p:txBody>
          <a:bodyPr/>
          <a:lstStyle>
            <a:lvl1pPr marL="0" indent="0" algn="ctr">
              <a:buNone/>
              <a:defRPr sz="1600"/>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F8A6E724-799F-97BA-C6B8-40343097CCBA}"/>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5" name="Tijdelijke aanduiding voor voettekst 4">
            <a:extLst>
              <a:ext uri="{FF2B5EF4-FFF2-40B4-BE49-F238E27FC236}">
                <a16:creationId xmlns:a16="http://schemas.microsoft.com/office/drawing/2014/main" id="{777074FF-0746-CE3C-567E-368C695C352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5EB433FC-4E30-5232-AACD-9337429921B6}"/>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21077953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E75FBC-FE87-4D28-1A74-71657F530A87}"/>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94048B3-0007-F47D-00B9-B2122BC37E7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9B2931F-037F-8841-17E9-67170E2B5E78}"/>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5" name="Tijdelijke aanduiding voor voettekst 4">
            <a:extLst>
              <a:ext uri="{FF2B5EF4-FFF2-40B4-BE49-F238E27FC236}">
                <a16:creationId xmlns:a16="http://schemas.microsoft.com/office/drawing/2014/main" id="{87873C5B-49B0-1813-9595-572FA9A8C2E8}"/>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8395F74-B590-BBE7-7608-441760B15643}"/>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41377612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084844-2DC2-715D-9E28-BBC1B75B7CBF}"/>
              </a:ext>
            </a:extLst>
          </p:cNvPr>
          <p:cNvSpPr>
            <a:spLocks noGrp="1"/>
          </p:cNvSpPr>
          <p:nvPr>
            <p:ph type="title"/>
          </p:nvPr>
        </p:nvSpPr>
        <p:spPr>
          <a:xfrm>
            <a:off x="831850" y="1710267"/>
            <a:ext cx="10515600" cy="2852209"/>
          </a:xfrm>
        </p:spPr>
        <p:txBody>
          <a:bodyPr anchor="b"/>
          <a:lstStyle>
            <a:lvl1pPr>
              <a:defRPr sz="4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3E4F798-EBBF-86BA-ED14-91097D4B2412}"/>
              </a:ext>
            </a:extLst>
          </p:cNvPr>
          <p:cNvSpPr>
            <a:spLocks noGrp="1"/>
          </p:cNvSpPr>
          <p:nvPr>
            <p:ph type="body" idx="1"/>
          </p:nvPr>
        </p:nvSpPr>
        <p:spPr>
          <a:xfrm>
            <a:off x="831850" y="4589992"/>
            <a:ext cx="10515600" cy="1499658"/>
          </a:xfrm>
        </p:spPr>
        <p:txBody>
          <a:bodyPr/>
          <a:lstStyle>
            <a:lvl1pPr marL="0" indent="0">
              <a:buNone/>
              <a:defRPr sz="1600">
                <a:solidFill>
                  <a:schemeClr val="tx1">
                    <a:tint val="82000"/>
                  </a:schemeClr>
                </a:solidFill>
              </a:defRPr>
            </a:lvl1pPr>
            <a:lvl2pPr marL="304815" indent="0">
              <a:buNone/>
              <a:defRPr sz="1333">
                <a:solidFill>
                  <a:schemeClr val="tx1">
                    <a:tint val="82000"/>
                  </a:schemeClr>
                </a:solidFill>
              </a:defRPr>
            </a:lvl2pPr>
            <a:lvl3pPr marL="609630" indent="0">
              <a:buNone/>
              <a:defRPr sz="1200">
                <a:solidFill>
                  <a:schemeClr val="tx1">
                    <a:tint val="82000"/>
                  </a:schemeClr>
                </a:solidFill>
              </a:defRPr>
            </a:lvl3pPr>
            <a:lvl4pPr marL="914446" indent="0">
              <a:buNone/>
              <a:defRPr sz="1067">
                <a:solidFill>
                  <a:schemeClr val="tx1">
                    <a:tint val="82000"/>
                  </a:schemeClr>
                </a:solidFill>
              </a:defRPr>
            </a:lvl4pPr>
            <a:lvl5pPr marL="1219261" indent="0">
              <a:buNone/>
              <a:defRPr sz="1067">
                <a:solidFill>
                  <a:schemeClr val="tx1">
                    <a:tint val="82000"/>
                  </a:schemeClr>
                </a:solidFill>
              </a:defRPr>
            </a:lvl5pPr>
            <a:lvl6pPr marL="1524076" indent="0">
              <a:buNone/>
              <a:defRPr sz="1067">
                <a:solidFill>
                  <a:schemeClr val="tx1">
                    <a:tint val="82000"/>
                  </a:schemeClr>
                </a:solidFill>
              </a:defRPr>
            </a:lvl6pPr>
            <a:lvl7pPr marL="1828891" indent="0">
              <a:buNone/>
              <a:defRPr sz="1067">
                <a:solidFill>
                  <a:schemeClr val="tx1">
                    <a:tint val="82000"/>
                  </a:schemeClr>
                </a:solidFill>
              </a:defRPr>
            </a:lvl7pPr>
            <a:lvl8pPr marL="2133707" indent="0">
              <a:buNone/>
              <a:defRPr sz="1067">
                <a:solidFill>
                  <a:schemeClr val="tx1">
                    <a:tint val="82000"/>
                  </a:schemeClr>
                </a:solidFill>
              </a:defRPr>
            </a:lvl8pPr>
            <a:lvl9pPr marL="2438522" indent="0">
              <a:buNone/>
              <a:defRPr sz="1067">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EE9CDCB3-B5D2-DD6D-1765-8F8EB63BAC97}"/>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5" name="Tijdelijke aanduiding voor voettekst 4">
            <a:extLst>
              <a:ext uri="{FF2B5EF4-FFF2-40B4-BE49-F238E27FC236}">
                <a16:creationId xmlns:a16="http://schemas.microsoft.com/office/drawing/2014/main" id="{DAF7B120-B20A-20E1-7E58-1E18CB837DB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0BA46B23-08D6-2549-0FBA-D66FA920FCD2}"/>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3282664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over Ligh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3D6FD6-3C53-F48D-72D1-A5AD415A6A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C809262A-984F-8889-A7FE-02B4AA9630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80C40FC8-9231-0082-03E3-FF819E1317C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04200" y="0"/>
            <a:ext cx="3987800" cy="6858000"/>
          </a:xfrm>
          <a:prstGeom prst="rect">
            <a:avLst/>
          </a:prstGeom>
        </p:spPr>
      </p:pic>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9144000" cy="2781301"/>
          </a:xfrm>
        </p:spPr>
        <p:txBody>
          <a:bodyPr anchor="b">
            <a:normAutofit/>
          </a:bodyPr>
          <a:lstStyle>
            <a:lvl1pPr algn="l">
              <a:defRPr sz="6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8595360" cy="1371600"/>
          </a:xfrm>
        </p:spPr>
        <p:txBody>
          <a:bodyPr>
            <a:normAutofit/>
          </a:bodyPr>
          <a:lstStyle>
            <a:lvl1pPr marL="0" indent="0" algn="l">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Graphic 9">
            <a:extLst>
              <a:ext uri="{FF2B5EF4-FFF2-40B4-BE49-F238E27FC236}">
                <a16:creationId xmlns:a16="http://schemas.microsoft.com/office/drawing/2014/main" id="{405B2A7D-232D-2100-B15B-01ABB81D2569}"/>
              </a:ext>
            </a:extLst>
          </p:cNvPr>
          <p:cNvPicPr>
            <a:picLocks noChangeAspect="1"/>
          </p:cNvPicPr>
          <p:nvPr userDrawn="1"/>
        </p:nvPicPr>
        <p:blipFill>
          <a:blip r:embed="rId8"/>
          <a:srcRect/>
          <a:stretch/>
        </p:blipFill>
        <p:spPr>
          <a:xfrm>
            <a:off x="907113" y="5494497"/>
            <a:ext cx="2175309" cy="731520"/>
          </a:xfrm>
          <a:prstGeom prst="rect">
            <a:avLst/>
          </a:prstGeom>
        </p:spPr>
      </p:pic>
    </p:spTree>
    <p:extLst>
      <p:ext uri="{BB962C8B-B14F-4D97-AF65-F5344CB8AC3E}">
        <p14:creationId xmlns:p14="http://schemas.microsoft.com/office/powerpoint/2010/main" val="27317483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57C97A-4DA8-EC44-19AF-21942BECA5AE}"/>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17AD524-7C2F-86EE-BE5A-653966A9353D}"/>
              </a:ext>
            </a:extLst>
          </p:cNvPr>
          <p:cNvSpPr>
            <a:spLocks noGrp="1"/>
          </p:cNvSpPr>
          <p:nvPr>
            <p:ph sz="half" idx="1"/>
          </p:nvPr>
        </p:nvSpPr>
        <p:spPr>
          <a:xfrm>
            <a:off x="838200" y="1825625"/>
            <a:ext cx="5207000" cy="43518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A921F5D-E249-B025-7AAF-E87A1C3A8DF5}"/>
              </a:ext>
            </a:extLst>
          </p:cNvPr>
          <p:cNvSpPr>
            <a:spLocks noGrp="1"/>
          </p:cNvSpPr>
          <p:nvPr>
            <p:ph sz="half" idx="2"/>
          </p:nvPr>
        </p:nvSpPr>
        <p:spPr>
          <a:xfrm>
            <a:off x="6146800" y="1825625"/>
            <a:ext cx="5207000" cy="435186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812BFA38-9308-A76B-7BAD-7239943673CC}"/>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6" name="Tijdelijke aanduiding voor voettekst 5">
            <a:extLst>
              <a:ext uri="{FF2B5EF4-FFF2-40B4-BE49-F238E27FC236}">
                <a16:creationId xmlns:a16="http://schemas.microsoft.com/office/drawing/2014/main" id="{CC027FCB-915E-3DBA-194D-F699D786DC56}"/>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B27A403A-5E28-F6F2-D686-E8CE7EE75268}"/>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2578891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81975-B703-5032-24B0-A9FBAA34BCED}"/>
              </a:ext>
            </a:extLst>
          </p:cNvPr>
          <p:cNvSpPr>
            <a:spLocks noGrp="1"/>
          </p:cNvSpPr>
          <p:nvPr>
            <p:ph type="title"/>
          </p:nvPr>
        </p:nvSpPr>
        <p:spPr>
          <a:xfrm>
            <a:off x="840317" y="365126"/>
            <a:ext cx="10515600" cy="1326091"/>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4370D632-79FD-C079-7960-0BB5C38F0AF9}"/>
              </a:ext>
            </a:extLst>
          </p:cNvPr>
          <p:cNvSpPr>
            <a:spLocks noGrp="1"/>
          </p:cNvSpPr>
          <p:nvPr>
            <p:ph type="body" idx="1"/>
          </p:nvPr>
        </p:nvSpPr>
        <p:spPr>
          <a:xfrm>
            <a:off x="840317" y="1681692"/>
            <a:ext cx="5157259" cy="823383"/>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9947E61-28B0-D8C6-1CFC-9038854D9B4E}"/>
              </a:ext>
            </a:extLst>
          </p:cNvPr>
          <p:cNvSpPr>
            <a:spLocks noGrp="1"/>
          </p:cNvSpPr>
          <p:nvPr>
            <p:ph sz="half" idx="2"/>
          </p:nvPr>
        </p:nvSpPr>
        <p:spPr>
          <a:xfrm>
            <a:off x="840317" y="2505076"/>
            <a:ext cx="5157259" cy="36851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93EE66C6-4DD7-5664-5162-CAF69A09E828}"/>
              </a:ext>
            </a:extLst>
          </p:cNvPr>
          <p:cNvSpPr>
            <a:spLocks noGrp="1"/>
          </p:cNvSpPr>
          <p:nvPr>
            <p:ph type="body" sz="quarter" idx="3"/>
          </p:nvPr>
        </p:nvSpPr>
        <p:spPr>
          <a:xfrm>
            <a:off x="6172200" y="1681692"/>
            <a:ext cx="5183717" cy="823383"/>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79C3AB3B-BB7C-30B9-3D5B-630008533C54}"/>
              </a:ext>
            </a:extLst>
          </p:cNvPr>
          <p:cNvSpPr>
            <a:spLocks noGrp="1"/>
          </p:cNvSpPr>
          <p:nvPr>
            <p:ph sz="quarter" idx="4"/>
          </p:nvPr>
        </p:nvSpPr>
        <p:spPr>
          <a:xfrm>
            <a:off x="6172200" y="2505076"/>
            <a:ext cx="5183717" cy="3685117"/>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EDA59559-34E2-BB74-1A81-50099D585514}"/>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8" name="Tijdelijke aanduiding voor voettekst 7">
            <a:extLst>
              <a:ext uri="{FF2B5EF4-FFF2-40B4-BE49-F238E27FC236}">
                <a16:creationId xmlns:a16="http://schemas.microsoft.com/office/drawing/2014/main" id="{E1290600-7984-53EE-D4D2-64FDD834409C}"/>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9D064BA5-4D4A-61C7-9C44-997B50A1D954}"/>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20065015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1D2B715-1902-B296-A2AD-F2776F124755}"/>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C9F59714-F05C-F196-3B42-C6C9CC25E20D}"/>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4" name="Tijdelijke aanduiding voor voettekst 3">
            <a:extLst>
              <a:ext uri="{FF2B5EF4-FFF2-40B4-BE49-F238E27FC236}">
                <a16:creationId xmlns:a16="http://schemas.microsoft.com/office/drawing/2014/main" id="{3A40BC83-EE7B-B610-6BE6-2EAB8D8959A5}"/>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3E437DC5-5B36-9020-5CE5-F08A9592F111}"/>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14395268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3BB6B6A-CBE4-FF1D-2144-168FB9ABD908}"/>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3" name="Tijdelijke aanduiding voor voettekst 2">
            <a:extLst>
              <a:ext uri="{FF2B5EF4-FFF2-40B4-BE49-F238E27FC236}">
                <a16:creationId xmlns:a16="http://schemas.microsoft.com/office/drawing/2014/main" id="{257EA508-C774-D7E0-C43D-048F99C78B64}"/>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FC717959-A176-333B-A105-0E8D9176AF18}"/>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18575131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70EB90-C8A9-5358-0B8F-6CAA83767521}"/>
              </a:ext>
            </a:extLst>
          </p:cNvPr>
          <p:cNvSpPr>
            <a:spLocks noGrp="1"/>
          </p:cNvSpPr>
          <p:nvPr>
            <p:ph type="title"/>
          </p:nvPr>
        </p:nvSpPr>
        <p:spPr>
          <a:xfrm>
            <a:off x="840317" y="457200"/>
            <a:ext cx="3931709" cy="1600200"/>
          </a:xfrm>
        </p:spPr>
        <p:txBody>
          <a:bodyPr anchor="b"/>
          <a:lstStyle>
            <a:lvl1pPr>
              <a:defRPr sz="2133"/>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CF0BDB19-7CDE-0C80-DC31-027BC2EA05EF}"/>
              </a:ext>
            </a:extLst>
          </p:cNvPr>
          <p:cNvSpPr>
            <a:spLocks noGrp="1"/>
          </p:cNvSpPr>
          <p:nvPr>
            <p:ph idx="1"/>
          </p:nvPr>
        </p:nvSpPr>
        <p:spPr>
          <a:xfrm>
            <a:off x="5183717" y="987426"/>
            <a:ext cx="6172200" cy="487362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E6C660D9-E687-E9B1-305F-23BAA01CD0D9}"/>
              </a:ext>
            </a:extLst>
          </p:cNvPr>
          <p:cNvSpPr>
            <a:spLocks noGrp="1"/>
          </p:cNvSpPr>
          <p:nvPr>
            <p:ph type="body" sz="half" idx="2"/>
          </p:nvPr>
        </p:nvSpPr>
        <p:spPr>
          <a:xfrm>
            <a:off x="840317" y="2057400"/>
            <a:ext cx="3931709" cy="3812117"/>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FEDF526-EE8E-3483-ACEE-BE548567AD67}"/>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6" name="Tijdelijke aanduiding voor voettekst 5">
            <a:extLst>
              <a:ext uri="{FF2B5EF4-FFF2-40B4-BE49-F238E27FC236}">
                <a16:creationId xmlns:a16="http://schemas.microsoft.com/office/drawing/2014/main" id="{308FEAC5-4B38-66E0-BEFC-D42DF132FAE5}"/>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D644585D-651E-B5EA-6DC7-1E615D62BA4C}"/>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41099235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422A96-63FD-25F0-6234-2E7CF49395FE}"/>
              </a:ext>
            </a:extLst>
          </p:cNvPr>
          <p:cNvSpPr>
            <a:spLocks noGrp="1"/>
          </p:cNvSpPr>
          <p:nvPr>
            <p:ph type="title"/>
          </p:nvPr>
        </p:nvSpPr>
        <p:spPr>
          <a:xfrm>
            <a:off x="840317" y="457200"/>
            <a:ext cx="3931709" cy="1600200"/>
          </a:xfrm>
        </p:spPr>
        <p:txBody>
          <a:bodyPr anchor="b"/>
          <a:lstStyle>
            <a:lvl1pPr>
              <a:defRPr sz="2133"/>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4FECB669-0A6D-D976-AD21-F8C8C2CD21FA}"/>
              </a:ext>
            </a:extLst>
          </p:cNvPr>
          <p:cNvSpPr>
            <a:spLocks noGrp="1"/>
          </p:cNvSpPr>
          <p:nvPr>
            <p:ph type="pic" idx="1"/>
          </p:nvPr>
        </p:nvSpPr>
        <p:spPr>
          <a:xfrm>
            <a:off x="5183717" y="987426"/>
            <a:ext cx="6172200" cy="4873625"/>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nl-BE"/>
          </a:p>
        </p:txBody>
      </p:sp>
      <p:sp>
        <p:nvSpPr>
          <p:cNvPr id="4" name="Tijdelijke aanduiding voor tekst 3">
            <a:extLst>
              <a:ext uri="{FF2B5EF4-FFF2-40B4-BE49-F238E27FC236}">
                <a16:creationId xmlns:a16="http://schemas.microsoft.com/office/drawing/2014/main" id="{580C7149-5F70-FEB2-D32F-386AFFB000F2}"/>
              </a:ext>
            </a:extLst>
          </p:cNvPr>
          <p:cNvSpPr>
            <a:spLocks noGrp="1"/>
          </p:cNvSpPr>
          <p:nvPr>
            <p:ph type="body" sz="half" idx="2"/>
          </p:nvPr>
        </p:nvSpPr>
        <p:spPr>
          <a:xfrm>
            <a:off x="840317" y="2057400"/>
            <a:ext cx="3931709" cy="3812117"/>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CF5D22F-0091-35DF-886F-8B0ECF8C95F0}"/>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6" name="Tijdelijke aanduiding voor voettekst 5">
            <a:extLst>
              <a:ext uri="{FF2B5EF4-FFF2-40B4-BE49-F238E27FC236}">
                <a16:creationId xmlns:a16="http://schemas.microsoft.com/office/drawing/2014/main" id="{1C70847F-D627-3B21-0355-79FA2D66B34D}"/>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EFB152E-F6C3-24FC-6DA9-0E05DE1C537E}"/>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415497775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AF0F81-E69F-74C6-913F-19C9AF36258E}"/>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200C8CF-2E50-BA9C-E84D-53F3DCE43EA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5550EAE-FC19-408E-1F2D-04D665451B98}"/>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5" name="Tijdelijke aanduiding voor voettekst 4">
            <a:extLst>
              <a:ext uri="{FF2B5EF4-FFF2-40B4-BE49-F238E27FC236}">
                <a16:creationId xmlns:a16="http://schemas.microsoft.com/office/drawing/2014/main" id="{90E24CB2-8BD1-E58B-45A3-4E5A8D8408F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86B82FB-8E9B-B90B-272F-6DC6518EBD8C}"/>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32421014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93BE9D6-B756-E4F5-AE8B-60C9C0580060}"/>
              </a:ext>
            </a:extLst>
          </p:cNvPr>
          <p:cNvSpPr>
            <a:spLocks noGrp="1"/>
          </p:cNvSpPr>
          <p:nvPr>
            <p:ph type="title" orient="vert"/>
          </p:nvPr>
        </p:nvSpPr>
        <p:spPr>
          <a:xfrm>
            <a:off x="8724900" y="365125"/>
            <a:ext cx="2628900" cy="5812367"/>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35FE650-973A-3BA3-493B-D560034CD287}"/>
              </a:ext>
            </a:extLst>
          </p:cNvPr>
          <p:cNvSpPr>
            <a:spLocks noGrp="1"/>
          </p:cNvSpPr>
          <p:nvPr>
            <p:ph type="body" orient="vert" idx="1"/>
          </p:nvPr>
        </p:nvSpPr>
        <p:spPr>
          <a:xfrm>
            <a:off x="838200" y="365125"/>
            <a:ext cx="7785100" cy="5812367"/>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38FE491-7887-468C-DED3-C3A9F0BF2B14}"/>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5" name="Tijdelijke aanduiding voor voettekst 4">
            <a:extLst>
              <a:ext uri="{FF2B5EF4-FFF2-40B4-BE49-F238E27FC236}">
                <a16:creationId xmlns:a16="http://schemas.microsoft.com/office/drawing/2014/main" id="{8F75F977-2243-0426-029D-658A4EAF97B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4BB399E7-B8E0-E86B-7912-DF9133E77D00}"/>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20732866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AE3842-8A0C-1FBF-9543-559E747D8DE9}"/>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5A89A804-6881-96A2-84E3-C94C1FB81B37}"/>
              </a:ext>
            </a:extLst>
          </p:cNvPr>
          <p:cNvSpPr>
            <a:spLocks noGrp="1"/>
          </p:cNvSpPr>
          <p:nvPr>
            <p:ph type="dt" sz="half" idx="10"/>
          </p:nvPr>
        </p:nvSpPr>
        <p:spPr/>
        <p:txBody>
          <a:bodyPr/>
          <a:lstStyle/>
          <a:p>
            <a:fld id="{6428D0FA-1545-4F7B-A24E-30F18050F530}" type="datetimeFigureOut">
              <a:rPr lang="nl-BE" smtClean="0"/>
              <a:t>2/06/2025</a:t>
            </a:fld>
            <a:endParaRPr lang="nl-BE"/>
          </a:p>
        </p:txBody>
      </p:sp>
      <p:sp>
        <p:nvSpPr>
          <p:cNvPr id="4" name="Tijdelijke aanduiding voor voettekst 3">
            <a:extLst>
              <a:ext uri="{FF2B5EF4-FFF2-40B4-BE49-F238E27FC236}">
                <a16:creationId xmlns:a16="http://schemas.microsoft.com/office/drawing/2014/main" id="{A515471C-19FB-B1C5-8C5C-65AE52610C36}"/>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1B1F4F4E-3339-875A-2C9A-25521E150E5D}"/>
              </a:ext>
            </a:extLst>
          </p:cNvPr>
          <p:cNvSpPr>
            <a:spLocks noGrp="1"/>
          </p:cNvSpPr>
          <p:nvPr>
            <p:ph type="sldNum" sz="quarter" idx="12"/>
          </p:nvPr>
        </p:nvSpPr>
        <p:spPr/>
        <p:txBody>
          <a:bodyPr/>
          <a:lstStyle/>
          <a:p>
            <a:fld id="{F763F728-D7ED-4D44-B492-004F73E3E41D}" type="slidenum">
              <a:rPr lang="nl-BE" smtClean="0"/>
              <a:t>‹nr.›</a:t>
            </a:fld>
            <a:endParaRPr lang="nl-BE"/>
          </a:p>
        </p:txBody>
      </p:sp>
    </p:spTree>
    <p:extLst>
      <p:ext uri="{BB962C8B-B14F-4D97-AF65-F5344CB8AC3E}">
        <p14:creationId xmlns:p14="http://schemas.microsoft.com/office/powerpoint/2010/main" val="9885474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ackground - White - MPattern - Still" type="title">
  <p:cSld name="Background - White - MPattern - Still">
    <p:spTree>
      <p:nvGrpSpPr>
        <p:cNvPr id="1" name="Shape 6"/>
        <p:cNvGrpSpPr/>
        <p:nvPr/>
      </p:nvGrpSpPr>
      <p:grpSpPr>
        <a:xfrm>
          <a:off x="0" y="0"/>
          <a:ext cx="0" cy="0"/>
          <a:chOff x="0" y="0"/>
          <a:chExt cx="0" cy="0"/>
        </a:xfrm>
      </p:grpSpPr>
      <p:pic>
        <p:nvPicPr>
          <p:cNvPr id="7" name="Google Shape;7;p2"/>
          <p:cNvPicPr preferRelativeResize="0"/>
          <p:nvPr/>
        </p:nvPicPr>
        <p:blipFill>
          <a:blip r:embed="rId2">
            <a:alphaModFix amt="17000"/>
          </a:blip>
          <a:stretch>
            <a:fillRect/>
          </a:stretch>
        </p:blipFill>
        <p:spPr>
          <a:xfrm>
            <a:off x="0" y="-16"/>
            <a:ext cx="12192000" cy="6858000"/>
          </a:xfrm>
          <a:prstGeom prst="rect">
            <a:avLst/>
          </a:prstGeom>
          <a:noFill/>
          <a:ln>
            <a:noFill/>
          </a:ln>
        </p:spPr>
      </p:pic>
    </p:spTree>
    <p:extLst>
      <p:ext uri="{BB962C8B-B14F-4D97-AF65-F5344CB8AC3E}">
        <p14:creationId xmlns:p14="http://schemas.microsoft.com/office/powerpoint/2010/main" val="1616108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Image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4B5E2F-5449-5163-A846-6493EF34921E}"/>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77B77D3A-1F45-AEDC-D111-DD54AFD294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5E573ACE-9845-1547-9B52-0DD1A32878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0C454683-3A3B-B8C2-6ACC-CBB4B991362C}"/>
              </a:ext>
            </a:extLst>
          </p:cNvPr>
          <p:cNvPicPr>
            <a:picLocks noChangeAspect="1"/>
          </p:cNvPicPr>
          <p:nvPr userDrawn="1"/>
        </p:nvPicPr>
        <p:blipFill>
          <a:blip r:embed="rId6"/>
          <a:srcRect/>
          <a:stretch/>
        </p:blipFill>
        <p:spPr>
          <a:xfrm>
            <a:off x="907112" y="5488305"/>
            <a:ext cx="2175309" cy="731520"/>
          </a:xfrm>
          <a:prstGeom prst="rect">
            <a:avLst/>
          </a:prstGeom>
        </p:spPr>
      </p:pic>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5593264" cy="2781301"/>
          </a:xfrm>
        </p:spPr>
        <p:txBody>
          <a:bodyPr anchor="b">
            <a:normAutofit/>
          </a:bodyPr>
          <a:lstStyle>
            <a:lvl1pPr algn="l">
              <a:defRPr sz="6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5559810" cy="1371600"/>
          </a:xfrm>
        </p:spPr>
        <p:txBody>
          <a:bodyPr>
            <a:normAutofit/>
          </a:bodyPr>
          <a:lstStyle>
            <a:lvl1pPr marL="0" indent="0" algn="l">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Picture Placeholder 14">
            <a:extLst>
              <a:ext uri="{FF2B5EF4-FFF2-40B4-BE49-F238E27FC236}">
                <a16:creationId xmlns:a16="http://schemas.microsoft.com/office/drawing/2014/main" id="{1CE6D9E0-7CC5-1D39-6751-92804956F343}"/>
              </a:ext>
            </a:extLst>
          </p:cNvPr>
          <p:cNvSpPr>
            <a:spLocks noGrp="1"/>
          </p:cNvSpPr>
          <p:nvPr>
            <p:ph type="pic" sz="quarter" idx="10"/>
          </p:nvPr>
        </p:nvSpPr>
        <p:spPr>
          <a:xfrm>
            <a:off x="7082028" y="647700"/>
            <a:ext cx="4462272" cy="4462272"/>
          </a:xfrm>
          <a:prstGeom prst="ellipse">
            <a:avLst/>
          </a:prstGeom>
          <a:ln w="63500">
            <a:solidFill>
              <a:schemeClr val="accent3"/>
            </a:solidFill>
          </a:ln>
        </p:spPr>
        <p:txBody>
          <a:bodyPr/>
          <a:lstStyle/>
          <a:p>
            <a:endParaRPr lang="en-US"/>
          </a:p>
        </p:txBody>
      </p:sp>
    </p:spTree>
    <p:extLst>
      <p:ext uri="{BB962C8B-B14F-4D97-AF65-F5344CB8AC3E}">
        <p14:creationId xmlns:p14="http://schemas.microsoft.com/office/powerpoint/2010/main" val="39992708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ackground_White_Plain">
  <p:cSld name="Background_White_Plain">
    <p:spTree>
      <p:nvGrpSpPr>
        <p:cNvPr id="1" name="Shape 8"/>
        <p:cNvGrpSpPr/>
        <p:nvPr/>
      </p:nvGrpSpPr>
      <p:grpSpPr>
        <a:xfrm>
          <a:off x="0" y="0"/>
          <a:ext cx="0" cy="0"/>
          <a:chOff x="0" y="0"/>
          <a:chExt cx="0" cy="0"/>
        </a:xfrm>
      </p:grpSpPr>
      <p:sp>
        <p:nvSpPr>
          <p:cNvPr id="9" name="Google Shape;9;p3"/>
          <p:cNvSpPr/>
          <p:nvPr/>
        </p:nvSpPr>
        <p:spPr>
          <a:xfrm>
            <a:off x="0" y="0"/>
            <a:ext cx="12192000" cy="6858000"/>
          </a:xfrm>
          <a:prstGeom prst="rect">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Tree>
    <p:extLst>
      <p:ext uri="{BB962C8B-B14F-4D97-AF65-F5344CB8AC3E}">
        <p14:creationId xmlns:p14="http://schemas.microsoft.com/office/powerpoint/2010/main" val="33868886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over2 - Light - M Motion">
  <p:cSld name="Cover2 - Light - M Motion">
    <p:spTree>
      <p:nvGrpSpPr>
        <p:cNvPr id="1" name="Shape 768"/>
        <p:cNvGrpSpPr/>
        <p:nvPr/>
      </p:nvGrpSpPr>
      <p:grpSpPr>
        <a:xfrm>
          <a:off x="0" y="0"/>
          <a:ext cx="0" cy="0"/>
          <a:chOff x="0" y="0"/>
          <a:chExt cx="0" cy="0"/>
        </a:xfrm>
      </p:grpSpPr>
      <p:pic>
        <p:nvPicPr>
          <p:cNvPr id="769" name="Google Shape;769;p14"/>
          <p:cNvPicPr preferRelativeResize="0"/>
          <p:nvPr/>
        </p:nvPicPr>
        <p:blipFill rotWithShape="1">
          <a:blip r:embed="rId2">
            <a:alphaModFix/>
          </a:blip>
          <a:srcRect l="11925" r="11925"/>
          <a:stretch/>
        </p:blipFill>
        <p:spPr>
          <a:xfrm>
            <a:off x="3522467" y="2757200"/>
            <a:ext cx="2898400" cy="672000"/>
          </a:xfrm>
          <a:prstGeom prst="rect">
            <a:avLst/>
          </a:prstGeom>
          <a:noFill/>
          <a:ln>
            <a:noFill/>
          </a:ln>
        </p:spPr>
      </p:pic>
      <p:sp>
        <p:nvSpPr>
          <p:cNvPr id="770" name="Google Shape;770;p14"/>
          <p:cNvSpPr/>
          <p:nvPr/>
        </p:nvSpPr>
        <p:spPr>
          <a:xfrm rot="10800000">
            <a:off x="4844433" y="6157433"/>
            <a:ext cx="921600" cy="672000"/>
          </a:xfrm>
          <a:prstGeom prst="rect">
            <a:avLst/>
          </a:prstGeom>
          <a:gradFill>
            <a:gsLst>
              <a:gs pos="0">
                <a:srgbClr val="FFFFFF"/>
              </a:gs>
              <a:gs pos="100000">
                <a:srgbClr val="006DAE"/>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771" name="Google Shape;771;p14"/>
          <p:cNvSpPr/>
          <p:nvPr/>
        </p:nvSpPr>
        <p:spPr>
          <a:xfrm>
            <a:off x="6414233" y="4776500"/>
            <a:ext cx="921600" cy="672000"/>
          </a:xfrm>
          <a:prstGeom prst="rect">
            <a:avLst/>
          </a:prstGeom>
          <a:gradFill>
            <a:gsLst>
              <a:gs pos="0">
                <a:srgbClr val="FFFFFF"/>
              </a:gs>
              <a:gs pos="100000">
                <a:srgbClr val="006DAE"/>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772" name="Google Shape;772;p14"/>
          <p:cNvSpPr/>
          <p:nvPr/>
        </p:nvSpPr>
        <p:spPr>
          <a:xfrm>
            <a:off x="3855367" y="4800767"/>
            <a:ext cx="1276000" cy="672000"/>
          </a:xfrm>
          <a:prstGeom prst="rect">
            <a:avLst/>
          </a:prstGeom>
          <a:gradFill>
            <a:gsLst>
              <a:gs pos="0">
                <a:srgbClr val="FFFFFF"/>
              </a:gs>
              <a:gs pos="100000">
                <a:srgbClr val="FFBA00"/>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773" name="Google Shape;773;p14"/>
          <p:cNvSpPr/>
          <p:nvPr/>
        </p:nvSpPr>
        <p:spPr>
          <a:xfrm>
            <a:off x="3235200" y="4116100"/>
            <a:ext cx="1896000" cy="672000"/>
          </a:xfrm>
          <a:prstGeom prst="rect">
            <a:avLst/>
          </a:prstGeom>
          <a:gradFill>
            <a:gsLst>
              <a:gs pos="0">
                <a:srgbClr val="FFFFFF"/>
              </a:gs>
              <a:gs pos="100000">
                <a:srgbClr val="006DAE"/>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774" name="Google Shape;774;p14"/>
          <p:cNvSpPr/>
          <p:nvPr/>
        </p:nvSpPr>
        <p:spPr>
          <a:xfrm>
            <a:off x="4844433" y="3444100"/>
            <a:ext cx="921600" cy="672000"/>
          </a:xfrm>
          <a:prstGeom prst="rect">
            <a:avLst/>
          </a:prstGeom>
          <a:gradFill>
            <a:gsLst>
              <a:gs pos="0">
                <a:srgbClr val="FFFFFF"/>
              </a:gs>
              <a:gs pos="100000">
                <a:srgbClr val="006DAE"/>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775" name="Google Shape;775;p14"/>
          <p:cNvSpPr/>
          <p:nvPr/>
        </p:nvSpPr>
        <p:spPr>
          <a:xfrm>
            <a:off x="3955200" y="2081900"/>
            <a:ext cx="2784000" cy="660400"/>
          </a:xfrm>
          <a:prstGeom prst="rect">
            <a:avLst/>
          </a:prstGeom>
          <a:gradFill>
            <a:gsLst>
              <a:gs pos="0">
                <a:srgbClr val="FFFFFF"/>
              </a:gs>
              <a:gs pos="50000">
                <a:srgbClr val="FFBA00"/>
              </a:gs>
              <a:gs pos="100000">
                <a:srgbClr val="FFFFFF"/>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776" name="Google Shape;776;p14"/>
          <p:cNvSpPr/>
          <p:nvPr/>
        </p:nvSpPr>
        <p:spPr>
          <a:xfrm>
            <a:off x="4934267" y="708100"/>
            <a:ext cx="2289200" cy="672000"/>
          </a:xfrm>
          <a:prstGeom prst="rect">
            <a:avLst/>
          </a:prstGeom>
          <a:gradFill>
            <a:gsLst>
              <a:gs pos="0">
                <a:srgbClr val="FFFFFF"/>
              </a:gs>
              <a:gs pos="50000">
                <a:srgbClr val="006DAE"/>
              </a:gs>
              <a:gs pos="100000">
                <a:srgbClr val="FFFFFF"/>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777" name="Google Shape;777;p14"/>
          <p:cNvSpPr/>
          <p:nvPr/>
        </p:nvSpPr>
        <p:spPr>
          <a:xfrm>
            <a:off x="0" y="2081900"/>
            <a:ext cx="2140800" cy="660400"/>
          </a:xfrm>
          <a:prstGeom prst="rect">
            <a:avLst/>
          </a:prstGeom>
          <a:gradFill>
            <a:gsLst>
              <a:gs pos="0">
                <a:srgbClr val="FFFFFF"/>
              </a:gs>
              <a:gs pos="100000">
                <a:srgbClr val="006DAE"/>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778" name="Google Shape;778;p14"/>
          <p:cNvSpPr/>
          <p:nvPr/>
        </p:nvSpPr>
        <p:spPr>
          <a:xfrm>
            <a:off x="-17283" y="-410"/>
            <a:ext cx="12192291" cy="6858811"/>
          </a:xfrm>
          <a:custGeom>
            <a:avLst/>
            <a:gdLst/>
            <a:ahLst/>
            <a:cxnLst/>
            <a:rect l="l" t="t" r="r" b="b"/>
            <a:pathLst>
              <a:path w="285022" h="160340" extrusionOk="0">
                <a:moveTo>
                  <a:pt x="7347" y="1235"/>
                </a:moveTo>
                <a:lnTo>
                  <a:pt x="7347" y="16278"/>
                </a:lnTo>
                <a:lnTo>
                  <a:pt x="5605" y="16278"/>
                </a:lnTo>
                <a:lnTo>
                  <a:pt x="5605" y="9849"/>
                </a:lnTo>
                <a:lnTo>
                  <a:pt x="5099" y="16278"/>
                </a:lnTo>
                <a:lnTo>
                  <a:pt x="3167" y="16278"/>
                </a:lnTo>
                <a:lnTo>
                  <a:pt x="2629" y="9849"/>
                </a:lnTo>
                <a:lnTo>
                  <a:pt x="2629" y="16278"/>
                </a:lnTo>
                <a:lnTo>
                  <a:pt x="918" y="16278"/>
                </a:lnTo>
                <a:lnTo>
                  <a:pt x="918" y="1235"/>
                </a:lnTo>
                <a:lnTo>
                  <a:pt x="3705" y="1235"/>
                </a:lnTo>
                <a:lnTo>
                  <a:pt x="4117" y="6334"/>
                </a:lnTo>
                <a:lnTo>
                  <a:pt x="4529" y="1235"/>
                </a:lnTo>
                <a:close/>
                <a:moveTo>
                  <a:pt x="14821" y="1235"/>
                </a:moveTo>
                <a:lnTo>
                  <a:pt x="14821" y="16278"/>
                </a:lnTo>
                <a:lnTo>
                  <a:pt x="13079" y="16278"/>
                </a:lnTo>
                <a:lnTo>
                  <a:pt x="13079" y="9849"/>
                </a:lnTo>
                <a:lnTo>
                  <a:pt x="12573" y="16278"/>
                </a:lnTo>
                <a:lnTo>
                  <a:pt x="10641" y="16278"/>
                </a:lnTo>
                <a:lnTo>
                  <a:pt x="10134" y="9849"/>
                </a:lnTo>
                <a:lnTo>
                  <a:pt x="10134" y="16278"/>
                </a:lnTo>
                <a:lnTo>
                  <a:pt x="8392" y="16278"/>
                </a:lnTo>
                <a:lnTo>
                  <a:pt x="8392" y="1235"/>
                </a:lnTo>
                <a:lnTo>
                  <a:pt x="11179" y="1235"/>
                </a:lnTo>
                <a:lnTo>
                  <a:pt x="11591" y="6334"/>
                </a:lnTo>
                <a:lnTo>
                  <a:pt x="12034" y="1235"/>
                </a:lnTo>
                <a:close/>
                <a:moveTo>
                  <a:pt x="22295" y="1235"/>
                </a:moveTo>
                <a:lnTo>
                  <a:pt x="22295" y="16278"/>
                </a:lnTo>
                <a:lnTo>
                  <a:pt x="20553" y="16278"/>
                </a:lnTo>
                <a:lnTo>
                  <a:pt x="20553" y="9849"/>
                </a:lnTo>
                <a:lnTo>
                  <a:pt x="20047" y="16278"/>
                </a:lnTo>
                <a:lnTo>
                  <a:pt x="18115" y="16278"/>
                </a:lnTo>
                <a:lnTo>
                  <a:pt x="17608" y="9849"/>
                </a:lnTo>
                <a:lnTo>
                  <a:pt x="17608" y="16278"/>
                </a:lnTo>
                <a:lnTo>
                  <a:pt x="15866" y="16278"/>
                </a:lnTo>
                <a:lnTo>
                  <a:pt x="15866" y="1235"/>
                </a:lnTo>
                <a:lnTo>
                  <a:pt x="18653" y="1235"/>
                </a:lnTo>
                <a:lnTo>
                  <a:pt x="19096" y="6334"/>
                </a:lnTo>
                <a:lnTo>
                  <a:pt x="19508" y="1235"/>
                </a:lnTo>
                <a:close/>
                <a:moveTo>
                  <a:pt x="29769" y="1235"/>
                </a:moveTo>
                <a:lnTo>
                  <a:pt x="29769" y="16278"/>
                </a:lnTo>
                <a:lnTo>
                  <a:pt x="28059" y="16278"/>
                </a:lnTo>
                <a:lnTo>
                  <a:pt x="28059" y="9849"/>
                </a:lnTo>
                <a:lnTo>
                  <a:pt x="27520" y="16278"/>
                </a:lnTo>
                <a:lnTo>
                  <a:pt x="25589" y="16278"/>
                </a:lnTo>
                <a:lnTo>
                  <a:pt x="25082" y="9849"/>
                </a:lnTo>
                <a:lnTo>
                  <a:pt x="25082" y="16278"/>
                </a:lnTo>
                <a:lnTo>
                  <a:pt x="23340" y="16278"/>
                </a:lnTo>
                <a:lnTo>
                  <a:pt x="23340" y="1235"/>
                </a:lnTo>
                <a:lnTo>
                  <a:pt x="26159" y="1235"/>
                </a:lnTo>
                <a:lnTo>
                  <a:pt x="26570" y="6334"/>
                </a:lnTo>
                <a:lnTo>
                  <a:pt x="26982" y="1235"/>
                </a:lnTo>
                <a:close/>
                <a:moveTo>
                  <a:pt x="37243" y="1235"/>
                </a:moveTo>
                <a:lnTo>
                  <a:pt x="37243" y="16278"/>
                </a:lnTo>
                <a:lnTo>
                  <a:pt x="35533" y="16278"/>
                </a:lnTo>
                <a:lnTo>
                  <a:pt x="35533" y="9849"/>
                </a:lnTo>
                <a:lnTo>
                  <a:pt x="34994" y="16278"/>
                </a:lnTo>
                <a:lnTo>
                  <a:pt x="33094" y="16278"/>
                </a:lnTo>
                <a:lnTo>
                  <a:pt x="32556" y="9849"/>
                </a:lnTo>
                <a:lnTo>
                  <a:pt x="32556" y="16278"/>
                </a:lnTo>
                <a:lnTo>
                  <a:pt x="30814" y="16278"/>
                </a:lnTo>
                <a:lnTo>
                  <a:pt x="30814" y="1235"/>
                </a:lnTo>
                <a:lnTo>
                  <a:pt x="33633" y="1235"/>
                </a:lnTo>
                <a:lnTo>
                  <a:pt x="34044" y="6334"/>
                </a:lnTo>
                <a:lnTo>
                  <a:pt x="34456" y="1235"/>
                </a:lnTo>
                <a:close/>
                <a:moveTo>
                  <a:pt x="44748" y="1235"/>
                </a:moveTo>
                <a:lnTo>
                  <a:pt x="44748" y="16278"/>
                </a:lnTo>
                <a:lnTo>
                  <a:pt x="43007" y="16278"/>
                </a:lnTo>
                <a:lnTo>
                  <a:pt x="43007" y="9849"/>
                </a:lnTo>
                <a:lnTo>
                  <a:pt x="42468" y="16278"/>
                </a:lnTo>
                <a:lnTo>
                  <a:pt x="40568" y="16278"/>
                </a:lnTo>
                <a:lnTo>
                  <a:pt x="40030" y="9849"/>
                </a:lnTo>
                <a:lnTo>
                  <a:pt x="40030" y="16278"/>
                </a:lnTo>
                <a:lnTo>
                  <a:pt x="38320" y="16278"/>
                </a:lnTo>
                <a:lnTo>
                  <a:pt x="38320" y="1235"/>
                </a:lnTo>
                <a:lnTo>
                  <a:pt x="41106" y="1235"/>
                </a:lnTo>
                <a:lnTo>
                  <a:pt x="41518" y="6334"/>
                </a:lnTo>
                <a:lnTo>
                  <a:pt x="41930" y="1235"/>
                </a:lnTo>
                <a:close/>
                <a:moveTo>
                  <a:pt x="52222" y="1235"/>
                </a:moveTo>
                <a:lnTo>
                  <a:pt x="52222" y="16278"/>
                </a:lnTo>
                <a:lnTo>
                  <a:pt x="50480" y="16278"/>
                </a:lnTo>
                <a:lnTo>
                  <a:pt x="50480" y="9849"/>
                </a:lnTo>
                <a:lnTo>
                  <a:pt x="49942" y="16278"/>
                </a:lnTo>
                <a:lnTo>
                  <a:pt x="48042" y="16278"/>
                </a:lnTo>
                <a:lnTo>
                  <a:pt x="47504" y="9849"/>
                </a:lnTo>
                <a:lnTo>
                  <a:pt x="47504" y="16278"/>
                </a:lnTo>
                <a:lnTo>
                  <a:pt x="45793" y="16278"/>
                </a:lnTo>
                <a:lnTo>
                  <a:pt x="45793" y="1235"/>
                </a:lnTo>
                <a:lnTo>
                  <a:pt x="48580" y="1235"/>
                </a:lnTo>
                <a:lnTo>
                  <a:pt x="48992" y="6334"/>
                </a:lnTo>
                <a:lnTo>
                  <a:pt x="49404" y="1235"/>
                </a:lnTo>
                <a:close/>
                <a:moveTo>
                  <a:pt x="59696" y="1235"/>
                </a:moveTo>
                <a:lnTo>
                  <a:pt x="59696" y="16278"/>
                </a:lnTo>
                <a:lnTo>
                  <a:pt x="57954" y="16278"/>
                </a:lnTo>
                <a:lnTo>
                  <a:pt x="57954" y="9849"/>
                </a:lnTo>
                <a:lnTo>
                  <a:pt x="57448" y="16278"/>
                </a:lnTo>
                <a:lnTo>
                  <a:pt x="55516" y="16278"/>
                </a:lnTo>
                <a:lnTo>
                  <a:pt x="54978" y="9849"/>
                </a:lnTo>
                <a:lnTo>
                  <a:pt x="54978" y="16278"/>
                </a:lnTo>
                <a:lnTo>
                  <a:pt x="53267" y="16278"/>
                </a:lnTo>
                <a:lnTo>
                  <a:pt x="53267" y="1235"/>
                </a:lnTo>
                <a:lnTo>
                  <a:pt x="56054" y="1235"/>
                </a:lnTo>
                <a:lnTo>
                  <a:pt x="56466" y="6334"/>
                </a:lnTo>
                <a:lnTo>
                  <a:pt x="56878" y="1235"/>
                </a:lnTo>
                <a:close/>
                <a:moveTo>
                  <a:pt x="67170" y="1235"/>
                </a:moveTo>
                <a:lnTo>
                  <a:pt x="67170" y="16278"/>
                </a:lnTo>
                <a:lnTo>
                  <a:pt x="65428" y="16278"/>
                </a:lnTo>
                <a:lnTo>
                  <a:pt x="65428" y="9849"/>
                </a:lnTo>
                <a:lnTo>
                  <a:pt x="64922" y="16278"/>
                </a:lnTo>
                <a:lnTo>
                  <a:pt x="62990" y="16278"/>
                </a:lnTo>
                <a:lnTo>
                  <a:pt x="62483" y="9849"/>
                </a:lnTo>
                <a:lnTo>
                  <a:pt x="62483" y="16278"/>
                </a:lnTo>
                <a:lnTo>
                  <a:pt x="60741" y="16278"/>
                </a:lnTo>
                <a:lnTo>
                  <a:pt x="60741" y="1235"/>
                </a:lnTo>
                <a:lnTo>
                  <a:pt x="63528" y="1235"/>
                </a:lnTo>
                <a:lnTo>
                  <a:pt x="63940" y="6334"/>
                </a:lnTo>
                <a:lnTo>
                  <a:pt x="64383" y="1235"/>
                </a:lnTo>
                <a:close/>
                <a:moveTo>
                  <a:pt x="74644" y="1235"/>
                </a:moveTo>
                <a:lnTo>
                  <a:pt x="74644" y="16278"/>
                </a:lnTo>
                <a:lnTo>
                  <a:pt x="72902" y="16278"/>
                </a:lnTo>
                <a:lnTo>
                  <a:pt x="72902" y="9849"/>
                </a:lnTo>
                <a:lnTo>
                  <a:pt x="72395" y="16278"/>
                </a:lnTo>
                <a:lnTo>
                  <a:pt x="70464" y="16278"/>
                </a:lnTo>
                <a:lnTo>
                  <a:pt x="69957" y="9849"/>
                </a:lnTo>
                <a:lnTo>
                  <a:pt x="69957" y="16278"/>
                </a:lnTo>
                <a:lnTo>
                  <a:pt x="68215" y="16278"/>
                </a:lnTo>
                <a:lnTo>
                  <a:pt x="68215" y="1235"/>
                </a:lnTo>
                <a:lnTo>
                  <a:pt x="71002" y="1235"/>
                </a:lnTo>
                <a:lnTo>
                  <a:pt x="71445" y="6334"/>
                </a:lnTo>
                <a:lnTo>
                  <a:pt x="71857" y="1235"/>
                </a:lnTo>
                <a:close/>
                <a:moveTo>
                  <a:pt x="82118" y="1235"/>
                </a:moveTo>
                <a:lnTo>
                  <a:pt x="82118" y="16278"/>
                </a:lnTo>
                <a:lnTo>
                  <a:pt x="80376" y="16278"/>
                </a:lnTo>
                <a:lnTo>
                  <a:pt x="80376" y="9849"/>
                </a:lnTo>
                <a:lnTo>
                  <a:pt x="79869" y="16278"/>
                </a:lnTo>
                <a:lnTo>
                  <a:pt x="77969" y="16278"/>
                </a:lnTo>
                <a:lnTo>
                  <a:pt x="77431" y="9849"/>
                </a:lnTo>
                <a:lnTo>
                  <a:pt x="77431" y="16278"/>
                </a:lnTo>
                <a:lnTo>
                  <a:pt x="75689" y="16278"/>
                </a:lnTo>
                <a:lnTo>
                  <a:pt x="75689" y="1235"/>
                </a:lnTo>
                <a:lnTo>
                  <a:pt x="78508" y="1235"/>
                </a:lnTo>
                <a:lnTo>
                  <a:pt x="78919" y="6334"/>
                </a:lnTo>
                <a:lnTo>
                  <a:pt x="79331" y="1235"/>
                </a:lnTo>
                <a:close/>
                <a:moveTo>
                  <a:pt x="89623" y="1235"/>
                </a:moveTo>
                <a:lnTo>
                  <a:pt x="89623" y="16278"/>
                </a:lnTo>
                <a:lnTo>
                  <a:pt x="87882" y="16278"/>
                </a:lnTo>
                <a:lnTo>
                  <a:pt x="87882" y="9849"/>
                </a:lnTo>
                <a:lnTo>
                  <a:pt x="87343" y="16278"/>
                </a:lnTo>
                <a:lnTo>
                  <a:pt x="85443" y="16278"/>
                </a:lnTo>
                <a:lnTo>
                  <a:pt x="84905" y="9849"/>
                </a:lnTo>
                <a:lnTo>
                  <a:pt x="84905" y="16278"/>
                </a:lnTo>
                <a:lnTo>
                  <a:pt x="83163" y="16278"/>
                </a:lnTo>
                <a:lnTo>
                  <a:pt x="83163" y="1235"/>
                </a:lnTo>
                <a:lnTo>
                  <a:pt x="85982" y="1235"/>
                </a:lnTo>
                <a:lnTo>
                  <a:pt x="86393" y="6334"/>
                </a:lnTo>
                <a:lnTo>
                  <a:pt x="86805" y="1235"/>
                </a:lnTo>
                <a:close/>
                <a:moveTo>
                  <a:pt x="97097" y="1235"/>
                </a:moveTo>
                <a:lnTo>
                  <a:pt x="97097" y="16278"/>
                </a:lnTo>
                <a:lnTo>
                  <a:pt x="95356" y="16278"/>
                </a:lnTo>
                <a:lnTo>
                  <a:pt x="95356" y="9849"/>
                </a:lnTo>
                <a:lnTo>
                  <a:pt x="94817" y="16278"/>
                </a:lnTo>
                <a:lnTo>
                  <a:pt x="92917" y="16278"/>
                </a:lnTo>
                <a:lnTo>
                  <a:pt x="92379" y="9849"/>
                </a:lnTo>
                <a:lnTo>
                  <a:pt x="92379" y="16278"/>
                </a:lnTo>
                <a:lnTo>
                  <a:pt x="90637" y="16278"/>
                </a:lnTo>
                <a:lnTo>
                  <a:pt x="90637" y="1235"/>
                </a:lnTo>
                <a:lnTo>
                  <a:pt x="93455" y="1235"/>
                </a:lnTo>
                <a:lnTo>
                  <a:pt x="93867" y="6334"/>
                </a:lnTo>
                <a:lnTo>
                  <a:pt x="94279" y="1235"/>
                </a:lnTo>
                <a:close/>
                <a:moveTo>
                  <a:pt x="104571" y="1235"/>
                </a:moveTo>
                <a:lnTo>
                  <a:pt x="104571" y="16278"/>
                </a:lnTo>
                <a:lnTo>
                  <a:pt x="102829" y="16278"/>
                </a:lnTo>
                <a:lnTo>
                  <a:pt x="102829" y="9849"/>
                </a:lnTo>
                <a:lnTo>
                  <a:pt x="102323" y="16278"/>
                </a:lnTo>
                <a:lnTo>
                  <a:pt x="100391" y="16278"/>
                </a:lnTo>
                <a:lnTo>
                  <a:pt x="99853" y="9849"/>
                </a:lnTo>
                <a:lnTo>
                  <a:pt x="99853" y="16278"/>
                </a:lnTo>
                <a:lnTo>
                  <a:pt x="98142" y="16278"/>
                </a:lnTo>
                <a:lnTo>
                  <a:pt x="98142" y="1235"/>
                </a:lnTo>
                <a:lnTo>
                  <a:pt x="100929" y="1235"/>
                </a:lnTo>
                <a:lnTo>
                  <a:pt x="101341" y="6334"/>
                </a:lnTo>
                <a:lnTo>
                  <a:pt x="101753" y="1235"/>
                </a:lnTo>
                <a:close/>
                <a:moveTo>
                  <a:pt x="112045" y="1235"/>
                </a:moveTo>
                <a:lnTo>
                  <a:pt x="112045" y="16278"/>
                </a:lnTo>
                <a:lnTo>
                  <a:pt x="110303" y="16278"/>
                </a:lnTo>
                <a:lnTo>
                  <a:pt x="110303" y="9849"/>
                </a:lnTo>
                <a:lnTo>
                  <a:pt x="109797" y="16278"/>
                </a:lnTo>
                <a:lnTo>
                  <a:pt x="107865" y="16278"/>
                </a:lnTo>
                <a:lnTo>
                  <a:pt x="107358" y="9849"/>
                </a:lnTo>
                <a:lnTo>
                  <a:pt x="107358" y="16278"/>
                </a:lnTo>
                <a:lnTo>
                  <a:pt x="105616" y="16278"/>
                </a:lnTo>
                <a:lnTo>
                  <a:pt x="105616" y="1235"/>
                </a:lnTo>
                <a:lnTo>
                  <a:pt x="108403" y="1235"/>
                </a:lnTo>
                <a:lnTo>
                  <a:pt x="108815" y="6334"/>
                </a:lnTo>
                <a:lnTo>
                  <a:pt x="109258" y="1235"/>
                </a:lnTo>
                <a:close/>
                <a:moveTo>
                  <a:pt x="119519" y="1235"/>
                </a:moveTo>
                <a:lnTo>
                  <a:pt x="119519" y="16278"/>
                </a:lnTo>
                <a:lnTo>
                  <a:pt x="117777" y="16278"/>
                </a:lnTo>
                <a:lnTo>
                  <a:pt x="117777" y="9849"/>
                </a:lnTo>
                <a:lnTo>
                  <a:pt x="117271" y="16278"/>
                </a:lnTo>
                <a:lnTo>
                  <a:pt x="115339" y="16278"/>
                </a:lnTo>
                <a:lnTo>
                  <a:pt x="114832" y="9849"/>
                </a:lnTo>
                <a:lnTo>
                  <a:pt x="114832" y="16278"/>
                </a:lnTo>
                <a:lnTo>
                  <a:pt x="113090" y="16278"/>
                </a:lnTo>
                <a:lnTo>
                  <a:pt x="113090" y="1235"/>
                </a:lnTo>
                <a:lnTo>
                  <a:pt x="115877" y="1235"/>
                </a:lnTo>
                <a:lnTo>
                  <a:pt x="116320" y="6334"/>
                </a:lnTo>
                <a:lnTo>
                  <a:pt x="116732" y="1235"/>
                </a:lnTo>
                <a:close/>
                <a:moveTo>
                  <a:pt x="126993" y="1235"/>
                </a:moveTo>
                <a:lnTo>
                  <a:pt x="126993" y="16278"/>
                </a:lnTo>
                <a:lnTo>
                  <a:pt x="125283" y="16278"/>
                </a:lnTo>
                <a:lnTo>
                  <a:pt x="125283" y="9849"/>
                </a:lnTo>
                <a:lnTo>
                  <a:pt x="124744" y="16278"/>
                </a:lnTo>
                <a:lnTo>
                  <a:pt x="122813" y="16278"/>
                </a:lnTo>
                <a:lnTo>
                  <a:pt x="122306" y="9849"/>
                </a:lnTo>
                <a:lnTo>
                  <a:pt x="122306" y="16278"/>
                </a:lnTo>
                <a:lnTo>
                  <a:pt x="120564" y="16278"/>
                </a:lnTo>
                <a:lnTo>
                  <a:pt x="120564" y="1235"/>
                </a:lnTo>
                <a:lnTo>
                  <a:pt x="123351" y="1235"/>
                </a:lnTo>
                <a:lnTo>
                  <a:pt x="123794" y="6334"/>
                </a:lnTo>
                <a:lnTo>
                  <a:pt x="124206" y="1235"/>
                </a:lnTo>
                <a:close/>
                <a:moveTo>
                  <a:pt x="134467" y="1235"/>
                </a:moveTo>
                <a:lnTo>
                  <a:pt x="134467" y="16278"/>
                </a:lnTo>
                <a:lnTo>
                  <a:pt x="132757" y="16278"/>
                </a:lnTo>
                <a:lnTo>
                  <a:pt x="132757" y="9849"/>
                </a:lnTo>
                <a:lnTo>
                  <a:pt x="132218" y="16278"/>
                </a:lnTo>
                <a:lnTo>
                  <a:pt x="130318" y="16278"/>
                </a:lnTo>
                <a:lnTo>
                  <a:pt x="129780" y="9849"/>
                </a:lnTo>
                <a:lnTo>
                  <a:pt x="129780" y="16278"/>
                </a:lnTo>
                <a:lnTo>
                  <a:pt x="128038" y="16278"/>
                </a:lnTo>
                <a:lnTo>
                  <a:pt x="128038" y="1235"/>
                </a:lnTo>
                <a:lnTo>
                  <a:pt x="130857" y="1235"/>
                </a:lnTo>
                <a:lnTo>
                  <a:pt x="131268" y="6334"/>
                </a:lnTo>
                <a:lnTo>
                  <a:pt x="131680" y="1235"/>
                </a:lnTo>
                <a:close/>
                <a:moveTo>
                  <a:pt x="141941" y="1235"/>
                </a:moveTo>
                <a:lnTo>
                  <a:pt x="141941" y="16278"/>
                </a:lnTo>
                <a:lnTo>
                  <a:pt x="140231" y="16278"/>
                </a:lnTo>
                <a:lnTo>
                  <a:pt x="140231" y="9849"/>
                </a:lnTo>
                <a:lnTo>
                  <a:pt x="139692" y="16278"/>
                </a:lnTo>
                <a:lnTo>
                  <a:pt x="137792" y="16278"/>
                </a:lnTo>
                <a:lnTo>
                  <a:pt x="137254" y="9849"/>
                </a:lnTo>
                <a:lnTo>
                  <a:pt x="137254" y="16278"/>
                </a:lnTo>
                <a:lnTo>
                  <a:pt x="135512" y="16278"/>
                </a:lnTo>
                <a:lnTo>
                  <a:pt x="135512" y="1235"/>
                </a:lnTo>
                <a:lnTo>
                  <a:pt x="138330" y="1235"/>
                </a:lnTo>
                <a:lnTo>
                  <a:pt x="138742" y="6334"/>
                </a:lnTo>
                <a:lnTo>
                  <a:pt x="139154" y="1235"/>
                </a:lnTo>
                <a:close/>
                <a:moveTo>
                  <a:pt x="149446" y="1235"/>
                </a:moveTo>
                <a:lnTo>
                  <a:pt x="149446" y="16278"/>
                </a:lnTo>
                <a:lnTo>
                  <a:pt x="147705" y="16278"/>
                </a:lnTo>
                <a:lnTo>
                  <a:pt x="147705" y="9849"/>
                </a:lnTo>
                <a:lnTo>
                  <a:pt x="147166" y="16278"/>
                </a:lnTo>
                <a:lnTo>
                  <a:pt x="145266" y="16278"/>
                </a:lnTo>
                <a:lnTo>
                  <a:pt x="144728" y="9849"/>
                </a:lnTo>
                <a:lnTo>
                  <a:pt x="144728" y="16278"/>
                </a:lnTo>
                <a:lnTo>
                  <a:pt x="142986" y="16278"/>
                </a:lnTo>
                <a:lnTo>
                  <a:pt x="142986" y="1235"/>
                </a:lnTo>
                <a:lnTo>
                  <a:pt x="145804" y="1235"/>
                </a:lnTo>
                <a:lnTo>
                  <a:pt x="146216" y="6334"/>
                </a:lnTo>
                <a:lnTo>
                  <a:pt x="146628" y="1235"/>
                </a:lnTo>
                <a:close/>
                <a:moveTo>
                  <a:pt x="156920" y="1235"/>
                </a:moveTo>
                <a:lnTo>
                  <a:pt x="156920" y="16278"/>
                </a:lnTo>
                <a:lnTo>
                  <a:pt x="155178" y="16278"/>
                </a:lnTo>
                <a:lnTo>
                  <a:pt x="155178" y="9849"/>
                </a:lnTo>
                <a:lnTo>
                  <a:pt x="154640" y="16278"/>
                </a:lnTo>
                <a:lnTo>
                  <a:pt x="152740" y="16278"/>
                </a:lnTo>
                <a:lnTo>
                  <a:pt x="152233" y="9849"/>
                </a:lnTo>
                <a:lnTo>
                  <a:pt x="152233" y="16278"/>
                </a:lnTo>
                <a:lnTo>
                  <a:pt x="150491" y="16278"/>
                </a:lnTo>
                <a:lnTo>
                  <a:pt x="150491" y="1235"/>
                </a:lnTo>
                <a:lnTo>
                  <a:pt x="153278" y="1235"/>
                </a:lnTo>
                <a:lnTo>
                  <a:pt x="153690" y="6334"/>
                </a:lnTo>
                <a:lnTo>
                  <a:pt x="154133" y="1235"/>
                </a:lnTo>
                <a:close/>
                <a:moveTo>
                  <a:pt x="164394" y="1235"/>
                </a:moveTo>
                <a:lnTo>
                  <a:pt x="164394" y="16278"/>
                </a:lnTo>
                <a:lnTo>
                  <a:pt x="162652" y="16278"/>
                </a:lnTo>
                <a:lnTo>
                  <a:pt x="162652" y="9849"/>
                </a:lnTo>
                <a:lnTo>
                  <a:pt x="162146" y="16278"/>
                </a:lnTo>
                <a:lnTo>
                  <a:pt x="160214" y="16278"/>
                </a:lnTo>
                <a:lnTo>
                  <a:pt x="159707" y="9849"/>
                </a:lnTo>
                <a:lnTo>
                  <a:pt x="159707" y="16278"/>
                </a:lnTo>
                <a:lnTo>
                  <a:pt x="157965" y="16278"/>
                </a:lnTo>
                <a:lnTo>
                  <a:pt x="157965" y="1235"/>
                </a:lnTo>
                <a:lnTo>
                  <a:pt x="160752" y="1235"/>
                </a:lnTo>
                <a:lnTo>
                  <a:pt x="161164" y="6334"/>
                </a:lnTo>
                <a:lnTo>
                  <a:pt x="161607" y="1235"/>
                </a:lnTo>
                <a:close/>
                <a:moveTo>
                  <a:pt x="171868" y="1235"/>
                </a:moveTo>
                <a:lnTo>
                  <a:pt x="171868" y="16278"/>
                </a:lnTo>
                <a:lnTo>
                  <a:pt x="170126" y="16278"/>
                </a:lnTo>
                <a:lnTo>
                  <a:pt x="170126" y="9849"/>
                </a:lnTo>
                <a:lnTo>
                  <a:pt x="169620" y="16278"/>
                </a:lnTo>
                <a:lnTo>
                  <a:pt x="167688" y="16278"/>
                </a:lnTo>
                <a:lnTo>
                  <a:pt x="167181" y="9849"/>
                </a:lnTo>
                <a:lnTo>
                  <a:pt x="167181" y="16278"/>
                </a:lnTo>
                <a:lnTo>
                  <a:pt x="165439" y="16278"/>
                </a:lnTo>
                <a:lnTo>
                  <a:pt x="165439" y="1235"/>
                </a:lnTo>
                <a:lnTo>
                  <a:pt x="168226" y="1235"/>
                </a:lnTo>
                <a:lnTo>
                  <a:pt x="168638" y="6334"/>
                </a:lnTo>
                <a:lnTo>
                  <a:pt x="169081" y="1235"/>
                </a:lnTo>
                <a:close/>
                <a:moveTo>
                  <a:pt x="179342" y="1235"/>
                </a:moveTo>
                <a:lnTo>
                  <a:pt x="179342" y="16278"/>
                </a:lnTo>
                <a:lnTo>
                  <a:pt x="177600" y="16278"/>
                </a:lnTo>
                <a:lnTo>
                  <a:pt x="177600" y="9849"/>
                </a:lnTo>
                <a:lnTo>
                  <a:pt x="177093" y="16278"/>
                </a:lnTo>
                <a:lnTo>
                  <a:pt x="175193" y="16278"/>
                </a:lnTo>
                <a:lnTo>
                  <a:pt x="174655" y="9849"/>
                </a:lnTo>
                <a:lnTo>
                  <a:pt x="174655" y="16278"/>
                </a:lnTo>
                <a:lnTo>
                  <a:pt x="172913" y="16278"/>
                </a:lnTo>
                <a:lnTo>
                  <a:pt x="172913" y="1235"/>
                </a:lnTo>
                <a:lnTo>
                  <a:pt x="175732" y="1235"/>
                </a:lnTo>
                <a:lnTo>
                  <a:pt x="176143" y="6334"/>
                </a:lnTo>
                <a:lnTo>
                  <a:pt x="176555" y="1235"/>
                </a:lnTo>
                <a:close/>
                <a:moveTo>
                  <a:pt x="186816" y="1235"/>
                </a:moveTo>
                <a:lnTo>
                  <a:pt x="186816" y="16278"/>
                </a:lnTo>
                <a:lnTo>
                  <a:pt x="185106" y="16278"/>
                </a:lnTo>
                <a:lnTo>
                  <a:pt x="185106" y="9849"/>
                </a:lnTo>
                <a:lnTo>
                  <a:pt x="184567" y="16278"/>
                </a:lnTo>
                <a:lnTo>
                  <a:pt x="182667" y="16278"/>
                </a:lnTo>
                <a:lnTo>
                  <a:pt x="182129" y="9849"/>
                </a:lnTo>
                <a:lnTo>
                  <a:pt x="182129" y="16278"/>
                </a:lnTo>
                <a:lnTo>
                  <a:pt x="180387" y="16278"/>
                </a:lnTo>
                <a:lnTo>
                  <a:pt x="180387" y="1235"/>
                </a:lnTo>
                <a:lnTo>
                  <a:pt x="183206" y="1235"/>
                </a:lnTo>
                <a:lnTo>
                  <a:pt x="183617" y="6334"/>
                </a:lnTo>
                <a:lnTo>
                  <a:pt x="184029" y="1235"/>
                </a:lnTo>
                <a:close/>
                <a:moveTo>
                  <a:pt x="194321" y="1235"/>
                </a:moveTo>
                <a:lnTo>
                  <a:pt x="194321" y="16278"/>
                </a:lnTo>
                <a:lnTo>
                  <a:pt x="192580" y="16278"/>
                </a:lnTo>
                <a:lnTo>
                  <a:pt x="192580" y="9849"/>
                </a:lnTo>
                <a:lnTo>
                  <a:pt x="192041" y="16278"/>
                </a:lnTo>
                <a:lnTo>
                  <a:pt x="190141" y="16278"/>
                </a:lnTo>
                <a:lnTo>
                  <a:pt x="189603" y="9849"/>
                </a:lnTo>
                <a:lnTo>
                  <a:pt x="189603" y="16278"/>
                </a:lnTo>
                <a:lnTo>
                  <a:pt x="187861" y="16278"/>
                </a:lnTo>
                <a:lnTo>
                  <a:pt x="187861" y="1235"/>
                </a:lnTo>
                <a:lnTo>
                  <a:pt x="190679" y="1235"/>
                </a:lnTo>
                <a:lnTo>
                  <a:pt x="191091" y="6334"/>
                </a:lnTo>
                <a:lnTo>
                  <a:pt x="191503" y="1235"/>
                </a:lnTo>
                <a:close/>
                <a:moveTo>
                  <a:pt x="201795" y="1235"/>
                </a:moveTo>
                <a:lnTo>
                  <a:pt x="201795" y="16278"/>
                </a:lnTo>
                <a:lnTo>
                  <a:pt x="200054" y="16278"/>
                </a:lnTo>
                <a:lnTo>
                  <a:pt x="200054" y="9849"/>
                </a:lnTo>
                <a:lnTo>
                  <a:pt x="199515" y="16278"/>
                </a:lnTo>
                <a:lnTo>
                  <a:pt x="197615" y="16278"/>
                </a:lnTo>
                <a:lnTo>
                  <a:pt x="197077" y="9849"/>
                </a:lnTo>
                <a:lnTo>
                  <a:pt x="197077" y="16278"/>
                </a:lnTo>
                <a:lnTo>
                  <a:pt x="195366" y="16278"/>
                </a:lnTo>
                <a:lnTo>
                  <a:pt x="195366" y="1235"/>
                </a:lnTo>
                <a:lnTo>
                  <a:pt x="198153" y="1235"/>
                </a:lnTo>
                <a:lnTo>
                  <a:pt x="198565" y="6334"/>
                </a:lnTo>
                <a:lnTo>
                  <a:pt x="198977" y="1235"/>
                </a:lnTo>
                <a:close/>
                <a:moveTo>
                  <a:pt x="209269" y="1235"/>
                </a:moveTo>
                <a:lnTo>
                  <a:pt x="209269" y="16278"/>
                </a:lnTo>
                <a:lnTo>
                  <a:pt x="207527" y="16278"/>
                </a:lnTo>
                <a:lnTo>
                  <a:pt x="207527" y="9849"/>
                </a:lnTo>
                <a:lnTo>
                  <a:pt x="207021" y="16278"/>
                </a:lnTo>
                <a:lnTo>
                  <a:pt x="205089" y="16278"/>
                </a:lnTo>
                <a:lnTo>
                  <a:pt x="204582" y="9849"/>
                </a:lnTo>
                <a:lnTo>
                  <a:pt x="204582" y="16278"/>
                </a:lnTo>
                <a:lnTo>
                  <a:pt x="202840" y="16278"/>
                </a:lnTo>
                <a:lnTo>
                  <a:pt x="202840" y="1235"/>
                </a:lnTo>
                <a:lnTo>
                  <a:pt x="205627" y="1235"/>
                </a:lnTo>
                <a:lnTo>
                  <a:pt x="206039" y="6334"/>
                </a:lnTo>
                <a:lnTo>
                  <a:pt x="206451" y="1235"/>
                </a:lnTo>
                <a:close/>
                <a:moveTo>
                  <a:pt x="216743" y="1235"/>
                </a:moveTo>
                <a:lnTo>
                  <a:pt x="216743" y="16278"/>
                </a:lnTo>
                <a:lnTo>
                  <a:pt x="215001" y="16278"/>
                </a:lnTo>
                <a:lnTo>
                  <a:pt x="215001" y="9849"/>
                </a:lnTo>
                <a:lnTo>
                  <a:pt x="214495" y="16278"/>
                </a:lnTo>
                <a:lnTo>
                  <a:pt x="212563" y="16278"/>
                </a:lnTo>
                <a:lnTo>
                  <a:pt x="212056" y="9849"/>
                </a:lnTo>
                <a:lnTo>
                  <a:pt x="212056" y="16278"/>
                </a:lnTo>
                <a:lnTo>
                  <a:pt x="210314" y="16278"/>
                </a:lnTo>
                <a:lnTo>
                  <a:pt x="210314" y="1235"/>
                </a:lnTo>
                <a:lnTo>
                  <a:pt x="213101" y="1235"/>
                </a:lnTo>
                <a:lnTo>
                  <a:pt x="213513" y="6334"/>
                </a:lnTo>
                <a:lnTo>
                  <a:pt x="213956" y="1235"/>
                </a:lnTo>
                <a:close/>
                <a:moveTo>
                  <a:pt x="224217" y="1235"/>
                </a:moveTo>
                <a:lnTo>
                  <a:pt x="224217" y="16278"/>
                </a:lnTo>
                <a:lnTo>
                  <a:pt x="222475" y="16278"/>
                </a:lnTo>
                <a:lnTo>
                  <a:pt x="222475" y="9849"/>
                </a:lnTo>
                <a:lnTo>
                  <a:pt x="221969" y="16278"/>
                </a:lnTo>
                <a:lnTo>
                  <a:pt x="220037" y="16278"/>
                </a:lnTo>
                <a:lnTo>
                  <a:pt x="219530" y="9849"/>
                </a:lnTo>
                <a:lnTo>
                  <a:pt x="219530" y="16278"/>
                </a:lnTo>
                <a:lnTo>
                  <a:pt x="217788" y="16278"/>
                </a:lnTo>
                <a:lnTo>
                  <a:pt x="217788" y="1235"/>
                </a:lnTo>
                <a:lnTo>
                  <a:pt x="220575" y="1235"/>
                </a:lnTo>
                <a:lnTo>
                  <a:pt x="221018" y="6334"/>
                </a:lnTo>
                <a:lnTo>
                  <a:pt x="221430" y="1235"/>
                </a:lnTo>
                <a:close/>
                <a:moveTo>
                  <a:pt x="231691" y="1235"/>
                </a:moveTo>
                <a:lnTo>
                  <a:pt x="231691" y="16278"/>
                </a:lnTo>
                <a:lnTo>
                  <a:pt x="229981" y="16278"/>
                </a:lnTo>
                <a:lnTo>
                  <a:pt x="229981" y="9849"/>
                </a:lnTo>
                <a:lnTo>
                  <a:pt x="229442" y="16278"/>
                </a:lnTo>
                <a:lnTo>
                  <a:pt x="227542" y="16278"/>
                </a:lnTo>
                <a:lnTo>
                  <a:pt x="227004" y="9849"/>
                </a:lnTo>
                <a:lnTo>
                  <a:pt x="227004" y="16278"/>
                </a:lnTo>
                <a:lnTo>
                  <a:pt x="225262" y="16278"/>
                </a:lnTo>
                <a:lnTo>
                  <a:pt x="225262" y="1235"/>
                </a:lnTo>
                <a:lnTo>
                  <a:pt x="228049" y="1235"/>
                </a:lnTo>
                <a:lnTo>
                  <a:pt x="228492" y="6334"/>
                </a:lnTo>
                <a:lnTo>
                  <a:pt x="228904" y="1235"/>
                </a:lnTo>
                <a:close/>
                <a:moveTo>
                  <a:pt x="239165" y="1235"/>
                </a:moveTo>
                <a:lnTo>
                  <a:pt x="239165" y="16278"/>
                </a:lnTo>
                <a:lnTo>
                  <a:pt x="237455" y="16278"/>
                </a:lnTo>
                <a:lnTo>
                  <a:pt x="237455" y="9849"/>
                </a:lnTo>
                <a:lnTo>
                  <a:pt x="236916" y="16278"/>
                </a:lnTo>
                <a:lnTo>
                  <a:pt x="235016" y="16278"/>
                </a:lnTo>
                <a:lnTo>
                  <a:pt x="234478" y="9849"/>
                </a:lnTo>
                <a:lnTo>
                  <a:pt x="234478" y="16278"/>
                </a:lnTo>
                <a:lnTo>
                  <a:pt x="232736" y="16278"/>
                </a:lnTo>
                <a:lnTo>
                  <a:pt x="232736" y="1235"/>
                </a:lnTo>
                <a:lnTo>
                  <a:pt x="235555" y="1235"/>
                </a:lnTo>
                <a:lnTo>
                  <a:pt x="235966" y="6334"/>
                </a:lnTo>
                <a:lnTo>
                  <a:pt x="236378" y="1235"/>
                </a:lnTo>
                <a:close/>
                <a:moveTo>
                  <a:pt x="246670" y="1235"/>
                </a:moveTo>
                <a:lnTo>
                  <a:pt x="246670" y="16278"/>
                </a:lnTo>
                <a:lnTo>
                  <a:pt x="244929" y="16278"/>
                </a:lnTo>
                <a:lnTo>
                  <a:pt x="244929" y="9849"/>
                </a:lnTo>
                <a:lnTo>
                  <a:pt x="244390" y="16278"/>
                </a:lnTo>
                <a:lnTo>
                  <a:pt x="242490" y="16278"/>
                </a:lnTo>
                <a:lnTo>
                  <a:pt x="241952" y="9849"/>
                </a:lnTo>
                <a:lnTo>
                  <a:pt x="241952" y="16278"/>
                </a:lnTo>
                <a:lnTo>
                  <a:pt x="240242" y="16278"/>
                </a:lnTo>
                <a:lnTo>
                  <a:pt x="240242" y="1235"/>
                </a:lnTo>
                <a:lnTo>
                  <a:pt x="243028" y="1235"/>
                </a:lnTo>
                <a:lnTo>
                  <a:pt x="243440" y="6334"/>
                </a:lnTo>
                <a:lnTo>
                  <a:pt x="243852" y="1235"/>
                </a:lnTo>
                <a:close/>
                <a:moveTo>
                  <a:pt x="254144" y="1235"/>
                </a:moveTo>
                <a:lnTo>
                  <a:pt x="254144" y="16278"/>
                </a:lnTo>
                <a:lnTo>
                  <a:pt x="252402" y="16278"/>
                </a:lnTo>
                <a:lnTo>
                  <a:pt x="252402" y="9849"/>
                </a:lnTo>
                <a:lnTo>
                  <a:pt x="251864" y="16278"/>
                </a:lnTo>
                <a:lnTo>
                  <a:pt x="249964" y="16278"/>
                </a:lnTo>
                <a:lnTo>
                  <a:pt x="249426" y="9849"/>
                </a:lnTo>
                <a:lnTo>
                  <a:pt x="249426" y="16278"/>
                </a:lnTo>
                <a:lnTo>
                  <a:pt x="247715" y="16278"/>
                </a:lnTo>
                <a:lnTo>
                  <a:pt x="247715" y="1235"/>
                </a:lnTo>
                <a:lnTo>
                  <a:pt x="250502" y="1235"/>
                </a:lnTo>
                <a:lnTo>
                  <a:pt x="250914" y="6334"/>
                </a:lnTo>
                <a:lnTo>
                  <a:pt x="251326" y="1235"/>
                </a:lnTo>
                <a:close/>
                <a:moveTo>
                  <a:pt x="261618" y="1235"/>
                </a:moveTo>
                <a:lnTo>
                  <a:pt x="261618" y="16278"/>
                </a:lnTo>
                <a:lnTo>
                  <a:pt x="259876" y="16278"/>
                </a:lnTo>
                <a:lnTo>
                  <a:pt x="259876" y="9849"/>
                </a:lnTo>
                <a:lnTo>
                  <a:pt x="259338" y="16278"/>
                </a:lnTo>
                <a:lnTo>
                  <a:pt x="257438" y="16278"/>
                </a:lnTo>
                <a:lnTo>
                  <a:pt x="256899" y="9849"/>
                </a:lnTo>
                <a:lnTo>
                  <a:pt x="256899" y="16278"/>
                </a:lnTo>
                <a:lnTo>
                  <a:pt x="255189" y="16278"/>
                </a:lnTo>
                <a:lnTo>
                  <a:pt x="255189" y="1235"/>
                </a:lnTo>
                <a:lnTo>
                  <a:pt x="257976" y="1235"/>
                </a:lnTo>
                <a:lnTo>
                  <a:pt x="258388" y="6334"/>
                </a:lnTo>
                <a:lnTo>
                  <a:pt x="258831" y="1235"/>
                </a:lnTo>
                <a:close/>
                <a:moveTo>
                  <a:pt x="269092" y="1235"/>
                </a:moveTo>
                <a:lnTo>
                  <a:pt x="269092" y="16278"/>
                </a:lnTo>
                <a:lnTo>
                  <a:pt x="267350" y="16278"/>
                </a:lnTo>
                <a:lnTo>
                  <a:pt x="267350" y="9849"/>
                </a:lnTo>
                <a:lnTo>
                  <a:pt x="266844" y="16278"/>
                </a:lnTo>
                <a:lnTo>
                  <a:pt x="264912" y="16278"/>
                </a:lnTo>
                <a:lnTo>
                  <a:pt x="264405" y="9849"/>
                </a:lnTo>
                <a:lnTo>
                  <a:pt x="264405" y="16278"/>
                </a:lnTo>
                <a:lnTo>
                  <a:pt x="262663" y="16278"/>
                </a:lnTo>
                <a:lnTo>
                  <a:pt x="262663" y="1235"/>
                </a:lnTo>
                <a:lnTo>
                  <a:pt x="265450" y="1235"/>
                </a:lnTo>
                <a:lnTo>
                  <a:pt x="265862" y="6334"/>
                </a:lnTo>
                <a:lnTo>
                  <a:pt x="266305" y="1235"/>
                </a:lnTo>
                <a:close/>
                <a:moveTo>
                  <a:pt x="276566" y="1235"/>
                </a:moveTo>
                <a:lnTo>
                  <a:pt x="276566" y="16278"/>
                </a:lnTo>
                <a:lnTo>
                  <a:pt x="274824" y="16278"/>
                </a:lnTo>
                <a:lnTo>
                  <a:pt x="274824" y="9849"/>
                </a:lnTo>
                <a:lnTo>
                  <a:pt x="274317" y="16278"/>
                </a:lnTo>
                <a:lnTo>
                  <a:pt x="272386" y="16278"/>
                </a:lnTo>
                <a:lnTo>
                  <a:pt x="271879" y="9849"/>
                </a:lnTo>
                <a:lnTo>
                  <a:pt x="271879" y="16278"/>
                </a:lnTo>
                <a:lnTo>
                  <a:pt x="270137" y="16278"/>
                </a:lnTo>
                <a:lnTo>
                  <a:pt x="270137" y="1235"/>
                </a:lnTo>
                <a:lnTo>
                  <a:pt x="272924" y="1235"/>
                </a:lnTo>
                <a:lnTo>
                  <a:pt x="273367" y="6334"/>
                </a:lnTo>
                <a:lnTo>
                  <a:pt x="273779" y="1235"/>
                </a:lnTo>
                <a:close/>
                <a:moveTo>
                  <a:pt x="284040" y="1235"/>
                </a:moveTo>
                <a:lnTo>
                  <a:pt x="284040" y="16278"/>
                </a:lnTo>
                <a:lnTo>
                  <a:pt x="282298" y="16278"/>
                </a:lnTo>
                <a:lnTo>
                  <a:pt x="282298" y="9849"/>
                </a:lnTo>
                <a:lnTo>
                  <a:pt x="281791" y="16278"/>
                </a:lnTo>
                <a:lnTo>
                  <a:pt x="279860" y="16278"/>
                </a:lnTo>
                <a:lnTo>
                  <a:pt x="279353" y="9849"/>
                </a:lnTo>
                <a:lnTo>
                  <a:pt x="279353" y="16278"/>
                </a:lnTo>
                <a:lnTo>
                  <a:pt x="277611" y="16278"/>
                </a:lnTo>
                <a:lnTo>
                  <a:pt x="277611" y="1235"/>
                </a:lnTo>
                <a:lnTo>
                  <a:pt x="280430" y="1235"/>
                </a:lnTo>
                <a:lnTo>
                  <a:pt x="280841" y="6334"/>
                </a:lnTo>
                <a:lnTo>
                  <a:pt x="281253" y="1235"/>
                </a:lnTo>
                <a:close/>
                <a:moveTo>
                  <a:pt x="7347" y="17101"/>
                </a:moveTo>
                <a:lnTo>
                  <a:pt x="7347" y="32144"/>
                </a:lnTo>
                <a:lnTo>
                  <a:pt x="5605" y="32144"/>
                </a:lnTo>
                <a:lnTo>
                  <a:pt x="5605" y="25715"/>
                </a:lnTo>
                <a:lnTo>
                  <a:pt x="5099" y="32144"/>
                </a:lnTo>
                <a:lnTo>
                  <a:pt x="3167" y="32144"/>
                </a:lnTo>
                <a:lnTo>
                  <a:pt x="2629" y="25715"/>
                </a:lnTo>
                <a:lnTo>
                  <a:pt x="2629" y="32144"/>
                </a:lnTo>
                <a:lnTo>
                  <a:pt x="918" y="32144"/>
                </a:lnTo>
                <a:lnTo>
                  <a:pt x="918" y="17101"/>
                </a:lnTo>
                <a:lnTo>
                  <a:pt x="3705" y="17101"/>
                </a:lnTo>
                <a:lnTo>
                  <a:pt x="4117" y="22200"/>
                </a:lnTo>
                <a:lnTo>
                  <a:pt x="4529" y="17101"/>
                </a:lnTo>
                <a:close/>
                <a:moveTo>
                  <a:pt x="14821" y="17101"/>
                </a:moveTo>
                <a:lnTo>
                  <a:pt x="14821" y="32144"/>
                </a:lnTo>
                <a:lnTo>
                  <a:pt x="13079" y="32144"/>
                </a:lnTo>
                <a:lnTo>
                  <a:pt x="13079" y="25715"/>
                </a:lnTo>
                <a:lnTo>
                  <a:pt x="12573" y="32144"/>
                </a:lnTo>
                <a:lnTo>
                  <a:pt x="10641" y="32144"/>
                </a:lnTo>
                <a:lnTo>
                  <a:pt x="10134" y="25715"/>
                </a:lnTo>
                <a:lnTo>
                  <a:pt x="10134" y="32144"/>
                </a:lnTo>
                <a:lnTo>
                  <a:pt x="8392" y="32144"/>
                </a:lnTo>
                <a:lnTo>
                  <a:pt x="8392" y="17101"/>
                </a:lnTo>
                <a:lnTo>
                  <a:pt x="11179" y="17101"/>
                </a:lnTo>
                <a:lnTo>
                  <a:pt x="11591" y="22200"/>
                </a:lnTo>
                <a:lnTo>
                  <a:pt x="12034" y="17101"/>
                </a:lnTo>
                <a:close/>
                <a:moveTo>
                  <a:pt x="22295" y="17101"/>
                </a:moveTo>
                <a:lnTo>
                  <a:pt x="22295" y="32144"/>
                </a:lnTo>
                <a:lnTo>
                  <a:pt x="20553" y="32144"/>
                </a:lnTo>
                <a:lnTo>
                  <a:pt x="20553" y="25715"/>
                </a:lnTo>
                <a:lnTo>
                  <a:pt x="20047" y="32144"/>
                </a:lnTo>
                <a:lnTo>
                  <a:pt x="18115" y="32144"/>
                </a:lnTo>
                <a:lnTo>
                  <a:pt x="17608" y="25715"/>
                </a:lnTo>
                <a:lnTo>
                  <a:pt x="17608" y="32144"/>
                </a:lnTo>
                <a:lnTo>
                  <a:pt x="15866" y="32144"/>
                </a:lnTo>
                <a:lnTo>
                  <a:pt x="15866" y="17101"/>
                </a:lnTo>
                <a:lnTo>
                  <a:pt x="18653" y="17101"/>
                </a:lnTo>
                <a:lnTo>
                  <a:pt x="19096" y="22200"/>
                </a:lnTo>
                <a:lnTo>
                  <a:pt x="19508" y="17101"/>
                </a:lnTo>
                <a:close/>
                <a:moveTo>
                  <a:pt x="29769" y="17101"/>
                </a:moveTo>
                <a:lnTo>
                  <a:pt x="29769" y="32144"/>
                </a:lnTo>
                <a:lnTo>
                  <a:pt x="28059" y="32144"/>
                </a:lnTo>
                <a:lnTo>
                  <a:pt x="28059" y="25715"/>
                </a:lnTo>
                <a:lnTo>
                  <a:pt x="27520" y="32144"/>
                </a:lnTo>
                <a:lnTo>
                  <a:pt x="25589" y="32144"/>
                </a:lnTo>
                <a:lnTo>
                  <a:pt x="25082" y="25715"/>
                </a:lnTo>
                <a:lnTo>
                  <a:pt x="25082" y="32144"/>
                </a:lnTo>
                <a:lnTo>
                  <a:pt x="23340" y="32144"/>
                </a:lnTo>
                <a:lnTo>
                  <a:pt x="23340" y="17101"/>
                </a:lnTo>
                <a:lnTo>
                  <a:pt x="26159" y="17101"/>
                </a:lnTo>
                <a:lnTo>
                  <a:pt x="26570" y="22200"/>
                </a:lnTo>
                <a:lnTo>
                  <a:pt x="26982" y="17101"/>
                </a:lnTo>
                <a:close/>
                <a:moveTo>
                  <a:pt x="37243" y="17101"/>
                </a:moveTo>
                <a:lnTo>
                  <a:pt x="37243" y="32144"/>
                </a:lnTo>
                <a:lnTo>
                  <a:pt x="35533" y="32144"/>
                </a:lnTo>
                <a:lnTo>
                  <a:pt x="35533" y="25715"/>
                </a:lnTo>
                <a:lnTo>
                  <a:pt x="34994" y="32144"/>
                </a:lnTo>
                <a:lnTo>
                  <a:pt x="33094" y="32144"/>
                </a:lnTo>
                <a:lnTo>
                  <a:pt x="32556" y="25715"/>
                </a:lnTo>
                <a:lnTo>
                  <a:pt x="32556" y="32144"/>
                </a:lnTo>
                <a:lnTo>
                  <a:pt x="30814" y="32144"/>
                </a:lnTo>
                <a:lnTo>
                  <a:pt x="30814" y="17101"/>
                </a:lnTo>
                <a:lnTo>
                  <a:pt x="33633" y="17101"/>
                </a:lnTo>
                <a:lnTo>
                  <a:pt x="34044" y="22200"/>
                </a:lnTo>
                <a:lnTo>
                  <a:pt x="34456" y="17101"/>
                </a:lnTo>
                <a:close/>
                <a:moveTo>
                  <a:pt x="44748" y="17101"/>
                </a:moveTo>
                <a:lnTo>
                  <a:pt x="44748" y="32144"/>
                </a:lnTo>
                <a:lnTo>
                  <a:pt x="43007" y="32144"/>
                </a:lnTo>
                <a:lnTo>
                  <a:pt x="43007" y="25715"/>
                </a:lnTo>
                <a:lnTo>
                  <a:pt x="42468" y="32144"/>
                </a:lnTo>
                <a:lnTo>
                  <a:pt x="40568" y="32144"/>
                </a:lnTo>
                <a:lnTo>
                  <a:pt x="40030" y="25715"/>
                </a:lnTo>
                <a:lnTo>
                  <a:pt x="40030" y="32144"/>
                </a:lnTo>
                <a:lnTo>
                  <a:pt x="38320" y="32144"/>
                </a:lnTo>
                <a:lnTo>
                  <a:pt x="38320" y="17101"/>
                </a:lnTo>
                <a:lnTo>
                  <a:pt x="41106" y="17101"/>
                </a:lnTo>
                <a:lnTo>
                  <a:pt x="41518" y="22200"/>
                </a:lnTo>
                <a:lnTo>
                  <a:pt x="41930" y="17101"/>
                </a:lnTo>
                <a:close/>
                <a:moveTo>
                  <a:pt x="52222" y="17101"/>
                </a:moveTo>
                <a:lnTo>
                  <a:pt x="52222" y="32144"/>
                </a:lnTo>
                <a:lnTo>
                  <a:pt x="50480" y="32144"/>
                </a:lnTo>
                <a:lnTo>
                  <a:pt x="50480" y="25715"/>
                </a:lnTo>
                <a:lnTo>
                  <a:pt x="49942" y="32144"/>
                </a:lnTo>
                <a:lnTo>
                  <a:pt x="48042" y="32144"/>
                </a:lnTo>
                <a:lnTo>
                  <a:pt x="47504" y="25715"/>
                </a:lnTo>
                <a:lnTo>
                  <a:pt x="47504" y="32144"/>
                </a:lnTo>
                <a:lnTo>
                  <a:pt x="45793" y="32144"/>
                </a:lnTo>
                <a:lnTo>
                  <a:pt x="45793" y="17101"/>
                </a:lnTo>
                <a:lnTo>
                  <a:pt x="48580" y="17101"/>
                </a:lnTo>
                <a:lnTo>
                  <a:pt x="48992" y="22200"/>
                </a:lnTo>
                <a:lnTo>
                  <a:pt x="49404" y="17101"/>
                </a:lnTo>
                <a:close/>
                <a:moveTo>
                  <a:pt x="59696" y="17101"/>
                </a:moveTo>
                <a:lnTo>
                  <a:pt x="59696" y="32144"/>
                </a:lnTo>
                <a:lnTo>
                  <a:pt x="57954" y="32144"/>
                </a:lnTo>
                <a:lnTo>
                  <a:pt x="57954" y="25715"/>
                </a:lnTo>
                <a:lnTo>
                  <a:pt x="57448" y="32144"/>
                </a:lnTo>
                <a:lnTo>
                  <a:pt x="55516" y="32144"/>
                </a:lnTo>
                <a:lnTo>
                  <a:pt x="54978" y="25715"/>
                </a:lnTo>
                <a:lnTo>
                  <a:pt x="54978" y="32144"/>
                </a:lnTo>
                <a:lnTo>
                  <a:pt x="53267" y="32144"/>
                </a:lnTo>
                <a:lnTo>
                  <a:pt x="53267" y="17101"/>
                </a:lnTo>
                <a:lnTo>
                  <a:pt x="56054" y="17101"/>
                </a:lnTo>
                <a:lnTo>
                  <a:pt x="56466" y="22200"/>
                </a:lnTo>
                <a:lnTo>
                  <a:pt x="56878" y="17101"/>
                </a:lnTo>
                <a:close/>
                <a:moveTo>
                  <a:pt x="67170" y="17101"/>
                </a:moveTo>
                <a:lnTo>
                  <a:pt x="67170" y="32144"/>
                </a:lnTo>
                <a:lnTo>
                  <a:pt x="65428" y="32144"/>
                </a:lnTo>
                <a:lnTo>
                  <a:pt x="65428" y="25715"/>
                </a:lnTo>
                <a:lnTo>
                  <a:pt x="64922" y="32144"/>
                </a:lnTo>
                <a:lnTo>
                  <a:pt x="62990" y="32144"/>
                </a:lnTo>
                <a:lnTo>
                  <a:pt x="62483" y="25715"/>
                </a:lnTo>
                <a:lnTo>
                  <a:pt x="62483" y="32144"/>
                </a:lnTo>
                <a:lnTo>
                  <a:pt x="60741" y="32144"/>
                </a:lnTo>
                <a:lnTo>
                  <a:pt x="60741" y="17101"/>
                </a:lnTo>
                <a:lnTo>
                  <a:pt x="63528" y="17101"/>
                </a:lnTo>
                <a:lnTo>
                  <a:pt x="63940" y="22200"/>
                </a:lnTo>
                <a:lnTo>
                  <a:pt x="64383" y="17101"/>
                </a:lnTo>
                <a:close/>
                <a:moveTo>
                  <a:pt x="74644" y="17101"/>
                </a:moveTo>
                <a:lnTo>
                  <a:pt x="74644" y="32144"/>
                </a:lnTo>
                <a:lnTo>
                  <a:pt x="72902" y="32144"/>
                </a:lnTo>
                <a:lnTo>
                  <a:pt x="72902" y="25715"/>
                </a:lnTo>
                <a:lnTo>
                  <a:pt x="72395" y="32144"/>
                </a:lnTo>
                <a:lnTo>
                  <a:pt x="70464" y="32144"/>
                </a:lnTo>
                <a:lnTo>
                  <a:pt x="69957" y="25715"/>
                </a:lnTo>
                <a:lnTo>
                  <a:pt x="69957" y="32144"/>
                </a:lnTo>
                <a:lnTo>
                  <a:pt x="68215" y="32144"/>
                </a:lnTo>
                <a:lnTo>
                  <a:pt x="68215" y="17101"/>
                </a:lnTo>
                <a:lnTo>
                  <a:pt x="71002" y="17101"/>
                </a:lnTo>
                <a:lnTo>
                  <a:pt x="71445" y="22200"/>
                </a:lnTo>
                <a:lnTo>
                  <a:pt x="71857" y="17101"/>
                </a:lnTo>
                <a:close/>
                <a:moveTo>
                  <a:pt x="82118" y="17101"/>
                </a:moveTo>
                <a:lnTo>
                  <a:pt x="82118" y="32144"/>
                </a:lnTo>
                <a:lnTo>
                  <a:pt x="80376" y="32144"/>
                </a:lnTo>
                <a:lnTo>
                  <a:pt x="80376" y="25715"/>
                </a:lnTo>
                <a:lnTo>
                  <a:pt x="79869" y="32144"/>
                </a:lnTo>
                <a:lnTo>
                  <a:pt x="77969" y="32144"/>
                </a:lnTo>
                <a:lnTo>
                  <a:pt x="77431" y="25715"/>
                </a:lnTo>
                <a:lnTo>
                  <a:pt x="77431" y="32144"/>
                </a:lnTo>
                <a:lnTo>
                  <a:pt x="75689" y="32144"/>
                </a:lnTo>
                <a:lnTo>
                  <a:pt x="75689" y="17101"/>
                </a:lnTo>
                <a:lnTo>
                  <a:pt x="78508" y="17101"/>
                </a:lnTo>
                <a:lnTo>
                  <a:pt x="78919" y="22200"/>
                </a:lnTo>
                <a:lnTo>
                  <a:pt x="79331" y="17101"/>
                </a:lnTo>
                <a:close/>
                <a:moveTo>
                  <a:pt x="89623" y="17101"/>
                </a:moveTo>
                <a:lnTo>
                  <a:pt x="89623" y="32144"/>
                </a:lnTo>
                <a:lnTo>
                  <a:pt x="87882" y="32144"/>
                </a:lnTo>
                <a:lnTo>
                  <a:pt x="87882" y="25715"/>
                </a:lnTo>
                <a:lnTo>
                  <a:pt x="87343" y="32144"/>
                </a:lnTo>
                <a:lnTo>
                  <a:pt x="85443" y="32144"/>
                </a:lnTo>
                <a:lnTo>
                  <a:pt x="84905" y="25715"/>
                </a:lnTo>
                <a:lnTo>
                  <a:pt x="84905" y="32144"/>
                </a:lnTo>
                <a:lnTo>
                  <a:pt x="83163" y="32144"/>
                </a:lnTo>
                <a:lnTo>
                  <a:pt x="83163" y="17101"/>
                </a:lnTo>
                <a:lnTo>
                  <a:pt x="85982" y="17101"/>
                </a:lnTo>
                <a:lnTo>
                  <a:pt x="86393" y="22200"/>
                </a:lnTo>
                <a:lnTo>
                  <a:pt x="86805" y="17101"/>
                </a:lnTo>
                <a:close/>
                <a:moveTo>
                  <a:pt x="97097" y="17101"/>
                </a:moveTo>
                <a:lnTo>
                  <a:pt x="97097" y="32144"/>
                </a:lnTo>
                <a:lnTo>
                  <a:pt x="95356" y="32144"/>
                </a:lnTo>
                <a:lnTo>
                  <a:pt x="95356" y="25715"/>
                </a:lnTo>
                <a:lnTo>
                  <a:pt x="94817" y="32144"/>
                </a:lnTo>
                <a:lnTo>
                  <a:pt x="92917" y="32144"/>
                </a:lnTo>
                <a:lnTo>
                  <a:pt x="92379" y="25715"/>
                </a:lnTo>
                <a:lnTo>
                  <a:pt x="92379" y="32144"/>
                </a:lnTo>
                <a:lnTo>
                  <a:pt x="90637" y="32144"/>
                </a:lnTo>
                <a:lnTo>
                  <a:pt x="90637" y="17101"/>
                </a:lnTo>
                <a:lnTo>
                  <a:pt x="93455" y="17101"/>
                </a:lnTo>
                <a:lnTo>
                  <a:pt x="93867" y="22200"/>
                </a:lnTo>
                <a:lnTo>
                  <a:pt x="94279" y="17101"/>
                </a:lnTo>
                <a:close/>
                <a:moveTo>
                  <a:pt x="104571" y="17101"/>
                </a:moveTo>
                <a:lnTo>
                  <a:pt x="104571" y="32144"/>
                </a:lnTo>
                <a:lnTo>
                  <a:pt x="102829" y="32144"/>
                </a:lnTo>
                <a:lnTo>
                  <a:pt x="102829" y="25715"/>
                </a:lnTo>
                <a:lnTo>
                  <a:pt x="102323" y="32144"/>
                </a:lnTo>
                <a:lnTo>
                  <a:pt x="100391" y="32144"/>
                </a:lnTo>
                <a:lnTo>
                  <a:pt x="99853" y="25715"/>
                </a:lnTo>
                <a:lnTo>
                  <a:pt x="99853" y="32144"/>
                </a:lnTo>
                <a:lnTo>
                  <a:pt x="98142" y="32144"/>
                </a:lnTo>
                <a:lnTo>
                  <a:pt x="98142" y="17101"/>
                </a:lnTo>
                <a:lnTo>
                  <a:pt x="100929" y="17101"/>
                </a:lnTo>
                <a:lnTo>
                  <a:pt x="101341" y="22200"/>
                </a:lnTo>
                <a:lnTo>
                  <a:pt x="101753" y="17101"/>
                </a:lnTo>
                <a:close/>
                <a:moveTo>
                  <a:pt x="112045" y="17101"/>
                </a:moveTo>
                <a:lnTo>
                  <a:pt x="112045" y="32144"/>
                </a:lnTo>
                <a:lnTo>
                  <a:pt x="110303" y="32144"/>
                </a:lnTo>
                <a:lnTo>
                  <a:pt x="110303" y="25715"/>
                </a:lnTo>
                <a:lnTo>
                  <a:pt x="109797" y="32144"/>
                </a:lnTo>
                <a:lnTo>
                  <a:pt x="107865" y="32144"/>
                </a:lnTo>
                <a:lnTo>
                  <a:pt x="107358" y="25715"/>
                </a:lnTo>
                <a:lnTo>
                  <a:pt x="107358" y="32144"/>
                </a:lnTo>
                <a:lnTo>
                  <a:pt x="105616" y="32144"/>
                </a:lnTo>
                <a:lnTo>
                  <a:pt x="105616" y="17101"/>
                </a:lnTo>
                <a:lnTo>
                  <a:pt x="108403" y="17101"/>
                </a:lnTo>
                <a:lnTo>
                  <a:pt x="108815" y="22200"/>
                </a:lnTo>
                <a:lnTo>
                  <a:pt x="109258" y="17101"/>
                </a:lnTo>
                <a:close/>
                <a:moveTo>
                  <a:pt x="119519" y="17101"/>
                </a:moveTo>
                <a:lnTo>
                  <a:pt x="119519" y="32144"/>
                </a:lnTo>
                <a:lnTo>
                  <a:pt x="117777" y="32144"/>
                </a:lnTo>
                <a:lnTo>
                  <a:pt x="117777" y="25715"/>
                </a:lnTo>
                <a:lnTo>
                  <a:pt x="117271" y="32144"/>
                </a:lnTo>
                <a:lnTo>
                  <a:pt x="115339" y="32144"/>
                </a:lnTo>
                <a:lnTo>
                  <a:pt x="114832" y="25715"/>
                </a:lnTo>
                <a:lnTo>
                  <a:pt x="114832" y="32144"/>
                </a:lnTo>
                <a:lnTo>
                  <a:pt x="113090" y="32144"/>
                </a:lnTo>
                <a:lnTo>
                  <a:pt x="113090" y="17101"/>
                </a:lnTo>
                <a:lnTo>
                  <a:pt x="115877" y="17101"/>
                </a:lnTo>
                <a:lnTo>
                  <a:pt x="116320" y="22200"/>
                </a:lnTo>
                <a:lnTo>
                  <a:pt x="116732" y="17101"/>
                </a:lnTo>
                <a:close/>
                <a:moveTo>
                  <a:pt x="126993" y="17101"/>
                </a:moveTo>
                <a:lnTo>
                  <a:pt x="126993" y="32144"/>
                </a:lnTo>
                <a:lnTo>
                  <a:pt x="125283" y="32144"/>
                </a:lnTo>
                <a:lnTo>
                  <a:pt x="125283" y="25715"/>
                </a:lnTo>
                <a:lnTo>
                  <a:pt x="124744" y="32144"/>
                </a:lnTo>
                <a:lnTo>
                  <a:pt x="122813" y="32144"/>
                </a:lnTo>
                <a:lnTo>
                  <a:pt x="122306" y="25715"/>
                </a:lnTo>
                <a:lnTo>
                  <a:pt x="122306" y="32144"/>
                </a:lnTo>
                <a:lnTo>
                  <a:pt x="120564" y="32144"/>
                </a:lnTo>
                <a:lnTo>
                  <a:pt x="120564" y="17101"/>
                </a:lnTo>
                <a:lnTo>
                  <a:pt x="123351" y="17101"/>
                </a:lnTo>
                <a:lnTo>
                  <a:pt x="123794" y="22200"/>
                </a:lnTo>
                <a:lnTo>
                  <a:pt x="124206" y="17101"/>
                </a:lnTo>
                <a:close/>
                <a:moveTo>
                  <a:pt x="134467" y="17101"/>
                </a:moveTo>
                <a:lnTo>
                  <a:pt x="134467" y="32144"/>
                </a:lnTo>
                <a:lnTo>
                  <a:pt x="132757" y="32144"/>
                </a:lnTo>
                <a:lnTo>
                  <a:pt x="132757" y="25715"/>
                </a:lnTo>
                <a:lnTo>
                  <a:pt x="132218" y="32144"/>
                </a:lnTo>
                <a:lnTo>
                  <a:pt x="130318" y="32144"/>
                </a:lnTo>
                <a:lnTo>
                  <a:pt x="129780" y="25715"/>
                </a:lnTo>
                <a:lnTo>
                  <a:pt x="129780" y="32144"/>
                </a:lnTo>
                <a:lnTo>
                  <a:pt x="128038" y="32144"/>
                </a:lnTo>
                <a:lnTo>
                  <a:pt x="128038" y="17101"/>
                </a:lnTo>
                <a:lnTo>
                  <a:pt x="130857" y="17101"/>
                </a:lnTo>
                <a:lnTo>
                  <a:pt x="131268" y="22200"/>
                </a:lnTo>
                <a:lnTo>
                  <a:pt x="131680" y="17101"/>
                </a:lnTo>
                <a:close/>
                <a:moveTo>
                  <a:pt x="141941" y="17101"/>
                </a:moveTo>
                <a:lnTo>
                  <a:pt x="141941" y="32144"/>
                </a:lnTo>
                <a:lnTo>
                  <a:pt x="140231" y="32144"/>
                </a:lnTo>
                <a:lnTo>
                  <a:pt x="140231" y="25715"/>
                </a:lnTo>
                <a:lnTo>
                  <a:pt x="139692" y="32144"/>
                </a:lnTo>
                <a:lnTo>
                  <a:pt x="137792" y="32144"/>
                </a:lnTo>
                <a:lnTo>
                  <a:pt x="137254" y="25715"/>
                </a:lnTo>
                <a:lnTo>
                  <a:pt x="137254" y="32144"/>
                </a:lnTo>
                <a:lnTo>
                  <a:pt x="135512" y="32144"/>
                </a:lnTo>
                <a:lnTo>
                  <a:pt x="135512" y="17101"/>
                </a:lnTo>
                <a:lnTo>
                  <a:pt x="138330" y="17101"/>
                </a:lnTo>
                <a:lnTo>
                  <a:pt x="138742" y="22200"/>
                </a:lnTo>
                <a:lnTo>
                  <a:pt x="139154" y="17101"/>
                </a:lnTo>
                <a:close/>
                <a:moveTo>
                  <a:pt x="149446" y="17101"/>
                </a:moveTo>
                <a:lnTo>
                  <a:pt x="149446" y="32144"/>
                </a:lnTo>
                <a:lnTo>
                  <a:pt x="147705" y="32144"/>
                </a:lnTo>
                <a:lnTo>
                  <a:pt x="147705" y="25715"/>
                </a:lnTo>
                <a:lnTo>
                  <a:pt x="147166" y="32144"/>
                </a:lnTo>
                <a:lnTo>
                  <a:pt x="145266" y="32144"/>
                </a:lnTo>
                <a:lnTo>
                  <a:pt x="144728" y="25715"/>
                </a:lnTo>
                <a:lnTo>
                  <a:pt x="144728" y="32144"/>
                </a:lnTo>
                <a:lnTo>
                  <a:pt x="142986" y="32144"/>
                </a:lnTo>
                <a:lnTo>
                  <a:pt x="142986" y="17101"/>
                </a:lnTo>
                <a:lnTo>
                  <a:pt x="145804" y="17101"/>
                </a:lnTo>
                <a:lnTo>
                  <a:pt x="146216" y="22200"/>
                </a:lnTo>
                <a:lnTo>
                  <a:pt x="146628" y="17101"/>
                </a:lnTo>
                <a:close/>
                <a:moveTo>
                  <a:pt x="156920" y="17101"/>
                </a:moveTo>
                <a:lnTo>
                  <a:pt x="156920" y="32144"/>
                </a:lnTo>
                <a:lnTo>
                  <a:pt x="155178" y="32144"/>
                </a:lnTo>
                <a:lnTo>
                  <a:pt x="155178" y="25715"/>
                </a:lnTo>
                <a:lnTo>
                  <a:pt x="154640" y="32144"/>
                </a:lnTo>
                <a:lnTo>
                  <a:pt x="152740" y="32144"/>
                </a:lnTo>
                <a:lnTo>
                  <a:pt x="152233" y="25715"/>
                </a:lnTo>
                <a:lnTo>
                  <a:pt x="152233" y="32144"/>
                </a:lnTo>
                <a:lnTo>
                  <a:pt x="150491" y="32144"/>
                </a:lnTo>
                <a:lnTo>
                  <a:pt x="150491" y="17101"/>
                </a:lnTo>
                <a:lnTo>
                  <a:pt x="153278" y="17101"/>
                </a:lnTo>
                <a:lnTo>
                  <a:pt x="153690" y="22200"/>
                </a:lnTo>
                <a:lnTo>
                  <a:pt x="154133" y="17101"/>
                </a:lnTo>
                <a:close/>
                <a:moveTo>
                  <a:pt x="164394" y="17101"/>
                </a:moveTo>
                <a:lnTo>
                  <a:pt x="164394" y="32144"/>
                </a:lnTo>
                <a:lnTo>
                  <a:pt x="162652" y="32144"/>
                </a:lnTo>
                <a:lnTo>
                  <a:pt x="162652" y="25715"/>
                </a:lnTo>
                <a:lnTo>
                  <a:pt x="162146" y="32144"/>
                </a:lnTo>
                <a:lnTo>
                  <a:pt x="160214" y="32144"/>
                </a:lnTo>
                <a:lnTo>
                  <a:pt x="159707" y="25715"/>
                </a:lnTo>
                <a:lnTo>
                  <a:pt x="159707" y="32144"/>
                </a:lnTo>
                <a:lnTo>
                  <a:pt x="157965" y="32144"/>
                </a:lnTo>
                <a:lnTo>
                  <a:pt x="157965" y="17101"/>
                </a:lnTo>
                <a:lnTo>
                  <a:pt x="160752" y="17101"/>
                </a:lnTo>
                <a:lnTo>
                  <a:pt x="161164" y="22200"/>
                </a:lnTo>
                <a:lnTo>
                  <a:pt x="161607" y="17101"/>
                </a:lnTo>
                <a:close/>
                <a:moveTo>
                  <a:pt x="171868" y="17101"/>
                </a:moveTo>
                <a:lnTo>
                  <a:pt x="171868" y="32144"/>
                </a:lnTo>
                <a:lnTo>
                  <a:pt x="170126" y="32144"/>
                </a:lnTo>
                <a:lnTo>
                  <a:pt x="170126" y="25715"/>
                </a:lnTo>
                <a:lnTo>
                  <a:pt x="169620" y="32144"/>
                </a:lnTo>
                <a:lnTo>
                  <a:pt x="167688" y="32144"/>
                </a:lnTo>
                <a:lnTo>
                  <a:pt x="167181" y="25715"/>
                </a:lnTo>
                <a:lnTo>
                  <a:pt x="167181" y="32144"/>
                </a:lnTo>
                <a:lnTo>
                  <a:pt x="165439" y="32144"/>
                </a:lnTo>
                <a:lnTo>
                  <a:pt x="165439" y="17101"/>
                </a:lnTo>
                <a:lnTo>
                  <a:pt x="168226" y="17101"/>
                </a:lnTo>
                <a:lnTo>
                  <a:pt x="168638" y="22200"/>
                </a:lnTo>
                <a:lnTo>
                  <a:pt x="169081" y="17101"/>
                </a:lnTo>
                <a:close/>
                <a:moveTo>
                  <a:pt x="179342" y="17101"/>
                </a:moveTo>
                <a:lnTo>
                  <a:pt x="179342" y="32144"/>
                </a:lnTo>
                <a:lnTo>
                  <a:pt x="177600" y="32144"/>
                </a:lnTo>
                <a:lnTo>
                  <a:pt x="177600" y="25715"/>
                </a:lnTo>
                <a:lnTo>
                  <a:pt x="177093" y="32144"/>
                </a:lnTo>
                <a:lnTo>
                  <a:pt x="175193" y="32144"/>
                </a:lnTo>
                <a:lnTo>
                  <a:pt x="174655" y="25715"/>
                </a:lnTo>
                <a:lnTo>
                  <a:pt x="174655" y="32144"/>
                </a:lnTo>
                <a:lnTo>
                  <a:pt x="172913" y="32144"/>
                </a:lnTo>
                <a:lnTo>
                  <a:pt x="172913" y="17101"/>
                </a:lnTo>
                <a:lnTo>
                  <a:pt x="175732" y="17101"/>
                </a:lnTo>
                <a:lnTo>
                  <a:pt x="176143" y="22200"/>
                </a:lnTo>
                <a:lnTo>
                  <a:pt x="176555" y="17101"/>
                </a:lnTo>
                <a:close/>
                <a:moveTo>
                  <a:pt x="186816" y="17101"/>
                </a:moveTo>
                <a:lnTo>
                  <a:pt x="186816" y="32144"/>
                </a:lnTo>
                <a:lnTo>
                  <a:pt x="185106" y="32144"/>
                </a:lnTo>
                <a:lnTo>
                  <a:pt x="185106" y="25715"/>
                </a:lnTo>
                <a:lnTo>
                  <a:pt x="184567" y="32144"/>
                </a:lnTo>
                <a:lnTo>
                  <a:pt x="182667" y="32144"/>
                </a:lnTo>
                <a:lnTo>
                  <a:pt x="182129" y="25715"/>
                </a:lnTo>
                <a:lnTo>
                  <a:pt x="182129" y="32144"/>
                </a:lnTo>
                <a:lnTo>
                  <a:pt x="180387" y="32144"/>
                </a:lnTo>
                <a:lnTo>
                  <a:pt x="180387" y="17101"/>
                </a:lnTo>
                <a:lnTo>
                  <a:pt x="183206" y="17101"/>
                </a:lnTo>
                <a:lnTo>
                  <a:pt x="183617" y="22200"/>
                </a:lnTo>
                <a:lnTo>
                  <a:pt x="184029" y="17101"/>
                </a:lnTo>
                <a:close/>
                <a:moveTo>
                  <a:pt x="194321" y="17101"/>
                </a:moveTo>
                <a:lnTo>
                  <a:pt x="194321" y="32144"/>
                </a:lnTo>
                <a:lnTo>
                  <a:pt x="192580" y="32144"/>
                </a:lnTo>
                <a:lnTo>
                  <a:pt x="192580" y="25715"/>
                </a:lnTo>
                <a:lnTo>
                  <a:pt x="192041" y="32144"/>
                </a:lnTo>
                <a:lnTo>
                  <a:pt x="190141" y="32144"/>
                </a:lnTo>
                <a:lnTo>
                  <a:pt x="189603" y="25715"/>
                </a:lnTo>
                <a:lnTo>
                  <a:pt x="189603" y="32144"/>
                </a:lnTo>
                <a:lnTo>
                  <a:pt x="187861" y="32144"/>
                </a:lnTo>
                <a:lnTo>
                  <a:pt x="187861" y="17101"/>
                </a:lnTo>
                <a:lnTo>
                  <a:pt x="190679" y="17101"/>
                </a:lnTo>
                <a:lnTo>
                  <a:pt x="191091" y="22200"/>
                </a:lnTo>
                <a:lnTo>
                  <a:pt x="191503" y="17101"/>
                </a:lnTo>
                <a:close/>
                <a:moveTo>
                  <a:pt x="201795" y="17101"/>
                </a:moveTo>
                <a:lnTo>
                  <a:pt x="201795" y="32144"/>
                </a:lnTo>
                <a:lnTo>
                  <a:pt x="200054" y="32144"/>
                </a:lnTo>
                <a:lnTo>
                  <a:pt x="200054" y="25715"/>
                </a:lnTo>
                <a:lnTo>
                  <a:pt x="199515" y="32144"/>
                </a:lnTo>
                <a:lnTo>
                  <a:pt x="197615" y="32144"/>
                </a:lnTo>
                <a:lnTo>
                  <a:pt x="197077" y="25715"/>
                </a:lnTo>
                <a:lnTo>
                  <a:pt x="197077" y="32144"/>
                </a:lnTo>
                <a:lnTo>
                  <a:pt x="195366" y="32144"/>
                </a:lnTo>
                <a:lnTo>
                  <a:pt x="195366" y="17101"/>
                </a:lnTo>
                <a:lnTo>
                  <a:pt x="198153" y="17101"/>
                </a:lnTo>
                <a:lnTo>
                  <a:pt x="198565" y="22200"/>
                </a:lnTo>
                <a:lnTo>
                  <a:pt x="198977" y="17101"/>
                </a:lnTo>
                <a:close/>
                <a:moveTo>
                  <a:pt x="209269" y="17101"/>
                </a:moveTo>
                <a:lnTo>
                  <a:pt x="209269" y="32144"/>
                </a:lnTo>
                <a:lnTo>
                  <a:pt x="207527" y="32144"/>
                </a:lnTo>
                <a:lnTo>
                  <a:pt x="207527" y="25715"/>
                </a:lnTo>
                <a:lnTo>
                  <a:pt x="207021" y="32144"/>
                </a:lnTo>
                <a:lnTo>
                  <a:pt x="205089" y="32144"/>
                </a:lnTo>
                <a:lnTo>
                  <a:pt x="204582" y="25715"/>
                </a:lnTo>
                <a:lnTo>
                  <a:pt x="204582" y="32144"/>
                </a:lnTo>
                <a:lnTo>
                  <a:pt x="202840" y="32144"/>
                </a:lnTo>
                <a:lnTo>
                  <a:pt x="202840" y="17101"/>
                </a:lnTo>
                <a:lnTo>
                  <a:pt x="205627" y="17101"/>
                </a:lnTo>
                <a:lnTo>
                  <a:pt x="206039" y="22200"/>
                </a:lnTo>
                <a:lnTo>
                  <a:pt x="206451" y="17101"/>
                </a:lnTo>
                <a:close/>
                <a:moveTo>
                  <a:pt x="216743" y="17101"/>
                </a:moveTo>
                <a:lnTo>
                  <a:pt x="216743" y="32144"/>
                </a:lnTo>
                <a:lnTo>
                  <a:pt x="215001" y="32144"/>
                </a:lnTo>
                <a:lnTo>
                  <a:pt x="215001" y="25715"/>
                </a:lnTo>
                <a:lnTo>
                  <a:pt x="214495" y="32144"/>
                </a:lnTo>
                <a:lnTo>
                  <a:pt x="212563" y="32144"/>
                </a:lnTo>
                <a:lnTo>
                  <a:pt x="212056" y="25715"/>
                </a:lnTo>
                <a:lnTo>
                  <a:pt x="212056" y="32144"/>
                </a:lnTo>
                <a:lnTo>
                  <a:pt x="210314" y="32144"/>
                </a:lnTo>
                <a:lnTo>
                  <a:pt x="210314" y="17101"/>
                </a:lnTo>
                <a:lnTo>
                  <a:pt x="213101" y="17101"/>
                </a:lnTo>
                <a:lnTo>
                  <a:pt x="213513" y="22200"/>
                </a:lnTo>
                <a:lnTo>
                  <a:pt x="213956" y="17101"/>
                </a:lnTo>
                <a:close/>
                <a:moveTo>
                  <a:pt x="224217" y="17101"/>
                </a:moveTo>
                <a:lnTo>
                  <a:pt x="224217" y="32144"/>
                </a:lnTo>
                <a:lnTo>
                  <a:pt x="222475" y="32144"/>
                </a:lnTo>
                <a:lnTo>
                  <a:pt x="222475" y="25715"/>
                </a:lnTo>
                <a:lnTo>
                  <a:pt x="221969" y="32144"/>
                </a:lnTo>
                <a:lnTo>
                  <a:pt x="220037" y="32144"/>
                </a:lnTo>
                <a:lnTo>
                  <a:pt x="219530" y="25715"/>
                </a:lnTo>
                <a:lnTo>
                  <a:pt x="219530" y="32144"/>
                </a:lnTo>
                <a:lnTo>
                  <a:pt x="217788" y="32144"/>
                </a:lnTo>
                <a:lnTo>
                  <a:pt x="217788" y="17101"/>
                </a:lnTo>
                <a:lnTo>
                  <a:pt x="220575" y="17101"/>
                </a:lnTo>
                <a:lnTo>
                  <a:pt x="221018" y="22200"/>
                </a:lnTo>
                <a:lnTo>
                  <a:pt x="221430" y="17101"/>
                </a:lnTo>
                <a:close/>
                <a:moveTo>
                  <a:pt x="231691" y="17101"/>
                </a:moveTo>
                <a:lnTo>
                  <a:pt x="231691" y="32144"/>
                </a:lnTo>
                <a:lnTo>
                  <a:pt x="229981" y="32144"/>
                </a:lnTo>
                <a:lnTo>
                  <a:pt x="229981" y="25715"/>
                </a:lnTo>
                <a:lnTo>
                  <a:pt x="229442" y="32144"/>
                </a:lnTo>
                <a:lnTo>
                  <a:pt x="227542" y="32144"/>
                </a:lnTo>
                <a:lnTo>
                  <a:pt x="227004" y="25715"/>
                </a:lnTo>
                <a:lnTo>
                  <a:pt x="227004" y="32144"/>
                </a:lnTo>
                <a:lnTo>
                  <a:pt x="225262" y="32144"/>
                </a:lnTo>
                <a:lnTo>
                  <a:pt x="225262" y="17101"/>
                </a:lnTo>
                <a:lnTo>
                  <a:pt x="228049" y="17101"/>
                </a:lnTo>
                <a:lnTo>
                  <a:pt x="228492" y="22200"/>
                </a:lnTo>
                <a:lnTo>
                  <a:pt x="228904" y="17101"/>
                </a:lnTo>
                <a:close/>
                <a:moveTo>
                  <a:pt x="239165" y="17101"/>
                </a:moveTo>
                <a:lnTo>
                  <a:pt x="239165" y="32144"/>
                </a:lnTo>
                <a:lnTo>
                  <a:pt x="237455" y="32144"/>
                </a:lnTo>
                <a:lnTo>
                  <a:pt x="237455" y="25715"/>
                </a:lnTo>
                <a:lnTo>
                  <a:pt x="236916" y="32144"/>
                </a:lnTo>
                <a:lnTo>
                  <a:pt x="235016" y="32144"/>
                </a:lnTo>
                <a:lnTo>
                  <a:pt x="234478" y="25715"/>
                </a:lnTo>
                <a:lnTo>
                  <a:pt x="234478" y="32144"/>
                </a:lnTo>
                <a:lnTo>
                  <a:pt x="232736" y="32144"/>
                </a:lnTo>
                <a:lnTo>
                  <a:pt x="232736" y="17101"/>
                </a:lnTo>
                <a:lnTo>
                  <a:pt x="235555" y="17101"/>
                </a:lnTo>
                <a:lnTo>
                  <a:pt x="235966" y="22200"/>
                </a:lnTo>
                <a:lnTo>
                  <a:pt x="236378" y="17101"/>
                </a:lnTo>
                <a:close/>
                <a:moveTo>
                  <a:pt x="246670" y="17101"/>
                </a:moveTo>
                <a:lnTo>
                  <a:pt x="246670" y="32144"/>
                </a:lnTo>
                <a:lnTo>
                  <a:pt x="244929" y="32144"/>
                </a:lnTo>
                <a:lnTo>
                  <a:pt x="244929" y="25715"/>
                </a:lnTo>
                <a:lnTo>
                  <a:pt x="244390" y="32144"/>
                </a:lnTo>
                <a:lnTo>
                  <a:pt x="242490" y="32144"/>
                </a:lnTo>
                <a:lnTo>
                  <a:pt x="241952" y="25715"/>
                </a:lnTo>
                <a:lnTo>
                  <a:pt x="241952" y="32144"/>
                </a:lnTo>
                <a:lnTo>
                  <a:pt x="240242" y="32144"/>
                </a:lnTo>
                <a:lnTo>
                  <a:pt x="240242" y="17101"/>
                </a:lnTo>
                <a:lnTo>
                  <a:pt x="243028" y="17101"/>
                </a:lnTo>
                <a:lnTo>
                  <a:pt x="243440" y="22200"/>
                </a:lnTo>
                <a:lnTo>
                  <a:pt x="243852" y="17101"/>
                </a:lnTo>
                <a:close/>
                <a:moveTo>
                  <a:pt x="254144" y="17101"/>
                </a:moveTo>
                <a:lnTo>
                  <a:pt x="254144" y="32144"/>
                </a:lnTo>
                <a:lnTo>
                  <a:pt x="252402" y="32144"/>
                </a:lnTo>
                <a:lnTo>
                  <a:pt x="252402" y="25715"/>
                </a:lnTo>
                <a:lnTo>
                  <a:pt x="251864" y="32144"/>
                </a:lnTo>
                <a:lnTo>
                  <a:pt x="249964" y="32144"/>
                </a:lnTo>
                <a:lnTo>
                  <a:pt x="249426" y="25715"/>
                </a:lnTo>
                <a:lnTo>
                  <a:pt x="249426" y="32144"/>
                </a:lnTo>
                <a:lnTo>
                  <a:pt x="247715" y="32144"/>
                </a:lnTo>
                <a:lnTo>
                  <a:pt x="247715" y="17101"/>
                </a:lnTo>
                <a:lnTo>
                  <a:pt x="250502" y="17101"/>
                </a:lnTo>
                <a:lnTo>
                  <a:pt x="250914" y="22200"/>
                </a:lnTo>
                <a:lnTo>
                  <a:pt x="251326" y="17101"/>
                </a:lnTo>
                <a:close/>
                <a:moveTo>
                  <a:pt x="261618" y="17101"/>
                </a:moveTo>
                <a:lnTo>
                  <a:pt x="261618" y="32144"/>
                </a:lnTo>
                <a:lnTo>
                  <a:pt x="259876" y="32144"/>
                </a:lnTo>
                <a:lnTo>
                  <a:pt x="259876" y="25715"/>
                </a:lnTo>
                <a:lnTo>
                  <a:pt x="259338" y="32144"/>
                </a:lnTo>
                <a:lnTo>
                  <a:pt x="257438" y="32144"/>
                </a:lnTo>
                <a:lnTo>
                  <a:pt x="256899" y="25715"/>
                </a:lnTo>
                <a:lnTo>
                  <a:pt x="256899" y="32144"/>
                </a:lnTo>
                <a:lnTo>
                  <a:pt x="255189" y="32144"/>
                </a:lnTo>
                <a:lnTo>
                  <a:pt x="255189" y="17101"/>
                </a:lnTo>
                <a:lnTo>
                  <a:pt x="257976" y="17101"/>
                </a:lnTo>
                <a:lnTo>
                  <a:pt x="258388" y="22200"/>
                </a:lnTo>
                <a:lnTo>
                  <a:pt x="258831" y="17101"/>
                </a:lnTo>
                <a:close/>
                <a:moveTo>
                  <a:pt x="269092" y="17101"/>
                </a:moveTo>
                <a:lnTo>
                  <a:pt x="269092" y="32144"/>
                </a:lnTo>
                <a:lnTo>
                  <a:pt x="267350" y="32144"/>
                </a:lnTo>
                <a:lnTo>
                  <a:pt x="267350" y="25715"/>
                </a:lnTo>
                <a:lnTo>
                  <a:pt x="266844" y="32144"/>
                </a:lnTo>
                <a:lnTo>
                  <a:pt x="264912" y="32144"/>
                </a:lnTo>
                <a:lnTo>
                  <a:pt x="264405" y="25715"/>
                </a:lnTo>
                <a:lnTo>
                  <a:pt x="264405" y="32144"/>
                </a:lnTo>
                <a:lnTo>
                  <a:pt x="262663" y="32144"/>
                </a:lnTo>
                <a:lnTo>
                  <a:pt x="262663" y="17101"/>
                </a:lnTo>
                <a:lnTo>
                  <a:pt x="265450" y="17101"/>
                </a:lnTo>
                <a:lnTo>
                  <a:pt x="265862" y="22200"/>
                </a:lnTo>
                <a:lnTo>
                  <a:pt x="266305" y="17101"/>
                </a:lnTo>
                <a:close/>
                <a:moveTo>
                  <a:pt x="276566" y="17101"/>
                </a:moveTo>
                <a:lnTo>
                  <a:pt x="276566" y="32144"/>
                </a:lnTo>
                <a:lnTo>
                  <a:pt x="274824" y="32144"/>
                </a:lnTo>
                <a:lnTo>
                  <a:pt x="274824" y="25715"/>
                </a:lnTo>
                <a:lnTo>
                  <a:pt x="274317" y="32144"/>
                </a:lnTo>
                <a:lnTo>
                  <a:pt x="272386" y="32144"/>
                </a:lnTo>
                <a:lnTo>
                  <a:pt x="271879" y="25715"/>
                </a:lnTo>
                <a:lnTo>
                  <a:pt x="271879" y="32144"/>
                </a:lnTo>
                <a:lnTo>
                  <a:pt x="270137" y="32144"/>
                </a:lnTo>
                <a:lnTo>
                  <a:pt x="270137" y="17101"/>
                </a:lnTo>
                <a:lnTo>
                  <a:pt x="272924" y="17101"/>
                </a:lnTo>
                <a:lnTo>
                  <a:pt x="273367" y="22200"/>
                </a:lnTo>
                <a:lnTo>
                  <a:pt x="273779" y="17101"/>
                </a:lnTo>
                <a:close/>
                <a:moveTo>
                  <a:pt x="284040" y="17101"/>
                </a:moveTo>
                <a:lnTo>
                  <a:pt x="284040" y="32144"/>
                </a:lnTo>
                <a:lnTo>
                  <a:pt x="282298" y="32144"/>
                </a:lnTo>
                <a:lnTo>
                  <a:pt x="282298" y="25715"/>
                </a:lnTo>
                <a:lnTo>
                  <a:pt x="281791" y="32144"/>
                </a:lnTo>
                <a:lnTo>
                  <a:pt x="279860" y="32144"/>
                </a:lnTo>
                <a:lnTo>
                  <a:pt x="279353" y="25715"/>
                </a:lnTo>
                <a:lnTo>
                  <a:pt x="279353" y="32144"/>
                </a:lnTo>
                <a:lnTo>
                  <a:pt x="277611" y="32144"/>
                </a:lnTo>
                <a:lnTo>
                  <a:pt x="277611" y="17101"/>
                </a:lnTo>
                <a:lnTo>
                  <a:pt x="280430" y="17101"/>
                </a:lnTo>
                <a:lnTo>
                  <a:pt x="280841" y="22200"/>
                </a:lnTo>
                <a:lnTo>
                  <a:pt x="281253" y="17101"/>
                </a:lnTo>
                <a:close/>
                <a:moveTo>
                  <a:pt x="7347" y="32967"/>
                </a:moveTo>
                <a:lnTo>
                  <a:pt x="7347" y="48010"/>
                </a:lnTo>
                <a:lnTo>
                  <a:pt x="5605" y="48010"/>
                </a:lnTo>
                <a:lnTo>
                  <a:pt x="5605" y="41581"/>
                </a:lnTo>
                <a:lnTo>
                  <a:pt x="5099" y="48010"/>
                </a:lnTo>
                <a:lnTo>
                  <a:pt x="3167" y="48010"/>
                </a:lnTo>
                <a:lnTo>
                  <a:pt x="2629" y="41581"/>
                </a:lnTo>
                <a:lnTo>
                  <a:pt x="2629" y="48010"/>
                </a:lnTo>
                <a:lnTo>
                  <a:pt x="918" y="48010"/>
                </a:lnTo>
                <a:lnTo>
                  <a:pt x="918" y="32967"/>
                </a:lnTo>
                <a:lnTo>
                  <a:pt x="3705" y="32967"/>
                </a:lnTo>
                <a:lnTo>
                  <a:pt x="4117" y="38098"/>
                </a:lnTo>
                <a:lnTo>
                  <a:pt x="4529" y="32967"/>
                </a:lnTo>
                <a:close/>
                <a:moveTo>
                  <a:pt x="14821" y="32967"/>
                </a:moveTo>
                <a:lnTo>
                  <a:pt x="14821" y="48010"/>
                </a:lnTo>
                <a:lnTo>
                  <a:pt x="13079" y="48010"/>
                </a:lnTo>
                <a:lnTo>
                  <a:pt x="13079" y="41581"/>
                </a:lnTo>
                <a:lnTo>
                  <a:pt x="12573" y="48010"/>
                </a:lnTo>
                <a:lnTo>
                  <a:pt x="10641" y="48010"/>
                </a:lnTo>
                <a:lnTo>
                  <a:pt x="10134" y="41581"/>
                </a:lnTo>
                <a:lnTo>
                  <a:pt x="10134" y="48010"/>
                </a:lnTo>
                <a:lnTo>
                  <a:pt x="8392" y="48010"/>
                </a:lnTo>
                <a:lnTo>
                  <a:pt x="8392" y="32967"/>
                </a:lnTo>
                <a:lnTo>
                  <a:pt x="11179" y="32967"/>
                </a:lnTo>
                <a:lnTo>
                  <a:pt x="11591" y="38098"/>
                </a:lnTo>
                <a:lnTo>
                  <a:pt x="12034" y="32967"/>
                </a:lnTo>
                <a:close/>
                <a:moveTo>
                  <a:pt x="22295" y="32967"/>
                </a:moveTo>
                <a:lnTo>
                  <a:pt x="22295" y="48010"/>
                </a:lnTo>
                <a:lnTo>
                  <a:pt x="20553" y="48010"/>
                </a:lnTo>
                <a:lnTo>
                  <a:pt x="20553" y="41581"/>
                </a:lnTo>
                <a:lnTo>
                  <a:pt x="20047" y="48010"/>
                </a:lnTo>
                <a:lnTo>
                  <a:pt x="18115" y="48010"/>
                </a:lnTo>
                <a:lnTo>
                  <a:pt x="17608" y="41581"/>
                </a:lnTo>
                <a:lnTo>
                  <a:pt x="17608" y="48010"/>
                </a:lnTo>
                <a:lnTo>
                  <a:pt x="15866" y="48010"/>
                </a:lnTo>
                <a:lnTo>
                  <a:pt x="15866" y="32967"/>
                </a:lnTo>
                <a:lnTo>
                  <a:pt x="18653" y="32967"/>
                </a:lnTo>
                <a:lnTo>
                  <a:pt x="19096" y="38098"/>
                </a:lnTo>
                <a:lnTo>
                  <a:pt x="19508" y="32967"/>
                </a:lnTo>
                <a:close/>
                <a:moveTo>
                  <a:pt x="29769" y="32967"/>
                </a:moveTo>
                <a:lnTo>
                  <a:pt x="29769" y="48010"/>
                </a:lnTo>
                <a:lnTo>
                  <a:pt x="28059" y="48010"/>
                </a:lnTo>
                <a:lnTo>
                  <a:pt x="28059" y="41581"/>
                </a:lnTo>
                <a:lnTo>
                  <a:pt x="27520" y="48010"/>
                </a:lnTo>
                <a:lnTo>
                  <a:pt x="25589" y="48010"/>
                </a:lnTo>
                <a:lnTo>
                  <a:pt x="25082" y="41581"/>
                </a:lnTo>
                <a:lnTo>
                  <a:pt x="25082" y="48010"/>
                </a:lnTo>
                <a:lnTo>
                  <a:pt x="23340" y="48010"/>
                </a:lnTo>
                <a:lnTo>
                  <a:pt x="23340" y="32967"/>
                </a:lnTo>
                <a:lnTo>
                  <a:pt x="26159" y="32967"/>
                </a:lnTo>
                <a:lnTo>
                  <a:pt x="26570" y="38098"/>
                </a:lnTo>
                <a:lnTo>
                  <a:pt x="26982" y="32967"/>
                </a:lnTo>
                <a:close/>
                <a:moveTo>
                  <a:pt x="37243" y="32967"/>
                </a:moveTo>
                <a:lnTo>
                  <a:pt x="37243" y="48010"/>
                </a:lnTo>
                <a:lnTo>
                  <a:pt x="35533" y="48010"/>
                </a:lnTo>
                <a:lnTo>
                  <a:pt x="35533" y="41581"/>
                </a:lnTo>
                <a:lnTo>
                  <a:pt x="34994" y="48010"/>
                </a:lnTo>
                <a:lnTo>
                  <a:pt x="33094" y="48010"/>
                </a:lnTo>
                <a:lnTo>
                  <a:pt x="32556" y="41581"/>
                </a:lnTo>
                <a:lnTo>
                  <a:pt x="32556" y="48010"/>
                </a:lnTo>
                <a:lnTo>
                  <a:pt x="30814" y="48010"/>
                </a:lnTo>
                <a:lnTo>
                  <a:pt x="30814" y="32967"/>
                </a:lnTo>
                <a:lnTo>
                  <a:pt x="33633" y="32967"/>
                </a:lnTo>
                <a:lnTo>
                  <a:pt x="34044" y="38098"/>
                </a:lnTo>
                <a:lnTo>
                  <a:pt x="34456" y="32967"/>
                </a:lnTo>
                <a:close/>
                <a:moveTo>
                  <a:pt x="44748" y="32967"/>
                </a:moveTo>
                <a:lnTo>
                  <a:pt x="44748" y="48010"/>
                </a:lnTo>
                <a:lnTo>
                  <a:pt x="43007" y="48010"/>
                </a:lnTo>
                <a:lnTo>
                  <a:pt x="43007" y="41581"/>
                </a:lnTo>
                <a:lnTo>
                  <a:pt x="42468" y="48010"/>
                </a:lnTo>
                <a:lnTo>
                  <a:pt x="40568" y="48010"/>
                </a:lnTo>
                <a:lnTo>
                  <a:pt x="40030" y="41581"/>
                </a:lnTo>
                <a:lnTo>
                  <a:pt x="40030" y="48010"/>
                </a:lnTo>
                <a:lnTo>
                  <a:pt x="38320" y="48010"/>
                </a:lnTo>
                <a:lnTo>
                  <a:pt x="38320" y="32967"/>
                </a:lnTo>
                <a:lnTo>
                  <a:pt x="41106" y="32967"/>
                </a:lnTo>
                <a:lnTo>
                  <a:pt x="41518" y="38098"/>
                </a:lnTo>
                <a:lnTo>
                  <a:pt x="41930" y="32967"/>
                </a:lnTo>
                <a:close/>
                <a:moveTo>
                  <a:pt x="52222" y="32967"/>
                </a:moveTo>
                <a:lnTo>
                  <a:pt x="52222" y="48010"/>
                </a:lnTo>
                <a:lnTo>
                  <a:pt x="50480" y="48010"/>
                </a:lnTo>
                <a:lnTo>
                  <a:pt x="50480" y="41581"/>
                </a:lnTo>
                <a:lnTo>
                  <a:pt x="49942" y="48010"/>
                </a:lnTo>
                <a:lnTo>
                  <a:pt x="48042" y="48010"/>
                </a:lnTo>
                <a:lnTo>
                  <a:pt x="47504" y="41581"/>
                </a:lnTo>
                <a:lnTo>
                  <a:pt x="47504" y="48010"/>
                </a:lnTo>
                <a:lnTo>
                  <a:pt x="45793" y="48010"/>
                </a:lnTo>
                <a:lnTo>
                  <a:pt x="45793" y="32967"/>
                </a:lnTo>
                <a:lnTo>
                  <a:pt x="48580" y="32967"/>
                </a:lnTo>
                <a:lnTo>
                  <a:pt x="48992" y="38098"/>
                </a:lnTo>
                <a:lnTo>
                  <a:pt x="49404" y="32967"/>
                </a:lnTo>
                <a:close/>
                <a:moveTo>
                  <a:pt x="59696" y="32967"/>
                </a:moveTo>
                <a:lnTo>
                  <a:pt x="59696" y="48010"/>
                </a:lnTo>
                <a:lnTo>
                  <a:pt x="57954" y="48010"/>
                </a:lnTo>
                <a:lnTo>
                  <a:pt x="57954" y="41581"/>
                </a:lnTo>
                <a:lnTo>
                  <a:pt x="57448" y="48010"/>
                </a:lnTo>
                <a:lnTo>
                  <a:pt x="55516" y="48010"/>
                </a:lnTo>
                <a:lnTo>
                  <a:pt x="54978" y="41581"/>
                </a:lnTo>
                <a:lnTo>
                  <a:pt x="54978" y="48010"/>
                </a:lnTo>
                <a:lnTo>
                  <a:pt x="53267" y="48010"/>
                </a:lnTo>
                <a:lnTo>
                  <a:pt x="53267" y="32967"/>
                </a:lnTo>
                <a:lnTo>
                  <a:pt x="56054" y="32967"/>
                </a:lnTo>
                <a:lnTo>
                  <a:pt x="56466" y="38098"/>
                </a:lnTo>
                <a:lnTo>
                  <a:pt x="56878" y="32967"/>
                </a:lnTo>
                <a:close/>
                <a:moveTo>
                  <a:pt x="67170" y="32967"/>
                </a:moveTo>
                <a:lnTo>
                  <a:pt x="67170" y="48010"/>
                </a:lnTo>
                <a:lnTo>
                  <a:pt x="65428" y="48010"/>
                </a:lnTo>
                <a:lnTo>
                  <a:pt x="65428" y="41581"/>
                </a:lnTo>
                <a:lnTo>
                  <a:pt x="64922" y="48010"/>
                </a:lnTo>
                <a:lnTo>
                  <a:pt x="62990" y="48010"/>
                </a:lnTo>
                <a:lnTo>
                  <a:pt x="62483" y="41581"/>
                </a:lnTo>
                <a:lnTo>
                  <a:pt x="62483" y="48010"/>
                </a:lnTo>
                <a:lnTo>
                  <a:pt x="60741" y="48010"/>
                </a:lnTo>
                <a:lnTo>
                  <a:pt x="60741" y="32967"/>
                </a:lnTo>
                <a:lnTo>
                  <a:pt x="63528" y="32967"/>
                </a:lnTo>
                <a:lnTo>
                  <a:pt x="63940" y="38098"/>
                </a:lnTo>
                <a:lnTo>
                  <a:pt x="64383" y="32967"/>
                </a:lnTo>
                <a:close/>
                <a:moveTo>
                  <a:pt x="74644" y="32967"/>
                </a:moveTo>
                <a:lnTo>
                  <a:pt x="74644" y="48010"/>
                </a:lnTo>
                <a:lnTo>
                  <a:pt x="72902" y="48010"/>
                </a:lnTo>
                <a:lnTo>
                  <a:pt x="72902" y="41581"/>
                </a:lnTo>
                <a:lnTo>
                  <a:pt x="72395" y="48010"/>
                </a:lnTo>
                <a:lnTo>
                  <a:pt x="70464" y="48010"/>
                </a:lnTo>
                <a:lnTo>
                  <a:pt x="69957" y="41581"/>
                </a:lnTo>
                <a:lnTo>
                  <a:pt x="69957" y="48010"/>
                </a:lnTo>
                <a:lnTo>
                  <a:pt x="68215" y="48010"/>
                </a:lnTo>
                <a:lnTo>
                  <a:pt x="68215" y="32967"/>
                </a:lnTo>
                <a:lnTo>
                  <a:pt x="71002" y="32967"/>
                </a:lnTo>
                <a:lnTo>
                  <a:pt x="71445" y="38098"/>
                </a:lnTo>
                <a:lnTo>
                  <a:pt x="71857" y="32967"/>
                </a:lnTo>
                <a:close/>
                <a:moveTo>
                  <a:pt x="82118" y="32967"/>
                </a:moveTo>
                <a:lnTo>
                  <a:pt x="82118" y="48010"/>
                </a:lnTo>
                <a:lnTo>
                  <a:pt x="80376" y="48010"/>
                </a:lnTo>
                <a:lnTo>
                  <a:pt x="80376" y="41581"/>
                </a:lnTo>
                <a:lnTo>
                  <a:pt x="79869" y="48010"/>
                </a:lnTo>
                <a:lnTo>
                  <a:pt x="77969" y="48010"/>
                </a:lnTo>
                <a:lnTo>
                  <a:pt x="77431" y="41581"/>
                </a:lnTo>
                <a:lnTo>
                  <a:pt x="77431" y="48010"/>
                </a:lnTo>
                <a:lnTo>
                  <a:pt x="75689" y="48010"/>
                </a:lnTo>
                <a:lnTo>
                  <a:pt x="75689" y="32967"/>
                </a:lnTo>
                <a:lnTo>
                  <a:pt x="78508" y="32967"/>
                </a:lnTo>
                <a:lnTo>
                  <a:pt x="78919" y="38098"/>
                </a:lnTo>
                <a:lnTo>
                  <a:pt x="79331" y="32967"/>
                </a:lnTo>
                <a:close/>
                <a:moveTo>
                  <a:pt x="89623" y="32967"/>
                </a:moveTo>
                <a:lnTo>
                  <a:pt x="89623" y="48010"/>
                </a:lnTo>
                <a:lnTo>
                  <a:pt x="87882" y="48010"/>
                </a:lnTo>
                <a:lnTo>
                  <a:pt x="87882" y="41581"/>
                </a:lnTo>
                <a:lnTo>
                  <a:pt x="87343" y="48010"/>
                </a:lnTo>
                <a:lnTo>
                  <a:pt x="85443" y="48010"/>
                </a:lnTo>
                <a:lnTo>
                  <a:pt x="84905" y="41581"/>
                </a:lnTo>
                <a:lnTo>
                  <a:pt x="84905" y="48010"/>
                </a:lnTo>
                <a:lnTo>
                  <a:pt x="83163" y="48010"/>
                </a:lnTo>
                <a:lnTo>
                  <a:pt x="83163" y="32967"/>
                </a:lnTo>
                <a:lnTo>
                  <a:pt x="85982" y="32967"/>
                </a:lnTo>
                <a:lnTo>
                  <a:pt x="86393" y="38098"/>
                </a:lnTo>
                <a:lnTo>
                  <a:pt x="86805" y="32967"/>
                </a:lnTo>
                <a:close/>
                <a:moveTo>
                  <a:pt x="97097" y="32967"/>
                </a:moveTo>
                <a:lnTo>
                  <a:pt x="97097" y="48010"/>
                </a:lnTo>
                <a:lnTo>
                  <a:pt x="95356" y="48010"/>
                </a:lnTo>
                <a:lnTo>
                  <a:pt x="95356" y="41581"/>
                </a:lnTo>
                <a:lnTo>
                  <a:pt x="94817" y="48010"/>
                </a:lnTo>
                <a:lnTo>
                  <a:pt x="92917" y="48010"/>
                </a:lnTo>
                <a:lnTo>
                  <a:pt x="92379" y="41581"/>
                </a:lnTo>
                <a:lnTo>
                  <a:pt x="92379" y="48010"/>
                </a:lnTo>
                <a:lnTo>
                  <a:pt x="90637" y="48010"/>
                </a:lnTo>
                <a:lnTo>
                  <a:pt x="90637" y="32967"/>
                </a:lnTo>
                <a:lnTo>
                  <a:pt x="93455" y="32967"/>
                </a:lnTo>
                <a:lnTo>
                  <a:pt x="93867" y="38098"/>
                </a:lnTo>
                <a:lnTo>
                  <a:pt x="94279" y="32967"/>
                </a:lnTo>
                <a:close/>
                <a:moveTo>
                  <a:pt x="104571" y="32967"/>
                </a:moveTo>
                <a:lnTo>
                  <a:pt x="104571" y="48010"/>
                </a:lnTo>
                <a:lnTo>
                  <a:pt x="102829" y="48010"/>
                </a:lnTo>
                <a:lnTo>
                  <a:pt x="102829" y="41581"/>
                </a:lnTo>
                <a:lnTo>
                  <a:pt x="102323" y="48010"/>
                </a:lnTo>
                <a:lnTo>
                  <a:pt x="100391" y="48010"/>
                </a:lnTo>
                <a:lnTo>
                  <a:pt x="99853" y="41581"/>
                </a:lnTo>
                <a:lnTo>
                  <a:pt x="99853" y="48010"/>
                </a:lnTo>
                <a:lnTo>
                  <a:pt x="98142" y="48010"/>
                </a:lnTo>
                <a:lnTo>
                  <a:pt x="98142" y="32967"/>
                </a:lnTo>
                <a:lnTo>
                  <a:pt x="100929" y="32967"/>
                </a:lnTo>
                <a:lnTo>
                  <a:pt x="101341" y="38098"/>
                </a:lnTo>
                <a:lnTo>
                  <a:pt x="101753" y="32967"/>
                </a:lnTo>
                <a:close/>
                <a:moveTo>
                  <a:pt x="112045" y="32967"/>
                </a:moveTo>
                <a:lnTo>
                  <a:pt x="112045" y="48010"/>
                </a:lnTo>
                <a:lnTo>
                  <a:pt x="110303" y="48010"/>
                </a:lnTo>
                <a:lnTo>
                  <a:pt x="110303" y="41581"/>
                </a:lnTo>
                <a:lnTo>
                  <a:pt x="109797" y="48010"/>
                </a:lnTo>
                <a:lnTo>
                  <a:pt x="107865" y="48010"/>
                </a:lnTo>
                <a:lnTo>
                  <a:pt x="107358" y="41581"/>
                </a:lnTo>
                <a:lnTo>
                  <a:pt x="107358" y="48010"/>
                </a:lnTo>
                <a:lnTo>
                  <a:pt x="105616" y="48010"/>
                </a:lnTo>
                <a:lnTo>
                  <a:pt x="105616" y="32967"/>
                </a:lnTo>
                <a:lnTo>
                  <a:pt x="108403" y="32967"/>
                </a:lnTo>
                <a:lnTo>
                  <a:pt x="108815" y="38098"/>
                </a:lnTo>
                <a:lnTo>
                  <a:pt x="109258" y="32967"/>
                </a:lnTo>
                <a:close/>
                <a:moveTo>
                  <a:pt x="119519" y="32967"/>
                </a:moveTo>
                <a:lnTo>
                  <a:pt x="119519" y="48010"/>
                </a:lnTo>
                <a:lnTo>
                  <a:pt x="117777" y="48010"/>
                </a:lnTo>
                <a:lnTo>
                  <a:pt x="117777" y="41581"/>
                </a:lnTo>
                <a:lnTo>
                  <a:pt x="117271" y="48010"/>
                </a:lnTo>
                <a:lnTo>
                  <a:pt x="115339" y="48010"/>
                </a:lnTo>
                <a:lnTo>
                  <a:pt x="114832" y="41581"/>
                </a:lnTo>
                <a:lnTo>
                  <a:pt x="114832" y="48010"/>
                </a:lnTo>
                <a:lnTo>
                  <a:pt x="113090" y="48010"/>
                </a:lnTo>
                <a:lnTo>
                  <a:pt x="113090" y="32967"/>
                </a:lnTo>
                <a:lnTo>
                  <a:pt x="115877" y="32967"/>
                </a:lnTo>
                <a:lnTo>
                  <a:pt x="116320" y="38098"/>
                </a:lnTo>
                <a:lnTo>
                  <a:pt x="116732" y="32967"/>
                </a:lnTo>
                <a:close/>
                <a:moveTo>
                  <a:pt x="126993" y="32967"/>
                </a:moveTo>
                <a:lnTo>
                  <a:pt x="126993" y="48010"/>
                </a:lnTo>
                <a:lnTo>
                  <a:pt x="125283" y="48010"/>
                </a:lnTo>
                <a:lnTo>
                  <a:pt x="125283" y="41581"/>
                </a:lnTo>
                <a:lnTo>
                  <a:pt x="124744" y="48010"/>
                </a:lnTo>
                <a:lnTo>
                  <a:pt x="122813" y="48010"/>
                </a:lnTo>
                <a:lnTo>
                  <a:pt x="122306" y="41581"/>
                </a:lnTo>
                <a:lnTo>
                  <a:pt x="122306" y="48010"/>
                </a:lnTo>
                <a:lnTo>
                  <a:pt x="120564" y="48010"/>
                </a:lnTo>
                <a:lnTo>
                  <a:pt x="120564" y="32967"/>
                </a:lnTo>
                <a:lnTo>
                  <a:pt x="123351" y="32967"/>
                </a:lnTo>
                <a:lnTo>
                  <a:pt x="123794" y="38098"/>
                </a:lnTo>
                <a:lnTo>
                  <a:pt x="124206" y="32967"/>
                </a:lnTo>
                <a:close/>
                <a:moveTo>
                  <a:pt x="134467" y="32967"/>
                </a:moveTo>
                <a:lnTo>
                  <a:pt x="134467" y="48010"/>
                </a:lnTo>
                <a:lnTo>
                  <a:pt x="132757" y="48010"/>
                </a:lnTo>
                <a:lnTo>
                  <a:pt x="132757" y="41581"/>
                </a:lnTo>
                <a:lnTo>
                  <a:pt x="132218" y="48010"/>
                </a:lnTo>
                <a:lnTo>
                  <a:pt x="130318" y="48010"/>
                </a:lnTo>
                <a:lnTo>
                  <a:pt x="129780" y="41581"/>
                </a:lnTo>
                <a:lnTo>
                  <a:pt x="129780" y="48010"/>
                </a:lnTo>
                <a:lnTo>
                  <a:pt x="128038" y="48010"/>
                </a:lnTo>
                <a:lnTo>
                  <a:pt x="128038" y="32967"/>
                </a:lnTo>
                <a:lnTo>
                  <a:pt x="130857" y="32967"/>
                </a:lnTo>
                <a:lnTo>
                  <a:pt x="131268" y="38098"/>
                </a:lnTo>
                <a:lnTo>
                  <a:pt x="131680" y="32967"/>
                </a:lnTo>
                <a:close/>
                <a:moveTo>
                  <a:pt x="141941" y="32967"/>
                </a:moveTo>
                <a:lnTo>
                  <a:pt x="141941" y="48010"/>
                </a:lnTo>
                <a:lnTo>
                  <a:pt x="140231" y="48010"/>
                </a:lnTo>
                <a:lnTo>
                  <a:pt x="140231" y="41581"/>
                </a:lnTo>
                <a:lnTo>
                  <a:pt x="139692" y="48010"/>
                </a:lnTo>
                <a:lnTo>
                  <a:pt x="137792" y="48010"/>
                </a:lnTo>
                <a:lnTo>
                  <a:pt x="137254" y="41581"/>
                </a:lnTo>
                <a:lnTo>
                  <a:pt x="137254" y="48010"/>
                </a:lnTo>
                <a:lnTo>
                  <a:pt x="135512" y="48010"/>
                </a:lnTo>
                <a:lnTo>
                  <a:pt x="135512" y="32967"/>
                </a:lnTo>
                <a:lnTo>
                  <a:pt x="138330" y="32967"/>
                </a:lnTo>
                <a:lnTo>
                  <a:pt x="138742" y="38098"/>
                </a:lnTo>
                <a:lnTo>
                  <a:pt x="139154" y="32967"/>
                </a:lnTo>
                <a:close/>
                <a:moveTo>
                  <a:pt x="149446" y="32967"/>
                </a:moveTo>
                <a:lnTo>
                  <a:pt x="149446" y="48010"/>
                </a:lnTo>
                <a:lnTo>
                  <a:pt x="147705" y="48010"/>
                </a:lnTo>
                <a:lnTo>
                  <a:pt x="147705" y="41581"/>
                </a:lnTo>
                <a:lnTo>
                  <a:pt x="147166" y="48010"/>
                </a:lnTo>
                <a:lnTo>
                  <a:pt x="145266" y="48010"/>
                </a:lnTo>
                <a:lnTo>
                  <a:pt x="144728" y="41581"/>
                </a:lnTo>
                <a:lnTo>
                  <a:pt x="144728" y="48010"/>
                </a:lnTo>
                <a:lnTo>
                  <a:pt x="142986" y="48010"/>
                </a:lnTo>
                <a:lnTo>
                  <a:pt x="142986" y="32967"/>
                </a:lnTo>
                <a:lnTo>
                  <a:pt x="145804" y="32967"/>
                </a:lnTo>
                <a:lnTo>
                  <a:pt x="146216" y="38098"/>
                </a:lnTo>
                <a:lnTo>
                  <a:pt x="146628" y="32967"/>
                </a:lnTo>
                <a:close/>
                <a:moveTo>
                  <a:pt x="156920" y="32967"/>
                </a:moveTo>
                <a:lnTo>
                  <a:pt x="156920" y="48010"/>
                </a:lnTo>
                <a:lnTo>
                  <a:pt x="155178" y="48010"/>
                </a:lnTo>
                <a:lnTo>
                  <a:pt x="155178" y="41581"/>
                </a:lnTo>
                <a:lnTo>
                  <a:pt x="154640" y="48010"/>
                </a:lnTo>
                <a:lnTo>
                  <a:pt x="152740" y="48010"/>
                </a:lnTo>
                <a:lnTo>
                  <a:pt x="152233" y="41581"/>
                </a:lnTo>
                <a:lnTo>
                  <a:pt x="152233" y="48010"/>
                </a:lnTo>
                <a:lnTo>
                  <a:pt x="150491" y="48010"/>
                </a:lnTo>
                <a:lnTo>
                  <a:pt x="150491" y="32967"/>
                </a:lnTo>
                <a:lnTo>
                  <a:pt x="153278" y="32967"/>
                </a:lnTo>
                <a:lnTo>
                  <a:pt x="153690" y="38098"/>
                </a:lnTo>
                <a:lnTo>
                  <a:pt x="154133" y="32967"/>
                </a:lnTo>
                <a:close/>
                <a:moveTo>
                  <a:pt x="164394" y="32967"/>
                </a:moveTo>
                <a:lnTo>
                  <a:pt x="164394" y="48010"/>
                </a:lnTo>
                <a:lnTo>
                  <a:pt x="162652" y="48010"/>
                </a:lnTo>
                <a:lnTo>
                  <a:pt x="162652" y="41581"/>
                </a:lnTo>
                <a:lnTo>
                  <a:pt x="162146" y="48010"/>
                </a:lnTo>
                <a:lnTo>
                  <a:pt x="160214" y="48010"/>
                </a:lnTo>
                <a:lnTo>
                  <a:pt x="159707" y="41581"/>
                </a:lnTo>
                <a:lnTo>
                  <a:pt x="159707" y="48010"/>
                </a:lnTo>
                <a:lnTo>
                  <a:pt x="157965" y="48010"/>
                </a:lnTo>
                <a:lnTo>
                  <a:pt x="157965" y="32967"/>
                </a:lnTo>
                <a:lnTo>
                  <a:pt x="160752" y="32967"/>
                </a:lnTo>
                <a:lnTo>
                  <a:pt x="161164" y="38098"/>
                </a:lnTo>
                <a:lnTo>
                  <a:pt x="161607" y="32967"/>
                </a:lnTo>
                <a:close/>
                <a:moveTo>
                  <a:pt x="171868" y="32967"/>
                </a:moveTo>
                <a:lnTo>
                  <a:pt x="171868" y="48010"/>
                </a:lnTo>
                <a:lnTo>
                  <a:pt x="170126" y="48010"/>
                </a:lnTo>
                <a:lnTo>
                  <a:pt x="170126" y="41581"/>
                </a:lnTo>
                <a:lnTo>
                  <a:pt x="169620" y="48010"/>
                </a:lnTo>
                <a:lnTo>
                  <a:pt x="167688" y="48010"/>
                </a:lnTo>
                <a:lnTo>
                  <a:pt x="167181" y="41581"/>
                </a:lnTo>
                <a:lnTo>
                  <a:pt x="167181" y="48010"/>
                </a:lnTo>
                <a:lnTo>
                  <a:pt x="165439" y="48010"/>
                </a:lnTo>
                <a:lnTo>
                  <a:pt x="165439" y="32967"/>
                </a:lnTo>
                <a:lnTo>
                  <a:pt x="168226" y="32967"/>
                </a:lnTo>
                <a:lnTo>
                  <a:pt x="168638" y="38098"/>
                </a:lnTo>
                <a:lnTo>
                  <a:pt x="169081" y="32967"/>
                </a:lnTo>
                <a:close/>
                <a:moveTo>
                  <a:pt x="179342" y="32967"/>
                </a:moveTo>
                <a:lnTo>
                  <a:pt x="179342" y="48010"/>
                </a:lnTo>
                <a:lnTo>
                  <a:pt x="177600" y="48010"/>
                </a:lnTo>
                <a:lnTo>
                  <a:pt x="177600" y="41581"/>
                </a:lnTo>
                <a:lnTo>
                  <a:pt x="177093" y="48010"/>
                </a:lnTo>
                <a:lnTo>
                  <a:pt x="175193" y="48010"/>
                </a:lnTo>
                <a:lnTo>
                  <a:pt x="174655" y="41581"/>
                </a:lnTo>
                <a:lnTo>
                  <a:pt x="174655" y="48010"/>
                </a:lnTo>
                <a:lnTo>
                  <a:pt x="172913" y="48010"/>
                </a:lnTo>
                <a:lnTo>
                  <a:pt x="172913" y="32967"/>
                </a:lnTo>
                <a:lnTo>
                  <a:pt x="175732" y="32967"/>
                </a:lnTo>
                <a:lnTo>
                  <a:pt x="176143" y="38098"/>
                </a:lnTo>
                <a:lnTo>
                  <a:pt x="176555" y="32967"/>
                </a:lnTo>
                <a:close/>
                <a:moveTo>
                  <a:pt x="186816" y="32967"/>
                </a:moveTo>
                <a:lnTo>
                  <a:pt x="186816" y="48010"/>
                </a:lnTo>
                <a:lnTo>
                  <a:pt x="185106" y="48010"/>
                </a:lnTo>
                <a:lnTo>
                  <a:pt x="185106" y="41581"/>
                </a:lnTo>
                <a:lnTo>
                  <a:pt x="184567" y="48010"/>
                </a:lnTo>
                <a:lnTo>
                  <a:pt x="182667" y="48010"/>
                </a:lnTo>
                <a:lnTo>
                  <a:pt x="182129" y="41581"/>
                </a:lnTo>
                <a:lnTo>
                  <a:pt x="182129" y="48010"/>
                </a:lnTo>
                <a:lnTo>
                  <a:pt x="180387" y="48010"/>
                </a:lnTo>
                <a:lnTo>
                  <a:pt x="180387" y="32967"/>
                </a:lnTo>
                <a:lnTo>
                  <a:pt x="183206" y="32967"/>
                </a:lnTo>
                <a:lnTo>
                  <a:pt x="183617" y="38098"/>
                </a:lnTo>
                <a:lnTo>
                  <a:pt x="184029" y="32967"/>
                </a:lnTo>
                <a:close/>
                <a:moveTo>
                  <a:pt x="194321" y="32967"/>
                </a:moveTo>
                <a:lnTo>
                  <a:pt x="194321" y="48010"/>
                </a:lnTo>
                <a:lnTo>
                  <a:pt x="192580" y="48010"/>
                </a:lnTo>
                <a:lnTo>
                  <a:pt x="192580" y="41581"/>
                </a:lnTo>
                <a:lnTo>
                  <a:pt x="192041" y="48010"/>
                </a:lnTo>
                <a:lnTo>
                  <a:pt x="190141" y="48010"/>
                </a:lnTo>
                <a:lnTo>
                  <a:pt x="189603" y="41581"/>
                </a:lnTo>
                <a:lnTo>
                  <a:pt x="189603" y="48010"/>
                </a:lnTo>
                <a:lnTo>
                  <a:pt x="187861" y="48010"/>
                </a:lnTo>
                <a:lnTo>
                  <a:pt x="187861" y="32967"/>
                </a:lnTo>
                <a:lnTo>
                  <a:pt x="190679" y="32967"/>
                </a:lnTo>
                <a:lnTo>
                  <a:pt x="191091" y="38098"/>
                </a:lnTo>
                <a:lnTo>
                  <a:pt x="191503" y="32967"/>
                </a:lnTo>
                <a:close/>
                <a:moveTo>
                  <a:pt x="201795" y="32967"/>
                </a:moveTo>
                <a:lnTo>
                  <a:pt x="201795" y="48010"/>
                </a:lnTo>
                <a:lnTo>
                  <a:pt x="200054" y="48010"/>
                </a:lnTo>
                <a:lnTo>
                  <a:pt x="200054" y="41581"/>
                </a:lnTo>
                <a:lnTo>
                  <a:pt x="199515" y="48010"/>
                </a:lnTo>
                <a:lnTo>
                  <a:pt x="197615" y="48010"/>
                </a:lnTo>
                <a:lnTo>
                  <a:pt x="197077" y="41581"/>
                </a:lnTo>
                <a:lnTo>
                  <a:pt x="197077" y="48010"/>
                </a:lnTo>
                <a:lnTo>
                  <a:pt x="195366" y="48010"/>
                </a:lnTo>
                <a:lnTo>
                  <a:pt x="195366" y="32967"/>
                </a:lnTo>
                <a:lnTo>
                  <a:pt x="198153" y="32967"/>
                </a:lnTo>
                <a:lnTo>
                  <a:pt x="198565" y="38098"/>
                </a:lnTo>
                <a:lnTo>
                  <a:pt x="198977" y="32967"/>
                </a:lnTo>
                <a:close/>
                <a:moveTo>
                  <a:pt x="209269" y="32967"/>
                </a:moveTo>
                <a:lnTo>
                  <a:pt x="209269" y="48010"/>
                </a:lnTo>
                <a:lnTo>
                  <a:pt x="207527" y="48010"/>
                </a:lnTo>
                <a:lnTo>
                  <a:pt x="207527" y="41581"/>
                </a:lnTo>
                <a:lnTo>
                  <a:pt x="207021" y="48010"/>
                </a:lnTo>
                <a:lnTo>
                  <a:pt x="205089" y="48010"/>
                </a:lnTo>
                <a:lnTo>
                  <a:pt x="204582" y="41581"/>
                </a:lnTo>
                <a:lnTo>
                  <a:pt x="204582" y="48010"/>
                </a:lnTo>
                <a:lnTo>
                  <a:pt x="202840" y="48010"/>
                </a:lnTo>
                <a:lnTo>
                  <a:pt x="202840" y="32967"/>
                </a:lnTo>
                <a:lnTo>
                  <a:pt x="205627" y="32967"/>
                </a:lnTo>
                <a:lnTo>
                  <a:pt x="206039" y="38098"/>
                </a:lnTo>
                <a:lnTo>
                  <a:pt x="206451" y="32967"/>
                </a:lnTo>
                <a:close/>
                <a:moveTo>
                  <a:pt x="216743" y="32967"/>
                </a:moveTo>
                <a:lnTo>
                  <a:pt x="216743" y="48010"/>
                </a:lnTo>
                <a:lnTo>
                  <a:pt x="215001" y="48010"/>
                </a:lnTo>
                <a:lnTo>
                  <a:pt x="215001" y="41581"/>
                </a:lnTo>
                <a:lnTo>
                  <a:pt x="214495" y="48010"/>
                </a:lnTo>
                <a:lnTo>
                  <a:pt x="212563" y="48010"/>
                </a:lnTo>
                <a:lnTo>
                  <a:pt x="212056" y="41581"/>
                </a:lnTo>
                <a:lnTo>
                  <a:pt x="212056" y="48010"/>
                </a:lnTo>
                <a:lnTo>
                  <a:pt x="210314" y="48010"/>
                </a:lnTo>
                <a:lnTo>
                  <a:pt x="210314" y="32967"/>
                </a:lnTo>
                <a:lnTo>
                  <a:pt x="213101" y="32967"/>
                </a:lnTo>
                <a:lnTo>
                  <a:pt x="213513" y="38098"/>
                </a:lnTo>
                <a:lnTo>
                  <a:pt x="213956" y="32967"/>
                </a:lnTo>
                <a:close/>
                <a:moveTo>
                  <a:pt x="224217" y="32967"/>
                </a:moveTo>
                <a:lnTo>
                  <a:pt x="224217" y="48010"/>
                </a:lnTo>
                <a:lnTo>
                  <a:pt x="222475" y="48010"/>
                </a:lnTo>
                <a:lnTo>
                  <a:pt x="222475" y="41581"/>
                </a:lnTo>
                <a:lnTo>
                  <a:pt x="221969" y="48010"/>
                </a:lnTo>
                <a:lnTo>
                  <a:pt x="220037" y="48010"/>
                </a:lnTo>
                <a:lnTo>
                  <a:pt x="219530" y="41581"/>
                </a:lnTo>
                <a:lnTo>
                  <a:pt x="219530" y="48010"/>
                </a:lnTo>
                <a:lnTo>
                  <a:pt x="217788" y="48010"/>
                </a:lnTo>
                <a:lnTo>
                  <a:pt x="217788" y="32967"/>
                </a:lnTo>
                <a:lnTo>
                  <a:pt x="220575" y="32967"/>
                </a:lnTo>
                <a:lnTo>
                  <a:pt x="221018" y="38098"/>
                </a:lnTo>
                <a:lnTo>
                  <a:pt x="221430" y="32967"/>
                </a:lnTo>
                <a:close/>
                <a:moveTo>
                  <a:pt x="231691" y="32967"/>
                </a:moveTo>
                <a:lnTo>
                  <a:pt x="231691" y="48010"/>
                </a:lnTo>
                <a:lnTo>
                  <a:pt x="229981" y="48010"/>
                </a:lnTo>
                <a:lnTo>
                  <a:pt x="229981" y="41581"/>
                </a:lnTo>
                <a:lnTo>
                  <a:pt x="229442" y="48010"/>
                </a:lnTo>
                <a:lnTo>
                  <a:pt x="227542" y="48010"/>
                </a:lnTo>
                <a:lnTo>
                  <a:pt x="227004" y="41581"/>
                </a:lnTo>
                <a:lnTo>
                  <a:pt x="227004" y="48010"/>
                </a:lnTo>
                <a:lnTo>
                  <a:pt x="225262" y="48010"/>
                </a:lnTo>
                <a:lnTo>
                  <a:pt x="225262" y="32967"/>
                </a:lnTo>
                <a:lnTo>
                  <a:pt x="228049" y="32967"/>
                </a:lnTo>
                <a:lnTo>
                  <a:pt x="228492" y="38098"/>
                </a:lnTo>
                <a:lnTo>
                  <a:pt x="228904" y="32967"/>
                </a:lnTo>
                <a:close/>
                <a:moveTo>
                  <a:pt x="239165" y="32967"/>
                </a:moveTo>
                <a:lnTo>
                  <a:pt x="239165" y="48010"/>
                </a:lnTo>
                <a:lnTo>
                  <a:pt x="237455" y="48010"/>
                </a:lnTo>
                <a:lnTo>
                  <a:pt x="237455" y="41581"/>
                </a:lnTo>
                <a:lnTo>
                  <a:pt x="236916" y="48010"/>
                </a:lnTo>
                <a:lnTo>
                  <a:pt x="235016" y="48010"/>
                </a:lnTo>
                <a:lnTo>
                  <a:pt x="234478" y="41581"/>
                </a:lnTo>
                <a:lnTo>
                  <a:pt x="234478" y="48010"/>
                </a:lnTo>
                <a:lnTo>
                  <a:pt x="232736" y="48010"/>
                </a:lnTo>
                <a:lnTo>
                  <a:pt x="232736" y="32967"/>
                </a:lnTo>
                <a:lnTo>
                  <a:pt x="235555" y="32967"/>
                </a:lnTo>
                <a:lnTo>
                  <a:pt x="235966" y="38098"/>
                </a:lnTo>
                <a:lnTo>
                  <a:pt x="236378" y="32967"/>
                </a:lnTo>
                <a:close/>
                <a:moveTo>
                  <a:pt x="246670" y="32967"/>
                </a:moveTo>
                <a:lnTo>
                  <a:pt x="246670" y="48010"/>
                </a:lnTo>
                <a:lnTo>
                  <a:pt x="244929" y="48010"/>
                </a:lnTo>
                <a:lnTo>
                  <a:pt x="244929" y="41581"/>
                </a:lnTo>
                <a:lnTo>
                  <a:pt x="244390" y="48010"/>
                </a:lnTo>
                <a:lnTo>
                  <a:pt x="242490" y="48010"/>
                </a:lnTo>
                <a:lnTo>
                  <a:pt x="241952" y="41581"/>
                </a:lnTo>
                <a:lnTo>
                  <a:pt x="241952" y="48010"/>
                </a:lnTo>
                <a:lnTo>
                  <a:pt x="240242" y="48010"/>
                </a:lnTo>
                <a:lnTo>
                  <a:pt x="240242" y="32967"/>
                </a:lnTo>
                <a:lnTo>
                  <a:pt x="243028" y="32967"/>
                </a:lnTo>
                <a:lnTo>
                  <a:pt x="243440" y="38098"/>
                </a:lnTo>
                <a:lnTo>
                  <a:pt x="243852" y="32967"/>
                </a:lnTo>
                <a:close/>
                <a:moveTo>
                  <a:pt x="254144" y="32967"/>
                </a:moveTo>
                <a:lnTo>
                  <a:pt x="254144" y="48010"/>
                </a:lnTo>
                <a:lnTo>
                  <a:pt x="252402" y="48010"/>
                </a:lnTo>
                <a:lnTo>
                  <a:pt x="252402" y="41581"/>
                </a:lnTo>
                <a:lnTo>
                  <a:pt x="251864" y="48010"/>
                </a:lnTo>
                <a:lnTo>
                  <a:pt x="249964" y="48010"/>
                </a:lnTo>
                <a:lnTo>
                  <a:pt x="249426" y="41581"/>
                </a:lnTo>
                <a:lnTo>
                  <a:pt x="249426" y="48010"/>
                </a:lnTo>
                <a:lnTo>
                  <a:pt x="247715" y="48010"/>
                </a:lnTo>
                <a:lnTo>
                  <a:pt x="247715" y="32967"/>
                </a:lnTo>
                <a:lnTo>
                  <a:pt x="250502" y="32967"/>
                </a:lnTo>
                <a:lnTo>
                  <a:pt x="250914" y="38098"/>
                </a:lnTo>
                <a:lnTo>
                  <a:pt x="251326" y="32967"/>
                </a:lnTo>
                <a:close/>
                <a:moveTo>
                  <a:pt x="261618" y="32967"/>
                </a:moveTo>
                <a:lnTo>
                  <a:pt x="261618" y="48010"/>
                </a:lnTo>
                <a:lnTo>
                  <a:pt x="259876" y="48010"/>
                </a:lnTo>
                <a:lnTo>
                  <a:pt x="259876" y="41581"/>
                </a:lnTo>
                <a:lnTo>
                  <a:pt x="259338" y="48010"/>
                </a:lnTo>
                <a:lnTo>
                  <a:pt x="257438" y="48010"/>
                </a:lnTo>
                <a:lnTo>
                  <a:pt x="256899" y="41581"/>
                </a:lnTo>
                <a:lnTo>
                  <a:pt x="256899" y="48010"/>
                </a:lnTo>
                <a:lnTo>
                  <a:pt x="255189" y="48010"/>
                </a:lnTo>
                <a:lnTo>
                  <a:pt x="255189" y="32967"/>
                </a:lnTo>
                <a:lnTo>
                  <a:pt x="257976" y="32967"/>
                </a:lnTo>
                <a:lnTo>
                  <a:pt x="258388" y="38098"/>
                </a:lnTo>
                <a:lnTo>
                  <a:pt x="258831" y="32967"/>
                </a:lnTo>
                <a:close/>
                <a:moveTo>
                  <a:pt x="269092" y="32967"/>
                </a:moveTo>
                <a:lnTo>
                  <a:pt x="269092" y="48010"/>
                </a:lnTo>
                <a:lnTo>
                  <a:pt x="267350" y="48010"/>
                </a:lnTo>
                <a:lnTo>
                  <a:pt x="267350" y="41581"/>
                </a:lnTo>
                <a:lnTo>
                  <a:pt x="266844" y="48010"/>
                </a:lnTo>
                <a:lnTo>
                  <a:pt x="264912" y="48010"/>
                </a:lnTo>
                <a:lnTo>
                  <a:pt x="264405" y="41581"/>
                </a:lnTo>
                <a:lnTo>
                  <a:pt x="264405" y="48010"/>
                </a:lnTo>
                <a:lnTo>
                  <a:pt x="262663" y="48010"/>
                </a:lnTo>
                <a:lnTo>
                  <a:pt x="262663" y="32967"/>
                </a:lnTo>
                <a:lnTo>
                  <a:pt x="265450" y="32967"/>
                </a:lnTo>
                <a:lnTo>
                  <a:pt x="265862" y="38098"/>
                </a:lnTo>
                <a:lnTo>
                  <a:pt x="266305" y="32967"/>
                </a:lnTo>
                <a:close/>
                <a:moveTo>
                  <a:pt x="276566" y="32967"/>
                </a:moveTo>
                <a:lnTo>
                  <a:pt x="276566" y="48010"/>
                </a:lnTo>
                <a:lnTo>
                  <a:pt x="274824" y="48010"/>
                </a:lnTo>
                <a:lnTo>
                  <a:pt x="274824" y="41581"/>
                </a:lnTo>
                <a:lnTo>
                  <a:pt x="274317" y="48010"/>
                </a:lnTo>
                <a:lnTo>
                  <a:pt x="272386" y="48010"/>
                </a:lnTo>
                <a:lnTo>
                  <a:pt x="271879" y="41581"/>
                </a:lnTo>
                <a:lnTo>
                  <a:pt x="271879" y="48010"/>
                </a:lnTo>
                <a:lnTo>
                  <a:pt x="270137" y="48010"/>
                </a:lnTo>
                <a:lnTo>
                  <a:pt x="270137" y="32967"/>
                </a:lnTo>
                <a:lnTo>
                  <a:pt x="272924" y="32967"/>
                </a:lnTo>
                <a:lnTo>
                  <a:pt x="273367" y="38098"/>
                </a:lnTo>
                <a:lnTo>
                  <a:pt x="273779" y="32967"/>
                </a:lnTo>
                <a:close/>
                <a:moveTo>
                  <a:pt x="284040" y="32967"/>
                </a:moveTo>
                <a:lnTo>
                  <a:pt x="284040" y="48010"/>
                </a:lnTo>
                <a:lnTo>
                  <a:pt x="282298" y="48010"/>
                </a:lnTo>
                <a:lnTo>
                  <a:pt x="282298" y="41581"/>
                </a:lnTo>
                <a:lnTo>
                  <a:pt x="281791" y="48010"/>
                </a:lnTo>
                <a:lnTo>
                  <a:pt x="279860" y="48010"/>
                </a:lnTo>
                <a:lnTo>
                  <a:pt x="279353" y="41581"/>
                </a:lnTo>
                <a:lnTo>
                  <a:pt x="279353" y="48010"/>
                </a:lnTo>
                <a:lnTo>
                  <a:pt x="277611" y="48010"/>
                </a:lnTo>
                <a:lnTo>
                  <a:pt x="277611" y="32967"/>
                </a:lnTo>
                <a:lnTo>
                  <a:pt x="280430" y="32967"/>
                </a:lnTo>
                <a:lnTo>
                  <a:pt x="280841" y="38098"/>
                </a:lnTo>
                <a:lnTo>
                  <a:pt x="281253" y="32967"/>
                </a:lnTo>
                <a:close/>
                <a:moveTo>
                  <a:pt x="7347" y="48833"/>
                </a:moveTo>
                <a:lnTo>
                  <a:pt x="7347" y="63876"/>
                </a:lnTo>
                <a:lnTo>
                  <a:pt x="5605" y="63876"/>
                </a:lnTo>
                <a:lnTo>
                  <a:pt x="5605" y="57479"/>
                </a:lnTo>
                <a:lnTo>
                  <a:pt x="5099" y="63876"/>
                </a:lnTo>
                <a:lnTo>
                  <a:pt x="3167" y="63876"/>
                </a:lnTo>
                <a:lnTo>
                  <a:pt x="2629" y="57479"/>
                </a:lnTo>
                <a:lnTo>
                  <a:pt x="2629" y="63876"/>
                </a:lnTo>
                <a:lnTo>
                  <a:pt x="918" y="63876"/>
                </a:lnTo>
                <a:lnTo>
                  <a:pt x="918" y="48833"/>
                </a:lnTo>
                <a:lnTo>
                  <a:pt x="3705" y="48833"/>
                </a:lnTo>
                <a:lnTo>
                  <a:pt x="4117" y="53964"/>
                </a:lnTo>
                <a:lnTo>
                  <a:pt x="4529" y="48833"/>
                </a:lnTo>
                <a:close/>
                <a:moveTo>
                  <a:pt x="14821" y="48833"/>
                </a:moveTo>
                <a:lnTo>
                  <a:pt x="14821" y="63876"/>
                </a:lnTo>
                <a:lnTo>
                  <a:pt x="13079" y="63876"/>
                </a:lnTo>
                <a:lnTo>
                  <a:pt x="13079" y="57479"/>
                </a:lnTo>
                <a:lnTo>
                  <a:pt x="12573" y="63876"/>
                </a:lnTo>
                <a:lnTo>
                  <a:pt x="10641" y="63876"/>
                </a:lnTo>
                <a:lnTo>
                  <a:pt x="10134" y="57479"/>
                </a:lnTo>
                <a:lnTo>
                  <a:pt x="10134" y="63876"/>
                </a:lnTo>
                <a:lnTo>
                  <a:pt x="8392" y="63876"/>
                </a:lnTo>
                <a:lnTo>
                  <a:pt x="8392" y="48833"/>
                </a:lnTo>
                <a:lnTo>
                  <a:pt x="11179" y="48833"/>
                </a:lnTo>
                <a:lnTo>
                  <a:pt x="11591" y="53964"/>
                </a:lnTo>
                <a:lnTo>
                  <a:pt x="12034" y="48833"/>
                </a:lnTo>
                <a:close/>
                <a:moveTo>
                  <a:pt x="22295" y="48833"/>
                </a:moveTo>
                <a:lnTo>
                  <a:pt x="22295" y="63876"/>
                </a:lnTo>
                <a:lnTo>
                  <a:pt x="20553" y="63876"/>
                </a:lnTo>
                <a:lnTo>
                  <a:pt x="20553" y="57479"/>
                </a:lnTo>
                <a:lnTo>
                  <a:pt x="20047" y="63876"/>
                </a:lnTo>
                <a:lnTo>
                  <a:pt x="18115" y="63876"/>
                </a:lnTo>
                <a:lnTo>
                  <a:pt x="17608" y="57479"/>
                </a:lnTo>
                <a:lnTo>
                  <a:pt x="17608" y="63876"/>
                </a:lnTo>
                <a:lnTo>
                  <a:pt x="15866" y="63876"/>
                </a:lnTo>
                <a:lnTo>
                  <a:pt x="15866" y="48833"/>
                </a:lnTo>
                <a:lnTo>
                  <a:pt x="18653" y="48833"/>
                </a:lnTo>
                <a:lnTo>
                  <a:pt x="19096" y="53964"/>
                </a:lnTo>
                <a:lnTo>
                  <a:pt x="19508" y="48833"/>
                </a:lnTo>
                <a:close/>
                <a:moveTo>
                  <a:pt x="29769" y="48833"/>
                </a:moveTo>
                <a:lnTo>
                  <a:pt x="29769" y="63876"/>
                </a:lnTo>
                <a:lnTo>
                  <a:pt x="28059" y="63876"/>
                </a:lnTo>
                <a:lnTo>
                  <a:pt x="28059" y="57479"/>
                </a:lnTo>
                <a:lnTo>
                  <a:pt x="27520" y="63876"/>
                </a:lnTo>
                <a:lnTo>
                  <a:pt x="25589" y="63876"/>
                </a:lnTo>
                <a:lnTo>
                  <a:pt x="25082" y="57479"/>
                </a:lnTo>
                <a:lnTo>
                  <a:pt x="25082" y="63876"/>
                </a:lnTo>
                <a:lnTo>
                  <a:pt x="23340" y="63876"/>
                </a:lnTo>
                <a:lnTo>
                  <a:pt x="23340" y="48833"/>
                </a:lnTo>
                <a:lnTo>
                  <a:pt x="26159" y="48833"/>
                </a:lnTo>
                <a:lnTo>
                  <a:pt x="26570" y="53964"/>
                </a:lnTo>
                <a:lnTo>
                  <a:pt x="26982" y="48833"/>
                </a:lnTo>
                <a:close/>
                <a:moveTo>
                  <a:pt x="37243" y="48833"/>
                </a:moveTo>
                <a:lnTo>
                  <a:pt x="37243" y="63876"/>
                </a:lnTo>
                <a:lnTo>
                  <a:pt x="35533" y="63876"/>
                </a:lnTo>
                <a:lnTo>
                  <a:pt x="35533" y="57479"/>
                </a:lnTo>
                <a:lnTo>
                  <a:pt x="34994" y="63876"/>
                </a:lnTo>
                <a:lnTo>
                  <a:pt x="33094" y="63876"/>
                </a:lnTo>
                <a:lnTo>
                  <a:pt x="32556" y="57479"/>
                </a:lnTo>
                <a:lnTo>
                  <a:pt x="32556" y="63876"/>
                </a:lnTo>
                <a:lnTo>
                  <a:pt x="30814" y="63876"/>
                </a:lnTo>
                <a:lnTo>
                  <a:pt x="30814" y="48833"/>
                </a:lnTo>
                <a:lnTo>
                  <a:pt x="33633" y="48833"/>
                </a:lnTo>
                <a:lnTo>
                  <a:pt x="34044" y="53964"/>
                </a:lnTo>
                <a:lnTo>
                  <a:pt x="34456" y="48833"/>
                </a:lnTo>
                <a:close/>
                <a:moveTo>
                  <a:pt x="44748" y="48833"/>
                </a:moveTo>
                <a:lnTo>
                  <a:pt x="44748" y="63876"/>
                </a:lnTo>
                <a:lnTo>
                  <a:pt x="43007" y="63876"/>
                </a:lnTo>
                <a:lnTo>
                  <a:pt x="43007" y="57479"/>
                </a:lnTo>
                <a:lnTo>
                  <a:pt x="42468" y="63876"/>
                </a:lnTo>
                <a:lnTo>
                  <a:pt x="40568" y="63876"/>
                </a:lnTo>
                <a:lnTo>
                  <a:pt x="40030" y="57479"/>
                </a:lnTo>
                <a:lnTo>
                  <a:pt x="40030" y="63876"/>
                </a:lnTo>
                <a:lnTo>
                  <a:pt x="38320" y="63876"/>
                </a:lnTo>
                <a:lnTo>
                  <a:pt x="38320" y="48833"/>
                </a:lnTo>
                <a:lnTo>
                  <a:pt x="41106" y="48833"/>
                </a:lnTo>
                <a:lnTo>
                  <a:pt x="41518" y="53964"/>
                </a:lnTo>
                <a:lnTo>
                  <a:pt x="41930" y="48833"/>
                </a:lnTo>
                <a:close/>
                <a:moveTo>
                  <a:pt x="52222" y="48833"/>
                </a:moveTo>
                <a:lnTo>
                  <a:pt x="52222" y="63876"/>
                </a:lnTo>
                <a:lnTo>
                  <a:pt x="50480" y="63876"/>
                </a:lnTo>
                <a:lnTo>
                  <a:pt x="50480" y="57479"/>
                </a:lnTo>
                <a:lnTo>
                  <a:pt x="49942" y="63876"/>
                </a:lnTo>
                <a:lnTo>
                  <a:pt x="48042" y="63876"/>
                </a:lnTo>
                <a:lnTo>
                  <a:pt x="47504" y="57479"/>
                </a:lnTo>
                <a:lnTo>
                  <a:pt x="47504" y="63876"/>
                </a:lnTo>
                <a:lnTo>
                  <a:pt x="45793" y="63876"/>
                </a:lnTo>
                <a:lnTo>
                  <a:pt x="45793" y="48833"/>
                </a:lnTo>
                <a:lnTo>
                  <a:pt x="48580" y="48833"/>
                </a:lnTo>
                <a:lnTo>
                  <a:pt x="48992" y="53964"/>
                </a:lnTo>
                <a:lnTo>
                  <a:pt x="49404" y="48833"/>
                </a:lnTo>
                <a:close/>
                <a:moveTo>
                  <a:pt x="59696" y="48833"/>
                </a:moveTo>
                <a:lnTo>
                  <a:pt x="59696" y="63876"/>
                </a:lnTo>
                <a:lnTo>
                  <a:pt x="57954" y="63876"/>
                </a:lnTo>
                <a:lnTo>
                  <a:pt x="57954" y="57479"/>
                </a:lnTo>
                <a:lnTo>
                  <a:pt x="57448" y="63876"/>
                </a:lnTo>
                <a:lnTo>
                  <a:pt x="55516" y="63876"/>
                </a:lnTo>
                <a:lnTo>
                  <a:pt x="54978" y="57479"/>
                </a:lnTo>
                <a:lnTo>
                  <a:pt x="54978" y="63876"/>
                </a:lnTo>
                <a:lnTo>
                  <a:pt x="53267" y="63876"/>
                </a:lnTo>
                <a:lnTo>
                  <a:pt x="53267" y="48833"/>
                </a:lnTo>
                <a:lnTo>
                  <a:pt x="56054" y="48833"/>
                </a:lnTo>
                <a:lnTo>
                  <a:pt x="56466" y="53964"/>
                </a:lnTo>
                <a:lnTo>
                  <a:pt x="56878" y="48833"/>
                </a:lnTo>
                <a:close/>
                <a:moveTo>
                  <a:pt x="67170" y="48833"/>
                </a:moveTo>
                <a:lnTo>
                  <a:pt x="67170" y="63876"/>
                </a:lnTo>
                <a:lnTo>
                  <a:pt x="65428" y="63876"/>
                </a:lnTo>
                <a:lnTo>
                  <a:pt x="65428" y="57479"/>
                </a:lnTo>
                <a:lnTo>
                  <a:pt x="64922" y="63876"/>
                </a:lnTo>
                <a:lnTo>
                  <a:pt x="62990" y="63876"/>
                </a:lnTo>
                <a:lnTo>
                  <a:pt x="62483" y="57479"/>
                </a:lnTo>
                <a:lnTo>
                  <a:pt x="62483" y="63876"/>
                </a:lnTo>
                <a:lnTo>
                  <a:pt x="60741" y="63876"/>
                </a:lnTo>
                <a:lnTo>
                  <a:pt x="60741" y="48833"/>
                </a:lnTo>
                <a:lnTo>
                  <a:pt x="63528" y="48833"/>
                </a:lnTo>
                <a:lnTo>
                  <a:pt x="63940" y="53964"/>
                </a:lnTo>
                <a:lnTo>
                  <a:pt x="64383" y="48833"/>
                </a:lnTo>
                <a:close/>
                <a:moveTo>
                  <a:pt x="74644" y="48833"/>
                </a:moveTo>
                <a:lnTo>
                  <a:pt x="74644" y="63876"/>
                </a:lnTo>
                <a:lnTo>
                  <a:pt x="72902" y="63876"/>
                </a:lnTo>
                <a:lnTo>
                  <a:pt x="72902" y="57479"/>
                </a:lnTo>
                <a:lnTo>
                  <a:pt x="72395" y="63876"/>
                </a:lnTo>
                <a:lnTo>
                  <a:pt x="70464" y="63876"/>
                </a:lnTo>
                <a:lnTo>
                  <a:pt x="69957" y="57479"/>
                </a:lnTo>
                <a:lnTo>
                  <a:pt x="69957" y="63876"/>
                </a:lnTo>
                <a:lnTo>
                  <a:pt x="68215" y="63876"/>
                </a:lnTo>
                <a:lnTo>
                  <a:pt x="68215" y="48833"/>
                </a:lnTo>
                <a:lnTo>
                  <a:pt x="71002" y="48833"/>
                </a:lnTo>
                <a:lnTo>
                  <a:pt x="71445" y="53964"/>
                </a:lnTo>
                <a:lnTo>
                  <a:pt x="71857" y="48833"/>
                </a:lnTo>
                <a:close/>
                <a:moveTo>
                  <a:pt x="82118" y="48833"/>
                </a:moveTo>
                <a:lnTo>
                  <a:pt x="82118" y="63876"/>
                </a:lnTo>
                <a:lnTo>
                  <a:pt x="80376" y="63876"/>
                </a:lnTo>
                <a:lnTo>
                  <a:pt x="80376" y="57479"/>
                </a:lnTo>
                <a:lnTo>
                  <a:pt x="79869" y="63876"/>
                </a:lnTo>
                <a:lnTo>
                  <a:pt x="77969" y="63876"/>
                </a:lnTo>
                <a:lnTo>
                  <a:pt x="77431" y="57479"/>
                </a:lnTo>
                <a:lnTo>
                  <a:pt x="77431" y="63876"/>
                </a:lnTo>
                <a:lnTo>
                  <a:pt x="75689" y="63876"/>
                </a:lnTo>
                <a:lnTo>
                  <a:pt x="75689" y="48833"/>
                </a:lnTo>
                <a:lnTo>
                  <a:pt x="78508" y="48833"/>
                </a:lnTo>
                <a:lnTo>
                  <a:pt x="78919" y="53964"/>
                </a:lnTo>
                <a:lnTo>
                  <a:pt x="79331" y="48833"/>
                </a:lnTo>
                <a:close/>
                <a:moveTo>
                  <a:pt x="89623" y="48833"/>
                </a:moveTo>
                <a:lnTo>
                  <a:pt x="89623" y="63876"/>
                </a:lnTo>
                <a:lnTo>
                  <a:pt x="87882" y="63876"/>
                </a:lnTo>
                <a:lnTo>
                  <a:pt x="87882" y="57479"/>
                </a:lnTo>
                <a:lnTo>
                  <a:pt x="87343" y="63876"/>
                </a:lnTo>
                <a:lnTo>
                  <a:pt x="85443" y="63876"/>
                </a:lnTo>
                <a:lnTo>
                  <a:pt x="84905" y="57479"/>
                </a:lnTo>
                <a:lnTo>
                  <a:pt x="84905" y="63876"/>
                </a:lnTo>
                <a:lnTo>
                  <a:pt x="83163" y="63876"/>
                </a:lnTo>
                <a:lnTo>
                  <a:pt x="83163" y="48833"/>
                </a:lnTo>
                <a:lnTo>
                  <a:pt x="85982" y="48833"/>
                </a:lnTo>
                <a:lnTo>
                  <a:pt x="86393" y="53964"/>
                </a:lnTo>
                <a:lnTo>
                  <a:pt x="86805" y="48833"/>
                </a:lnTo>
                <a:close/>
                <a:moveTo>
                  <a:pt x="97097" y="48833"/>
                </a:moveTo>
                <a:lnTo>
                  <a:pt x="97097" y="63876"/>
                </a:lnTo>
                <a:lnTo>
                  <a:pt x="95356" y="63876"/>
                </a:lnTo>
                <a:lnTo>
                  <a:pt x="95356" y="57479"/>
                </a:lnTo>
                <a:lnTo>
                  <a:pt x="94817" y="63876"/>
                </a:lnTo>
                <a:lnTo>
                  <a:pt x="92917" y="63876"/>
                </a:lnTo>
                <a:lnTo>
                  <a:pt x="92379" y="57479"/>
                </a:lnTo>
                <a:lnTo>
                  <a:pt x="92379" y="63876"/>
                </a:lnTo>
                <a:lnTo>
                  <a:pt x="90637" y="63876"/>
                </a:lnTo>
                <a:lnTo>
                  <a:pt x="90637" y="48833"/>
                </a:lnTo>
                <a:lnTo>
                  <a:pt x="93455" y="48833"/>
                </a:lnTo>
                <a:lnTo>
                  <a:pt x="93867" y="53964"/>
                </a:lnTo>
                <a:lnTo>
                  <a:pt x="94279" y="48833"/>
                </a:lnTo>
                <a:close/>
                <a:moveTo>
                  <a:pt x="104571" y="48833"/>
                </a:moveTo>
                <a:lnTo>
                  <a:pt x="104571" y="63876"/>
                </a:lnTo>
                <a:lnTo>
                  <a:pt x="102829" y="63876"/>
                </a:lnTo>
                <a:lnTo>
                  <a:pt x="102829" y="57479"/>
                </a:lnTo>
                <a:lnTo>
                  <a:pt x="102323" y="63876"/>
                </a:lnTo>
                <a:lnTo>
                  <a:pt x="100391" y="63876"/>
                </a:lnTo>
                <a:lnTo>
                  <a:pt x="99853" y="57479"/>
                </a:lnTo>
                <a:lnTo>
                  <a:pt x="99853" y="63876"/>
                </a:lnTo>
                <a:lnTo>
                  <a:pt x="98142" y="63876"/>
                </a:lnTo>
                <a:lnTo>
                  <a:pt x="98142" y="48833"/>
                </a:lnTo>
                <a:lnTo>
                  <a:pt x="100929" y="48833"/>
                </a:lnTo>
                <a:lnTo>
                  <a:pt x="101341" y="53964"/>
                </a:lnTo>
                <a:lnTo>
                  <a:pt x="101753" y="48833"/>
                </a:lnTo>
                <a:close/>
                <a:moveTo>
                  <a:pt x="112045" y="48833"/>
                </a:moveTo>
                <a:lnTo>
                  <a:pt x="112045" y="63876"/>
                </a:lnTo>
                <a:lnTo>
                  <a:pt x="110303" y="63876"/>
                </a:lnTo>
                <a:lnTo>
                  <a:pt x="110303" y="57479"/>
                </a:lnTo>
                <a:lnTo>
                  <a:pt x="109797" y="63876"/>
                </a:lnTo>
                <a:lnTo>
                  <a:pt x="107865" y="63876"/>
                </a:lnTo>
                <a:lnTo>
                  <a:pt x="107358" y="57479"/>
                </a:lnTo>
                <a:lnTo>
                  <a:pt x="107358" y="63876"/>
                </a:lnTo>
                <a:lnTo>
                  <a:pt x="105616" y="63876"/>
                </a:lnTo>
                <a:lnTo>
                  <a:pt x="105616" y="48833"/>
                </a:lnTo>
                <a:lnTo>
                  <a:pt x="108403" y="48833"/>
                </a:lnTo>
                <a:lnTo>
                  <a:pt x="108815" y="53964"/>
                </a:lnTo>
                <a:lnTo>
                  <a:pt x="109258" y="48833"/>
                </a:lnTo>
                <a:close/>
                <a:moveTo>
                  <a:pt x="119519" y="48833"/>
                </a:moveTo>
                <a:lnTo>
                  <a:pt x="119519" y="63876"/>
                </a:lnTo>
                <a:lnTo>
                  <a:pt x="117777" y="63876"/>
                </a:lnTo>
                <a:lnTo>
                  <a:pt x="117777" y="57479"/>
                </a:lnTo>
                <a:lnTo>
                  <a:pt x="117271" y="63876"/>
                </a:lnTo>
                <a:lnTo>
                  <a:pt x="115339" y="63876"/>
                </a:lnTo>
                <a:lnTo>
                  <a:pt x="114832" y="57479"/>
                </a:lnTo>
                <a:lnTo>
                  <a:pt x="114832" y="63876"/>
                </a:lnTo>
                <a:lnTo>
                  <a:pt x="113090" y="63876"/>
                </a:lnTo>
                <a:lnTo>
                  <a:pt x="113090" y="48833"/>
                </a:lnTo>
                <a:lnTo>
                  <a:pt x="115877" y="48833"/>
                </a:lnTo>
                <a:lnTo>
                  <a:pt x="116320" y="53964"/>
                </a:lnTo>
                <a:lnTo>
                  <a:pt x="116732" y="48833"/>
                </a:lnTo>
                <a:close/>
                <a:moveTo>
                  <a:pt x="126993" y="48833"/>
                </a:moveTo>
                <a:lnTo>
                  <a:pt x="126993" y="63876"/>
                </a:lnTo>
                <a:lnTo>
                  <a:pt x="125283" y="63876"/>
                </a:lnTo>
                <a:lnTo>
                  <a:pt x="125283" y="57479"/>
                </a:lnTo>
                <a:lnTo>
                  <a:pt x="124744" y="63876"/>
                </a:lnTo>
                <a:lnTo>
                  <a:pt x="122813" y="63876"/>
                </a:lnTo>
                <a:lnTo>
                  <a:pt x="122306" y="57479"/>
                </a:lnTo>
                <a:lnTo>
                  <a:pt x="122306" y="63876"/>
                </a:lnTo>
                <a:lnTo>
                  <a:pt x="120564" y="63876"/>
                </a:lnTo>
                <a:lnTo>
                  <a:pt x="120564" y="48833"/>
                </a:lnTo>
                <a:lnTo>
                  <a:pt x="123351" y="48833"/>
                </a:lnTo>
                <a:lnTo>
                  <a:pt x="123794" y="53964"/>
                </a:lnTo>
                <a:lnTo>
                  <a:pt x="124206" y="48833"/>
                </a:lnTo>
                <a:close/>
                <a:moveTo>
                  <a:pt x="134467" y="48833"/>
                </a:moveTo>
                <a:lnTo>
                  <a:pt x="134467" y="63876"/>
                </a:lnTo>
                <a:lnTo>
                  <a:pt x="132757" y="63876"/>
                </a:lnTo>
                <a:lnTo>
                  <a:pt x="132757" y="57479"/>
                </a:lnTo>
                <a:lnTo>
                  <a:pt x="132218" y="63876"/>
                </a:lnTo>
                <a:lnTo>
                  <a:pt x="130318" y="63876"/>
                </a:lnTo>
                <a:lnTo>
                  <a:pt x="129780" y="57479"/>
                </a:lnTo>
                <a:lnTo>
                  <a:pt x="129780" y="63876"/>
                </a:lnTo>
                <a:lnTo>
                  <a:pt x="128038" y="63876"/>
                </a:lnTo>
                <a:lnTo>
                  <a:pt x="128038" y="48833"/>
                </a:lnTo>
                <a:lnTo>
                  <a:pt x="130857" y="48833"/>
                </a:lnTo>
                <a:lnTo>
                  <a:pt x="131268" y="53964"/>
                </a:lnTo>
                <a:lnTo>
                  <a:pt x="131680" y="48833"/>
                </a:lnTo>
                <a:close/>
                <a:moveTo>
                  <a:pt x="141941" y="48833"/>
                </a:moveTo>
                <a:lnTo>
                  <a:pt x="141941" y="63876"/>
                </a:lnTo>
                <a:lnTo>
                  <a:pt x="140231" y="63876"/>
                </a:lnTo>
                <a:lnTo>
                  <a:pt x="140231" y="57479"/>
                </a:lnTo>
                <a:lnTo>
                  <a:pt x="139692" y="63876"/>
                </a:lnTo>
                <a:lnTo>
                  <a:pt x="137792" y="63876"/>
                </a:lnTo>
                <a:lnTo>
                  <a:pt x="137254" y="57479"/>
                </a:lnTo>
                <a:lnTo>
                  <a:pt x="137254" y="63876"/>
                </a:lnTo>
                <a:lnTo>
                  <a:pt x="135512" y="63876"/>
                </a:lnTo>
                <a:lnTo>
                  <a:pt x="135512" y="48833"/>
                </a:lnTo>
                <a:lnTo>
                  <a:pt x="138330" y="48833"/>
                </a:lnTo>
                <a:lnTo>
                  <a:pt x="138742" y="53964"/>
                </a:lnTo>
                <a:lnTo>
                  <a:pt x="139154" y="48833"/>
                </a:lnTo>
                <a:close/>
                <a:moveTo>
                  <a:pt x="149446" y="48833"/>
                </a:moveTo>
                <a:lnTo>
                  <a:pt x="149446" y="63876"/>
                </a:lnTo>
                <a:lnTo>
                  <a:pt x="147705" y="63876"/>
                </a:lnTo>
                <a:lnTo>
                  <a:pt x="147705" y="57479"/>
                </a:lnTo>
                <a:lnTo>
                  <a:pt x="147166" y="63876"/>
                </a:lnTo>
                <a:lnTo>
                  <a:pt x="145266" y="63876"/>
                </a:lnTo>
                <a:lnTo>
                  <a:pt x="144728" y="57479"/>
                </a:lnTo>
                <a:lnTo>
                  <a:pt x="144728" y="63876"/>
                </a:lnTo>
                <a:lnTo>
                  <a:pt x="142986" y="63876"/>
                </a:lnTo>
                <a:lnTo>
                  <a:pt x="142986" y="48833"/>
                </a:lnTo>
                <a:lnTo>
                  <a:pt x="145804" y="48833"/>
                </a:lnTo>
                <a:lnTo>
                  <a:pt x="146216" y="53964"/>
                </a:lnTo>
                <a:lnTo>
                  <a:pt x="146628" y="48833"/>
                </a:lnTo>
                <a:close/>
                <a:moveTo>
                  <a:pt x="156920" y="48833"/>
                </a:moveTo>
                <a:lnTo>
                  <a:pt x="156920" y="63876"/>
                </a:lnTo>
                <a:lnTo>
                  <a:pt x="155178" y="63876"/>
                </a:lnTo>
                <a:lnTo>
                  <a:pt x="155178" y="57479"/>
                </a:lnTo>
                <a:lnTo>
                  <a:pt x="154640" y="63876"/>
                </a:lnTo>
                <a:lnTo>
                  <a:pt x="152740" y="63876"/>
                </a:lnTo>
                <a:lnTo>
                  <a:pt x="152233" y="57479"/>
                </a:lnTo>
                <a:lnTo>
                  <a:pt x="152233" y="63876"/>
                </a:lnTo>
                <a:lnTo>
                  <a:pt x="150491" y="63876"/>
                </a:lnTo>
                <a:lnTo>
                  <a:pt x="150491" y="48833"/>
                </a:lnTo>
                <a:lnTo>
                  <a:pt x="153278" y="48833"/>
                </a:lnTo>
                <a:lnTo>
                  <a:pt x="153690" y="53964"/>
                </a:lnTo>
                <a:lnTo>
                  <a:pt x="154133" y="48833"/>
                </a:lnTo>
                <a:close/>
                <a:moveTo>
                  <a:pt x="164394" y="48833"/>
                </a:moveTo>
                <a:lnTo>
                  <a:pt x="164394" y="63876"/>
                </a:lnTo>
                <a:lnTo>
                  <a:pt x="162652" y="63876"/>
                </a:lnTo>
                <a:lnTo>
                  <a:pt x="162652" y="57479"/>
                </a:lnTo>
                <a:lnTo>
                  <a:pt x="162146" y="63876"/>
                </a:lnTo>
                <a:lnTo>
                  <a:pt x="160214" y="63876"/>
                </a:lnTo>
                <a:lnTo>
                  <a:pt x="159707" y="57479"/>
                </a:lnTo>
                <a:lnTo>
                  <a:pt x="159707" y="63876"/>
                </a:lnTo>
                <a:lnTo>
                  <a:pt x="157965" y="63876"/>
                </a:lnTo>
                <a:lnTo>
                  <a:pt x="157965" y="48833"/>
                </a:lnTo>
                <a:lnTo>
                  <a:pt x="160752" y="48833"/>
                </a:lnTo>
                <a:lnTo>
                  <a:pt x="161164" y="53964"/>
                </a:lnTo>
                <a:lnTo>
                  <a:pt x="161607" y="48833"/>
                </a:lnTo>
                <a:close/>
                <a:moveTo>
                  <a:pt x="171868" y="48833"/>
                </a:moveTo>
                <a:lnTo>
                  <a:pt x="171868" y="63876"/>
                </a:lnTo>
                <a:lnTo>
                  <a:pt x="170126" y="63876"/>
                </a:lnTo>
                <a:lnTo>
                  <a:pt x="170126" y="57479"/>
                </a:lnTo>
                <a:lnTo>
                  <a:pt x="169620" y="63876"/>
                </a:lnTo>
                <a:lnTo>
                  <a:pt x="167688" y="63876"/>
                </a:lnTo>
                <a:lnTo>
                  <a:pt x="167181" y="57479"/>
                </a:lnTo>
                <a:lnTo>
                  <a:pt x="167181" y="63876"/>
                </a:lnTo>
                <a:lnTo>
                  <a:pt x="165439" y="63876"/>
                </a:lnTo>
                <a:lnTo>
                  <a:pt x="165439" y="48833"/>
                </a:lnTo>
                <a:lnTo>
                  <a:pt x="168226" y="48833"/>
                </a:lnTo>
                <a:lnTo>
                  <a:pt x="168638" y="53964"/>
                </a:lnTo>
                <a:lnTo>
                  <a:pt x="169081" y="48833"/>
                </a:lnTo>
                <a:close/>
                <a:moveTo>
                  <a:pt x="179342" y="48833"/>
                </a:moveTo>
                <a:lnTo>
                  <a:pt x="179342" y="63876"/>
                </a:lnTo>
                <a:lnTo>
                  <a:pt x="177600" y="63876"/>
                </a:lnTo>
                <a:lnTo>
                  <a:pt x="177600" y="57479"/>
                </a:lnTo>
                <a:lnTo>
                  <a:pt x="177093" y="63876"/>
                </a:lnTo>
                <a:lnTo>
                  <a:pt x="175193" y="63876"/>
                </a:lnTo>
                <a:lnTo>
                  <a:pt x="174655" y="57479"/>
                </a:lnTo>
                <a:lnTo>
                  <a:pt x="174655" y="63876"/>
                </a:lnTo>
                <a:lnTo>
                  <a:pt x="172913" y="63876"/>
                </a:lnTo>
                <a:lnTo>
                  <a:pt x="172913" y="48833"/>
                </a:lnTo>
                <a:lnTo>
                  <a:pt x="175732" y="48833"/>
                </a:lnTo>
                <a:lnTo>
                  <a:pt x="176143" y="53964"/>
                </a:lnTo>
                <a:lnTo>
                  <a:pt x="176555" y="48833"/>
                </a:lnTo>
                <a:close/>
                <a:moveTo>
                  <a:pt x="186816" y="48833"/>
                </a:moveTo>
                <a:lnTo>
                  <a:pt x="186816" y="63876"/>
                </a:lnTo>
                <a:lnTo>
                  <a:pt x="185106" y="63876"/>
                </a:lnTo>
                <a:lnTo>
                  <a:pt x="185106" y="57479"/>
                </a:lnTo>
                <a:lnTo>
                  <a:pt x="184567" y="63876"/>
                </a:lnTo>
                <a:lnTo>
                  <a:pt x="182667" y="63876"/>
                </a:lnTo>
                <a:lnTo>
                  <a:pt x="182129" y="57479"/>
                </a:lnTo>
                <a:lnTo>
                  <a:pt x="182129" y="63876"/>
                </a:lnTo>
                <a:lnTo>
                  <a:pt x="180387" y="63876"/>
                </a:lnTo>
                <a:lnTo>
                  <a:pt x="180387" y="48833"/>
                </a:lnTo>
                <a:lnTo>
                  <a:pt x="183206" y="48833"/>
                </a:lnTo>
                <a:lnTo>
                  <a:pt x="183617" y="53964"/>
                </a:lnTo>
                <a:lnTo>
                  <a:pt x="184029" y="48833"/>
                </a:lnTo>
                <a:close/>
                <a:moveTo>
                  <a:pt x="194321" y="48833"/>
                </a:moveTo>
                <a:lnTo>
                  <a:pt x="194321" y="63876"/>
                </a:lnTo>
                <a:lnTo>
                  <a:pt x="192580" y="63876"/>
                </a:lnTo>
                <a:lnTo>
                  <a:pt x="192580" y="57479"/>
                </a:lnTo>
                <a:lnTo>
                  <a:pt x="192041" y="63876"/>
                </a:lnTo>
                <a:lnTo>
                  <a:pt x="190141" y="63876"/>
                </a:lnTo>
                <a:lnTo>
                  <a:pt x="189603" y="57479"/>
                </a:lnTo>
                <a:lnTo>
                  <a:pt x="189603" y="63876"/>
                </a:lnTo>
                <a:lnTo>
                  <a:pt x="187861" y="63876"/>
                </a:lnTo>
                <a:lnTo>
                  <a:pt x="187861" y="48833"/>
                </a:lnTo>
                <a:lnTo>
                  <a:pt x="190679" y="48833"/>
                </a:lnTo>
                <a:lnTo>
                  <a:pt x="191091" y="53964"/>
                </a:lnTo>
                <a:lnTo>
                  <a:pt x="191503" y="48833"/>
                </a:lnTo>
                <a:close/>
                <a:moveTo>
                  <a:pt x="201795" y="48833"/>
                </a:moveTo>
                <a:lnTo>
                  <a:pt x="201795" y="63876"/>
                </a:lnTo>
                <a:lnTo>
                  <a:pt x="200054" y="63876"/>
                </a:lnTo>
                <a:lnTo>
                  <a:pt x="200054" y="57479"/>
                </a:lnTo>
                <a:lnTo>
                  <a:pt x="199515" y="63876"/>
                </a:lnTo>
                <a:lnTo>
                  <a:pt x="197615" y="63876"/>
                </a:lnTo>
                <a:lnTo>
                  <a:pt x="197077" y="57479"/>
                </a:lnTo>
                <a:lnTo>
                  <a:pt x="197077" y="63876"/>
                </a:lnTo>
                <a:lnTo>
                  <a:pt x="195366" y="63876"/>
                </a:lnTo>
                <a:lnTo>
                  <a:pt x="195366" y="48833"/>
                </a:lnTo>
                <a:lnTo>
                  <a:pt x="198153" y="48833"/>
                </a:lnTo>
                <a:lnTo>
                  <a:pt x="198565" y="53964"/>
                </a:lnTo>
                <a:lnTo>
                  <a:pt x="198977" y="48833"/>
                </a:lnTo>
                <a:close/>
                <a:moveTo>
                  <a:pt x="209269" y="48833"/>
                </a:moveTo>
                <a:lnTo>
                  <a:pt x="209269" y="63876"/>
                </a:lnTo>
                <a:lnTo>
                  <a:pt x="207527" y="63876"/>
                </a:lnTo>
                <a:lnTo>
                  <a:pt x="207527" y="57479"/>
                </a:lnTo>
                <a:lnTo>
                  <a:pt x="207021" y="63876"/>
                </a:lnTo>
                <a:lnTo>
                  <a:pt x="205089" y="63876"/>
                </a:lnTo>
                <a:lnTo>
                  <a:pt x="204582" y="57479"/>
                </a:lnTo>
                <a:lnTo>
                  <a:pt x="204582" y="63876"/>
                </a:lnTo>
                <a:lnTo>
                  <a:pt x="202840" y="63876"/>
                </a:lnTo>
                <a:lnTo>
                  <a:pt x="202840" y="48833"/>
                </a:lnTo>
                <a:lnTo>
                  <a:pt x="205627" y="48833"/>
                </a:lnTo>
                <a:lnTo>
                  <a:pt x="206039" y="53964"/>
                </a:lnTo>
                <a:lnTo>
                  <a:pt x="206451" y="48833"/>
                </a:lnTo>
                <a:close/>
                <a:moveTo>
                  <a:pt x="216743" y="48833"/>
                </a:moveTo>
                <a:lnTo>
                  <a:pt x="216743" y="63876"/>
                </a:lnTo>
                <a:lnTo>
                  <a:pt x="215001" y="63876"/>
                </a:lnTo>
                <a:lnTo>
                  <a:pt x="215001" y="57479"/>
                </a:lnTo>
                <a:lnTo>
                  <a:pt x="214495" y="63876"/>
                </a:lnTo>
                <a:lnTo>
                  <a:pt x="212563" y="63876"/>
                </a:lnTo>
                <a:lnTo>
                  <a:pt x="212056" y="57479"/>
                </a:lnTo>
                <a:lnTo>
                  <a:pt x="212056" y="63876"/>
                </a:lnTo>
                <a:lnTo>
                  <a:pt x="210314" y="63876"/>
                </a:lnTo>
                <a:lnTo>
                  <a:pt x="210314" y="48833"/>
                </a:lnTo>
                <a:lnTo>
                  <a:pt x="213101" y="48833"/>
                </a:lnTo>
                <a:lnTo>
                  <a:pt x="213513" y="53964"/>
                </a:lnTo>
                <a:lnTo>
                  <a:pt x="213956" y="48833"/>
                </a:lnTo>
                <a:close/>
                <a:moveTo>
                  <a:pt x="224217" y="48833"/>
                </a:moveTo>
                <a:lnTo>
                  <a:pt x="224217" y="63876"/>
                </a:lnTo>
                <a:lnTo>
                  <a:pt x="222475" y="63876"/>
                </a:lnTo>
                <a:lnTo>
                  <a:pt x="222475" y="57479"/>
                </a:lnTo>
                <a:lnTo>
                  <a:pt x="221969" y="63876"/>
                </a:lnTo>
                <a:lnTo>
                  <a:pt x="220037" y="63876"/>
                </a:lnTo>
                <a:lnTo>
                  <a:pt x="219530" y="57479"/>
                </a:lnTo>
                <a:lnTo>
                  <a:pt x="219530" y="63876"/>
                </a:lnTo>
                <a:lnTo>
                  <a:pt x="217788" y="63876"/>
                </a:lnTo>
                <a:lnTo>
                  <a:pt x="217788" y="48833"/>
                </a:lnTo>
                <a:lnTo>
                  <a:pt x="220575" y="48833"/>
                </a:lnTo>
                <a:lnTo>
                  <a:pt x="221018" y="53964"/>
                </a:lnTo>
                <a:lnTo>
                  <a:pt x="221430" y="48833"/>
                </a:lnTo>
                <a:close/>
                <a:moveTo>
                  <a:pt x="231691" y="48833"/>
                </a:moveTo>
                <a:lnTo>
                  <a:pt x="231691" y="63876"/>
                </a:lnTo>
                <a:lnTo>
                  <a:pt x="229981" y="63876"/>
                </a:lnTo>
                <a:lnTo>
                  <a:pt x="229981" y="57479"/>
                </a:lnTo>
                <a:lnTo>
                  <a:pt x="229442" y="63876"/>
                </a:lnTo>
                <a:lnTo>
                  <a:pt x="227542" y="63876"/>
                </a:lnTo>
                <a:lnTo>
                  <a:pt x="227004" y="57479"/>
                </a:lnTo>
                <a:lnTo>
                  <a:pt x="227004" y="63876"/>
                </a:lnTo>
                <a:lnTo>
                  <a:pt x="225262" y="63876"/>
                </a:lnTo>
                <a:lnTo>
                  <a:pt x="225262" y="48833"/>
                </a:lnTo>
                <a:lnTo>
                  <a:pt x="228049" y="48833"/>
                </a:lnTo>
                <a:lnTo>
                  <a:pt x="228492" y="53964"/>
                </a:lnTo>
                <a:lnTo>
                  <a:pt x="228904" y="48833"/>
                </a:lnTo>
                <a:close/>
                <a:moveTo>
                  <a:pt x="239165" y="48833"/>
                </a:moveTo>
                <a:lnTo>
                  <a:pt x="239165" y="63876"/>
                </a:lnTo>
                <a:lnTo>
                  <a:pt x="237455" y="63876"/>
                </a:lnTo>
                <a:lnTo>
                  <a:pt x="237455" y="57479"/>
                </a:lnTo>
                <a:lnTo>
                  <a:pt x="236916" y="63876"/>
                </a:lnTo>
                <a:lnTo>
                  <a:pt x="235016" y="63876"/>
                </a:lnTo>
                <a:lnTo>
                  <a:pt x="234478" y="57479"/>
                </a:lnTo>
                <a:lnTo>
                  <a:pt x="234478" y="63876"/>
                </a:lnTo>
                <a:lnTo>
                  <a:pt x="232736" y="63876"/>
                </a:lnTo>
                <a:lnTo>
                  <a:pt x="232736" y="48833"/>
                </a:lnTo>
                <a:lnTo>
                  <a:pt x="235555" y="48833"/>
                </a:lnTo>
                <a:lnTo>
                  <a:pt x="235966" y="53964"/>
                </a:lnTo>
                <a:lnTo>
                  <a:pt x="236378" y="48833"/>
                </a:lnTo>
                <a:close/>
                <a:moveTo>
                  <a:pt x="246670" y="48833"/>
                </a:moveTo>
                <a:lnTo>
                  <a:pt x="246670" y="63876"/>
                </a:lnTo>
                <a:lnTo>
                  <a:pt x="244929" y="63876"/>
                </a:lnTo>
                <a:lnTo>
                  <a:pt x="244929" y="57479"/>
                </a:lnTo>
                <a:lnTo>
                  <a:pt x="244390" y="63876"/>
                </a:lnTo>
                <a:lnTo>
                  <a:pt x="242490" y="63876"/>
                </a:lnTo>
                <a:lnTo>
                  <a:pt x="241952" y="57479"/>
                </a:lnTo>
                <a:lnTo>
                  <a:pt x="241952" y="63876"/>
                </a:lnTo>
                <a:lnTo>
                  <a:pt x="240242" y="63876"/>
                </a:lnTo>
                <a:lnTo>
                  <a:pt x="240242" y="48833"/>
                </a:lnTo>
                <a:lnTo>
                  <a:pt x="243028" y="48833"/>
                </a:lnTo>
                <a:lnTo>
                  <a:pt x="243440" y="53964"/>
                </a:lnTo>
                <a:lnTo>
                  <a:pt x="243852" y="48833"/>
                </a:lnTo>
                <a:close/>
                <a:moveTo>
                  <a:pt x="254144" y="48833"/>
                </a:moveTo>
                <a:lnTo>
                  <a:pt x="254144" y="63876"/>
                </a:lnTo>
                <a:lnTo>
                  <a:pt x="252402" y="63876"/>
                </a:lnTo>
                <a:lnTo>
                  <a:pt x="252402" y="57479"/>
                </a:lnTo>
                <a:lnTo>
                  <a:pt x="251864" y="63876"/>
                </a:lnTo>
                <a:lnTo>
                  <a:pt x="249964" y="63876"/>
                </a:lnTo>
                <a:lnTo>
                  <a:pt x="249426" y="57479"/>
                </a:lnTo>
                <a:lnTo>
                  <a:pt x="249426" y="63876"/>
                </a:lnTo>
                <a:lnTo>
                  <a:pt x="247715" y="63876"/>
                </a:lnTo>
                <a:lnTo>
                  <a:pt x="247715" y="48833"/>
                </a:lnTo>
                <a:lnTo>
                  <a:pt x="250502" y="48833"/>
                </a:lnTo>
                <a:lnTo>
                  <a:pt x="250914" y="53964"/>
                </a:lnTo>
                <a:lnTo>
                  <a:pt x="251326" y="48833"/>
                </a:lnTo>
                <a:close/>
                <a:moveTo>
                  <a:pt x="261618" y="48833"/>
                </a:moveTo>
                <a:lnTo>
                  <a:pt x="261618" y="63876"/>
                </a:lnTo>
                <a:lnTo>
                  <a:pt x="259876" y="63876"/>
                </a:lnTo>
                <a:lnTo>
                  <a:pt x="259876" y="57479"/>
                </a:lnTo>
                <a:lnTo>
                  <a:pt x="259338" y="63876"/>
                </a:lnTo>
                <a:lnTo>
                  <a:pt x="257438" y="63876"/>
                </a:lnTo>
                <a:lnTo>
                  <a:pt x="256899" y="57479"/>
                </a:lnTo>
                <a:lnTo>
                  <a:pt x="256899" y="63876"/>
                </a:lnTo>
                <a:lnTo>
                  <a:pt x="255189" y="63876"/>
                </a:lnTo>
                <a:lnTo>
                  <a:pt x="255189" y="48833"/>
                </a:lnTo>
                <a:lnTo>
                  <a:pt x="257976" y="48833"/>
                </a:lnTo>
                <a:lnTo>
                  <a:pt x="258388" y="53964"/>
                </a:lnTo>
                <a:lnTo>
                  <a:pt x="258831" y="48833"/>
                </a:lnTo>
                <a:close/>
                <a:moveTo>
                  <a:pt x="269092" y="48833"/>
                </a:moveTo>
                <a:lnTo>
                  <a:pt x="269092" y="63876"/>
                </a:lnTo>
                <a:lnTo>
                  <a:pt x="267350" y="63876"/>
                </a:lnTo>
                <a:lnTo>
                  <a:pt x="267350" y="57479"/>
                </a:lnTo>
                <a:lnTo>
                  <a:pt x="266844" y="63876"/>
                </a:lnTo>
                <a:lnTo>
                  <a:pt x="264912" y="63876"/>
                </a:lnTo>
                <a:lnTo>
                  <a:pt x="264405" y="57479"/>
                </a:lnTo>
                <a:lnTo>
                  <a:pt x="264405" y="63876"/>
                </a:lnTo>
                <a:lnTo>
                  <a:pt x="262663" y="63876"/>
                </a:lnTo>
                <a:lnTo>
                  <a:pt x="262663" y="48833"/>
                </a:lnTo>
                <a:lnTo>
                  <a:pt x="265450" y="48833"/>
                </a:lnTo>
                <a:lnTo>
                  <a:pt x="265862" y="53964"/>
                </a:lnTo>
                <a:lnTo>
                  <a:pt x="266305" y="48833"/>
                </a:lnTo>
                <a:close/>
                <a:moveTo>
                  <a:pt x="276566" y="48833"/>
                </a:moveTo>
                <a:lnTo>
                  <a:pt x="276566" y="63876"/>
                </a:lnTo>
                <a:lnTo>
                  <a:pt x="274824" y="63876"/>
                </a:lnTo>
                <a:lnTo>
                  <a:pt x="274824" y="57479"/>
                </a:lnTo>
                <a:lnTo>
                  <a:pt x="274317" y="63876"/>
                </a:lnTo>
                <a:lnTo>
                  <a:pt x="272386" y="63876"/>
                </a:lnTo>
                <a:lnTo>
                  <a:pt x="271879" y="57479"/>
                </a:lnTo>
                <a:lnTo>
                  <a:pt x="271879" y="63876"/>
                </a:lnTo>
                <a:lnTo>
                  <a:pt x="270137" y="63876"/>
                </a:lnTo>
                <a:lnTo>
                  <a:pt x="270137" y="48833"/>
                </a:lnTo>
                <a:lnTo>
                  <a:pt x="272924" y="48833"/>
                </a:lnTo>
                <a:lnTo>
                  <a:pt x="273367" y="53964"/>
                </a:lnTo>
                <a:lnTo>
                  <a:pt x="273779" y="48833"/>
                </a:lnTo>
                <a:close/>
                <a:moveTo>
                  <a:pt x="284040" y="48833"/>
                </a:moveTo>
                <a:lnTo>
                  <a:pt x="284040" y="63876"/>
                </a:lnTo>
                <a:lnTo>
                  <a:pt x="282298" y="63876"/>
                </a:lnTo>
                <a:lnTo>
                  <a:pt x="282298" y="57479"/>
                </a:lnTo>
                <a:lnTo>
                  <a:pt x="281791" y="63876"/>
                </a:lnTo>
                <a:lnTo>
                  <a:pt x="279860" y="63876"/>
                </a:lnTo>
                <a:lnTo>
                  <a:pt x="279353" y="57479"/>
                </a:lnTo>
                <a:lnTo>
                  <a:pt x="279353" y="63876"/>
                </a:lnTo>
                <a:lnTo>
                  <a:pt x="277611" y="63876"/>
                </a:lnTo>
                <a:lnTo>
                  <a:pt x="277611" y="48833"/>
                </a:lnTo>
                <a:lnTo>
                  <a:pt x="280430" y="48833"/>
                </a:lnTo>
                <a:lnTo>
                  <a:pt x="280841" y="53964"/>
                </a:lnTo>
                <a:lnTo>
                  <a:pt x="281253" y="48833"/>
                </a:lnTo>
                <a:close/>
                <a:moveTo>
                  <a:pt x="7347" y="64700"/>
                </a:moveTo>
                <a:lnTo>
                  <a:pt x="7347" y="79742"/>
                </a:lnTo>
                <a:lnTo>
                  <a:pt x="5605" y="79742"/>
                </a:lnTo>
                <a:lnTo>
                  <a:pt x="5605" y="73345"/>
                </a:lnTo>
                <a:lnTo>
                  <a:pt x="5099" y="79742"/>
                </a:lnTo>
                <a:lnTo>
                  <a:pt x="3167" y="79742"/>
                </a:lnTo>
                <a:lnTo>
                  <a:pt x="2629" y="73345"/>
                </a:lnTo>
                <a:lnTo>
                  <a:pt x="2629" y="79742"/>
                </a:lnTo>
                <a:lnTo>
                  <a:pt x="918" y="79742"/>
                </a:lnTo>
                <a:lnTo>
                  <a:pt x="918" y="64700"/>
                </a:lnTo>
                <a:lnTo>
                  <a:pt x="3705" y="64700"/>
                </a:lnTo>
                <a:lnTo>
                  <a:pt x="4117" y="69830"/>
                </a:lnTo>
                <a:lnTo>
                  <a:pt x="4529" y="64700"/>
                </a:lnTo>
                <a:close/>
                <a:moveTo>
                  <a:pt x="14821" y="64700"/>
                </a:moveTo>
                <a:lnTo>
                  <a:pt x="14821" y="79742"/>
                </a:lnTo>
                <a:lnTo>
                  <a:pt x="13079" y="79742"/>
                </a:lnTo>
                <a:lnTo>
                  <a:pt x="13079" y="73345"/>
                </a:lnTo>
                <a:lnTo>
                  <a:pt x="12573" y="79742"/>
                </a:lnTo>
                <a:lnTo>
                  <a:pt x="10641" y="79742"/>
                </a:lnTo>
                <a:lnTo>
                  <a:pt x="10134" y="73345"/>
                </a:lnTo>
                <a:lnTo>
                  <a:pt x="10134" y="79742"/>
                </a:lnTo>
                <a:lnTo>
                  <a:pt x="8392" y="79742"/>
                </a:lnTo>
                <a:lnTo>
                  <a:pt x="8392" y="64700"/>
                </a:lnTo>
                <a:lnTo>
                  <a:pt x="11179" y="64700"/>
                </a:lnTo>
                <a:lnTo>
                  <a:pt x="11591" y="69830"/>
                </a:lnTo>
                <a:lnTo>
                  <a:pt x="12034" y="64700"/>
                </a:lnTo>
                <a:close/>
                <a:moveTo>
                  <a:pt x="22295" y="64700"/>
                </a:moveTo>
                <a:lnTo>
                  <a:pt x="22295" y="79742"/>
                </a:lnTo>
                <a:lnTo>
                  <a:pt x="20553" y="79742"/>
                </a:lnTo>
                <a:lnTo>
                  <a:pt x="20553" y="73345"/>
                </a:lnTo>
                <a:lnTo>
                  <a:pt x="20047" y="79742"/>
                </a:lnTo>
                <a:lnTo>
                  <a:pt x="18115" y="79742"/>
                </a:lnTo>
                <a:lnTo>
                  <a:pt x="17608" y="73345"/>
                </a:lnTo>
                <a:lnTo>
                  <a:pt x="17608" y="79742"/>
                </a:lnTo>
                <a:lnTo>
                  <a:pt x="15866" y="79742"/>
                </a:lnTo>
                <a:lnTo>
                  <a:pt x="15866" y="64700"/>
                </a:lnTo>
                <a:lnTo>
                  <a:pt x="18653" y="64700"/>
                </a:lnTo>
                <a:lnTo>
                  <a:pt x="19096" y="69830"/>
                </a:lnTo>
                <a:lnTo>
                  <a:pt x="19508" y="64700"/>
                </a:lnTo>
                <a:close/>
                <a:moveTo>
                  <a:pt x="29769" y="64700"/>
                </a:moveTo>
                <a:lnTo>
                  <a:pt x="29769" y="79742"/>
                </a:lnTo>
                <a:lnTo>
                  <a:pt x="28059" y="79742"/>
                </a:lnTo>
                <a:lnTo>
                  <a:pt x="28059" y="73345"/>
                </a:lnTo>
                <a:lnTo>
                  <a:pt x="27520" y="79742"/>
                </a:lnTo>
                <a:lnTo>
                  <a:pt x="25589" y="79742"/>
                </a:lnTo>
                <a:lnTo>
                  <a:pt x="25082" y="73345"/>
                </a:lnTo>
                <a:lnTo>
                  <a:pt x="25082" y="79742"/>
                </a:lnTo>
                <a:lnTo>
                  <a:pt x="23340" y="79742"/>
                </a:lnTo>
                <a:lnTo>
                  <a:pt x="23340" y="64700"/>
                </a:lnTo>
                <a:lnTo>
                  <a:pt x="26159" y="64700"/>
                </a:lnTo>
                <a:lnTo>
                  <a:pt x="26570" y="69830"/>
                </a:lnTo>
                <a:lnTo>
                  <a:pt x="26982" y="64700"/>
                </a:lnTo>
                <a:close/>
                <a:moveTo>
                  <a:pt x="37243" y="64700"/>
                </a:moveTo>
                <a:lnTo>
                  <a:pt x="37243" y="79742"/>
                </a:lnTo>
                <a:lnTo>
                  <a:pt x="35533" y="79742"/>
                </a:lnTo>
                <a:lnTo>
                  <a:pt x="35533" y="73345"/>
                </a:lnTo>
                <a:lnTo>
                  <a:pt x="34994" y="79742"/>
                </a:lnTo>
                <a:lnTo>
                  <a:pt x="33094" y="79742"/>
                </a:lnTo>
                <a:lnTo>
                  <a:pt x="32556" y="73345"/>
                </a:lnTo>
                <a:lnTo>
                  <a:pt x="32556" y="79742"/>
                </a:lnTo>
                <a:lnTo>
                  <a:pt x="30814" y="79742"/>
                </a:lnTo>
                <a:lnTo>
                  <a:pt x="30814" y="64700"/>
                </a:lnTo>
                <a:lnTo>
                  <a:pt x="33633" y="64700"/>
                </a:lnTo>
                <a:lnTo>
                  <a:pt x="34044" y="69830"/>
                </a:lnTo>
                <a:lnTo>
                  <a:pt x="34456" y="64700"/>
                </a:lnTo>
                <a:close/>
                <a:moveTo>
                  <a:pt x="44748" y="64700"/>
                </a:moveTo>
                <a:lnTo>
                  <a:pt x="44748" y="79742"/>
                </a:lnTo>
                <a:lnTo>
                  <a:pt x="43007" y="79742"/>
                </a:lnTo>
                <a:lnTo>
                  <a:pt x="43007" y="73345"/>
                </a:lnTo>
                <a:lnTo>
                  <a:pt x="42468" y="79742"/>
                </a:lnTo>
                <a:lnTo>
                  <a:pt x="40568" y="79742"/>
                </a:lnTo>
                <a:lnTo>
                  <a:pt x="40030" y="73345"/>
                </a:lnTo>
                <a:lnTo>
                  <a:pt x="40030" y="79742"/>
                </a:lnTo>
                <a:lnTo>
                  <a:pt x="38320" y="79742"/>
                </a:lnTo>
                <a:lnTo>
                  <a:pt x="38320" y="64700"/>
                </a:lnTo>
                <a:lnTo>
                  <a:pt x="41106" y="64700"/>
                </a:lnTo>
                <a:lnTo>
                  <a:pt x="41518" y="69830"/>
                </a:lnTo>
                <a:lnTo>
                  <a:pt x="41930" y="64700"/>
                </a:lnTo>
                <a:close/>
                <a:moveTo>
                  <a:pt x="52222" y="64700"/>
                </a:moveTo>
                <a:lnTo>
                  <a:pt x="52222" y="79742"/>
                </a:lnTo>
                <a:lnTo>
                  <a:pt x="50480" y="79742"/>
                </a:lnTo>
                <a:lnTo>
                  <a:pt x="50480" y="73345"/>
                </a:lnTo>
                <a:lnTo>
                  <a:pt x="49942" y="79742"/>
                </a:lnTo>
                <a:lnTo>
                  <a:pt x="48042" y="79742"/>
                </a:lnTo>
                <a:lnTo>
                  <a:pt x="47504" y="73345"/>
                </a:lnTo>
                <a:lnTo>
                  <a:pt x="47504" y="79742"/>
                </a:lnTo>
                <a:lnTo>
                  <a:pt x="45793" y="79742"/>
                </a:lnTo>
                <a:lnTo>
                  <a:pt x="45793" y="64700"/>
                </a:lnTo>
                <a:lnTo>
                  <a:pt x="48580" y="64700"/>
                </a:lnTo>
                <a:lnTo>
                  <a:pt x="48992" y="69830"/>
                </a:lnTo>
                <a:lnTo>
                  <a:pt x="49404" y="64700"/>
                </a:lnTo>
                <a:close/>
                <a:moveTo>
                  <a:pt x="59696" y="64700"/>
                </a:moveTo>
                <a:lnTo>
                  <a:pt x="59696" y="79742"/>
                </a:lnTo>
                <a:lnTo>
                  <a:pt x="57954" y="79742"/>
                </a:lnTo>
                <a:lnTo>
                  <a:pt x="57954" y="73345"/>
                </a:lnTo>
                <a:lnTo>
                  <a:pt x="57448" y="79742"/>
                </a:lnTo>
                <a:lnTo>
                  <a:pt x="55516" y="79742"/>
                </a:lnTo>
                <a:lnTo>
                  <a:pt x="54978" y="73345"/>
                </a:lnTo>
                <a:lnTo>
                  <a:pt x="54978" y="79742"/>
                </a:lnTo>
                <a:lnTo>
                  <a:pt x="53267" y="79742"/>
                </a:lnTo>
                <a:lnTo>
                  <a:pt x="53267" y="64700"/>
                </a:lnTo>
                <a:lnTo>
                  <a:pt x="56054" y="64700"/>
                </a:lnTo>
                <a:lnTo>
                  <a:pt x="56466" y="69830"/>
                </a:lnTo>
                <a:lnTo>
                  <a:pt x="56878" y="64700"/>
                </a:lnTo>
                <a:close/>
                <a:moveTo>
                  <a:pt x="67170" y="64700"/>
                </a:moveTo>
                <a:lnTo>
                  <a:pt x="67170" y="79742"/>
                </a:lnTo>
                <a:lnTo>
                  <a:pt x="65428" y="79742"/>
                </a:lnTo>
                <a:lnTo>
                  <a:pt x="65428" y="73345"/>
                </a:lnTo>
                <a:lnTo>
                  <a:pt x="64922" y="79742"/>
                </a:lnTo>
                <a:lnTo>
                  <a:pt x="62990" y="79742"/>
                </a:lnTo>
                <a:lnTo>
                  <a:pt x="62483" y="73345"/>
                </a:lnTo>
                <a:lnTo>
                  <a:pt x="62483" y="79742"/>
                </a:lnTo>
                <a:lnTo>
                  <a:pt x="60741" y="79742"/>
                </a:lnTo>
                <a:lnTo>
                  <a:pt x="60741" y="64700"/>
                </a:lnTo>
                <a:lnTo>
                  <a:pt x="63528" y="64700"/>
                </a:lnTo>
                <a:lnTo>
                  <a:pt x="63940" y="69830"/>
                </a:lnTo>
                <a:lnTo>
                  <a:pt x="64383" y="64700"/>
                </a:lnTo>
                <a:close/>
                <a:moveTo>
                  <a:pt x="74644" y="64700"/>
                </a:moveTo>
                <a:lnTo>
                  <a:pt x="74644" y="79742"/>
                </a:lnTo>
                <a:lnTo>
                  <a:pt x="72902" y="79742"/>
                </a:lnTo>
                <a:lnTo>
                  <a:pt x="72902" y="73345"/>
                </a:lnTo>
                <a:lnTo>
                  <a:pt x="72395" y="79742"/>
                </a:lnTo>
                <a:lnTo>
                  <a:pt x="70464" y="79742"/>
                </a:lnTo>
                <a:lnTo>
                  <a:pt x="69957" y="73345"/>
                </a:lnTo>
                <a:lnTo>
                  <a:pt x="69957" y="79742"/>
                </a:lnTo>
                <a:lnTo>
                  <a:pt x="68215" y="79742"/>
                </a:lnTo>
                <a:lnTo>
                  <a:pt x="68215" y="64700"/>
                </a:lnTo>
                <a:lnTo>
                  <a:pt x="71002" y="64700"/>
                </a:lnTo>
                <a:lnTo>
                  <a:pt x="71445" y="69830"/>
                </a:lnTo>
                <a:lnTo>
                  <a:pt x="71857" y="64700"/>
                </a:lnTo>
                <a:close/>
                <a:moveTo>
                  <a:pt x="82118" y="64700"/>
                </a:moveTo>
                <a:lnTo>
                  <a:pt x="82118" y="79742"/>
                </a:lnTo>
                <a:lnTo>
                  <a:pt x="80376" y="79742"/>
                </a:lnTo>
                <a:lnTo>
                  <a:pt x="80376" y="73345"/>
                </a:lnTo>
                <a:lnTo>
                  <a:pt x="79869" y="79742"/>
                </a:lnTo>
                <a:lnTo>
                  <a:pt x="77969" y="79742"/>
                </a:lnTo>
                <a:lnTo>
                  <a:pt x="77431" y="73345"/>
                </a:lnTo>
                <a:lnTo>
                  <a:pt x="77431" y="79742"/>
                </a:lnTo>
                <a:lnTo>
                  <a:pt x="75689" y="79742"/>
                </a:lnTo>
                <a:lnTo>
                  <a:pt x="75689" y="64700"/>
                </a:lnTo>
                <a:lnTo>
                  <a:pt x="78508" y="64700"/>
                </a:lnTo>
                <a:lnTo>
                  <a:pt x="78919" y="69830"/>
                </a:lnTo>
                <a:lnTo>
                  <a:pt x="79331" y="64700"/>
                </a:lnTo>
                <a:close/>
                <a:moveTo>
                  <a:pt x="89623" y="64700"/>
                </a:moveTo>
                <a:lnTo>
                  <a:pt x="89623" y="79742"/>
                </a:lnTo>
                <a:lnTo>
                  <a:pt x="87882" y="79742"/>
                </a:lnTo>
                <a:lnTo>
                  <a:pt x="87882" y="73345"/>
                </a:lnTo>
                <a:lnTo>
                  <a:pt x="87343" y="79742"/>
                </a:lnTo>
                <a:lnTo>
                  <a:pt x="85443" y="79742"/>
                </a:lnTo>
                <a:lnTo>
                  <a:pt x="84905" y="73345"/>
                </a:lnTo>
                <a:lnTo>
                  <a:pt x="84905" y="79742"/>
                </a:lnTo>
                <a:lnTo>
                  <a:pt x="83163" y="79742"/>
                </a:lnTo>
                <a:lnTo>
                  <a:pt x="83163" y="64700"/>
                </a:lnTo>
                <a:lnTo>
                  <a:pt x="85982" y="64700"/>
                </a:lnTo>
                <a:lnTo>
                  <a:pt x="86393" y="69830"/>
                </a:lnTo>
                <a:lnTo>
                  <a:pt x="86805" y="64700"/>
                </a:lnTo>
                <a:close/>
                <a:moveTo>
                  <a:pt x="97097" y="64700"/>
                </a:moveTo>
                <a:lnTo>
                  <a:pt x="97097" y="79742"/>
                </a:lnTo>
                <a:lnTo>
                  <a:pt x="95356" y="79742"/>
                </a:lnTo>
                <a:lnTo>
                  <a:pt x="95356" y="73345"/>
                </a:lnTo>
                <a:lnTo>
                  <a:pt x="94817" y="79742"/>
                </a:lnTo>
                <a:lnTo>
                  <a:pt x="92917" y="79742"/>
                </a:lnTo>
                <a:lnTo>
                  <a:pt x="92379" y="73345"/>
                </a:lnTo>
                <a:lnTo>
                  <a:pt x="92379" y="79742"/>
                </a:lnTo>
                <a:lnTo>
                  <a:pt x="90637" y="79742"/>
                </a:lnTo>
                <a:lnTo>
                  <a:pt x="90637" y="64700"/>
                </a:lnTo>
                <a:lnTo>
                  <a:pt x="93455" y="64700"/>
                </a:lnTo>
                <a:lnTo>
                  <a:pt x="93867" y="69830"/>
                </a:lnTo>
                <a:lnTo>
                  <a:pt x="94279" y="64700"/>
                </a:lnTo>
                <a:close/>
                <a:moveTo>
                  <a:pt x="104571" y="64700"/>
                </a:moveTo>
                <a:lnTo>
                  <a:pt x="104571" y="79742"/>
                </a:lnTo>
                <a:lnTo>
                  <a:pt x="102829" y="79742"/>
                </a:lnTo>
                <a:lnTo>
                  <a:pt x="102829" y="73345"/>
                </a:lnTo>
                <a:lnTo>
                  <a:pt x="102323" y="79742"/>
                </a:lnTo>
                <a:lnTo>
                  <a:pt x="100391" y="79742"/>
                </a:lnTo>
                <a:lnTo>
                  <a:pt x="99853" y="73345"/>
                </a:lnTo>
                <a:lnTo>
                  <a:pt x="99853" y="79742"/>
                </a:lnTo>
                <a:lnTo>
                  <a:pt x="98142" y="79742"/>
                </a:lnTo>
                <a:lnTo>
                  <a:pt x="98142" y="64700"/>
                </a:lnTo>
                <a:lnTo>
                  <a:pt x="100929" y="64700"/>
                </a:lnTo>
                <a:lnTo>
                  <a:pt x="101341" y="69830"/>
                </a:lnTo>
                <a:lnTo>
                  <a:pt x="101753" y="64700"/>
                </a:lnTo>
                <a:close/>
                <a:moveTo>
                  <a:pt x="112045" y="64700"/>
                </a:moveTo>
                <a:lnTo>
                  <a:pt x="112045" y="79742"/>
                </a:lnTo>
                <a:lnTo>
                  <a:pt x="110303" y="79742"/>
                </a:lnTo>
                <a:lnTo>
                  <a:pt x="110303" y="73345"/>
                </a:lnTo>
                <a:lnTo>
                  <a:pt x="109797" y="79742"/>
                </a:lnTo>
                <a:lnTo>
                  <a:pt x="107865" y="79742"/>
                </a:lnTo>
                <a:lnTo>
                  <a:pt x="107358" y="73345"/>
                </a:lnTo>
                <a:lnTo>
                  <a:pt x="107358" y="79742"/>
                </a:lnTo>
                <a:lnTo>
                  <a:pt x="105616" y="79742"/>
                </a:lnTo>
                <a:lnTo>
                  <a:pt x="105616" y="64700"/>
                </a:lnTo>
                <a:lnTo>
                  <a:pt x="108403" y="64700"/>
                </a:lnTo>
                <a:lnTo>
                  <a:pt x="108815" y="69830"/>
                </a:lnTo>
                <a:lnTo>
                  <a:pt x="109258" y="64700"/>
                </a:lnTo>
                <a:close/>
                <a:moveTo>
                  <a:pt x="119519" y="64700"/>
                </a:moveTo>
                <a:lnTo>
                  <a:pt x="119519" y="79742"/>
                </a:lnTo>
                <a:lnTo>
                  <a:pt x="117777" y="79742"/>
                </a:lnTo>
                <a:lnTo>
                  <a:pt x="117777" y="73345"/>
                </a:lnTo>
                <a:lnTo>
                  <a:pt x="117271" y="79742"/>
                </a:lnTo>
                <a:lnTo>
                  <a:pt x="115339" y="79742"/>
                </a:lnTo>
                <a:lnTo>
                  <a:pt x="114832" y="73345"/>
                </a:lnTo>
                <a:lnTo>
                  <a:pt x="114832" y="79742"/>
                </a:lnTo>
                <a:lnTo>
                  <a:pt x="113090" y="79742"/>
                </a:lnTo>
                <a:lnTo>
                  <a:pt x="113090" y="64700"/>
                </a:lnTo>
                <a:lnTo>
                  <a:pt x="115877" y="64700"/>
                </a:lnTo>
                <a:lnTo>
                  <a:pt x="116320" y="69830"/>
                </a:lnTo>
                <a:lnTo>
                  <a:pt x="116732" y="64700"/>
                </a:lnTo>
                <a:close/>
                <a:moveTo>
                  <a:pt x="126993" y="64700"/>
                </a:moveTo>
                <a:lnTo>
                  <a:pt x="126993" y="79742"/>
                </a:lnTo>
                <a:lnTo>
                  <a:pt x="125283" y="79742"/>
                </a:lnTo>
                <a:lnTo>
                  <a:pt x="125283" y="73345"/>
                </a:lnTo>
                <a:lnTo>
                  <a:pt x="124744" y="79742"/>
                </a:lnTo>
                <a:lnTo>
                  <a:pt x="122813" y="79742"/>
                </a:lnTo>
                <a:lnTo>
                  <a:pt x="122306" y="73345"/>
                </a:lnTo>
                <a:lnTo>
                  <a:pt x="122306" y="79742"/>
                </a:lnTo>
                <a:lnTo>
                  <a:pt x="120564" y="79742"/>
                </a:lnTo>
                <a:lnTo>
                  <a:pt x="120564" y="64700"/>
                </a:lnTo>
                <a:lnTo>
                  <a:pt x="123351" y="64700"/>
                </a:lnTo>
                <a:lnTo>
                  <a:pt x="123794" y="69830"/>
                </a:lnTo>
                <a:lnTo>
                  <a:pt x="124206" y="64700"/>
                </a:lnTo>
                <a:close/>
                <a:moveTo>
                  <a:pt x="134467" y="64700"/>
                </a:moveTo>
                <a:lnTo>
                  <a:pt x="134467" y="79742"/>
                </a:lnTo>
                <a:lnTo>
                  <a:pt x="132757" y="79742"/>
                </a:lnTo>
                <a:lnTo>
                  <a:pt x="132757" y="73345"/>
                </a:lnTo>
                <a:lnTo>
                  <a:pt x="132218" y="79742"/>
                </a:lnTo>
                <a:lnTo>
                  <a:pt x="130318" y="79742"/>
                </a:lnTo>
                <a:lnTo>
                  <a:pt x="129780" y="73345"/>
                </a:lnTo>
                <a:lnTo>
                  <a:pt x="129780" y="79742"/>
                </a:lnTo>
                <a:lnTo>
                  <a:pt x="128038" y="79742"/>
                </a:lnTo>
                <a:lnTo>
                  <a:pt x="128038" y="64700"/>
                </a:lnTo>
                <a:lnTo>
                  <a:pt x="130857" y="64700"/>
                </a:lnTo>
                <a:lnTo>
                  <a:pt x="131268" y="69830"/>
                </a:lnTo>
                <a:lnTo>
                  <a:pt x="131680" y="64700"/>
                </a:lnTo>
                <a:close/>
                <a:moveTo>
                  <a:pt x="141941" y="64700"/>
                </a:moveTo>
                <a:lnTo>
                  <a:pt x="141941" y="79742"/>
                </a:lnTo>
                <a:lnTo>
                  <a:pt x="140231" y="79742"/>
                </a:lnTo>
                <a:lnTo>
                  <a:pt x="140231" y="73345"/>
                </a:lnTo>
                <a:lnTo>
                  <a:pt x="139692" y="79742"/>
                </a:lnTo>
                <a:lnTo>
                  <a:pt x="137792" y="79742"/>
                </a:lnTo>
                <a:lnTo>
                  <a:pt x="137254" y="73345"/>
                </a:lnTo>
                <a:lnTo>
                  <a:pt x="137254" y="79742"/>
                </a:lnTo>
                <a:lnTo>
                  <a:pt x="135512" y="79742"/>
                </a:lnTo>
                <a:lnTo>
                  <a:pt x="135512" y="64700"/>
                </a:lnTo>
                <a:lnTo>
                  <a:pt x="138330" y="64700"/>
                </a:lnTo>
                <a:lnTo>
                  <a:pt x="138742" y="69830"/>
                </a:lnTo>
                <a:lnTo>
                  <a:pt x="139154" y="64700"/>
                </a:lnTo>
                <a:close/>
                <a:moveTo>
                  <a:pt x="149446" y="64700"/>
                </a:moveTo>
                <a:lnTo>
                  <a:pt x="149446" y="79742"/>
                </a:lnTo>
                <a:lnTo>
                  <a:pt x="147705" y="79742"/>
                </a:lnTo>
                <a:lnTo>
                  <a:pt x="147705" y="73345"/>
                </a:lnTo>
                <a:lnTo>
                  <a:pt x="147166" y="79742"/>
                </a:lnTo>
                <a:lnTo>
                  <a:pt x="145266" y="79742"/>
                </a:lnTo>
                <a:lnTo>
                  <a:pt x="144728" y="73345"/>
                </a:lnTo>
                <a:lnTo>
                  <a:pt x="144728" y="79742"/>
                </a:lnTo>
                <a:lnTo>
                  <a:pt x="142986" y="79742"/>
                </a:lnTo>
                <a:lnTo>
                  <a:pt x="142986" y="64700"/>
                </a:lnTo>
                <a:lnTo>
                  <a:pt x="145804" y="64700"/>
                </a:lnTo>
                <a:lnTo>
                  <a:pt x="146216" y="69830"/>
                </a:lnTo>
                <a:lnTo>
                  <a:pt x="146628" y="64700"/>
                </a:lnTo>
                <a:close/>
                <a:moveTo>
                  <a:pt x="156920" y="64700"/>
                </a:moveTo>
                <a:lnTo>
                  <a:pt x="156920" y="79742"/>
                </a:lnTo>
                <a:lnTo>
                  <a:pt x="155178" y="79742"/>
                </a:lnTo>
                <a:lnTo>
                  <a:pt x="155178" y="73345"/>
                </a:lnTo>
                <a:lnTo>
                  <a:pt x="154640" y="79742"/>
                </a:lnTo>
                <a:lnTo>
                  <a:pt x="152740" y="79742"/>
                </a:lnTo>
                <a:lnTo>
                  <a:pt x="152233" y="73345"/>
                </a:lnTo>
                <a:lnTo>
                  <a:pt x="152233" y="79742"/>
                </a:lnTo>
                <a:lnTo>
                  <a:pt x="150491" y="79742"/>
                </a:lnTo>
                <a:lnTo>
                  <a:pt x="150491" y="64700"/>
                </a:lnTo>
                <a:lnTo>
                  <a:pt x="153278" y="64700"/>
                </a:lnTo>
                <a:lnTo>
                  <a:pt x="153690" y="69830"/>
                </a:lnTo>
                <a:lnTo>
                  <a:pt x="154133" y="64700"/>
                </a:lnTo>
                <a:close/>
                <a:moveTo>
                  <a:pt x="164394" y="64700"/>
                </a:moveTo>
                <a:lnTo>
                  <a:pt x="164394" y="79742"/>
                </a:lnTo>
                <a:lnTo>
                  <a:pt x="162652" y="79742"/>
                </a:lnTo>
                <a:lnTo>
                  <a:pt x="162652" y="73345"/>
                </a:lnTo>
                <a:lnTo>
                  <a:pt x="162146" y="79742"/>
                </a:lnTo>
                <a:lnTo>
                  <a:pt x="160214" y="79742"/>
                </a:lnTo>
                <a:lnTo>
                  <a:pt x="159707" y="73345"/>
                </a:lnTo>
                <a:lnTo>
                  <a:pt x="159707" y="79742"/>
                </a:lnTo>
                <a:lnTo>
                  <a:pt x="157965" y="79742"/>
                </a:lnTo>
                <a:lnTo>
                  <a:pt x="157965" y="64700"/>
                </a:lnTo>
                <a:lnTo>
                  <a:pt x="160752" y="64700"/>
                </a:lnTo>
                <a:lnTo>
                  <a:pt x="161164" y="69830"/>
                </a:lnTo>
                <a:lnTo>
                  <a:pt x="161607" y="64700"/>
                </a:lnTo>
                <a:close/>
                <a:moveTo>
                  <a:pt x="171868" y="64700"/>
                </a:moveTo>
                <a:lnTo>
                  <a:pt x="171868" y="79742"/>
                </a:lnTo>
                <a:lnTo>
                  <a:pt x="170126" y="79742"/>
                </a:lnTo>
                <a:lnTo>
                  <a:pt x="170126" y="73345"/>
                </a:lnTo>
                <a:lnTo>
                  <a:pt x="169620" y="79742"/>
                </a:lnTo>
                <a:lnTo>
                  <a:pt x="167688" y="79742"/>
                </a:lnTo>
                <a:lnTo>
                  <a:pt x="167181" y="73345"/>
                </a:lnTo>
                <a:lnTo>
                  <a:pt x="167181" y="79742"/>
                </a:lnTo>
                <a:lnTo>
                  <a:pt x="165439" y="79742"/>
                </a:lnTo>
                <a:lnTo>
                  <a:pt x="165439" y="64700"/>
                </a:lnTo>
                <a:lnTo>
                  <a:pt x="168226" y="64700"/>
                </a:lnTo>
                <a:lnTo>
                  <a:pt x="168638" y="69830"/>
                </a:lnTo>
                <a:lnTo>
                  <a:pt x="169081" y="64700"/>
                </a:lnTo>
                <a:close/>
                <a:moveTo>
                  <a:pt x="179342" y="64700"/>
                </a:moveTo>
                <a:lnTo>
                  <a:pt x="179342" y="79742"/>
                </a:lnTo>
                <a:lnTo>
                  <a:pt x="177600" y="79742"/>
                </a:lnTo>
                <a:lnTo>
                  <a:pt x="177600" y="73345"/>
                </a:lnTo>
                <a:lnTo>
                  <a:pt x="177093" y="79742"/>
                </a:lnTo>
                <a:lnTo>
                  <a:pt x="175193" y="79742"/>
                </a:lnTo>
                <a:lnTo>
                  <a:pt x="174655" y="73345"/>
                </a:lnTo>
                <a:lnTo>
                  <a:pt x="174655" y="79742"/>
                </a:lnTo>
                <a:lnTo>
                  <a:pt x="172913" y="79742"/>
                </a:lnTo>
                <a:lnTo>
                  <a:pt x="172913" y="64700"/>
                </a:lnTo>
                <a:lnTo>
                  <a:pt x="175732" y="64700"/>
                </a:lnTo>
                <a:lnTo>
                  <a:pt x="176143" y="69830"/>
                </a:lnTo>
                <a:lnTo>
                  <a:pt x="176555" y="64700"/>
                </a:lnTo>
                <a:close/>
                <a:moveTo>
                  <a:pt x="186816" y="64700"/>
                </a:moveTo>
                <a:lnTo>
                  <a:pt x="186816" y="79742"/>
                </a:lnTo>
                <a:lnTo>
                  <a:pt x="185106" y="79742"/>
                </a:lnTo>
                <a:lnTo>
                  <a:pt x="185106" y="73345"/>
                </a:lnTo>
                <a:lnTo>
                  <a:pt x="184567" y="79742"/>
                </a:lnTo>
                <a:lnTo>
                  <a:pt x="182667" y="79742"/>
                </a:lnTo>
                <a:lnTo>
                  <a:pt x="182129" y="73345"/>
                </a:lnTo>
                <a:lnTo>
                  <a:pt x="182129" y="79742"/>
                </a:lnTo>
                <a:lnTo>
                  <a:pt x="180387" y="79742"/>
                </a:lnTo>
                <a:lnTo>
                  <a:pt x="180387" y="64700"/>
                </a:lnTo>
                <a:lnTo>
                  <a:pt x="183206" y="64700"/>
                </a:lnTo>
                <a:lnTo>
                  <a:pt x="183617" y="69830"/>
                </a:lnTo>
                <a:lnTo>
                  <a:pt x="184029" y="64700"/>
                </a:lnTo>
                <a:close/>
                <a:moveTo>
                  <a:pt x="194321" y="64700"/>
                </a:moveTo>
                <a:lnTo>
                  <a:pt x="194321" y="79742"/>
                </a:lnTo>
                <a:lnTo>
                  <a:pt x="192580" y="79742"/>
                </a:lnTo>
                <a:lnTo>
                  <a:pt x="192580" y="73345"/>
                </a:lnTo>
                <a:lnTo>
                  <a:pt x="192041" y="79742"/>
                </a:lnTo>
                <a:lnTo>
                  <a:pt x="190141" y="79742"/>
                </a:lnTo>
                <a:lnTo>
                  <a:pt x="189603" y="73345"/>
                </a:lnTo>
                <a:lnTo>
                  <a:pt x="189603" y="79742"/>
                </a:lnTo>
                <a:lnTo>
                  <a:pt x="187861" y="79742"/>
                </a:lnTo>
                <a:lnTo>
                  <a:pt x="187861" y="64700"/>
                </a:lnTo>
                <a:lnTo>
                  <a:pt x="190679" y="64700"/>
                </a:lnTo>
                <a:lnTo>
                  <a:pt x="191091" y="69830"/>
                </a:lnTo>
                <a:lnTo>
                  <a:pt x="191503" y="64700"/>
                </a:lnTo>
                <a:close/>
                <a:moveTo>
                  <a:pt x="201795" y="64700"/>
                </a:moveTo>
                <a:lnTo>
                  <a:pt x="201795" y="79742"/>
                </a:lnTo>
                <a:lnTo>
                  <a:pt x="200054" y="79742"/>
                </a:lnTo>
                <a:lnTo>
                  <a:pt x="200054" y="73345"/>
                </a:lnTo>
                <a:lnTo>
                  <a:pt x="199515" y="79742"/>
                </a:lnTo>
                <a:lnTo>
                  <a:pt x="197615" y="79742"/>
                </a:lnTo>
                <a:lnTo>
                  <a:pt x="197077" y="73345"/>
                </a:lnTo>
                <a:lnTo>
                  <a:pt x="197077" y="79742"/>
                </a:lnTo>
                <a:lnTo>
                  <a:pt x="195366" y="79742"/>
                </a:lnTo>
                <a:lnTo>
                  <a:pt x="195366" y="64700"/>
                </a:lnTo>
                <a:lnTo>
                  <a:pt x="198153" y="64700"/>
                </a:lnTo>
                <a:lnTo>
                  <a:pt x="198565" y="69830"/>
                </a:lnTo>
                <a:lnTo>
                  <a:pt x="198977" y="64700"/>
                </a:lnTo>
                <a:close/>
                <a:moveTo>
                  <a:pt x="209269" y="64700"/>
                </a:moveTo>
                <a:lnTo>
                  <a:pt x="209269" y="79742"/>
                </a:lnTo>
                <a:lnTo>
                  <a:pt x="207527" y="79742"/>
                </a:lnTo>
                <a:lnTo>
                  <a:pt x="207527" y="73345"/>
                </a:lnTo>
                <a:lnTo>
                  <a:pt x="207021" y="79742"/>
                </a:lnTo>
                <a:lnTo>
                  <a:pt x="205089" y="79742"/>
                </a:lnTo>
                <a:lnTo>
                  <a:pt x="204582" y="73345"/>
                </a:lnTo>
                <a:lnTo>
                  <a:pt x="204582" y="79742"/>
                </a:lnTo>
                <a:lnTo>
                  <a:pt x="202840" y="79742"/>
                </a:lnTo>
                <a:lnTo>
                  <a:pt x="202840" y="64700"/>
                </a:lnTo>
                <a:lnTo>
                  <a:pt x="205627" y="64700"/>
                </a:lnTo>
                <a:lnTo>
                  <a:pt x="206039" y="69830"/>
                </a:lnTo>
                <a:lnTo>
                  <a:pt x="206451" y="64700"/>
                </a:lnTo>
                <a:close/>
                <a:moveTo>
                  <a:pt x="216743" y="64700"/>
                </a:moveTo>
                <a:lnTo>
                  <a:pt x="216743" y="79742"/>
                </a:lnTo>
                <a:lnTo>
                  <a:pt x="215001" y="79742"/>
                </a:lnTo>
                <a:lnTo>
                  <a:pt x="215001" y="73345"/>
                </a:lnTo>
                <a:lnTo>
                  <a:pt x="214495" y="79742"/>
                </a:lnTo>
                <a:lnTo>
                  <a:pt x="212563" y="79742"/>
                </a:lnTo>
                <a:lnTo>
                  <a:pt x="212056" y="73345"/>
                </a:lnTo>
                <a:lnTo>
                  <a:pt x="212056" y="79742"/>
                </a:lnTo>
                <a:lnTo>
                  <a:pt x="210314" y="79742"/>
                </a:lnTo>
                <a:lnTo>
                  <a:pt x="210314" y="64700"/>
                </a:lnTo>
                <a:lnTo>
                  <a:pt x="213101" y="64700"/>
                </a:lnTo>
                <a:lnTo>
                  <a:pt x="213513" y="69830"/>
                </a:lnTo>
                <a:lnTo>
                  <a:pt x="213956" y="64700"/>
                </a:lnTo>
                <a:close/>
                <a:moveTo>
                  <a:pt x="224217" y="64700"/>
                </a:moveTo>
                <a:lnTo>
                  <a:pt x="224217" y="79742"/>
                </a:lnTo>
                <a:lnTo>
                  <a:pt x="222475" y="79742"/>
                </a:lnTo>
                <a:lnTo>
                  <a:pt x="222475" y="73345"/>
                </a:lnTo>
                <a:lnTo>
                  <a:pt x="221969" y="79742"/>
                </a:lnTo>
                <a:lnTo>
                  <a:pt x="220037" y="79742"/>
                </a:lnTo>
                <a:lnTo>
                  <a:pt x="219530" y="73345"/>
                </a:lnTo>
                <a:lnTo>
                  <a:pt x="219530" y="79742"/>
                </a:lnTo>
                <a:lnTo>
                  <a:pt x="217788" y="79742"/>
                </a:lnTo>
                <a:lnTo>
                  <a:pt x="217788" y="64700"/>
                </a:lnTo>
                <a:lnTo>
                  <a:pt x="220575" y="64700"/>
                </a:lnTo>
                <a:lnTo>
                  <a:pt x="221018" y="69830"/>
                </a:lnTo>
                <a:lnTo>
                  <a:pt x="221430" y="64700"/>
                </a:lnTo>
                <a:close/>
                <a:moveTo>
                  <a:pt x="231691" y="64700"/>
                </a:moveTo>
                <a:lnTo>
                  <a:pt x="231691" y="79742"/>
                </a:lnTo>
                <a:lnTo>
                  <a:pt x="229981" y="79742"/>
                </a:lnTo>
                <a:lnTo>
                  <a:pt x="229981" y="73345"/>
                </a:lnTo>
                <a:lnTo>
                  <a:pt x="229442" y="79742"/>
                </a:lnTo>
                <a:lnTo>
                  <a:pt x="227542" y="79742"/>
                </a:lnTo>
                <a:lnTo>
                  <a:pt x="227004" y="73345"/>
                </a:lnTo>
                <a:lnTo>
                  <a:pt x="227004" y="79742"/>
                </a:lnTo>
                <a:lnTo>
                  <a:pt x="225262" y="79742"/>
                </a:lnTo>
                <a:lnTo>
                  <a:pt x="225262" y="64700"/>
                </a:lnTo>
                <a:lnTo>
                  <a:pt x="228049" y="64700"/>
                </a:lnTo>
                <a:lnTo>
                  <a:pt x="228492" y="69830"/>
                </a:lnTo>
                <a:lnTo>
                  <a:pt x="228904" y="64700"/>
                </a:lnTo>
                <a:close/>
                <a:moveTo>
                  <a:pt x="239165" y="64700"/>
                </a:moveTo>
                <a:lnTo>
                  <a:pt x="239165" y="79742"/>
                </a:lnTo>
                <a:lnTo>
                  <a:pt x="237455" y="79742"/>
                </a:lnTo>
                <a:lnTo>
                  <a:pt x="237455" y="73345"/>
                </a:lnTo>
                <a:lnTo>
                  <a:pt x="236916" y="79742"/>
                </a:lnTo>
                <a:lnTo>
                  <a:pt x="235016" y="79742"/>
                </a:lnTo>
                <a:lnTo>
                  <a:pt x="234478" y="73345"/>
                </a:lnTo>
                <a:lnTo>
                  <a:pt x="234478" y="79742"/>
                </a:lnTo>
                <a:lnTo>
                  <a:pt x="232736" y="79742"/>
                </a:lnTo>
                <a:lnTo>
                  <a:pt x="232736" y="64700"/>
                </a:lnTo>
                <a:lnTo>
                  <a:pt x="235555" y="64700"/>
                </a:lnTo>
                <a:lnTo>
                  <a:pt x="235966" y="69830"/>
                </a:lnTo>
                <a:lnTo>
                  <a:pt x="236378" y="64700"/>
                </a:lnTo>
                <a:close/>
                <a:moveTo>
                  <a:pt x="246670" y="64700"/>
                </a:moveTo>
                <a:lnTo>
                  <a:pt x="246670" y="79742"/>
                </a:lnTo>
                <a:lnTo>
                  <a:pt x="244929" y="79742"/>
                </a:lnTo>
                <a:lnTo>
                  <a:pt x="244929" y="73345"/>
                </a:lnTo>
                <a:lnTo>
                  <a:pt x="244390" y="79742"/>
                </a:lnTo>
                <a:lnTo>
                  <a:pt x="242490" y="79742"/>
                </a:lnTo>
                <a:lnTo>
                  <a:pt x="241952" y="73345"/>
                </a:lnTo>
                <a:lnTo>
                  <a:pt x="241952" y="79742"/>
                </a:lnTo>
                <a:lnTo>
                  <a:pt x="240242" y="79742"/>
                </a:lnTo>
                <a:lnTo>
                  <a:pt x="240242" y="64700"/>
                </a:lnTo>
                <a:lnTo>
                  <a:pt x="243028" y="64700"/>
                </a:lnTo>
                <a:lnTo>
                  <a:pt x="243440" y="69830"/>
                </a:lnTo>
                <a:lnTo>
                  <a:pt x="243852" y="64700"/>
                </a:lnTo>
                <a:close/>
                <a:moveTo>
                  <a:pt x="254144" y="64700"/>
                </a:moveTo>
                <a:lnTo>
                  <a:pt x="254144" y="79742"/>
                </a:lnTo>
                <a:lnTo>
                  <a:pt x="252402" y="79742"/>
                </a:lnTo>
                <a:lnTo>
                  <a:pt x="252402" y="73345"/>
                </a:lnTo>
                <a:lnTo>
                  <a:pt x="251864" y="79742"/>
                </a:lnTo>
                <a:lnTo>
                  <a:pt x="249964" y="79742"/>
                </a:lnTo>
                <a:lnTo>
                  <a:pt x="249426" y="73345"/>
                </a:lnTo>
                <a:lnTo>
                  <a:pt x="249426" y="79742"/>
                </a:lnTo>
                <a:lnTo>
                  <a:pt x="247715" y="79742"/>
                </a:lnTo>
                <a:lnTo>
                  <a:pt x="247715" y="64700"/>
                </a:lnTo>
                <a:lnTo>
                  <a:pt x="250502" y="64700"/>
                </a:lnTo>
                <a:lnTo>
                  <a:pt x="250914" y="69830"/>
                </a:lnTo>
                <a:lnTo>
                  <a:pt x="251326" y="64700"/>
                </a:lnTo>
                <a:close/>
                <a:moveTo>
                  <a:pt x="261618" y="64700"/>
                </a:moveTo>
                <a:lnTo>
                  <a:pt x="261618" y="79742"/>
                </a:lnTo>
                <a:lnTo>
                  <a:pt x="259876" y="79742"/>
                </a:lnTo>
                <a:lnTo>
                  <a:pt x="259876" y="73345"/>
                </a:lnTo>
                <a:lnTo>
                  <a:pt x="259338" y="79742"/>
                </a:lnTo>
                <a:lnTo>
                  <a:pt x="257438" y="79742"/>
                </a:lnTo>
                <a:lnTo>
                  <a:pt x="256899" y="73345"/>
                </a:lnTo>
                <a:lnTo>
                  <a:pt x="256899" y="79742"/>
                </a:lnTo>
                <a:lnTo>
                  <a:pt x="255189" y="79742"/>
                </a:lnTo>
                <a:lnTo>
                  <a:pt x="255189" y="64700"/>
                </a:lnTo>
                <a:lnTo>
                  <a:pt x="257976" y="64700"/>
                </a:lnTo>
                <a:lnTo>
                  <a:pt x="258388" y="69830"/>
                </a:lnTo>
                <a:lnTo>
                  <a:pt x="258831" y="64700"/>
                </a:lnTo>
                <a:close/>
                <a:moveTo>
                  <a:pt x="269092" y="64700"/>
                </a:moveTo>
                <a:lnTo>
                  <a:pt x="269092" y="79742"/>
                </a:lnTo>
                <a:lnTo>
                  <a:pt x="267350" y="79742"/>
                </a:lnTo>
                <a:lnTo>
                  <a:pt x="267350" y="73345"/>
                </a:lnTo>
                <a:lnTo>
                  <a:pt x="266844" y="79742"/>
                </a:lnTo>
                <a:lnTo>
                  <a:pt x="264912" y="79742"/>
                </a:lnTo>
                <a:lnTo>
                  <a:pt x="264405" y="73345"/>
                </a:lnTo>
                <a:lnTo>
                  <a:pt x="264405" y="79742"/>
                </a:lnTo>
                <a:lnTo>
                  <a:pt x="262663" y="79742"/>
                </a:lnTo>
                <a:lnTo>
                  <a:pt x="262663" y="64700"/>
                </a:lnTo>
                <a:lnTo>
                  <a:pt x="265450" y="64700"/>
                </a:lnTo>
                <a:lnTo>
                  <a:pt x="265862" y="69830"/>
                </a:lnTo>
                <a:lnTo>
                  <a:pt x="266305" y="64700"/>
                </a:lnTo>
                <a:close/>
                <a:moveTo>
                  <a:pt x="276566" y="64700"/>
                </a:moveTo>
                <a:lnTo>
                  <a:pt x="276566" y="79742"/>
                </a:lnTo>
                <a:lnTo>
                  <a:pt x="274824" y="79742"/>
                </a:lnTo>
                <a:lnTo>
                  <a:pt x="274824" y="73345"/>
                </a:lnTo>
                <a:lnTo>
                  <a:pt x="274317" y="79742"/>
                </a:lnTo>
                <a:lnTo>
                  <a:pt x="272386" y="79742"/>
                </a:lnTo>
                <a:lnTo>
                  <a:pt x="271879" y="73345"/>
                </a:lnTo>
                <a:lnTo>
                  <a:pt x="271879" y="79742"/>
                </a:lnTo>
                <a:lnTo>
                  <a:pt x="270137" y="79742"/>
                </a:lnTo>
                <a:lnTo>
                  <a:pt x="270137" y="64700"/>
                </a:lnTo>
                <a:lnTo>
                  <a:pt x="272924" y="64700"/>
                </a:lnTo>
                <a:lnTo>
                  <a:pt x="273367" y="69830"/>
                </a:lnTo>
                <a:lnTo>
                  <a:pt x="273779" y="64700"/>
                </a:lnTo>
                <a:close/>
                <a:moveTo>
                  <a:pt x="284040" y="64700"/>
                </a:moveTo>
                <a:lnTo>
                  <a:pt x="284040" y="79742"/>
                </a:lnTo>
                <a:lnTo>
                  <a:pt x="282298" y="79742"/>
                </a:lnTo>
                <a:lnTo>
                  <a:pt x="282298" y="73345"/>
                </a:lnTo>
                <a:lnTo>
                  <a:pt x="281791" y="79742"/>
                </a:lnTo>
                <a:lnTo>
                  <a:pt x="279860" y="79742"/>
                </a:lnTo>
                <a:lnTo>
                  <a:pt x="279353" y="73345"/>
                </a:lnTo>
                <a:lnTo>
                  <a:pt x="279353" y="79742"/>
                </a:lnTo>
                <a:lnTo>
                  <a:pt x="277611" y="79742"/>
                </a:lnTo>
                <a:lnTo>
                  <a:pt x="277611" y="64700"/>
                </a:lnTo>
                <a:lnTo>
                  <a:pt x="280430" y="64700"/>
                </a:lnTo>
                <a:lnTo>
                  <a:pt x="280841" y="69830"/>
                </a:lnTo>
                <a:lnTo>
                  <a:pt x="281253" y="64700"/>
                </a:lnTo>
                <a:close/>
                <a:moveTo>
                  <a:pt x="7347" y="80566"/>
                </a:moveTo>
                <a:lnTo>
                  <a:pt x="7347" y="95608"/>
                </a:lnTo>
                <a:lnTo>
                  <a:pt x="5605" y="95608"/>
                </a:lnTo>
                <a:lnTo>
                  <a:pt x="5605" y="89211"/>
                </a:lnTo>
                <a:lnTo>
                  <a:pt x="5099" y="95608"/>
                </a:lnTo>
                <a:lnTo>
                  <a:pt x="3167" y="95608"/>
                </a:lnTo>
                <a:lnTo>
                  <a:pt x="2629" y="89211"/>
                </a:lnTo>
                <a:lnTo>
                  <a:pt x="2629" y="95608"/>
                </a:lnTo>
                <a:lnTo>
                  <a:pt x="918" y="95608"/>
                </a:lnTo>
                <a:lnTo>
                  <a:pt x="918" y="80566"/>
                </a:lnTo>
                <a:lnTo>
                  <a:pt x="3705" y="80566"/>
                </a:lnTo>
                <a:lnTo>
                  <a:pt x="4117" y="85696"/>
                </a:lnTo>
                <a:lnTo>
                  <a:pt x="4529" y="80566"/>
                </a:lnTo>
                <a:close/>
                <a:moveTo>
                  <a:pt x="14821" y="80566"/>
                </a:moveTo>
                <a:lnTo>
                  <a:pt x="14821" y="95608"/>
                </a:lnTo>
                <a:lnTo>
                  <a:pt x="13079" y="95608"/>
                </a:lnTo>
                <a:lnTo>
                  <a:pt x="13079" y="89211"/>
                </a:lnTo>
                <a:lnTo>
                  <a:pt x="12573" y="95608"/>
                </a:lnTo>
                <a:lnTo>
                  <a:pt x="10641" y="95608"/>
                </a:lnTo>
                <a:lnTo>
                  <a:pt x="10134" y="89211"/>
                </a:lnTo>
                <a:lnTo>
                  <a:pt x="10134" y="95608"/>
                </a:lnTo>
                <a:lnTo>
                  <a:pt x="8392" y="95608"/>
                </a:lnTo>
                <a:lnTo>
                  <a:pt x="8392" y="80566"/>
                </a:lnTo>
                <a:lnTo>
                  <a:pt x="11179" y="80566"/>
                </a:lnTo>
                <a:lnTo>
                  <a:pt x="11591" y="85696"/>
                </a:lnTo>
                <a:lnTo>
                  <a:pt x="12034" y="80566"/>
                </a:lnTo>
                <a:close/>
                <a:moveTo>
                  <a:pt x="22295" y="80566"/>
                </a:moveTo>
                <a:lnTo>
                  <a:pt x="22295" y="95608"/>
                </a:lnTo>
                <a:lnTo>
                  <a:pt x="20553" y="95608"/>
                </a:lnTo>
                <a:lnTo>
                  <a:pt x="20553" y="89211"/>
                </a:lnTo>
                <a:lnTo>
                  <a:pt x="20047" y="95608"/>
                </a:lnTo>
                <a:lnTo>
                  <a:pt x="18115" y="95608"/>
                </a:lnTo>
                <a:lnTo>
                  <a:pt x="17608" y="89211"/>
                </a:lnTo>
                <a:lnTo>
                  <a:pt x="17608" y="95608"/>
                </a:lnTo>
                <a:lnTo>
                  <a:pt x="15866" y="95608"/>
                </a:lnTo>
                <a:lnTo>
                  <a:pt x="15866" y="80566"/>
                </a:lnTo>
                <a:lnTo>
                  <a:pt x="18653" y="80566"/>
                </a:lnTo>
                <a:lnTo>
                  <a:pt x="19096" y="85696"/>
                </a:lnTo>
                <a:lnTo>
                  <a:pt x="19508" y="80566"/>
                </a:lnTo>
                <a:close/>
                <a:moveTo>
                  <a:pt x="29769" y="80566"/>
                </a:moveTo>
                <a:lnTo>
                  <a:pt x="29769" y="95608"/>
                </a:lnTo>
                <a:lnTo>
                  <a:pt x="28059" y="95608"/>
                </a:lnTo>
                <a:lnTo>
                  <a:pt x="28059" y="89211"/>
                </a:lnTo>
                <a:lnTo>
                  <a:pt x="27520" y="95608"/>
                </a:lnTo>
                <a:lnTo>
                  <a:pt x="25589" y="95608"/>
                </a:lnTo>
                <a:lnTo>
                  <a:pt x="25082" y="89211"/>
                </a:lnTo>
                <a:lnTo>
                  <a:pt x="25082" y="95608"/>
                </a:lnTo>
                <a:lnTo>
                  <a:pt x="23340" y="95608"/>
                </a:lnTo>
                <a:lnTo>
                  <a:pt x="23340" y="80566"/>
                </a:lnTo>
                <a:lnTo>
                  <a:pt x="26159" y="80566"/>
                </a:lnTo>
                <a:lnTo>
                  <a:pt x="26570" y="85696"/>
                </a:lnTo>
                <a:lnTo>
                  <a:pt x="26982" y="80566"/>
                </a:lnTo>
                <a:close/>
                <a:moveTo>
                  <a:pt x="37243" y="80566"/>
                </a:moveTo>
                <a:lnTo>
                  <a:pt x="37243" y="95608"/>
                </a:lnTo>
                <a:lnTo>
                  <a:pt x="35533" y="95608"/>
                </a:lnTo>
                <a:lnTo>
                  <a:pt x="35533" y="89211"/>
                </a:lnTo>
                <a:lnTo>
                  <a:pt x="34994" y="95608"/>
                </a:lnTo>
                <a:lnTo>
                  <a:pt x="33094" y="95608"/>
                </a:lnTo>
                <a:lnTo>
                  <a:pt x="32556" y="89211"/>
                </a:lnTo>
                <a:lnTo>
                  <a:pt x="32556" y="95608"/>
                </a:lnTo>
                <a:lnTo>
                  <a:pt x="30814" y="95608"/>
                </a:lnTo>
                <a:lnTo>
                  <a:pt x="30814" y="80566"/>
                </a:lnTo>
                <a:lnTo>
                  <a:pt x="33633" y="80566"/>
                </a:lnTo>
                <a:lnTo>
                  <a:pt x="34044" y="85696"/>
                </a:lnTo>
                <a:lnTo>
                  <a:pt x="34456" y="80566"/>
                </a:lnTo>
                <a:close/>
                <a:moveTo>
                  <a:pt x="44748" y="80566"/>
                </a:moveTo>
                <a:lnTo>
                  <a:pt x="44748" y="95608"/>
                </a:lnTo>
                <a:lnTo>
                  <a:pt x="43007" y="95608"/>
                </a:lnTo>
                <a:lnTo>
                  <a:pt x="43007" y="89211"/>
                </a:lnTo>
                <a:lnTo>
                  <a:pt x="42468" y="95608"/>
                </a:lnTo>
                <a:lnTo>
                  <a:pt x="40568" y="95608"/>
                </a:lnTo>
                <a:lnTo>
                  <a:pt x="40030" y="89211"/>
                </a:lnTo>
                <a:lnTo>
                  <a:pt x="40030" y="95608"/>
                </a:lnTo>
                <a:lnTo>
                  <a:pt x="38320" y="95608"/>
                </a:lnTo>
                <a:lnTo>
                  <a:pt x="38320" y="80566"/>
                </a:lnTo>
                <a:lnTo>
                  <a:pt x="41106" y="80566"/>
                </a:lnTo>
                <a:lnTo>
                  <a:pt x="41518" y="85696"/>
                </a:lnTo>
                <a:lnTo>
                  <a:pt x="41930" y="80566"/>
                </a:lnTo>
                <a:close/>
                <a:moveTo>
                  <a:pt x="52222" y="80566"/>
                </a:moveTo>
                <a:lnTo>
                  <a:pt x="52222" y="95608"/>
                </a:lnTo>
                <a:lnTo>
                  <a:pt x="50480" y="95608"/>
                </a:lnTo>
                <a:lnTo>
                  <a:pt x="50480" y="89211"/>
                </a:lnTo>
                <a:lnTo>
                  <a:pt x="49942" y="95608"/>
                </a:lnTo>
                <a:lnTo>
                  <a:pt x="48042" y="95608"/>
                </a:lnTo>
                <a:lnTo>
                  <a:pt x="47504" y="89211"/>
                </a:lnTo>
                <a:lnTo>
                  <a:pt x="47504" y="95608"/>
                </a:lnTo>
                <a:lnTo>
                  <a:pt x="45793" y="95608"/>
                </a:lnTo>
                <a:lnTo>
                  <a:pt x="45793" y="80566"/>
                </a:lnTo>
                <a:lnTo>
                  <a:pt x="48580" y="80566"/>
                </a:lnTo>
                <a:lnTo>
                  <a:pt x="48992" y="85696"/>
                </a:lnTo>
                <a:lnTo>
                  <a:pt x="49404" y="80566"/>
                </a:lnTo>
                <a:close/>
                <a:moveTo>
                  <a:pt x="59696" y="80566"/>
                </a:moveTo>
                <a:lnTo>
                  <a:pt x="59696" y="95608"/>
                </a:lnTo>
                <a:lnTo>
                  <a:pt x="57954" y="95608"/>
                </a:lnTo>
                <a:lnTo>
                  <a:pt x="57954" y="89211"/>
                </a:lnTo>
                <a:lnTo>
                  <a:pt x="57448" y="95608"/>
                </a:lnTo>
                <a:lnTo>
                  <a:pt x="55516" y="95608"/>
                </a:lnTo>
                <a:lnTo>
                  <a:pt x="54978" y="89211"/>
                </a:lnTo>
                <a:lnTo>
                  <a:pt x="54978" y="95608"/>
                </a:lnTo>
                <a:lnTo>
                  <a:pt x="53267" y="95608"/>
                </a:lnTo>
                <a:lnTo>
                  <a:pt x="53267" y="80566"/>
                </a:lnTo>
                <a:lnTo>
                  <a:pt x="56054" y="80566"/>
                </a:lnTo>
                <a:lnTo>
                  <a:pt x="56466" y="85696"/>
                </a:lnTo>
                <a:lnTo>
                  <a:pt x="56878" y="80566"/>
                </a:lnTo>
                <a:close/>
                <a:moveTo>
                  <a:pt x="67170" y="80566"/>
                </a:moveTo>
                <a:lnTo>
                  <a:pt x="67170" y="95608"/>
                </a:lnTo>
                <a:lnTo>
                  <a:pt x="65428" y="95608"/>
                </a:lnTo>
                <a:lnTo>
                  <a:pt x="65428" y="89211"/>
                </a:lnTo>
                <a:lnTo>
                  <a:pt x="64922" y="95608"/>
                </a:lnTo>
                <a:lnTo>
                  <a:pt x="62990" y="95608"/>
                </a:lnTo>
                <a:lnTo>
                  <a:pt x="62483" y="89211"/>
                </a:lnTo>
                <a:lnTo>
                  <a:pt x="62483" y="95608"/>
                </a:lnTo>
                <a:lnTo>
                  <a:pt x="60741" y="95608"/>
                </a:lnTo>
                <a:lnTo>
                  <a:pt x="60741" y="80566"/>
                </a:lnTo>
                <a:lnTo>
                  <a:pt x="63528" y="80566"/>
                </a:lnTo>
                <a:lnTo>
                  <a:pt x="63940" y="85696"/>
                </a:lnTo>
                <a:lnTo>
                  <a:pt x="64383" y="80566"/>
                </a:lnTo>
                <a:close/>
                <a:moveTo>
                  <a:pt x="74644" y="80566"/>
                </a:moveTo>
                <a:lnTo>
                  <a:pt x="74644" y="95608"/>
                </a:lnTo>
                <a:lnTo>
                  <a:pt x="72902" y="95608"/>
                </a:lnTo>
                <a:lnTo>
                  <a:pt x="72902" y="89211"/>
                </a:lnTo>
                <a:lnTo>
                  <a:pt x="72395" y="95608"/>
                </a:lnTo>
                <a:lnTo>
                  <a:pt x="70464" y="95608"/>
                </a:lnTo>
                <a:lnTo>
                  <a:pt x="69957" y="89211"/>
                </a:lnTo>
                <a:lnTo>
                  <a:pt x="69957" y="95608"/>
                </a:lnTo>
                <a:lnTo>
                  <a:pt x="68215" y="95608"/>
                </a:lnTo>
                <a:lnTo>
                  <a:pt x="68215" y="80566"/>
                </a:lnTo>
                <a:lnTo>
                  <a:pt x="71002" y="80566"/>
                </a:lnTo>
                <a:lnTo>
                  <a:pt x="71445" y="85696"/>
                </a:lnTo>
                <a:lnTo>
                  <a:pt x="71857" y="80566"/>
                </a:lnTo>
                <a:close/>
                <a:moveTo>
                  <a:pt x="82118" y="80566"/>
                </a:moveTo>
                <a:lnTo>
                  <a:pt x="82118" y="95608"/>
                </a:lnTo>
                <a:lnTo>
                  <a:pt x="80376" y="95608"/>
                </a:lnTo>
                <a:lnTo>
                  <a:pt x="80376" y="89211"/>
                </a:lnTo>
                <a:lnTo>
                  <a:pt x="79869" y="95608"/>
                </a:lnTo>
                <a:lnTo>
                  <a:pt x="77969" y="95608"/>
                </a:lnTo>
                <a:lnTo>
                  <a:pt x="77431" y="89211"/>
                </a:lnTo>
                <a:lnTo>
                  <a:pt x="77431" y="95608"/>
                </a:lnTo>
                <a:lnTo>
                  <a:pt x="75689" y="95608"/>
                </a:lnTo>
                <a:lnTo>
                  <a:pt x="75689" y="80566"/>
                </a:lnTo>
                <a:lnTo>
                  <a:pt x="78508" y="80566"/>
                </a:lnTo>
                <a:lnTo>
                  <a:pt x="78919" y="85696"/>
                </a:lnTo>
                <a:lnTo>
                  <a:pt x="79331" y="80566"/>
                </a:lnTo>
                <a:close/>
                <a:moveTo>
                  <a:pt x="89623" y="80566"/>
                </a:moveTo>
                <a:lnTo>
                  <a:pt x="89623" y="95608"/>
                </a:lnTo>
                <a:lnTo>
                  <a:pt x="87882" y="95608"/>
                </a:lnTo>
                <a:lnTo>
                  <a:pt x="87882" y="89211"/>
                </a:lnTo>
                <a:lnTo>
                  <a:pt x="87343" y="95608"/>
                </a:lnTo>
                <a:lnTo>
                  <a:pt x="85443" y="95608"/>
                </a:lnTo>
                <a:lnTo>
                  <a:pt x="84905" y="89211"/>
                </a:lnTo>
                <a:lnTo>
                  <a:pt x="84905" y="95608"/>
                </a:lnTo>
                <a:lnTo>
                  <a:pt x="83163" y="95608"/>
                </a:lnTo>
                <a:lnTo>
                  <a:pt x="83163" y="80566"/>
                </a:lnTo>
                <a:lnTo>
                  <a:pt x="85982" y="80566"/>
                </a:lnTo>
                <a:lnTo>
                  <a:pt x="86393" y="85696"/>
                </a:lnTo>
                <a:lnTo>
                  <a:pt x="86805" y="80566"/>
                </a:lnTo>
                <a:close/>
                <a:moveTo>
                  <a:pt x="97097" y="80566"/>
                </a:moveTo>
                <a:lnTo>
                  <a:pt x="97097" y="95608"/>
                </a:lnTo>
                <a:lnTo>
                  <a:pt x="95356" y="95608"/>
                </a:lnTo>
                <a:lnTo>
                  <a:pt x="95356" y="89211"/>
                </a:lnTo>
                <a:lnTo>
                  <a:pt x="94817" y="95608"/>
                </a:lnTo>
                <a:lnTo>
                  <a:pt x="92917" y="95608"/>
                </a:lnTo>
                <a:lnTo>
                  <a:pt x="92379" y="89211"/>
                </a:lnTo>
                <a:lnTo>
                  <a:pt x="92379" y="95608"/>
                </a:lnTo>
                <a:lnTo>
                  <a:pt x="90637" y="95608"/>
                </a:lnTo>
                <a:lnTo>
                  <a:pt x="90637" y="80566"/>
                </a:lnTo>
                <a:lnTo>
                  <a:pt x="93455" y="80566"/>
                </a:lnTo>
                <a:lnTo>
                  <a:pt x="93867" y="85696"/>
                </a:lnTo>
                <a:lnTo>
                  <a:pt x="94279" y="80566"/>
                </a:lnTo>
                <a:close/>
                <a:moveTo>
                  <a:pt x="104571" y="80566"/>
                </a:moveTo>
                <a:lnTo>
                  <a:pt x="104571" y="95608"/>
                </a:lnTo>
                <a:lnTo>
                  <a:pt x="102829" y="95608"/>
                </a:lnTo>
                <a:lnTo>
                  <a:pt x="102829" y="89211"/>
                </a:lnTo>
                <a:lnTo>
                  <a:pt x="102323" y="95608"/>
                </a:lnTo>
                <a:lnTo>
                  <a:pt x="100391" y="95608"/>
                </a:lnTo>
                <a:lnTo>
                  <a:pt x="99853" y="89211"/>
                </a:lnTo>
                <a:lnTo>
                  <a:pt x="99853" y="95608"/>
                </a:lnTo>
                <a:lnTo>
                  <a:pt x="98142" y="95608"/>
                </a:lnTo>
                <a:lnTo>
                  <a:pt x="98142" y="80566"/>
                </a:lnTo>
                <a:lnTo>
                  <a:pt x="100929" y="80566"/>
                </a:lnTo>
                <a:lnTo>
                  <a:pt x="101341" y="85696"/>
                </a:lnTo>
                <a:lnTo>
                  <a:pt x="101753" y="80566"/>
                </a:lnTo>
                <a:close/>
                <a:moveTo>
                  <a:pt x="112045" y="80566"/>
                </a:moveTo>
                <a:lnTo>
                  <a:pt x="112045" y="95608"/>
                </a:lnTo>
                <a:lnTo>
                  <a:pt x="110303" y="95608"/>
                </a:lnTo>
                <a:lnTo>
                  <a:pt x="110303" y="89211"/>
                </a:lnTo>
                <a:lnTo>
                  <a:pt x="109797" y="95608"/>
                </a:lnTo>
                <a:lnTo>
                  <a:pt x="107865" y="95608"/>
                </a:lnTo>
                <a:lnTo>
                  <a:pt x="107358" y="89211"/>
                </a:lnTo>
                <a:lnTo>
                  <a:pt x="107358" y="95608"/>
                </a:lnTo>
                <a:lnTo>
                  <a:pt x="105616" y="95608"/>
                </a:lnTo>
                <a:lnTo>
                  <a:pt x="105616" y="80566"/>
                </a:lnTo>
                <a:lnTo>
                  <a:pt x="108403" y="80566"/>
                </a:lnTo>
                <a:lnTo>
                  <a:pt x="108815" y="85696"/>
                </a:lnTo>
                <a:lnTo>
                  <a:pt x="109258" y="80566"/>
                </a:lnTo>
                <a:close/>
                <a:moveTo>
                  <a:pt x="119519" y="80566"/>
                </a:moveTo>
                <a:lnTo>
                  <a:pt x="119519" y="95608"/>
                </a:lnTo>
                <a:lnTo>
                  <a:pt x="117777" y="95608"/>
                </a:lnTo>
                <a:lnTo>
                  <a:pt x="117777" y="89211"/>
                </a:lnTo>
                <a:lnTo>
                  <a:pt x="117271" y="95608"/>
                </a:lnTo>
                <a:lnTo>
                  <a:pt x="115339" y="95608"/>
                </a:lnTo>
                <a:lnTo>
                  <a:pt x="114832" y="89211"/>
                </a:lnTo>
                <a:lnTo>
                  <a:pt x="114832" y="95608"/>
                </a:lnTo>
                <a:lnTo>
                  <a:pt x="113090" y="95608"/>
                </a:lnTo>
                <a:lnTo>
                  <a:pt x="113090" y="80566"/>
                </a:lnTo>
                <a:lnTo>
                  <a:pt x="115877" y="80566"/>
                </a:lnTo>
                <a:lnTo>
                  <a:pt x="116320" y="85696"/>
                </a:lnTo>
                <a:lnTo>
                  <a:pt x="116732" y="80566"/>
                </a:lnTo>
                <a:close/>
                <a:moveTo>
                  <a:pt x="126993" y="80566"/>
                </a:moveTo>
                <a:lnTo>
                  <a:pt x="126993" y="95608"/>
                </a:lnTo>
                <a:lnTo>
                  <a:pt x="125283" y="95608"/>
                </a:lnTo>
                <a:lnTo>
                  <a:pt x="125283" y="89211"/>
                </a:lnTo>
                <a:lnTo>
                  <a:pt x="124744" y="95608"/>
                </a:lnTo>
                <a:lnTo>
                  <a:pt x="122813" y="95608"/>
                </a:lnTo>
                <a:lnTo>
                  <a:pt x="122306" y="89211"/>
                </a:lnTo>
                <a:lnTo>
                  <a:pt x="122306" y="95608"/>
                </a:lnTo>
                <a:lnTo>
                  <a:pt x="120564" y="95608"/>
                </a:lnTo>
                <a:lnTo>
                  <a:pt x="120564" y="80566"/>
                </a:lnTo>
                <a:lnTo>
                  <a:pt x="123351" y="80566"/>
                </a:lnTo>
                <a:lnTo>
                  <a:pt x="123794" y="85696"/>
                </a:lnTo>
                <a:lnTo>
                  <a:pt x="124206" y="80566"/>
                </a:lnTo>
                <a:close/>
                <a:moveTo>
                  <a:pt x="134467" y="80566"/>
                </a:moveTo>
                <a:lnTo>
                  <a:pt x="134467" y="95608"/>
                </a:lnTo>
                <a:lnTo>
                  <a:pt x="132757" y="95608"/>
                </a:lnTo>
                <a:lnTo>
                  <a:pt x="132757" y="89211"/>
                </a:lnTo>
                <a:lnTo>
                  <a:pt x="132218" y="95608"/>
                </a:lnTo>
                <a:lnTo>
                  <a:pt x="130318" y="95608"/>
                </a:lnTo>
                <a:lnTo>
                  <a:pt x="129780" y="89211"/>
                </a:lnTo>
                <a:lnTo>
                  <a:pt x="129780" y="95608"/>
                </a:lnTo>
                <a:lnTo>
                  <a:pt x="128038" y="95608"/>
                </a:lnTo>
                <a:lnTo>
                  <a:pt x="128038" y="80566"/>
                </a:lnTo>
                <a:lnTo>
                  <a:pt x="130857" y="80566"/>
                </a:lnTo>
                <a:lnTo>
                  <a:pt x="131268" y="85696"/>
                </a:lnTo>
                <a:lnTo>
                  <a:pt x="131680" y="80566"/>
                </a:lnTo>
                <a:close/>
                <a:moveTo>
                  <a:pt x="141941" y="80566"/>
                </a:moveTo>
                <a:lnTo>
                  <a:pt x="141941" y="95608"/>
                </a:lnTo>
                <a:lnTo>
                  <a:pt x="140231" y="95608"/>
                </a:lnTo>
                <a:lnTo>
                  <a:pt x="140231" y="89211"/>
                </a:lnTo>
                <a:lnTo>
                  <a:pt x="139692" y="95608"/>
                </a:lnTo>
                <a:lnTo>
                  <a:pt x="137792" y="95608"/>
                </a:lnTo>
                <a:lnTo>
                  <a:pt x="137254" y="89211"/>
                </a:lnTo>
                <a:lnTo>
                  <a:pt x="137254" y="95608"/>
                </a:lnTo>
                <a:lnTo>
                  <a:pt x="135512" y="95608"/>
                </a:lnTo>
                <a:lnTo>
                  <a:pt x="135512" y="80566"/>
                </a:lnTo>
                <a:lnTo>
                  <a:pt x="138330" y="80566"/>
                </a:lnTo>
                <a:lnTo>
                  <a:pt x="138742" y="85696"/>
                </a:lnTo>
                <a:lnTo>
                  <a:pt x="139154" y="80566"/>
                </a:lnTo>
                <a:close/>
                <a:moveTo>
                  <a:pt x="149446" y="80566"/>
                </a:moveTo>
                <a:lnTo>
                  <a:pt x="149446" y="95608"/>
                </a:lnTo>
                <a:lnTo>
                  <a:pt x="147705" y="95608"/>
                </a:lnTo>
                <a:lnTo>
                  <a:pt x="147705" y="89211"/>
                </a:lnTo>
                <a:lnTo>
                  <a:pt x="147166" y="95608"/>
                </a:lnTo>
                <a:lnTo>
                  <a:pt x="145266" y="95608"/>
                </a:lnTo>
                <a:lnTo>
                  <a:pt x="144728" y="89211"/>
                </a:lnTo>
                <a:lnTo>
                  <a:pt x="144728" y="95608"/>
                </a:lnTo>
                <a:lnTo>
                  <a:pt x="142986" y="95608"/>
                </a:lnTo>
                <a:lnTo>
                  <a:pt x="142986" y="80566"/>
                </a:lnTo>
                <a:lnTo>
                  <a:pt x="145804" y="80566"/>
                </a:lnTo>
                <a:lnTo>
                  <a:pt x="146216" y="85696"/>
                </a:lnTo>
                <a:lnTo>
                  <a:pt x="146628" y="80566"/>
                </a:lnTo>
                <a:close/>
                <a:moveTo>
                  <a:pt x="156920" y="80566"/>
                </a:moveTo>
                <a:lnTo>
                  <a:pt x="156920" y="95608"/>
                </a:lnTo>
                <a:lnTo>
                  <a:pt x="155178" y="95608"/>
                </a:lnTo>
                <a:lnTo>
                  <a:pt x="155178" y="89211"/>
                </a:lnTo>
                <a:lnTo>
                  <a:pt x="154640" y="95608"/>
                </a:lnTo>
                <a:lnTo>
                  <a:pt x="152740" y="95608"/>
                </a:lnTo>
                <a:lnTo>
                  <a:pt x="152233" y="89211"/>
                </a:lnTo>
                <a:lnTo>
                  <a:pt x="152233" y="95608"/>
                </a:lnTo>
                <a:lnTo>
                  <a:pt x="150491" y="95608"/>
                </a:lnTo>
                <a:lnTo>
                  <a:pt x="150491" y="80566"/>
                </a:lnTo>
                <a:lnTo>
                  <a:pt x="153278" y="80566"/>
                </a:lnTo>
                <a:lnTo>
                  <a:pt x="153690" y="85696"/>
                </a:lnTo>
                <a:lnTo>
                  <a:pt x="154133" y="80566"/>
                </a:lnTo>
                <a:close/>
                <a:moveTo>
                  <a:pt x="164394" y="80566"/>
                </a:moveTo>
                <a:lnTo>
                  <a:pt x="164394" y="95608"/>
                </a:lnTo>
                <a:lnTo>
                  <a:pt x="162652" y="95608"/>
                </a:lnTo>
                <a:lnTo>
                  <a:pt x="162652" y="89211"/>
                </a:lnTo>
                <a:lnTo>
                  <a:pt x="162146" y="95608"/>
                </a:lnTo>
                <a:lnTo>
                  <a:pt x="160214" y="95608"/>
                </a:lnTo>
                <a:lnTo>
                  <a:pt x="159707" y="89211"/>
                </a:lnTo>
                <a:lnTo>
                  <a:pt x="159707" y="95608"/>
                </a:lnTo>
                <a:lnTo>
                  <a:pt x="157965" y="95608"/>
                </a:lnTo>
                <a:lnTo>
                  <a:pt x="157965" y="80566"/>
                </a:lnTo>
                <a:lnTo>
                  <a:pt x="160752" y="80566"/>
                </a:lnTo>
                <a:lnTo>
                  <a:pt x="161164" y="85696"/>
                </a:lnTo>
                <a:lnTo>
                  <a:pt x="161607" y="80566"/>
                </a:lnTo>
                <a:close/>
                <a:moveTo>
                  <a:pt x="171868" y="80566"/>
                </a:moveTo>
                <a:lnTo>
                  <a:pt x="171868" y="95608"/>
                </a:lnTo>
                <a:lnTo>
                  <a:pt x="170126" y="95608"/>
                </a:lnTo>
                <a:lnTo>
                  <a:pt x="170126" y="89211"/>
                </a:lnTo>
                <a:lnTo>
                  <a:pt x="169620" y="95608"/>
                </a:lnTo>
                <a:lnTo>
                  <a:pt x="167688" y="95608"/>
                </a:lnTo>
                <a:lnTo>
                  <a:pt x="167181" y="89211"/>
                </a:lnTo>
                <a:lnTo>
                  <a:pt x="167181" y="95608"/>
                </a:lnTo>
                <a:lnTo>
                  <a:pt x="165439" y="95608"/>
                </a:lnTo>
                <a:lnTo>
                  <a:pt x="165439" y="80566"/>
                </a:lnTo>
                <a:lnTo>
                  <a:pt x="168226" y="80566"/>
                </a:lnTo>
                <a:lnTo>
                  <a:pt x="168638" y="85696"/>
                </a:lnTo>
                <a:lnTo>
                  <a:pt x="169081" y="80566"/>
                </a:lnTo>
                <a:close/>
                <a:moveTo>
                  <a:pt x="179342" y="80566"/>
                </a:moveTo>
                <a:lnTo>
                  <a:pt x="179342" y="95608"/>
                </a:lnTo>
                <a:lnTo>
                  <a:pt x="177600" y="95608"/>
                </a:lnTo>
                <a:lnTo>
                  <a:pt x="177600" y="89211"/>
                </a:lnTo>
                <a:lnTo>
                  <a:pt x="177093" y="95608"/>
                </a:lnTo>
                <a:lnTo>
                  <a:pt x="175193" y="95608"/>
                </a:lnTo>
                <a:lnTo>
                  <a:pt x="174655" y="89211"/>
                </a:lnTo>
                <a:lnTo>
                  <a:pt x="174655" y="95608"/>
                </a:lnTo>
                <a:lnTo>
                  <a:pt x="172913" y="95608"/>
                </a:lnTo>
                <a:lnTo>
                  <a:pt x="172913" y="80566"/>
                </a:lnTo>
                <a:lnTo>
                  <a:pt x="175732" y="80566"/>
                </a:lnTo>
                <a:lnTo>
                  <a:pt x="176143" y="85696"/>
                </a:lnTo>
                <a:lnTo>
                  <a:pt x="176555" y="80566"/>
                </a:lnTo>
                <a:close/>
                <a:moveTo>
                  <a:pt x="186816" y="80566"/>
                </a:moveTo>
                <a:lnTo>
                  <a:pt x="186816" y="95608"/>
                </a:lnTo>
                <a:lnTo>
                  <a:pt x="185106" y="95608"/>
                </a:lnTo>
                <a:lnTo>
                  <a:pt x="185106" y="89211"/>
                </a:lnTo>
                <a:lnTo>
                  <a:pt x="184567" y="95608"/>
                </a:lnTo>
                <a:lnTo>
                  <a:pt x="182667" y="95608"/>
                </a:lnTo>
                <a:lnTo>
                  <a:pt x="182129" y="89211"/>
                </a:lnTo>
                <a:lnTo>
                  <a:pt x="182129" y="95608"/>
                </a:lnTo>
                <a:lnTo>
                  <a:pt x="180387" y="95608"/>
                </a:lnTo>
                <a:lnTo>
                  <a:pt x="180387" y="80566"/>
                </a:lnTo>
                <a:lnTo>
                  <a:pt x="183206" y="80566"/>
                </a:lnTo>
                <a:lnTo>
                  <a:pt x="183617" y="85696"/>
                </a:lnTo>
                <a:lnTo>
                  <a:pt x="184029" y="80566"/>
                </a:lnTo>
                <a:close/>
                <a:moveTo>
                  <a:pt x="194321" y="80566"/>
                </a:moveTo>
                <a:lnTo>
                  <a:pt x="194321" y="95608"/>
                </a:lnTo>
                <a:lnTo>
                  <a:pt x="192580" y="95608"/>
                </a:lnTo>
                <a:lnTo>
                  <a:pt x="192580" y="89211"/>
                </a:lnTo>
                <a:lnTo>
                  <a:pt x="192041" y="95608"/>
                </a:lnTo>
                <a:lnTo>
                  <a:pt x="190141" y="95608"/>
                </a:lnTo>
                <a:lnTo>
                  <a:pt x="189603" y="89211"/>
                </a:lnTo>
                <a:lnTo>
                  <a:pt x="189603" y="95608"/>
                </a:lnTo>
                <a:lnTo>
                  <a:pt x="187861" y="95608"/>
                </a:lnTo>
                <a:lnTo>
                  <a:pt x="187861" y="80566"/>
                </a:lnTo>
                <a:lnTo>
                  <a:pt x="190679" y="80566"/>
                </a:lnTo>
                <a:lnTo>
                  <a:pt x="191091" y="85696"/>
                </a:lnTo>
                <a:lnTo>
                  <a:pt x="191503" y="80566"/>
                </a:lnTo>
                <a:close/>
                <a:moveTo>
                  <a:pt x="201795" y="80566"/>
                </a:moveTo>
                <a:lnTo>
                  <a:pt x="201795" y="95608"/>
                </a:lnTo>
                <a:lnTo>
                  <a:pt x="200054" y="95608"/>
                </a:lnTo>
                <a:lnTo>
                  <a:pt x="200054" y="89211"/>
                </a:lnTo>
                <a:lnTo>
                  <a:pt x="199515" y="95608"/>
                </a:lnTo>
                <a:lnTo>
                  <a:pt x="197615" y="95608"/>
                </a:lnTo>
                <a:lnTo>
                  <a:pt x="197077" y="89211"/>
                </a:lnTo>
                <a:lnTo>
                  <a:pt x="197077" y="95608"/>
                </a:lnTo>
                <a:lnTo>
                  <a:pt x="195366" y="95608"/>
                </a:lnTo>
                <a:lnTo>
                  <a:pt x="195366" y="80566"/>
                </a:lnTo>
                <a:lnTo>
                  <a:pt x="198153" y="80566"/>
                </a:lnTo>
                <a:lnTo>
                  <a:pt x="198565" y="85696"/>
                </a:lnTo>
                <a:lnTo>
                  <a:pt x="198977" y="80566"/>
                </a:lnTo>
                <a:close/>
                <a:moveTo>
                  <a:pt x="209269" y="80566"/>
                </a:moveTo>
                <a:lnTo>
                  <a:pt x="209269" y="95608"/>
                </a:lnTo>
                <a:lnTo>
                  <a:pt x="207527" y="95608"/>
                </a:lnTo>
                <a:lnTo>
                  <a:pt x="207527" y="89211"/>
                </a:lnTo>
                <a:lnTo>
                  <a:pt x="207021" y="95608"/>
                </a:lnTo>
                <a:lnTo>
                  <a:pt x="205089" y="95608"/>
                </a:lnTo>
                <a:lnTo>
                  <a:pt x="204582" y="89211"/>
                </a:lnTo>
                <a:lnTo>
                  <a:pt x="204582" y="95608"/>
                </a:lnTo>
                <a:lnTo>
                  <a:pt x="202840" y="95608"/>
                </a:lnTo>
                <a:lnTo>
                  <a:pt x="202840" y="80566"/>
                </a:lnTo>
                <a:lnTo>
                  <a:pt x="205627" y="80566"/>
                </a:lnTo>
                <a:lnTo>
                  <a:pt x="206039" y="85696"/>
                </a:lnTo>
                <a:lnTo>
                  <a:pt x="206451" y="80566"/>
                </a:lnTo>
                <a:close/>
                <a:moveTo>
                  <a:pt x="216743" y="80566"/>
                </a:moveTo>
                <a:lnTo>
                  <a:pt x="216743" y="95608"/>
                </a:lnTo>
                <a:lnTo>
                  <a:pt x="215001" y="95608"/>
                </a:lnTo>
                <a:lnTo>
                  <a:pt x="215001" y="89211"/>
                </a:lnTo>
                <a:lnTo>
                  <a:pt x="214495" y="95608"/>
                </a:lnTo>
                <a:lnTo>
                  <a:pt x="212563" y="95608"/>
                </a:lnTo>
                <a:lnTo>
                  <a:pt x="212056" y="89211"/>
                </a:lnTo>
                <a:lnTo>
                  <a:pt x="212056" y="95608"/>
                </a:lnTo>
                <a:lnTo>
                  <a:pt x="210314" y="95608"/>
                </a:lnTo>
                <a:lnTo>
                  <a:pt x="210314" y="80566"/>
                </a:lnTo>
                <a:lnTo>
                  <a:pt x="213101" y="80566"/>
                </a:lnTo>
                <a:lnTo>
                  <a:pt x="213513" y="85696"/>
                </a:lnTo>
                <a:lnTo>
                  <a:pt x="213956" y="80566"/>
                </a:lnTo>
                <a:close/>
                <a:moveTo>
                  <a:pt x="224217" y="80566"/>
                </a:moveTo>
                <a:lnTo>
                  <a:pt x="224217" y="95608"/>
                </a:lnTo>
                <a:lnTo>
                  <a:pt x="222475" y="95608"/>
                </a:lnTo>
                <a:lnTo>
                  <a:pt x="222475" y="89211"/>
                </a:lnTo>
                <a:lnTo>
                  <a:pt x="221969" y="95608"/>
                </a:lnTo>
                <a:lnTo>
                  <a:pt x="220037" y="95608"/>
                </a:lnTo>
                <a:lnTo>
                  <a:pt x="219530" y="89211"/>
                </a:lnTo>
                <a:lnTo>
                  <a:pt x="219530" y="95608"/>
                </a:lnTo>
                <a:lnTo>
                  <a:pt x="217788" y="95608"/>
                </a:lnTo>
                <a:lnTo>
                  <a:pt x="217788" y="80566"/>
                </a:lnTo>
                <a:lnTo>
                  <a:pt x="220575" y="80566"/>
                </a:lnTo>
                <a:lnTo>
                  <a:pt x="221018" y="85696"/>
                </a:lnTo>
                <a:lnTo>
                  <a:pt x="221430" y="80566"/>
                </a:lnTo>
                <a:close/>
                <a:moveTo>
                  <a:pt x="231691" y="80566"/>
                </a:moveTo>
                <a:lnTo>
                  <a:pt x="231691" y="95608"/>
                </a:lnTo>
                <a:lnTo>
                  <a:pt x="229981" y="95608"/>
                </a:lnTo>
                <a:lnTo>
                  <a:pt x="229981" y="89211"/>
                </a:lnTo>
                <a:lnTo>
                  <a:pt x="229442" y="95608"/>
                </a:lnTo>
                <a:lnTo>
                  <a:pt x="227542" y="95608"/>
                </a:lnTo>
                <a:lnTo>
                  <a:pt x="227004" y="89211"/>
                </a:lnTo>
                <a:lnTo>
                  <a:pt x="227004" y="95608"/>
                </a:lnTo>
                <a:lnTo>
                  <a:pt x="225262" y="95608"/>
                </a:lnTo>
                <a:lnTo>
                  <a:pt x="225262" y="80566"/>
                </a:lnTo>
                <a:lnTo>
                  <a:pt x="228049" y="80566"/>
                </a:lnTo>
                <a:lnTo>
                  <a:pt x="228492" y="85696"/>
                </a:lnTo>
                <a:lnTo>
                  <a:pt x="228904" y="80566"/>
                </a:lnTo>
                <a:close/>
                <a:moveTo>
                  <a:pt x="239165" y="80566"/>
                </a:moveTo>
                <a:lnTo>
                  <a:pt x="239165" y="95608"/>
                </a:lnTo>
                <a:lnTo>
                  <a:pt x="237455" y="95608"/>
                </a:lnTo>
                <a:lnTo>
                  <a:pt x="237455" y="89211"/>
                </a:lnTo>
                <a:lnTo>
                  <a:pt x="236916" y="95608"/>
                </a:lnTo>
                <a:lnTo>
                  <a:pt x="235016" y="95608"/>
                </a:lnTo>
                <a:lnTo>
                  <a:pt x="234478" y="89211"/>
                </a:lnTo>
                <a:lnTo>
                  <a:pt x="234478" y="95608"/>
                </a:lnTo>
                <a:lnTo>
                  <a:pt x="232736" y="95608"/>
                </a:lnTo>
                <a:lnTo>
                  <a:pt x="232736" y="80566"/>
                </a:lnTo>
                <a:lnTo>
                  <a:pt x="235555" y="80566"/>
                </a:lnTo>
                <a:lnTo>
                  <a:pt x="235966" y="85696"/>
                </a:lnTo>
                <a:lnTo>
                  <a:pt x="236378" y="80566"/>
                </a:lnTo>
                <a:close/>
                <a:moveTo>
                  <a:pt x="246670" y="80566"/>
                </a:moveTo>
                <a:lnTo>
                  <a:pt x="246670" y="95608"/>
                </a:lnTo>
                <a:lnTo>
                  <a:pt x="244929" y="95608"/>
                </a:lnTo>
                <a:lnTo>
                  <a:pt x="244929" y="89211"/>
                </a:lnTo>
                <a:lnTo>
                  <a:pt x="244390" y="95608"/>
                </a:lnTo>
                <a:lnTo>
                  <a:pt x="242490" y="95608"/>
                </a:lnTo>
                <a:lnTo>
                  <a:pt x="241952" y="89211"/>
                </a:lnTo>
                <a:lnTo>
                  <a:pt x="241952" y="95608"/>
                </a:lnTo>
                <a:lnTo>
                  <a:pt x="240242" y="95608"/>
                </a:lnTo>
                <a:lnTo>
                  <a:pt x="240242" y="80566"/>
                </a:lnTo>
                <a:lnTo>
                  <a:pt x="243028" y="80566"/>
                </a:lnTo>
                <a:lnTo>
                  <a:pt x="243440" y="85696"/>
                </a:lnTo>
                <a:lnTo>
                  <a:pt x="243852" y="80566"/>
                </a:lnTo>
                <a:close/>
                <a:moveTo>
                  <a:pt x="254144" y="80566"/>
                </a:moveTo>
                <a:lnTo>
                  <a:pt x="254144" y="95608"/>
                </a:lnTo>
                <a:lnTo>
                  <a:pt x="252402" y="95608"/>
                </a:lnTo>
                <a:lnTo>
                  <a:pt x="252402" y="89211"/>
                </a:lnTo>
                <a:lnTo>
                  <a:pt x="251864" y="95608"/>
                </a:lnTo>
                <a:lnTo>
                  <a:pt x="249964" y="95608"/>
                </a:lnTo>
                <a:lnTo>
                  <a:pt x="249426" y="89211"/>
                </a:lnTo>
                <a:lnTo>
                  <a:pt x="249426" y="95608"/>
                </a:lnTo>
                <a:lnTo>
                  <a:pt x="247715" y="95608"/>
                </a:lnTo>
                <a:lnTo>
                  <a:pt x="247715" y="80566"/>
                </a:lnTo>
                <a:lnTo>
                  <a:pt x="250502" y="80566"/>
                </a:lnTo>
                <a:lnTo>
                  <a:pt x="250914" y="85696"/>
                </a:lnTo>
                <a:lnTo>
                  <a:pt x="251326" y="80566"/>
                </a:lnTo>
                <a:close/>
                <a:moveTo>
                  <a:pt x="261618" y="80566"/>
                </a:moveTo>
                <a:lnTo>
                  <a:pt x="261618" y="95608"/>
                </a:lnTo>
                <a:lnTo>
                  <a:pt x="259876" y="95608"/>
                </a:lnTo>
                <a:lnTo>
                  <a:pt x="259876" y="89211"/>
                </a:lnTo>
                <a:lnTo>
                  <a:pt x="259338" y="95608"/>
                </a:lnTo>
                <a:lnTo>
                  <a:pt x="257438" y="95608"/>
                </a:lnTo>
                <a:lnTo>
                  <a:pt x="256899" y="89211"/>
                </a:lnTo>
                <a:lnTo>
                  <a:pt x="256899" y="95608"/>
                </a:lnTo>
                <a:lnTo>
                  <a:pt x="255189" y="95608"/>
                </a:lnTo>
                <a:lnTo>
                  <a:pt x="255189" y="80566"/>
                </a:lnTo>
                <a:lnTo>
                  <a:pt x="257976" y="80566"/>
                </a:lnTo>
                <a:lnTo>
                  <a:pt x="258388" y="85696"/>
                </a:lnTo>
                <a:lnTo>
                  <a:pt x="258831" y="80566"/>
                </a:lnTo>
                <a:close/>
                <a:moveTo>
                  <a:pt x="269092" y="80566"/>
                </a:moveTo>
                <a:lnTo>
                  <a:pt x="269092" y="95608"/>
                </a:lnTo>
                <a:lnTo>
                  <a:pt x="267350" y="95608"/>
                </a:lnTo>
                <a:lnTo>
                  <a:pt x="267350" y="89211"/>
                </a:lnTo>
                <a:lnTo>
                  <a:pt x="266844" y="95608"/>
                </a:lnTo>
                <a:lnTo>
                  <a:pt x="264912" y="95608"/>
                </a:lnTo>
                <a:lnTo>
                  <a:pt x="264405" y="89211"/>
                </a:lnTo>
                <a:lnTo>
                  <a:pt x="264405" y="95608"/>
                </a:lnTo>
                <a:lnTo>
                  <a:pt x="262663" y="95608"/>
                </a:lnTo>
                <a:lnTo>
                  <a:pt x="262663" y="80566"/>
                </a:lnTo>
                <a:lnTo>
                  <a:pt x="265450" y="80566"/>
                </a:lnTo>
                <a:lnTo>
                  <a:pt x="265862" y="85696"/>
                </a:lnTo>
                <a:lnTo>
                  <a:pt x="266305" y="80566"/>
                </a:lnTo>
                <a:close/>
                <a:moveTo>
                  <a:pt x="276566" y="80566"/>
                </a:moveTo>
                <a:lnTo>
                  <a:pt x="276566" y="95608"/>
                </a:lnTo>
                <a:lnTo>
                  <a:pt x="274824" y="95608"/>
                </a:lnTo>
                <a:lnTo>
                  <a:pt x="274824" y="89211"/>
                </a:lnTo>
                <a:lnTo>
                  <a:pt x="274317" y="95608"/>
                </a:lnTo>
                <a:lnTo>
                  <a:pt x="272386" y="95608"/>
                </a:lnTo>
                <a:lnTo>
                  <a:pt x="271879" y="89211"/>
                </a:lnTo>
                <a:lnTo>
                  <a:pt x="271879" y="95608"/>
                </a:lnTo>
                <a:lnTo>
                  <a:pt x="270137" y="95608"/>
                </a:lnTo>
                <a:lnTo>
                  <a:pt x="270137" y="80566"/>
                </a:lnTo>
                <a:lnTo>
                  <a:pt x="272924" y="80566"/>
                </a:lnTo>
                <a:lnTo>
                  <a:pt x="273367" y="85696"/>
                </a:lnTo>
                <a:lnTo>
                  <a:pt x="273779" y="80566"/>
                </a:lnTo>
                <a:close/>
                <a:moveTo>
                  <a:pt x="284040" y="80566"/>
                </a:moveTo>
                <a:lnTo>
                  <a:pt x="284040" y="95608"/>
                </a:lnTo>
                <a:lnTo>
                  <a:pt x="282298" y="95608"/>
                </a:lnTo>
                <a:lnTo>
                  <a:pt x="282298" y="89211"/>
                </a:lnTo>
                <a:lnTo>
                  <a:pt x="281791" y="95608"/>
                </a:lnTo>
                <a:lnTo>
                  <a:pt x="279860" y="95608"/>
                </a:lnTo>
                <a:lnTo>
                  <a:pt x="279353" y="89211"/>
                </a:lnTo>
                <a:lnTo>
                  <a:pt x="279353" y="95608"/>
                </a:lnTo>
                <a:lnTo>
                  <a:pt x="277611" y="95608"/>
                </a:lnTo>
                <a:lnTo>
                  <a:pt x="277611" y="80566"/>
                </a:lnTo>
                <a:lnTo>
                  <a:pt x="280430" y="80566"/>
                </a:lnTo>
                <a:lnTo>
                  <a:pt x="280841" y="85696"/>
                </a:lnTo>
                <a:lnTo>
                  <a:pt x="281253" y="80566"/>
                </a:lnTo>
                <a:close/>
                <a:moveTo>
                  <a:pt x="7347" y="96463"/>
                </a:moveTo>
                <a:lnTo>
                  <a:pt x="7347" y="111474"/>
                </a:lnTo>
                <a:lnTo>
                  <a:pt x="5605" y="111474"/>
                </a:lnTo>
                <a:lnTo>
                  <a:pt x="5605" y="105077"/>
                </a:lnTo>
                <a:lnTo>
                  <a:pt x="5099" y="111474"/>
                </a:lnTo>
                <a:lnTo>
                  <a:pt x="3167" y="111474"/>
                </a:lnTo>
                <a:lnTo>
                  <a:pt x="2629" y="105077"/>
                </a:lnTo>
                <a:lnTo>
                  <a:pt x="2629" y="111474"/>
                </a:lnTo>
                <a:lnTo>
                  <a:pt x="918" y="111474"/>
                </a:lnTo>
                <a:lnTo>
                  <a:pt x="918" y="96463"/>
                </a:lnTo>
                <a:lnTo>
                  <a:pt x="3705" y="96463"/>
                </a:lnTo>
                <a:lnTo>
                  <a:pt x="4117" y="101562"/>
                </a:lnTo>
                <a:lnTo>
                  <a:pt x="4529" y="96463"/>
                </a:lnTo>
                <a:close/>
                <a:moveTo>
                  <a:pt x="14821" y="96463"/>
                </a:moveTo>
                <a:lnTo>
                  <a:pt x="14821" y="111474"/>
                </a:lnTo>
                <a:lnTo>
                  <a:pt x="13079" y="111474"/>
                </a:lnTo>
                <a:lnTo>
                  <a:pt x="13079" y="105077"/>
                </a:lnTo>
                <a:lnTo>
                  <a:pt x="12573" y="111474"/>
                </a:lnTo>
                <a:lnTo>
                  <a:pt x="10641" y="111474"/>
                </a:lnTo>
                <a:lnTo>
                  <a:pt x="10134" y="105077"/>
                </a:lnTo>
                <a:lnTo>
                  <a:pt x="10134" y="111474"/>
                </a:lnTo>
                <a:lnTo>
                  <a:pt x="8392" y="111474"/>
                </a:lnTo>
                <a:lnTo>
                  <a:pt x="8392" y="96463"/>
                </a:lnTo>
                <a:lnTo>
                  <a:pt x="11179" y="96463"/>
                </a:lnTo>
                <a:lnTo>
                  <a:pt x="11591" y="101562"/>
                </a:lnTo>
                <a:lnTo>
                  <a:pt x="12034" y="96463"/>
                </a:lnTo>
                <a:close/>
                <a:moveTo>
                  <a:pt x="22295" y="96463"/>
                </a:moveTo>
                <a:lnTo>
                  <a:pt x="22295" y="111474"/>
                </a:lnTo>
                <a:lnTo>
                  <a:pt x="20553" y="111474"/>
                </a:lnTo>
                <a:lnTo>
                  <a:pt x="20553" y="105077"/>
                </a:lnTo>
                <a:lnTo>
                  <a:pt x="20047" y="111474"/>
                </a:lnTo>
                <a:lnTo>
                  <a:pt x="18115" y="111474"/>
                </a:lnTo>
                <a:lnTo>
                  <a:pt x="17608" y="105077"/>
                </a:lnTo>
                <a:lnTo>
                  <a:pt x="17608" y="111474"/>
                </a:lnTo>
                <a:lnTo>
                  <a:pt x="15866" y="111474"/>
                </a:lnTo>
                <a:lnTo>
                  <a:pt x="15866" y="96463"/>
                </a:lnTo>
                <a:lnTo>
                  <a:pt x="18653" y="96463"/>
                </a:lnTo>
                <a:lnTo>
                  <a:pt x="19096" y="101562"/>
                </a:lnTo>
                <a:lnTo>
                  <a:pt x="19508" y="96463"/>
                </a:lnTo>
                <a:close/>
                <a:moveTo>
                  <a:pt x="29769" y="96463"/>
                </a:moveTo>
                <a:lnTo>
                  <a:pt x="29769" y="111474"/>
                </a:lnTo>
                <a:lnTo>
                  <a:pt x="28059" y="111474"/>
                </a:lnTo>
                <a:lnTo>
                  <a:pt x="28059" y="105077"/>
                </a:lnTo>
                <a:lnTo>
                  <a:pt x="27520" y="111474"/>
                </a:lnTo>
                <a:lnTo>
                  <a:pt x="25589" y="111474"/>
                </a:lnTo>
                <a:lnTo>
                  <a:pt x="25082" y="105077"/>
                </a:lnTo>
                <a:lnTo>
                  <a:pt x="25082" y="111474"/>
                </a:lnTo>
                <a:lnTo>
                  <a:pt x="23340" y="111474"/>
                </a:lnTo>
                <a:lnTo>
                  <a:pt x="23340" y="96463"/>
                </a:lnTo>
                <a:lnTo>
                  <a:pt x="26159" y="96463"/>
                </a:lnTo>
                <a:lnTo>
                  <a:pt x="26570" y="101562"/>
                </a:lnTo>
                <a:lnTo>
                  <a:pt x="26982" y="96463"/>
                </a:lnTo>
                <a:close/>
                <a:moveTo>
                  <a:pt x="37243" y="96463"/>
                </a:moveTo>
                <a:lnTo>
                  <a:pt x="37243" y="111474"/>
                </a:lnTo>
                <a:lnTo>
                  <a:pt x="35533" y="111474"/>
                </a:lnTo>
                <a:lnTo>
                  <a:pt x="35533" y="105077"/>
                </a:lnTo>
                <a:lnTo>
                  <a:pt x="34994" y="111474"/>
                </a:lnTo>
                <a:lnTo>
                  <a:pt x="33094" y="111474"/>
                </a:lnTo>
                <a:lnTo>
                  <a:pt x="32556" y="105077"/>
                </a:lnTo>
                <a:lnTo>
                  <a:pt x="32556" y="111474"/>
                </a:lnTo>
                <a:lnTo>
                  <a:pt x="30814" y="111474"/>
                </a:lnTo>
                <a:lnTo>
                  <a:pt x="30814" y="96463"/>
                </a:lnTo>
                <a:lnTo>
                  <a:pt x="33633" y="96463"/>
                </a:lnTo>
                <a:lnTo>
                  <a:pt x="34044" y="101562"/>
                </a:lnTo>
                <a:lnTo>
                  <a:pt x="34456" y="96463"/>
                </a:lnTo>
                <a:close/>
                <a:moveTo>
                  <a:pt x="44748" y="96463"/>
                </a:moveTo>
                <a:lnTo>
                  <a:pt x="44748" y="111474"/>
                </a:lnTo>
                <a:lnTo>
                  <a:pt x="43007" y="111474"/>
                </a:lnTo>
                <a:lnTo>
                  <a:pt x="43007" y="105077"/>
                </a:lnTo>
                <a:lnTo>
                  <a:pt x="42468" y="111474"/>
                </a:lnTo>
                <a:lnTo>
                  <a:pt x="40568" y="111474"/>
                </a:lnTo>
                <a:lnTo>
                  <a:pt x="40030" y="105077"/>
                </a:lnTo>
                <a:lnTo>
                  <a:pt x="40030" y="111474"/>
                </a:lnTo>
                <a:lnTo>
                  <a:pt x="38320" y="111474"/>
                </a:lnTo>
                <a:lnTo>
                  <a:pt x="38320" y="96463"/>
                </a:lnTo>
                <a:lnTo>
                  <a:pt x="41106" y="96463"/>
                </a:lnTo>
                <a:lnTo>
                  <a:pt x="41518" y="101562"/>
                </a:lnTo>
                <a:lnTo>
                  <a:pt x="41930" y="96463"/>
                </a:lnTo>
                <a:close/>
                <a:moveTo>
                  <a:pt x="52222" y="96463"/>
                </a:moveTo>
                <a:lnTo>
                  <a:pt x="52222" y="111474"/>
                </a:lnTo>
                <a:lnTo>
                  <a:pt x="50480" y="111474"/>
                </a:lnTo>
                <a:lnTo>
                  <a:pt x="50480" y="105077"/>
                </a:lnTo>
                <a:lnTo>
                  <a:pt x="49942" y="111474"/>
                </a:lnTo>
                <a:lnTo>
                  <a:pt x="48042" y="111474"/>
                </a:lnTo>
                <a:lnTo>
                  <a:pt x="47504" y="105077"/>
                </a:lnTo>
                <a:lnTo>
                  <a:pt x="47504" y="111474"/>
                </a:lnTo>
                <a:lnTo>
                  <a:pt x="45793" y="111474"/>
                </a:lnTo>
                <a:lnTo>
                  <a:pt x="45793" y="96463"/>
                </a:lnTo>
                <a:lnTo>
                  <a:pt x="48580" y="96463"/>
                </a:lnTo>
                <a:lnTo>
                  <a:pt x="48992" y="101562"/>
                </a:lnTo>
                <a:lnTo>
                  <a:pt x="49404" y="96463"/>
                </a:lnTo>
                <a:close/>
                <a:moveTo>
                  <a:pt x="59696" y="96463"/>
                </a:moveTo>
                <a:lnTo>
                  <a:pt x="59696" y="111474"/>
                </a:lnTo>
                <a:lnTo>
                  <a:pt x="57954" y="111474"/>
                </a:lnTo>
                <a:lnTo>
                  <a:pt x="57954" y="105077"/>
                </a:lnTo>
                <a:lnTo>
                  <a:pt x="57448" y="111474"/>
                </a:lnTo>
                <a:lnTo>
                  <a:pt x="55516" y="111474"/>
                </a:lnTo>
                <a:lnTo>
                  <a:pt x="54978" y="105077"/>
                </a:lnTo>
                <a:lnTo>
                  <a:pt x="54978" y="111474"/>
                </a:lnTo>
                <a:lnTo>
                  <a:pt x="53267" y="111474"/>
                </a:lnTo>
                <a:lnTo>
                  <a:pt x="53267" y="96463"/>
                </a:lnTo>
                <a:lnTo>
                  <a:pt x="56054" y="96463"/>
                </a:lnTo>
                <a:lnTo>
                  <a:pt x="56466" y="101562"/>
                </a:lnTo>
                <a:lnTo>
                  <a:pt x="56878" y="96463"/>
                </a:lnTo>
                <a:close/>
                <a:moveTo>
                  <a:pt x="67170" y="96463"/>
                </a:moveTo>
                <a:lnTo>
                  <a:pt x="67170" y="111474"/>
                </a:lnTo>
                <a:lnTo>
                  <a:pt x="65428" y="111474"/>
                </a:lnTo>
                <a:lnTo>
                  <a:pt x="65428" y="105077"/>
                </a:lnTo>
                <a:lnTo>
                  <a:pt x="64922" y="111474"/>
                </a:lnTo>
                <a:lnTo>
                  <a:pt x="62990" y="111474"/>
                </a:lnTo>
                <a:lnTo>
                  <a:pt x="62483" y="105077"/>
                </a:lnTo>
                <a:lnTo>
                  <a:pt x="62483" y="111474"/>
                </a:lnTo>
                <a:lnTo>
                  <a:pt x="60741" y="111474"/>
                </a:lnTo>
                <a:lnTo>
                  <a:pt x="60741" y="96463"/>
                </a:lnTo>
                <a:lnTo>
                  <a:pt x="63528" y="96463"/>
                </a:lnTo>
                <a:lnTo>
                  <a:pt x="63940" y="101562"/>
                </a:lnTo>
                <a:lnTo>
                  <a:pt x="64383" y="96463"/>
                </a:lnTo>
                <a:close/>
                <a:moveTo>
                  <a:pt x="74644" y="96463"/>
                </a:moveTo>
                <a:lnTo>
                  <a:pt x="74644" y="111474"/>
                </a:lnTo>
                <a:lnTo>
                  <a:pt x="72902" y="111474"/>
                </a:lnTo>
                <a:lnTo>
                  <a:pt x="72902" y="105077"/>
                </a:lnTo>
                <a:lnTo>
                  <a:pt x="72395" y="111474"/>
                </a:lnTo>
                <a:lnTo>
                  <a:pt x="70464" y="111474"/>
                </a:lnTo>
                <a:lnTo>
                  <a:pt x="69957" y="105077"/>
                </a:lnTo>
                <a:lnTo>
                  <a:pt x="69957" y="111474"/>
                </a:lnTo>
                <a:lnTo>
                  <a:pt x="68215" y="111474"/>
                </a:lnTo>
                <a:lnTo>
                  <a:pt x="68215" y="96463"/>
                </a:lnTo>
                <a:lnTo>
                  <a:pt x="71002" y="96463"/>
                </a:lnTo>
                <a:lnTo>
                  <a:pt x="71445" y="101562"/>
                </a:lnTo>
                <a:lnTo>
                  <a:pt x="71857" y="96463"/>
                </a:lnTo>
                <a:close/>
                <a:moveTo>
                  <a:pt x="82118" y="96463"/>
                </a:moveTo>
                <a:lnTo>
                  <a:pt x="82118" y="111474"/>
                </a:lnTo>
                <a:lnTo>
                  <a:pt x="80376" y="111474"/>
                </a:lnTo>
                <a:lnTo>
                  <a:pt x="80376" y="105077"/>
                </a:lnTo>
                <a:lnTo>
                  <a:pt x="79869" y="111474"/>
                </a:lnTo>
                <a:lnTo>
                  <a:pt x="77969" y="111474"/>
                </a:lnTo>
                <a:lnTo>
                  <a:pt x="77431" y="105077"/>
                </a:lnTo>
                <a:lnTo>
                  <a:pt x="77431" y="111474"/>
                </a:lnTo>
                <a:lnTo>
                  <a:pt x="75689" y="111474"/>
                </a:lnTo>
                <a:lnTo>
                  <a:pt x="75689" y="96463"/>
                </a:lnTo>
                <a:lnTo>
                  <a:pt x="78508" y="96463"/>
                </a:lnTo>
                <a:lnTo>
                  <a:pt x="78919" y="101562"/>
                </a:lnTo>
                <a:lnTo>
                  <a:pt x="79331" y="96463"/>
                </a:lnTo>
                <a:close/>
                <a:moveTo>
                  <a:pt x="89623" y="96463"/>
                </a:moveTo>
                <a:lnTo>
                  <a:pt x="89623" y="111474"/>
                </a:lnTo>
                <a:lnTo>
                  <a:pt x="87882" y="111474"/>
                </a:lnTo>
                <a:lnTo>
                  <a:pt x="87882" y="105077"/>
                </a:lnTo>
                <a:lnTo>
                  <a:pt x="87343" y="111474"/>
                </a:lnTo>
                <a:lnTo>
                  <a:pt x="85443" y="111474"/>
                </a:lnTo>
                <a:lnTo>
                  <a:pt x="84905" y="105077"/>
                </a:lnTo>
                <a:lnTo>
                  <a:pt x="84905" y="111474"/>
                </a:lnTo>
                <a:lnTo>
                  <a:pt x="83163" y="111474"/>
                </a:lnTo>
                <a:lnTo>
                  <a:pt x="83163" y="96463"/>
                </a:lnTo>
                <a:lnTo>
                  <a:pt x="85982" y="96463"/>
                </a:lnTo>
                <a:lnTo>
                  <a:pt x="86393" y="101562"/>
                </a:lnTo>
                <a:lnTo>
                  <a:pt x="86805" y="96463"/>
                </a:lnTo>
                <a:close/>
                <a:moveTo>
                  <a:pt x="97097" y="96463"/>
                </a:moveTo>
                <a:lnTo>
                  <a:pt x="97097" y="111474"/>
                </a:lnTo>
                <a:lnTo>
                  <a:pt x="95356" y="111474"/>
                </a:lnTo>
                <a:lnTo>
                  <a:pt x="95356" y="105077"/>
                </a:lnTo>
                <a:lnTo>
                  <a:pt x="94817" y="111474"/>
                </a:lnTo>
                <a:lnTo>
                  <a:pt x="92917" y="111474"/>
                </a:lnTo>
                <a:lnTo>
                  <a:pt x="92379" y="105077"/>
                </a:lnTo>
                <a:lnTo>
                  <a:pt x="92379" y="111474"/>
                </a:lnTo>
                <a:lnTo>
                  <a:pt x="90637" y="111474"/>
                </a:lnTo>
                <a:lnTo>
                  <a:pt x="90637" y="96463"/>
                </a:lnTo>
                <a:lnTo>
                  <a:pt x="93455" y="96463"/>
                </a:lnTo>
                <a:lnTo>
                  <a:pt x="93867" y="101562"/>
                </a:lnTo>
                <a:lnTo>
                  <a:pt x="94279" y="96463"/>
                </a:lnTo>
                <a:close/>
                <a:moveTo>
                  <a:pt x="104571" y="96463"/>
                </a:moveTo>
                <a:lnTo>
                  <a:pt x="104571" y="111474"/>
                </a:lnTo>
                <a:lnTo>
                  <a:pt x="102829" y="111474"/>
                </a:lnTo>
                <a:lnTo>
                  <a:pt x="102829" y="105077"/>
                </a:lnTo>
                <a:lnTo>
                  <a:pt x="102323" y="111474"/>
                </a:lnTo>
                <a:lnTo>
                  <a:pt x="100391" y="111474"/>
                </a:lnTo>
                <a:lnTo>
                  <a:pt x="99853" y="105077"/>
                </a:lnTo>
                <a:lnTo>
                  <a:pt x="99853" y="111474"/>
                </a:lnTo>
                <a:lnTo>
                  <a:pt x="98142" y="111474"/>
                </a:lnTo>
                <a:lnTo>
                  <a:pt x="98142" y="96463"/>
                </a:lnTo>
                <a:lnTo>
                  <a:pt x="100929" y="96463"/>
                </a:lnTo>
                <a:lnTo>
                  <a:pt x="101341" y="101562"/>
                </a:lnTo>
                <a:lnTo>
                  <a:pt x="101753" y="96463"/>
                </a:lnTo>
                <a:close/>
                <a:moveTo>
                  <a:pt x="112045" y="96463"/>
                </a:moveTo>
                <a:lnTo>
                  <a:pt x="112045" y="111474"/>
                </a:lnTo>
                <a:lnTo>
                  <a:pt x="110303" y="111474"/>
                </a:lnTo>
                <a:lnTo>
                  <a:pt x="110303" y="105077"/>
                </a:lnTo>
                <a:lnTo>
                  <a:pt x="109797" y="111474"/>
                </a:lnTo>
                <a:lnTo>
                  <a:pt x="107865" y="111474"/>
                </a:lnTo>
                <a:lnTo>
                  <a:pt x="107358" y="105077"/>
                </a:lnTo>
                <a:lnTo>
                  <a:pt x="107358" y="111474"/>
                </a:lnTo>
                <a:lnTo>
                  <a:pt x="105616" y="111474"/>
                </a:lnTo>
                <a:lnTo>
                  <a:pt x="105616" y="96463"/>
                </a:lnTo>
                <a:lnTo>
                  <a:pt x="108403" y="96463"/>
                </a:lnTo>
                <a:lnTo>
                  <a:pt x="108815" y="101562"/>
                </a:lnTo>
                <a:lnTo>
                  <a:pt x="109258" y="96463"/>
                </a:lnTo>
                <a:close/>
                <a:moveTo>
                  <a:pt x="119519" y="96463"/>
                </a:moveTo>
                <a:lnTo>
                  <a:pt x="119519" y="111474"/>
                </a:lnTo>
                <a:lnTo>
                  <a:pt x="117777" y="111474"/>
                </a:lnTo>
                <a:lnTo>
                  <a:pt x="117777" y="105077"/>
                </a:lnTo>
                <a:lnTo>
                  <a:pt x="117271" y="111474"/>
                </a:lnTo>
                <a:lnTo>
                  <a:pt x="115339" y="111474"/>
                </a:lnTo>
                <a:lnTo>
                  <a:pt x="114832" y="105077"/>
                </a:lnTo>
                <a:lnTo>
                  <a:pt x="114832" y="111474"/>
                </a:lnTo>
                <a:lnTo>
                  <a:pt x="113090" y="111474"/>
                </a:lnTo>
                <a:lnTo>
                  <a:pt x="113090" y="96463"/>
                </a:lnTo>
                <a:lnTo>
                  <a:pt x="115877" y="96463"/>
                </a:lnTo>
                <a:lnTo>
                  <a:pt x="116320" y="101562"/>
                </a:lnTo>
                <a:lnTo>
                  <a:pt x="116732" y="96463"/>
                </a:lnTo>
                <a:close/>
                <a:moveTo>
                  <a:pt x="126993" y="96463"/>
                </a:moveTo>
                <a:lnTo>
                  <a:pt x="126993" y="111474"/>
                </a:lnTo>
                <a:lnTo>
                  <a:pt x="125283" y="111474"/>
                </a:lnTo>
                <a:lnTo>
                  <a:pt x="125283" y="105077"/>
                </a:lnTo>
                <a:lnTo>
                  <a:pt x="124744" y="111474"/>
                </a:lnTo>
                <a:lnTo>
                  <a:pt x="122813" y="111474"/>
                </a:lnTo>
                <a:lnTo>
                  <a:pt x="122306" y="105077"/>
                </a:lnTo>
                <a:lnTo>
                  <a:pt x="122306" y="111474"/>
                </a:lnTo>
                <a:lnTo>
                  <a:pt x="120564" y="111474"/>
                </a:lnTo>
                <a:lnTo>
                  <a:pt x="120564" y="96463"/>
                </a:lnTo>
                <a:lnTo>
                  <a:pt x="123351" y="96463"/>
                </a:lnTo>
                <a:lnTo>
                  <a:pt x="123794" y="101562"/>
                </a:lnTo>
                <a:lnTo>
                  <a:pt x="124206" y="96463"/>
                </a:lnTo>
                <a:close/>
                <a:moveTo>
                  <a:pt x="134467" y="96463"/>
                </a:moveTo>
                <a:lnTo>
                  <a:pt x="134467" y="111474"/>
                </a:lnTo>
                <a:lnTo>
                  <a:pt x="132757" y="111474"/>
                </a:lnTo>
                <a:lnTo>
                  <a:pt x="132757" y="105077"/>
                </a:lnTo>
                <a:lnTo>
                  <a:pt x="132218" y="111474"/>
                </a:lnTo>
                <a:lnTo>
                  <a:pt x="130318" y="111474"/>
                </a:lnTo>
                <a:lnTo>
                  <a:pt x="129780" y="105077"/>
                </a:lnTo>
                <a:lnTo>
                  <a:pt x="129780" y="111474"/>
                </a:lnTo>
                <a:lnTo>
                  <a:pt x="128038" y="111474"/>
                </a:lnTo>
                <a:lnTo>
                  <a:pt x="128038" y="96463"/>
                </a:lnTo>
                <a:lnTo>
                  <a:pt x="130857" y="96463"/>
                </a:lnTo>
                <a:lnTo>
                  <a:pt x="131268" y="101562"/>
                </a:lnTo>
                <a:lnTo>
                  <a:pt x="131680" y="96463"/>
                </a:lnTo>
                <a:close/>
                <a:moveTo>
                  <a:pt x="141941" y="96463"/>
                </a:moveTo>
                <a:lnTo>
                  <a:pt x="141941" y="111474"/>
                </a:lnTo>
                <a:lnTo>
                  <a:pt x="140231" y="111474"/>
                </a:lnTo>
                <a:lnTo>
                  <a:pt x="140231" y="105077"/>
                </a:lnTo>
                <a:lnTo>
                  <a:pt x="139692" y="111474"/>
                </a:lnTo>
                <a:lnTo>
                  <a:pt x="137792" y="111474"/>
                </a:lnTo>
                <a:lnTo>
                  <a:pt x="137254" y="105077"/>
                </a:lnTo>
                <a:lnTo>
                  <a:pt x="137254" y="111474"/>
                </a:lnTo>
                <a:lnTo>
                  <a:pt x="135512" y="111474"/>
                </a:lnTo>
                <a:lnTo>
                  <a:pt x="135512" y="96463"/>
                </a:lnTo>
                <a:lnTo>
                  <a:pt x="138330" y="96463"/>
                </a:lnTo>
                <a:lnTo>
                  <a:pt x="138742" y="101562"/>
                </a:lnTo>
                <a:lnTo>
                  <a:pt x="139154" y="96463"/>
                </a:lnTo>
                <a:close/>
                <a:moveTo>
                  <a:pt x="149446" y="96463"/>
                </a:moveTo>
                <a:lnTo>
                  <a:pt x="149446" y="111474"/>
                </a:lnTo>
                <a:lnTo>
                  <a:pt x="147705" y="111474"/>
                </a:lnTo>
                <a:lnTo>
                  <a:pt x="147705" y="105077"/>
                </a:lnTo>
                <a:lnTo>
                  <a:pt x="147166" y="111474"/>
                </a:lnTo>
                <a:lnTo>
                  <a:pt x="145266" y="111474"/>
                </a:lnTo>
                <a:lnTo>
                  <a:pt x="144728" y="105077"/>
                </a:lnTo>
                <a:lnTo>
                  <a:pt x="144728" y="111474"/>
                </a:lnTo>
                <a:lnTo>
                  <a:pt x="142986" y="111474"/>
                </a:lnTo>
                <a:lnTo>
                  <a:pt x="142986" y="96463"/>
                </a:lnTo>
                <a:lnTo>
                  <a:pt x="145804" y="96463"/>
                </a:lnTo>
                <a:lnTo>
                  <a:pt x="146216" y="101562"/>
                </a:lnTo>
                <a:lnTo>
                  <a:pt x="146628" y="96463"/>
                </a:lnTo>
                <a:close/>
                <a:moveTo>
                  <a:pt x="156920" y="96463"/>
                </a:moveTo>
                <a:lnTo>
                  <a:pt x="156920" y="111474"/>
                </a:lnTo>
                <a:lnTo>
                  <a:pt x="155178" y="111474"/>
                </a:lnTo>
                <a:lnTo>
                  <a:pt x="155178" y="105077"/>
                </a:lnTo>
                <a:lnTo>
                  <a:pt x="154640" y="111474"/>
                </a:lnTo>
                <a:lnTo>
                  <a:pt x="152740" y="111474"/>
                </a:lnTo>
                <a:lnTo>
                  <a:pt x="152233" y="105077"/>
                </a:lnTo>
                <a:lnTo>
                  <a:pt x="152233" y="111474"/>
                </a:lnTo>
                <a:lnTo>
                  <a:pt x="150491" y="111474"/>
                </a:lnTo>
                <a:lnTo>
                  <a:pt x="150491" y="96463"/>
                </a:lnTo>
                <a:lnTo>
                  <a:pt x="153278" y="96463"/>
                </a:lnTo>
                <a:lnTo>
                  <a:pt x="153690" y="101562"/>
                </a:lnTo>
                <a:lnTo>
                  <a:pt x="154133" y="96463"/>
                </a:lnTo>
                <a:close/>
                <a:moveTo>
                  <a:pt x="164394" y="96463"/>
                </a:moveTo>
                <a:lnTo>
                  <a:pt x="164394" y="111474"/>
                </a:lnTo>
                <a:lnTo>
                  <a:pt x="162652" y="111474"/>
                </a:lnTo>
                <a:lnTo>
                  <a:pt x="162652" y="105077"/>
                </a:lnTo>
                <a:lnTo>
                  <a:pt x="162146" y="111474"/>
                </a:lnTo>
                <a:lnTo>
                  <a:pt x="160214" y="111474"/>
                </a:lnTo>
                <a:lnTo>
                  <a:pt x="159707" y="105077"/>
                </a:lnTo>
                <a:lnTo>
                  <a:pt x="159707" y="111474"/>
                </a:lnTo>
                <a:lnTo>
                  <a:pt x="157965" y="111474"/>
                </a:lnTo>
                <a:lnTo>
                  <a:pt x="157965" y="96463"/>
                </a:lnTo>
                <a:lnTo>
                  <a:pt x="160752" y="96463"/>
                </a:lnTo>
                <a:lnTo>
                  <a:pt x="161164" y="101562"/>
                </a:lnTo>
                <a:lnTo>
                  <a:pt x="161607" y="96463"/>
                </a:lnTo>
                <a:close/>
                <a:moveTo>
                  <a:pt x="171868" y="96463"/>
                </a:moveTo>
                <a:lnTo>
                  <a:pt x="171868" y="111474"/>
                </a:lnTo>
                <a:lnTo>
                  <a:pt x="170126" y="111474"/>
                </a:lnTo>
                <a:lnTo>
                  <a:pt x="170126" y="105077"/>
                </a:lnTo>
                <a:lnTo>
                  <a:pt x="169620" y="111474"/>
                </a:lnTo>
                <a:lnTo>
                  <a:pt x="167688" y="111474"/>
                </a:lnTo>
                <a:lnTo>
                  <a:pt x="167181" y="105077"/>
                </a:lnTo>
                <a:lnTo>
                  <a:pt x="167181" y="111474"/>
                </a:lnTo>
                <a:lnTo>
                  <a:pt x="165439" y="111474"/>
                </a:lnTo>
                <a:lnTo>
                  <a:pt x="165439" y="96463"/>
                </a:lnTo>
                <a:lnTo>
                  <a:pt x="168226" y="96463"/>
                </a:lnTo>
                <a:lnTo>
                  <a:pt x="168638" y="101562"/>
                </a:lnTo>
                <a:lnTo>
                  <a:pt x="169081" y="96463"/>
                </a:lnTo>
                <a:close/>
                <a:moveTo>
                  <a:pt x="179342" y="96463"/>
                </a:moveTo>
                <a:lnTo>
                  <a:pt x="179342" y="111474"/>
                </a:lnTo>
                <a:lnTo>
                  <a:pt x="177600" y="111474"/>
                </a:lnTo>
                <a:lnTo>
                  <a:pt x="177600" y="105077"/>
                </a:lnTo>
                <a:lnTo>
                  <a:pt x="177093" y="111474"/>
                </a:lnTo>
                <a:lnTo>
                  <a:pt x="175193" y="111474"/>
                </a:lnTo>
                <a:lnTo>
                  <a:pt x="174655" y="105077"/>
                </a:lnTo>
                <a:lnTo>
                  <a:pt x="174655" y="111474"/>
                </a:lnTo>
                <a:lnTo>
                  <a:pt x="172913" y="111474"/>
                </a:lnTo>
                <a:lnTo>
                  <a:pt x="172913" y="96463"/>
                </a:lnTo>
                <a:lnTo>
                  <a:pt x="175732" y="96463"/>
                </a:lnTo>
                <a:lnTo>
                  <a:pt x="176143" y="101562"/>
                </a:lnTo>
                <a:lnTo>
                  <a:pt x="176555" y="96463"/>
                </a:lnTo>
                <a:close/>
                <a:moveTo>
                  <a:pt x="186816" y="96463"/>
                </a:moveTo>
                <a:lnTo>
                  <a:pt x="186816" y="111474"/>
                </a:lnTo>
                <a:lnTo>
                  <a:pt x="185106" y="111474"/>
                </a:lnTo>
                <a:lnTo>
                  <a:pt x="185106" y="105077"/>
                </a:lnTo>
                <a:lnTo>
                  <a:pt x="184567" y="111474"/>
                </a:lnTo>
                <a:lnTo>
                  <a:pt x="182667" y="111474"/>
                </a:lnTo>
                <a:lnTo>
                  <a:pt x="182129" y="105077"/>
                </a:lnTo>
                <a:lnTo>
                  <a:pt x="182129" y="111474"/>
                </a:lnTo>
                <a:lnTo>
                  <a:pt x="180387" y="111474"/>
                </a:lnTo>
                <a:lnTo>
                  <a:pt x="180387" y="96463"/>
                </a:lnTo>
                <a:lnTo>
                  <a:pt x="183206" y="96463"/>
                </a:lnTo>
                <a:lnTo>
                  <a:pt x="183617" y="101562"/>
                </a:lnTo>
                <a:lnTo>
                  <a:pt x="184029" y="96463"/>
                </a:lnTo>
                <a:close/>
                <a:moveTo>
                  <a:pt x="194321" y="96463"/>
                </a:moveTo>
                <a:lnTo>
                  <a:pt x="194321" y="111474"/>
                </a:lnTo>
                <a:lnTo>
                  <a:pt x="192580" y="111474"/>
                </a:lnTo>
                <a:lnTo>
                  <a:pt x="192580" y="105077"/>
                </a:lnTo>
                <a:lnTo>
                  <a:pt x="192041" y="111474"/>
                </a:lnTo>
                <a:lnTo>
                  <a:pt x="190141" y="111474"/>
                </a:lnTo>
                <a:lnTo>
                  <a:pt x="189603" y="105077"/>
                </a:lnTo>
                <a:lnTo>
                  <a:pt x="189603" y="111474"/>
                </a:lnTo>
                <a:lnTo>
                  <a:pt x="187861" y="111474"/>
                </a:lnTo>
                <a:lnTo>
                  <a:pt x="187861" y="96463"/>
                </a:lnTo>
                <a:lnTo>
                  <a:pt x="190679" y="96463"/>
                </a:lnTo>
                <a:lnTo>
                  <a:pt x="191091" y="101562"/>
                </a:lnTo>
                <a:lnTo>
                  <a:pt x="191503" y="96463"/>
                </a:lnTo>
                <a:close/>
                <a:moveTo>
                  <a:pt x="201795" y="96463"/>
                </a:moveTo>
                <a:lnTo>
                  <a:pt x="201795" y="111474"/>
                </a:lnTo>
                <a:lnTo>
                  <a:pt x="200054" y="111474"/>
                </a:lnTo>
                <a:lnTo>
                  <a:pt x="200054" y="105077"/>
                </a:lnTo>
                <a:lnTo>
                  <a:pt x="199515" y="111474"/>
                </a:lnTo>
                <a:lnTo>
                  <a:pt x="197615" y="111474"/>
                </a:lnTo>
                <a:lnTo>
                  <a:pt x="197077" y="105077"/>
                </a:lnTo>
                <a:lnTo>
                  <a:pt x="197077" y="111474"/>
                </a:lnTo>
                <a:lnTo>
                  <a:pt x="195366" y="111474"/>
                </a:lnTo>
                <a:lnTo>
                  <a:pt x="195366" y="96463"/>
                </a:lnTo>
                <a:lnTo>
                  <a:pt x="198153" y="96463"/>
                </a:lnTo>
                <a:lnTo>
                  <a:pt x="198565" y="101562"/>
                </a:lnTo>
                <a:lnTo>
                  <a:pt x="198977" y="96463"/>
                </a:lnTo>
                <a:close/>
                <a:moveTo>
                  <a:pt x="209269" y="96463"/>
                </a:moveTo>
                <a:lnTo>
                  <a:pt x="209269" y="111474"/>
                </a:lnTo>
                <a:lnTo>
                  <a:pt x="207527" y="111474"/>
                </a:lnTo>
                <a:lnTo>
                  <a:pt x="207527" y="105077"/>
                </a:lnTo>
                <a:lnTo>
                  <a:pt x="207021" y="111474"/>
                </a:lnTo>
                <a:lnTo>
                  <a:pt x="205089" y="111474"/>
                </a:lnTo>
                <a:lnTo>
                  <a:pt x="204582" y="105077"/>
                </a:lnTo>
                <a:lnTo>
                  <a:pt x="204582" y="111474"/>
                </a:lnTo>
                <a:lnTo>
                  <a:pt x="202840" y="111474"/>
                </a:lnTo>
                <a:lnTo>
                  <a:pt x="202840" y="96463"/>
                </a:lnTo>
                <a:lnTo>
                  <a:pt x="205627" y="96463"/>
                </a:lnTo>
                <a:lnTo>
                  <a:pt x="206039" y="101562"/>
                </a:lnTo>
                <a:lnTo>
                  <a:pt x="206451" y="96463"/>
                </a:lnTo>
                <a:close/>
                <a:moveTo>
                  <a:pt x="216743" y="96463"/>
                </a:moveTo>
                <a:lnTo>
                  <a:pt x="216743" y="111474"/>
                </a:lnTo>
                <a:lnTo>
                  <a:pt x="215001" y="111474"/>
                </a:lnTo>
                <a:lnTo>
                  <a:pt x="215001" y="105077"/>
                </a:lnTo>
                <a:lnTo>
                  <a:pt x="214495" y="111474"/>
                </a:lnTo>
                <a:lnTo>
                  <a:pt x="212563" y="111474"/>
                </a:lnTo>
                <a:lnTo>
                  <a:pt x="212056" y="105077"/>
                </a:lnTo>
                <a:lnTo>
                  <a:pt x="212056" y="111474"/>
                </a:lnTo>
                <a:lnTo>
                  <a:pt x="210314" y="111474"/>
                </a:lnTo>
                <a:lnTo>
                  <a:pt x="210314" y="96463"/>
                </a:lnTo>
                <a:lnTo>
                  <a:pt x="213101" y="96463"/>
                </a:lnTo>
                <a:lnTo>
                  <a:pt x="213513" y="101562"/>
                </a:lnTo>
                <a:lnTo>
                  <a:pt x="213956" y="96463"/>
                </a:lnTo>
                <a:close/>
                <a:moveTo>
                  <a:pt x="224217" y="96463"/>
                </a:moveTo>
                <a:lnTo>
                  <a:pt x="224217" y="111474"/>
                </a:lnTo>
                <a:lnTo>
                  <a:pt x="222475" y="111474"/>
                </a:lnTo>
                <a:lnTo>
                  <a:pt x="222475" y="105077"/>
                </a:lnTo>
                <a:lnTo>
                  <a:pt x="221969" y="111474"/>
                </a:lnTo>
                <a:lnTo>
                  <a:pt x="220037" y="111474"/>
                </a:lnTo>
                <a:lnTo>
                  <a:pt x="219530" y="105077"/>
                </a:lnTo>
                <a:lnTo>
                  <a:pt x="219530" y="111474"/>
                </a:lnTo>
                <a:lnTo>
                  <a:pt x="217788" y="111474"/>
                </a:lnTo>
                <a:lnTo>
                  <a:pt x="217788" y="96463"/>
                </a:lnTo>
                <a:lnTo>
                  <a:pt x="220575" y="96463"/>
                </a:lnTo>
                <a:lnTo>
                  <a:pt x="221018" y="101562"/>
                </a:lnTo>
                <a:lnTo>
                  <a:pt x="221430" y="96463"/>
                </a:lnTo>
                <a:close/>
                <a:moveTo>
                  <a:pt x="231691" y="96463"/>
                </a:moveTo>
                <a:lnTo>
                  <a:pt x="231691" y="111474"/>
                </a:lnTo>
                <a:lnTo>
                  <a:pt x="229981" y="111474"/>
                </a:lnTo>
                <a:lnTo>
                  <a:pt x="229981" y="105077"/>
                </a:lnTo>
                <a:lnTo>
                  <a:pt x="229442" y="111474"/>
                </a:lnTo>
                <a:lnTo>
                  <a:pt x="227542" y="111474"/>
                </a:lnTo>
                <a:lnTo>
                  <a:pt x="227004" y="105077"/>
                </a:lnTo>
                <a:lnTo>
                  <a:pt x="227004" y="111474"/>
                </a:lnTo>
                <a:lnTo>
                  <a:pt x="225262" y="111474"/>
                </a:lnTo>
                <a:lnTo>
                  <a:pt x="225262" y="96463"/>
                </a:lnTo>
                <a:lnTo>
                  <a:pt x="228049" y="96463"/>
                </a:lnTo>
                <a:lnTo>
                  <a:pt x="228492" y="101562"/>
                </a:lnTo>
                <a:lnTo>
                  <a:pt x="228904" y="96463"/>
                </a:lnTo>
                <a:close/>
                <a:moveTo>
                  <a:pt x="239165" y="96463"/>
                </a:moveTo>
                <a:lnTo>
                  <a:pt x="239165" y="111474"/>
                </a:lnTo>
                <a:lnTo>
                  <a:pt x="237455" y="111474"/>
                </a:lnTo>
                <a:lnTo>
                  <a:pt x="237455" y="105077"/>
                </a:lnTo>
                <a:lnTo>
                  <a:pt x="236916" y="111474"/>
                </a:lnTo>
                <a:lnTo>
                  <a:pt x="235016" y="111474"/>
                </a:lnTo>
                <a:lnTo>
                  <a:pt x="234478" y="105077"/>
                </a:lnTo>
                <a:lnTo>
                  <a:pt x="234478" y="111474"/>
                </a:lnTo>
                <a:lnTo>
                  <a:pt x="232736" y="111474"/>
                </a:lnTo>
                <a:lnTo>
                  <a:pt x="232736" y="96463"/>
                </a:lnTo>
                <a:lnTo>
                  <a:pt x="235555" y="96463"/>
                </a:lnTo>
                <a:lnTo>
                  <a:pt x="235966" y="101562"/>
                </a:lnTo>
                <a:lnTo>
                  <a:pt x="236378" y="96463"/>
                </a:lnTo>
                <a:close/>
                <a:moveTo>
                  <a:pt x="246670" y="96463"/>
                </a:moveTo>
                <a:lnTo>
                  <a:pt x="246670" y="111474"/>
                </a:lnTo>
                <a:lnTo>
                  <a:pt x="244929" y="111474"/>
                </a:lnTo>
                <a:lnTo>
                  <a:pt x="244929" y="105077"/>
                </a:lnTo>
                <a:lnTo>
                  <a:pt x="244390" y="111474"/>
                </a:lnTo>
                <a:lnTo>
                  <a:pt x="242490" y="111474"/>
                </a:lnTo>
                <a:lnTo>
                  <a:pt x="241952" y="105077"/>
                </a:lnTo>
                <a:lnTo>
                  <a:pt x="241952" y="111474"/>
                </a:lnTo>
                <a:lnTo>
                  <a:pt x="240242" y="111474"/>
                </a:lnTo>
                <a:lnTo>
                  <a:pt x="240242" y="96463"/>
                </a:lnTo>
                <a:lnTo>
                  <a:pt x="243028" y="96463"/>
                </a:lnTo>
                <a:lnTo>
                  <a:pt x="243440" y="101562"/>
                </a:lnTo>
                <a:lnTo>
                  <a:pt x="243852" y="96463"/>
                </a:lnTo>
                <a:close/>
                <a:moveTo>
                  <a:pt x="254144" y="96463"/>
                </a:moveTo>
                <a:lnTo>
                  <a:pt x="254144" y="111474"/>
                </a:lnTo>
                <a:lnTo>
                  <a:pt x="252402" y="111474"/>
                </a:lnTo>
                <a:lnTo>
                  <a:pt x="252402" y="105077"/>
                </a:lnTo>
                <a:lnTo>
                  <a:pt x="251864" y="111474"/>
                </a:lnTo>
                <a:lnTo>
                  <a:pt x="249964" y="111474"/>
                </a:lnTo>
                <a:lnTo>
                  <a:pt x="249426" y="105077"/>
                </a:lnTo>
                <a:lnTo>
                  <a:pt x="249426" y="111474"/>
                </a:lnTo>
                <a:lnTo>
                  <a:pt x="247715" y="111474"/>
                </a:lnTo>
                <a:lnTo>
                  <a:pt x="247715" y="96463"/>
                </a:lnTo>
                <a:lnTo>
                  <a:pt x="250502" y="96463"/>
                </a:lnTo>
                <a:lnTo>
                  <a:pt x="250914" y="101562"/>
                </a:lnTo>
                <a:lnTo>
                  <a:pt x="251326" y="96463"/>
                </a:lnTo>
                <a:close/>
                <a:moveTo>
                  <a:pt x="261618" y="96463"/>
                </a:moveTo>
                <a:lnTo>
                  <a:pt x="261618" y="111474"/>
                </a:lnTo>
                <a:lnTo>
                  <a:pt x="259876" y="111474"/>
                </a:lnTo>
                <a:lnTo>
                  <a:pt x="259876" y="105077"/>
                </a:lnTo>
                <a:lnTo>
                  <a:pt x="259338" y="111474"/>
                </a:lnTo>
                <a:lnTo>
                  <a:pt x="257438" y="111474"/>
                </a:lnTo>
                <a:lnTo>
                  <a:pt x="256899" y="105077"/>
                </a:lnTo>
                <a:lnTo>
                  <a:pt x="256899" y="111474"/>
                </a:lnTo>
                <a:lnTo>
                  <a:pt x="255189" y="111474"/>
                </a:lnTo>
                <a:lnTo>
                  <a:pt x="255189" y="96463"/>
                </a:lnTo>
                <a:lnTo>
                  <a:pt x="257976" y="96463"/>
                </a:lnTo>
                <a:lnTo>
                  <a:pt x="258388" y="101562"/>
                </a:lnTo>
                <a:lnTo>
                  <a:pt x="258831" y="96463"/>
                </a:lnTo>
                <a:close/>
                <a:moveTo>
                  <a:pt x="269092" y="96463"/>
                </a:moveTo>
                <a:lnTo>
                  <a:pt x="269092" y="111474"/>
                </a:lnTo>
                <a:lnTo>
                  <a:pt x="267350" y="111474"/>
                </a:lnTo>
                <a:lnTo>
                  <a:pt x="267350" y="105077"/>
                </a:lnTo>
                <a:lnTo>
                  <a:pt x="266844" y="111474"/>
                </a:lnTo>
                <a:lnTo>
                  <a:pt x="264912" y="111474"/>
                </a:lnTo>
                <a:lnTo>
                  <a:pt x="264405" y="105077"/>
                </a:lnTo>
                <a:lnTo>
                  <a:pt x="264405" y="111474"/>
                </a:lnTo>
                <a:lnTo>
                  <a:pt x="262663" y="111474"/>
                </a:lnTo>
                <a:lnTo>
                  <a:pt x="262663" y="96463"/>
                </a:lnTo>
                <a:lnTo>
                  <a:pt x="265450" y="96463"/>
                </a:lnTo>
                <a:lnTo>
                  <a:pt x="265862" y="101562"/>
                </a:lnTo>
                <a:lnTo>
                  <a:pt x="266305" y="96463"/>
                </a:lnTo>
                <a:close/>
                <a:moveTo>
                  <a:pt x="276566" y="96463"/>
                </a:moveTo>
                <a:lnTo>
                  <a:pt x="276566" y="111474"/>
                </a:lnTo>
                <a:lnTo>
                  <a:pt x="274824" y="111474"/>
                </a:lnTo>
                <a:lnTo>
                  <a:pt x="274824" y="105077"/>
                </a:lnTo>
                <a:lnTo>
                  <a:pt x="274317" y="111474"/>
                </a:lnTo>
                <a:lnTo>
                  <a:pt x="272386" y="111474"/>
                </a:lnTo>
                <a:lnTo>
                  <a:pt x="271879" y="105077"/>
                </a:lnTo>
                <a:lnTo>
                  <a:pt x="271879" y="111474"/>
                </a:lnTo>
                <a:lnTo>
                  <a:pt x="270137" y="111474"/>
                </a:lnTo>
                <a:lnTo>
                  <a:pt x="270137" y="96463"/>
                </a:lnTo>
                <a:lnTo>
                  <a:pt x="272924" y="96463"/>
                </a:lnTo>
                <a:lnTo>
                  <a:pt x="273367" y="101562"/>
                </a:lnTo>
                <a:lnTo>
                  <a:pt x="273779" y="96463"/>
                </a:lnTo>
                <a:close/>
                <a:moveTo>
                  <a:pt x="284040" y="96463"/>
                </a:moveTo>
                <a:lnTo>
                  <a:pt x="284040" y="111474"/>
                </a:lnTo>
                <a:lnTo>
                  <a:pt x="282298" y="111474"/>
                </a:lnTo>
                <a:lnTo>
                  <a:pt x="282298" y="105077"/>
                </a:lnTo>
                <a:lnTo>
                  <a:pt x="281791" y="111474"/>
                </a:lnTo>
                <a:lnTo>
                  <a:pt x="279860" y="111474"/>
                </a:lnTo>
                <a:lnTo>
                  <a:pt x="279353" y="105077"/>
                </a:lnTo>
                <a:lnTo>
                  <a:pt x="279353" y="111474"/>
                </a:lnTo>
                <a:lnTo>
                  <a:pt x="277611" y="111474"/>
                </a:lnTo>
                <a:lnTo>
                  <a:pt x="277611" y="96463"/>
                </a:lnTo>
                <a:lnTo>
                  <a:pt x="280430" y="96463"/>
                </a:lnTo>
                <a:lnTo>
                  <a:pt x="280841" y="101562"/>
                </a:lnTo>
                <a:lnTo>
                  <a:pt x="281253" y="96463"/>
                </a:lnTo>
                <a:close/>
                <a:moveTo>
                  <a:pt x="7347" y="112330"/>
                </a:moveTo>
                <a:lnTo>
                  <a:pt x="7347" y="127341"/>
                </a:lnTo>
                <a:lnTo>
                  <a:pt x="5605" y="127341"/>
                </a:lnTo>
                <a:lnTo>
                  <a:pt x="5605" y="120943"/>
                </a:lnTo>
                <a:lnTo>
                  <a:pt x="5099" y="127341"/>
                </a:lnTo>
                <a:lnTo>
                  <a:pt x="3167" y="127341"/>
                </a:lnTo>
                <a:lnTo>
                  <a:pt x="2629" y="120943"/>
                </a:lnTo>
                <a:lnTo>
                  <a:pt x="2629" y="127341"/>
                </a:lnTo>
                <a:lnTo>
                  <a:pt x="918" y="127341"/>
                </a:lnTo>
                <a:lnTo>
                  <a:pt x="918" y="112330"/>
                </a:lnTo>
                <a:lnTo>
                  <a:pt x="3705" y="112330"/>
                </a:lnTo>
                <a:lnTo>
                  <a:pt x="4117" y="117428"/>
                </a:lnTo>
                <a:lnTo>
                  <a:pt x="4529" y="112330"/>
                </a:lnTo>
                <a:close/>
                <a:moveTo>
                  <a:pt x="14821" y="112330"/>
                </a:moveTo>
                <a:lnTo>
                  <a:pt x="14821" y="127341"/>
                </a:lnTo>
                <a:lnTo>
                  <a:pt x="13079" y="127341"/>
                </a:lnTo>
                <a:lnTo>
                  <a:pt x="13079" y="120943"/>
                </a:lnTo>
                <a:lnTo>
                  <a:pt x="12573" y="127341"/>
                </a:lnTo>
                <a:lnTo>
                  <a:pt x="10641" y="127341"/>
                </a:lnTo>
                <a:lnTo>
                  <a:pt x="10134" y="120943"/>
                </a:lnTo>
                <a:lnTo>
                  <a:pt x="10134" y="127341"/>
                </a:lnTo>
                <a:lnTo>
                  <a:pt x="8392" y="127341"/>
                </a:lnTo>
                <a:lnTo>
                  <a:pt x="8392" y="112330"/>
                </a:lnTo>
                <a:lnTo>
                  <a:pt x="11179" y="112330"/>
                </a:lnTo>
                <a:lnTo>
                  <a:pt x="11591" y="117428"/>
                </a:lnTo>
                <a:lnTo>
                  <a:pt x="12034" y="112330"/>
                </a:lnTo>
                <a:close/>
                <a:moveTo>
                  <a:pt x="22295" y="112330"/>
                </a:moveTo>
                <a:lnTo>
                  <a:pt x="22295" y="127341"/>
                </a:lnTo>
                <a:lnTo>
                  <a:pt x="20553" y="127341"/>
                </a:lnTo>
                <a:lnTo>
                  <a:pt x="20553" y="120943"/>
                </a:lnTo>
                <a:lnTo>
                  <a:pt x="20047" y="127341"/>
                </a:lnTo>
                <a:lnTo>
                  <a:pt x="18115" y="127341"/>
                </a:lnTo>
                <a:lnTo>
                  <a:pt x="17608" y="120943"/>
                </a:lnTo>
                <a:lnTo>
                  <a:pt x="17608" y="127341"/>
                </a:lnTo>
                <a:lnTo>
                  <a:pt x="15866" y="127341"/>
                </a:lnTo>
                <a:lnTo>
                  <a:pt x="15866" y="112330"/>
                </a:lnTo>
                <a:lnTo>
                  <a:pt x="18653" y="112330"/>
                </a:lnTo>
                <a:lnTo>
                  <a:pt x="19096" y="117428"/>
                </a:lnTo>
                <a:lnTo>
                  <a:pt x="19508" y="112330"/>
                </a:lnTo>
                <a:close/>
                <a:moveTo>
                  <a:pt x="29769" y="112330"/>
                </a:moveTo>
                <a:lnTo>
                  <a:pt x="29769" y="127341"/>
                </a:lnTo>
                <a:lnTo>
                  <a:pt x="28059" y="127341"/>
                </a:lnTo>
                <a:lnTo>
                  <a:pt x="28059" y="120943"/>
                </a:lnTo>
                <a:lnTo>
                  <a:pt x="27520" y="127341"/>
                </a:lnTo>
                <a:lnTo>
                  <a:pt x="25589" y="127341"/>
                </a:lnTo>
                <a:lnTo>
                  <a:pt x="25082" y="120943"/>
                </a:lnTo>
                <a:lnTo>
                  <a:pt x="25082" y="127341"/>
                </a:lnTo>
                <a:lnTo>
                  <a:pt x="23340" y="127341"/>
                </a:lnTo>
                <a:lnTo>
                  <a:pt x="23340" y="112330"/>
                </a:lnTo>
                <a:lnTo>
                  <a:pt x="26159" y="112330"/>
                </a:lnTo>
                <a:lnTo>
                  <a:pt x="26570" y="117428"/>
                </a:lnTo>
                <a:lnTo>
                  <a:pt x="26982" y="112330"/>
                </a:lnTo>
                <a:close/>
                <a:moveTo>
                  <a:pt x="37243" y="112330"/>
                </a:moveTo>
                <a:lnTo>
                  <a:pt x="37243" y="127341"/>
                </a:lnTo>
                <a:lnTo>
                  <a:pt x="35533" y="127341"/>
                </a:lnTo>
                <a:lnTo>
                  <a:pt x="35533" y="120943"/>
                </a:lnTo>
                <a:lnTo>
                  <a:pt x="34994" y="127341"/>
                </a:lnTo>
                <a:lnTo>
                  <a:pt x="33094" y="127341"/>
                </a:lnTo>
                <a:lnTo>
                  <a:pt x="32556" y="120943"/>
                </a:lnTo>
                <a:lnTo>
                  <a:pt x="32556" y="127341"/>
                </a:lnTo>
                <a:lnTo>
                  <a:pt x="30814" y="127341"/>
                </a:lnTo>
                <a:lnTo>
                  <a:pt x="30814" y="112330"/>
                </a:lnTo>
                <a:lnTo>
                  <a:pt x="33633" y="112330"/>
                </a:lnTo>
                <a:lnTo>
                  <a:pt x="34044" y="117428"/>
                </a:lnTo>
                <a:lnTo>
                  <a:pt x="34456" y="112330"/>
                </a:lnTo>
                <a:close/>
                <a:moveTo>
                  <a:pt x="44748" y="112330"/>
                </a:moveTo>
                <a:lnTo>
                  <a:pt x="44748" y="127341"/>
                </a:lnTo>
                <a:lnTo>
                  <a:pt x="43007" y="127341"/>
                </a:lnTo>
                <a:lnTo>
                  <a:pt x="43007" y="120943"/>
                </a:lnTo>
                <a:lnTo>
                  <a:pt x="42468" y="127341"/>
                </a:lnTo>
                <a:lnTo>
                  <a:pt x="40568" y="127341"/>
                </a:lnTo>
                <a:lnTo>
                  <a:pt x="40030" y="120943"/>
                </a:lnTo>
                <a:lnTo>
                  <a:pt x="40030" y="127341"/>
                </a:lnTo>
                <a:lnTo>
                  <a:pt x="38320" y="127341"/>
                </a:lnTo>
                <a:lnTo>
                  <a:pt x="38320" y="112330"/>
                </a:lnTo>
                <a:lnTo>
                  <a:pt x="41106" y="112330"/>
                </a:lnTo>
                <a:lnTo>
                  <a:pt x="41518" y="117428"/>
                </a:lnTo>
                <a:lnTo>
                  <a:pt x="41930" y="112330"/>
                </a:lnTo>
                <a:close/>
                <a:moveTo>
                  <a:pt x="52222" y="112330"/>
                </a:moveTo>
                <a:lnTo>
                  <a:pt x="52222" y="127341"/>
                </a:lnTo>
                <a:lnTo>
                  <a:pt x="50480" y="127341"/>
                </a:lnTo>
                <a:lnTo>
                  <a:pt x="50480" y="120943"/>
                </a:lnTo>
                <a:lnTo>
                  <a:pt x="49942" y="127341"/>
                </a:lnTo>
                <a:lnTo>
                  <a:pt x="48042" y="127341"/>
                </a:lnTo>
                <a:lnTo>
                  <a:pt x="47504" y="120943"/>
                </a:lnTo>
                <a:lnTo>
                  <a:pt x="47504" y="127341"/>
                </a:lnTo>
                <a:lnTo>
                  <a:pt x="45793" y="127341"/>
                </a:lnTo>
                <a:lnTo>
                  <a:pt x="45793" y="112330"/>
                </a:lnTo>
                <a:lnTo>
                  <a:pt x="48580" y="112330"/>
                </a:lnTo>
                <a:lnTo>
                  <a:pt x="48992" y="117428"/>
                </a:lnTo>
                <a:lnTo>
                  <a:pt x="49404" y="112330"/>
                </a:lnTo>
                <a:close/>
                <a:moveTo>
                  <a:pt x="59696" y="112330"/>
                </a:moveTo>
                <a:lnTo>
                  <a:pt x="59696" y="127341"/>
                </a:lnTo>
                <a:lnTo>
                  <a:pt x="57954" y="127341"/>
                </a:lnTo>
                <a:lnTo>
                  <a:pt x="57954" y="120943"/>
                </a:lnTo>
                <a:lnTo>
                  <a:pt x="57448" y="127341"/>
                </a:lnTo>
                <a:lnTo>
                  <a:pt x="55516" y="127341"/>
                </a:lnTo>
                <a:lnTo>
                  <a:pt x="54978" y="120943"/>
                </a:lnTo>
                <a:lnTo>
                  <a:pt x="54978" y="127341"/>
                </a:lnTo>
                <a:lnTo>
                  <a:pt x="53267" y="127341"/>
                </a:lnTo>
                <a:lnTo>
                  <a:pt x="53267" y="112330"/>
                </a:lnTo>
                <a:lnTo>
                  <a:pt x="56054" y="112330"/>
                </a:lnTo>
                <a:lnTo>
                  <a:pt x="56466" y="117428"/>
                </a:lnTo>
                <a:lnTo>
                  <a:pt x="56878" y="112330"/>
                </a:lnTo>
                <a:close/>
                <a:moveTo>
                  <a:pt x="67170" y="112330"/>
                </a:moveTo>
                <a:lnTo>
                  <a:pt x="67170" y="127341"/>
                </a:lnTo>
                <a:lnTo>
                  <a:pt x="65428" y="127341"/>
                </a:lnTo>
                <a:lnTo>
                  <a:pt x="65428" y="120943"/>
                </a:lnTo>
                <a:lnTo>
                  <a:pt x="64922" y="127341"/>
                </a:lnTo>
                <a:lnTo>
                  <a:pt x="62990" y="127341"/>
                </a:lnTo>
                <a:lnTo>
                  <a:pt x="62483" y="120943"/>
                </a:lnTo>
                <a:lnTo>
                  <a:pt x="62483" y="127341"/>
                </a:lnTo>
                <a:lnTo>
                  <a:pt x="60741" y="127341"/>
                </a:lnTo>
                <a:lnTo>
                  <a:pt x="60741" y="112330"/>
                </a:lnTo>
                <a:lnTo>
                  <a:pt x="63528" y="112330"/>
                </a:lnTo>
                <a:lnTo>
                  <a:pt x="63940" y="117428"/>
                </a:lnTo>
                <a:lnTo>
                  <a:pt x="64383" y="112330"/>
                </a:lnTo>
                <a:close/>
                <a:moveTo>
                  <a:pt x="74644" y="112330"/>
                </a:moveTo>
                <a:lnTo>
                  <a:pt x="74644" y="127341"/>
                </a:lnTo>
                <a:lnTo>
                  <a:pt x="72902" y="127341"/>
                </a:lnTo>
                <a:lnTo>
                  <a:pt x="72902" y="120943"/>
                </a:lnTo>
                <a:lnTo>
                  <a:pt x="72395" y="127341"/>
                </a:lnTo>
                <a:lnTo>
                  <a:pt x="70464" y="127341"/>
                </a:lnTo>
                <a:lnTo>
                  <a:pt x="69957" y="120943"/>
                </a:lnTo>
                <a:lnTo>
                  <a:pt x="69957" y="127341"/>
                </a:lnTo>
                <a:lnTo>
                  <a:pt x="68215" y="127341"/>
                </a:lnTo>
                <a:lnTo>
                  <a:pt x="68215" y="112330"/>
                </a:lnTo>
                <a:lnTo>
                  <a:pt x="71002" y="112330"/>
                </a:lnTo>
                <a:lnTo>
                  <a:pt x="71445" y="117428"/>
                </a:lnTo>
                <a:lnTo>
                  <a:pt x="71857" y="112330"/>
                </a:lnTo>
                <a:close/>
                <a:moveTo>
                  <a:pt x="82118" y="112330"/>
                </a:moveTo>
                <a:lnTo>
                  <a:pt x="82118" y="127341"/>
                </a:lnTo>
                <a:lnTo>
                  <a:pt x="80376" y="127341"/>
                </a:lnTo>
                <a:lnTo>
                  <a:pt x="80376" y="120943"/>
                </a:lnTo>
                <a:lnTo>
                  <a:pt x="79869" y="127341"/>
                </a:lnTo>
                <a:lnTo>
                  <a:pt x="77969" y="127341"/>
                </a:lnTo>
                <a:lnTo>
                  <a:pt x="77431" y="120943"/>
                </a:lnTo>
                <a:lnTo>
                  <a:pt x="77431" y="127341"/>
                </a:lnTo>
                <a:lnTo>
                  <a:pt x="75689" y="127341"/>
                </a:lnTo>
                <a:lnTo>
                  <a:pt x="75689" y="112330"/>
                </a:lnTo>
                <a:lnTo>
                  <a:pt x="78508" y="112330"/>
                </a:lnTo>
                <a:lnTo>
                  <a:pt x="78919" y="117428"/>
                </a:lnTo>
                <a:lnTo>
                  <a:pt x="79331" y="112330"/>
                </a:lnTo>
                <a:close/>
                <a:moveTo>
                  <a:pt x="89623" y="112330"/>
                </a:moveTo>
                <a:lnTo>
                  <a:pt x="89623" y="127341"/>
                </a:lnTo>
                <a:lnTo>
                  <a:pt x="87882" y="127341"/>
                </a:lnTo>
                <a:lnTo>
                  <a:pt x="87882" y="120943"/>
                </a:lnTo>
                <a:lnTo>
                  <a:pt x="87343" y="127341"/>
                </a:lnTo>
                <a:lnTo>
                  <a:pt x="85443" y="127341"/>
                </a:lnTo>
                <a:lnTo>
                  <a:pt x="84905" y="120943"/>
                </a:lnTo>
                <a:lnTo>
                  <a:pt x="84905" y="127341"/>
                </a:lnTo>
                <a:lnTo>
                  <a:pt x="83163" y="127341"/>
                </a:lnTo>
                <a:lnTo>
                  <a:pt x="83163" y="112330"/>
                </a:lnTo>
                <a:lnTo>
                  <a:pt x="85982" y="112330"/>
                </a:lnTo>
                <a:lnTo>
                  <a:pt x="86393" y="117428"/>
                </a:lnTo>
                <a:lnTo>
                  <a:pt x="86805" y="112330"/>
                </a:lnTo>
                <a:close/>
                <a:moveTo>
                  <a:pt x="97097" y="112330"/>
                </a:moveTo>
                <a:lnTo>
                  <a:pt x="97097" y="127341"/>
                </a:lnTo>
                <a:lnTo>
                  <a:pt x="95356" y="127341"/>
                </a:lnTo>
                <a:lnTo>
                  <a:pt x="95356" y="120943"/>
                </a:lnTo>
                <a:lnTo>
                  <a:pt x="94817" y="127341"/>
                </a:lnTo>
                <a:lnTo>
                  <a:pt x="92917" y="127341"/>
                </a:lnTo>
                <a:lnTo>
                  <a:pt x="92379" y="120943"/>
                </a:lnTo>
                <a:lnTo>
                  <a:pt x="92379" y="127341"/>
                </a:lnTo>
                <a:lnTo>
                  <a:pt x="90637" y="127341"/>
                </a:lnTo>
                <a:lnTo>
                  <a:pt x="90637" y="112330"/>
                </a:lnTo>
                <a:lnTo>
                  <a:pt x="93455" y="112330"/>
                </a:lnTo>
                <a:lnTo>
                  <a:pt x="93867" y="117428"/>
                </a:lnTo>
                <a:lnTo>
                  <a:pt x="94279" y="112330"/>
                </a:lnTo>
                <a:close/>
                <a:moveTo>
                  <a:pt x="104571" y="112330"/>
                </a:moveTo>
                <a:lnTo>
                  <a:pt x="104571" y="127341"/>
                </a:lnTo>
                <a:lnTo>
                  <a:pt x="102829" y="127341"/>
                </a:lnTo>
                <a:lnTo>
                  <a:pt x="102829" y="120943"/>
                </a:lnTo>
                <a:lnTo>
                  <a:pt x="102323" y="127341"/>
                </a:lnTo>
                <a:lnTo>
                  <a:pt x="100391" y="127341"/>
                </a:lnTo>
                <a:lnTo>
                  <a:pt x="99853" y="120943"/>
                </a:lnTo>
                <a:lnTo>
                  <a:pt x="99853" y="127341"/>
                </a:lnTo>
                <a:lnTo>
                  <a:pt x="98142" y="127341"/>
                </a:lnTo>
                <a:lnTo>
                  <a:pt x="98142" y="112330"/>
                </a:lnTo>
                <a:lnTo>
                  <a:pt x="100929" y="112330"/>
                </a:lnTo>
                <a:lnTo>
                  <a:pt x="101341" y="117428"/>
                </a:lnTo>
                <a:lnTo>
                  <a:pt x="101753" y="112330"/>
                </a:lnTo>
                <a:close/>
                <a:moveTo>
                  <a:pt x="112045" y="112330"/>
                </a:moveTo>
                <a:lnTo>
                  <a:pt x="112045" y="127341"/>
                </a:lnTo>
                <a:lnTo>
                  <a:pt x="110303" y="127341"/>
                </a:lnTo>
                <a:lnTo>
                  <a:pt x="110303" y="120943"/>
                </a:lnTo>
                <a:lnTo>
                  <a:pt x="109797" y="127341"/>
                </a:lnTo>
                <a:lnTo>
                  <a:pt x="107865" y="127341"/>
                </a:lnTo>
                <a:lnTo>
                  <a:pt x="107358" y="120943"/>
                </a:lnTo>
                <a:lnTo>
                  <a:pt x="107358" y="127341"/>
                </a:lnTo>
                <a:lnTo>
                  <a:pt x="105616" y="127341"/>
                </a:lnTo>
                <a:lnTo>
                  <a:pt x="105616" y="112330"/>
                </a:lnTo>
                <a:lnTo>
                  <a:pt x="108403" y="112330"/>
                </a:lnTo>
                <a:lnTo>
                  <a:pt x="108815" y="117428"/>
                </a:lnTo>
                <a:lnTo>
                  <a:pt x="109258" y="112330"/>
                </a:lnTo>
                <a:close/>
                <a:moveTo>
                  <a:pt x="119519" y="112330"/>
                </a:moveTo>
                <a:lnTo>
                  <a:pt x="119519" y="127341"/>
                </a:lnTo>
                <a:lnTo>
                  <a:pt x="117777" y="127341"/>
                </a:lnTo>
                <a:lnTo>
                  <a:pt x="117777" y="120943"/>
                </a:lnTo>
                <a:lnTo>
                  <a:pt x="117271" y="127341"/>
                </a:lnTo>
                <a:lnTo>
                  <a:pt x="115339" y="127341"/>
                </a:lnTo>
                <a:lnTo>
                  <a:pt x="114832" y="120943"/>
                </a:lnTo>
                <a:lnTo>
                  <a:pt x="114832" y="127341"/>
                </a:lnTo>
                <a:lnTo>
                  <a:pt x="113090" y="127341"/>
                </a:lnTo>
                <a:lnTo>
                  <a:pt x="113090" y="112330"/>
                </a:lnTo>
                <a:lnTo>
                  <a:pt x="115877" y="112330"/>
                </a:lnTo>
                <a:lnTo>
                  <a:pt x="116320" y="117428"/>
                </a:lnTo>
                <a:lnTo>
                  <a:pt x="116732" y="112330"/>
                </a:lnTo>
                <a:close/>
                <a:moveTo>
                  <a:pt x="126993" y="112330"/>
                </a:moveTo>
                <a:lnTo>
                  <a:pt x="126993" y="127341"/>
                </a:lnTo>
                <a:lnTo>
                  <a:pt x="125283" y="127341"/>
                </a:lnTo>
                <a:lnTo>
                  <a:pt x="125283" y="120943"/>
                </a:lnTo>
                <a:lnTo>
                  <a:pt x="124744" y="127341"/>
                </a:lnTo>
                <a:lnTo>
                  <a:pt x="122813" y="127341"/>
                </a:lnTo>
                <a:lnTo>
                  <a:pt x="122306" y="120943"/>
                </a:lnTo>
                <a:lnTo>
                  <a:pt x="122306" y="127341"/>
                </a:lnTo>
                <a:lnTo>
                  <a:pt x="120564" y="127341"/>
                </a:lnTo>
                <a:lnTo>
                  <a:pt x="120564" y="112330"/>
                </a:lnTo>
                <a:lnTo>
                  <a:pt x="123351" y="112330"/>
                </a:lnTo>
                <a:lnTo>
                  <a:pt x="123794" y="117428"/>
                </a:lnTo>
                <a:lnTo>
                  <a:pt x="124206" y="112330"/>
                </a:lnTo>
                <a:close/>
                <a:moveTo>
                  <a:pt x="134467" y="112330"/>
                </a:moveTo>
                <a:lnTo>
                  <a:pt x="134467" y="127341"/>
                </a:lnTo>
                <a:lnTo>
                  <a:pt x="132757" y="127341"/>
                </a:lnTo>
                <a:lnTo>
                  <a:pt x="132757" y="120943"/>
                </a:lnTo>
                <a:lnTo>
                  <a:pt x="132218" y="127341"/>
                </a:lnTo>
                <a:lnTo>
                  <a:pt x="130318" y="127341"/>
                </a:lnTo>
                <a:lnTo>
                  <a:pt x="129780" y="120943"/>
                </a:lnTo>
                <a:lnTo>
                  <a:pt x="129780" y="127341"/>
                </a:lnTo>
                <a:lnTo>
                  <a:pt x="128038" y="127341"/>
                </a:lnTo>
                <a:lnTo>
                  <a:pt x="128038" y="112330"/>
                </a:lnTo>
                <a:lnTo>
                  <a:pt x="130857" y="112330"/>
                </a:lnTo>
                <a:lnTo>
                  <a:pt x="131268" y="117428"/>
                </a:lnTo>
                <a:lnTo>
                  <a:pt x="131680" y="112330"/>
                </a:lnTo>
                <a:close/>
                <a:moveTo>
                  <a:pt x="141941" y="112330"/>
                </a:moveTo>
                <a:lnTo>
                  <a:pt x="141941" y="127341"/>
                </a:lnTo>
                <a:lnTo>
                  <a:pt x="140231" y="127341"/>
                </a:lnTo>
                <a:lnTo>
                  <a:pt x="140231" y="120943"/>
                </a:lnTo>
                <a:lnTo>
                  <a:pt x="139692" y="127341"/>
                </a:lnTo>
                <a:lnTo>
                  <a:pt x="137792" y="127341"/>
                </a:lnTo>
                <a:lnTo>
                  <a:pt x="137254" y="120943"/>
                </a:lnTo>
                <a:lnTo>
                  <a:pt x="137254" y="127341"/>
                </a:lnTo>
                <a:lnTo>
                  <a:pt x="135512" y="127341"/>
                </a:lnTo>
                <a:lnTo>
                  <a:pt x="135512" y="112330"/>
                </a:lnTo>
                <a:lnTo>
                  <a:pt x="138330" y="112330"/>
                </a:lnTo>
                <a:lnTo>
                  <a:pt x="138742" y="117428"/>
                </a:lnTo>
                <a:lnTo>
                  <a:pt x="139154" y="112330"/>
                </a:lnTo>
                <a:close/>
                <a:moveTo>
                  <a:pt x="149446" y="112330"/>
                </a:moveTo>
                <a:lnTo>
                  <a:pt x="149446" y="127341"/>
                </a:lnTo>
                <a:lnTo>
                  <a:pt x="147705" y="127341"/>
                </a:lnTo>
                <a:lnTo>
                  <a:pt x="147705" y="120943"/>
                </a:lnTo>
                <a:lnTo>
                  <a:pt x="147166" y="127341"/>
                </a:lnTo>
                <a:lnTo>
                  <a:pt x="145266" y="127341"/>
                </a:lnTo>
                <a:lnTo>
                  <a:pt x="144728" y="120943"/>
                </a:lnTo>
                <a:lnTo>
                  <a:pt x="144728" y="127341"/>
                </a:lnTo>
                <a:lnTo>
                  <a:pt x="142986" y="127341"/>
                </a:lnTo>
                <a:lnTo>
                  <a:pt x="142986" y="112330"/>
                </a:lnTo>
                <a:lnTo>
                  <a:pt x="145804" y="112330"/>
                </a:lnTo>
                <a:lnTo>
                  <a:pt x="146216" y="117428"/>
                </a:lnTo>
                <a:lnTo>
                  <a:pt x="146628" y="112330"/>
                </a:lnTo>
                <a:close/>
                <a:moveTo>
                  <a:pt x="156920" y="112330"/>
                </a:moveTo>
                <a:lnTo>
                  <a:pt x="156920" y="127341"/>
                </a:lnTo>
                <a:lnTo>
                  <a:pt x="155178" y="127341"/>
                </a:lnTo>
                <a:lnTo>
                  <a:pt x="155178" y="120943"/>
                </a:lnTo>
                <a:lnTo>
                  <a:pt x="154640" y="127341"/>
                </a:lnTo>
                <a:lnTo>
                  <a:pt x="152740" y="127341"/>
                </a:lnTo>
                <a:lnTo>
                  <a:pt x="152233" y="120943"/>
                </a:lnTo>
                <a:lnTo>
                  <a:pt x="152233" y="127341"/>
                </a:lnTo>
                <a:lnTo>
                  <a:pt x="150491" y="127341"/>
                </a:lnTo>
                <a:lnTo>
                  <a:pt x="150491" y="112330"/>
                </a:lnTo>
                <a:lnTo>
                  <a:pt x="153278" y="112330"/>
                </a:lnTo>
                <a:lnTo>
                  <a:pt x="153690" y="117428"/>
                </a:lnTo>
                <a:lnTo>
                  <a:pt x="154133" y="112330"/>
                </a:lnTo>
                <a:close/>
                <a:moveTo>
                  <a:pt x="164394" y="112330"/>
                </a:moveTo>
                <a:lnTo>
                  <a:pt x="164394" y="127341"/>
                </a:lnTo>
                <a:lnTo>
                  <a:pt x="162652" y="127341"/>
                </a:lnTo>
                <a:lnTo>
                  <a:pt x="162652" y="120943"/>
                </a:lnTo>
                <a:lnTo>
                  <a:pt x="162146" y="127341"/>
                </a:lnTo>
                <a:lnTo>
                  <a:pt x="160214" y="127341"/>
                </a:lnTo>
                <a:lnTo>
                  <a:pt x="159707" y="120943"/>
                </a:lnTo>
                <a:lnTo>
                  <a:pt x="159707" y="127341"/>
                </a:lnTo>
                <a:lnTo>
                  <a:pt x="157965" y="127341"/>
                </a:lnTo>
                <a:lnTo>
                  <a:pt x="157965" y="112330"/>
                </a:lnTo>
                <a:lnTo>
                  <a:pt x="160752" y="112330"/>
                </a:lnTo>
                <a:lnTo>
                  <a:pt x="161164" y="117428"/>
                </a:lnTo>
                <a:lnTo>
                  <a:pt x="161607" y="112330"/>
                </a:lnTo>
                <a:close/>
                <a:moveTo>
                  <a:pt x="171868" y="112330"/>
                </a:moveTo>
                <a:lnTo>
                  <a:pt x="171868" y="127341"/>
                </a:lnTo>
                <a:lnTo>
                  <a:pt x="170126" y="127341"/>
                </a:lnTo>
                <a:lnTo>
                  <a:pt x="170126" y="120943"/>
                </a:lnTo>
                <a:lnTo>
                  <a:pt x="169620" y="127341"/>
                </a:lnTo>
                <a:lnTo>
                  <a:pt x="167688" y="127341"/>
                </a:lnTo>
                <a:lnTo>
                  <a:pt x="167181" y="120943"/>
                </a:lnTo>
                <a:lnTo>
                  <a:pt x="167181" y="127341"/>
                </a:lnTo>
                <a:lnTo>
                  <a:pt x="165439" y="127341"/>
                </a:lnTo>
                <a:lnTo>
                  <a:pt x="165439" y="112330"/>
                </a:lnTo>
                <a:lnTo>
                  <a:pt x="168226" y="112330"/>
                </a:lnTo>
                <a:lnTo>
                  <a:pt x="168638" y="117428"/>
                </a:lnTo>
                <a:lnTo>
                  <a:pt x="169081" y="112330"/>
                </a:lnTo>
                <a:close/>
                <a:moveTo>
                  <a:pt x="179342" y="112330"/>
                </a:moveTo>
                <a:lnTo>
                  <a:pt x="179342" y="127341"/>
                </a:lnTo>
                <a:lnTo>
                  <a:pt x="177600" y="127341"/>
                </a:lnTo>
                <a:lnTo>
                  <a:pt x="177600" y="120943"/>
                </a:lnTo>
                <a:lnTo>
                  <a:pt x="177093" y="127341"/>
                </a:lnTo>
                <a:lnTo>
                  <a:pt x="175193" y="127341"/>
                </a:lnTo>
                <a:lnTo>
                  <a:pt x="174655" y="120943"/>
                </a:lnTo>
                <a:lnTo>
                  <a:pt x="174655" y="127341"/>
                </a:lnTo>
                <a:lnTo>
                  <a:pt x="172913" y="127341"/>
                </a:lnTo>
                <a:lnTo>
                  <a:pt x="172913" y="112330"/>
                </a:lnTo>
                <a:lnTo>
                  <a:pt x="175732" y="112330"/>
                </a:lnTo>
                <a:lnTo>
                  <a:pt x="176143" y="117428"/>
                </a:lnTo>
                <a:lnTo>
                  <a:pt x="176555" y="112330"/>
                </a:lnTo>
                <a:close/>
                <a:moveTo>
                  <a:pt x="186816" y="112330"/>
                </a:moveTo>
                <a:lnTo>
                  <a:pt x="186816" y="127341"/>
                </a:lnTo>
                <a:lnTo>
                  <a:pt x="185106" y="127341"/>
                </a:lnTo>
                <a:lnTo>
                  <a:pt x="185106" y="120943"/>
                </a:lnTo>
                <a:lnTo>
                  <a:pt x="184567" y="127341"/>
                </a:lnTo>
                <a:lnTo>
                  <a:pt x="182667" y="127341"/>
                </a:lnTo>
                <a:lnTo>
                  <a:pt x="182129" y="120943"/>
                </a:lnTo>
                <a:lnTo>
                  <a:pt x="182129" y="127341"/>
                </a:lnTo>
                <a:lnTo>
                  <a:pt x="180387" y="127341"/>
                </a:lnTo>
                <a:lnTo>
                  <a:pt x="180387" y="112330"/>
                </a:lnTo>
                <a:lnTo>
                  <a:pt x="183206" y="112330"/>
                </a:lnTo>
                <a:lnTo>
                  <a:pt x="183617" y="117428"/>
                </a:lnTo>
                <a:lnTo>
                  <a:pt x="184029" y="112330"/>
                </a:lnTo>
                <a:close/>
                <a:moveTo>
                  <a:pt x="194321" y="112330"/>
                </a:moveTo>
                <a:lnTo>
                  <a:pt x="194321" y="127341"/>
                </a:lnTo>
                <a:lnTo>
                  <a:pt x="192580" y="127341"/>
                </a:lnTo>
                <a:lnTo>
                  <a:pt x="192580" y="120943"/>
                </a:lnTo>
                <a:lnTo>
                  <a:pt x="192041" y="127341"/>
                </a:lnTo>
                <a:lnTo>
                  <a:pt x="190141" y="127341"/>
                </a:lnTo>
                <a:lnTo>
                  <a:pt x="189603" y="120943"/>
                </a:lnTo>
                <a:lnTo>
                  <a:pt x="189603" y="127341"/>
                </a:lnTo>
                <a:lnTo>
                  <a:pt x="187861" y="127341"/>
                </a:lnTo>
                <a:lnTo>
                  <a:pt x="187861" y="112330"/>
                </a:lnTo>
                <a:lnTo>
                  <a:pt x="190679" y="112330"/>
                </a:lnTo>
                <a:lnTo>
                  <a:pt x="191091" y="117428"/>
                </a:lnTo>
                <a:lnTo>
                  <a:pt x="191503" y="112330"/>
                </a:lnTo>
                <a:close/>
                <a:moveTo>
                  <a:pt x="201795" y="112330"/>
                </a:moveTo>
                <a:lnTo>
                  <a:pt x="201795" y="127341"/>
                </a:lnTo>
                <a:lnTo>
                  <a:pt x="200054" y="127341"/>
                </a:lnTo>
                <a:lnTo>
                  <a:pt x="200054" y="120943"/>
                </a:lnTo>
                <a:lnTo>
                  <a:pt x="199515" y="127341"/>
                </a:lnTo>
                <a:lnTo>
                  <a:pt x="197615" y="127341"/>
                </a:lnTo>
                <a:lnTo>
                  <a:pt x="197077" y="120943"/>
                </a:lnTo>
                <a:lnTo>
                  <a:pt x="197077" y="127341"/>
                </a:lnTo>
                <a:lnTo>
                  <a:pt x="195366" y="127341"/>
                </a:lnTo>
                <a:lnTo>
                  <a:pt x="195366" y="112330"/>
                </a:lnTo>
                <a:lnTo>
                  <a:pt x="198153" y="112330"/>
                </a:lnTo>
                <a:lnTo>
                  <a:pt x="198565" y="117428"/>
                </a:lnTo>
                <a:lnTo>
                  <a:pt x="198977" y="112330"/>
                </a:lnTo>
                <a:close/>
                <a:moveTo>
                  <a:pt x="209269" y="112330"/>
                </a:moveTo>
                <a:lnTo>
                  <a:pt x="209269" y="127341"/>
                </a:lnTo>
                <a:lnTo>
                  <a:pt x="207527" y="127341"/>
                </a:lnTo>
                <a:lnTo>
                  <a:pt x="207527" y="120943"/>
                </a:lnTo>
                <a:lnTo>
                  <a:pt x="207021" y="127341"/>
                </a:lnTo>
                <a:lnTo>
                  <a:pt x="205089" y="127341"/>
                </a:lnTo>
                <a:lnTo>
                  <a:pt x="204582" y="120943"/>
                </a:lnTo>
                <a:lnTo>
                  <a:pt x="204582" y="127341"/>
                </a:lnTo>
                <a:lnTo>
                  <a:pt x="202840" y="127341"/>
                </a:lnTo>
                <a:lnTo>
                  <a:pt x="202840" y="112330"/>
                </a:lnTo>
                <a:lnTo>
                  <a:pt x="205627" y="112330"/>
                </a:lnTo>
                <a:lnTo>
                  <a:pt x="206039" y="117428"/>
                </a:lnTo>
                <a:lnTo>
                  <a:pt x="206451" y="112330"/>
                </a:lnTo>
                <a:close/>
                <a:moveTo>
                  <a:pt x="216743" y="112330"/>
                </a:moveTo>
                <a:lnTo>
                  <a:pt x="216743" y="127341"/>
                </a:lnTo>
                <a:lnTo>
                  <a:pt x="215001" y="127341"/>
                </a:lnTo>
                <a:lnTo>
                  <a:pt x="215001" y="120943"/>
                </a:lnTo>
                <a:lnTo>
                  <a:pt x="214495" y="127341"/>
                </a:lnTo>
                <a:lnTo>
                  <a:pt x="212563" y="127341"/>
                </a:lnTo>
                <a:lnTo>
                  <a:pt x="212056" y="120943"/>
                </a:lnTo>
                <a:lnTo>
                  <a:pt x="212056" y="127341"/>
                </a:lnTo>
                <a:lnTo>
                  <a:pt x="210314" y="127341"/>
                </a:lnTo>
                <a:lnTo>
                  <a:pt x="210314" y="112330"/>
                </a:lnTo>
                <a:lnTo>
                  <a:pt x="213101" y="112330"/>
                </a:lnTo>
                <a:lnTo>
                  <a:pt x="213513" y="117428"/>
                </a:lnTo>
                <a:lnTo>
                  <a:pt x="213956" y="112330"/>
                </a:lnTo>
                <a:close/>
                <a:moveTo>
                  <a:pt x="224217" y="112330"/>
                </a:moveTo>
                <a:lnTo>
                  <a:pt x="224217" y="127341"/>
                </a:lnTo>
                <a:lnTo>
                  <a:pt x="222475" y="127341"/>
                </a:lnTo>
                <a:lnTo>
                  <a:pt x="222475" y="120943"/>
                </a:lnTo>
                <a:lnTo>
                  <a:pt x="221969" y="127341"/>
                </a:lnTo>
                <a:lnTo>
                  <a:pt x="220037" y="127341"/>
                </a:lnTo>
                <a:lnTo>
                  <a:pt x="219530" y="120943"/>
                </a:lnTo>
                <a:lnTo>
                  <a:pt x="219530" y="127341"/>
                </a:lnTo>
                <a:lnTo>
                  <a:pt x="217788" y="127341"/>
                </a:lnTo>
                <a:lnTo>
                  <a:pt x="217788" y="112330"/>
                </a:lnTo>
                <a:lnTo>
                  <a:pt x="220575" y="112330"/>
                </a:lnTo>
                <a:lnTo>
                  <a:pt x="221018" y="117428"/>
                </a:lnTo>
                <a:lnTo>
                  <a:pt x="221430" y="112330"/>
                </a:lnTo>
                <a:close/>
                <a:moveTo>
                  <a:pt x="231691" y="112330"/>
                </a:moveTo>
                <a:lnTo>
                  <a:pt x="231691" y="127341"/>
                </a:lnTo>
                <a:lnTo>
                  <a:pt x="229981" y="127341"/>
                </a:lnTo>
                <a:lnTo>
                  <a:pt x="229981" y="120943"/>
                </a:lnTo>
                <a:lnTo>
                  <a:pt x="229442" y="127341"/>
                </a:lnTo>
                <a:lnTo>
                  <a:pt x="227542" y="127341"/>
                </a:lnTo>
                <a:lnTo>
                  <a:pt x="227004" y="120943"/>
                </a:lnTo>
                <a:lnTo>
                  <a:pt x="227004" y="127341"/>
                </a:lnTo>
                <a:lnTo>
                  <a:pt x="225262" y="127341"/>
                </a:lnTo>
                <a:lnTo>
                  <a:pt x="225262" y="112330"/>
                </a:lnTo>
                <a:lnTo>
                  <a:pt x="228049" y="112330"/>
                </a:lnTo>
                <a:lnTo>
                  <a:pt x="228492" y="117428"/>
                </a:lnTo>
                <a:lnTo>
                  <a:pt x="228904" y="112330"/>
                </a:lnTo>
                <a:close/>
                <a:moveTo>
                  <a:pt x="239165" y="112330"/>
                </a:moveTo>
                <a:lnTo>
                  <a:pt x="239165" y="127341"/>
                </a:lnTo>
                <a:lnTo>
                  <a:pt x="237455" y="127341"/>
                </a:lnTo>
                <a:lnTo>
                  <a:pt x="237455" y="120943"/>
                </a:lnTo>
                <a:lnTo>
                  <a:pt x="236916" y="127341"/>
                </a:lnTo>
                <a:lnTo>
                  <a:pt x="235016" y="127341"/>
                </a:lnTo>
                <a:lnTo>
                  <a:pt x="234478" y="120943"/>
                </a:lnTo>
                <a:lnTo>
                  <a:pt x="234478" y="127341"/>
                </a:lnTo>
                <a:lnTo>
                  <a:pt x="232736" y="127341"/>
                </a:lnTo>
                <a:lnTo>
                  <a:pt x="232736" y="112330"/>
                </a:lnTo>
                <a:lnTo>
                  <a:pt x="235555" y="112330"/>
                </a:lnTo>
                <a:lnTo>
                  <a:pt x="235966" y="117428"/>
                </a:lnTo>
                <a:lnTo>
                  <a:pt x="236378" y="112330"/>
                </a:lnTo>
                <a:close/>
                <a:moveTo>
                  <a:pt x="246670" y="112330"/>
                </a:moveTo>
                <a:lnTo>
                  <a:pt x="246670" y="127341"/>
                </a:lnTo>
                <a:lnTo>
                  <a:pt x="244929" y="127341"/>
                </a:lnTo>
                <a:lnTo>
                  <a:pt x="244929" y="120943"/>
                </a:lnTo>
                <a:lnTo>
                  <a:pt x="244390" y="127341"/>
                </a:lnTo>
                <a:lnTo>
                  <a:pt x="242490" y="127341"/>
                </a:lnTo>
                <a:lnTo>
                  <a:pt x="241952" y="120943"/>
                </a:lnTo>
                <a:lnTo>
                  <a:pt x="241952" y="127341"/>
                </a:lnTo>
                <a:lnTo>
                  <a:pt x="240242" y="127341"/>
                </a:lnTo>
                <a:lnTo>
                  <a:pt x="240242" y="112330"/>
                </a:lnTo>
                <a:lnTo>
                  <a:pt x="243028" y="112330"/>
                </a:lnTo>
                <a:lnTo>
                  <a:pt x="243440" y="117428"/>
                </a:lnTo>
                <a:lnTo>
                  <a:pt x="243852" y="112330"/>
                </a:lnTo>
                <a:close/>
                <a:moveTo>
                  <a:pt x="254144" y="112330"/>
                </a:moveTo>
                <a:lnTo>
                  <a:pt x="254144" y="127341"/>
                </a:lnTo>
                <a:lnTo>
                  <a:pt x="252402" y="127341"/>
                </a:lnTo>
                <a:lnTo>
                  <a:pt x="252402" y="120943"/>
                </a:lnTo>
                <a:lnTo>
                  <a:pt x="251864" y="127341"/>
                </a:lnTo>
                <a:lnTo>
                  <a:pt x="249964" y="127341"/>
                </a:lnTo>
                <a:lnTo>
                  <a:pt x="249426" y="120943"/>
                </a:lnTo>
                <a:lnTo>
                  <a:pt x="249426" y="127341"/>
                </a:lnTo>
                <a:lnTo>
                  <a:pt x="247715" y="127341"/>
                </a:lnTo>
                <a:lnTo>
                  <a:pt x="247715" y="112330"/>
                </a:lnTo>
                <a:lnTo>
                  <a:pt x="250502" y="112330"/>
                </a:lnTo>
                <a:lnTo>
                  <a:pt x="250914" y="117428"/>
                </a:lnTo>
                <a:lnTo>
                  <a:pt x="251326" y="112330"/>
                </a:lnTo>
                <a:close/>
                <a:moveTo>
                  <a:pt x="261618" y="112330"/>
                </a:moveTo>
                <a:lnTo>
                  <a:pt x="261618" y="127341"/>
                </a:lnTo>
                <a:lnTo>
                  <a:pt x="259876" y="127341"/>
                </a:lnTo>
                <a:lnTo>
                  <a:pt x="259876" y="120943"/>
                </a:lnTo>
                <a:lnTo>
                  <a:pt x="259338" y="127341"/>
                </a:lnTo>
                <a:lnTo>
                  <a:pt x="257438" y="127341"/>
                </a:lnTo>
                <a:lnTo>
                  <a:pt x="256899" y="120943"/>
                </a:lnTo>
                <a:lnTo>
                  <a:pt x="256899" y="127341"/>
                </a:lnTo>
                <a:lnTo>
                  <a:pt x="255189" y="127341"/>
                </a:lnTo>
                <a:lnTo>
                  <a:pt x="255189" y="112330"/>
                </a:lnTo>
                <a:lnTo>
                  <a:pt x="257976" y="112330"/>
                </a:lnTo>
                <a:lnTo>
                  <a:pt x="258388" y="117428"/>
                </a:lnTo>
                <a:lnTo>
                  <a:pt x="258831" y="112330"/>
                </a:lnTo>
                <a:close/>
                <a:moveTo>
                  <a:pt x="269092" y="112330"/>
                </a:moveTo>
                <a:lnTo>
                  <a:pt x="269092" y="127341"/>
                </a:lnTo>
                <a:lnTo>
                  <a:pt x="267350" y="127341"/>
                </a:lnTo>
                <a:lnTo>
                  <a:pt x="267350" y="120943"/>
                </a:lnTo>
                <a:lnTo>
                  <a:pt x="266844" y="127341"/>
                </a:lnTo>
                <a:lnTo>
                  <a:pt x="264912" y="127341"/>
                </a:lnTo>
                <a:lnTo>
                  <a:pt x="264405" y="120943"/>
                </a:lnTo>
                <a:lnTo>
                  <a:pt x="264405" y="127341"/>
                </a:lnTo>
                <a:lnTo>
                  <a:pt x="262663" y="127341"/>
                </a:lnTo>
                <a:lnTo>
                  <a:pt x="262663" y="112330"/>
                </a:lnTo>
                <a:lnTo>
                  <a:pt x="265450" y="112330"/>
                </a:lnTo>
                <a:lnTo>
                  <a:pt x="265862" y="117428"/>
                </a:lnTo>
                <a:lnTo>
                  <a:pt x="266305" y="112330"/>
                </a:lnTo>
                <a:close/>
                <a:moveTo>
                  <a:pt x="276566" y="112330"/>
                </a:moveTo>
                <a:lnTo>
                  <a:pt x="276566" y="127341"/>
                </a:lnTo>
                <a:lnTo>
                  <a:pt x="274824" y="127341"/>
                </a:lnTo>
                <a:lnTo>
                  <a:pt x="274824" y="120943"/>
                </a:lnTo>
                <a:lnTo>
                  <a:pt x="274317" y="127341"/>
                </a:lnTo>
                <a:lnTo>
                  <a:pt x="272386" y="127341"/>
                </a:lnTo>
                <a:lnTo>
                  <a:pt x="271879" y="120943"/>
                </a:lnTo>
                <a:lnTo>
                  <a:pt x="271879" y="127341"/>
                </a:lnTo>
                <a:lnTo>
                  <a:pt x="270137" y="127341"/>
                </a:lnTo>
                <a:lnTo>
                  <a:pt x="270137" y="112330"/>
                </a:lnTo>
                <a:lnTo>
                  <a:pt x="272924" y="112330"/>
                </a:lnTo>
                <a:lnTo>
                  <a:pt x="273367" y="117428"/>
                </a:lnTo>
                <a:lnTo>
                  <a:pt x="273779" y="112330"/>
                </a:lnTo>
                <a:close/>
                <a:moveTo>
                  <a:pt x="284040" y="112330"/>
                </a:moveTo>
                <a:lnTo>
                  <a:pt x="284040" y="127341"/>
                </a:lnTo>
                <a:lnTo>
                  <a:pt x="282298" y="127341"/>
                </a:lnTo>
                <a:lnTo>
                  <a:pt x="282298" y="120943"/>
                </a:lnTo>
                <a:lnTo>
                  <a:pt x="281791" y="127341"/>
                </a:lnTo>
                <a:lnTo>
                  <a:pt x="279860" y="127341"/>
                </a:lnTo>
                <a:lnTo>
                  <a:pt x="279353" y="120943"/>
                </a:lnTo>
                <a:lnTo>
                  <a:pt x="279353" y="127341"/>
                </a:lnTo>
                <a:lnTo>
                  <a:pt x="277611" y="127341"/>
                </a:lnTo>
                <a:lnTo>
                  <a:pt x="277611" y="112330"/>
                </a:lnTo>
                <a:lnTo>
                  <a:pt x="280430" y="112330"/>
                </a:lnTo>
                <a:lnTo>
                  <a:pt x="280841" y="117428"/>
                </a:lnTo>
                <a:lnTo>
                  <a:pt x="281253" y="112330"/>
                </a:lnTo>
                <a:close/>
                <a:moveTo>
                  <a:pt x="7347" y="128196"/>
                </a:moveTo>
                <a:lnTo>
                  <a:pt x="7347" y="143238"/>
                </a:lnTo>
                <a:lnTo>
                  <a:pt x="5605" y="143238"/>
                </a:lnTo>
                <a:lnTo>
                  <a:pt x="5605" y="136810"/>
                </a:lnTo>
                <a:lnTo>
                  <a:pt x="5099" y="143238"/>
                </a:lnTo>
                <a:lnTo>
                  <a:pt x="3167" y="143238"/>
                </a:lnTo>
                <a:lnTo>
                  <a:pt x="2629" y="136810"/>
                </a:lnTo>
                <a:lnTo>
                  <a:pt x="2629" y="143238"/>
                </a:lnTo>
                <a:lnTo>
                  <a:pt x="918" y="143238"/>
                </a:lnTo>
                <a:lnTo>
                  <a:pt x="918" y="128196"/>
                </a:lnTo>
                <a:lnTo>
                  <a:pt x="3705" y="128196"/>
                </a:lnTo>
                <a:lnTo>
                  <a:pt x="4117" y="133294"/>
                </a:lnTo>
                <a:lnTo>
                  <a:pt x="4529" y="128196"/>
                </a:lnTo>
                <a:close/>
                <a:moveTo>
                  <a:pt x="14821" y="128196"/>
                </a:moveTo>
                <a:lnTo>
                  <a:pt x="14821" y="143238"/>
                </a:lnTo>
                <a:lnTo>
                  <a:pt x="13079" y="143238"/>
                </a:lnTo>
                <a:lnTo>
                  <a:pt x="13079" y="136810"/>
                </a:lnTo>
                <a:lnTo>
                  <a:pt x="12573" y="143238"/>
                </a:lnTo>
                <a:lnTo>
                  <a:pt x="10641" y="143238"/>
                </a:lnTo>
                <a:lnTo>
                  <a:pt x="10134" y="136810"/>
                </a:lnTo>
                <a:lnTo>
                  <a:pt x="10134" y="143238"/>
                </a:lnTo>
                <a:lnTo>
                  <a:pt x="8392" y="143238"/>
                </a:lnTo>
                <a:lnTo>
                  <a:pt x="8392" y="128196"/>
                </a:lnTo>
                <a:lnTo>
                  <a:pt x="11179" y="128196"/>
                </a:lnTo>
                <a:lnTo>
                  <a:pt x="11591" y="133294"/>
                </a:lnTo>
                <a:lnTo>
                  <a:pt x="12034" y="128196"/>
                </a:lnTo>
                <a:close/>
                <a:moveTo>
                  <a:pt x="22295" y="128196"/>
                </a:moveTo>
                <a:lnTo>
                  <a:pt x="22295" y="143238"/>
                </a:lnTo>
                <a:lnTo>
                  <a:pt x="20553" y="143238"/>
                </a:lnTo>
                <a:lnTo>
                  <a:pt x="20553" y="136810"/>
                </a:lnTo>
                <a:lnTo>
                  <a:pt x="20047" y="143238"/>
                </a:lnTo>
                <a:lnTo>
                  <a:pt x="18115" y="143238"/>
                </a:lnTo>
                <a:lnTo>
                  <a:pt x="17608" y="136810"/>
                </a:lnTo>
                <a:lnTo>
                  <a:pt x="17608" y="143238"/>
                </a:lnTo>
                <a:lnTo>
                  <a:pt x="15866" y="143238"/>
                </a:lnTo>
                <a:lnTo>
                  <a:pt x="15866" y="128196"/>
                </a:lnTo>
                <a:lnTo>
                  <a:pt x="18653" y="128196"/>
                </a:lnTo>
                <a:lnTo>
                  <a:pt x="19096" y="133294"/>
                </a:lnTo>
                <a:lnTo>
                  <a:pt x="19508" y="128196"/>
                </a:lnTo>
                <a:close/>
                <a:moveTo>
                  <a:pt x="29769" y="128196"/>
                </a:moveTo>
                <a:lnTo>
                  <a:pt x="29769" y="143238"/>
                </a:lnTo>
                <a:lnTo>
                  <a:pt x="28059" y="143238"/>
                </a:lnTo>
                <a:lnTo>
                  <a:pt x="28059" y="136810"/>
                </a:lnTo>
                <a:lnTo>
                  <a:pt x="27520" y="143238"/>
                </a:lnTo>
                <a:lnTo>
                  <a:pt x="25589" y="143238"/>
                </a:lnTo>
                <a:lnTo>
                  <a:pt x="25082" y="136810"/>
                </a:lnTo>
                <a:lnTo>
                  <a:pt x="25082" y="143238"/>
                </a:lnTo>
                <a:lnTo>
                  <a:pt x="23340" y="143238"/>
                </a:lnTo>
                <a:lnTo>
                  <a:pt x="23340" y="128196"/>
                </a:lnTo>
                <a:lnTo>
                  <a:pt x="26159" y="128196"/>
                </a:lnTo>
                <a:lnTo>
                  <a:pt x="26570" y="133294"/>
                </a:lnTo>
                <a:lnTo>
                  <a:pt x="26982" y="128196"/>
                </a:lnTo>
                <a:close/>
                <a:moveTo>
                  <a:pt x="37243" y="128196"/>
                </a:moveTo>
                <a:lnTo>
                  <a:pt x="37243" y="143238"/>
                </a:lnTo>
                <a:lnTo>
                  <a:pt x="35533" y="143238"/>
                </a:lnTo>
                <a:lnTo>
                  <a:pt x="35533" y="136810"/>
                </a:lnTo>
                <a:lnTo>
                  <a:pt x="34994" y="143238"/>
                </a:lnTo>
                <a:lnTo>
                  <a:pt x="33094" y="143238"/>
                </a:lnTo>
                <a:lnTo>
                  <a:pt x="32556" y="136810"/>
                </a:lnTo>
                <a:lnTo>
                  <a:pt x="32556" y="143238"/>
                </a:lnTo>
                <a:lnTo>
                  <a:pt x="30814" y="143238"/>
                </a:lnTo>
                <a:lnTo>
                  <a:pt x="30814" y="128196"/>
                </a:lnTo>
                <a:lnTo>
                  <a:pt x="33633" y="128196"/>
                </a:lnTo>
                <a:lnTo>
                  <a:pt x="34044" y="133294"/>
                </a:lnTo>
                <a:lnTo>
                  <a:pt x="34456" y="128196"/>
                </a:lnTo>
                <a:close/>
                <a:moveTo>
                  <a:pt x="44748" y="128196"/>
                </a:moveTo>
                <a:lnTo>
                  <a:pt x="44748" y="143238"/>
                </a:lnTo>
                <a:lnTo>
                  <a:pt x="43007" y="143238"/>
                </a:lnTo>
                <a:lnTo>
                  <a:pt x="43007" y="136810"/>
                </a:lnTo>
                <a:lnTo>
                  <a:pt x="42468" y="143238"/>
                </a:lnTo>
                <a:lnTo>
                  <a:pt x="40568" y="143238"/>
                </a:lnTo>
                <a:lnTo>
                  <a:pt x="40030" y="136810"/>
                </a:lnTo>
                <a:lnTo>
                  <a:pt x="40030" y="143238"/>
                </a:lnTo>
                <a:lnTo>
                  <a:pt x="38320" y="143238"/>
                </a:lnTo>
                <a:lnTo>
                  <a:pt x="38320" y="128196"/>
                </a:lnTo>
                <a:lnTo>
                  <a:pt x="41106" y="128196"/>
                </a:lnTo>
                <a:lnTo>
                  <a:pt x="41518" y="133294"/>
                </a:lnTo>
                <a:lnTo>
                  <a:pt x="41930" y="128196"/>
                </a:lnTo>
                <a:close/>
                <a:moveTo>
                  <a:pt x="52222" y="128196"/>
                </a:moveTo>
                <a:lnTo>
                  <a:pt x="52222" y="143238"/>
                </a:lnTo>
                <a:lnTo>
                  <a:pt x="50480" y="143238"/>
                </a:lnTo>
                <a:lnTo>
                  <a:pt x="50480" y="136810"/>
                </a:lnTo>
                <a:lnTo>
                  <a:pt x="49942" y="143238"/>
                </a:lnTo>
                <a:lnTo>
                  <a:pt x="48042" y="143238"/>
                </a:lnTo>
                <a:lnTo>
                  <a:pt x="47504" y="136810"/>
                </a:lnTo>
                <a:lnTo>
                  <a:pt x="47504" y="143238"/>
                </a:lnTo>
                <a:lnTo>
                  <a:pt x="45793" y="143238"/>
                </a:lnTo>
                <a:lnTo>
                  <a:pt x="45793" y="128196"/>
                </a:lnTo>
                <a:lnTo>
                  <a:pt x="48580" y="128196"/>
                </a:lnTo>
                <a:lnTo>
                  <a:pt x="48992" y="133294"/>
                </a:lnTo>
                <a:lnTo>
                  <a:pt x="49404" y="128196"/>
                </a:lnTo>
                <a:close/>
                <a:moveTo>
                  <a:pt x="59696" y="128196"/>
                </a:moveTo>
                <a:lnTo>
                  <a:pt x="59696" y="143238"/>
                </a:lnTo>
                <a:lnTo>
                  <a:pt x="57954" y="143238"/>
                </a:lnTo>
                <a:lnTo>
                  <a:pt x="57954" y="136810"/>
                </a:lnTo>
                <a:lnTo>
                  <a:pt x="57448" y="143238"/>
                </a:lnTo>
                <a:lnTo>
                  <a:pt x="55516" y="143238"/>
                </a:lnTo>
                <a:lnTo>
                  <a:pt x="54978" y="136810"/>
                </a:lnTo>
                <a:lnTo>
                  <a:pt x="54978" y="143238"/>
                </a:lnTo>
                <a:lnTo>
                  <a:pt x="53267" y="143238"/>
                </a:lnTo>
                <a:lnTo>
                  <a:pt x="53267" y="128196"/>
                </a:lnTo>
                <a:lnTo>
                  <a:pt x="56054" y="128196"/>
                </a:lnTo>
                <a:lnTo>
                  <a:pt x="56466" y="133294"/>
                </a:lnTo>
                <a:lnTo>
                  <a:pt x="56878" y="128196"/>
                </a:lnTo>
                <a:close/>
                <a:moveTo>
                  <a:pt x="67170" y="128196"/>
                </a:moveTo>
                <a:lnTo>
                  <a:pt x="67170" y="143238"/>
                </a:lnTo>
                <a:lnTo>
                  <a:pt x="65428" y="143238"/>
                </a:lnTo>
                <a:lnTo>
                  <a:pt x="65428" y="136810"/>
                </a:lnTo>
                <a:lnTo>
                  <a:pt x="64922" y="143238"/>
                </a:lnTo>
                <a:lnTo>
                  <a:pt x="62990" y="143238"/>
                </a:lnTo>
                <a:lnTo>
                  <a:pt x="62483" y="136810"/>
                </a:lnTo>
                <a:lnTo>
                  <a:pt x="62483" y="143238"/>
                </a:lnTo>
                <a:lnTo>
                  <a:pt x="60741" y="143238"/>
                </a:lnTo>
                <a:lnTo>
                  <a:pt x="60741" y="128196"/>
                </a:lnTo>
                <a:lnTo>
                  <a:pt x="63528" y="128196"/>
                </a:lnTo>
                <a:lnTo>
                  <a:pt x="63940" y="133294"/>
                </a:lnTo>
                <a:lnTo>
                  <a:pt x="64383" y="128196"/>
                </a:lnTo>
                <a:close/>
                <a:moveTo>
                  <a:pt x="74644" y="128196"/>
                </a:moveTo>
                <a:lnTo>
                  <a:pt x="74644" y="143238"/>
                </a:lnTo>
                <a:lnTo>
                  <a:pt x="72902" y="143238"/>
                </a:lnTo>
                <a:lnTo>
                  <a:pt x="72902" y="136810"/>
                </a:lnTo>
                <a:lnTo>
                  <a:pt x="72395" y="143238"/>
                </a:lnTo>
                <a:lnTo>
                  <a:pt x="70464" y="143238"/>
                </a:lnTo>
                <a:lnTo>
                  <a:pt x="69957" y="136810"/>
                </a:lnTo>
                <a:lnTo>
                  <a:pt x="69957" y="143238"/>
                </a:lnTo>
                <a:lnTo>
                  <a:pt x="68215" y="143238"/>
                </a:lnTo>
                <a:lnTo>
                  <a:pt x="68215" y="128196"/>
                </a:lnTo>
                <a:lnTo>
                  <a:pt x="71002" y="128196"/>
                </a:lnTo>
                <a:lnTo>
                  <a:pt x="71445" y="133294"/>
                </a:lnTo>
                <a:lnTo>
                  <a:pt x="71857" y="128196"/>
                </a:lnTo>
                <a:close/>
                <a:moveTo>
                  <a:pt x="82118" y="128196"/>
                </a:moveTo>
                <a:lnTo>
                  <a:pt x="82118" y="143238"/>
                </a:lnTo>
                <a:lnTo>
                  <a:pt x="80376" y="143238"/>
                </a:lnTo>
                <a:lnTo>
                  <a:pt x="80376" y="136810"/>
                </a:lnTo>
                <a:lnTo>
                  <a:pt x="79869" y="143238"/>
                </a:lnTo>
                <a:lnTo>
                  <a:pt x="77969" y="143238"/>
                </a:lnTo>
                <a:lnTo>
                  <a:pt x="77431" y="136810"/>
                </a:lnTo>
                <a:lnTo>
                  <a:pt x="77431" y="143238"/>
                </a:lnTo>
                <a:lnTo>
                  <a:pt x="75689" y="143238"/>
                </a:lnTo>
                <a:lnTo>
                  <a:pt x="75689" y="128196"/>
                </a:lnTo>
                <a:lnTo>
                  <a:pt x="78508" y="128196"/>
                </a:lnTo>
                <a:lnTo>
                  <a:pt x="78919" y="133294"/>
                </a:lnTo>
                <a:lnTo>
                  <a:pt x="79331" y="128196"/>
                </a:lnTo>
                <a:close/>
                <a:moveTo>
                  <a:pt x="89623" y="128196"/>
                </a:moveTo>
                <a:lnTo>
                  <a:pt x="89623" y="143238"/>
                </a:lnTo>
                <a:lnTo>
                  <a:pt x="87882" y="143238"/>
                </a:lnTo>
                <a:lnTo>
                  <a:pt x="87882" y="136810"/>
                </a:lnTo>
                <a:lnTo>
                  <a:pt x="87343" y="143238"/>
                </a:lnTo>
                <a:lnTo>
                  <a:pt x="85443" y="143238"/>
                </a:lnTo>
                <a:lnTo>
                  <a:pt x="84905" y="136810"/>
                </a:lnTo>
                <a:lnTo>
                  <a:pt x="84905" y="143238"/>
                </a:lnTo>
                <a:lnTo>
                  <a:pt x="83163" y="143238"/>
                </a:lnTo>
                <a:lnTo>
                  <a:pt x="83163" y="128196"/>
                </a:lnTo>
                <a:lnTo>
                  <a:pt x="85982" y="128196"/>
                </a:lnTo>
                <a:lnTo>
                  <a:pt x="86393" y="133294"/>
                </a:lnTo>
                <a:lnTo>
                  <a:pt x="86805" y="128196"/>
                </a:lnTo>
                <a:close/>
                <a:moveTo>
                  <a:pt x="97097" y="128196"/>
                </a:moveTo>
                <a:lnTo>
                  <a:pt x="97097" y="143238"/>
                </a:lnTo>
                <a:lnTo>
                  <a:pt x="95356" y="143238"/>
                </a:lnTo>
                <a:lnTo>
                  <a:pt x="95356" y="136810"/>
                </a:lnTo>
                <a:lnTo>
                  <a:pt x="94817" y="143238"/>
                </a:lnTo>
                <a:lnTo>
                  <a:pt x="92917" y="143238"/>
                </a:lnTo>
                <a:lnTo>
                  <a:pt x="92379" y="136810"/>
                </a:lnTo>
                <a:lnTo>
                  <a:pt x="92379" y="143238"/>
                </a:lnTo>
                <a:lnTo>
                  <a:pt x="90637" y="143238"/>
                </a:lnTo>
                <a:lnTo>
                  <a:pt x="90637" y="128196"/>
                </a:lnTo>
                <a:lnTo>
                  <a:pt x="93455" y="128196"/>
                </a:lnTo>
                <a:lnTo>
                  <a:pt x="93867" y="133294"/>
                </a:lnTo>
                <a:lnTo>
                  <a:pt x="94279" y="128196"/>
                </a:lnTo>
                <a:close/>
                <a:moveTo>
                  <a:pt x="104571" y="128196"/>
                </a:moveTo>
                <a:lnTo>
                  <a:pt x="104571" y="143238"/>
                </a:lnTo>
                <a:lnTo>
                  <a:pt x="102829" y="143238"/>
                </a:lnTo>
                <a:lnTo>
                  <a:pt x="102829" y="136810"/>
                </a:lnTo>
                <a:lnTo>
                  <a:pt x="102323" y="143238"/>
                </a:lnTo>
                <a:lnTo>
                  <a:pt x="100391" y="143238"/>
                </a:lnTo>
                <a:lnTo>
                  <a:pt x="99853" y="136810"/>
                </a:lnTo>
                <a:lnTo>
                  <a:pt x="99853" y="143238"/>
                </a:lnTo>
                <a:lnTo>
                  <a:pt x="98142" y="143238"/>
                </a:lnTo>
                <a:lnTo>
                  <a:pt x="98142" y="128196"/>
                </a:lnTo>
                <a:lnTo>
                  <a:pt x="100929" y="128196"/>
                </a:lnTo>
                <a:lnTo>
                  <a:pt x="101341" y="133294"/>
                </a:lnTo>
                <a:lnTo>
                  <a:pt x="101753" y="128196"/>
                </a:lnTo>
                <a:close/>
                <a:moveTo>
                  <a:pt x="112045" y="128196"/>
                </a:moveTo>
                <a:lnTo>
                  <a:pt x="112045" y="143238"/>
                </a:lnTo>
                <a:lnTo>
                  <a:pt x="110303" y="143238"/>
                </a:lnTo>
                <a:lnTo>
                  <a:pt x="110303" y="136810"/>
                </a:lnTo>
                <a:lnTo>
                  <a:pt x="109797" y="143238"/>
                </a:lnTo>
                <a:lnTo>
                  <a:pt x="107865" y="143238"/>
                </a:lnTo>
                <a:lnTo>
                  <a:pt x="107358" y="136810"/>
                </a:lnTo>
                <a:lnTo>
                  <a:pt x="107358" y="143238"/>
                </a:lnTo>
                <a:lnTo>
                  <a:pt x="105616" y="143238"/>
                </a:lnTo>
                <a:lnTo>
                  <a:pt x="105616" y="128196"/>
                </a:lnTo>
                <a:lnTo>
                  <a:pt x="108403" y="128196"/>
                </a:lnTo>
                <a:lnTo>
                  <a:pt x="108815" y="133294"/>
                </a:lnTo>
                <a:lnTo>
                  <a:pt x="109258" y="128196"/>
                </a:lnTo>
                <a:close/>
                <a:moveTo>
                  <a:pt x="119519" y="128196"/>
                </a:moveTo>
                <a:lnTo>
                  <a:pt x="119519" y="143238"/>
                </a:lnTo>
                <a:lnTo>
                  <a:pt x="117777" y="143238"/>
                </a:lnTo>
                <a:lnTo>
                  <a:pt x="117777" y="136810"/>
                </a:lnTo>
                <a:lnTo>
                  <a:pt x="117271" y="143238"/>
                </a:lnTo>
                <a:lnTo>
                  <a:pt x="115339" y="143238"/>
                </a:lnTo>
                <a:lnTo>
                  <a:pt x="114832" y="136810"/>
                </a:lnTo>
                <a:lnTo>
                  <a:pt x="114832" y="143238"/>
                </a:lnTo>
                <a:lnTo>
                  <a:pt x="113090" y="143238"/>
                </a:lnTo>
                <a:lnTo>
                  <a:pt x="113090" y="128196"/>
                </a:lnTo>
                <a:lnTo>
                  <a:pt x="115877" y="128196"/>
                </a:lnTo>
                <a:lnTo>
                  <a:pt x="116320" y="133294"/>
                </a:lnTo>
                <a:lnTo>
                  <a:pt x="116732" y="128196"/>
                </a:lnTo>
                <a:close/>
                <a:moveTo>
                  <a:pt x="126993" y="128196"/>
                </a:moveTo>
                <a:lnTo>
                  <a:pt x="126993" y="143238"/>
                </a:lnTo>
                <a:lnTo>
                  <a:pt x="125283" y="143238"/>
                </a:lnTo>
                <a:lnTo>
                  <a:pt x="125283" y="136810"/>
                </a:lnTo>
                <a:lnTo>
                  <a:pt x="124744" y="143238"/>
                </a:lnTo>
                <a:lnTo>
                  <a:pt x="122813" y="143238"/>
                </a:lnTo>
                <a:lnTo>
                  <a:pt x="122306" y="136810"/>
                </a:lnTo>
                <a:lnTo>
                  <a:pt x="122306" y="143238"/>
                </a:lnTo>
                <a:lnTo>
                  <a:pt x="120564" y="143238"/>
                </a:lnTo>
                <a:lnTo>
                  <a:pt x="120564" y="128196"/>
                </a:lnTo>
                <a:lnTo>
                  <a:pt x="123351" y="128196"/>
                </a:lnTo>
                <a:lnTo>
                  <a:pt x="123794" y="133294"/>
                </a:lnTo>
                <a:lnTo>
                  <a:pt x="124206" y="128196"/>
                </a:lnTo>
                <a:close/>
                <a:moveTo>
                  <a:pt x="134467" y="128196"/>
                </a:moveTo>
                <a:lnTo>
                  <a:pt x="134467" y="143238"/>
                </a:lnTo>
                <a:lnTo>
                  <a:pt x="132757" y="143238"/>
                </a:lnTo>
                <a:lnTo>
                  <a:pt x="132757" y="136810"/>
                </a:lnTo>
                <a:lnTo>
                  <a:pt x="132218" y="143238"/>
                </a:lnTo>
                <a:lnTo>
                  <a:pt x="130318" y="143238"/>
                </a:lnTo>
                <a:lnTo>
                  <a:pt x="129780" y="136810"/>
                </a:lnTo>
                <a:lnTo>
                  <a:pt x="129780" y="143238"/>
                </a:lnTo>
                <a:lnTo>
                  <a:pt x="128038" y="143238"/>
                </a:lnTo>
                <a:lnTo>
                  <a:pt x="128038" y="128196"/>
                </a:lnTo>
                <a:lnTo>
                  <a:pt x="130857" y="128196"/>
                </a:lnTo>
                <a:lnTo>
                  <a:pt x="131268" y="133294"/>
                </a:lnTo>
                <a:lnTo>
                  <a:pt x="131680" y="128196"/>
                </a:lnTo>
                <a:close/>
                <a:moveTo>
                  <a:pt x="141941" y="128196"/>
                </a:moveTo>
                <a:lnTo>
                  <a:pt x="141941" y="143238"/>
                </a:lnTo>
                <a:lnTo>
                  <a:pt x="140231" y="143238"/>
                </a:lnTo>
                <a:lnTo>
                  <a:pt x="140231" y="136810"/>
                </a:lnTo>
                <a:lnTo>
                  <a:pt x="139692" y="143238"/>
                </a:lnTo>
                <a:lnTo>
                  <a:pt x="137792" y="143238"/>
                </a:lnTo>
                <a:lnTo>
                  <a:pt x="137254" y="136810"/>
                </a:lnTo>
                <a:lnTo>
                  <a:pt x="137254" y="143238"/>
                </a:lnTo>
                <a:lnTo>
                  <a:pt x="135512" y="143238"/>
                </a:lnTo>
                <a:lnTo>
                  <a:pt x="135512" y="128196"/>
                </a:lnTo>
                <a:lnTo>
                  <a:pt x="138330" y="128196"/>
                </a:lnTo>
                <a:lnTo>
                  <a:pt x="138742" y="133294"/>
                </a:lnTo>
                <a:lnTo>
                  <a:pt x="139154" y="128196"/>
                </a:lnTo>
                <a:close/>
                <a:moveTo>
                  <a:pt x="149446" y="128196"/>
                </a:moveTo>
                <a:lnTo>
                  <a:pt x="149446" y="143238"/>
                </a:lnTo>
                <a:lnTo>
                  <a:pt x="147705" y="143238"/>
                </a:lnTo>
                <a:lnTo>
                  <a:pt x="147705" y="136810"/>
                </a:lnTo>
                <a:lnTo>
                  <a:pt x="147166" y="143238"/>
                </a:lnTo>
                <a:lnTo>
                  <a:pt x="145266" y="143238"/>
                </a:lnTo>
                <a:lnTo>
                  <a:pt x="144728" y="136810"/>
                </a:lnTo>
                <a:lnTo>
                  <a:pt x="144728" y="143238"/>
                </a:lnTo>
                <a:lnTo>
                  <a:pt x="142986" y="143238"/>
                </a:lnTo>
                <a:lnTo>
                  <a:pt x="142986" y="128196"/>
                </a:lnTo>
                <a:lnTo>
                  <a:pt x="145804" y="128196"/>
                </a:lnTo>
                <a:lnTo>
                  <a:pt x="146216" y="133294"/>
                </a:lnTo>
                <a:lnTo>
                  <a:pt x="146628" y="128196"/>
                </a:lnTo>
                <a:close/>
                <a:moveTo>
                  <a:pt x="156920" y="128196"/>
                </a:moveTo>
                <a:lnTo>
                  <a:pt x="156920" y="143238"/>
                </a:lnTo>
                <a:lnTo>
                  <a:pt x="155178" y="143238"/>
                </a:lnTo>
                <a:lnTo>
                  <a:pt x="155178" y="136810"/>
                </a:lnTo>
                <a:lnTo>
                  <a:pt x="154640" y="143238"/>
                </a:lnTo>
                <a:lnTo>
                  <a:pt x="152740" y="143238"/>
                </a:lnTo>
                <a:lnTo>
                  <a:pt x="152233" y="136810"/>
                </a:lnTo>
                <a:lnTo>
                  <a:pt x="152233" y="143238"/>
                </a:lnTo>
                <a:lnTo>
                  <a:pt x="150491" y="143238"/>
                </a:lnTo>
                <a:lnTo>
                  <a:pt x="150491" y="128196"/>
                </a:lnTo>
                <a:lnTo>
                  <a:pt x="153278" y="128196"/>
                </a:lnTo>
                <a:lnTo>
                  <a:pt x="153690" y="133294"/>
                </a:lnTo>
                <a:lnTo>
                  <a:pt x="154133" y="128196"/>
                </a:lnTo>
                <a:close/>
                <a:moveTo>
                  <a:pt x="164394" y="128196"/>
                </a:moveTo>
                <a:lnTo>
                  <a:pt x="164394" y="143238"/>
                </a:lnTo>
                <a:lnTo>
                  <a:pt x="162652" y="143238"/>
                </a:lnTo>
                <a:lnTo>
                  <a:pt x="162652" y="136810"/>
                </a:lnTo>
                <a:lnTo>
                  <a:pt x="162146" y="143238"/>
                </a:lnTo>
                <a:lnTo>
                  <a:pt x="160214" y="143238"/>
                </a:lnTo>
                <a:lnTo>
                  <a:pt x="159707" y="136810"/>
                </a:lnTo>
                <a:lnTo>
                  <a:pt x="159707" y="143238"/>
                </a:lnTo>
                <a:lnTo>
                  <a:pt x="157965" y="143238"/>
                </a:lnTo>
                <a:lnTo>
                  <a:pt x="157965" y="128196"/>
                </a:lnTo>
                <a:lnTo>
                  <a:pt x="160752" y="128196"/>
                </a:lnTo>
                <a:lnTo>
                  <a:pt x="161164" y="133294"/>
                </a:lnTo>
                <a:lnTo>
                  <a:pt x="161607" y="128196"/>
                </a:lnTo>
                <a:close/>
                <a:moveTo>
                  <a:pt x="171868" y="128196"/>
                </a:moveTo>
                <a:lnTo>
                  <a:pt x="171868" y="143238"/>
                </a:lnTo>
                <a:lnTo>
                  <a:pt x="170126" y="143238"/>
                </a:lnTo>
                <a:lnTo>
                  <a:pt x="170126" y="136810"/>
                </a:lnTo>
                <a:lnTo>
                  <a:pt x="169620" y="143238"/>
                </a:lnTo>
                <a:lnTo>
                  <a:pt x="167688" y="143238"/>
                </a:lnTo>
                <a:lnTo>
                  <a:pt x="167181" y="136810"/>
                </a:lnTo>
                <a:lnTo>
                  <a:pt x="167181" y="143238"/>
                </a:lnTo>
                <a:lnTo>
                  <a:pt x="165439" y="143238"/>
                </a:lnTo>
                <a:lnTo>
                  <a:pt x="165439" y="128196"/>
                </a:lnTo>
                <a:lnTo>
                  <a:pt x="168226" y="128196"/>
                </a:lnTo>
                <a:lnTo>
                  <a:pt x="168638" y="133294"/>
                </a:lnTo>
                <a:lnTo>
                  <a:pt x="169081" y="128196"/>
                </a:lnTo>
                <a:close/>
                <a:moveTo>
                  <a:pt x="179342" y="128196"/>
                </a:moveTo>
                <a:lnTo>
                  <a:pt x="179342" y="143238"/>
                </a:lnTo>
                <a:lnTo>
                  <a:pt x="177600" y="143238"/>
                </a:lnTo>
                <a:lnTo>
                  <a:pt x="177600" y="136810"/>
                </a:lnTo>
                <a:lnTo>
                  <a:pt x="177093" y="143238"/>
                </a:lnTo>
                <a:lnTo>
                  <a:pt x="175193" y="143238"/>
                </a:lnTo>
                <a:lnTo>
                  <a:pt x="174655" y="136810"/>
                </a:lnTo>
                <a:lnTo>
                  <a:pt x="174655" y="143238"/>
                </a:lnTo>
                <a:lnTo>
                  <a:pt x="172913" y="143238"/>
                </a:lnTo>
                <a:lnTo>
                  <a:pt x="172913" y="128196"/>
                </a:lnTo>
                <a:lnTo>
                  <a:pt x="175732" y="128196"/>
                </a:lnTo>
                <a:lnTo>
                  <a:pt x="176143" y="133294"/>
                </a:lnTo>
                <a:lnTo>
                  <a:pt x="176555" y="128196"/>
                </a:lnTo>
                <a:close/>
                <a:moveTo>
                  <a:pt x="186816" y="128196"/>
                </a:moveTo>
                <a:lnTo>
                  <a:pt x="186816" y="143238"/>
                </a:lnTo>
                <a:lnTo>
                  <a:pt x="185106" y="143238"/>
                </a:lnTo>
                <a:lnTo>
                  <a:pt x="185106" y="136810"/>
                </a:lnTo>
                <a:lnTo>
                  <a:pt x="184567" y="143238"/>
                </a:lnTo>
                <a:lnTo>
                  <a:pt x="182667" y="143238"/>
                </a:lnTo>
                <a:lnTo>
                  <a:pt x="182129" y="136810"/>
                </a:lnTo>
                <a:lnTo>
                  <a:pt x="182129" y="143238"/>
                </a:lnTo>
                <a:lnTo>
                  <a:pt x="180387" y="143238"/>
                </a:lnTo>
                <a:lnTo>
                  <a:pt x="180387" y="128196"/>
                </a:lnTo>
                <a:lnTo>
                  <a:pt x="183206" y="128196"/>
                </a:lnTo>
                <a:lnTo>
                  <a:pt x="183617" y="133294"/>
                </a:lnTo>
                <a:lnTo>
                  <a:pt x="184029" y="128196"/>
                </a:lnTo>
                <a:close/>
                <a:moveTo>
                  <a:pt x="194321" y="128196"/>
                </a:moveTo>
                <a:lnTo>
                  <a:pt x="194321" y="143238"/>
                </a:lnTo>
                <a:lnTo>
                  <a:pt x="192580" y="143238"/>
                </a:lnTo>
                <a:lnTo>
                  <a:pt x="192580" y="136810"/>
                </a:lnTo>
                <a:lnTo>
                  <a:pt x="192041" y="143238"/>
                </a:lnTo>
                <a:lnTo>
                  <a:pt x="190141" y="143238"/>
                </a:lnTo>
                <a:lnTo>
                  <a:pt x="189603" y="136810"/>
                </a:lnTo>
                <a:lnTo>
                  <a:pt x="189603" y="143238"/>
                </a:lnTo>
                <a:lnTo>
                  <a:pt x="187861" y="143238"/>
                </a:lnTo>
                <a:lnTo>
                  <a:pt x="187861" y="128196"/>
                </a:lnTo>
                <a:lnTo>
                  <a:pt x="190679" y="128196"/>
                </a:lnTo>
                <a:lnTo>
                  <a:pt x="191091" y="133294"/>
                </a:lnTo>
                <a:lnTo>
                  <a:pt x="191503" y="128196"/>
                </a:lnTo>
                <a:close/>
                <a:moveTo>
                  <a:pt x="201795" y="128196"/>
                </a:moveTo>
                <a:lnTo>
                  <a:pt x="201795" y="143238"/>
                </a:lnTo>
                <a:lnTo>
                  <a:pt x="200054" y="143238"/>
                </a:lnTo>
                <a:lnTo>
                  <a:pt x="200054" y="136810"/>
                </a:lnTo>
                <a:lnTo>
                  <a:pt x="199515" y="143238"/>
                </a:lnTo>
                <a:lnTo>
                  <a:pt x="197615" y="143238"/>
                </a:lnTo>
                <a:lnTo>
                  <a:pt x="197077" y="136810"/>
                </a:lnTo>
                <a:lnTo>
                  <a:pt x="197077" y="143238"/>
                </a:lnTo>
                <a:lnTo>
                  <a:pt x="195366" y="143238"/>
                </a:lnTo>
                <a:lnTo>
                  <a:pt x="195366" y="128196"/>
                </a:lnTo>
                <a:lnTo>
                  <a:pt x="198153" y="128196"/>
                </a:lnTo>
                <a:lnTo>
                  <a:pt x="198565" y="133294"/>
                </a:lnTo>
                <a:lnTo>
                  <a:pt x="198977" y="128196"/>
                </a:lnTo>
                <a:close/>
                <a:moveTo>
                  <a:pt x="209269" y="128196"/>
                </a:moveTo>
                <a:lnTo>
                  <a:pt x="209269" y="143238"/>
                </a:lnTo>
                <a:lnTo>
                  <a:pt x="207527" y="143238"/>
                </a:lnTo>
                <a:lnTo>
                  <a:pt x="207527" y="136810"/>
                </a:lnTo>
                <a:lnTo>
                  <a:pt x="207021" y="143238"/>
                </a:lnTo>
                <a:lnTo>
                  <a:pt x="205089" y="143238"/>
                </a:lnTo>
                <a:lnTo>
                  <a:pt x="204582" y="136810"/>
                </a:lnTo>
                <a:lnTo>
                  <a:pt x="204582" y="143238"/>
                </a:lnTo>
                <a:lnTo>
                  <a:pt x="202840" y="143238"/>
                </a:lnTo>
                <a:lnTo>
                  <a:pt x="202840" y="128196"/>
                </a:lnTo>
                <a:lnTo>
                  <a:pt x="205627" y="128196"/>
                </a:lnTo>
                <a:lnTo>
                  <a:pt x="206039" y="133294"/>
                </a:lnTo>
                <a:lnTo>
                  <a:pt x="206451" y="128196"/>
                </a:lnTo>
                <a:close/>
                <a:moveTo>
                  <a:pt x="216743" y="128196"/>
                </a:moveTo>
                <a:lnTo>
                  <a:pt x="216743" y="143238"/>
                </a:lnTo>
                <a:lnTo>
                  <a:pt x="215001" y="143238"/>
                </a:lnTo>
                <a:lnTo>
                  <a:pt x="215001" y="136810"/>
                </a:lnTo>
                <a:lnTo>
                  <a:pt x="214495" y="143238"/>
                </a:lnTo>
                <a:lnTo>
                  <a:pt x="212563" y="143238"/>
                </a:lnTo>
                <a:lnTo>
                  <a:pt x="212056" y="136810"/>
                </a:lnTo>
                <a:lnTo>
                  <a:pt x="212056" y="143238"/>
                </a:lnTo>
                <a:lnTo>
                  <a:pt x="210314" y="143238"/>
                </a:lnTo>
                <a:lnTo>
                  <a:pt x="210314" y="128196"/>
                </a:lnTo>
                <a:lnTo>
                  <a:pt x="213101" y="128196"/>
                </a:lnTo>
                <a:lnTo>
                  <a:pt x="213513" y="133294"/>
                </a:lnTo>
                <a:lnTo>
                  <a:pt x="213956" y="128196"/>
                </a:lnTo>
                <a:close/>
                <a:moveTo>
                  <a:pt x="224217" y="128196"/>
                </a:moveTo>
                <a:lnTo>
                  <a:pt x="224217" y="143238"/>
                </a:lnTo>
                <a:lnTo>
                  <a:pt x="222475" y="143238"/>
                </a:lnTo>
                <a:lnTo>
                  <a:pt x="222475" y="136810"/>
                </a:lnTo>
                <a:lnTo>
                  <a:pt x="221969" y="143238"/>
                </a:lnTo>
                <a:lnTo>
                  <a:pt x="220037" y="143238"/>
                </a:lnTo>
                <a:lnTo>
                  <a:pt x="219530" y="136810"/>
                </a:lnTo>
                <a:lnTo>
                  <a:pt x="219530" y="143238"/>
                </a:lnTo>
                <a:lnTo>
                  <a:pt x="217788" y="143238"/>
                </a:lnTo>
                <a:lnTo>
                  <a:pt x="217788" y="128196"/>
                </a:lnTo>
                <a:lnTo>
                  <a:pt x="220575" y="128196"/>
                </a:lnTo>
                <a:lnTo>
                  <a:pt x="221018" y="133294"/>
                </a:lnTo>
                <a:lnTo>
                  <a:pt x="221430" y="128196"/>
                </a:lnTo>
                <a:close/>
                <a:moveTo>
                  <a:pt x="231691" y="128196"/>
                </a:moveTo>
                <a:lnTo>
                  <a:pt x="231691" y="143238"/>
                </a:lnTo>
                <a:lnTo>
                  <a:pt x="229981" y="143238"/>
                </a:lnTo>
                <a:lnTo>
                  <a:pt x="229981" y="136810"/>
                </a:lnTo>
                <a:lnTo>
                  <a:pt x="229442" y="143238"/>
                </a:lnTo>
                <a:lnTo>
                  <a:pt x="227542" y="143238"/>
                </a:lnTo>
                <a:lnTo>
                  <a:pt x="227004" y="136810"/>
                </a:lnTo>
                <a:lnTo>
                  <a:pt x="227004" y="143238"/>
                </a:lnTo>
                <a:lnTo>
                  <a:pt x="225262" y="143238"/>
                </a:lnTo>
                <a:lnTo>
                  <a:pt x="225262" y="128196"/>
                </a:lnTo>
                <a:lnTo>
                  <a:pt x="228049" y="128196"/>
                </a:lnTo>
                <a:lnTo>
                  <a:pt x="228492" y="133294"/>
                </a:lnTo>
                <a:lnTo>
                  <a:pt x="228904" y="128196"/>
                </a:lnTo>
                <a:close/>
                <a:moveTo>
                  <a:pt x="239165" y="128196"/>
                </a:moveTo>
                <a:lnTo>
                  <a:pt x="239165" y="143238"/>
                </a:lnTo>
                <a:lnTo>
                  <a:pt x="237455" y="143238"/>
                </a:lnTo>
                <a:lnTo>
                  <a:pt x="237455" y="136810"/>
                </a:lnTo>
                <a:lnTo>
                  <a:pt x="236916" y="143238"/>
                </a:lnTo>
                <a:lnTo>
                  <a:pt x="235016" y="143238"/>
                </a:lnTo>
                <a:lnTo>
                  <a:pt x="234478" y="136810"/>
                </a:lnTo>
                <a:lnTo>
                  <a:pt x="234478" y="143238"/>
                </a:lnTo>
                <a:lnTo>
                  <a:pt x="232736" y="143238"/>
                </a:lnTo>
                <a:lnTo>
                  <a:pt x="232736" y="128196"/>
                </a:lnTo>
                <a:lnTo>
                  <a:pt x="235555" y="128196"/>
                </a:lnTo>
                <a:lnTo>
                  <a:pt x="235966" y="133294"/>
                </a:lnTo>
                <a:lnTo>
                  <a:pt x="236378" y="128196"/>
                </a:lnTo>
                <a:close/>
                <a:moveTo>
                  <a:pt x="246670" y="128196"/>
                </a:moveTo>
                <a:lnTo>
                  <a:pt x="246670" y="143238"/>
                </a:lnTo>
                <a:lnTo>
                  <a:pt x="244929" y="143238"/>
                </a:lnTo>
                <a:lnTo>
                  <a:pt x="244929" y="136810"/>
                </a:lnTo>
                <a:lnTo>
                  <a:pt x="244390" y="143238"/>
                </a:lnTo>
                <a:lnTo>
                  <a:pt x="242490" y="143238"/>
                </a:lnTo>
                <a:lnTo>
                  <a:pt x="241952" y="136810"/>
                </a:lnTo>
                <a:lnTo>
                  <a:pt x="241952" y="143238"/>
                </a:lnTo>
                <a:lnTo>
                  <a:pt x="240242" y="143238"/>
                </a:lnTo>
                <a:lnTo>
                  <a:pt x="240242" y="128196"/>
                </a:lnTo>
                <a:lnTo>
                  <a:pt x="243028" y="128196"/>
                </a:lnTo>
                <a:lnTo>
                  <a:pt x="243440" y="133294"/>
                </a:lnTo>
                <a:lnTo>
                  <a:pt x="243852" y="128196"/>
                </a:lnTo>
                <a:close/>
                <a:moveTo>
                  <a:pt x="254144" y="128196"/>
                </a:moveTo>
                <a:lnTo>
                  <a:pt x="254144" y="143238"/>
                </a:lnTo>
                <a:lnTo>
                  <a:pt x="252402" y="143238"/>
                </a:lnTo>
                <a:lnTo>
                  <a:pt x="252402" y="136810"/>
                </a:lnTo>
                <a:lnTo>
                  <a:pt x="251864" y="143238"/>
                </a:lnTo>
                <a:lnTo>
                  <a:pt x="249964" y="143238"/>
                </a:lnTo>
                <a:lnTo>
                  <a:pt x="249426" y="136810"/>
                </a:lnTo>
                <a:lnTo>
                  <a:pt x="249426" y="143238"/>
                </a:lnTo>
                <a:lnTo>
                  <a:pt x="247715" y="143238"/>
                </a:lnTo>
                <a:lnTo>
                  <a:pt x="247715" y="128196"/>
                </a:lnTo>
                <a:lnTo>
                  <a:pt x="250502" y="128196"/>
                </a:lnTo>
                <a:lnTo>
                  <a:pt x="250914" y="133294"/>
                </a:lnTo>
                <a:lnTo>
                  <a:pt x="251326" y="128196"/>
                </a:lnTo>
                <a:close/>
                <a:moveTo>
                  <a:pt x="261618" y="128196"/>
                </a:moveTo>
                <a:lnTo>
                  <a:pt x="261618" y="143238"/>
                </a:lnTo>
                <a:lnTo>
                  <a:pt x="259876" y="143238"/>
                </a:lnTo>
                <a:lnTo>
                  <a:pt x="259876" y="136810"/>
                </a:lnTo>
                <a:lnTo>
                  <a:pt x="259338" y="143238"/>
                </a:lnTo>
                <a:lnTo>
                  <a:pt x="257438" y="143238"/>
                </a:lnTo>
                <a:lnTo>
                  <a:pt x="256899" y="136810"/>
                </a:lnTo>
                <a:lnTo>
                  <a:pt x="256899" y="143238"/>
                </a:lnTo>
                <a:lnTo>
                  <a:pt x="255189" y="143238"/>
                </a:lnTo>
                <a:lnTo>
                  <a:pt x="255189" y="128196"/>
                </a:lnTo>
                <a:lnTo>
                  <a:pt x="257976" y="128196"/>
                </a:lnTo>
                <a:lnTo>
                  <a:pt x="258388" y="133294"/>
                </a:lnTo>
                <a:lnTo>
                  <a:pt x="258831" y="128196"/>
                </a:lnTo>
                <a:close/>
                <a:moveTo>
                  <a:pt x="269092" y="128196"/>
                </a:moveTo>
                <a:lnTo>
                  <a:pt x="269092" y="143238"/>
                </a:lnTo>
                <a:lnTo>
                  <a:pt x="267350" y="143238"/>
                </a:lnTo>
                <a:lnTo>
                  <a:pt x="267350" y="136810"/>
                </a:lnTo>
                <a:lnTo>
                  <a:pt x="266844" y="143238"/>
                </a:lnTo>
                <a:lnTo>
                  <a:pt x="264912" y="143238"/>
                </a:lnTo>
                <a:lnTo>
                  <a:pt x="264405" y="136810"/>
                </a:lnTo>
                <a:lnTo>
                  <a:pt x="264405" y="143238"/>
                </a:lnTo>
                <a:lnTo>
                  <a:pt x="262663" y="143238"/>
                </a:lnTo>
                <a:lnTo>
                  <a:pt x="262663" y="128196"/>
                </a:lnTo>
                <a:lnTo>
                  <a:pt x="265450" y="128196"/>
                </a:lnTo>
                <a:lnTo>
                  <a:pt x="265862" y="133294"/>
                </a:lnTo>
                <a:lnTo>
                  <a:pt x="266305" y="128196"/>
                </a:lnTo>
                <a:close/>
                <a:moveTo>
                  <a:pt x="276566" y="128196"/>
                </a:moveTo>
                <a:lnTo>
                  <a:pt x="276566" y="143238"/>
                </a:lnTo>
                <a:lnTo>
                  <a:pt x="274824" y="143238"/>
                </a:lnTo>
                <a:lnTo>
                  <a:pt x="274824" y="136810"/>
                </a:lnTo>
                <a:lnTo>
                  <a:pt x="274317" y="143238"/>
                </a:lnTo>
                <a:lnTo>
                  <a:pt x="272386" y="143238"/>
                </a:lnTo>
                <a:lnTo>
                  <a:pt x="271879" y="136810"/>
                </a:lnTo>
                <a:lnTo>
                  <a:pt x="271879" y="143238"/>
                </a:lnTo>
                <a:lnTo>
                  <a:pt x="270137" y="143238"/>
                </a:lnTo>
                <a:lnTo>
                  <a:pt x="270137" y="128196"/>
                </a:lnTo>
                <a:lnTo>
                  <a:pt x="272924" y="128196"/>
                </a:lnTo>
                <a:lnTo>
                  <a:pt x="273367" y="133294"/>
                </a:lnTo>
                <a:lnTo>
                  <a:pt x="273779" y="128196"/>
                </a:lnTo>
                <a:close/>
                <a:moveTo>
                  <a:pt x="284040" y="128196"/>
                </a:moveTo>
                <a:lnTo>
                  <a:pt x="284040" y="143238"/>
                </a:lnTo>
                <a:lnTo>
                  <a:pt x="282298" y="143238"/>
                </a:lnTo>
                <a:lnTo>
                  <a:pt x="282298" y="136810"/>
                </a:lnTo>
                <a:lnTo>
                  <a:pt x="281791" y="143238"/>
                </a:lnTo>
                <a:lnTo>
                  <a:pt x="279860" y="143238"/>
                </a:lnTo>
                <a:lnTo>
                  <a:pt x="279353" y="136810"/>
                </a:lnTo>
                <a:lnTo>
                  <a:pt x="279353" y="143238"/>
                </a:lnTo>
                <a:lnTo>
                  <a:pt x="277611" y="143238"/>
                </a:lnTo>
                <a:lnTo>
                  <a:pt x="277611" y="128196"/>
                </a:lnTo>
                <a:lnTo>
                  <a:pt x="280430" y="128196"/>
                </a:lnTo>
                <a:lnTo>
                  <a:pt x="280841" y="133294"/>
                </a:lnTo>
                <a:lnTo>
                  <a:pt x="281253" y="128196"/>
                </a:lnTo>
                <a:close/>
                <a:moveTo>
                  <a:pt x="7347" y="144062"/>
                </a:moveTo>
                <a:lnTo>
                  <a:pt x="7347" y="159105"/>
                </a:lnTo>
                <a:lnTo>
                  <a:pt x="5605" y="159105"/>
                </a:lnTo>
                <a:lnTo>
                  <a:pt x="5605" y="152676"/>
                </a:lnTo>
                <a:lnTo>
                  <a:pt x="5099" y="159105"/>
                </a:lnTo>
                <a:lnTo>
                  <a:pt x="3167" y="159105"/>
                </a:lnTo>
                <a:lnTo>
                  <a:pt x="2629" y="152676"/>
                </a:lnTo>
                <a:lnTo>
                  <a:pt x="2629" y="159105"/>
                </a:lnTo>
                <a:lnTo>
                  <a:pt x="918" y="159105"/>
                </a:lnTo>
                <a:lnTo>
                  <a:pt x="918" y="144062"/>
                </a:lnTo>
                <a:lnTo>
                  <a:pt x="3705" y="144062"/>
                </a:lnTo>
                <a:lnTo>
                  <a:pt x="4117" y="149160"/>
                </a:lnTo>
                <a:lnTo>
                  <a:pt x="4529" y="144062"/>
                </a:lnTo>
                <a:close/>
                <a:moveTo>
                  <a:pt x="14821" y="144062"/>
                </a:moveTo>
                <a:lnTo>
                  <a:pt x="14821" y="159105"/>
                </a:lnTo>
                <a:lnTo>
                  <a:pt x="13079" y="159105"/>
                </a:lnTo>
                <a:lnTo>
                  <a:pt x="13079" y="152676"/>
                </a:lnTo>
                <a:lnTo>
                  <a:pt x="12573" y="159105"/>
                </a:lnTo>
                <a:lnTo>
                  <a:pt x="10641" y="159105"/>
                </a:lnTo>
                <a:lnTo>
                  <a:pt x="10134" y="152676"/>
                </a:lnTo>
                <a:lnTo>
                  <a:pt x="10134" y="159105"/>
                </a:lnTo>
                <a:lnTo>
                  <a:pt x="8392" y="159105"/>
                </a:lnTo>
                <a:lnTo>
                  <a:pt x="8392" y="144062"/>
                </a:lnTo>
                <a:lnTo>
                  <a:pt x="11179" y="144062"/>
                </a:lnTo>
                <a:lnTo>
                  <a:pt x="11591" y="149160"/>
                </a:lnTo>
                <a:lnTo>
                  <a:pt x="12034" y="144062"/>
                </a:lnTo>
                <a:close/>
                <a:moveTo>
                  <a:pt x="22295" y="144062"/>
                </a:moveTo>
                <a:lnTo>
                  <a:pt x="22295" y="159105"/>
                </a:lnTo>
                <a:lnTo>
                  <a:pt x="20553" y="159105"/>
                </a:lnTo>
                <a:lnTo>
                  <a:pt x="20553" y="152676"/>
                </a:lnTo>
                <a:lnTo>
                  <a:pt x="20047" y="159105"/>
                </a:lnTo>
                <a:lnTo>
                  <a:pt x="18115" y="159105"/>
                </a:lnTo>
                <a:lnTo>
                  <a:pt x="17608" y="152676"/>
                </a:lnTo>
                <a:lnTo>
                  <a:pt x="17608" y="159105"/>
                </a:lnTo>
                <a:lnTo>
                  <a:pt x="15866" y="159105"/>
                </a:lnTo>
                <a:lnTo>
                  <a:pt x="15866" y="144062"/>
                </a:lnTo>
                <a:lnTo>
                  <a:pt x="18653" y="144062"/>
                </a:lnTo>
                <a:lnTo>
                  <a:pt x="19096" y="149160"/>
                </a:lnTo>
                <a:lnTo>
                  <a:pt x="19508" y="144062"/>
                </a:lnTo>
                <a:close/>
                <a:moveTo>
                  <a:pt x="29769" y="144062"/>
                </a:moveTo>
                <a:lnTo>
                  <a:pt x="29769" y="159105"/>
                </a:lnTo>
                <a:lnTo>
                  <a:pt x="28059" y="159105"/>
                </a:lnTo>
                <a:lnTo>
                  <a:pt x="28059" y="152676"/>
                </a:lnTo>
                <a:lnTo>
                  <a:pt x="27520" y="159105"/>
                </a:lnTo>
                <a:lnTo>
                  <a:pt x="25589" y="159105"/>
                </a:lnTo>
                <a:lnTo>
                  <a:pt x="25082" y="152676"/>
                </a:lnTo>
                <a:lnTo>
                  <a:pt x="25082" y="159105"/>
                </a:lnTo>
                <a:lnTo>
                  <a:pt x="23340" y="159105"/>
                </a:lnTo>
                <a:lnTo>
                  <a:pt x="23340" y="144062"/>
                </a:lnTo>
                <a:lnTo>
                  <a:pt x="26159" y="144062"/>
                </a:lnTo>
                <a:lnTo>
                  <a:pt x="26570" y="149160"/>
                </a:lnTo>
                <a:lnTo>
                  <a:pt x="26982" y="144062"/>
                </a:lnTo>
                <a:close/>
                <a:moveTo>
                  <a:pt x="37243" y="144062"/>
                </a:moveTo>
                <a:lnTo>
                  <a:pt x="37243" y="159105"/>
                </a:lnTo>
                <a:lnTo>
                  <a:pt x="35533" y="159105"/>
                </a:lnTo>
                <a:lnTo>
                  <a:pt x="35533" y="152676"/>
                </a:lnTo>
                <a:lnTo>
                  <a:pt x="34994" y="159105"/>
                </a:lnTo>
                <a:lnTo>
                  <a:pt x="33094" y="159105"/>
                </a:lnTo>
                <a:lnTo>
                  <a:pt x="32556" y="152676"/>
                </a:lnTo>
                <a:lnTo>
                  <a:pt x="32556" y="159105"/>
                </a:lnTo>
                <a:lnTo>
                  <a:pt x="30814" y="159105"/>
                </a:lnTo>
                <a:lnTo>
                  <a:pt x="30814" y="144062"/>
                </a:lnTo>
                <a:lnTo>
                  <a:pt x="33633" y="144062"/>
                </a:lnTo>
                <a:lnTo>
                  <a:pt x="34044" y="149160"/>
                </a:lnTo>
                <a:lnTo>
                  <a:pt x="34456" y="144062"/>
                </a:lnTo>
                <a:close/>
                <a:moveTo>
                  <a:pt x="44748" y="144062"/>
                </a:moveTo>
                <a:lnTo>
                  <a:pt x="44748" y="159105"/>
                </a:lnTo>
                <a:lnTo>
                  <a:pt x="43007" y="159105"/>
                </a:lnTo>
                <a:lnTo>
                  <a:pt x="43007" y="152676"/>
                </a:lnTo>
                <a:lnTo>
                  <a:pt x="42468" y="159105"/>
                </a:lnTo>
                <a:lnTo>
                  <a:pt x="40568" y="159105"/>
                </a:lnTo>
                <a:lnTo>
                  <a:pt x="40030" y="152676"/>
                </a:lnTo>
                <a:lnTo>
                  <a:pt x="40030" y="159105"/>
                </a:lnTo>
                <a:lnTo>
                  <a:pt x="38320" y="159105"/>
                </a:lnTo>
                <a:lnTo>
                  <a:pt x="38320" y="144062"/>
                </a:lnTo>
                <a:lnTo>
                  <a:pt x="41106" y="144062"/>
                </a:lnTo>
                <a:lnTo>
                  <a:pt x="41518" y="149160"/>
                </a:lnTo>
                <a:lnTo>
                  <a:pt x="41930" y="144062"/>
                </a:lnTo>
                <a:close/>
                <a:moveTo>
                  <a:pt x="52222" y="144062"/>
                </a:moveTo>
                <a:lnTo>
                  <a:pt x="52222" y="159105"/>
                </a:lnTo>
                <a:lnTo>
                  <a:pt x="50480" y="159105"/>
                </a:lnTo>
                <a:lnTo>
                  <a:pt x="50480" y="152676"/>
                </a:lnTo>
                <a:lnTo>
                  <a:pt x="49942" y="159105"/>
                </a:lnTo>
                <a:lnTo>
                  <a:pt x="48042" y="159105"/>
                </a:lnTo>
                <a:lnTo>
                  <a:pt x="47504" y="152676"/>
                </a:lnTo>
                <a:lnTo>
                  <a:pt x="47504" y="159105"/>
                </a:lnTo>
                <a:lnTo>
                  <a:pt x="45793" y="159105"/>
                </a:lnTo>
                <a:lnTo>
                  <a:pt x="45793" y="144062"/>
                </a:lnTo>
                <a:lnTo>
                  <a:pt x="48580" y="144062"/>
                </a:lnTo>
                <a:lnTo>
                  <a:pt x="48992" y="149160"/>
                </a:lnTo>
                <a:lnTo>
                  <a:pt x="49404" y="144062"/>
                </a:lnTo>
                <a:close/>
                <a:moveTo>
                  <a:pt x="59696" y="144062"/>
                </a:moveTo>
                <a:lnTo>
                  <a:pt x="59696" y="159105"/>
                </a:lnTo>
                <a:lnTo>
                  <a:pt x="57954" y="159105"/>
                </a:lnTo>
                <a:lnTo>
                  <a:pt x="57954" y="152676"/>
                </a:lnTo>
                <a:lnTo>
                  <a:pt x="57448" y="159105"/>
                </a:lnTo>
                <a:lnTo>
                  <a:pt x="55516" y="159105"/>
                </a:lnTo>
                <a:lnTo>
                  <a:pt x="54978" y="152676"/>
                </a:lnTo>
                <a:lnTo>
                  <a:pt x="54978" y="159105"/>
                </a:lnTo>
                <a:lnTo>
                  <a:pt x="53267" y="159105"/>
                </a:lnTo>
                <a:lnTo>
                  <a:pt x="53267" y="144062"/>
                </a:lnTo>
                <a:lnTo>
                  <a:pt x="56054" y="144062"/>
                </a:lnTo>
                <a:lnTo>
                  <a:pt x="56466" y="149160"/>
                </a:lnTo>
                <a:lnTo>
                  <a:pt x="56878" y="144062"/>
                </a:lnTo>
                <a:close/>
                <a:moveTo>
                  <a:pt x="67170" y="144062"/>
                </a:moveTo>
                <a:lnTo>
                  <a:pt x="67170" y="159105"/>
                </a:lnTo>
                <a:lnTo>
                  <a:pt x="65428" y="159105"/>
                </a:lnTo>
                <a:lnTo>
                  <a:pt x="65428" y="152676"/>
                </a:lnTo>
                <a:lnTo>
                  <a:pt x="64922" y="159105"/>
                </a:lnTo>
                <a:lnTo>
                  <a:pt x="62990" y="159105"/>
                </a:lnTo>
                <a:lnTo>
                  <a:pt x="62483" y="152676"/>
                </a:lnTo>
                <a:lnTo>
                  <a:pt x="62483" y="159105"/>
                </a:lnTo>
                <a:lnTo>
                  <a:pt x="60741" y="159105"/>
                </a:lnTo>
                <a:lnTo>
                  <a:pt x="60741" y="144062"/>
                </a:lnTo>
                <a:lnTo>
                  <a:pt x="63528" y="144062"/>
                </a:lnTo>
                <a:lnTo>
                  <a:pt x="63940" y="149160"/>
                </a:lnTo>
                <a:lnTo>
                  <a:pt x="64383" y="144062"/>
                </a:lnTo>
                <a:close/>
                <a:moveTo>
                  <a:pt x="74644" y="144062"/>
                </a:moveTo>
                <a:lnTo>
                  <a:pt x="74644" y="159105"/>
                </a:lnTo>
                <a:lnTo>
                  <a:pt x="72902" y="159105"/>
                </a:lnTo>
                <a:lnTo>
                  <a:pt x="72902" y="152676"/>
                </a:lnTo>
                <a:lnTo>
                  <a:pt x="72395" y="159105"/>
                </a:lnTo>
                <a:lnTo>
                  <a:pt x="70464" y="159105"/>
                </a:lnTo>
                <a:lnTo>
                  <a:pt x="69957" y="152676"/>
                </a:lnTo>
                <a:lnTo>
                  <a:pt x="69957" y="159105"/>
                </a:lnTo>
                <a:lnTo>
                  <a:pt x="68215" y="159105"/>
                </a:lnTo>
                <a:lnTo>
                  <a:pt x="68215" y="144062"/>
                </a:lnTo>
                <a:lnTo>
                  <a:pt x="71002" y="144062"/>
                </a:lnTo>
                <a:lnTo>
                  <a:pt x="71445" y="149160"/>
                </a:lnTo>
                <a:lnTo>
                  <a:pt x="71857" y="144062"/>
                </a:lnTo>
                <a:close/>
                <a:moveTo>
                  <a:pt x="82118" y="144062"/>
                </a:moveTo>
                <a:lnTo>
                  <a:pt x="82118" y="159105"/>
                </a:lnTo>
                <a:lnTo>
                  <a:pt x="80376" y="159105"/>
                </a:lnTo>
                <a:lnTo>
                  <a:pt x="80376" y="152676"/>
                </a:lnTo>
                <a:lnTo>
                  <a:pt x="79869" y="159105"/>
                </a:lnTo>
                <a:lnTo>
                  <a:pt x="77969" y="159105"/>
                </a:lnTo>
                <a:lnTo>
                  <a:pt x="77431" y="152676"/>
                </a:lnTo>
                <a:lnTo>
                  <a:pt x="77431" y="159105"/>
                </a:lnTo>
                <a:lnTo>
                  <a:pt x="75689" y="159105"/>
                </a:lnTo>
                <a:lnTo>
                  <a:pt x="75689" y="144062"/>
                </a:lnTo>
                <a:lnTo>
                  <a:pt x="78508" y="144062"/>
                </a:lnTo>
                <a:lnTo>
                  <a:pt x="78919" y="149160"/>
                </a:lnTo>
                <a:lnTo>
                  <a:pt x="79331" y="144062"/>
                </a:lnTo>
                <a:close/>
                <a:moveTo>
                  <a:pt x="89623" y="144062"/>
                </a:moveTo>
                <a:lnTo>
                  <a:pt x="89623" y="159105"/>
                </a:lnTo>
                <a:lnTo>
                  <a:pt x="87882" y="159105"/>
                </a:lnTo>
                <a:lnTo>
                  <a:pt x="87882" y="152676"/>
                </a:lnTo>
                <a:lnTo>
                  <a:pt x="87343" y="159105"/>
                </a:lnTo>
                <a:lnTo>
                  <a:pt x="85443" y="159105"/>
                </a:lnTo>
                <a:lnTo>
                  <a:pt x="84905" y="152676"/>
                </a:lnTo>
                <a:lnTo>
                  <a:pt x="84905" y="159105"/>
                </a:lnTo>
                <a:lnTo>
                  <a:pt x="83163" y="159105"/>
                </a:lnTo>
                <a:lnTo>
                  <a:pt x="83163" y="144062"/>
                </a:lnTo>
                <a:lnTo>
                  <a:pt x="85982" y="144062"/>
                </a:lnTo>
                <a:lnTo>
                  <a:pt x="86393" y="149160"/>
                </a:lnTo>
                <a:lnTo>
                  <a:pt x="86805" y="144062"/>
                </a:lnTo>
                <a:close/>
                <a:moveTo>
                  <a:pt x="97097" y="144062"/>
                </a:moveTo>
                <a:lnTo>
                  <a:pt x="97097" y="159105"/>
                </a:lnTo>
                <a:lnTo>
                  <a:pt x="95356" y="159105"/>
                </a:lnTo>
                <a:lnTo>
                  <a:pt x="95356" y="152676"/>
                </a:lnTo>
                <a:lnTo>
                  <a:pt x="94817" y="159105"/>
                </a:lnTo>
                <a:lnTo>
                  <a:pt x="92917" y="159105"/>
                </a:lnTo>
                <a:lnTo>
                  <a:pt x="92379" y="152676"/>
                </a:lnTo>
                <a:lnTo>
                  <a:pt x="92379" y="159105"/>
                </a:lnTo>
                <a:lnTo>
                  <a:pt x="90637" y="159105"/>
                </a:lnTo>
                <a:lnTo>
                  <a:pt x="90637" y="144062"/>
                </a:lnTo>
                <a:lnTo>
                  <a:pt x="93455" y="144062"/>
                </a:lnTo>
                <a:lnTo>
                  <a:pt x="93867" y="149160"/>
                </a:lnTo>
                <a:lnTo>
                  <a:pt x="94279" y="144062"/>
                </a:lnTo>
                <a:close/>
                <a:moveTo>
                  <a:pt x="104571" y="144062"/>
                </a:moveTo>
                <a:lnTo>
                  <a:pt x="104571" y="159105"/>
                </a:lnTo>
                <a:lnTo>
                  <a:pt x="102829" y="159105"/>
                </a:lnTo>
                <a:lnTo>
                  <a:pt x="102829" y="152676"/>
                </a:lnTo>
                <a:lnTo>
                  <a:pt x="102323" y="159105"/>
                </a:lnTo>
                <a:lnTo>
                  <a:pt x="100391" y="159105"/>
                </a:lnTo>
                <a:lnTo>
                  <a:pt x="99853" y="152676"/>
                </a:lnTo>
                <a:lnTo>
                  <a:pt x="99853" y="159105"/>
                </a:lnTo>
                <a:lnTo>
                  <a:pt x="98142" y="159105"/>
                </a:lnTo>
                <a:lnTo>
                  <a:pt x="98142" y="144062"/>
                </a:lnTo>
                <a:lnTo>
                  <a:pt x="100929" y="144062"/>
                </a:lnTo>
                <a:lnTo>
                  <a:pt x="101341" y="149160"/>
                </a:lnTo>
                <a:lnTo>
                  <a:pt x="101753" y="144062"/>
                </a:lnTo>
                <a:close/>
                <a:moveTo>
                  <a:pt x="112045" y="144062"/>
                </a:moveTo>
                <a:lnTo>
                  <a:pt x="112045" y="159105"/>
                </a:lnTo>
                <a:lnTo>
                  <a:pt x="110303" y="159105"/>
                </a:lnTo>
                <a:lnTo>
                  <a:pt x="110303" y="152676"/>
                </a:lnTo>
                <a:lnTo>
                  <a:pt x="109797" y="159105"/>
                </a:lnTo>
                <a:lnTo>
                  <a:pt x="107865" y="159105"/>
                </a:lnTo>
                <a:lnTo>
                  <a:pt x="107358" y="152676"/>
                </a:lnTo>
                <a:lnTo>
                  <a:pt x="107358" y="159105"/>
                </a:lnTo>
                <a:lnTo>
                  <a:pt x="105616" y="159105"/>
                </a:lnTo>
                <a:lnTo>
                  <a:pt x="105616" y="144062"/>
                </a:lnTo>
                <a:lnTo>
                  <a:pt x="108403" y="144062"/>
                </a:lnTo>
                <a:lnTo>
                  <a:pt x="108815" y="149160"/>
                </a:lnTo>
                <a:lnTo>
                  <a:pt x="109258" y="144062"/>
                </a:lnTo>
                <a:close/>
                <a:moveTo>
                  <a:pt x="119519" y="144062"/>
                </a:moveTo>
                <a:lnTo>
                  <a:pt x="119519" y="159105"/>
                </a:lnTo>
                <a:lnTo>
                  <a:pt x="117777" y="159105"/>
                </a:lnTo>
                <a:lnTo>
                  <a:pt x="117777" y="152676"/>
                </a:lnTo>
                <a:lnTo>
                  <a:pt x="117271" y="159105"/>
                </a:lnTo>
                <a:lnTo>
                  <a:pt x="115339" y="159105"/>
                </a:lnTo>
                <a:lnTo>
                  <a:pt x="114832" y="152676"/>
                </a:lnTo>
                <a:lnTo>
                  <a:pt x="114832" y="159105"/>
                </a:lnTo>
                <a:lnTo>
                  <a:pt x="113090" y="159105"/>
                </a:lnTo>
                <a:lnTo>
                  <a:pt x="113090" y="144062"/>
                </a:lnTo>
                <a:lnTo>
                  <a:pt x="115877" y="144062"/>
                </a:lnTo>
                <a:lnTo>
                  <a:pt x="116320" y="149160"/>
                </a:lnTo>
                <a:lnTo>
                  <a:pt x="116732" y="144062"/>
                </a:lnTo>
                <a:close/>
                <a:moveTo>
                  <a:pt x="126993" y="144062"/>
                </a:moveTo>
                <a:lnTo>
                  <a:pt x="126993" y="159105"/>
                </a:lnTo>
                <a:lnTo>
                  <a:pt x="125283" y="159105"/>
                </a:lnTo>
                <a:lnTo>
                  <a:pt x="125283" y="152676"/>
                </a:lnTo>
                <a:lnTo>
                  <a:pt x="124744" y="159105"/>
                </a:lnTo>
                <a:lnTo>
                  <a:pt x="122813" y="159105"/>
                </a:lnTo>
                <a:lnTo>
                  <a:pt x="122306" y="152676"/>
                </a:lnTo>
                <a:lnTo>
                  <a:pt x="122306" y="159105"/>
                </a:lnTo>
                <a:lnTo>
                  <a:pt x="120564" y="159105"/>
                </a:lnTo>
                <a:lnTo>
                  <a:pt x="120564" y="144062"/>
                </a:lnTo>
                <a:lnTo>
                  <a:pt x="123351" y="144062"/>
                </a:lnTo>
                <a:lnTo>
                  <a:pt x="123794" y="149160"/>
                </a:lnTo>
                <a:lnTo>
                  <a:pt x="124206" y="144062"/>
                </a:lnTo>
                <a:close/>
                <a:moveTo>
                  <a:pt x="134467" y="144062"/>
                </a:moveTo>
                <a:lnTo>
                  <a:pt x="134467" y="159105"/>
                </a:lnTo>
                <a:lnTo>
                  <a:pt x="132757" y="159105"/>
                </a:lnTo>
                <a:lnTo>
                  <a:pt x="132757" y="152676"/>
                </a:lnTo>
                <a:lnTo>
                  <a:pt x="132218" y="159105"/>
                </a:lnTo>
                <a:lnTo>
                  <a:pt x="130318" y="159105"/>
                </a:lnTo>
                <a:lnTo>
                  <a:pt x="129780" y="152676"/>
                </a:lnTo>
                <a:lnTo>
                  <a:pt x="129780" y="159105"/>
                </a:lnTo>
                <a:lnTo>
                  <a:pt x="128038" y="159105"/>
                </a:lnTo>
                <a:lnTo>
                  <a:pt x="128038" y="144062"/>
                </a:lnTo>
                <a:lnTo>
                  <a:pt x="130857" y="144062"/>
                </a:lnTo>
                <a:lnTo>
                  <a:pt x="131268" y="149160"/>
                </a:lnTo>
                <a:lnTo>
                  <a:pt x="131680" y="144062"/>
                </a:lnTo>
                <a:close/>
                <a:moveTo>
                  <a:pt x="141941" y="144062"/>
                </a:moveTo>
                <a:lnTo>
                  <a:pt x="141941" y="159105"/>
                </a:lnTo>
                <a:lnTo>
                  <a:pt x="140231" y="159105"/>
                </a:lnTo>
                <a:lnTo>
                  <a:pt x="140231" y="152676"/>
                </a:lnTo>
                <a:lnTo>
                  <a:pt x="139692" y="159105"/>
                </a:lnTo>
                <a:lnTo>
                  <a:pt x="137792" y="159105"/>
                </a:lnTo>
                <a:lnTo>
                  <a:pt x="137254" y="152676"/>
                </a:lnTo>
                <a:lnTo>
                  <a:pt x="137254" y="159105"/>
                </a:lnTo>
                <a:lnTo>
                  <a:pt x="135512" y="159105"/>
                </a:lnTo>
                <a:lnTo>
                  <a:pt x="135512" y="144062"/>
                </a:lnTo>
                <a:lnTo>
                  <a:pt x="138330" y="144062"/>
                </a:lnTo>
                <a:lnTo>
                  <a:pt x="138742" y="149160"/>
                </a:lnTo>
                <a:lnTo>
                  <a:pt x="139154" y="144062"/>
                </a:lnTo>
                <a:close/>
                <a:moveTo>
                  <a:pt x="149446" y="144062"/>
                </a:moveTo>
                <a:lnTo>
                  <a:pt x="149446" y="159105"/>
                </a:lnTo>
                <a:lnTo>
                  <a:pt x="147705" y="159105"/>
                </a:lnTo>
                <a:lnTo>
                  <a:pt x="147705" y="152676"/>
                </a:lnTo>
                <a:lnTo>
                  <a:pt x="147166" y="159105"/>
                </a:lnTo>
                <a:lnTo>
                  <a:pt x="145266" y="159105"/>
                </a:lnTo>
                <a:lnTo>
                  <a:pt x="144728" y="152676"/>
                </a:lnTo>
                <a:lnTo>
                  <a:pt x="144728" y="159105"/>
                </a:lnTo>
                <a:lnTo>
                  <a:pt x="142986" y="159105"/>
                </a:lnTo>
                <a:lnTo>
                  <a:pt x="142986" y="144062"/>
                </a:lnTo>
                <a:lnTo>
                  <a:pt x="145804" y="144062"/>
                </a:lnTo>
                <a:lnTo>
                  <a:pt x="146216" y="149160"/>
                </a:lnTo>
                <a:lnTo>
                  <a:pt x="146628" y="144062"/>
                </a:lnTo>
                <a:close/>
                <a:moveTo>
                  <a:pt x="156920" y="144062"/>
                </a:moveTo>
                <a:lnTo>
                  <a:pt x="156920" y="159105"/>
                </a:lnTo>
                <a:lnTo>
                  <a:pt x="155178" y="159105"/>
                </a:lnTo>
                <a:lnTo>
                  <a:pt x="155178" y="152676"/>
                </a:lnTo>
                <a:lnTo>
                  <a:pt x="154640" y="159105"/>
                </a:lnTo>
                <a:lnTo>
                  <a:pt x="152740" y="159105"/>
                </a:lnTo>
                <a:lnTo>
                  <a:pt x="152233" y="152676"/>
                </a:lnTo>
                <a:lnTo>
                  <a:pt x="152233" y="159105"/>
                </a:lnTo>
                <a:lnTo>
                  <a:pt x="150491" y="159105"/>
                </a:lnTo>
                <a:lnTo>
                  <a:pt x="150491" y="144062"/>
                </a:lnTo>
                <a:lnTo>
                  <a:pt x="153278" y="144062"/>
                </a:lnTo>
                <a:lnTo>
                  <a:pt x="153690" y="149160"/>
                </a:lnTo>
                <a:lnTo>
                  <a:pt x="154133" y="144062"/>
                </a:lnTo>
                <a:close/>
                <a:moveTo>
                  <a:pt x="164394" y="144062"/>
                </a:moveTo>
                <a:lnTo>
                  <a:pt x="164394" y="159105"/>
                </a:lnTo>
                <a:lnTo>
                  <a:pt x="162652" y="159105"/>
                </a:lnTo>
                <a:lnTo>
                  <a:pt x="162652" y="152676"/>
                </a:lnTo>
                <a:lnTo>
                  <a:pt x="162146" y="159105"/>
                </a:lnTo>
                <a:lnTo>
                  <a:pt x="160214" y="159105"/>
                </a:lnTo>
                <a:lnTo>
                  <a:pt x="159707" y="152676"/>
                </a:lnTo>
                <a:lnTo>
                  <a:pt x="159707" y="159105"/>
                </a:lnTo>
                <a:lnTo>
                  <a:pt x="157965" y="159105"/>
                </a:lnTo>
                <a:lnTo>
                  <a:pt x="157965" y="144062"/>
                </a:lnTo>
                <a:lnTo>
                  <a:pt x="160752" y="144062"/>
                </a:lnTo>
                <a:lnTo>
                  <a:pt x="161164" y="149160"/>
                </a:lnTo>
                <a:lnTo>
                  <a:pt x="161607" y="144062"/>
                </a:lnTo>
                <a:close/>
                <a:moveTo>
                  <a:pt x="171868" y="144062"/>
                </a:moveTo>
                <a:lnTo>
                  <a:pt x="171868" y="159105"/>
                </a:lnTo>
                <a:lnTo>
                  <a:pt x="170126" y="159105"/>
                </a:lnTo>
                <a:lnTo>
                  <a:pt x="170126" y="152676"/>
                </a:lnTo>
                <a:lnTo>
                  <a:pt x="169620" y="159105"/>
                </a:lnTo>
                <a:lnTo>
                  <a:pt x="167688" y="159105"/>
                </a:lnTo>
                <a:lnTo>
                  <a:pt x="167181" y="152676"/>
                </a:lnTo>
                <a:lnTo>
                  <a:pt x="167181" y="159105"/>
                </a:lnTo>
                <a:lnTo>
                  <a:pt x="165439" y="159105"/>
                </a:lnTo>
                <a:lnTo>
                  <a:pt x="165439" y="144062"/>
                </a:lnTo>
                <a:lnTo>
                  <a:pt x="168226" y="144062"/>
                </a:lnTo>
                <a:lnTo>
                  <a:pt x="168638" y="149160"/>
                </a:lnTo>
                <a:lnTo>
                  <a:pt x="169081" y="144062"/>
                </a:lnTo>
                <a:close/>
                <a:moveTo>
                  <a:pt x="179342" y="144062"/>
                </a:moveTo>
                <a:lnTo>
                  <a:pt x="179342" y="159105"/>
                </a:lnTo>
                <a:lnTo>
                  <a:pt x="177600" y="159105"/>
                </a:lnTo>
                <a:lnTo>
                  <a:pt x="177600" y="152676"/>
                </a:lnTo>
                <a:lnTo>
                  <a:pt x="177093" y="159105"/>
                </a:lnTo>
                <a:lnTo>
                  <a:pt x="175193" y="159105"/>
                </a:lnTo>
                <a:lnTo>
                  <a:pt x="174655" y="152676"/>
                </a:lnTo>
                <a:lnTo>
                  <a:pt x="174655" y="159105"/>
                </a:lnTo>
                <a:lnTo>
                  <a:pt x="172913" y="159105"/>
                </a:lnTo>
                <a:lnTo>
                  <a:pt x="172913" y="144062"/>
                </a:lnTo>
                <a:lnTo>
                  <a:pt x="175732" y="144062"/>
                </a:lnTo>
                <a:lnTo>
                  <a:pt x="176143" y="149160"/>
                </a:lnTo>
                <a:lnTo>
                  <a:pt x="176555" y="144062"/>
                </a:lnTo>
                <a:close/>
                <a:moveTo>
                  <a:pt x="186816" y="144062"/>
                </a:moveTo>
                <a:lnTo>
                  <a:pt x="186816" y="159105"/>
                </a:lnTo>
                <a:lnTo>
                  <a:pt x="185106" y="159105"/>
                </a:lnTo>
                <a:lnTo>
                  <a:pt x="185106" y="152676"/>
                </a:lnTo>
                <a:lnTo>
                  <a:pt x="184567" y="159105"/>
                </a:lnTo>
                <a:lnTo>
                  <a:pt x="182667" y="159105"/>
                </a:lnTo>
                <a:lnTo>
                  <a:pt x="182129" y="152676"/>
                </a:lnTo>
                <a:lnTo>
                  <a:pt x="182129" y="159105"/>
                </a:lnTo>
                <a:lnTo>
                  <a:pt x="180387" y="159105"/>
                </a:lnTo>
                <a:lnTo>
                  <a:pt x="180387" y="144062"/>
                </a:lnTo>
                <a:lnTo>
                  <a:pt x="183206" y="144062"/>
                </a:lnTo>
                <a:lnTo>
                  <a:pt x="183617" y="149160"/>
                </a:lnTo>
                <a:lnTo>
                  <a:pt x="184029" y="144062"/>
                </a:lnTo>
                <a:close/>
                <a:moveTo>
                  <a:pt x="194321" y="144062"/>
                </a:moveTo>
                <a:lnTo>
                  <a:pt x="194321" y="159105"/>
                </a:lnTo>
                <a:lnTo>
                  <a:pt x="192580" y="159105"/>
                </a:lnTo>
                <a:lnTo>
                  <a:pt x="192580" y="152676"/>
                </a:lnTo>
                <a:lnTo>
                  <a:pt x="192041" y="159105"/>
                </a:lnTo>
                <a:lnTo>
                  <a:pt x="190141" y="159105"/>
                </a:lnTo>
                <a:lnTo>
                  <a:pt x="189603" y="152676"/>
                </a:lnTo>
                <a:lnTo>
                  <a:pt x="189603" y="159105"/>
                </a:lnTo>
                <a:lnTo>
                  <a:pt x="187861" y="159105"/>
                </a:lnTo>
                <a:lnTo>
                  <a:pt x="187861" y="144062"/>
                </a:lnTo>
                <a:lnTo>
                  <a:pt x="190679" y="144062"/>
                </a:lnTo>
                <a:lnTo>
                  <a:pt x="191091" y="149160"/>
                </a:lnTo>
                <a:lnTo>
                  <a:pt x="191503" y="144062"/>
                </a:lnTo>
                <a:close/>
                <a:moveTo>
                  <a:pt x="201795" y="144062"/>
                </a:moveTo>
                <a:lnTo>
                  <a:pt x="201795" y="159105"/>
                </a:lnTo>
                <a:lnTo>
                  <a:pt x="200054" y="159105"/>
                </a:lnTo>
                <a:lnTo>
                  <a:pt x="200054" y="152676"/>
                </a:lnTo>
                <a:lnTo>
                  <a:pt x="199515" y="159105"/>
                </a:lnTo>
                <a:lnTo>
                  <a:pt x="197615" y="159105"/>
                </a:lnTo>
                <a:lnTo>
                  <a:pt x="197077" y="152676"/>
                </a:lnTo>
                <a:lnTo>
                  <a:pt x="197077" y="159105"/>
                </a:lnTo>
                <a:lnTo>
                  <a:pt x="195366" y="159105"/>
                </a:lnTo>
                <a:lnTo>
                  <a:pt x="195366" y="144062"/>
                </a:lnTo>
                <a:lnTo>
                  <a:pt x="198153" y="144062"/>
                </a:lnTo>
                <a:lnTo>
                  <a:pt x="198565" y="149160"/>
                </a:lnTo>
                <a:lnTo>
                  <a:pt x="198977" y="144062"/>
                </a:lnTo>
                <a:close/>
                <a:moveTo>
                  <a:pt x="209269" y="144062"/>
                </a:moveTo>
                <a:lnTo>
                  <a:pt x="209269" y="159105"/>
                </a:lnTo>
                <a:lnTo>
                  <a:pt x="207527" y="159105"/>
                </a:lnTo>
                <a:lnTo>
                  <a:pt x="207527" y="152676"/>
                </a:lnTo>
                <a:lnTo>
                  <a:pt x="207021" y="159105"/>
                </a:lnTo>
                <a:lnTo>
                  <a:pt x="205089" y="159105"/>
                </a:lnTo>
                <a:lnTo>
                  <a:pt x="204582" y="152676"/>
                </a:lnTo>
                <a:lnTo>
                  <a:pt x="204582" y="159105"/>
                </a:lnTo>
                <a:lnTo>
                  <a:pt x="202840" y="159105"/>
                </a:lnTo>
                <a:lnTo>
                  <a:pt x="202840" y="144062"/>
                </a:lnTo>
                <a:lnTo>
                  <a:pt x="205627" y="144062"/>
                </a:lnTo>
                <a:lnTo>
                  <a:pt x="206039" y="149160"/>
                </a:lnTo>
                <a:lnTo>
                  <a:pt x="206451" y="144062"/>
                </a:lnTo>
                <a:close/>
                <a:moveTo>
                  <a:pt x="216743" y="144062"/>
                </a:moveTo>
                <a:lnTo>
                  <a:pt x="216743" y="159105"/>
                </a:lnTo>
                <a:lnTo>
                  <a:pt x="215001" y="159105"/>
                </a:lnTo>
                <a:lnTo>
                  <a:pt x="215001" y="152676"/>
                </a:lnTo>
                <a:lnTo>
                  <a:pt x="214495" y="159105"/>
                </a:lnTo>
                <a:lnTo>
                  <a:pt x="212563" y="159105"/>
                </a:lnTo>
                <a:lnTo>
                  <a:pt x="212056" y="152676"/>
                </a:lnTo>
                <a:lnTo>
                  <a:pt x="212056" y="159105"/>
                </a:lnTo>
                <a:lnTo>
                  <a:pt x="210314" y="159105"/>
                </a:lnTo>
                <a:lnTo>
                  <a:pt x="210314" y="144062"/>
                </a:lnTo>
                <a:lnTo>
                  <a:pt x="213101" y="144062"/>
                </a:lnTo>
                <a:lnTo>
                  <a:pt x="213513" y="149160"/>
                </a:lnTo>
                <a:lnTo>
                  <a:pt x="213956" y="144062"/>
                </a:lnTo>
                <a:close/>
                <a:moveTo>
                  <a:pt x="224217" y="144062"/>
                </a:moveTo>
                <a:lnTo>
                  <a:pt x="224217" y="159105"/>
                </a:lnTo>
                <a:lnTo>
                  <a:pt x="222475" y="159105"/>
                </a:lnTo>
                <a:lnTo>
                  <a:pt x="222475" y="152676"/>
                </a:lnTo>
                <a:lnTo>
                  <a:pt x="221969" y="159105"/>
                </a:lnTo>
                <a:lnTo>
                  <a:pt x="220037" y="159105"/>
                </a:lnTo>
                <a:lnTo>
                  <a:pt x="219530" y="152676"/>
                </a:lnTo>
                <a:lnTo>
                  <a:pt x="219530" y="159105"/>
                </a:lnTo>
                <a:lnTo>
                  <a:pt x="217788" y="159105"/>
                </a:lnTo>
                <a:lnTo>
                  <a:pt x="217788" y="144062"/>
                </a:lnTo>
                <a:lnTo>
                  <a:pt x="220575" y="144062"/>
                </a:lnTo>
                <a:lnTo>
                  <a:pt x="221018" y="149160"/>
                </a:lnTo>
                <a:lnTo>
                  <a:pt x="221430" y="144062"/>
                </a:lnTo>
                <a:close/>
                <a:moveTo>
                  <a:pt x="231691" y="144062"/>
                </a:moveTo>
                <a:lnTo>
                  <a:pt x="231691" y="159105"/>
                </a:lnTo>
                <a:lnTo>
                  <a:pt x="229981" y="159105"/>
                </a:lnTo>
                <a:lnTo>
                  <a:pt x="229981" y="152676"/>
                </a:lnTo>
                <a:lnTo>
                  <a:pt x="229442" y="159105"/>
                </a:lnTo>
                <a:lnTo>
                  <a:pt x="227542" y="159105"/>
                </a:lnTo>
                <a:lnTo>
                  <a:pt x="227004" y="152676"/>
                </a:lnTo>
                <a:lnTo>
                  <a:pt x="227004" y="159105"/>
                </a:lnTo>
                <a:lnTo>
                  <a:pt x="225262" y="159105"/>
                </a:lnTo>
                <a:lnTo>
                  <a:pt x="225262" y="144062"/>
                </a:lnTo>
                <a:lnTo>
                  <a:pt x="228049" y="144062"/>
                </a:lnTo>
                <a:lnTo>
                  <a:pt x="228492" y="149160"/>
                </a:lnTo>
                <a:lnTo>
                  <a:pt x="228904" y="144062"/>
                </a:lnTo>
                <a:close/>
                <a:moveTo>
                  <a:pt x="239165" y="144062"/>
                </a:moveTo>
                <a:lnTo>
                  <a:pt x="239165" y="159105"/>
                </a:lnTo>
                <a:lnTo>
                  <a:pt x="237455" y="159105"/>
                </a:lnTo>
                <a:lnTo>
                  <a:pt x="237455" y="152676"/>
                </a:lnTo>
                <a:lnTo>
                  <a:pt x="236916" y="159105"/>
                </a:lnTo>
                <a:lnTo>
                  <a:pt x="235016" y="159105"/>
                </a:lnTo>
                <a:lnTo>
                  <a:pt x="234478" y="152676"/>
                </a:lnTo>
                <a:lnTo>
                  <a:pt x="234478" y="159105"/>
                </a:lnTo>
                <a:lnTo>
                  <a:pt x="232736" y="159105"/>
                </a:lnTo>
                <a:lnTo>
                  <a:pt x="232736" y="144062"/>
                </a:lnTo>
                <a:lnTo>
                  <a:pt x="235555" y="144062"/>
                </a:lnTo>
                <a:lnTo>
                  <a:pt x="235966" y="149160"/>
                </a:lnTo>
                <a:lnTo>
                  <a:pt x="236378" y="144062"/>
                </a:lnTo>
                <a:close/>
                <a:moveTo>
                  <a:pt x="246670" y="144062"/>
                </a:moveTo>
                <a:lnTo>
                  <a:pt x="246670" y="159105"/>
                </a:lnTo>
                <a:lnTo>
                  <a:pt x="244929" y="159105"/>
                </a:lnTo>
                <a:lnTo>
                  <a:pt x="244929" y="152676"/>
                </a:lnTo>
                <a:lnTo>
                  <a:pt x="244390" y="159105"/>
                </a:lnTo>
                <a:lnTo>
                  <a:pt x="242490" y="159105"/>
                </a:lnTo>
                <a:lnTo>
                  <a:pt x="241952" y="152676"/>
                </a:lnTo>
                <a:lnTo>
                  <a:pt x="241952" y="159105"/>
                </a:lnTo>
                <a:lnTo>
                  <a:pt x="240242" y="159105"/>
                </a:lnTo>
                <a:lnTo>
                  <a:pt x="240242" y="144062"/>
                </a:lnTo>
                <a:lnTo>
                  <a:pt x="243028" y="144062"/>
                </a:lnTo>
                <a:lnTo>
                  <a:pt x="243440" y="149160"/>
                </a:lnTo>
                <a:lnTo>
                  <a:pt x="243852" y="144062"/>
                </a:lnTo>
                <a:close/>
                <a:moveTo>
                  <a:pt x="254144" y="144062"/>
                </a:moveTo>
                <a:lnTo>
                  <a:pt x="254144" y="159105"/>
                </a:lnTo>
                <a:lnTo>
                  <a:pt x="252402" y="159105"/>
                </a:lnTo>
                <a:lnTo>
                  <a:pt x="252402" y="152676"/>
                </a:lnTo>
                <a:lnTo>
                  <a:pt x="251864" y="159105"/>
                </a:lnTo>
                <a:lnTo>
                  <a:pt x="249964" y="159105"/>
                </a:lnTo>
                <a:lnTo>
                  <a:pt x="249426" y="152676"/>
                </a:lnTo>
                <a:lnTo>
                  <a:pt x="249426" y="159105"/>
                </a:lnTo>
                <a:lnTo>
                  <a:pt x="247715" y="159105"/>
                </a:lnTo>
                <a:lnTo>
                  <a:pt x="247715" y="144062"/>
                </a:lnTo>
                <a:lnTo>
                  <a:pt x="250502" y="144062"/>
                </a:lnTo>
                <a:lnTo>
                  <a:pt x="250914" y="149160"/>
                </a:lnTo>
                <a:lnTo>
                  <a:pt x="251326" y="144062"/>
                </a:lnTo>
                <a:close/>
                <a:moveTo>
                  <a:pt x="261618" y="144062"/>
                </a:moveTo>
                <a:lnTo>
                  <a:pt x="261618" y="159105"/>
                </a:lnTo>
                <a:lnTo>
                  <a:pt x="259876" y="159105"/>
                </a:lnTo>
                <a:lnTo>
                  <a:pt x="259876" y="152676"/>
                </a:lnTo>
                <a:lnTo>
                  <a:pt x="259338" y="159105"/>
                </a:lnTo>
                <a:lnTo>
                  <a:pt x="257438" y="159105"/>
                </a:lnTo>
                <a:lnTo>
                  <a:pt x="256899" y="152676"/>
                </a:lnTo>
                <a:lnTo>
                  <a:pt x="256899" y="159105"/>
                </a:lnTo>
                <a:lnTo>
                  <a:pt x="255189" y="159105"/>
                </a:lnTo>
                <a:lnTo>
                  <a:pt x="255189" y="144062"/>
                </a:lnTo>
                <a:lnTo>
                  <a:pt x="257976" y="144062"/>
                </a:lnTo>
                <a:lnTo>
                  <a:pt x="258388" y="149160"/>
                </a:lnTo>
                <a:lnTo>
                  <a:pt x="258831" y="144062"/>
                </a:lnTo>
                <a:close/>
                <a:moveTo>
                  <a:pt x="269092" y="144062"/>
                </a:moveTo>
                <a:lnTo>
                  <a:pt x="269092" y="159105"/>
                </a:lnTo>
                <a:lnTo>
                  <a:pt x="267350" y="159105"/>
                </a:lnTo>
                <a:lnTo>
                  <a:pt x="267350" y="152676"/>
                </a:lnTo>
                <a:lnTo>
                  <a:pt x="266844" y="159105"/>
                </a:lnTo>
                <a:lnTo>
                  <a:pt x="264912" y="159105"/>
                </a:lnTo>
                <a:lnTo>
                  <a:pt x="264405" y="152676"/>
                </a:lnTo>
                <a:lnTo>
                  <a:pt x="264405" y="159105"/>
                </a:lnTo>
                <a:lnTo>
                  <a:pt x="262663" y="159105"/>
                </a:lnTo>
                <a:lnTo>
                  <a:pt x="262663" y="144062"/>
                </a:lnTo>
                <a:lnTo>
                  <a:pt x="265450" y="144062"/>
                </a:lnTo>
                <a:lnTo>
                  <a:pt x="265862" y="149160"/>
                </a:lnTo>
                <a:lnTo>
                  <a:pt x="266305" y="144062"/>
                </a:lnTo>
                <a:close/>
                <a:moveTo>
                  <a:pt x="276566" y="144062"/>
                </a:moveTo>
                <a:lnTo>
                  <a:pt x="276566" y="159105"/>
                </a:lnTo>
                <a:lnTo>
                  <a:pt x="274824" y="159105"/>
                </a:lnTo>
                <a:lnTo>
                  <a:pt x="274824" y="152676"/>
                </a:lnTo>
                <a:lnTo>
                  <a:pt x="274317" y="159105"/>
                </a:lnTo>
                <a:lnTo>
                  <a:pt x="272386" y="159105"/>
                </a:lnTo>
                <a:lnTo>
                  <a:pt x="271879" y="152676"/>
                </a:lnTo>
                <a:lnTo>
                  <a:pt x="271879" y="159105"/>
                </a:lnTo>
                <a:lnTo>
                  <a:pt x="270137" y="159105"/>
                </a:lnTo>
                <a:lnTo>
                  <a:pt x="270137" y="144062"/>
                </a:lnTo>
                <a:lnTo>
                  <a:pt x="272924" y="144062"/>
                </a:lnTo>
                <a:lnTo>
                  <a:pt x="273367" y="149160"/>
                </a:lnTo>
                <a:lnTo>
                  <a:pt x="273779" y="144062"/>
                </a:lnTo>
                <a:close/>
                <a:moveTo>
                  <a:pt x="284040" y="144062"/>
                </a:moveTo>
                <a:lnTo>
                  <a:pt x="284040" y="159105"/>
                </a:lnTo>
                <a:lnTo>
                  <a:pt x="282298" y="159105"/>
                </a:lnTo>
                <a:lnTo>
                  <a:pt x="282298" y="152676"/>
                </a:lnTo>
                <a:lnTo>
                  <a:pt x="281791" y="159105"/>
                </a:lnTo>
                <a:lnTo>
                  <a:pt x="279860" y="159105"/>
                </a:lnTo>
                <a:lnTo>
                  <a:pt x="279353" y="152676"/>
                </a:lnTo>
                <a:lnTo>
                  <a:pt x="279353" y="159105"/>
                </a:lnTo>
                <a:lnTo>
                  <a:pt x="277611" y="159105"/>
                </a:lnTo>
                <a:lnTo>
                  <a:pt x="277611" y="144062"/>
                </a:lnTo>
                <a:lnTo>
                  <a:pt x="280430" y="144062"/>
                </a:lnTo>
                <a:lnTo>
                  <a:pt x="280841" y="149160"/>
                </a:lnTo>
                <a:lnTo>
                  <a:pt x="281253" y="144062"/>
                </a:lnTo>
                <a:close/>
                <a:moveTo>
                  <a:pt x="0" y="0"/>
                </a:moveTo>
                <a:lnTo>
                  <a:pt x="0" y="160340"/>
                </a:lnTo>
                <a:lnTo>
                  <a:pt x="285022" y="160340"/>
                </a:lnTo>
                <a:lnTo>
                  <a:pt x="285022" y="0"/>
                </a:lnTo>
                <a:close/>
              </a:path>
            </a:pathLst>
          </a:custGeom>
          <a:solidFill>
            <a:srgbClr val="FAFAF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grpSp>
        <p:nvGrpSpPr>
          <p:cNvPr id="779" name="Google Shape;779;p14"/>
          <p:cNvGrpSpPr/>
          <p:nvPr/>
        </p:nvGrpSpPr>
        <p:grpSpPr>
          <a:xfrm>
            <a:off x="462691" y="477635"/>
            <a:ext cx="1531040" cy="443813"/>
            <a:chOff x="923875" y="2009975"/>
            <a:chExt cx="5750025" cy="1666800"/>
          </a:xfrm>
        </p:grpSpPr>
        <p:sp>
          <p:nvSpPr>
            <p:cNvPr id="780" name="Google Shape;780;p14"/>
            <p:cNvSpPr/>
            <p:nvPr/>
          </p:nvSpPr>
          <p:spPr>
            <a:xfrm>
              <a:off x="2684050" y="2823925"/>
              <a:ext cx="522400" cy="695825"/>
            </a:xfrm>
            <a:custGeom>
              <a:avLst/>
              <a:gdLst/>
              <a:ahLst/>
              <a:cxnLst/>
              <a:rect l="l" t="t" r="r" b="b"/>
              <a:pathLst>
                <a:path w="20896" h="27833" extrusionOk="0">
                  <a:moveTo>
                    <a:pt x="0" y="0"/>
                  </a:moveTo>
                  <a:lnTo>
                    <a:pt x="0" y="16264"/>
                  </a:lnTo>
                  <a:cubicBezTo>
                    <a:pt x="0" y="23941"/>
                    <a:pt x="3448" y="27833"/>
                    <a:pt x="10258" y="27833"/>
                  </a:cubicBezTo>
                  <a:cubicBezTo>
                    <a:pt x="17322" y="27833"/>
                    <a:pt x="20896" y="23941"/>
                    <a:pt x="20896" y="16264"/>
                  </a:cubicBezTo>
                  <a:lnTo>
                    <a:pt x="20896" y="0"/>
                  </a:lnTo>
                  <a:lnTo>
                    <a:pt x="18908" y="0"/>
                  </a:lnTo>
                  <a:lnTo>
                    <a:pt x="18908" y="16264"/>
                  </a:lnTo>
                  <a:cubicBezTo>
                    <a:pt x="18908" y="22947"/>
                    <a:pt x="16158" y="26077"/>
                    <a:pt x="10258" y="26077"/>
                  </a:cubicBezTo>
                  <a:cubicBezTo>
                    <a:pt x="3426" y="26077"/>
                    <a:pt x="1988" y="20748"/>
                    <a:pt x="1988" y="16264"/>
                  </a:cubicBezTo>
                  <a:lnTo>
                    <a:pt x="198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4"/>
            <p:cNvSpPr/>
            <p:nvPr/>
          </p:nvSpPr>
          <p:spPr>
            <a:xfrm>
              <a:off x="3313775" y="3000500"/>
              <a:ext cx="391275" cy="503400"/>
            </a:xfrm>
            <a:custGeom>
              <a:avLst/>
              <a:gdLst/>
              <a:ahLst/>
              <a:cxnLst/>
              <a:rect l="l" t="t" r="r" b="b"/>
              <a:pathLst>
                <a:path w="15651" h="20136" extrusionOk="0">
                  <a:moveTo>
                    <a:pt x="8587" y="1"/>
                  </a:moveTo>
                  <a:cubicBezTo>
                    <a:pt x="5541" y="1"/>
                    <a:pt x="2877" y="1651"/>
                    <a:pt x="1756" y="4125"/>
                  </a:cubicBezTo>
                  <a:lnTo>
                    <a:pt x="1756" y="445"/>
                  </a:lnTo>
                  <a:lnTo>
                    <a:pt x="0" y="445"/>
                  </a:lnTo>
                  <a:lnTo>
                    <a:pt x="0" y="20135"/>
                  </a:lnTo>
                  <a:lnTo>
                    <a:pt x="1756" y="20135"/>
                  </a:lnTo>
                  <a:lnTo>
                    <a:pt x="1756" y="9497"/>
                  </a:lnTo>
                  <a:cubicBezTo>
                    <a:pt x="1756" y="4696"/>
                    <a:pt x="4420" y="1587"/>
                    <a:pt x="8545" y="1587"/>
                  </a:cubicBezTo>
                  <a:cubicBezTo>
                    <a:pt x="13874" y="1587"/>
                    <a:pt x="13874" y="6219"/>
                    <a:pt x="13874" y="7742"/>
                  </a:cubicBezTo>
                  <a:lnTo>
                    <a:pt x="13874" y="20135"/>
                  </a:lnTo>
                  <a:lnTo>
                    <a:pt x="15651" y="20135"/>
                  </a:lnTo>
                  <a:lnTo>
                    <a:pt x="15651" y="7995"/>
                  </a:lnTo>
                  <a:cubicBezTo>
                    <a:pt x="15651" y="5817"/>
                    <a:pt x="15651" y="1"/>
                    <a:pt x="858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4"/>
            <p:cNvSpPr/>
            <p:nvPr/>
          </p:nvSpPr>
          <p:spPr>
            <a:xfrm>
              <a:off x="3813950" y="3011625"/>
              <a:ext cx="44450" cy="492275"/>
            </a:xfrm>
            <a:custGeom>
              <a:avLst/>
              <a:gdLst/>
              <a:ahLst/>
              <a:cxnLst/>
              <a:rect l="l" t="t" r="r" b="b"/>
              <a:pathLst>
                <a:path w="1778" h="19691" extrusionOk="0">
                  <a:moveTo>
                    <a:pt x="1" y="0"/>
                  </a:moveTo>
                  <a:lnTo>
                    <a:pt x="1" y="19690"/>
                  </a:lnTo>
                  <a:lnTo>
                    <a:pt x="1777" y="19690"/>
                  </a:lnTo>
                  <a:lnTo>
                    <a:pt x="1777"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4"/>
            <p:cNvSpPr/>
            <p:nvPr/>
          </p:nvSpPr>
          <p:spPr>
            <a:xfrm>
              <a:off x="3813950" y="2861450"/>
              <a:ext cx="44450" cy="66125"/>
            </a:xfrm>
            <a:custGeom>
              <a:avLst/>
              <a:gdLst/>
              <a:ahLst/>
              <a:cxnLst/>
              <a:rect l="l" t="t" r="r" b="b"/>
              <a:pathLst>
                <a:path w="1778" h="2645" extrusionOk="0">
                  <a:moveTo>
                    <a:pt x="1" y="1"/>
                  </a:moveTo>
                  <a:lnTo>
                    <a:pt x="1" y="2644"/>
                  </a:lnTo>
                  <a:lnTo>
                    <a:pt x="1777" y="2644"/>
                  </a:lnTo>
                  <a:lnTo>
                    <a:pt x="17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4"/>
            <p:cNvSpPr/>
            <p:nvPr/>
          </p:nvSpPr>
          <p:spPr>
            <a:xfrm>
              <a:off x="3910700" y="3011625"/>
              <a:ext cx="434125" cy="492275"/>
            </a:xfrm>
            <a:custGeom>
              <a:avLst/>
              <a:gdLst/>
              <a:ahLst/>
              <a:cxnLst/>
              <a:rect l="l" t="t" r="r" b="b"/>
              <a:pathLst>
                <a:path w="17365" h="19691" extrusionOk="0">
                  <a:moveTo>
                    <a:pt x="1" y="0"/>
                  </a:moveTo>
                  <a:lnTo>
                    <a:pt x="7932" y="19690"/>
                  </a:lnTo>
                  <a:lnTo>
                    <a:pt x="9941" y="19690"/>
                  </a:lnTo>
                  <a:lnTo>
                    <a:pt x="17365" y="0"/>
                  </a:lnTo>
                  <a:lnTo>
                    <a:pt x="15419" y="0"/>
                  </a:lnTo>
                  <a:cubicBezTo>
                    <a:pt x="15419" y="0"/>
                    <a:pt x="9180" y="16898"/>
                    <a:pt x="8947" y="17491"/>
                  </a:cubicBezTo>
                  <a:cubicBezTo>
                    <a:pt x="8715" y="16898"/>
                    <a:pt x="2031" y="0"/>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4"/>
            <p:cNvSpPr/>
            <p:nvPr/>
          </p:nvSpPr>
          <p:spPr>
            <a:xfrm>
              <a:off x="4365950" y="3000500"/>
              <a:ext cx="436225" cy="514500"/>
            </a:xfrm>
            <a:custGeom>
              <a:avLst/>
              <a:gdLst/>
              <a:ahLst/>
              <a:cxnLst/>
              <a:rect l="l" t="t" r="r" b="b"/>
              <a:pathLst>
                <a:path w="17449" h="20580" extrusionOk="0">
                  <a:moveTo>
                    <a:pt x="8757" y="1587"/>
                  </a:moveTo>
                  <a:cubicBezTo>
                    <a:pt x="13134" y="1587"/>
                    <a:pt x="15524" y="5331"/>
                    <a:pt x="15651" y="9074"/>
                  </a:cubicBezTo>
                  <a:lnTo>
                    <a:pt x="1841" y="9074"/>
                  </a:lnTo>
                  <a:cubicBezTo>
                    <a:pt x="2200" y="5331"/>
                    <a:pt x="4675" y="1587"/>
                    <a:pt x="8757" y="1587"/>
                  </a:cubicBezTo>
                  <a:close/>
                  <a:moveTo>
                    <a:pt x="8757" y="1"/>
                  </a:moveTo>
                  <a:cubicBezTo>
                    <a:pt x="6472" y="1"/>
                    <a:pt x="4484" y="805"/>
                    <a:pt x="2983" y="2327"/>
                  </a:cubicBezTo>
                  <a:cubicBezTo>
                    <a:pt x="1079" y="4252"/>
                    <a:pt x="1" y="7297"/>
                    <a:pt x="64" y="10639"/>
                  </a:cubicBezTo>
                  <a:cubicBezTo>
                    <a:pt x="22" y="13727"/>
                    <a:pt x="974" y="16413"/>
                    <a:pt x="2750" y="18232"/>
                  </a:cubicBezTo>
                  <a:cubicBezTo>
                    <a:pt x="4273" y="19776"/>
                    <a:pt x="6345" y="20579"/>
                    <a:pt x="8757" y="20579"/>
                  </a:cubicBezTo>
                  <a:cubicBezTo>
                    <a:pt x="13494" y="20579"/>
                    <a:pt x="16518" y="18041"/>
                    <a:pt x="17280" y="13452"/>
                  </a:cubicBezTo>
                  <a:lnTo>
                    <a:pt x="17322" y="13240"/>
                  </a:lnTo>
                  <a:lnTo>
                    <a:pt x="15545" y="13240"/>
                  </a:lnTo>
                  <a:lnTo>
                    <a:pt x="15524" y="13388"/>
                  </a:lnTo>
                  <a:cubicBezTo>
                    <a:pt x="14869" y="16899"/>
                    <a:pt x="12331" y="19014"/>
                    <a:pt x="8757" y="19014"/>
                  </a:cubicBezTo>
                  <a:cubicBezTo>
                    <a:pt x="6895" y="19014"/>
                    <a:pt x="5351" y="18380"/>
                    <a:pt x="4125" y="17153"/>
                  </a:cubicBezTo>
                  <a:cubicBezTo>
                    <a:pt x="2665" y="15651"/>
                    <a:pt x="1819" y="13304"/>
                    <a:pt x="1819" y="10703"/>
                  </a:cubicBezTo>
                  <a:cubicBezTo>
                    <a:pt x="1819" y="10681"/>
                    <a:pt x="1819" y="10660"/>
                    <a:pt x="1819" y="10660"/>
                  </a:cubicBezTo>
                  <a:lnTo>
                    <a:pt x="17428" y="10660"/>
                  </a:lnTo>
                  <a:lnTo>
                    <a:pt x="17449" y="10491"/>
                  </a:lnTo>
                  <a:cubicBezTo>
                    <a:pt x="17449" y="10237"/>
                    <a:pt x="17449" y="10005"/>
                    <a:pt x="17449" y="9751"/>
                  </a:cubicBezTo>
                  <a:cubicBezTo>
                    <a:pt x="17449" y="6748"/>
                    <a:pt x="16561" y="4146"/>
                    <a:pt x="14911" y="2412"/>
                  </a:cubicBezTo>
                  <a:cubicBezTo>
                    <a:pt x="13367" y="826"/>
                    <a:pt x="11316" y="1"/>
                    <a:pt x="875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4"/>
            <p:cNvSpPr/>
            <p:nvPr/>
          </p:nvSpPr>
          <p:spPr>
            <a:xfrm>
              <a:off x="4880950" y="3008800"/>
              <a:ext cx="232650" cy="495100"/>
            </a:xfrm>
            <a:custGeom>
              <a:avLst/>
              <a:gdLst/>
              <a:ahLst/>
              <a:cxnLst/>
              <a:rect l="l" t="t" r="r" b="b"/>
              <a:pathLst>
                <a:path w="9306" h="19804" extrusionOk="0">
                  <a:moveTo>
                    <a:pt x="8803" y="1"/>
                  </a:moveTo>
                  <a:cubicBezTo>
                    <a:pt x="5690" y="1"/>
                    <a:pt x="2777" y="1698"/>
                    <a:pt x="1777" y="4026"/>
                  </a:cubicBezTo>
                  <a:lnTo>
                    <a:pt x="1777" y="113"/>
                  </a:lnTo>
                  <a:lnTo>
                    <a:pt x="0" y="113"/>
                  </a:lnTo>
                  <a:lnTo>
                    <a:pt x="0" y="19803"/>
                  </a:lnTo>
                  <a:lnTo>
                    <a:pt x="1777" y="19803"/>
                  </a:lnTo>
                  <a:lnTo>
                    <a:pt x="1777" y="9059"/>
                  </a:lnTo>
                  <a:cubicBezTo>
                    <a:pt x="1925" y="6119"/>
                    <a:pt x="2559" y="4999"/>
                    <a:pt x="3913" y="3603"/>
                  </a:cubicBezTo>
                  <a:cubicBezTo>
                    <a:pt x="5554" y="1995"/>
                    <a:pt x="7421" y="1727"/>
                    <a:pt x="8474" y="1727"/>
                  </a:cubicBezTo>
                  <a:cubicBezTo>
                    <a:pt x="8750" y="1727"/>
                    <a:pt x="8970" y="1745"/>
                    <a:pt x="9116" y="1763"/>
                  </a:cubicBezTo>
                  <a:lnTo>
                    <a:pt x="9306" y="1805"/>
                  </a:lnTo>
                  <a:lnTo>
                    <a:pt x="9306" y="28"/>
                  </a:lnTo>
                  <a:lnTo>
                    <a:pt x="9137" y="7"/>
                  </a:lnTo>
                  <a:cubicBezTo>
                    <a:pt x="9025" y="3"/>
                    <a:pt x="8914" y="1"/>
                    <a:pt x="880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4"/>
            <p:cNvSpPr/>
            <p:nvPr/>
          </p:nvSpPr>
          <p:spPr>
            <a:xfrm>
              <a:off x="5127325" y="3000500"/>
              <a:ext cx="393400" cy="514500"/>
            </a:xfrm>
            <a:custGeom>
              <a:avLst/>
              <a:gdLst/>
              <a:ahLst/>
              <a:cxnLst/>
              <a:rect l="l" t="t" r="r" b="b"/>
              <a:pathLst>
                <a:path w="15736" h="20580" extrusionOk="0">
                  <a:moveTo>
                    <a:pt x="7847" y="1"/>
                  </a:moveTo>
                  <a:cubicBezTo>
                    <a:pt x="6176" y="1"/>
                    <a:pt x="678" y="382"/>
                    <a:pt x="678" y="5140"/>
                  </a:cubicBezTo>
                  <a:cubicBezTo>
                    <a:pt x="678" y="9434"/>
                    <a:pt x="4611" y="10216"/>
                    <a:pt x="7488" y="10787"/>
                  </a:cubicBezTo>
                  <a:lnTo>
                    <a:pt x="7995" y="10893"/>
                  </a:lnTo>
                  <a:cubicBezTo>
                    <a:pt x="11062" y="11527"/>
                    <a:pt x="13959" y="12098"/>
                    <a:pt x="13959" y="15080"/>
                  </a:cubicBezTo>
                  <a:cubicBezTo>
                    <a:pt x="13959" y="18634"/>
                    <a:pt x="9793" y="19014"/>
                    <a:pt x="7995" y="19014"/>
                  </a:cubicBezTo>
                  <a:cubicBezTo>
                    <a:pt x="4421" y="19014"/>
                    <a:pt x="1989" y="16857"/>
                    <a:pt x="1777" y="13515"/>
                  </a:cubicBezTo>
                  <a:lnTo>
                    <a:pt x="1756" y="13367"/>
                  </a:lnTo>
                  <a:lnTo>
                    <a:pt x="1" y="13367"/>
                  </a:lnTo>
                  <a:lnTo>
                    <a:pt x="1" y="13537"/>
                  </a:lnTo>
                  <a:cubicBezTo>
                    <a:pt x="128" y="17893"/>
                    <a:pt x="3173" y="20579"/>
                    <a:pt x="7995" y="20579"/>
                  </a:cubicBezTo>
                  <a:cubicBezTo>
                    <a:pt x="9814" y="20579"/>
                    <a:pt x="15736" y="20177"/>
                    <a:pt x="15736" y="15080"/>
                  </a:cubicBezTo>
                  <a:cubicBezTo>
                    <a:pt x="15736" y="10872"/>
                    <a:pt x="12564" y="9941"/>
                    <a:pt x="8757" y="9222"/>
                  </a:cubicBezTo>
                  <a:cubicBezTo>
                    <a:pt x="8757" y="9222"/>
                    <a:pt x="8143" y="9095"/>
                    <a:pt x="8143" y="9095"/>
                  </a:cubicBezTo>
                  <a:cubicBezTo>
                    <a:pt x="5225" y="8482"/>
                    <a:pt x="2454" y="7890"/>
                    <a:pt x="2454" y="5140"/>
                  </a:cubicBezTo>
                  <a:cubicBezTo>
                    <a:pt x="2454" y="2518"/>
                    <a:pt x="5246" y="1587"/>
                    <a:pt x="7847" y="1587"/>
                  </a:cubicBezTo>
                  <a:cubicBezTo>
                    <a:pt x="9899" y="1587"/>
                    <a:pt x="13367" y="2200"/>
                    <a:pt x="13410" y="6346"/>
                  </a:cubicBezTo>
                  <a:lnTo>
                    <a:pt x="13410" y="6515"/>
                  </a:lnTo>
                  <a:lnTo>
                    <a:pt x="15165" y="6515"/>
                  </a:lnTo>
                  <a:lnTo>
                    <a:pt x="15165" y="6346"/>
                  </a:lnTo>
                  <a:cubicBezTo>
                    <a:pt x="15165" y="2264"/>
                    <a:pt x="12564" y="1"/>
                    <a:pt x="784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4"/>
            <p:cNvSpPr/>
            <p:nvPr/>
          </p:nvSpPr>
          <p:spPr>
            <a:xfrm>
              <a:off x="5611125" y="3011625"/>
              <a:ext cx="43900" cy="492275"/>
            </a:xfrm>
            <a:custGeom>
              <a:avLst/>
              <a:gdLst/>
              <a:ahLst/>
              <a:cxnLst/>
              <a:rect l="l" t="t" r="r" b="b"/>
              <a:pathLst>
                <a:path w="1756" h="19691" extrusionOk="0">
                  <a:moveTo>
                    <a:pt x="1" y="0"/>
                  </a:moveTo>
                  <a:lnTo>
                    <a:pt x="1" y="19690"/>
                  </a:lnTo>
                  <a:lnTo>
                    <a:pt x="1756" y="19690"/>
                  </a:lnTo>
                  <a:lnTo>
                    <a:pt x="1756"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4"/>
            <p:cNvSpPr/>
            <p:nvPr/>
          </p:nvSpPr>
          <p:spPr>
            <a:xfrm>
              <a:off x="5711575" y="2861450"/>
              <a:ext cx="680525" cy="815325"/>
            </a:xfrm>
            <a:custGeom>
              <a:avLst/>
              <a:gdLst/>
              <a:ahLst/>
              <a:cxnLst/>
              <a:rect l="l" t="t" r="r" b="b"/>
              <a:pathLst>
                <a:path w="27221" h="32613" extrusionOk="0">
                  <a:moveTo>
                    <a:pt x="3575" y="1"/>
                  </a:moveTo>
                  <a:lnTo>
                    <a:pt x="3575" y="6007"/>
                  </a:lnTo>
                  <a:lnTo>
                    <a:pt x="1" y="6007"/>
                  </a:lnTo>
                  <a:lnTo>
                    <a:pt x="1" y="7593"/>
                  </a:lnTo>
                  <a:lnTo>
                    <a:pt x="3575" y="7593"/>
                  </a:lnTo>
                  <a:lnTo>
                    <a:pt x="3575" y="20939"/>
                  </a:lnTo>
                  <a:cubicBezTo>
                    <a:pt x="3575" y="21044"/>
                    <a:pt x="3575" y="21171"/>
                    <a:pt x="3575" y="21277"/>
                  </a:cubicBezTo>
                  <a:cubicBezTo>
                    <a:pt x="3575" y="22779"/>
                    <a:pt x="3956" y="23878"/>
                    <a:pt x="4717" y="24619"/>
                  </a:cubicBezTo>
                  <a:cubicBezTo>
                    <a:pt x="5634" y="25518"/>
                    <a:pt x="7022" y="25735"/>
                    <a:pt x="8336" y="25735"/>
                  </a:cubicBezTo>
                  <a:cubicBezTo>
                    <a:pt x="8689" y="25735"/>
                    <a:pt x="9038" y="25720"/>
                    <a:pt x="9370" y="25697"/>
                  </a:cubicBezTo>
                  <a:lnTo>
                    <a:pt x="9518" y="25676"/>
                  </a:lnTo>
                  <a:lnTo>
                    <a:pt x="9518" y="24111"/>
                  </a:lnTo>
                  <a:lnTo>
                    <a:pt x="9349" y="24111"/>
                  </a:lnTo>
                  <a:cubicBezTo>
                    <a:pt x="9132" y="24117"/>
                    <a:pt x="8924" y="24120"/>
                    <a:pt x="8727" y="24120"/>
                  </a:cubicBezTo>
                  <a:cubicBezTo>
                    <a:pt x="7481" y="24120"/>
                    <a:pt x="6618" y="23985"/>
                    <a:pt x="6071" y="23455"/>
                  </a:cubicBezTo>
                  <a:cubicBezTo>
                    <a:pt x="5584" y="22969"/>
                    <a:pt x="5352" y="22165"/>
                    <a:pt x="5352" y="20939"/>
                  </a:cubicBezTo>
                  <a:lnTo>
                    <a:pt x="5352" y="7593"/>
                  </a:lnTo>
                  <a:lnTo>
                    <a:pt x="10258" y="7593"/>
                  </a:lnTo>
                  <a:cubicBezTo>
                    <a:pt x="12183" y="12183"/>
                    <a:pt x="17724" y="25316"/>
                    <a:pt x="17766" y="25422"/>
                  </a:cubicBezTo>
                  <a:cubicBezTo>
                    <a:pt x="16878" y="27876"/>
                    <a:pt x="16371" y="29314"/>
                    <a:pt x="15821" y="29842"/>
                  </a:cubicBezTo>
                  <a:cubicBezTo>
                    <a:pt x="14911" y="30773"/>
                    <a:pt x="14002" y="31048"/>
                    <a:pt x="11908" y="31048"/>
                  </a:cubicBezTo>
                  <a:lnTo>
                    <a:pt x="11739" y="31048"/>
                  </a:lnTo>
                  <a:lnTo>
                    <a:pt x="11739" y="32613"/>
                  </a:lnTo>
                  <a:lnTo>
                    <a:pt x="11908" y="32613"/>
                  </a:lnTo>
                  <a:cubicBezTo>
                    <a:pt x="14065" y="32613"/>
                    <a:pt x="15461" y="32550"/>
                    <a:pt x="16540" y="31725"/>
                  </a:cubicBezTo>
                  <a:cubicBezTo>
                    <a:pt x="17365" y="31069"/>
                    <a:pt x="17999" y="29694"/>
                    <a:pt x="18845" y="27664"/>
                  </a:cubicBezTo>
                  <a:cubicBezTo>
                    <a:pt x="18845" y="27664"/>
                    <a:pt x="27220" y="6007"/>
                    <a:pt x="27220" y="6007"/>
                  </a:cubicBezTo>
                  <a:lnTo>
                    <a:pt x="25232" y="6007"/>
                  </a:lnTo>
                  <a:cubicBezTo>
                    <a:pt x="25232" y="6007"/>
                    <a:pt x="19014" y="22609"/>
                    <a:pt x="18718" y="23371"/>
                  </a:cubicBezTo>
                  <a:cubicBezTo>
                    <a:pt x="18422" y="22609"/>
                    <a:pt x="11654" y="6007"/>
                    <a:pt x="11654" y="6007"/>
                  </a:cubicBezTo>
                  <a:lnTo>
                    <a:pt x="5352" y="6007"/>
                  </a:lnTo>
                  <a:lnTo>
                    <a:pt x="535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4"/>
            <p:cNvSpPr/>
            <p:nvPr/>
          </p:nvSpPr>
          <p:spPr>
            <a:xfrm>
              <a:off x="5611125" y="2861450"/>
              <a:ext cx="43900" cy="66125"/>
            </a:xfrm>
            <a:custGeom>
              <a:avLst/>
              <a:gdLst/>
              <a:ahLst/>
              <a:cxnLst/>
              <a:rect l="l" t="t" r="r" b="b"/>
              <a:pathLst>
                <a:path w="1756" h="2645" extrusionOk="0">
                  <a:moveTo>
                    <a:pt x="1" y="1"/>
                  </a:moveTo>
                  <a:lnTo>
                    <a:pt x="1" y="2644"/>
                  </a:lnTo>
                  <a:lnTo>
                    <a:pt x="1756" y="2644"/>
                  </a:lnTo>
                  <a:lnTo>
                    <a:pt x="1756"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4"/>
            <p:cNvSpPr/>
            <p:nvPr/>
          </p:nvSpPr>
          <p:spPr>
            <a:xfrm>
              <a:off x="3441200" y="2009975"/>
              <a:ext cx="732850" cy="703600"/>
            </a:xfrm>
            <a:custGeom>
              <a:avLst/>
              <a:gdLst/>
              <a:ahLst/>
              <a:cxnLst/>
              <a:rect l="l" t="t" r="r" b="b"/>
              <a:pathLst>
                <a:path w="29314" h="28144" extrusionOk="0">
                  <a:moveTo>
                    <a:pt x="14678" y="1701"/>
                  </a:moveTo>
                  <a:cubicBezTo>
                    <a:pt x="20706" y="1701"/>
                    <a:pt x="24745" y="6650"/>
                    <a:pt x="24661" y="14433"/>
                  </a:cubicBezTo>
                  <a:cubicBezTo>
                    <a:pt x="24661" y="21687"/>
                    <a:pt x="20706" y="26277"/>
                    <a:pt x="14741" y="26277"/>
                  </a:cubicBezTo>
                  <a:cubicBezTo>
                    <a:pt x="9792" y="26277"/>
                    <a:pt x="4547" y="22279"/>
                    <a:pt x="4547" y="13460"/>
                  </a:cubicBezTo>
                  <a:cubicBezTo>
                    <a:pt x="4547" y="6100"/>
                    <a:pt x="8714" y="1701"/>
                    <a:pt x="14678" y="1701"/>
                  </a:cubicBezTo>
                  <a:close/>
                  <a:moveTo>
                    <a:pt x="14636" y="1"/>
                  </a:moveTo>
                  <a:cubicBezTo>
                    <a:pt x="5446" y="1"/>
                    <a:pt x="398" y="7263"/>
                    <a:pt x="191" y="13672"/>
                  </a:cubicBezTo>
                  <a:cubicBezTo>
                    <a:pt x="0" y="21962"/>
                    <a:pt x="6557" y="27969"/>
                    <a:pt x="14382" y="28138"/>
                  </a:cubicBezTo>
                  <a:cubicBezTo>
                    <a:pt x="14510" y="28141"/>
                    <a:pt x="14638" y="28143"/>
                    <a:pt x="14767" y="28143"/>
                  </a:cubicBezTo>
                  <a:cubicBezTo>
                    <a:pt x="21401" y="28143"/>
                    <a:pt x="28915" y="23331"/>
                    <a:pt x="29102" y="14306"/>
                  </a:cubicBezTo>
                  <a:cubicBezTo>
                    <a:pt x="29313" y="5127"/>
                    <a:pt x="21848" y="136"/>
                    <a:pt x="15186" y="9"/>
                  </a:cubicBezTo>
                  <a:cubicBezTo>
                    <a:pt x="15001" y="3"/>
                    <a:pt x="14817" y="1"/>
                    <a:pt x="14636"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4"/>
            <p:cNvSpPr/>
            <p:nvPr/>
          </p:nvSpPr>
          <p:spPr>
            <a:xfrm>
              <a:off x="6030950" y="2019175"/>
              <a:ext cx="642950" cy="684750"/>
            </a:xfrm>
            <a:custGeom>
              <a:avLst/>
              <a:gdLst/>
              <a:ahLst/>
              <a:cxnLst/>
              <a:rect l="l" t="t" r="r" b="b"/>
              <a:pathLst>
                <a:path w="25718" h="27390" extrusionOk="0">
                  <a:moveTo>
                    <a:pt x="0" y="1"/>
                  </a:moveTo>
                  <a:lnTo>
                    <a:pt x="0" y="381"/>
                  </a:lnTo>
                  <a:cubicBezTo>
                    <a:pt x="1565" y="487"/>
                    <a:pt x="1988" y="783"/>
                    <a:pt x="1988" y="2983"/>
                  </a:cubicBezTo>
                  <a:lnTo>
                    <a:pt x="1988" y="24407"/>
                  </a:lnTo>
                  <a:cubicBezTo>
                    <a:pt x="1988" y="26607"/>
                    <a:pt x="1565" y="26903"/>
                    <a:pt x="0" y="27008"/>
                  </a:cubicBezTo>
                  <a:lnTo>
                    <a:pt x="0" y="27389"/>
                  </a:lnTo>
                  <a:lnTo>
                    <a:pt x="7825" y="27389"/>
                  </a:lnTo>
                  <a:lnTo>
                    <a:pt x="7825" y="27008"/>
                  </a:lnTo>
                  <a:cubicBezTo>
                    <a:pt x="6282" y="26903"/>
                    <a:pt x="5859" y="26607"/>
                    <a:pt x="5859" y="24407"/>
                  </a:cubicBezTo>
                  <a:lnTo>
                    <a:pt x="5859" y="14171"/>
                  </a:lnTo>
                  <a:lnTo>
                    <a:pt x="19881" y="14171"/>
                  </a:lnTo>
                  <a:lnTo>
                    <a:pt x="19881" y="24407"/>
                  </a:lnTo>
                  <a:cubicBezTo>
                    <a:pt x="19881" y="26607"/>
                    <a:pt x="19458" y="26903"/>
                    <a:pt x="17893" y="27008"/>
                  </a:cubicBezTo>
                  <a:lnTo>
                    <a:pt x="17893" y="27389"/>
                  </a:lnTo>
                  <a:lnTo>
                    <a:pt x="25718" y="27389"/>
                  </a:lnTo>
                  <a:lnTo>
                    <a:pt x="25718" y="27008"/>
                  </a:lnTo>
                  <a:cubicBezTo>
                    <a:pt x="24174" y="26903"/>
                    <a:pt x="23751" y="26607"/>
                    <a:pt x="23751" y="24407"/>
                  </a:cubicBezTo>
                  <a:lnTo>
                    <a:pt x="23751" y="2983"/>
                  </a:lnTo>
                  <a:cubicBezTo>
                    <a:pt x="23751" y="783"/>
                    <a:pt x="24174" y="487"/>
                    <a:pt x="25718" y="381"/>
                  </a:cubicBezTo>
                  <a:lnTo>
                    <a:pt x="25718" y="1"/>
                  </a:lnTo>
                  <a:lnTo>
                    <a:pt x="17893" y="1"/>
                  </a:lnTo>
                  <a:lnTo>
                    <a:pt x="17893" y="381"/>
                  </a:lnTo>
                  <a:cubicBezTo>
                    <a:pt x="19458" y="487"/>
                    <a:pt x="19881" y="783"/>
                    <a:pt x="19881" y="2983"/>
                  </a:cubicBezTo>
                  <a:lnTo>
                    <a:pt x="19881" y="12521"/>
                  </a:lnTo>
                  <a:lnTo>
                    <a:pt x="5859" y="12521"/>
                  </a:lnTo>
                  <a:lnTo>
                    <a:pt x="5859" y="2983"/>
                  </a:lnTo>
                  <a:cubicBezTo>
                    <a:pt x="5859" y="783"/>
                    <a:pt x="6282" y="487"/>
                    <a:pt x="7825" y="381"/>
                  </a:cubicBezTo>
                  <a:lnTo>
                    <a:pt x="782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4"/>
            <p:cNvSpPr/>
            <p:nvPr/>
          </p:nvSpPr>
          <p:spPr>
            <a:xfrm>
              <a:off x="4219500" y="2019175"/>
              <a:ext cx="626050" cy="684750"/>
            </a:xfrm>
            <a:custGeom>
              <a:avLst/>
              <a:gdLst/>
              <a:ahLst/>
              <a:cxnLst/>
              <a:rect l="l" t="t" r="r" b="b"/>
              <a:pathLst>
                <a:path w="25042" h="27390" extrusionOk="0">
                  <a:moveTo>
                    <a:pt x="43" y="1"/>
                  </a:moveTo>
                  <a:lnTo>
                    <a:pt x="43" y="381"/>
                  </a:lnTo>
                  <a:cubicBezTo>
                    <a:pt x="1544" y="466"/>
                    <a:pt x="1967" y="635"/>
                    <a:pt x="1967" y="2200"/>
                  </a:cubicBezTo>
                  <a:lnTo>
                    <a:pt x="1967" y="24407"/>
                  </a:lnTo>
                  <a:cubicBezTo>
                    <a:pt x="1967" y="26607"/>
                    <a:pt x="1544" y="26903"/>
                    <a:pt x="0" y="27008"/>
                  </a:cubicBezTo>
                  <a:lnTo>
                    <a:pt x="0" y="27389"/>
                  </a:lnTo>
                  <a:lnTo>
                    <a:pt x="5901" y="27389"/>
                  </a:lnTo>
                  <a:lnTo>
                    <a:pt x="5901" y="27008"/>
                  </a:lnTo>
                  <a:cubicBezTo>
                    <a:pt x="4357" y="26903"/>
                    <a:pt x="3913" y="26607"/>
                    <a:pt x="3913" y="24407"/>
                  </a:cubicBezTo>
                  <a:lnTo>
                    <a:pt x="3913" y="4463"/>
                  </a:lnTo>
                  <a:cubicBezTo>
                    <a:pt x="3913" y="4823"/>
                    <a:pt x="19183" y="23392"/>
                    <a:pt x="22482" y="27389"/>
                  </a:cubicBezTo>
                  <a:lnTo>
                    <a:pt x="23095" y="27389"/>
                  </a:lnTo>
                  <a:lnTo>
                    <a:pt x="23095" y="2200"/>
                  </a:lnTo>
                  <a:cubicBezTo>
                    <a:pt x="23095" y="635"/>
                    <a:pt x="23540" y="466"/>
                    <a:pt x="25041" y="381"/>
                  </a:cubicBezTo>
                  <a:lnTo>
                    <a:pt x="25041" y="1"/>
                  </a:lnTo>
                  <a:lnTo>
                    <a:pt x="19246" y="1"/>
                  </a:lnTo>
                  <a:lnTo>
                    <a:pt x="19246" y="381"/>
                  </a:lnTo>
                  <a:cubicBezTo>
                    <a:pt x="20748" y="466"/>
                    <a:pt x="21171" y="635"/>
                    <a:pt x="21171" y="2200"/>
                  </a:cubicBezTo>
                  <a:lnTo>
                    <a:pt x="21171" y="19627"/>
                  </a:lnTo>
                  <a:lnTo>
                    <a:pt x="524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4"/>
            <p:cNvSpPr/>
            <p:nvPr/>
          </p:nvSpPr>
          <p:spPr>
            <a:xfrm>
              <a:off x="4854500" y="2019175"/>
              <a:ext cx="640325" cy="684750"/>
            </a:xfrm>
            <a:custGeom>
              <a:avLst/>
              <a:gdLst/>
              <a:ahLst/>
              <a:cxnLst/>
              <a:rect l="l" t="t" r="r" b="b"/>
              <a:pathLst>
                <a:path w="25613" h="27390" extrusionOk="0">
                  <a:moveTo>
                    <a:pt x="11718" y="6240"/>
                  </a:moveTo>
                  <a:cubicBezTo>
                    <a:pt x="11718" y="6240"/>
                    <a:pt x="14192" y="12436"/>
                    <a:pt x="16286" y="17512"/>
                  </a:cubicBezTo>
                  <a:lnTo>
                    <a:pt x="7213" y="17512"/>
                  </a:lnTo>
                  <a:cubicBezTo>
                    <a:pt x="8989" y="13177"/>
                    <a:pt x="11718" y="6240"/>
                    <a:pt x="11718" y="6240"/>
                  </a:cubicBezTo>
                  <a:close/>
                  <a:moveTo>
                    <a:pt x="12542" y="1"/>
                  </a:moveTo>
                  <a:cubicBezTo>
                    <a:pt x="11146" y="3279"/>
                    <a:pt x="4738" y="18464"/>
                    <a:pt x="2517" y="23709"/>
                  </a:cubicBezTo>
                  <a:cubicBezTo>
                    <a:pt x="2116" y="24597"/>
                    <a:pt x="1502" y="26057"/>
                    <a:pt x="1037" y="26564"/>
                  </a:cubicBezTo>
                  <a:cubicBezTo>
                    <a:pt x="677" y="26945"/>
                    <a:pt x="318" y="26987"/>
                    <a:pt x="1" y="27008"/>
                  </a:cubicBezTo>
                  <a:lnTo>
                    <a:pt x="1" y="27389"/>
                  </a:lnTo>
                  <a:lnTo>
                    <a:pt x="5203" y="27389"/>
                  </a:lnTo>
                  <a:lnTo>
                    <a:pt x="5203" y="27008"/>
                  </a:lnTo>
                  <a:cubicBezTo>
                    <a:pt x="4802" y="27008"/>
                    <a:pt x="3913" y="27008"/>
                    <a:pt x="3850" y="26226"/>
                  </a:cubicBezTo>
                  <a:cubicBezTo>
                    <a:pt x="3829" y="25993"/>
                    <a:pt x="3892" y="25718"/>
                    <a:pt x="3998" y="25422"/>
                  </a:cubicBezTo>
                  <a:cubicBezTo>
                    <a:pt x="4146" y="24936"/>
                    <a:pt x="5203" y="22271"/>
                    <a:pt x="6536" y="19247"/>
                  </a:cubicBezTo>
                  <a:lnTo>
                    <a:pt x="16963" y="19247"/>
                  </a:lnTo>
                  <a:cubicBezTo>
                    <a:pt x="17999" y="21806"/>
                    <a:pt x="18929" y="23984"/>
                    <a:pt x="19374" y="24957"/>
                  </a:cubicBezTo>
                  <a:cubicBezTo>
                    <a:pt x="19479" y="25232"/>
                    <a:pt x="19754" y="25909"/>
                    <a:pt x="19754" y="26226"/>
                  </a:cubicBezTo>
                  <a:cubicBezTo>
                    <a:pt x="19754" y="26987"/>
                    <a:pt x="19078" y="27008"/>
                    <a:pt x="18337" y="27008"/>
                  </a:cubicBezTo>
                  <a:lnTo>
                    <a:pt x="18337" y="27389"/>
                  </a:lnTo>
                  <a:lnTo>
                    <a:pt x="25613" y="27389"/>
                  </a:lnTo>
                  <a:lnTo>
                    <a:pt x="25613" y="27008"/>
                  </a:lnTo>
                  <a:cubicBezTo>
                    <a:pt x="24724" y="26945"/>
                    <a:pt x="24428" y="26733"/>
                    <a:pt x="23773" y="25253"/>
                  </a:cubicBezTo>
                  <a:lnTo>
                    <a:pt x="1309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4"/>
            <p:cNvSpPr/>
            <p:nvPr/>
          </p:nvSpPr>
          <p:spPr>
            <a:xfrm>
              <a:off x="2647550" y="2019175"/>
              <a:ext cx="747675" cy="684750"/>
            </a:xfrm>
            <a:custGeom>
              <a:avLst/>
              <a:gdLst/>
              <a:ahLst/>
              <a:cxnLst/>
              <a:rect l="l" t="t" r="r" b="b"/>
              <a:pathLst>
                <a:path w="29907" h="27390" extrusionOk="0">
                  <a:moveTo>
                    <a:pt x="43" y="1"/>
                  </a:moveTo>
                  <a:lnTo>
                    <a:pt x="43" y="381"/>
                  </a:lnTo>
                  <a:cubicBezTo>
                    <a:pt x="889" y="424"/>
                    <a:pt x="1397" y="508"/>
                    <a:pt x="1672" y="847"/>
                  </a:cubicBezTo>
                  <a:cubicBezTo>
                    <a:pt x="1756" y="974"/>
                    <a:pt x="1841" y="1100"/>
                    <a:pt x="1883" y="1248"/>
                  </a:cubicBezTo>
                  <a:cubicBezTo>
                    <a:pt x="1926" y="1396"/>
                    <a:pt x="1947" y="1545"/>
                    <a:pt x="1968" y="1693"/>
                  </a:cubicBezTo>
                  <a:cubicBezTo>
                    <a:pt x="1968" y="1841"/>
                    <a:pt x="1989" y="2010"/>
                    <a:pt x="1989" y="2200"/>
                  </a:cubicBezTo>
                  <a:lnTo>
                    <a:pt x="1989" y="24407"/>
                  </a:lnTo>
                  <a:cubicBezTo>
                    <a:pt x="1989" y="26607"/>
                    <a:pt x="1566" y="26903"/>
                    <a:pt x="1" y="27008"/>
                  </a:cubicBezTo>
                  <a:lnTo>
                    <a:pt x="1" y="27389"/>
                  </a:lnTo>
                  <a:lnTo>
                    <a:pt x="5859" y="27389"/>
                  </a:lnTo>
                  <a:lnTo>
                    <a:pt x="5859" y="27008"/>
                  </a:lnTo>
                  <a:cubicBezTo>
                    <a:pt x="4294" y="26903"/>
                    <a:pt x="3871" y="26607"/>
                    <a:pt x="3871" y="24407"/>
                  </a:cubicBezTo>
                  <a:lnTo>
                    <a:pt x="3871" y="5394"/>
                  </a:lnTo>
                  <a:cubicBezTo>
                    <a:pt x="3871" y="5034"/>
                    <a:pt x="3787" y="4336"/>
                    <a:pt x="3787" y="4336"/>
                  </a:cubicBezTo>
                  <a:lnTo>
                    <a:pt x="3787" y="4336"/>
                  </a:lnTo>
                  <a:lnTo>
                    <a:pt x="4167" y="5394"/>
                  </a:lnTo>
                  <a:lnTo>
                    <a:pt x="13621" y="27283"/>
                  </a:lnTo>
                  <a:lnTo>
                    <a:pt x="14192" y="27283"/>
                  </a:lnTo>
                  <a:lnTo>
                    <a:pt x="23858" y="4759"/>
                  </a:lnTo>
                  <a:lnTo>
                    <a:pt x="24154" y="3829"/>
                  </a:lnTo>
                  <a:lnTo>
                    <a:pt x="24154" y="3829"/>
                  </a:lnTo>
                  <a:cubicBezTo>
                    <a:pt x="24154" y="3829"/>
                    <a:pt x="24069" y="4273"/>
                    <a:pt x="24069" y="4675"/>
                  </a:cubicBezTo>
                  <a:lnTo>
                    <a:pt x="24069" y="24407"/>
                  </a:lnTo>
                  <a:cubicBezTo>
                    <a:pt x="24069" y="26607"/>
                    <a:pt x="23646" y="26903"/>
                    <a:pt x="22102" y="27008"/>
                  </a:cubicBezTo>
                  <a:lnTo>
                    <a:pt x="22102" y="27389"/>
                  </a:lnTo>
                  <a:lnTo>
                    <a:pt x="29906" y="27389"/>
                  </a:lnTo>
                  <a:lnTo>
                    <a:pt x="29906" y="27008"/>
                  </a:lnTo>
                  <a:cubicBezTo>
                    <a:pt x="28362" y="26903"/>
                    <a:pt x="27939" y="26607"/>
                    <a:pt x="27939" y="24407"/>
                  </a:cubicBezTo>
                  <a:lnTo>
                    <a:pt x="27939" y="2200"/>
                  </a:lnTo>
                  <a:cubicBezTo>
                    <a:pt x="27939" y="635"/>
                    <a:pt x="28362" y="466"/>
                    <a:pt x="29864" y="381"/>
                  </a:cubicBezTo>
                  <a:lnTo>
                    <a:pt x="29864" y="1"/>
                  </a:lnTo>
                  <a:lnTo>
                    <a:pt x="23794" y="1"/>
                  </a:lnTo>
                  <a:lnTo>
                    <a:pt x="15038" y="20664"/>
                  </a:lnTo>
                  <a:lnTo>
                    <a:pt x="61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4"/>
            <p:cNvSpPr/>
            <p:nvPr/>
          </p:nvSpPr>
          <p:spPr>
            <a:xfrm>
              <a:off x="5526000" y="2011250"/>
              <a:ext cx="412975" cy="703250"/>
            </a:xfrm>
            <a:custGeom>
              <a:avLst/>
              <a:gdLst/>
              <a:ahLst/>
              <a:cxnLst/>
              <a:rect l="l" t="t" r="r" b="b"/>
              <a:pathLst>
                <a:path w="16519" h="28130" extrusionOk="0">
                  <a:moveTo>
                    <a:pt x="8460" y="0"/>
                  </a:moveTo>
                  <a:cubicBezTo>
                    <a:pt x="4632" y="0"/>
                    <a:pt x="127" y="2306"/>
                    <a:pt x="127" y="7128"/>
                  </a:cubicBezTo>
                  <a:cubicBezTo>
                    <a:pt x="127" y="10427"/>
                    <a:pt x="2094" y="12500"/>
                    <a:pt x="6007" y="14424"/>
                  </a:cubicBezTo>
                  <a:cubicBezTo>
                    <a:pt x="9877" y="16391"/>
                    <a:pt x="12817" y="17174"/>
                    <a:pt x="12817" y="21044"/>
                  </a:cubicBezTo>
                  <a:cubicBezTo>
                    <a:pt x="12817" y="23011"/>
                    <a:pt x="11696" y="26437"/>
                    <a:pt x="7339" y="26437"/>
                  </a:cubicBezTo>
                  <a:cubicBezTo>
                    <a:pt x="5605" y="26437"/>
                    <a:pt x="4209" y="25824"/>
                    <a:pt x="3131" y="24914"/>
                  </a:cubicBezTo>
                  <a:cubicBezTo>
                    <a:pt x="550" y="22482"/>
                    <a:pt x="593" y="20558"/>
                    <a:pt x="402" y="19839"/>
                  </a:cubicBezTo>
                  <a:lnTo>
                    <a:pt x="0" y="19839"/>
                  </a:lnTo>
                  <a:lnTo>
                    <a:pt x="127" y="25866"/>
                  </a:lnTo>
                  <a:cubicBezTo>
                    <a:pt x="1967" y="26966"/>
                    <a:pt x="4696" y="28129"/>
                    <a:pt x="7572" y="28129"/>
                  </a:cubicBezTo>
                  <a:lnTo>
                    <a:pt x="7741" y="28129"/>
                  </a:lnTo>
                  <a:cubicBezTo>
                    <a:pt x="12013" y="28066"/>
                    <a:pt x="16518" y="24893"/>
                    <a:pt x="16518" y="19902"/>
                  </a:cubicBezTo>
                  <a:cubicBezTo>
                    <a:pt x="16518" y="14509"/>
                    <a:pt x="12732" y="13261"/>
                    <a:pt x="8904" y="11273"/>
                  </a:cubicBezTo>
                  <a:cubicBezTo>
                    <a:pt x="5034" y="9391"/>
                    <a:pt x="3427" y="8418"/>
                    <a:pt x="3427" y="5880"/>
                  </a:cubicBezTo>
                  <a:cubicBezTo>
                    <a:pt x="3427" y="4146"/>
                    <a:pt x="4484" y="1608"/>
                    <a:pt x="7910" y="1608"/>
                  </a:cubicBezTo>
                  <a:cubicBezTo>
                    <a:pt x="8989" y="1608"/>
                    <a:pt x="9941" y="1883"/>
                    <a:pt x="10787" y="2327"/>
                  </a:cubicBezTo>
                  <a:cubicBezTo>
                    <a:pt x="13557" y="3871"/>
                    <a:pt x="13684" y="6049"/>
                    <a:pt x="14044" y="7424"/>
                  </a:cubicBezTo>
                  <a:lnTo>
                    <a:pt x="14446" y="7424"/>
                  </a:lnTo>
                  <a:lnTo>
                    <a:pt x="14213" y="1333"/>
                  </a:lnTo>
                  <a:cubicBezTo>
                    <a:pt x="12458" y="593"/>
                    <a:pt x="11062" y="254"/>
                    <a:pt x="10068" y="106"/>
                  </a:cubicBezTo>
                  <a:cubicBezTo>
                    <a:pt x="9475" y="43"/>
                    <a:pt x="8926" y="0"/>
                    <a:pt x="846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4"/>
            <p:cNvSpPr/>
            <p:nvPr/>
          </p:nvSpPr>
          <p:spPr>
            <a:xfrm>
              <a:off x="1106300" y="2016000"/>
              <a:ext cx="1034750" cy="1316050"/>
            </a:xfrm>
            <a:custGeom>
              <a:avLst/>
              <a:gdLst/>
              <a:ahLst/>
              <a:cxnLst/>
              <a:rect l="l" t="t" r="r" b="b"/>
              <a:pathLst>
                <a:path w="41390" h="52642" extrusionOk="0">
                  <a:moveTo>
                    <a:pt x="127" y="1"/>
                  </a:moveTo>
                  <a:lnTo>
                    <a:pt x="127" y="21108"/>
                  </a:lnTo>
                  <a:cubicBezTo>
                    <a:pt x="127" y="22229"/>
                    <a:pt x="0" y="30900"/>
                    <a:pt x="5436" y="39846"/>
                  </a:cubicBezTo>
                  <a:cubicBezTo>
                    <a:pt x="10300" y="47946"/>
                    <a:pt x="17576" y="51500"/>
                    <a:pt x="20685" y="52642"/>
                  </a:cubicBezTo>
                  <a:cubicBezTo>
                    <a:pt x="23815" y="51500"/>
                    <a:pt x="31069" y="47946"/>
                    <a:pt x="35954" y="39846"/>
                  </a:cubicBezTo>
                  <a:cubicBezTo>
                    <a:pt x="41390" y="30900"/>
                    <a:pt x="41263" y="22229"/>
                    <a:pt x="41263" y="21108"/>
                  </a:cubicBezTo>
                  <a:lnTo>
                    <a:pt x="41263"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4"/>
            <p:cNvSpPr/>
            <p:nvPr/>
          </p:nvSpPr>
          <p:spPr>
            <a:xfrm>
              <a:off x="923875" y="2791125"/>
              <a:ext cx="1399075" cy="741325"/>
            </a:xfrm>
            <a:custGeom>
              <a:avLst/>
              <a:gdLst/>
              <a:ahLst/>
              <a:cxnLst/>
              <a:rect l="l" t="t" r="r" b="b"/>
              <a:pathLst>
                <a:path w="55963" h="29653" extrusionOk="0">
                  <a:moveTo>
                    <a:pt x="4971" y="1"/>
                  </a:moveTo>
                  <a:lnTo>
                    <a:pt x="4442" y="487"/>
                  </a:lnTo>
                  <a:lnTo>
                    <a:pt x="1" y="4484"/>
                  </a:lnTo>
                  <a:lnTo>
                    <a:pt x="85" y="4759"/>
                  </a:lnTo>
                  <a:cubicBezTo>
                    <a:pt x="1143" y="8143"/>
                    <a:pt x="2877" y="11612"/>
                    <a:pt x="4146" y="13917"/>
                  </a:cubicBezTo>
                  <a:lnTo>
                    <a:pt x="4421" y="14403"/>
                  </a:lnTo>
                  <a:lnTo>
                    <a:pt x="6261" y="12754"/>
                  </a:lnTo>
                  <a:cubicBezTo>
                    <a:pt x="6324" y="12881"/>
                    <a:pt x="6388" y="13008"/>
                    <a:pt x="6451" y="13135"/>
                  </a:cubicBezTo>
                  <a:cubicBezTo>
                    <a:pt x="11062" y="20473"/>
                    <a:pt x="17555" y="25824"/>
                    <a:pt x="25253" y="28658"/>
                  </a:cubicBezTo>
                  <a:lnTo>
                    <a:pt x="27982" y="29652"/>
                  </a:lnTo>
                  <a:lnTo>
                    <a:pt x="30731" y="28658"/>
                  </a:lnTo>
                  <a:cubicBezTo>
                    <a:pt x="38429" y="25824"/>
                    <a:pt x="44922" y="20473"/>
                    <a:pt x="49512" y="13135"/>
                  </a:cubicBezTo>
                  <a:cubicBezTo>
                    <a:pt x="49575" y="13029"/>
                    <a:pt x="49660" y="12881"/>
                    <a:pt x="49723" y="12754"/>
                  </a:cubicBezTo>
                  <a:lnTo>
                    <a:pt x="51542" y="14403"/>
                  </a:lnTo>
                  <a:lnTo>
                    <a:pt x="51817" y="13917"/>
                  </a:lnTo>
                  <a:cubicBezTo>
                    <a:pt x="53086" y="11633"/>
                    <a:pt x="54820" y="8186"/>
                    <a:pt x="55878" y="4738"/>
                  </a:cubicBezTo>
                  <a:lnTo>
                    <a:pt x="55962" y="4484"/>
                  </a:lnTo>
                  <a:lnTo>
                    <a:pt x="51013" y="1"/>
                  </a:lnTo>
                  <a:lnTo>
                    <a:pt x="50823" y="678"/>
                  </a:lnTo>
                  <a:cubicBezTo>
                    <a:pt x="50590" y="1502"/>
                    <a:pt x="50315" y="2285"/>
                    <a:pt x="50040" y="3046"/>
                  </a:cubicBezTo>
                  <a:lnTo>
                    <a:pt x="48264" y="1439"/>
                  </a:lnTo>
                  <a:lnTo>
                    <a:pt x="48052" y="2095"/>
                  </a:lnTo>
                  <a:cubicBezTo>
                    <a:pt x="47101" y="4886"/>
                    <a:pt x="45874" y="7530"/>
                    <a:pt x="44372" y="9899"/>
                  </a:cubicBezTo>
                  <a:cubicBezTo>
                    <a:pt x="40523" y="16095"/>
                    <a:pt x="35067" y="20600"/>
                    <a:pt x="28637" y="22948"/>
                  </a:cubicBezTo>
                  <a:cubicBezTo>
                    <a:pt x="28637" y="22948"/>
                    <a:pt x="28172" y="23117"/>
                    <a:pt x="27982" y="23181"/>
                  </a:cubicBezTo>
                  <a:cubicBezTo>
                    <a:pt x="27791" y="23117"/>
                    <a:pt x="27326" y="22948"/>
                    <a:pt x="27326" y="22948"/>
                  </a:cubicBezTo>
                  <a:cubicBezTo>
                    <a:pt x="20918" y="20600"/>
                    <a:pt x="15461" y="16095"/>
                    <a:pt x="11591" y="9899"/>
                  </a:cubicBezTo>
                  <a:cubicBezTo>
                    <a:pt x="10110" y="7530"/>
                    <a:pt x="8862" y="4907"/>
                    <a:pt x="7932" y="2095"/>
                  </a:cubicBezTo>
                  <a:lnTo>
                    <a:pt x="7720" y="1439"/>
                  </a:lnTo>
                  <a:lnTo>
                    <a:pt x="7213" y="1904"/>
                  </a:lnTo>
                  <a:lnTo>
                    <a:pt x="5944" y="3025"/>
                  </a:lnTo>
                  <a:cubicBezTo>
                    <a:pt x="5669" y="2285"/>
                    <a:pt x="5394" y="1502"/>
                    <a:pt x="5161" y="678"/>
                  </a:cubicBezTo>
                  <a:lnTo>
                    <a:pt x="4971"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4"/>
            <p:cNvSpPr/>
            <p:nvPr/>
          </p:nvSpPr>
          <p:spPr>
            <a:xfrm>
              <a:off x="2026300" y="2241775"/>
              <a:ext cx="25400" cy="44450"/>
            </a:xfrm>
            <a:custGeom>
              <a:avLst/>
              <a:gdLst/>
              <a:ahLst/>
              <a:cxnLst/>
              <a:rect l="l" t="t" r="r" b="b"/>
              <a:pathLst>
                <a:path w="1016" h="1778" extrusionOk="0">
                  <a:moveTo>
                    <a:pt x="973" y="1"/>
                  </a:moveTo>
                  <a:cubicBezTo>
                    <a:pt x="656" y="170"/>
                    <a:pt x="381" y="424"/>
                    <a:pt x="212" y="741"/>
                  </a:cubicBezTo>
                  <a:cubicBezTo>
                    <a:pt x="64" y="995"/>
                    <a:pt x="0" y="1269"/>
                    <a:pt x="0" y="1566"/>
                  </a:cubicBezTo>
                  <a:cubicBezTo>
                    <a:pt x="0" y="1629"/>
                    <a:pt x="22" y="1714"/>
                    <a:pt x="22" y="1777"/>
                  </a:cubicBezTo>
                  <a:cubicBezTo>
                    <a:pt x="170" y="1650"/>
                    <a:pt x="339" y="1544"/>
                    <a:pt x="508" y="1481"/>
                  </a:cubicBezTo>
                  <a:cubicBezTo>
                    <a:pt x="635" y="1354"/>
                    <a:pt x="741" y="1206"/>
                    <a:pt x="825" y="1058"/>
                  </a:cubicBezTo>
                  <a:cubicBezTo>
                    <a:pt x="931" y="825"/>
                    <a:pt x="1016" y="529"/>
                    <a:pt x="1016" y="233"/>
                  </a:cubicBezTo>
                  <a:cubicBezTo>
                    <a:pt x="1016" y="170"/>
                    <a:pt x="994" y="64"/>
                    <a:pt x="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4"/>
            <p:cNvSpPr/>
            <p:nvPr/>
          </p:nvSpPr>
          <p:spPr>
            <a:xfrm>
              <a:off x="1943275" y="2386850"/>
              <a:ext cx="50800" cy="18125"/>
            </a:xfrm>
            <a:custGeom>
              <a:avLst/>
              <a:gdLst/>
              <a:ahLst/>
              <a:cxnLst/>
              <a:rect l="l" t="t" r="r" b="b"/>
              <a:pathLst>
                <a:path w="2032" h="725" extrusionOk="0">
                  <a:moveTo>
                    <a:pt x="1200" y="1"/>
                  </a:moveTo>
                  <a:cubicBezTo>
                    <a:pt x="1125" y="1"/>
                    <a:pt x="1050" y="5"/>
                    <a:pt x="974" y="14"/>
                  </a:cubicBezTo>
                  <a:cubicBezTo>
                    <a:pt x="614" y="77"/>
                    <a:pt x="297" y="267"/>
                    <a:pt x="1" y="521"/>
                  </a:cubicBezTo>
                  <a:cubicBezTo>
                    <a:pt x="289" y="657"/>
                    <a:pt x="576" y="724"/>
                    <a:pt x="864" y="724"/>
                  </a:cubicBezTo>
                  <a:cubicBezTo>
                    <a:pt x="936" y="724"/>
                    <a:pt x="1008" y="720"/>
                    <a:pt x="1080" y="712"/>
                  </a:cubicBezTo>
                  <a:cubicBezTo>
                    <a:pt x="1460" y="648"/>
                    <a:pt x="1777" y="479"/>
                    <a:pt x="2031" y="204"/>
                  </a:cubicBezTo>
                  <a:cubicBezTo>
                    <a:pt x="1777" y="69"/>
                    <a:pt x="1497" y="1"/>
                    <a:pt x="1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4"/>
            <p:cNvSpPr/>
            <p:nvPr/>
          </p:nvSpPr>
          <p:spPr>
            <a:xfrm>
              <a:off x="1923725" y="2359150"/>
              <a:ext cx="27000" cy="41800"/>
            </a:xfrm>
            <a:custGeom>
              <a:avLst/>
              <a:gdLst/>
              <a:ahLst/>
              <a:cxnLst/>
              <a:rect l="l" t="t" r="r" b="b"/>
              <a:pathLst>
                <a:path w="1080" h="1672" extrusionOk="0">
                  <a:moveTo>
                    <a:pt x="1058" y="1"/>
                  </a:moveTo>
                  <a:cubicBezTo>
                    <a:pt x="719" y="149"/>
                    <a:pt x="445" y="360"/>
                    <a:pt x="254" y="656"/>
                  </a:cubicBezTo>
                  <a:cubicBezTo>
                    <a:pt x="85" y="931"/>
                    <a:pt x="0" y="1249"/>
                    <a:pt x="0" y="1587"/>
                  </a:cubicBezTo>
                  <a:cubicBezTo>
                    <a:pt x="0" y="1629"/>
                    <a:pt x="0" y="1650"/>
                    <a:pt x="0" y="1671"/>
                  </a:cubicBezTo>
                  <a:cubicBezTo>
                    <a:pt x="339" y="1545"/>
                    <a:pt x="635" y="1333"/>
                    <a:pt x="804" y="1016"/>
                  </a:cubicBezTo>
                  <a:cubicBezTo>
                    <a:pt x="973" y="741"/>
                    <a:pt x="1079" y="445"/>
                    <a:pt x="1079" y="106"/>
                  </a:cubicBezTo>
                  <a:cubicBezTo>
                    <a:pt x="1079" y="64"/>
                    <a:pt x="1058" y="43"/>
                    <a:pt x="10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4"/>
            <p:cNvSpPr/>
            <p:nvPr/>
          </p:nvSpPr>
          <p:spPr>
            <a:xfrm>
              <a:off x="1954400" y="2339075"/>
              <a:ext cx="19050" cy="43900"/>
            </a:xfrm>
            <a:custGeom>
              <a:avLst/>
              <a:gdLst/>
              <a:ahLst/>
              <a:cxnLst/>
              <a:rect l="l" t="t" r="r" b="b"/>
              <a:pathLst>
                <a:path w="762" h="1756" extrusionOk="0">
                  <a:moveTo>
                    <a:pt x="656" y="0"/>
                  </a:moveTo>
                  <a:cubicBezTo>
                    <a:pt x="423" y="169"/>
                    <a:pt x="254" y="360"/>
                    <a:pt x="127" y="571"/>
                  </a:cubicBezTo>
                  <a:cubicBezTo>
                    <a:pt x="190" y="973"/>
                    <a:pt x="148" y="1375"/>
                    <a:pt x="0" y="1713"/>
                  </a:cubicBezTo>
                  <a:cubicBezTo>
                    <a:pt x="0" y="1713"/>
                    <a:pt x="0" y="1734"/>
                    <a:pt x="0" y="1755"/>
                  </a:cubicBezTo>
                  <a:cubicBezTo>
                    <a:pt x="85" y="1734"/>
                    <a:pt x="148" y="1692"/>
                    <a:pt x="233" y="1671"/>
                  </a:cubicBezTo>
                  <a:cubicBezTo>
                    <a:pt x="423" y="1480"/>
                    <a:pt x="571" y="1290"/>
                    <a:pt x="656" y="1036"/>
                  </a:cubicBezTo>
                  <a:cubicBezTo>
                    <a:pt x="719" y="867"/>
                    <a:pt x="761" y="677"/>
                    <a:pt x="761" y="486"/>
                  </a:cubicBezTo>
                  <a:cubicBezTo>
                    <a:pt x="761" y="338"/>
                    <a:pt x="698" y="169"/>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4"/>
            <p:cNvSpPr/>
            <p:nvPr/>
          </p:nvSpPr>
          <p:spPr>
            <a:xfrm>
              <a:off x="1977125" y="2314750"/>
              <a:ext cx="15875" cy="46550"/>
            </a:xfrm>
            <a:custGeom>
              <a:avLst/>
              <a:gdLst/>
              <a:ahLst/>
              <a:cxnLst/>
              <a:rect l="l" t="t" r="r" b="b"/>
              <a:pathLst>
                <a:path w="635" h="1862" extrusionOk="0">
                  <a:moveTo>
                    <a:pt x="381" y="0"/>
                  </a:moveTo>
                  <a:cubicBezTo>
                    <a:pt x="191" y="212"/>
                    <a:pt x="64" y="423"/>
                    <a:pt x="0" y="677"/>
                  </a:cubicBezTo>
                  <a:cubicBezTo>
                    <a:pt x="149" y="1058"/>
                    <a:pt x="191" y="1438"/>
                    <a:pt x="127" y="1819"/>
                  </a:cubicBezTo>
                  <a:cubicBezTo>
                    <a:pt x="127" y="1819"/>
                    <a:pt x="149" y="1840"/>
                    <a:pt x="149" y="1861"/>
                  </a:cubicBezTo>
                  <a:cubicBezTo>
                    <a:pt x="212" y="1819"/>
                    <a:pt x="297" y="1756"/>
                    <a:pt x="360" y="1713"/>
                  </a:cubicBezTo>
                  <a:cubicBezTo>
                    <a:pt x="508" y="1502"/>
                    <a:pt x="614" y="1269"/>
                    <a:pt x="614" y="994"/>
                  </a:cubicBezTo>
                  <a:cubicBezTo>
                    <a:pt x="635" y="952"/>
                    <a:pt x="635" y="910"/>
                    <a:pt x="635" y="867"/>
                  </a:cubicBezTo>
                  <a:cubicBezTo>
                    <a:pt x="635" y="550"/>
                    <a:pt x="529" y="275"/>
                    <a:pt x="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4"/>
            <p:cNvSpPr/>
            <p:nvPr/>
          </p:nvSpPr>
          <p:spPr>
            <a:xfrm>
              <a:off x="1990875" y="2287250"/>
              <a:ext cx="16950" cy="46550"/>
            </a:xfrm>
            <a:custGeom>
              <a:avLst/>
              <a:gdLst/>
              <a:ahLst/>
              <a:cxnLst/>
              <a:rect l="l" t="t" r="r" b="b"/>
              <a:pathLst>
                <a:path w="678" h="1862" extrusionOk="0">
                  <a:moveTo>
                    <a:pt x="170" y="0"/>
                  </a:moveTo>
                  <a:cubicBezTo>
                    <a:pt x="64" y="233"/>
                    <a:pt x="0" y="466"/>
                    <a:pt x="0" y="719"/>
                  </a:cubicBezTo>
                  <a:cubicBezTo>
                    <a:pt x="191" y="1079"/>
                    <a:pt x="339" y="1439"/>
                    <a:pt x="360" y="1819"/>
                  </a:cubicBezTo>
                  <a:cubicBezTo>
                    <a:pt x="381" y="1819"/>
                    <a:pt x="381" y="1840"/>
                    <a:pt x="402" y="1862"/>
                  </a:cubicBezTo>
                  <a:cubicBezTo>
                    <a:pt x="445" y="1798"/>
                    <a:pt x="508" y="1735"/>
                    <a:pt x="571" y="1671"/>
                  </a:cubicBezTo>
                  <a:cubicBezTo>
                    <a:pt x="635" y="1502"/>
                    <a:pt x="677" y="1333"/>
                    <a:pt x="677" y="1142"/>
                  </a:cubicBezTo>
                  <a:cubicBezTo>
                    <a:pt x="677" y="1079"/>
                    <a:pt x="677" y="994"/>
                    <a:pt x="656" y="910"/>
                  </a:cubicBezTo>
                  <a:cubicBezTo>
                    <a:pt x="614" y="571"/>
                    <a:pt x="423" y="254"/>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4"/>
            <p:cNvSpPr/>
            <p:nvPr/>
          </p:nvSpPr>
          <p:spPr>
            <a:xfrm>
              <a:off x="1996150" y="2258175"/>
              <a:ext cx="21700" cy="43900"/>
            </a:xfrm>
            <a:custGeom>
              <a:avLst/>
              <a:gdLst/>
              <a:ahLst/>
              <a:cxnLst/>
              <a:rect l="l" t="t" r="r" b="b"/>
              <a:pathLst>
                <a:path w="868" h="1756" extrusionOk="0">
                  <a:moveTo>
                    <a:pt x="64" y="0"/>
                  </a:moveTo>
                  <a:cubicBezTo>
                    <a:pt x="43" y="148"/>
                    <a:pt x="1" y="275"/>
                    <a:pt x="1" y="402"/>
                  </a:cubicBezTo>
                  <a:cubicBezTo>
                    <a:pt x="1" y="529"/>
                    <a:pt x="22" y="635"/>
                    <a:pt x="43" y="762"/>
                  </a:cubicBezTo>
                  <a:cubicBezTo>
                    <a:pt x="360" y="1036"/>
                    <a:pt x="572" y="1375"/>
                    <a:pt x="678" y="1713"/>
                  </a:cubicBezTo>
                  <a:cubicBezTo>
                    <a:pt x="699" y="1734"/>
                    <a:pt x="720" y="1734"/>
                    <a:pt x="720" y="1756"/>
                  </a:cubicBezTo>
                  <a:cubicBezTo>
                    <a:pt x="762" y="1671"/>
                    <a:pt x="805" y="1608"/>
                    <a:pt x="868" y="1523"/>
                  </a:cubicBezTo>
                  <a:cubicBezTo>
                    <a:pt x="868" y="1481"/>
                    <a:pt x="868" y="1459"/>
                    <a:pt x="868" y="1417"/>
                  </a:cubicBezTo>
                  <a:cubicBezTo>
                    <a:pt x="868" y="1206"/>
                    <a:pt x="847" y="994"/>
                    <a:pt x="762" y="783"/>
                  </a:cubicBezTo>
                  <a:cubicBezTo>
                    <a:pt x="635" y="465"/>
                    <a:pt x="382" y="212"/>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4"/>
            <p:cNvSpPr/>
            <p:nvPr/>
          </p:nvSpPr>
          <p:spPr>
            <a:xfrm>
              <a:off x="1993525" y="2229075"/>
              <a:ext cx="28575" cy="39150"/>
            </a:xfrm>
            <a:custGeom>
              <a:avLst/>
              <a:gdLst/>
              <a:ahLst/>
              <a:cxnLst/>
              <a:rect l="l" t="t" r="r" b="b"/>
              <a:pathLst>
                <a:path w="1143" h="1566" extrusionOk="0">
                  <a:moveTo>
                    <a:pt x="0" y="1"/>
                  </a:moveTo>
                  <a:cubicBezTo>
                    <a:pt x="0" y="297"/>
                    <a:pt x="42" y="530"/>
                    <a:pt x="169" y="783"/>
                  </a:cubicBezTo>
                  <a:cubicBezTo>
                    <a:pt x="529" y="953"/>
                    <a:pt x="825" y="1249"/>
                    <a:pt x="1015" y="1566"/>
                  </a:cubicBezTo>
                  <a:lnTo>
                    <a:pt x="1058" y="1566"/>
                  </a:lnTo>
                  <a:cubicBezTo>
                    <a:pt x="1079" y="1481"/>
                    <a:pt x="1100" y="1397"/>
                    <a:pt x="1142" y="1333"/>
                  </a:cubicBezTo>
                  <a:cubicBezTo>
                    <a:pt x="1100" y="1058"/>
                    <a:pt x="1015" y="826"/>
                    <a:pt x="867" y="614"/>
                  </a:cubicBezTo>
                  <a:cubicBezTo>
                    <a:pt x="656" y="339"/>
                    <a:pt x="339" y="149"/>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4"/>
            <p:cNvSpPr/>
            <p:nvPr/>
          </p:nvSpPr>
          <p:spPr>
            <a:xfrm>
              <a:off x="1983475" y="2202650"/>
              <a:ext cx="34375" cy="31750"/>
            </a:xfrm>
            <a:custGeom>
              <a:avLst/>
              <a:gdLst/>
              <a:ahLst/>
              <a:cxnLst/>
              <a:rect l="l" t="t" r="r" b="b"/>
              <a:pathLst>
                <a:path w="1375" h="1270" extrusionOk="0">
                  <a:moveTo>
                    <a:pt x="0" y="0"/>
                  </a:moveTo>
                  <a:cubicBezTo>
                    <a:pt x="85" y="254"/>
                    <a:pt x="169" y="487"/>
                    <a:pt x="339" y="677"/>
                  </a:cubicBezTo>
                  <a:cubicBezTo>
                    <a:pt x="719" y="804"/>
                    <a:pt x="1058" y="994"/>
                    <a:pt x="1312" y="1248"/>
                  </a:cubicBezTo>
                  <a:cubicBezTo>
                    <a:pt x="1333" y="1269"/>
                    <a:pt x="1354" y="1269"/>
                    <a:pt x="1375" y="1269"/>
                  </a:cubicBezTo>
                  <a:cubicBezTo>
                    <a:pt x="1375" y="1185"/>
                    <a:pt x="1375" y="1100"/>
                    <a:pt x="1375" y="1037"/>
                  </a:cubicBezTo>
                  <a:cubicBezTo>
                    <a:pt x="1290" y="783"/>
                    <a:pt x="1142" y="550"/>
                    <a:pt x="952" y="381"/>
                  </a:cubicBezTo>
                  <a:cubicBezTo>
                    <a:pt x="677" y="170"/>
                    <a:pt x="381" y="4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4"/>
            <p:cNvSpPr/>
            <p:nvPr/>
          </p:nvSpPr>
          <p:spPr>
            <a:xfrm>
              <a:off x="1966550" y="2178200"/>
              <a:ext cx="40750" cy="23950"/>
            </a:xfrm>
            <a:custGeom>
              <a:avLst/>
              <a:gdLst/>
              <a:ahLst/>
              <a:cxnLst/>
              <a:rect l="l" t="t" r="r" b="b"/>
              <a:pathLst>
                <a:path w="1630" h="958" extrusionOk="0">
                  <a:moveTo>
                    <a:pt x="174" y="1"/>
                  </a:moveTo>
                  <a:cubicBezTo>
                    <a:pt x="117" y="1"/>
                    <a:pt x="59" y="2"/>
                    <a:pt x="1" y="6"/>
                  </a:cubicBezTo>
                  <a:cubicBezTo>
                    <a:pt x="127" y="259"/>
                    <a:pt x="297" y="471"/>
                    <a:pt x="508" y="619"/>
                  </a:cubicBezTo>
                  <a:cubicBezTo>
                    <a:pt x="931" y="640"/>
                    <a:pt x="1269" y="746"/>
                    <a:pt x="1608" y="957"/>
                  </a:cubicBezTo>
                  <a:lnTo>
                    <a:pt x="1629" y="957"/>
                  </a:lnTo>
                  <a:cubicBezTo>
                    <a:pt x="1608" y="873"/>
                    <a:pt x="1608" y="788"/>
                    <a:pt x="1587" y="704"/>
                  </a:cubicBezTo>
                  <a:cubicBezTo>
                    <a:pt x="1439" y="471"/>
                    <a:pt x="1248" y="302"/>
                    <a:pt x="1037" y="196"/>
                  </a:cubicBezTo>
                  <a:cubicBezTo>
                    <a:pt x="769" y="53"/>
                    <a:pt x="48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4"/>
            <p:cNvSpPr/>
            <p:nvPr/>
          </p:nvSpPr>
          <p:spPr>
            <a:xfrm>
              <a:off x="1975000" y="2359300"/>
              <a:ext cx="46575" cy="21550"/>
            </a:xfrm>
            <a:custGeom>
              <a:avLst/>
              <a:gdLst/>
              <a:ahLst/>
              <a:cxnLst/>
              <a:rect l="l" t="t" r="r" b="b"/>
              <a:pathLst>
                <a:path w="1863" h="862" extrusionOk="0">
                  <a:moveTo>
                    <a:pt x="1374" y="1"/>
                  </a:moveTo>
                  <a:cubicBezTo>
                    <a:pt x="1161" y="1"/>
                    <a:pt x="955" y="37"/>
                    <a:pt x="762" y="122"/>
                  </a:cubicBezTo>
                  <a:cubicBezTo>
                    <a:pt x="466" y="248"/>
                    <a:pt x="212" y="502"/>
                    <a:pt x="1" y="777"/>
                  </a:cubicBezTo>
                  <a:cubicBezTo>
                    <a:pt x="191" y="777"/>
                    <a:pt x="382" y="820"/>
                    <a:pt x="551" y="862"/>
                  </a:cubicBezTo>
                  <a:cubicBezTo>
                    <a:pt x="720" y="862"/>
                    <a:pt x="868" y="820"/>
                    <a:pt x="1037" y="756"/>
                  </a:cubicBezTo>
                  <a:cubicBezTo>
                    <a:pt x="1376" y="629"/>
                    <a:pt x="1651" y="375"/>
                    <a:pt x="1862" y="58"/>
                  </a:cubicBezTo>
                  <a:cubicBezTo>
                    <a:pt x="1698" y="22"/>
                    <a:pt x="1534" y="1"/>
                    <a:pt x="1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4"/>
            <p:cNvSpPr/>
            <p:nvPr/>
          </p:nvSpPr>
          <p:spPr>
            <a:xfrm>
              <a:off x="1999325" y="2323200"/>
              <a:ext cx="41800" cy="29100"/>
            </a:xfrm>
            <a:custGeom>
              <a:avLst/>
              <a:gdLst/>
              <a:ahLst/>
              <a:cxnLst/>
              <a:rect l="l" t="t" r="r" b="b"/>
              <a:pathLst>
                <a:path w="1672" h="1164" extrusionOk="0">
                  <a:moveTo>
                    <a:pt x="1672" y="1"/>
                  </a:moveTo>
                  <a:cubicBezTo>
                    <a:pt x="1270" y="1"/>
                    <a:pt x="910" y="106"/>
                    <a:pt x="614" y="318"/>
                  </a:cubicBezTo>
                  <a:cubicBezTo>
                    <a:pt x="339" y="529"/>
                    <a:pt x="128" y="825"/>
                    <a:pt x="1" y="1164"/>
                  </a:cubicBezTo>
                  <a:cubicBezTo>
                    <a:pt x="140" y="1133"/>
                    <a:pt x="279" y="1113"/>
                    <a:pt x="419" y="1113"/>
                  </a:cubicBezTo>
                  <a:cubicBezTo>
                    <a:pt x="470" y="1113"/>
                    <a:pt x="521" y="1116"/>
                    <a:pt x="572" y="1121"/>
                  </a:cubicBezTo>
                  <a:cubicBezTo>
                    <a:pt x="741" y="1058"/>
                    <a:pt x="889" y="995"/>
                    <a:pt x="1037" y="910"/>
                  </a:cubicBezTo>
                  <a:cubicBezTo>
                    <a:pt x="1333" y="698"/>
                    <a:pt x="1524" y="381"/>
                    <a:pt x="1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4"/>
            <p:cNvSpPr/>
            <p:nvPr/>
          </p:nvSpPr>
          <p:spPr>
            <a:xfrm>
              <a:off x="2017300" y="2283025"/>
              <a:ext cx="32825" cy="38075"/>
            </a:xfrm>
            <a:custGeom>
              <a:avLst/>
              <a:gdLst/>
              <a:ahLst/>
              <a:cxnLst/>
              <a:rect l="l" t="t" r="r" b="b"/>
              <a:pathLst>
                <a:path w="1313" h="1523" extrusionOk="0">
                  <a:moveTo>
                    <a:pt x="1312" y="0"/>
                  </a:moveTo>
                  <a:lnTo>
                    <a:pt x="1312" y="0"/>
                  </a:lnTo>
                  <a:cubicBezTo>
                    <a:pt x="974" y="106"/>
                    <a:pt x="635" y="275"/>
                    <a:pt x="382" y="550"/>
                  </a:cubicBezTo>
                  <a:cubicBezTo>
                    <a:pt x="170" y="825"/>
                    <a:pt x="43" y="1163"/>
                    <a:pt x="1" y="1523"/>
                  </a:cubicBezTo>
                  <a:cubicBezTo>
                    <a:pt x="170" y="1438"/>
                    <a:pt x="339" y="1375"/>
                    <a:pt x="530" y="1354"/>
                  </a:cubicBezTo>
                  <a:cubicBezTo>
                    <a:pt x="678" y="1248"/>
                    <a:pt x="826" y="1142"/>
                    <a:pt x="931" y="1015"/>
                  </a:cubicBezTo>
                  <a:cubicBezTo>
                    <a:pt x="1164" y="740"/>
                    <a:pt x="1270" y="402"/>
                    <a:pt x="1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4"/>
            <p:cNvSpPr/>
            <p:nvPr/>
          </p:nvSpPr>
          <p:spPr>
            <a:xfrm>
              <a:off x="2025250" y="2201075"/>
              <a:ext cx="20100" cy="49175"/>
            </a:xfrm>
            <a:custGeom>
              <a:avLst/>
              <a:gdLst/>
              <a:ahLst/>
              <a:cxnLst/>
              <a:rect l="l" t="t" r="r" b="b"/>
              <a:pathLst>
                <a:path w="804" h="1967" extrusionOk="0">
                  <a:moveTo>
                    <a:pt x="656" y="0"/>
                  </a:moveTo>
                  <a:cubicBezTo>
                    <a:pt x="360" y="254"/>
                    <a:pt x="148" y="550"/>
                    <a:pt x="64" y="909"/>
                  </a:cubicBezTo>
                  <a:cubicBezTo>
                    <a:pt x="21" y="1057"/>
                    <a:pt x="0" y="1184"/>
                    <a:pt x="0" y="1332"/>
                  </a:cubicBezTo>
                  <a:cubicBezTo>
                    <a:pt x="0" y="1544"/>
                    <a:pt x="64" y="1734"/>
                    <a:pt x="148" y="1967"/>
                  </a:cubicBezTo>
                  <a:cubicBezTo>
                    <a:pt x="254" y="1798"/>
                    <a:pt x="381" y="1671"/>
                    <a:pt x="550" y="1565"/>
                  </a:cubicBezTo>
                  <a:cubicBezTo>
                    <a:pt x="635" y="1417"/>
                    <a:pt x="719" y="1248"/>
                    <a:pt x="761" y="1079"/>
                  </a:cubicBezTo>
                  <a:cubicBezTo>
                    <a:pt x="783" y="952"/>
                    <a:pt x="804" y="825"/>
                    <a:pt x="804" y="677"/>
                  </a:cubicBezTo>
                  <a:cubicBezTo>
                    <a:pt x="804" y="465"/>
                    <a:pt x="740" y="233"/>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4"/>
            <p:cNvSpPr/>
            <p:nvPr/>
          </p:nvSpPr>
          <p:spPr>
            <a:xfrm>
              <a:off x="2013600" y="2164050"/>
              <a:ext cx="18000" cy="50250"/>
            </a:xfrm>
            <a:custGeom>
              <a:avLst/>
              <a:gdLst/>
              <a:ahLst/>
              <a:cxnLst/>
              <a:rect l="l" t="t" r="r" b="b"/>
              <a:pathLst>
                <a:path w="720" h="2010" extrusionOk="0">
                  <a:moveTo>
                    <a:pt x="360" y="1"/>
                  </a:moveTo>
                  <a:cubicBezTo>
                    <a:pt x="149" y="318"/>
                    <a:pt x="1" y="656"/>
                    <a:pt x="1" y="1016"/>
                  </a:cubicBezTo>
                  <a:lnTo>
                    <a:pt x="1" y="1037"/>
                  </a:lnTo>
                  <a:cubicBezTo>
                    <a:pt x="1" y="1375"/>
                    <a:pt x="128" y="1693"/>
                    <a:pt x="318" y="2010"/>
                  </a:cubicBezTo>
                  <a:cubicBezTo>
                    <a:pt x="403" y="1841"/>
                    <a:pt x="508" y="1671"/>
                    <a:pt x="614" y="1523"/>
                  </a:cubicBezTo>
                  <a:cubicBezTo>
                    <a:pt x="678" y="1375"/>
                    <a:pt x="720" y="1206"/>
                    <a:pt x="720" y="1016"/>
                  </a:cubicBezTo>
                  <a:cubicBezTo>
                    <a:pt x="720" y="656"/>
                    <a:pt x="572" y="318"/>
                    <a:pt x="3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4"/>
            <p:cNvSpPr/>
            <p:nvPr/>
          </p:nvSpPr>
          <p:spPr>
            <a:xfrm>
              <a:off x="1992450" y="2132325"/>
              <a:ext cx="19075" cy="48675"/>
            </a:xfrm>
            <a:custGeom>
              <a:avLst/>
              <a:gdLst/>
              <a:ahLst/>
              <a:cxnLst/>
              <a:rect l="l" t="t" r="r" b="b"/>
              <a:pathLst>
                <a:path w="763" h="1947" extrusionOk="0">
                  <a:moveTo>
                    <a:pt x="128" y="1"/>
                  </a:moveTo>
                  <a:cubicBezTo>
                    <a:pt x="43" y="212"/>
                    <a:pt x="1" y="445"/>
                    <a:pt x="1" y="677"/>
                  </a:cubicBezTo>
                  <a:cubicBezTo>
                    <a:pt x="1" y="825"/>
                    <a:pt x="22" y="952"/>
                    <a:pt x="43" y="1079"/>
                  </a:cubicBezTo>
                  <a:cubicBezTo>
                    <a:pt x="85" y="1396"/>
                    <a:pt x="297" y="1693"/>
                    <a:pt x="572" y="1946"/>
                  </a:cubicBezTo>
                  <a:cubicBezTo>
                    <a:pt x="593" y="1756"/>
                    <a:pt x="656" y="1587"/>
                    <a:pt x="741" y="1396"/>
                  </a:cubicBezTo>
                  <a:cubicBezTo>
                    <a:pt x="762" y="1354"/>
                    <a:pt x="762" y="1333"/>
                    <a:pt x="762" y="1291"/>
                  </a:cubicBezTo>
                  <a:cubicBezTo>
                    <a:pt x="762" y="1164"/>
                    <a:pt x="741" y="1037"/>
                    <a:pt x="720" y="910"/>
                  </a:cubicBezTo>
                  <a:cubicBezTo>
                    <a:pt x="635" y="550"/>
                    <a:pt x="403" y="254"/>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4"/>
            <p:cNvSpPr/>
            <p:nvPr/>
          </p:nvSpPr>
          <p:spPr>
            <a:xfrm>
              <a:off x="1944350" y="2156450"/>
              <a:ext cx="46025" cy="16625"/>
            </a:xfrm>
            <a:custGeom>
              <a:avLst/>
              <a:gdLst/>
              <a:ahLst/>
              <a:cxnLst/>
              <a:rect l="l" t="t" r="r" b="b"/>
              <a:pathLst>
                <a:path w="1841" h="665" extrusionOk="0">
                  <a:moveTo>
                    <a:pt x="643" y="0"/>
                  </a:moveTo>
                  <a:cubicBezTo>
                    <a:pt x="432" y="0"/>
                    <a:pt x="216" y="38"/>
                    <a:pt x="0" y="114"/>
                  </a:cubicBezTo>
                  <a:cubicBezTo>
                    <a:pt x="191" y="326"/>
                    <a:pt x="402" y="474"/>
                    <a:pt x="614" y="601"/>
                  </a:cubicBezTo>
                  <a:cubicBezTo>
                    <a:pt x="783" y="567"/>
                    <a:pt x="949" y="550"/>
                    <a:pt x="1110" y="550"/>
                  </a:cubicBezTo>
                  <a:cubicBezTo>
                    <a:pt x="1351" y="550"/>
                    <a:pt x="1582" y="588"/>
                    <a:pt x="1798" y="664"/>
                  </a:cubicBezTo>
                  <a:cubicBezTo>
                    <a:pt x="1819" y="664"/>
                    <a:pt x="1819" y="664"/>
                    <a:pt x="1840" y="643"/>
                  </a:cubicBezTo>
                  <a:cubicBezTo>
                    <a:pt x="1798" y="580"/>
                    <a:pt x="1777" y="495"/>
                    <a:pt x="1734" y="410"/>
                  </a:cubicBezTo>
                  <a:cubicBezTo>
                    <a:pt x="1544" y="241"/>
                    <a:pt x="1311" y="114"/>
                    <a:pt x="1058" y="51"/>
                  </a:cubicBezTo>
                  <a:cubicBezTo>
                    <a:pt x="922" y="17"/>
                    <a:pt x="784" y="0"/>
                    <a:pt x="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4"/>
            <p:cNvSpPr/>
            <p:nvPr/>
          </p:nvSpPr>
          <p:spPr>
            <a:xfrm>
              <a:off x="1961800" y="2107475"/>
              <a:ext cx="24350" cy="45500"/>
            </a:xfrm>
            <a:custGeom>
              <a:avLst/>
              <a:gdLst/>
              <a:ahLst/>
              <a:cxnLst/>
              <a:rect l="l" t="t" r="r" b="b"/>
              <a:pathLst>
                <a:path w="974" h="1820" extrusionOk="0">
                  <a:moveTo>
                    <a:pt x="21" y="1"/>
                  </a:moveTo>
                  <a:cubicBezTo>
                    <a:pt x="21" y="85"/>
                    <a:pt x="0" y="191"/>
                    <a:pt x="0" y="276"/>
                  </a:cubicBezTo>
                  <a:cubicBezTo>
                    <a:pt x="0" y="572"/>
                    <a:pt x="42" y="825"/>
                    <a:pt x="169" y="1079"/>
                  </a:cubicBezTo>
                  <a:cubicBezTo>
                    <a:pt x="339" y="1375"/>
                    <a:pt x="592" y="1629"/>
                    <a:pt x="910" y="1819"/>
                  </a:cubicBezTo>
                  <a:cubicBezTo>
                    <a:pt x="910" y="1608"/>
                    <a:pt x="931" y="1418"/>
                    <a:pt x="973" y="1227"/>
                  </a:cubicBezTo>
                  <a:cubicBezTo>
                    <a:pt x="931" y="1058"/>
                    <a:pt x="888" y="910"/>
                    <a:pt x="804" y="762"/>
                  </a:cubicBezTo>
                  <a:cubicBezTo>
                    <a:pt x="656" y="424"/>
                    <a:pt x="360" y="191"/>
                    <a:pt x="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4"/>
            <p:cNvSpPr/>
            <p:nvPr/>
          </p:nvSpPr>
          <p:spPr>
            <a:xfrm>
              <a:off x="1926900" y="2117000"/>
              <a:ext cx="38625" cy="30150"/>
            </a:xfrm>
            <a:custGeom>
              <a:avLst/>
              <a:gdLst/>
              <a:ahLst/>
              <a:cxnLst/>
              <a:rect l="l" t="t" r="r" b="b"/>
              <a:pathLst>
                <a:path w="1545" h="1206" extrusionOk="0">
                  <a:moveTo>
                    <a:pt x="0" y="0"/>
                  </a:moveTo>
                  <a:cubicBezTo>
                    <a:pt x="127" y="360"/>
                    <a:pt x="339" y="677"/>
                    <a:pt x="614" y="889"/>
                  </a:cubicBezTo>
                  <a:cubicBezTo>
                    <a:pt x="867" y="1079"/>
                    <a:pt x="1206" y="1185"/>
                    <a:pt x="1544" y="1206"/>
                  </a:cubicBezTo>
                  <a:cubicBezTo>
                    <a:pt x="1438" y="1100"/>
                    <a:pt x="1354" y="973"/>
                    <a:pt x="1290" y="825"/>
                  </a:cubicBezTo>
                  <a:cubicBezTo>
                    <a:pt x="1206" y="698"/>
                    <a:pt x="1164" y="571"/>
                    <a:pt x="1121" y="423"/>
                  </a:cubicBezTo>
                  <a:cubicBezTo>
                    <a:pt x="1100" y="381"/>
                    <a:pt x="1058" y="360"/>
                    <a:pt x="1015" y="318"/>
                  </a:cubicBezTo>
                  <a:cubicBezTo>
                    <a:pt x="719" y="106"/>
                    <a:pt x="381"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4"/>
            <p:cNvSpPr/>
            <p:nvPr/>
          </p:nvSpPr>
          <p:spPr>
            <a:xfrm>
              <a:off x="1816400" y="2077350"/>
              <a:ext cx="115800" cy="366950"/>
            </a:xfrm>
            <a:custGeom>
              <a:avLst/>
              <a:gdLst/>
              <a:ahLst/>
              <a:cxnLst/>
              <a:rect l="l" t="t" r="r" b="b"/>
              <a:pathLst>
                <a:path w="4632" h="14678" extrusionOk="0">
                  <a:moveTo>
                    <a:pt x="2327" y="0"/>
                  </a:moveTo>
                  <a:lnTo>
                    <a:pt x="2178" y="317"/>
                  </a:lnTo>
                  <a:cubicBezTo>
                    <a:pt x="1629" y="1438"/>
                    <a:pt x="1544" y="2559"/>
                    <a:pt x="1544" y="3511"/>
                  </a:cubicBezTo>
                  <a:lnTo>
                    <a:pt x="1544" y="10511"/>
                  </a:lnTo>
                  <a:lnTo>
                    <a:pt x="994" y="10511"/>
                  </a:lnTo>
                  <a:cubicBezTo>
                    <a:pt x="846" y="10511"/>
                    <a:pt x="867" y="10427"/>
                    <a:pt x="909" y="10342"/>
                  </a:cubicBezTo>
                  <a:cubicBezTo>
                    <a:pt x="909" y="10321"/>
                    <a:pt x="952" y="10258"/>
                    <a:pt x="952" y="10194"/>
                  </a:cubicBezTo>
                  <a:cubicBezTo>
                    <a:pt x="952" y="9961"/>
                    <a:pt x="761" y="9771"/>
                    <a:pt x="550" y="9771"/>
                  </a:cubicBezTo>
                  <a:cubicBezTo>
                    <a:pt x="338" y="9771"/>
                    <a:pt x="127" y="9983"/>
                    <a:pt x="127" y="10194"/>
                  </a:cubicBezTo>
                  <a:cubicBezTo>
                    <a:pt x="127" y="10469"/>
                    <a:pt x="360" y="10786"/>
                    <a:pt x="846" y="10786"/>
                  </a:cubicBezTo>
                  <a:lnTo>
                    <a:pt x="1755" y="10786"/>
                  </a:lnTo>
                  <a:cubicBezTo>
                    <a:pt x="1629" y="11125"/>
                    <a:pt x="1544" y="11590"/>
                    <a:pt x="1544" y="12119"/>
                  </a:cubicBezTo>
                  <a:cubicBezTo>
                    <a:pt x="1544" y="12774"/>
                    <a:pt x="1671" y="13345"/>
                    <a:pt x="1882" y="13705"/>
                  </a:cubicBezTo>
                  <a:cubicBezTo>
                    <a:pt x="1184" y="13578"/>
                    <a:pt x="656" y="13409"/>
                    <a:pt x="169" y="13155"/>
                  </a:cubicBezTo>
                  <a:lnTo>
                    <a:pt x="127" y="13134"/>
                  </a:lnTo>
                  <a:lnTo>
                    <a:pt x="0" y="13430"/>
                  </a:lnTo>
                  <a:lnTo>
                    <a:pt x="21" y="13451"/>
                  </a:lnTo>
                  <a:cubicBezTo>
                    <a:pt x="465" y="13684"/>
                    <a:pt x="867" y="13789"/>
                    <a:pt x="1375" y="13916"/>
                  </a:cubicBezTo>
                  <a:cubicBezTo>
                    <a:pt x="1375" y="13916"/>
                    <a:pt x="1777" y="13980"/>
                    <a:pt x="2052" y="14022"/>
                  </a:cubicBezTo>
                  <a:cubicBezTo>
                    <a:pt x="1967" y="14086"/>
                    <a:pt x="1925" y="14191"/>
                    <a:pt x="1925" y="14297"/>
                  </a:cubicBezTo>
                  <a:cubicBezTo>
                    <a:pt x="1925" y="14509"/>
                    <a:pt x="2094" y="14678"/>
                    <a:pt x="2305" y="14678"/>
                  </a:cubicBezTo>
                  <a:cubicBezTo>
                    <a:pt x="2517" y="14678"/>
                    <a:pt x="2686" y="14509"/>
                    <a:pt x="2686" y="14297"/>
                  </a:cubicBezTo>
                  <a:cubicBezTo>
                    <a:pt x="2686" y="14191"/>
                    <a:pt x="2644" y="14086"/>
                    <a:pt x="2580" y="14022"/>
                  </a:cubicBezTo>
                  <a:cubicBezTo>
                    <a:pt x="2834" y="13980"/>
                    <a:pt x="3215" y="13916"/>
                    <a:pt x="3215" y="13916"/>
                  </a:cubicBezTo>
                  <a:cubicBezTo>
                    <a:pt x="3722" y="13789"/>
                    <a:pt x="4167" y="13684"/>
                    <a:pt x="4589" y="13451"/>
                  </a:cubicBezTo>
                  <a:lnTo>
                    <a:pt x="4632" y="13430"/>
                  </a:lnTo>
                  <a:lnTo>
                    <a:pt x="4505" y="13134"/>
                  </a:lnTo>
                  <a:lnTo>
                    <a:pt x="4463" y="13155"/>
                  </a:lnTo>
                  <a:cubicBezTo>
                    <a:pt x="3976" y="13409"/>
                    <a:pt x="3447" y="13578"/>
                    <a:pt x="2771" y="13684"/>
                  </a:cubicBezTo>
                  <a:cubicBezTo>
                    <a:pt x="2961" y="13324"/>
                    <a:pt x="3088" y="12774"/>
                    <a:pt x="3088" y="12119"/>
                  </a:cubicBezTo>
                  <a:cubicBezTo>
                    <a:pt x="3088" y="11590"/>
                    <a:pt x="3003" y="11125"/>
                    <a:pt x="2876" y="10786"/>
                  </a:cubicBezTo>
                  <a:lnTo>
                    <a:pt x="3786" y="10786"/>
                  </a:lnTo>
                  <a:cubicBezTo>
                    <a:pt x="4293" y="10786"/>
                    <a:pt x="4526" y="10490"/>
                    <a:pt x="4526" y="10194"/>
                  </a:cubicBezTo>
                  <a:cubicBezTo>
                    <a:pt x="4526" y="9983"/>
                    <a:pt x="4336" y="9771"/>
                    <a:pt x="4103" y="9771"/>
                  </a:cubicBezTo>
                  <a:cubicBezTo>
                    <a:pt x="3870" y="9771"/>
                    <a:pt x="3701" y="9961"/>
                    <a:pt x="3701" y="10194"/>
                  </a:cubicBezTo>
                  <a:cubicBezTo>
                    <a:pt x="3701" y="10258"/>
                    <a:pt x="3722" y="10321"/>
                    <a:pt x="3744" y="10342"/>
                  </a:cubicBezTo>
                  <a:cubicBezTo>
                    <a:pt x="3765" y="10427"/>
                    <a:pt x="3786" y="10511"/>
                    <a:pt x="3638" y="10511"/>
                  </a:cubicBezTo>
                  <a:lnTo>
                    <a:pt x="3088" y="10511"/>
                  </a:lnTo>
                  <a:lnTo>
                    <a:pt x="3088" y="3511"/>
                  </a:lnTo>
                  <a:cubicBezTo>
                    <a:pt x="3088" y="2559"/>
                    <a:pt x="3003" y="1438"/>
                    <a:pt x="2496" y="317"/>
                  </a:cubicBezTo>
                  <a:lnTo>
                    <a:pt x="23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4"/>
            <p:cNvSpPr/>
            <p:nvPr/>
          </p:nvSpPr>
          <p:spPr>
            <a:xfrm>
              <a:off x="1776200" y="2339075"/>
              <a:ext cx="18525" cy="43900"/>
            </a:xfrm>
            <a:custGeom>
              <a:avLst/>
              <a:gdLst/>
              <a:ahLst/>
              <a:cxnLst/>
              <a:rect l="l" t="t" r="r" b="b"/>
              <a:pathLst>
                <a:path w="741" h="1756" extrusionOk="0">
                  <a:moveTo>
                    <a:pt x="106" y="0"/>
                  </a:moveTo>
                  <a:cubicBezTo>
                    <a:pt x="64" y="169"/>
                    <a:pt x="1" y="338"/>
                    <a:pt x="1" y="486"/>
                  </a:cubicBezTo>
                  <a:cubicBezTo>
                    <a:pt x="1" y="677"/>
                    <a:pt x="43" y="867"/>
                    <a:pt x="85" y="1036"/>
                  </a:cubicBezTo>
                  <a:cubicBezTo>
                    <a:pt x="149" y="1290"/>
                    <a:pt x="297" y="1480"/>
                    <a:pt x="487" y="1671"/>
                  </a:cubicBezTo>
                  <a:cubicBezTo>
                    <a:pt x="572" y="1692"/>
                    <a:pt x="656" y="1734"/>
                    <a:pt x="720" y="1755"/>
                  </a:cubicBezTo>
                  <a:cubicBezTo>
                    <a:pt x="720" y="1734"/>
                    <a:pt x="720" y="1713"/>
                    <a:pt x="741" y="1692"/>
                  </a:cubicBezTo>
                  <a:cubicBezTo>
                    <a:pt x="593" y="1375"/>
                    <a:pt x="529" y="973"/>
                    <a:pt x="593" y="571"/>
                  </a:cubicBezTo>
                  <a:cubicBezTo>
                    <a:pt x="466" y="360"/>
                    <a:pt x="297" y="169"/>
                    <a:pt x="1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4"/>
            <p:cNvSpPr/>
            <p:nvPr/>
          </p:nvSpPr>
          <p:spPr>
            <a:xfrm>
              <a:off x="1741300" y="2178200"/>
              <a:ext cx="40750" cy="23950"/>
            </a:xfrm>
            <a:custGeom>
              <a:avLst/>
              <a:gdLst/>
              <a:ahLst/>
              <a:cxnLst/>
              <a:rect l="l" t="t" r="r" b="b"/>
              <a:pathLst>
                <a:path w="1630" h="958" extrusionOk="0">
                  <a:moveTo>
                    <a:pt x="1471" y="1"/>
                  </a:moveTo>
                  <a:cubicBezTo>
                    <a:pt x="1181" y="1"/>
                    <a:pt x="882" y="53"/>
                    <a:pt x="614" y="196"/>
                  </a:cubicBezTo>
                  <a:cubicBezTo>
                    <a:pt x="382" y="302"/>
                    <a:pt x="191" y="471"/>
                    <a:pt x="43" y="704"/>
                  </a:cubicBezTo>
                  <a:cubicBezTo>
                    <a:pt x="43" y="788"/>
                    <a:pt x="22" y="873"/>
                    <a:pt x="1" y="957"/>
                  </a:cubicBezTo>
                  <a:lnTo>
                    <a:pt x="43" y="957"/>
                  </a:lnTo>
                  <a:cubicBezTo>
                    <a:pt x="360" y="746"/>
                    <a:pt x="741" y="640"/>
                    <a:pt x="1164" y="619"/>
                  </a:cubicBezTo>
                  <a:cubicBezTo>
                    <a:pt x="1354" y="471"/>
                    <a:pt x="1524" y="259"/>
                    <a:pt x="1629" y="6"/>
                  </a:cubicBezTo>
                  <a:cubicBezTo>
                    <a:pt x="1577" y="2"/>
                    <a:pt x="1524" y="1"/>
                    <a:pt x="14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4"/>
            <p:cNvSpPr/>
            <p:nvPr/>
          </p:nvSpPr>
          <p:spPr>
            <a:xfrm>
              <a:off x="1756650" y="2314750"/>
              <a:ext cx="15875" cy="46550"/>
            </a:xfrm>
            <a:custGeom>
              <a:avLst/>
              <a:gdLst/>
              <a:ahLst/>
              <a:cxnLst/>
              <a:rect l="l" t="t" r="r" b="b"/>
              <a:pathLst>
                <a:path w="635" h="1862" extrusionOk="0">
                  <a:moveTo>
                    <a:pt x="254" y="0"/>
                  </a:moveTo>
                  <a:cubicBezTo>
                    <a:pt x="85" y="275"/>
                    <a:pt x="0" y="550"/>
                    <a:pt x="0" y="867"/>
                  </a:cubicBezTo>
                  <a:cubicBezTo>
                    <a:pt x="0" y="910"/>
                    <a:pt x="0" y="952"/>
                    <a:pt x="0" y="994"/>
                  </a:cubicBezTo>
                  <a:cubicBezTo>
                    <a:pt x="21" y="1269"/>
                    <a:pt x="127" y="1502"/>
                    <a:pt x="275" y="1713"/>
                  </a:cubicBezTo>
                  <a:cubicBezTo>
                    <a:pt x="339" y="1756"/>
                    <a:pt x="402" y="1819"/>
                    <a:pt x="487" y="1861"/>
                  </a:cubicBezTo>
                  <a:cubicBezTo>
                    <a:pt x="487" y="1840"/>
                    <a:pt x="487" y="1819"/>
                    <a:pt x="508" y="1819"/>
                  </a:cubicBezTo>
                  <a:cubicBezTo>
                    <a:pt x="444" y="1438"/>
                    <a:pt x="465" y="1058"/>
                    <a:pt x="635" y="677"/>
                  </a:cubicBezTo>
                  <a:cubicBezTo>
                    <a:pt x="550" y="423"/>
                    <a:pt x="423" y="212"/>
                    <a:pt x="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4"/>
            <p:cNvSpPr/>
            <p:nvPr/>
          </p:nvSpPr>
          <p:spPr>
            <a:xfrm>
              <a:off x="1740775" y="2287250"/>
              <a:ext cx="18000" cy="46550"/>
            </a:xfrm>
            <a:custGeom>
              <a:avLst/>
              <a:gdLst/>
              <a:ahLst/>
              <a:cxnLst/>
              <a:rect l="l" t="t" r="r" b="b"/>
              <a:pathLst>
                <a:path w="720" h="1862" extrusionOk="0">
                  <a:moveTo>
                    <a:pt x="508" y="0"/>
                  </a:moveTo>
                  <a:cubicBezTo>
                    <a:pt x="254" y="254"/>
                    <a:pt x="85" y="571"/>
                    <a:pt x="22" y="910"/>
                  </a:cubicBezTo>
                  <a:cubicBezTo>
                    <a:pt x="22" y="994"/>
                    <a:pt x="1" y="1079"/>
                    <a:pt x="1" y="1142"/>
                  </a:cubicBezTo>
                  <a:cubicBezTo>
                    <a:pt x="1" y="1333"/>
                    <a:pt x="43" y="1502"/>
                    <a:pt x="106" y="1671"/>
                  </a:cubicBezTo>
                  <a:cubicBezTo>
                    <a:pt x="170" y="1735"/>
                    <a:pt x="233" y="1798"/>
                    <a:pt x="297" y="1862"/>
                  </a:cubicBezTo>
                  <a:cubicBezTo>
                    <a:pt x="297" y="1840"/>
                    <a:pt x="318" y="1819"/>
                    <a:pt x="318" y="1819"/>
                  </a:cubicBezTo>
                  <a:cubicBezTo>
                    <a:pt x="339" y="1439"/>
                    <a:pt x="487" y="1079"/>
                    <a:pt x="720" y="719"/>
                  </a:cubicBezTo>
                  <a:cubicBezTo>
                    <a:pt x="720" y="466"/>
                    <a:pt x="635" y="233"/>
                    <a:pt x="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4"/>
            <p:cNvSpPr/>
            <p:nvPr/>
          </p:nvSpPr>
          <p:spPr>
            <a:xfrm>
              <a:off x="1730725" y="2258175"/>
              <a:ext cx="21700" cy="43900"/>
            </a:xfrm>
            <a:custGeom>
              <a:avLst/>
              <a:gdLst/>
              <a:ahLst/>
              <a:cxnLst/>
              <a:rect l="l" t="t" r="r" b="b"/>
              <a:pathLst>
                <a:path w="868" h="1756" extrusionOk="0">
                  <a:moveTo>
                    <a:pt x="805" y="0"/>
                  </a:moveTo>
                  <a:cubicBezTo>
                    <a:pt x="508" y="212"/>
                    <a:pt x="255" y="465"/>
                    <a:pt x="128" y="783"/>
                  </a:cubicBezTo>
                  <a:cubicBezTo>
                    <a:pt x="43" y="994"/>
                    <a:pt x="1" y="1206"/>
                    <a:pt x="1" y="1417"/>
                  </a:cubicBezTo>
                  <a:cubicBezTo>
                    <a:pt x="1" y="1459"/>
                    <a:pt x="1" y="1481"/>
                    <a:pt x="22" y="1523"/>
                  </a:cubicBezTo>
                  <a:cubicBezTo>
                    <a:pt x="64" y="1608"/>
                    <a:pt x="107" y="1671"/>
                    <a:pt x="149" y="1756"/>
                  </a:cubicBezTo>
                  <a:cubicBezTo>
                    <a:pt x="170" y="1734"/>
                    <a:pt x="170" y="1734"/>
                    <a:pt x="191" y="1713"/>
                  </a:cubicBezTo>
                  <a:cubicBezTo>
                    <a:pt x="297" y="1375"/>
                    <a:pt x="530" y="1036"/>
                    <a:pt x="826" y="762"/>
                  </a:cubicBezTo>
                  <a:cubicBezTo>
                    <a:pt x="868" y="635"/>
                    <a:pt x="868" y="529"/>
                    <a:pt x="868" y="402"/>
                  </a:cubicBezTo>
                  <a:cubicBezTo>
                    <a:pt x="868" y="275"/>
                    <a:pt x="826" y="148"/>
                    <a:pt x="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4"/>
            <p:cNvSpPr/>
            <p:nvPr/>
          </p:nvSpPr>
          <p:spPr>
            <a:xfrm>
              <a:off x="1730725" y="2202650"/>
              <a:ext cx="34925" cy="31750"/>
            </a:xfrm>
            <a:custGeom>
              <a:avLst/>
              <a:gdLst/>
              <a:ahLst/>
              <a:cxnLst/>
              <a:rect l="l" t="t" r="r" b="b"/>
              <a:pathLst>
                <a:path w="1397" h="1270" extrusionOk="0">
                  <a:moveTo>
                    <a:pt x="1397" y="0"/>
                  </a:moveTo>
                  <a:lnTo>
                    <a:pt x="1397" y="0"/>
                  </a:lnTo>
                  <a:cubicBezTo>
                    <a:pt x="1037" y="43"/>
                    <a:pt x="699" y="170"/>
                    <a:pt x="445" y="381"/>
                  </a:cubicBezTo>
                  <a:cubicBezTo>
                    <a:pt x="233" y="550"/>
                    <a:pt x="85" y="762"/>
                    <a:pt x="1" y="1037"/>
                  </a:cubicBezTo>
                  <a:cubicBezTo>
                    <a:pt x="1" y="1100"/>
                    <a:pt x="22" y="1185"/>
                    <a:pt x="22" y="1269"/>
                  </a:cubicBezTo>
                  <a:cubicBezTo>
                    <a:pt x="22" y="1269"/>
                    <a:pt x="43" y="1269"/>
                    <a:pt x="64" y="1248"/>
                  </a:cubicBezTo>
                  <a:cubicBezTo>
                    <a:pt x="339" y="994"/>
                    <a:pt x="678" y="804"/>
                    <a:pt x="1079" y="677"/>
                  </a:cubicBezTo>
                  <a:cubicBezTo>
                    <a:pt x="1228" y="487"/>
                    <a:pt x="1333" y="254"/>
                    <a:pt x="1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4"/>
            <p:cNvSpPr/>
            <p:nvPr/>
          </p:nvSpPr>
          <p:spPr>
            <a:xfrm>
              <a:off x="1727025" y="2229075"/>
              <a:ext cx="28575" cy="39150"/>
            </a:xfrm>
            <a:custGeom>
              <a:avLst/>
              <a:gdLst/>
              <a:ahLst/>
              <a:cxnLst/>
              <a:rect l="l" t="t" r="r" b="b"/>
              <a:pathLst>
                <a:path w="1143" h="1566" extrusionOk="0">
                  <a:moveTo>
                    <a:pt x="1143" y="1"/>
                  </a:moveTo>
                  <a:lnTo>
                    <a:pt x="1143" y="1"/>
                  </a:lnTo>
                  <a:cubicBezTo>
                    <a:pt x="783" y="149"/>
                    <a:pt x="466" y="339"/>
                    <a:pt x="276" y="614"/>
                  </a:cubicBezTo>
                  <a:cubicBezTo>
                    <a:pt x="128" y="826"/>
                    <a:pt x="43" y="1058"/>
                    <a:pt x="1" y="1333"/>
                  </a:cubicBezTo>
                  <a:cubicBezTo>
                    <a:pt x="22" y="1397"/>
                    <a:pt x="43" y="1481"/>
                    <a:pt x="64" y="1566"/>
                  </a:cubicBezTo>
                  <a:lnTo>
                    <a:pt x="107" y="1566"/>
                  </a:lnTo>
                  <a:cubicBezTo>
                    <a:pt x="318" y="1249"/>
                    <a:pt x="593" y="953"/>
                    <a:pt x="953" y="762"/>
                  </a:cubicBezTo>
                  <a:cubicBezTo>
                    <a:pt x="1079" y="530"/>
                    <a:pt x="1143" y="297"/>
                    <a:pt x="1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4"/>
            <p:cNvSpPr/>
            <p:nvPr/>
          </p:nvSpPr>
          <p:spPr>
            <a:xfrm>
              <a:off x="1698475" y="2283025"/>
              <a:ext cx="32800" cy="38075"/>
            </a:xfrm>
            <a:custGeom>
              <a:avLst/>
              <a:gdLst/>
              <a:ahLst/>
              <a:cxnLst/>
              <a:rect l="l" t="t" r="r" b="b"/>
              <a:pathLst>
                <a:path w="1312" h="1523" extrusionOk="0">
                  <a:moveTo>
                    <a:pt x="1" y="0"/>
                  </a:moveTo>
                  <a:lnTo>
                    <a:pt x="1" y="0"/>
                  </a:lnTo>
                  <a:cubicBezTo>
                    <a:pt x="43" y="402"/>
                    <a:pt x="170" y="740"/>
                    <a:pt x="424" y="1015"/>
                  </a:cubicBezTo>
                  <a:cubicBezTo>
                    <a:pt x="529" y="1142"/>
                    <a:pt x="678" y="1248"/>
                    <a:pt x="826" y="1354"/>
                  </a:cubicBezTo>
                  <a:cubicBezTo>
                    <a:pt x="1016" y="1375"/>
                    <a:pt x="1164" y="1438"/>
                    <a:pt x="1312" y="1523"/>
                  </a:cubicBezTo>
                  <a:cubicBezTo>
                    <a:pt x="1270" y="1163"/>
                    <a:pt x="1164" y="825"/>
                    <a:pt x="952" y="550"/>
                  </a:cubicBezTo>
                  <a:cubicBezTo>
                    <a:pt x="720" y="275"/>
                    <a:pt x="381" y="10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4"/>
            <p:cNvSpPr/>
            <p:nvPr/>
          </p:nvSpPr>
          <p:spPr>
            <a:xfrm>
              <a:off x="1708525" y="2323200"/>
              <a:ext cx="40750" cy="29100"/>
            </a:xfrm>
            <a:custGeom>
              <a:avLst/>
              <a:gdLst/>
              <a:ahLst/>
              <a:cxnLst/>
              <a:rect l="l" t="t" r="r" b="b"/>
              <a:pathLst>
                <a:path w="1630" h="1164" extrusionOk="0">
                  <a:moveTo>
                    <a:pt x="1" y="1"/>
                  </a:moveTo>
                  <a:cubicBezTo>
                    <a:pt x="127" y="381"/>
                    <a:pt x="339" y="698"/>
                    <a:pt x="635" y="910"/>
                  </a:cubicBezTo>
                  <a:cubicBezTo>
                    <a:pt x="762" y="995"/>
                    <a:pt x="910" y="1058"/>
                    <a:pt x="1058" y="1121"/>
                  </a:cubicBezTo>
                  <a:cubicBezTo>
                    <a:pt x="1115" y="1116"/>
                    <a:pt x="1170" y="1113"/>
                    <a:pt x="1224" y="1113"/>
                  </a:cubicBezTo>
                  <a:cubicBezTo>
                    <a:pt x="1370" y="1113"/>
                    <a:pt x="1505" y="1133"/>
                    <a:pt x="1629" y="1164"/>
                  </a:cubicBezTo>
                  <a:cubicBezTo>
                    <a:pt x="1502" y="825"/>
                    <a:pt x="1312" y="529"/>
                    <a:pt x="1016" y="318"/>
                  </a:cubicBezTo>
                  <a:cubicBezTo>
                    <a:pt x="741" y="106"/>
                    <a:pt x="402"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4"/>
            <p:cNvSpPr/>
            <p:nvPr/>
          </p:nvSpPr>
          <p:spPr>
            <a:xfrm>
              <a:off x="1727550" y="2359300"/>
              <a:ext cx="47100" cy="21550"/>
            </a:xfrm>
            <a:custGeom>
              <a:avLst/>
              <a:gdLst/>
              <a:ahLst/>
              <a:cxnLst/>
              <a:rect l="l" t="t" r="r" b="b"/>
              <a:pathLst>
                <a:path w="1884" h="862" extrusionOk="0">
                  <a:moveTo>
                    <a:pt x="472" y="1"/>
                  </a:moveTo>
                  <a:cubicBezTo>
                    <a:pt x="314" y="1"/>
                    <a:pt x="156" y="22"/>
                    <a:pt x="1" y="58"/>
                  </a:cubicBezTo>
                  <a:cubicBezTo>
                    <a:pt x="212" y="375"/>
                    <a:pt x="466" y="629"/>
                    <a:pt x="805" y="756"/>
                  </a:cubicBezTo>
                  <a:cubicBezTo>
                    <a:pt x="974" y="820"/>
                    <a:pt x="1143" y="862"/>
                    <a:pt x="1333" y="862"/>
                  </a:cubicBezTo>
                  <a:cubicBezTo>
                    <a:pt x="1503" y="820"/>
                    <a:pt x="1693" y="777"/>
                    <a:pt x="1883" y="777"/>
                  </a:cubicBezTo>
                  <a:cubicBezTo>
                    <a:pt x="1672" y="502"/>
                    <a:pt x="1397" y="248"/>
                    <a:pt x="1080" y="122"/>
                  </a:cubicBezTo>
                  <a:cubicBezTo>
                    <a:pt x="887" y="37"/>
                    <a:pt x="680" y="1"/>
                    <a:pt x="4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4"/>
            <p:cNvSpPr/>
            <p:nvPr/>
          </p:nvSpPr>
          <p:spPr>
            <a:xfrm>
              <a:off x="1754525" y="2386850"/>
              <a:ext cx="50775" cy="18075"/>
            </a:xfrm>
            <a:custGeom>
              <a:avLst/>
              <a:gdLst/>
              <a:ahLst/>
              <a:cxnLst/>
              <a:rect l="l" t="t" r="r" b="b"/>
              <a:pathLst>
                <a:path w="2031" h="723" extrusionOk="0">
                  <a:moveTo>
                    <a:pt x="853" y="1"/>
                  </a:moveTo>
                  <a:cubicBezTo>
                    <a:pt x="576" y="1"/>
                    <a:pt x="288" y="69"/>
                    <a:pt x="1" y="204"/>
                  </a:cubicBezTo>
                  <a:cubicBezTo>
                    <a:pt x="297" y="479"/>
                    <a:pt x="614" y="648"/>
                    <a:pt x="973" y="712"/>
                  </a:cubicBezTo>
                  <a:cubicBezTo>
                    <a:pt x="1032" y="719"/>
                    <a:pt x="1093" y="722"/>
                    <a:pt x="1154" y="722"/>
                  </a:cubicBezTo>
                  <a:cubicBezTo>
                    <a:pt x="1443" y="722"/>
                    <a:pt x="1752" y="643"/>
                    <a:pt x="2031" y="521"/>
                  </a:cubicBezTo>
                  <a:cubicBezTo>
                    <a:pt x="1735" y="267"/>
                    <a:pt x="1418" y="77"/>
                    <a:pt x="1058" y="14"/>
                  </a:cubicBezTo>
                  <a:cubicBezTo>
                    <a:pt x="990" y="5"/>
                    <a:pt x="922" y="1"/>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4"/>
            <p:cNvSpPr/>
            <p:nvPr/>
          </p:nvSpPr>
          <p:spPr>
            <a:xfrm>
              <a:off x="1798400" y="2359150"/>
              <a:ext cx="27525" cy="41800"/>
            </a:xfrm>
            <a:custGeom>
              <a:avLst/>
              <a:gdLst/>
              <a:ahLst/>
              <a:cxnLst/>
              <a:rect l="l" t="t" r="r" b="b"/>
              <a:pathLst>
                <a:path w="1101" h="1672" extrusionOk="0">
                  <a:moveTo>
                    <a:pt x="1" y="1"/>
                  </a:moveTo>
                  <a:cubicBezTo>
                    <a:pt x="1" y="43"/>
                    <a:pt x="1" y="64"/>
                    <a:pt x="1" y="106"/>
                  </a:cubicBezTo>
                  <a:cubicBezTo>
                    <a:pt x="1" y="445"/>
                    <a:pt x="86" y="741"/>
                    <a:pt x="255" y="1016"/>
                  </a:cubicBezTo>
                  <a:cubicBezTo>
                    <a:pt x="445" y="1333"/>
                    <a:pt x="741" y="1545"/>
                    <a:pt x="1101" y="1671"/>
                  </a:cubicBezTo>
                  <a:cubicBezTo>
                    <a:pt x="1101" y="1650"/>
                    <a:pt x="1101" y="1629"/>
                    <a:pt x="1101" y="1587"/>
                  </a:cubicBezTo>
                  <a:cubicBezTo>
                    <a:pt x="1101" y="1249"/>
                    <a:pt x="1016" y="931"/>
                    <a:pt x="826" y="656"/>
                  </a:cubicBezTo>
                  <a:cubicBezTo>
                    <a:pt x="635" y="360"/>
                    <a:pt x="361" y="149"/>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4"/>
            <p:cNvSpPr/>
            <p:nvPr/>
          </p:nvSpPr>
          <p:spPr>
            <a:xfrm>
              <a:off x="1783600" y="2117000"/>
              <a:ext cx="39150" cy="30150"/>
            </a:xfrm>
            <a:custGeom>
              <a:avLst/>
              <a:gdLst/>
              <a:ahLst/>
              <a:cxnLst/>
              <a:rect l="l" t="t" r="r" b="b"/>
              <a:pathLst>
                <a:path w="1566" h="1206" extrusionOk="0">
                  <a:moveTo>
                    <a:pt x="1566" y="0"/>
                  </a:moveTo>
                  <a:cubicBezTo>
                    <a:pt x="1164" y="0"/>
                    <a:pt x="804" y="106"/>
                    <a:pt x="508" y="318"/>
                  </a:cubicBezTo>
                  <a:cubicBezTo>
                    <a:pt x="466" y="360"/>
                    <a:pt x="424" y="381"/>
                    <a:pt x="403" y="423"/>
                  </a:cubicBezTo>
                  <a:cubicBezTo>
                    <a:pt x="360" y="571"/>
                    <a:pt x="318" y="698"/>
                    <a:pt x="255" y="825"/>
                  </a:cubicBezTo>
                  <a:cubicBezTo>
                    <a:pt x="170" y="973"/>
                    <a:pt x="85" y="1100"/>
                    <a:pt x="1" y="1206"/>
                  </a:cubicBezTo>
                  <a:cubicBezTo>
                    <a:pt x="339" y="1185"/>
                    <a:pt x="656" y="1079"/>
                    <a:pt x="931" y="889"/>
                  </a:cubicBezTo>
                  <a:cubicBezTo>
                    <a:pt x="1227" y="677"/>
                    <a:pt x="1439" y="360"/>
                    <a:pt x="15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4"/>
            <p:cNvSpPr/>
            <p:nvPr/>
          </p:nvSpPr>
          <p:spPr>
            <a:xfrm>
              <a:off x="1763525" y="2107475"/>
              <a:ext cx="23800" cy="45500"/>
            </a:xfrm>
            <a:custGeom>
              <a:avLst/>
              <a:gdLst/>
              <a:ahLst/>
              <a:cxnLst/>
              <a:rect l="l" t="t" r="r" b="b"/>
              <a:pathLst>
                <a:path w="952" h="1820" extrusionOk="0">
                  <a:moveTo>
                    <a:pt x="910" y="1"/>
                  </a:moveTo>
                  <a:cubicBezTo>
                    <a:pt x="592" y="191"/>
                    <a:pt x="317" y="424"/>
                    <a:pt x="148" y="762"/>
                  </a:cubicBezTo>
                  <a:cubicBezTo>
                    <a:pt x="85" y="910"/>
                    <a:pt x="21" y="1058"/>
                    <a:pt x="0" y="1227"/>
                  </a:cubicBezTo>
                  <a:cubicBezTo>
                    <a:pt x="42" y="1418"/>
                    <a:pt x="64" y="1608"/>
                    <a:pt x="42" y="1819"/>
                  </a:cubicBezTo>
                  <a:cubicBezTo>
                    <a:pt x="360" y="1629"/>
                    <a:pt x="635" y="1375"/>
                    <a:pt x="762" y="1079"/>
                  </a:cubicBezTo>
                  <a:cubicBezTo>
                    <a:pt x="888" y="825"/>
                    <a:pt x="952" y="572"/>
                    <a:pt x="952" y="276"/>
                  </a:cubicBezTo>
                  <a:cubicBezTo>
                    <a:pt x="952" y="191"/>
                    <a:pt x="931" y="85"/>
                    <a:pt x="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4"/>
            <p:cNvSpPr/>
            <p:nvPr/>
          </p:nvSpPr>
          <p:spPr>
            <a:xfrm>
              <a:off x="1758750" y="2156450"/>
              <a:ext cx="45500" cy="16625"/>
            </a:xfrm>
            <a:custGeom>
              <a:avLst/>
              <a:gdLst/>
              <a:ahLst/>
              <a:cxnLst/>
              <a:rect l="l" t="t" r="r" b="b"/>
              <a:pathLst>
                <a:path w="1820" h="665" extrusionOk="0">
                  <a:moveTo>
                    <a:pt x="1182" y="0"/>
                  </a:moveTo>
                  <a:cubicBezTo>
                    <a:pt x="1044" y="0"/>
                    <a:pt x="910" y="17"/>
                    <a:pt x="783" y="51"/>
                  </a:cubicBezTo>
                  <a:cubicBezTo>
                    <a:pt x="530" y="114"/>
                    <a:pt x="318" y="241"/>
                    <a:pt x="107" y="410"/>
                  </a:cubicBezTo>
                  <a:cubicBezTo>
                    <a:pt x="85" y="495"/>
                    <a:pt x="43" y="580"/>
                    <a:pt x="1" y="643"/>
                  </a:cubicBezTo>
                  <a:cubicBezTo>
                    <a:pt x="22" y="664"/>
                    <a:pt x="43" y="664"/>
                    <a:pt x="64" y="664"/>
                  </a:cubicBezTo>
                  <a:cubicBezTo>
                    <a:pt x="280" y="588"/>
                    <a:pt x="503" y="550"/>
                    <a:pt x="734" y="550"/>
                  </a:cubicBezTo>
                  <a:cubicBezTo>
                    <a:pt x="888" y="550"/>
                    <a:pt x="1046" y="567"/>
                    <a:pt x="1206" y="601"/>
                  </a:cubicBezTo>
                  <a:cubicBezTo>
                    <a:pt x="1439" y="474"/>
                    <a:pt x="1650" y="326"/>
                    <a:pt x="1820" y="114"/>
                  </a:cubicBezTo>
                  <a:cubicBezTo>
                    <a:pt x="1604" y="38"/>
                    <a:pt x="1388" y="0"/>
                    <a:pt x="11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4"/>
            <p:cNvSpPr/>
            <p:nvPr/>
          </p:nvSpPr>
          <p:spPr>
            <a:xfrm>
              <a:off x="1737600" y="2132325"/>
              <a:ext cx="19075" cy="48675"/>
            </a:xfrm>
            <a:custGeom>
              <a:avLst/>
              <a:gdLst/>
              <a:ahLst/>
              <a:cxnLst/>
              <a:rect l="l" t="t" r="r" b="b"/>
              <a:pathLst>
                <a:path w="763" h="1947" extrusionOk="0">
                  <a:moveTo>
                    <a:pt x="614" y="1"/>
                  </a:moveTo>
                  <a:cubicBezTo>
                    <a:pt x="339" y="233"/>
                    <a:pt x="107" y="550"/>
                    <a:pt x="43" y="910"/>
                  </a:cubicBezTo>
                  <a:cubicBezTo>
                    <a:pt x="1" y="1037"/>
                    <a:pt x="1" y="1164"/>
                    <a:pt x="1" y="1291"/>
                  </a:cubicBezTo>
                  <a:cubicBezTo>
                    <a:pt x="1" y="1312"/>
                    <a:pt x="1" y="1354"/>
                    <a:pt x="1" y="1396"/>
                  </a:cubicBezTo>
                  <a:cubicBezTo>
                    <a:pt x="85" y="1587"/>
                    <a:pt x="149" y="1756"/>
                    <a:pt x="191" y="1946"/>
                  </a:cubicBezTo>
                  <a:cubicBezTo>
                    <a:pt x="445" y="1693"/>
                    <a:pt x="656" y="1396"/>
                    <a:pt x="720" y="1079"/>
                  </a:cubicBezTo>
                  <a:cubicBezTo>
                    <a:pt x="762" y="952"/>
                    <a:pt x="762" y="825"/>
                    <a:pt x="762" y="677"/>
                  </a:cubicBezTo>
                  <a:cubicBezTo>
                    <a:pt x="762" y="445"/>
                    <a:pt x="720" y="212"/>
                    <a:pt x="6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4"/>
            <p:cNvSpPr/>
            <p:nvPr/>
          </p:nvSpPr>
          <p:spPr>
            <a:xfrm>
              <a:off x="1718050" y="2164050"/>
              <a:ext cx="16950" cy="50250"/>
            </a:xfrm>
            <a:custGeom>
              <a:avLst/>
              <a:gdLst/>
              <a:ahLst/>
              <a:cxnLst/>
              <a:rect l="l" t="t" r="r" b="b"/>
              <a:pathLst>
                <a:path w="678" h="2010" extrusionOk="0">
                  <a:moveTo>
                    <a:pt x="339" y="1"/>
                  </a:moveTo>
                  <a:cubicBezTo>
                    <a:pt x="127" y="318"/>
                    <a:pt x="0" y="656"/>
                    <a:pt x="0" y="1016"/>
                  </a:cubicBezTo>
                  <a:cubicBezTo>
                    <a:pt x="0" y="1206"/>
                    <a:pt x="43" y="1375"/>
                    <a:pt x="85" y="1523"/>
                  </a:cubicBezTo>
                  <a:cubicBezTo>
                    <a:pt x="212" y="1671"/>
                    <a:pt x="296" y="1841"/>
                    <a:pt x="360" y="2010"/>
                  </a:cubicBezTo>
                  <a:cubicBezTo>
                    <a:pt x="550" y="1693"/>
                    <a:pt x="677" y="1375"/>
                    <a:pt x="677" y="1037"/>
                  </a:cubicBezTo>
                  <a:lnTo>
                    <a:pt x="677" y="1016"/>
                  </a:lnTo>
                  <a:cubicBezTo>
                    <a:pt x="677" y="656"/>
                    <a:pt x="529" y="318"/>
                    <a:pt x="3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4"/>
            <p:cNvSpPr/>
            <p:nvPr/>
          </p:nvSpPr>
          <p:spPr>
            <a:xfrm>
              <a:off x="1703775" y="2201075"/>
              <a:ext cx="20100" cy="49175"/>
            </a:xfrm>
            <a:custGeom>
              <a:avLst/>
              <a:gdLst/>
              <a:ahLst/>
              <a:cxnLst/>
              <a:rect l="l" t="t" r="r" b="b"/>
              <a:pathLst>
                <a:path w="804" h="1967" extrusionOk="0">
                  <a:moveTo>
                    <a:pt x="148" y="0"/>
                  </a:moveTo>
                  <a:cubicBezTo>
                    <a:pt x="64" y="233"/>
                    <a:pt x="0" y="465"/>
                    <a:pt x="0" y="677"/>
                  </a:cubicBezTo>
                  <a:cubicBezTo>
                    <a:pt x="0" y="825"/>
                    <a:pt x="21" y="952"/>
                    <a:pt x="64" y="1079"/>
                  </a:cubicBezTo>
                  <a:cubicBezTo>
                    <a:pt x="106" y="1248"/>
                    <a:pt x="191" y="1417"/>
                    <a:pt x="275" y="1565"/>
                  </a:cubicBezTo>
                  <a:cubicBezTo>
                    <a:pt x="423" y="1671"/>
                    <a:pt x="571" y="1798"/>
                    <a:pt x="677" y="1967"/>
                  </a:cubicBezTo>
                  <a:cubicBezTo>
                    <a:pt x="762" y="1734"/>
                    <a:pt x="804" y="1544"/>
                    <a:pt x="804" y="1332"/>
                  </a:cubicBezTo>
                  <a:cubicBezTo>
                    <a:pt x="804" y="1184"/>
                    <a:pt x="783" y="1057"/>
                    <a:pt x="762" y="909"/>
                  </a:cubicBezTo>
                  <a:cubicBezTo>
                    <a:pt x="677" y="550"/>
                    <a:pt x="444" y="254"/>
                    <a:pt x="1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4"/>
            <p:cNvSpPr/>
            <p:nvPr/>
          </p:nvSpPr>
          <p:spPr>
            <a:xfrm>
              <a:off x="1697425" y="2241775"/>
              <a:ext cx="25925" cy="44450"/>
            </a:xfrm>
            <a:custGeom>
              <a:avLst/>
              <a:gdLst/>
              <a:ahLst/>
              <a:cxnLst/>
              <a:rect l="l" t="t" r="r" b="b"/>
              <a:pathLst>
                <a:path w="1037" h="1778" extrusionOk="0">
                  <a:moveTo>
                    <a:pt x="22" y="1"/>
                  </a:moveTo>
                  <a:cubicBezTo>
                    <a:pt x="22" y="64"/>
                    <a:pt x="0" y="170"/>
                    <a:pt x="0" y="233"/>
                  </a:cubicBezTo>
                  <a:cubicBezTo>
                    <a:pt x="0" y="529"/>
                    <a:pt x="64" y="825"/>
                    <a:pt x="191" y="1058"/>
                  </a:cubicBezTo>
                  <a:cubicBezTo>
                    <a:pt x="275" y="1206"/>
                    <a:pt x="381" y="1354"/>
                    <a:pt x="508" y="1481"/>
                  </a:cubicBezTo>
                  <a:cubicBezTo>
                    <a:pt x="698" y="1544"/>
                    <a:pt x="846" y="1650"/>
                    <a:pt x="994" y="1777"/>
                  </a:cubicBezTo>
                  <a:cubicBezTo>
                    <a:pt x="1016" y="1714"/>
                    <a:pt x="1037" y="1629"/>
                    <a:pt x="1037" y="1566"/>
                  </a:cubicBezTo>
                  <a:cubicBezTo>
                    <a:pt x="1037" y="1269"/>
                    <a:pt x="952" y="995"/>
                    <a:pt x="825" y="741"/>
                  </a:cubicBezTo>
                  <a:cubicBezTo>
                    <a:pt x="656" y="424"/>
                    <a:pt x="381" y="170"/>
                    <a:pt x="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4"/>
            <p:cNvSpPr/>
            <p:nvPr/>
          </p:nvSpPr>
          <p:spPr>
            <a:xfrm>
              <a:off x="1874550" y="2099550"/>
              <a:ext cx="11125" cy="230025"/>
            </a:xfrm>
            <a:custGeom>
              <a:avLst/>
              <a:gdLst/>
              <a:ahLst/>
              <a:cxnLst/>
              <a:rect l="l" t="t" r="r" b="b"/>
              <a:pathLst>
                <a:path w="445" h="9201" extrusionOk="0">
                  <a:moveTo>
                    <a:pt x="1" y="0"/>
                  </a:moveTo>
                  <a:lnTo>
                    <a:pt x="1" y="9200"/>
                  </a:lnTo>
                  <a:lnTo>
                    <a:pt x="445" y="9200"/>
                  </a:lnTo>
                  <a:lnTo>
                    <a:pt x="445" y="2623"/>
                  </a:lnTo>
                  <a:cubicBezTo>
                    <a:pt x="445" y="1840"/>
                    <a:pt x="360" y="910"/>
                    <a:pt x="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4"/>
            <p:cNvSpPr/>
            <p:nvPr/>
          </p:nvSpPr>
          <p:spPr>
            <a:xfrm>
              <a:off x="1364850" y="2103725"/>
              <a:ext cx="144900" cy="258250"/>
            </a:xfrm>
            <a:custGeom>
              <a:avLst/>
              <a:gdLst/>
              <a:ahLst/>
              <a:cxnLst/>
              <a:rect l="l" t="t" r="r" b="b"/>
              <a:pathLst>
                <a:path w="5796" h="10330" extrusionOk="0">
                  <a:moveTo>
                    <a:pt x="1601" y="1"/>
                  </a:moveTo>
                  <a:cubicBezTo>
                    <a:pt x="1568" y="1"/>
                    <a:pt x="1535" y="1"/>
                    <a:pt x="1502" y="3"/>
                  </a:cubicBezTo>
                  <a:cubicBezTo>
                    <a:pt x="698" y="45"/>
                    <a:pt x="275" y="277"/>
                    <a:pt x="0" y="510"/>
                  </a:cubicBezTo>
                  <a:lnTo>
                    <a:pt x="0" y="849"/>
                  </a:lnTo>
                  <a:lnTo>
                    <a:pt x="0" y="10091"/>
                  </a:lnTo>
                  <a:cubicBezTo>
                    <a:pt x="402" y="9816"/>
                    <a:pt x="868" y="9689"/>
                    <a:pt x="1481" y="9668"/>
                  </a:cubicBezTo>
                  <a:cubicBezTo>
                    <a:pt x="1517" y="9667"/>
                    <a:pt x="1554" y="9666"/>
                    <a:pt x="1590" y="9666"/>
                  </a:cubicBezTo>
                  <a:cubicBezTo>
                    <a:pt x="2193" y="9666"/>
                    <a:pt x="2833" y="9826"/>
                    <a:pt x="3511" y="9985"/>
                  </a:cubicBezTo>
                  <a:cubicBezTo>
                    <a:pt x="4162" y="10157"/>
                    <a:pt x="4864" y="10329"/>
                    <a:pt x="5571" y="10329"/>
                  </a:cubicBezTo>
                  <a:cubicBezTo>
                    <a:pt x="5646" y="10329"/>
                    <a:pt x="5721" y="10327"/>
                    <a:pt x="5795" y="10323"/>
                  </a:cubicBezTo>
                  <a:lnTo>
                    <a:pt x="5795" y="849"/>
                  </a:lnTo>
                  <a:lnTo>
                    <a:pt x="5795" y="658"/>
                  </a:lnTo>
                  <a:cubicBezTo>
                    <a:pt x="5717" y="662"/>
                    <a:pt x="5638" y="664"/>
                    <a:pt x="5559" y="664"/>
                  </a:cubicBezTo>
                  <a:cubicBezTo>
                    <a:pt x="4814" y="664"/>
                    <a:pt x="4073" y="492"/>
                    <a:pt x="3384" y="320"/>
                  </a:cubicBezTo>
                  <a:cubicBezTo>
                    <a:pt x="2746" y="160"/>
                    <a:pt x="2146" y="1"/>
                    <a:pt x="16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4"/>
            <p:cNvSpPr/>
            <p:nvPr/>
          </p:nvSpPr>
          <p:spPr>
            <a:xfrm>
              <a:off x="1208875" y="2103725"/>
              <a:ext cx="144375" cy="258250"/>
            </a:xfrm>
            <a:custGeom>
              <a:avLst/>
              <a:gdLst/>
              <a:ahLst/>
              <a:cxnLst/>
              <a:rect l="l" t="t" r="r" b="b"/>
              <a:pathLst>
                <a:path w="5775" h="10330" extrusionOk="0">
                  <a:moveTo>
                    <a:pt x="4171" y="1"/>
                  </a:moveTo>
                  <a:cubicBezTo>
                    <a:pt x="3610" y="1"/>
                    <a:pt x="3028" y="160"/>
                    <a:pt x="2390" y="320"/>
                  </a:cubicBezTo>
                  <a:cubicBezTo>
                    <a:pt x="1682" y="492"/>
                    <a:pt x="975" y="664"/>
                    <a:pt x="235" y="664"/>
                  </a:cubicBezTo>
                  <a:cubicBezTo>
                    <a:pt x="157" y="664"/>
                    <a:pt x="79" y="662"/>
                    <a:pt x="0" y="658"/>
                  </a:cubicBezTo>
                  <a:lnTo>
                    <a:pt x="0" y="849"/>
                  </a:lnTo>
                  <a:lnTo>
                    <a:pt x="0" y="10323"/>
                  </a:lnTo>
                  <a:cubicBezTo>
                    <a:pt x="73" y="10327"/>
                    <a:pt x="146" y="10329"/>
                    <a:pt x="218" y="10329"/>
                  </a:cubicBezTo>
                  <a:cubicBezTo>
                    <a:pt x="907" y="10329"/>
                    <a:pt x="1594" y="10157"/>
                    <a:pt x="2263" y="9985"/>
                  </a:cubicBezTo>
                  <a:cubicBezTo>
                    <a:pt x="2941" y="9826"/>
                    <a:pt x="3563" y="9666"/>
                    <a:pt x="4181" y="9666"/>
                  </a:cubicBezTo>
                  <a:cubicBezTo>
                    <a:pt x="4219" y="9666"/>
                    <a:pt x="4256" y="9667"/>
                    <a:pt x="4294" y="9668"/>
                  </a:cubicBezTo>
                  <a:cubicBezTo>
                    <a:pt x="4907" y="9689"/>
                    <a:pt x="5372" y="9816"/>
                    <a:pt x="5774" y="10091"/>
                  </a:cubicBezTo>
                  <a:lnTo>
                    <a:pt x="5774" y="849"/>
                  </a:lnTo>
                  <a:lnTo>
                    <a:pt x="5774" y="510"/>
                  </a:lnTo>
                  <a:cubicBezTo>
                    <a:pt x="5499" y="256"/>
                    <a:pt x="5076" y="45"/>
                    <a:pt x="4273" y="3"/>
                  </a:cubicBezTo>
                  <a:cubicBezTo>
                    <a:pt x="4239" y="1"/>
                    <a:pt x="4205" y="1"/>
                    <a:pt x="4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4"/>
            <p:cNvSpPr/>
            <p:nvPr/>
          </p:nvSpPr>
          <p:spPr>
            <a:xfrm>
              <a:off x="1172400" y="2124925"/>
              <a:ext cx="373300" cy="287125"/>
            </a:xfrm>
            <a:custGeom>
              <a:avLst/>
              <a:gdLst/>
              <a:ahLst/>
              <a:cxnLst/>
              <a:rect l="l" t="t" r="r" b="b"/>
              <a:pathLst>
                <a:path w="14932" h="11485" extrusionOk="0">
                  <a:moveTo>
                    <a:pt x="0" y="1"/>
                  </a:moveTo>
                  <a:lnTo>
                    <a:pt x="0" y="10998"/>
                  </a:lnTo>
                  <a:lnTo>
                    <a:pt x="6641" y="10998"/>
                  </a:lnTo>
                  <a:cubicBezTo>
                    <a:pt x="6789" y="11273"/>
                    <a:pt x="7064" y="11485"/>
                    <a:pt x="7445" y="11485"/>
                  </a:cubicBezTo>
                  <a:cubicBezTo>
                    <a:pt x="7868" y="11485"/>
                    <a:pt x="8143" y="11273"/>
                    <a:pt x="8291" y="10998"/>
                  </a:cubicBezTo>
                  <a:lnTo>
                    <a:pt x="14932" y="10998"/>
                  </a:lnTo>
                  <a:lnTo>
                    <a:pt x="14932" y="1"/>
                  </a:lnTo>
                  <a:lnTo>
                    <a:pt x="14086" y="1"/>
                  </a:lnTo>
                  <a:lnTo>
                    <a:pt x="14128" y="233"/>
                  </a:lnTo>
                  <a:cubicBezTo>
                    <a:pt x="14149" y="233"/>
                    <a:pt x="14149" y="275"/>
                    <a:pt x="14149" y="297"/>
                  </a:cubicBezTo>
                  <a:lnTo>
                    <a:pt x="14149" y="10237"/>
                  </a:lnTo>
                  <a:cubicBezTo>
                    <a:pt x="13663" y="10237"/>
                    <a:pt x="8291" y="10216"/>
                    <a:pt x="7973" y="10216"/>
                  </a:cubicBezTo>
                  <a:cubicBezTo>
                    <a:pt x="7868" y="10406"/>
                    <a:pt x="7741" y="10448"/>
                    <a:pt x="7445" y="10448"/>
                  </a:cubicBezTo>
                  <a:cubicBezTo>
                    <a:pt x="7191" y="10448"/>
                    <a:pt x="7085" y="10406"/>
                    <a:pt x="6958" y="10216"/>
                  </a:cubicBezTo>
                  <a:cubicBezTo>
                    <a:pt x="6683" y="10216"/>
                    <a:pt x="1755" y="10237"/>
                    <a:pt x="783" y="10237"/>
                  </a:cubicBezTo>
                  <a:lnTo>
                    <a:pt x="783" y="297"/>
                  </a:lnTo>
                  <a:cubicBezTo>
                    <a:pt x="783" y="275"/>
                    <a:pt x="783" y="233"/>
                    <a:pt x="783" y="212"/>
                  </a:cubicBezTo>
                  <a:lnTo>
                    <a:pt x="8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4"/>
            <p:cNvSpPr/>
            <p:nvPr/>
          </p:nvSpPr>
          <p:spPr>
            <a:xfrm>
              <a:off x="1378600" y="216190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3"/>
                    <a:pt x="4019" y="1081"/>
                    <a:pt x="4632" y="1123"/>
                  </a:cubicBezTo>
                  <a:lnTo>
                    <a:pt x="4632" y="679"/>
                  </a:lnTo>
                  <a:cubicBezTo>
                    <a:pt x="4061" y="615"/>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4"/>
            <p:cNvSpPr/>
            <p:nvPr/>
          </p:nvSpPr>
          <p:spPr>
            <a:xfrm>
              <a:off x="1378600" y="2302000"/>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2"/>
                    <a:pt x="550" y="489"/>
                    <a:pt x="952" y="468"/>
                  </a:cubicBezTo>
                  <a:cubicBezTo>
                    <a:pt x="985" y="467"/>
                    <a:pt x="1018" y="466"/>
                    <a:pt x="1051" y="466"/>
                  </a:cubicBezTo>
                  <a:cubicBezTo>
                    <a:pt x="1596" y="466"/>
                    <a:pt x="2196" y="626"/>
                    <a:pt x="2834" y="785"/>
                  </a:cubicBezTo>
                  <a:cubicBezTo>
                    <a:pt x="3405" y="933"/>
                    <a:pt x="4019" y="1081"/>
                    <a:pt x="4632" y="1123"/>
                  </a:cubicBezTo>
                  <a:lnTo>
                    <a:pt x="4632" y="658"/>
                  </a:lnTo>
                  <a:cubicBezTo>
                    <a:pt x="4061" y="616"/>
                    <a:pt x="3490" y="489"/>
                    <a:pt x="2940" y="341"/>
                  </a:cubicBezTo>
                  <a:cubicBezTo>
                    <a:pt x="2282" y="161"/>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4"/>
            <p:cNvSpPr/>
            <p:nvPr/>
          </p:nvSpPr>
          <p:spPr>
            <a:xfrm>
              <a:off x="1378600" y="2273975"/>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3"/>
                    <a:pt x="550" y="489"/>
                    <a:pt x="952" y="468"/>
                  </a:cubicBezTo>
                  <a:cubicBezTo>
                    <a:pt x="985" y="467"/>
                    <a:pt x="1018" y="466"/>
                    <a:pt x="1051" y="466"/>
                  </a:cubicBezTo>
                  <a:cubicBezTo>
                    <a:pt x="1596" y="466"/>
                    <a:pt x="2196" y="626"/>
                    <a:pt x="2834" y="785"/>
                  </a:cubicBezTo>
                  <a:cubicBezTo>
                    <a:pt x="3405" y="933"/>
                    <a:pt x="4019" y="1081"/>
                    <a:pt x="4632" y="1124"/>
                  </a:cubicBezTo>
                  <a:lnTo>
                    <a:pt x="4632" y="658"/>
                  </a:lnTo>
                  <a:cubicBezTo>
                    <a:pt x="4061" y="616"/>
                    <a:pt x="3490" y="468"/>
                    <a:pt x="2961" y="341"/>
                  </a:cubicBezTo>
                  <a:cubicBezTo>
                    <a:pt x="2283"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4"/>
            <p:cNvSpPr/>
            <p:nvPr/>
          </p:nvSpPr>
          <p:spPr>
            <a:xfrm>
              <a:off x="1378600" y="2189925"/>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2"/>
                    <a:pt x="4019" y="1081"/>
                    <a:pt x="4632" y="1123"/>
                  </a:cubicBezTo>
                  <a:lnTo>
                    <a:pt x="4632" y="658"/>
                  </a:lnTo>
                  <a:cubicBezTo>
                    <a:pt x="4061" y="615"/>
                    <a:pt x="3490" y="467"/>
                    <a:pt x="2940" y="340"/>
                  </a:cubicBezTo>
                  <a:cubicBezTo>
                    <a:pt x="2282"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4"/>
            <p:cNvSpPr/>
            <p:nvPr/>
          </p:nvSpPr>
          <p:spPr>
            <a:xfrm>
              <a:off x="1378600" y="2245950"/>
              <a:ext cx="115825" cy="28100"/>
            </a:xfrm>
            <a:custGeom>
              <a:avLst/>
              <a:gdLst/>
              <a:ahLst/>
              <a:cxnLst/>
              <a:rect l="l" t="t" r="r" b="b"/>
              <a:pathLst>
                <a:path w="4633" h="1124" extrusionOk="0">
                  <a:moveTo>
                    <a:pt x="1040" y="1"/>
                  </a:moveTo>
                  <a:cubicBezTo>
                    <a:pt x="1003" y="1"/>
                    <a:pt x="967" y="2"/>
                    <a:pt x="931" y="3"/>
                  </a:cubicBezTo>
                  <a:cubicBezTo>
                    <a:pt x="593" y="24"/>
                    <a:pt x="275" y="66"/>
                    <a:pt x="0" y="151"/>
                  </a:cubicBezTo>
                  <a:lnTo>
                    <a:pt x="0" y="637"/>
                  </a:lnTo>
                  <a:cubicBezTo>
                    <a:pt x="254" y="553"/>
                    <a:pt x="550" y="489"/>
                    <a:pt x="952" y="468"/>
                  </a:cubicBezTo>
                  <a:cubicBezTo>
                    <a:pt x="1523" y="468"/>
                    <a:pt x="2158" y="616"/>
                    <a:pt x="2834" y="785"/>
                  </a:cubicBezTo>
                  <a:cubicBezTo>
                    <a:pt x="3405" y="933"/>
                    <a:pt x="4019" y="1081"/>
                    <a:pt x="4632" y="1124"/>
                  </a:cubicBezTo>
                  <a:lnTo>
                    <a:pt x="4632" y="680"/>
                  </a:lnTo>
                  <a:cubicBezTo>
                    <a:pt x="4061" y="637"/>
                    <a:pt x="3490" y="489"/>
                    <a:pt x="2940" y="341"/>
                  </a:cubicBezTo>
                  <a:cubicBezTo>
                    <a:pt x="2282"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4"/>
            <p:cNvSpPr/>
            <p:nvPr/>
          </p:nvSpPr>
          <p:spPr>
            <a:xfrm>
              <a:off x="1378600" y="2134400"/>
              <a:ext cx="115825" cy="27550"/>
            </a:xfrm>
            <a:custGeom>
              <a:avLst/>
              <a:gdLst/>
              <a:ahLst/>
              <a:cxnLst/>
              <a:rect l="l" t="t" r="r" b="b"/>
              <a:pathLst>
                <a:path w="4633" h="1102" extrusionOk="0">
                  <a:moveTo>
                    <a:pt x="1053" y="0"/>
                  </a:moveTo>
                  <a:cubicBezTo>
                    <a:pt x="1012" y="0"/>
                    <a:pt x="972" y="1"/>
                    <a:pt x="931" y="2"/>
                  </a:cubicBezTo>
                  <a:cubicBezTo>
                    <a:pt x="593" y="2"/>
                    <a:pt x="275" y="44"/>
                    <a:pt x="0" y="129"/>
                  </a:cubicBezTo>
                  <a:lnTo>
                    <a:pt x="0" y="637"/>
                  </a:lnTo>
                  <a:cubicBezTo>
                    <a:pt x="254" y="531"/>
                    <a:pt x="550" y="467"/>
                    <a:pt x="952" y="446"/>
                  </a:cubicBezTo>
                  <a:cubicBezTo>
                    <a:pt x="985" y="445"/>
                    <a:pt x="1018" y="445"/>
                    <a:pt x="1051" y="445"/>
                  </a:cubicBezTo>
                  <a:cubicBezTo>
                    <a:pt x="1596" y="445"/>
                    <a:pt x="2196" y="604"/>
                    <a:pt x="2834" y="764"/>
                  </a:cubicBezTo>
                  <a:cubicBezTo>
                    <a:pt x="3405" y="912"/>
                    <a:pt x="4019" y="1060"/>
                    <a:pt x="4632" y="1102"/>
                  </a:cubicBezTo>
                  <a:lnTo>
                    <a:pt x="4632" y="637"/>
                  </a:lnTo>
                  <a:cubicBezTo>
                    <a:pt x="4061" y="594"/>
                    <a:pt x="3490" y="467"/>
                    <a:pt x="2961" y="319"/>
                  </a:cubicBezTo>
                  <a:cubicBezTo>
                    <a:pt x="2288" y="141"/>
                    <a:pt x="1652" y="0"/>
                    <a:pt x="105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4"/>
            <p:cNvSpPr/>
            <p:nvPr/>
          </p:nvSpPr>
          <p:spPr>
            <a:xfrm>
              <a:off x="1223675" y="2273975"/>
              <a:ext cx="115825" cy="28100"/>
            </a:xfrm>
            <a:custGeom>
              <a:avLst/>
              <a:gdLst/>
              <a:ahLst/>
              <a:cxnLst/>
              <a:rect l="l" t="t" r="r" b="b"/>
              <a:pathLst>
                <a:path w="4633" h="1124" extrusionOk="0">
                  <a:moveTo>
                    <a:pt x="3590" y="1"/>
                  </a:moveTo>
                  <a:cubicBezTo>
                    <a:pt x="2971" y="1"/>
                    <a:pt x="2351" y="162"/>
                    <a:pt x="1693" y="341"/>
                  </a:cubicBezTo>
                  <a:cubicBezTo>
                    <a:pt x="1121" y="468"/>
                    <a:pt x="572" y="616"/>
                    <a:pt x="1" y="658"/>
                  </a:cubicBezTo>
                  <a:lnTo>
                    <a:pt x="1" y="1124"/>
                  </a:lnTo>
                  <a:cubicBezTo>
                    <a:pt x="635" y="1081"/>
                    <a:pt x="1206" y="933"/>
                    <a:pt x="1798" y="785"/>
                  </a:cubicBezTo>
                  <a:cubicBezTo>
                    <a:pt x="2436" y="626"/>
                    <a:pt x="3018" y="466"/>
                    <a:pt x="3579" y="466"/>
                  </a:cubicBezTo>
                  <a:cubicBezTo>
                    <a:pt x="3613" y="466"/>
                    <a:pt x="3647" y="467"/>
                    <a:pt x="3681" y="468"/>
                  </a:cubicBezTo>
                  <a:cubicBezTo>
                    <a:pt x="4082" y="489"/>
                    <a:pt x="4400" y="553"/>
                    <a:pt x="4632" y="637"/>
                  </a:cubicBezTo>
                  <a:lnTo>
                    <a:pt x="4632" y="151"/>
                  </a:lnTo>
                  <a:cubicBezTo>
                    <a:pt x="4357" y="66"/>
                    <a:pt x="4061"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4"/>
            <p:cNvSpPr/>
            <p:nvPr/>
          </p:nvSpPr>
          <p:spPr>
            <a:xfrm>
              <a:off x="1223675" y="2245950"/>
              <a:ext cx="115825" cy="28100"/>
            </a:xfrm>
            <a:custGeom>
              <a:avLst/>
              <a:gdLst/>
              <a:ahLst/>
              <a:cxnLst/>
              <a:rect l="l" t="t" r="r" b="b"/>
              <a:pathLst>
                <a:path w="4633" h="1124" extrusionOk="0">
                  <a:moveTo>
                    <a:pt x="3593" y="1"/>
                  </a:moveTo>
                  <a:cubicBezTo>
                    <a:pt x="2992" y="1"/>
                    <a:pt x="2371" y="162"/>
                    <a:pt x="1693" y="341"/>
                  </a:cubicBezTo>
                  <a:cubicBezTo>
                    <a:pt x="1143" y="489"/>
                    <a:pt x="572" y="637"/>
                    <a:pt x="1" y="680"/>
                  </a:cubicBezTo>
                  <a:lnTo>
                    <a:pt x="1" y="1124"/>
                  </a:lnTo>
                  <a:cubicBezTo>
                    <a:pt x="635" y="1081"/>
                    <a:pt x="1206" y="933"/>
                    <a:pt x="1819" y="785"/>
                  </a:cubicBezTo>
                  <a:cubicBezTo>
                    <a:pt x="2475" y="616"/>
                    <a:pt x="3110" y="468"/>
                    <a:pt x="3681" y="468"/>
                  </a:cubicBezTo>
                  <a:cubicBezTo>
                    <a:pt x="4082" y="489"/>
                    <a:pt x="4400" y="553"/>
                    <a:pt x="4632" y="637"/>
                  </a:cubicBezTo>
                  <a:lnTo>
                    <a:pt x="4632" y="151"/>
                  </a:lnTo>
                  <a:cubicBezTo>
                    <a:pt x="4357" y="66"/>
                    <a:pt x="4040" y="24"/>
                    <a:pt x="3702" y="3"/>
                  </a:cubicBezTo>
                  <a:cubicBezTo>
                    <a:pt x="3666" y="2"/>
                    <a:pt x="3629" y="1"/>
                    <a:pt x="359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4"/>
            <p:cNvSpPr/>
            <p:nvPr/>
          </p:nvSpPr>
          <p:spPr>
            <a:xfrm>
              <a:off x="1378600" y="221795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7"/>
                  </a:lnTo>
                  <a:cubicBezTo>
                    <a:pt x="254" y="552"/>
                    <a:pt x="550" y="488"/>
                    <a:pt x="952" y="467"/>
                  </a:cubicBezTo>
                  <a:cubicBezTo>
                    <a:pt x="985" y="466"/>
                    <a:pt x="1018" y="465"/>
                    <a:pt x="1051" y="465"/>
                  </a:cubicBezTo>
                  <a:cubicBezTo>
                    <a:pt x="1596" y="465"/>
                    <a:pt x="2196" y="625"/>
                    <a:pt x="2834" y="784"/>
                  </a:cubicBezTo>
                  <a:cubicBezTo>
                    <a:pt x="3405" y="932"/>
                    <a:pt x="4019" y="1080"/>
                    <a:pt x="4632" y="1123"/>
                  </a:cubicBezTo>
                  <a:lnTo>
                    <a:pt x="4632" y="679"/>
                  </a:lnTo>
                  <a:cubicBezTo>
                    <a:pt x="4061" y="636"/>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4"/>
            <p:cNvSpPr/>
            <p:nvPr/>
          </p:nvSpPr>
          <p:spPr>
            <a:xfrm>
              <a:off x="1223675" y="2302000"/>
              <a:ext cx="115825" cy="28100"/>
            </a:xfrm>
            <a:custGeom>
              <a:avLst/>
              <a:gdLst/>
              <a:ahLst/>
              <a:cxnLst/>
              <a:rect l="l" t="t" r="r" b="b"/>
              <a:pathLst>
                <a:path w="4633" h="1124" extrusionOk="0">
                  <a:moveTo>
                    <a:pt x="3590" y="1"/>
                  </a:moveTo>
                  <a:cubicBezTo>
                    <a:pt x="2971" y="1"/>
                    <a:pt x="2351" y="161"/>
                    <a:pt x="1693" y="341"/>
                  </a:cubicBezTo>
                  <a:cubicBezTo>
                    <a:pt x="1121" y="489"/>
                    <a:pt x="572" y="616"/>
                    <a:pt x="1" y="658"/>
                  </a:cubicBezTo>
                  <a:lnTo>
                    <a:pt x="1" y="1123"/>
                  </a:lnTo>
                  <a:cubicBezTo>
                    <a:pt x="635" y="1081"/>
                    <a:pt x="1206" y="933"/>
                    <a:pt x="1798" y="785"/>
                  </a:cubicBezTo>
                  <a:cubicBezTo>
                    <a:pt x="2436" y="626"/>
                    <a:pt x="3018" y="466"/>
                    <a:pt x="3579" y="466"/>
                  </a:cubicBezTo>
                  <a:cubicBezTo>
                    <a:pt x="3613" y="466"/>
                    <a:pt x="3647" y="467"/>
                    <a:pt x="3681" y="468"/>
                  </a:cubicBezTo>
                  <a:cubicBezTo>
                    <a:pt x="4082" y="489"/>
                    <a:pt x="4400" y="552"/>
                    <a:pt x="4632" y="637"/>
                  </a:cubicBezTo>
                  <a:lnTo>
                    <a:pt x="4632" y="151"/>
                  </a:lnTo>
                  <a:cubicBezTo>
                    <a:pt x="4357" y="66"/>
                    <a:pt x="4040"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4"/>
            <p:cNvSpPr/>
            <p:nvPr/>
          </p:nvSpPr>
          <p:spPr>
            <a:xfrm>
              <a:off x="1223675" y="2134400"/>
              <a:ext cx="115825" cy="27550"/>
            </a:xfrm>
            <a:custGeom>
              <a:avLst/>
              <a:gdLst/>
              <a:ahLst/>
              <a:cxnLst/>
              <a:rect l="l" t="t" r="r" b="b"/>
              <a:pathLst>
                <a:path w="4633" h="1102" extrusionOk="0">
                  <a:moveTo>
                    <a:pt x="3576" y="0"/>
                  </a:moveTo>
                  <a:cubicBezTo>
                    <a:pt x="2962" y="0"/>
                    <a:pt x="2346" y="141"/>
                    <a:pt x="1693" y="319"/>
                  </a:cubicBezTo>
                  <a:cubicBezTo>
                    <a:pt x="1121" y="467"/>
                    <a:pt x="572" y="594"/>
                    <a:pt x="1" y="637"/>
                  </a:cubicBezTo>
                  <a:lnTo>
                    <a:pt x="1" y="1102"/>
                  </a:lnTo>
                  <a:cubicBezTo>
                    <a:pt x="614" y="1060"/>
                    <a:pt x="1206" y="912"/>
                    <a:pt x="1798" y="764"/>
                  </a:cubicBezTo>
                  <a:cubicBezTo>
                    <a:pt x="2436" y="604"/>
                    <a:pt x="3018" y="445"/>
                    <a:pt x="3579" y="445"/>
                  </a:cubicBezTo>
                  <a:cubicBezTo>
                    <a:pt x="3613" y="445"/>
                    <a:pt x="3647" y="445"/>
                    <a:pt x="3681" y="446"/>
                  </a:cubicBezTo>
                  <a:cubicBezTo>
                    <a:pt x="4082" y="467"/>
                    <a:pt x="4400" y="531"/>
                    <a:pt x="4632" y="637"/>
                  </a:cubicBezTo>
                  <a:lnTo>
                    <a:pt x="4632" y="129"/>
                  </a:lnTo>
                  <a:cubicBezTo>
                    <a:pt x="4357" y="44"/>
                    <a:pt x="4061" y="2"/>
                    <a:pt x="3702" y="2"/>
                  </a:cubicBezTo>
                  <a:cubicBezTo>
                    <a:pt x="3660" y="1"/>
                    <a:pt x="3618" y="0"/>
                    <a:pt x="3576"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4"/>
            <p:cNvSpPr/>
            <p:nvPr/>
          </p:nvSpPr>
          <p:spPr>
            <a:xfrm>
              <a:off x="1223675" y="216190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14" y="1081"/>
                    <a:pt x="1206" y="954"/>
                    <a:pt x="1798" y="784"/>
                  </a:cubicBezTo>
                  <a:cubicBezTo>
                    <a:pt x="2436" y="625"/>
                    <a:pt x="3018" y="465"/>
                    <a:pt x="3579" y="465"/>
                  </a:cubicBezTo>
                  <a:cubicBezTo>
                    <a:pt x="3613" y="465"/>
                    <a:pt x="3647" y="466"/>
                    <a:pt x="3681" y="467"/>
                  </a:cubicBezTo>
                  <a:cubicBezTo>
                    <a:pt x="4082" y="488"/>
                    <a:pt x="4400" y="552"/>
                    <a:pt x="4632" y="658"/>
                  </a:cubicBezTo>
                  <a:lnTo>
                    <a:pt x="4632" y="150"/>
                  </a:lnTo>
                  <a:cubicBezTo>
                    <a:pt x="4357" y="65"/>
                    <a:pt x="4040"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4"/>
            <p:cNvSpPr/>
            <p:nvPr/>
          </p:nvSpPr>
          <p:spPr>
            <a:xfrm>
              <a:off x="1223675" y="221795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35" y="1080"/>
                    <a:pt x="1206" y="932"/>
                    <a:pt x="1798" y="784"/>
                  </a:cubicBezTo>
                  <a:cubicBezTo>
                    <a:pt x="2436" y="625"/>
                    <a:pt x="3018" y="465"/>
                    <a:pt x="3579" y="465"/>
                  </a:cubicBezTo>
                  <a:cubicBezTo>
                    <a:pt x="3613" y="465"/>
                    <a:pt x="3647" y="466"/>
                    <a:pt x="3681" y="467"/>
                  </a:cubicBezTo>
                  <a:cubicBezTo>
                    <a:pt x="4082" y="488"/>
                    <a:pt x="4400" y="552"/>
                    <a:pt x="4632" y="657"/>
                  </a:cubicBezTo>
                  <a:lnTo>
                    <a:pt x="4632" y="150"/>
                  </a:lnTo>
                  <a:cubicBezTo>
                    <a:pt x="4357" y="65"/>
                    <a:pt x="4061"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4"/>
            <p:cNvSpPr/>
            <p:nvPr/>
          </p:nvSpPr>
          <p:spPr>
            <a:xfrm>
              <a:off x="1223675" y="2189925"/>
              <a:ext cx="115825" cy="28075"/>
            </a:xfrm>
            <a:custGeom>
              <a:avLst/>
              <a:gdLst/>
              <a:ahLst/>
              <a:cxnLst/>
              <a:rect l="l" t="t" r="r" b="b"/>
              <a:pathLst>
                <a:path w="4633" h="1123" extrusionOk="0">
                  <a:moveTo>
                    <a:pt x="3593" y="0"/>
                  </a:moveTo>
                  <a:cubicBezTo>
                    <a:pt x="2992" y="0"/>
                    <a:pt x="2371" y="161"/>
                    <a:pt x="1693" y="340"/>
                  </a:cubicBezTo>
                  <a:cubicBezTo>
                    <a:pt x="1121" y="488"/>
                    <a:pt x="572" y="615"/>
                    <a:pt x="1" y="679"/>
                  </a:cubicBezTo>
                  <a:lnTo>
                    <a:pt x="1" y="1123"/>
                  </a:lnTo>
                  <a:cubicBezTo>
                    <a:pt x="635" y="1081"/>
                    <a:pt x="1206" y="932"/>
                    <a:pt x="1819" y="784"/>
                  </a:cubicBezTo>
                  <a:cubicBezTo>
                    <a:pt x="2438" y="625"/>
                    <a:pt x="3037" y="465"/>
                    <a:pt x="3582" y="465"/>
                  </a:cubicBezTo>
                  <a:cubicBezTo>
                    <a:pt x="3615" y="465"/>
                    <a:pt x="3648" y="466"/>
                    <a:pt x="3681" y="467"/>
                  </a:cubicBezTo>
                  <a:cubicBezTo>
                    <a:pt x="4082" y="488"/>
                    <a:pt x="4400" y="552"/>
                    <a:pt x="4632" y="636"/>
                  </a:cubicBezTo>
                  <a:lnTo>
                    <a:pt x="4632" y="150"/>
                  </a:lnTo>
                  <a:cubicBezTo>
                    <a:pt x="4357" y="65"/>
                    <a:pt x="4061" y="23"/>
                    <a:pt x="3702" y="2"/>
                  </a:cubicBezTo>
                  <a:cubicBezTo>
                    <a:pt x="3666" y="1"/>
                    <a:pt x="3629" y="0"/>
                    <a:pt x="359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4"/>
            <p:cNvSpPr/>
            <p:nvPr/>
          </p:nvSpPr>
          <p:spPr>
            <a:xfrm>
              <a:off x="1389175" y="2891050"/>
              <a:ext cx="126400" cy="123750"/>
            </a:xfrm>
            <a:custGeom>
              <a:avLst/>
              <a:gdLst/>
              <a:ahLst/>
              <a:cxnLst/>
              <a:rect l="l" t="t" r="r" b="b"/>
              <a:pathLst>
                <a:path w="5056" h="4950" extrusionOk="0">
                  <a:moveTo>
                    <a:pt x="2538" y="1"/>
                  </a:moveTo>
                  <a:lnTo>
                    <a:pt x="1883" y="1270"/>
                  </a:lnTo>
                  <a:lnTo>
                    <a:pt x="508" y="974"/>
                  </a:lnTo>
                  <a:lnTo>
                    <a:pt x="1079" y="2285"/>
                  </a:lnTo>
                  <a:lnTo>
                    <a:pt x="0" y="3173"/>
                  </a:lnTo>
                  <a:lnTo>
                    <a:pt x="1375" y="3533"/>
                  </a:lnTo>
                  <a:lnTo>
                    <a:pt x="1396" y="4950"/>
                  </a:lnTo>
                  <a:lnTo>
                    <a:pt x="2538" y="4083"/>
                  </a:lnTo>
                  <a:lnTo>
                    <a:pt x="3659" y="4950"/>
                  </a:lnTo>
                  <a:lnTo>
                    <a:pt x="3680" y="3533"/>
                  </a:lnTo>
                  <a:lnTo>
                    <a:pt x="5055" y="3173"/>
                  </a:lnTo>
                  <a:lnTo>
                    <a:pt x="3976" y="2285"/>
                  </a:lnTo>
                  <a:lnTo>
                    <a:pt x="4569" y="974"/>
                  </a:lnTo>
                  <a:lnTo>
                    <a:pt x="3152" y="1270"/>
                  </a:lnTo>
                  <a:lnTo>
                    <a:pt x="25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4"/>
            <p:cNvSpPr/>
            <p:nvPr/>
          </p:nvSpPr>
          <p:spPr>
            <a:xfrm>
              <a:off x="1552550" y="3105200"/>
              <a:ext cx="143850" cy="145425"/>
            </a:xfrm>
            <a:custGeom>
              <a:avLst/>
              <a:gdLst/>
              <a:ahLst/>
              <a:cxnLst/>
              <a:rect l="l" t="t" r="r" b="b"/>
              <a:pathLst>
                <a:path w="5754" h="5817" extrusionOk="0">
                  <a:moveTo>
                    <a:pt x="2877" y="0"/>
                  </a:moveTo>
                  <a:lnTo>
                    <a:pt x="2263" y="1375"/>
                  </a:lnTo>
                  <a:lnTo>
                    <a:pt x="825" y="846"/>
                  </a:lnTo>
                  <a:lnTo>
                    <a:pt x="1354" y="2285"/>
                  </a:lnTo>
                  <a:lnTo>
                    <a:pt x="0" y="2898"/>
                  </a:lnTo>
                  <a:lnTo>
                    <a:pt x="1354" y="3554"/>
                  </a:lnTo>
                  <a:lnTo>
                    <a:pt x="825" y="4971"/>
                  </a:lnTo>
                  <a:lnTo>
                    <a:pt x="2263" y="4442"/>
                  </a:lnTo>
                  <a:lnTo>
                    <a:pt x="2877" y="5817"/>
                  </a:lnTo>
                  <a:lnTo>
                    <a:pt x="3490" y="4442"/>
                  </a:lnTo>
                  <a:lnTo>
                    <a:pt x="4907" y="4971"/>
                  </a:lnTo>
                  <a:lnTo>
                    <a:pt x="4400" y="3554"/>
                  </a:lnTo>
                  <a:lnTo>
                    <a:pt x="5753" y="2919"/>
                  </a:lnTo>
                  <a:lnTo>
                    <a:pt x="4400" y="2285"/>
                  </a:lnTo>
                  <a:lnTo>
                    <a:pt x="4907" y="846"/>
                  </a:lnTo>
                  <a:lnTo>
                    <a:pt x="4907" y="846"/>
                  </a:lnTo>
                  <a:lnTo>
                    <a:pt x="3490" y="1375"/>
                  </a:lnTo>
                  <a:lnTo>
                    <a:pt x="2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4"/>
            <p:cNvSpPr/>
            <p:nvPr/>
          </p:nvSpPr>
          <p:spPr>
            <a:xfrm>
              <a:off x="1560475" y="2728750"/>
              <a:ext cx="126400" cy="123750"/>
            </a:xfrm>
            <a:custGeom>
              <a:avLst/>
              <a:gdLst/>
              <a:ahLst/>
              <a:cxnLst/>
              <a:rect l="l" t="t" r="r" b="b"/>
              <a:pathLst>
                <a:path w="5056" h="4950" extrusionOk="0">
                  <a:moveTo>
                    <a:pt x="2518" y="0"/>
                  </a:moveTo>
                  <a:lnTo>
                    <a:pt x="1883" y="1269"/>
                  </a:lnTo>
                  <a:lnTo>
                    <a:pt x="466" y="973"/>
                  </a:lnTo>
                  <a:lnTo>
                    <a:pt x="1079" y="2263"/>
                  </a:lnTo>
                  <a:lnTo>
                    <a:pt x="1" y="3194"/>
                  </a:lnTo>
                  <a:lnTo>
                    <a:pt x="1375" y="3532"/>
                  </a:lnTo>
                  <a:lnTo>
                    <a:pt x="1397" y="4949"/>
                  </a:lnTo>
                  <a:lnTo>
                    <a:pt x="2518" y="4082"/>
                  </a:lnTo>
                  <a:lnTo>
                    <a:pt x="3660" y="4949"/>
                  </a:lnTo>
                  <a:lnTo>
                    <a:pt x="3681" y="3532"/>
                  </a:lnTo>
                  <a:lnTo>
                    <a:pt x="5055" y="3194"/>
                  </a:lnTo>
                  <a:lnTo>
                    <a:pt x="3977" y="2263"/>
                  </a:lnTo>
                  <a:lnTo>
                    <a:pt x="4569" y="973"/>
                  </a:lnTo>
                  <a:lnTo>
                    <a:pt x="3152" y="1269"/>
                  </a:lnTo>
                  <a:lnTo>
                    <a:pt x="25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4"/>
            <p:cNvSpPr/>
            <p:nvPr/>
          </p:nvSpPr>
          <p:spPr>
            <a:xfrm>
              <a:off x="1641900" y="2957150"/>
              <a:ext cx="87800" cy="83575"/>
            </a:xfrm>
            <a:custGeom>
              <a:avLst/>
              <a:gdLst/>
              <a:ahLst/>
              <a:cxnLst/>
              <a:rect l="l" t="t" r="r" b="b"/>
              <a:pathLst>
                <a:path w="3512" h="3343" extrusionOk="0">
                  <a:moveTo>
                    <a:pt x="1756" y="1"/>
                  </a:moveTo>
                  <a:lnTo>
                    <a:pt x="1206" y="1079"/>
                  </a:lnTo>
                  <a:lnTo>
                    <a:pt x="1" y="1270"/>
                  </a:lnTo>
                  <a:lnTo>
                    <a:pt x="868" y="2137"/>
                  </a:lnTo>
                  <a:lnTo>
                    <a:pt x="678" y="3342"/>
                  </a:lnTo>
                  <a:lnTo>
                    <a:pt x="678" y="3342"/>
                  </a:lnTo>
                  <a:lnTo>
                    <a:pt x="1756" y="2792"/>
                  </a:lnTo>
                  <a:lnTo>
                    <a:pt x="2856" y="3342"/>
                  </a:lnTo>
                  <a:lnTo>
                    <a:pt x="2666" y="2137"/>
                  </a:lnTo>
                  <a:lnTo>
                    <a:pt x="3512" y="1270"/>
                  </a:lnTo>
                  <a:lnTo>
                    <a:pt x="2327" y="1079"/>
                  </a:lnTo>
                  <a:lnTo>
                    <a:pt x="17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4"/>
            <p:cNvSpPr/>
            <p:nvPr/>
          </p:nvSpPr>
          <p:spPr>
            <a:xfrm>
              <a:off x="1731800" y="2848775"/>
              <a:ext cx="93600" cy="107350"/>
            </a:xfrm>
            <a:custGeom>
              <a:avLst/>
              <a:gdLst/>
              <a:ahLst/>
              <a:cxnLst/>
              <a:rect l="l" t="t" r="r" b="b"/>
              <a:pathLst>
                <a:path w="3744" h="4294" extrusionOk="0">
                  <a:moveTo>
                    <a:pt x="1882" y="0"/>
                  </a:moveTo>
                  <a:lnTo>
                    <a:pt x="1269" y="1079"/>
                  </a:lnTo>
                  <a:lnTo>
                    <a:pt x="0" y="1058"/>
                  </a:lnTo>
                  <a:lnTo>
                    <a:pt x="656" y="2136"/>
                  </a:lnTo>
                  <a:lnTo>
                    <a:pt x="0" y="3215"/>
                  </a:lnTo>
                  <a:lnTo>
                    <a:pt x="1269" y="3194"/>
                  </a:lnTo>
                  <a:lnTo>
                    <a:pt x="1882" y="4293"/>
                  </a:lnTo>
                  <a:lnTo>
                    <a:pt x="2475" y="3194"/>
                  </a:lnTo>
                  <a:lnTo>
                    <a:pt x="3744" y="3215"/>
                  </a:lnTo>
                  <a:lnTo>
                    <a:pt x="3109" y="2136"/>
                  </a:lnTo>
                  <a:lnTo>
                    <a:pt x="3744" y="1058"/>
                  </a:lnTo>
                  <a:lnTo>
                    <a:pt x="2475" y="1079"/>
                  </a:lnTo>
                  <a:lnTo>
                    <a:pt x="1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4"/>
            <p:cNvSpPr/>
            <p:nvPr/>
          </p:nvSpPr>
          <p:spPr>
            <a:xfrm>
              <a:off x="1172925" y="2401450"/>
              <a:ext cx="901500" cy="547800"/>
            </a:xfrm>
            <a:custGeom>
              <a:avLst/>
              <a:gdLst/>
              <a:ahLst/>
              <a:cxnLst/>
              <a:rect l="l" t="t" r="r" b="b"/>
              <a:pathLst>
                <a:path w="36060" h="21912" extrusionOk="0">
                  <a:moveTo>
                    <a:pt x="18020" y="1"/>
                  </a:moveTo>
                  <a:lnTo>
                    <a:pt x="0" y="16201"/>
                  </a:lnTo>
                  <a:cubicBezTo>
                    <a:pt x="592" y="18020"/>
                    <a:pt x="1333" y="19945"/>
                    <a:pt x="2369" y="21911"/>
                  </a:cubicBezTo>
                  <a:lnTo>
                    <a:pt x="18020" y="7847"/>
                  </a:lnTo>
                  <a:lnTo>
                    <a:pt x="33691" y="21911"/>
                  </a:lnTo>
                  <a:cubicBezTo>
                    <a:pt x="34728" y="19945"/>
                    <a:pt x="35468" y="18020"/>
                    <a:pt x="36060" y="16201"/>
                  </a:cubicBezTo>
                  <a:lnTo>
                    <a:pt x="1802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4"/>
            <p:cNvSpPr/>
            <p:nvPr/>
          </p:nvSpPr>
          <p:spPr>
            <a:xfrm>
              <a:off x="2191800" y="2830775"/>
              <a:ext cx="105775" cy="237450"/>
            </a:xfrm>
            <a:custGeom>
              <a:avLst/>
              <a:gdLst/>
              <a:ahLst/>
              <a:cxnLst/>
              <a:rect l="l" t="t" r="r" b="b"/>
              <a:pathLst>
                <a:path w="4231" h="9498" extrusionOk="0">
                  <a:moveTo>
                    <a:pt x="698" y="1"/>
                  </a:moveTo>
                  <a:cubicBezTo>
                    <a:pt x="508" y="720"/>
                    <a:pt x="254" y="1397"/>
                    <a:pt x="0" y="2074"/>
                  </a:cubicBezTo>
                  <a:lnTo>
                    <a:pt x="2432" y="4252"/>
                  </a:lnTo>
                  <a:lnTo>
                    <a:pt x="1586" y="9497"/>
                  </a:lnTo>
                  <a:cubicBezTo>
                    <a:pt x="2538" y="7594"/>
                    <a:pt x="3511" y="5394"/>
                    <a:pt x="4230" y="3152"/>
                  </a:cubicBezTo>
                  <a:cubicBezTo>
                    <a:pt x="3892" y="2856"/>
                    <a:pt x="1438" y="657"/>
                    <a:pt x="6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4"/>
            <p:cNvSpPr/>
            <p:nvPr/>
          </p:nvSpPr>
          <p:spPr>
            <a:xfrm>
              <a:off x="2178050" y="3017425"/>
              <a:ext cx="38625" cy="94150"/>
            </a:xfrm>
            <a:custGeom>
              <a:avLst/>
              <a:gdLst/>
              <a:ahLst/>
              <a:cxnLst/>
              <a:rect l="l" t="t" r="r" b="b"/>
              <a:pathLst>
                <a:path w="1545" h="3766" extrusionOk="0">
                  <a:moveTo>
                    <a:pt x="1544" y="1"/>
                  </a:moveTo>
                  <a:lnTo>
                    <a:pt x="1544" y="1"/>
                  </a:lnTo>
                  <a:cubicBezTo>
                    <a:pt x="1100" y="995"/>
                    <a:pt x="571" y="1968"/>
                    <a:pt x="21" y="2898"/>
                  </a:cubicBezTo>
                  <a:cubicBezTo>
                    <a:pt x="21" y="2898"/>
                    <a:pt x="21" y="2898"/>
                    <a:pt x="0" y="2919"/>
                  </a:cubicBezTo>
                  <a:cubicBezTo>
                    <a:pt x="402" y="3258"/>
                    <a:pt x="719" y="3554"/>
                    <a:pt x="973" y="3765"/>
                  </a:cubicBezTo>
                  <a:lnTo>
                    <a:pt x="15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4"/>
            <p:cNvSpPr/>
            <p:nvPr/>
          </p:nvSpPr>
          <p:spPr>
            <a:xfrm>
              <a:off x="949800" y="2830775"/>
              <a:ext cx="105775" cy="236900"/>
            </a:xfrm>
            <a:custGeom>
              <a:avLst/>
              <a:gdLst/>
              <a:ahLst/>
              <a:cxnLst/>
              <a:rect l="l" t="t" r="r" b="b"/>
              <a:pathLst>
                <a:path w="4231" h="9476" extrusionOk="0">
                  <a:moveTo>
                    <a:pt x="3511" y="1"/>
                  </a:moveTo>
                  <a:cubicBezTo>
                    <a:pt x="2792" y="657"/>
                    <a:pt x="339" y="2856"/>
                    <a:pt x="0" y="3152"/>
                  </a:cubicBezTo>
                  <a:cubicBezTo>
                    <a:pt x="719" y="5373"/>
                    <a:pt x="1671" y="7572"/>
                    <a:pt x="2644" y="9476"/>
                  </a:cubicBezTo>
                  <a:lnTo>
                    <a:pt x="1798" y="4252"/>
                  </a:lnTo>
                  <a:lnTo>
                    <a:pt x="4230" y="2074"/>
                  </a:lnTo>
                  <a:cubicBezTo>
                    <a:pt x="3976" y="1397"/>
                    <a:pt x="3722" y="720"/>
                    <a:pt x="35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4"/>
            <p:cNvSpPr/>
            <p:nvPr/>
          </p:nvSpPr>
          <p:spPr>
            <a:xfrm>
              <a:off x="1030150" y="3017425"/>
              <a:ext cx="39150" cy="94150"/>
            </a:xfrm>
            <a:custGeom>
              <a:avLst/>
              <a:gdLst/>
              <a:ahLst/>
              <a:cxnLst/>
              <a:rect l="l" t="t" r="r" b="b"/>
              <a:pathLst>
                <a:path w="1566" h="3766" extrusionOk="0">
                  <a:moveTo>
                    <a:pt x="1" y="1"/>
                  </a:moveTo>
                  <a:lnTo>
                    <a:pt x="593" y="3765"/>
                  </a:lnTo>
                  <a:cubicBezTo>
                    <a:pt x="826" y="3554"/>
                    <a:pt x="1185" y="3237"/>
                    <a:pt x="1566" y="2898"/>
                  </a:cubicBezTo>
                  <a:cubicBezTo>
                    <a:pt x="995" y="1968"/>
                    <a:pt x="466" y="995"/>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4"/>
            <p:cNvSpPr/>
            <p:nvPr/>
          </p:nvSpPr>
          <p:spPr>
            <a:xfrm>
              <a:off x="1021700" y="2865675"/>
              <a:ext cx="1203950" cy="642975"/>
            </a:xfrm>
            <a:custGeom>
              <a:avLst/>
              <a:gdLst/>
              <a:ahLst/>
              <a:cxnLst/>
              <a:rect l="l" t="t" r="r" b="b"/>
              <a:pathLst>
                <a:path w="48158" h="25719" extrusionOk="0">
                  <a:moveTo>
                    <a:pt x="3427" y="1"/>
                  </a:moveTo>
                  <a:cubicBezTo>
                    <a:pt x="2729" y="614"/>
                    <a:pt x="381" y="2729"/>
                    <a:pt x="0" y="3089"/>
                  </a:cubicBezTo>
                  <a:cubicBezTo>
                    <a:pt x="910" y="5394"/>
                    <a:pt x="2010" y="7615"/>
                    <a:pt x="3300" y="9666"/>
                  </a:cubicBezTo>
                  <a:cubicBezTo>
                    <a:pt x="7805" y="16836"/>
                    <a:pt x="14128" y="22081"/>
                    <a:pt x="21657" y="24830"/>
                  </a:cubicBezTo>
                  <a:cubicBezTo>
                    <a:pt x="21657" y="24830"/>
                    <a:pt x="23815" y="25613"/>
                    <a:pt x="24069" y="25718"/>
                  </a:cubicBezTo>
                  <a:cubicBezTo>
                    <a:pt x="24343" y="25613"/>
                    <a:pt x="26501" y="24830"/>
                    <a:pt x="26501" y="24830"/>
                  </a:cubicBezTo>
                  <a:cubicBezTo>
                    <a:pt x="34009" y="22081"/>
                    <a:pt x="40354" y="16836"/>
                    <a:pt x="44858" y="9687"/>
                  </a:cubicBezTo>
                  <a:cubicBezTo>
                    <a:pt x="46127" y="7657"/>
                    <a:pt x="47227" y="5415"/>
                    <a:pt x="48158" y="3089"/>
                  </a:cubicBezTo>
                  <a:cubicBezTo>
                    <a:pt x="47756" y="2729"/>
                    <a:pt x="45408" y="614"/>
                    <a:pt x="44732" y="1"/>
                  </a:cubicBezTo>
                  <a:cubicBezTo>
                    <a:pt x="43801" y="2644"/>
                    <a:pt x="42638" y="5140"/>
                    <a:pt x="41200" y="7382"/>
                  </a:cubicBezTo>
                  <a:cubicBezTo>
                    <a:pt x="37223" y="13748"/>
                    <a:pt x="31640" y="18380"/>
                    <a:pt x="25041" y="20812"/>
                  </a:cubicBezTo>
                  <a:lnTo>
                    <a:pt x="24069" y="21150"/>
                  </a:lnTo>
                  <a:cubicBezTo>
                    <a:pt x="24069" y="21150"/>
                    <a:pt x="23117" y="20812"/>
                    <a:pt x="23117" y="20812"/>
                  </a:cubicBezTo>
                  <a:cubicBezTo>
                    <a:pt x="16497" y="18380"/>
                    <a:pt x="10935" y="13748"/>
                    <a:pt x="6937" y="7382"/>
                  </a:cubicBezTo>
                  <a:cubicBezTo>
                    <a:pt x="5520" y="5140"/>
                    <a:pt x="4357" y="2644"/>
                    <a:pt x="3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4"/>
            <p:cNvSpPr/>
            <p:nvPr/>
          </p:nvSpPr>
          <p:spPr>
            <a:xfrm>
              <a:off x="1078800" y="3012675"/>
              <a:ext cx="78800" cy="71400"/>
            </a:xfrm>
            <a:custGeom>
              <a:avLst/>
              <a:gdLst/>
              <a:ahLst/>
              <a:cxnLst/>
              <a:rect l="l" t="t" r="r" b="b"/>
              <a:pathLst>
                <a:path w="3152" h="2856" extrusionOk="0">
                  <a:moveTo>
                    <a:pt x="2581" y="339"/>
                  </a:moveTo>
                  <a:lnTo>
                    <a:pt x="1904" y="1100"/>
                  </a:lnTo>
                  <a:lnTo>
                    <a:pt x="1608" y="550"/>
                  </a:lnTo>
                  <a:lnTo>
                    <a:pt x="2581" y="339"/>
                  </a:lnTo>
                  <a:close/>
                  <a:moveTo>
                    <a:pt x="2708" y="0"/>
                  </a:moveTo>
                  <a:cubicBezTo>
                    <a:pt x="1967" y="127"/>
                    <a:pt x="804" y="318"/>
                    <a:pt x="276" y="339"/>
                  </a:cubicBezTo>
                  <a:lnTo>
                    <a:pt x="149" y="191"/>
                  </a:lnTo>
                  <a:lnTo>
                    <a:pt x="1" y="275"/>
                  </a:lnTo>
                  <a:cubicBezTo>
                    <a:pt x="85" y="381"/>
                    <a:pt x="149" y="508"/>
                    <a:pt x="212" y="635"/>
                  </a:cubicBezTo>
                  <a:cubicBezTo>
                    <a:pt x="297" y="783"/>
                    <a:pt x="360" y="931"/>
                    <a:pt x="445" y="1079"/>
                  </a:cubicBezTo>
                  <a:lnTo>
                    <a:pt x="572" y="994"/>
                  </a:lnTo>
                  <a:lnTo>
                    <a:pt x="508" y="783"/>
                  </a:lnTo>
                  <a:lnTo>
                    <a:pt x="1270" y="593"/>
                  </a:lnTo>
                  <a:lnTo>
                    <a:pt x="1693" y="1333"/>
                  </a:lnTo>
                  <a:cubicBezTo>
                    <a:pt x="1545" y="1502"/>
                    <a:pt x="1291" y="1756"/>
                    <a:pt x="1143" y="1904"/>
                  </a:cubicBezTo>
                  <a:lnTo>
                    <a:pt x="995" y="1735"/>
                  </a:lnTo>
                  <a:lnTo>
                    <a:pt x="847" y="1819"/>
                  </a:lnTo>
                  <a:cubicBezTo>
                    <a:pt x="952" y="1988"/>
                    <a:pt x="1058" y="2158"/>
                    <a:pt x="1164" y="2348"/>
                  </a:cubicBezTo>
                  <a:cubicBezTo>
                    <a:pt x="1248" y="2517"/>
                    <a:pt x="1333" y="2686"/>
                    <a:pt x="1439" y="2856"/>
                  </a:cubicBezTo>
                  <a:lnTo>
                    <a:pt x="1587" y="2771"/>
                  </a:lnTo>
                  <a:lnTo>
                    <a:pt x="1502" y="2559"/>
                  </a:lnTo>
                  <a:cubicBezTo>
                    <a:pt x="1650" y="2369"/>
                    <a:pt x="2116" y="1819"/>
                    <a:pt x="2454" y="1439"/>
                  </a:cubicBezTo>
                  <a:lnTo>
                    <a:pt x="3152" y="656"/>
                  </a:lnTo>
                  <a:lnTo>
                    <a:pt x="3110" y="402"/>
                  </a:lnTo>
                  <a:cubicBezTo>
                    <a:pt x="2962" y="275"/>
                    <a:pt x="2835" y="148"/>
                    <a:pt x="270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4"/>
            <p:cNvSpPr/>
            <p:nvPr/>
          </p:nvSpPr>
          <p:spPr>
            <a:xfrm>
              <a:off x="1138025" y="3083000"/>
              <a:ext cx="93075" cy="88850"/>
            </a:xfrm>
            <a:custGeom>
              <a:avLst/>
              <a:gdLst/>
              <a:ahLst/>
              <a:cxnLst/>
              <a:rect l="l" t="t" r="r" b="b"/>
              <a:pathLst>
                <a:path w="3723" h="3554" extrusionOk="0">
                  <a:moveTo>
                    <a:pt x="2115" y="0"/>
                  </a:moveTo>
                  <a:lnTo>
                    <a:pt x="1988" y="106"/>
                  </a:lnTo>
                  <a:lnTo>
                    <a:pt x="2094" y="317"/>
                  </a:lnTo>
                  <a:cubicBezTo>
                    <a:pt x="1925" y="466"/>
                    <a:pt x="1756" y="614"/>
                    <a:pt x="1523" y="762"/>
                  </a:cubicBezTo>
                  <a:lnTo>
                    <a:pt x="910" y="1206"/>
                  </a:lnTo>
                  <a:cubicBezTo>
                    <a:pt x="698" y="1354"/>
                    <a:pt x="508" y="1481"/>
                    <a:pt x="318" y="1586"/>
                  </a:cubicBezTo>
                  <a:lnTo>
                    <a:pt x="148" y="1417"/>
                  </a:lnTo>
                  <a:lnTo>
                    <a:pt x="0" y="1523"/>
                  </a:lnTo>
                  <a:cubicBezTo>
                    <a:pt x="106" y="1650"/>
                    <a:pt x="191" y="1756"/>
                    <a:pt x="275" y="1883"/>
                  </a:cubicBezTo>
                  <a:cubicBezTo>
                    <a:pt x="360" y="2009"/>
                    <a:pt x="444" y="2136"/>
                    <a:pt x="550" y="2263"/>
                  </a:cubicBezTo>
                  <a:lnTo>
                    <a:pt x="677" y="2179"/>
                  </a:lnTo>
                  <a:lnTo>
                    <a:pt x="571" y="1946"/>
                  </a:lnTo>
                  <a:cubicBezTo>
                    <a:pt x="931" y="1650"/>
                    <a:pt x="1460" y="1269"/>
                    <a:pt x="1883" y="973"/>
                  </a:cubicBezTo>
                  <a:lnTo>
                    <a:pt x="1883" y="973"/>
                  </a:lnTo>
                  <a:cubicBezTo>
                    <a:pt x="1608" y="1650"/>
                    <a:pt x="1375" y="2369"/>
                    <a:pt x="1100" y="3088"/>
                  </a:cubicBezTo>
                  <a:cubicBezTo>
                    <a:pt x="1164" y="3173"/>
                    <a:pt x="1227" y="3257"/>
                    <a:pt x="1290" y="3321"/>
                  </a:cubicBezTo>
                  <a:cubicBezTo>
                    <a:pt x="1333" y="3405"/>
                    <a:pt x="1396" y="3490"/>
                    <a:pt x="1438" y="3553"/>
                  </a:cubicBezTo>
                  <a:cubicBezTo>
                    <a:pt x="1629" y="3405"/>
                    <a:pt x="1904" y="3194"/>
                    <a:pt x="2200" y="2982"/>
                  </a:cubicBezTo>
                  <a:lnTo>
                    <a:pt x="2792" y="2538"/>
                  </a:lnTo>
                  <a:cubicBezTo>
                    <a:pt x="3025" y="2390"/>
                    <a:pt x="3215" y="2263"/>
                    <a:pt x="3405" y="2157"/>
                  </a:cubicBezTo>
                  <a:lnTo>
                    <a:pt x="3575" y="2327"/>
                  </a:lnTo>
                  <a:lnTo>
                    <a:pt x="3723" y="2221"/>
                  </a:lnTo>
                  <a:cubicBezTo>
                    <a:pt x="3617" y="2094"/>
                    <a:pt x="3532" y="1967"/>
                    <a:pt x="3448" y="1840"/>
                  </a:cubicBezTo>
                  <a:cubicBezTo>
                    <a:pt x="3342" y="1734"/>
                    <a:pt x="3257" y="1608"/>
                    <a:pt x="3173" y="1481"/>
                  </a:cubicBezTo>
                  <a:lnTo>
                    <a:pt x="3046" y="1565"/>
                  </a:lnTo>
                  <a:lnTo>
                    <a:pt x="3152" y="1798"/>
                  </a:lnTo>
                  <a:cubicBezTo>
                    <a:pt x="2792" y="2094"/>
                    <a:pt x="1861" y="2771"/>
                    <a:pt x="1861" y="2771"/>
                  </a:cubicBezTo>
                  <a:cubicBezTo>
                    <a:pt x="2094" y="2115"/>
                    <a:pt x="2369" y="1375"/>
                    <a:pt x="2602" y="698"/>
                  </a:cubicBezTo>
                  <a:cubicBezTo>
                    <a:pt x="2517" y="571"/>
                    <a:pt x="2433" y="466"/>
                    <a:pt x="2348" y="360"/>
                  </a:cubicBezTo>
                  <a:cubicBezTo>
                    <a:pt x="2263" y="233"/>
                    <a:pt x="2200" y="127"/>
                    <a:pt x="2115"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4"/>
            <p:cNvSpPr/>
            <p:nvPr/>
          </p:nvSpPr>
          <p:spPr>
            <a:xfrm>
              <a:off x="1216800" y="3183400"/>
              <a:ext cx="80925" cy="70925"/>
            </a:xfrm>
            <a:custGeom>
              <a:avLst/>
              <a:gdLst/>
              <a:ahLst/>
              <a:cxnLst/>
              <a:rect l="l" t="t" r="r" b="b"/>
              <a:pathLst>
                <a:path w="3237" h="2837" extrusionOk="0">
                  <a:moveTo>
                    <a:pt x="1490" y="1"/>
                  </a:moveTo>
                  <a:cubicBezTo>
                    <a:pt x="1169" y="1"/>
                    <a:pt x="856" y="117"/>
                    <a:pt x="593" y="362"/>
                  </a:cubicBezTo>
                  <a:cubicBezTo>
                    <a:pt x="1" y="891"/>
                    <a:pt x="64" y="1716"/>
                    <a:pt x="529" y="2223"/>
                  </a:cubicBezTo>
                  <a:cubicBezTo>
                    <a:pt x="868" y="2583"/>
                    <a:pt x="1227" y="2794"/>
                    <a:pt x="1819" y="2837"/>
                  </a:cubicBezTo>
                  <a:lnTo>
                    <a:pt x="1862" y="2541"/>
                  </a:lnTo>
                  <a:cubicBezTo>
                    <a:pt x="1523" y="2477"/>
                    <a:pt x="1270" y="2350"/>
                    <a:pt x="1122" y="2160"/>
                  </a:cubicBezTo>
                  <a:cubicBezTo>
                    <a:pt x="741" y="1758"/>
                    <a:pt x="720" y="1208"/>
                    <a:pt x="1164" y="785"/>
                  </a:cubicBezTo>
                  <a:cubicBezTo>
                    <a:pt x="1358" y="600"/>
                    <a:pt x="1561" y="524"/>
                    <a:pt x="1752" y="524"/>
                  </a:cubicBezTo>
                  <a:cubicBezTo>
                    <a:pt x="1997" y="524"/>
                    <a:pt x="2224" y="649"/>
                    <a:pt x="2390" y="827"/>
                  </a:cubicBezTo>
                  <a:cubicBezTo>
                    <a:pt x="2539" y="954"/>
                    <a:pt x="2644" y="1208"/>
                    <a:pt x="2687" y="1398"/>
                  </a:cubicBezTo>
                  <a:lnTo>
                    <a:pt x="2539" y="1568"/>
                  </a:lnTo>
                  <a:lnTo>
                    <a:pt x="2665" y="1716"/>
                  </a:lnTo>
                  <a:cubicBezTo>
                    <a:pt x="2813" y="1589"/>
                    <a:pt x="3046" y="1462"/>
                    <a:pt x="3236" y="1377"/>
                  </a:cubicBezTo>
                  <a:cubicBezTo>
                    <a:pt x="3088" y="1081"/>
                    <a:pt x="2940" y="827"/>
                    <a:pt x="2708" y="595"/>
                  </a:cubicBezTo>
                  <a:cubicBezTo>
                    <a:pt x="2357" y="208"/>
                    <a:pt x="1917" y="1"/>
                    <a:pt x="14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4"/>
            <p:cNvSpPr/>
            <p:nvPr/>
          </p:nvSpPr>
          <p:spPr>
            <a:xfrm>
              <a:off x="1294000" y="3257425"/>
              <a:ext cx="85150" cy="72300"/>
            </a:xfrm>
            <a:custGeom>
              <a:avLst/>
              <a:gdLst/>
              <a:ahLst/>
              <a:cxnLst/>
              <a:rect l="l" t="t" r="r" b="b"/>
              <a:pathLst>
                <a:path w="3406" h="2892" extrusionOk="0">
                  <a:moveTo>
                    <a:pt x="1869" y="514"/>
                  </a:moveTo>
                  <a:cubicBezTo>
                    <a:pt x="2033" y="514"/>
                    <a:pt x="2191" y="572"/>
                    <a:pt x="2327" y="700"/>
                  </a:cubicBezTo>
                  <a:cubicBezTo>
                    <a:pt x="2708" y="997"/>
                    <a:pt x="2665" y="1525"/>
                    <a:pt x="2306" y="1969"/>
                  </a:cubicBezTo>
                  <a:cubicBezTo>
                    <a:pt x="2083" y="2231"/>
                    <a:pt x="1804" y="2379"/>
                    <a:pt x="1534" y="2379"/>
                  </a:cubicBezTo>
                  <a:cubicBezTo>
                    <a:pt x="1367" y="2379"/>
                    <a:pt x="1203" y="2323"/>
                    <a:pt x="1058" y="2202"/>
                  </a:cubicBezTo>
                  <a:cubicBezTo>
                    <a:pt x="677" y="1885"/>
                    <a:pt x="720" y="1377"/>
                    <a:pt x="1079" y="933"/>
                  </a:cubicBezTo>
                  <a:cubicBezTo>
                    <a:pt x="1315" y="670"/>
                    <a:pt x="1601" y="514"/>
                    <a:pt x="1869" y="514"/>
                  </a:cubicBezTo>
                  <a:close/>
                  <a:moveTo>
                    <a:pt x="1534" y="0"/>
                  </a:moveTo>
                  <a:cubicBezTo>
                    <a:pt x="1147" y="0"/>
                    <a:pt x="790" y="172"/>
                    <a:pt x="529" y="489"/>
                  </a:cubicBezTo>
                  <a:cubicBezTo>
                    <a:pt x="0" y="1145"/>
                    <a:pt x="127" y="1885"/>
                    <a:pt x="825" y="2477"/>
                  </a:cubicBezTo>
                  <a:cubicBezTo>
                    <a:pt x="1169" y="2762"/>
                    <a:pt x="1527" y="2892"/>
                    <a:pt x="1858" y="2892"/>
                  </a:cubicBezTo>
                  <a:cubicBezTo>
                    <a:pt x="2239" y="2892"/>
                    <a:pt x="2585" y="2719"/>
                    <a:pt x="2834" y="2414"/>
                  </a:cubicBezTo>
                  <a:cubicBezTo>
                    <a:pt x="3405" y="1758"/>
                    <a:pt x="3279" y="1018"/>
                    <a:pt x="2560" y="404"/>
                  </a:cubicBezTo>
                  <a:cubicBezTo>
                    <a:pt x="2226" y="129"/>
                    <a:pt x="1869" y="0"/>
                    <a:pt x="1534"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4"/>
            <p:cNvSpPr/>
            <p:nvPr/>
          </p:nvSpPr>
          <p:spPr>
            <a:xfrm>
              <a:off x="1383350" y="3315625"/>
              <a:ext cx="83050" cy="92575"/>
            </a:xfrm>
            <a:custGeom>
              <a:avLst/>
              <a:gdLst/>
              <a:ahLst/>
              <a:cxnLst/>
              <a:rect l="l" t="t" r="r" b="b"/>
              <a:pathLst>
                <a:path w="3322" h="3703" extrusionOk="0">
                  <a:moveTo>
                    <a:pt x="2010" y="805"/>
                  </a:moveTo>
                  <a:cubicBezTo>
                    <a:pt x="2116" y="847"/>
                    <a:pt x="2179" y="889"/>
                    <a:pt x="2327" y="974"/>
                  </a:cubicBezTo>
                  <a:cubicBezTo>
                    <a:pt x="2602" y="1143"/>
                    <a:pt x="2644" y="1312"/>
                    <a:pt x="2517" y="1524"/>
                  </a:cubicBezTo>
                  <a:cubicBezTo>
                    <a:pt x="2442" y="1654"/>
                    <a:pt x="2333" y="1712"/>
                    <a:pt x="2202" y="1712"/>
                  </a:cubicBezTo>
                  <a:cubicBezTo>
                    <a:pt x="2077" y="1712"/>
                    <a:pt x="1932" y="1659"/>
                    <a:pt x="1777" y="1566"/>
                  </a:cubicBezTo>
                  <a:cubicBezTo>
                    <a:pt x="1714" y="1524"/>
                    <a:pt x="1650" y="1481"/>
                    <a:pt x="1608" y="1418"/>
                  </a:cubicBezTo>
                  <a:lnTo>
                    <a:pt x="1714" y="1249"/>
                  </a:lnTo>
                  <a:cubicBezTo>
                    <a:pt x="1820" y="1058"/>
                    <a:pt x="1946" y="889"/>
                    <a:pt x="2010" y="805"/>
                  </a:cubicBezTo>
                  <a:close/>
                  <a:moveTo>
                    <a:pt x="1375" y="1"/>
                  </a:moveTo>
                  <a:lnTo>
                    <a:pt x="1291" y="149"/>
                  </a:lnTo>
                  <a:lnTo>
                    <a:pt x="1460" y="297"/>
                  </a:lnTo>
                  <a:cubicBezTo>
                    <a:pt x="1375" y="509"/>
                    <a:pt x="1248" y="699"/>
                    <a:pt x="1100" y="932"/>
                  </a:cubicBezTo>
                  <a:lnTo>
                    <a:pt x="741" y="1566"/>
                  </a:lnTo>
                  <a:cubicBezTo>
                    <a:pt x="593" y="1799"/>
                    <a:pt x="466" y="1968"/>
                    <a:pt x="318" y="2137"/>
                  </a:cubicBezTo>
                  <a:lnTo>
                    <a:pt x="106" y="2052"/>
                  </a:lnTo>
                  <a:lnTo>
                    <a:pt x="1" y="2201"/>
                  </a:lnTo>
                  <a:cubicBezTo>
                    <a:pt x="191" y="2306"/>
                    <a:pt x="360" y="2412"/>
                    <a:pt x="529" y="2518"/>
                  </a:cubicBezTo>
                  <a:cubicBezTo>
                    <a:pt x="699" y="2623"/>
                    <a:pt x="868" y="2729"/>
                    <a:pt x="1016" y="2856"/>
                  </a:cubicBezTo>
                  <a:lnTo>
                    <a:pt x="1100" y="2708"/>
                  </a:lnTo>
                  <a:lnTo>
                    <a:pt x="952" y="2539"/>
                  </a:lnTo>
                  <a:cubicBezTo>
                    <a:pt x="1037" y="2349"/>
                    <a:pt x="1143" y="2137"/>
                    <a:pt x="1291" y="1904"/>
                  </a:cubicBezTo>
                  <a:lnTo>
                    <a:pt x="1418" y="1714"/>
                  </a:lnTo>
                  <a:lnTo>
                    <a:pt x="1587" y="1820"/>
                  </a:lnTo>
                  <a:cubicBezTo>
                    <a:pt x="1629" y="2201"/>
                    <a:pt x="1671" y="2856"/>
                    <a:pt x="1693" y="3321"/>
                  </a:cubicBezTo>
                  <a:cubicBezTo>
                    <a:pt x="1925" y="3427"/>
                    <a:pt x="2179" y="3554"/>
                    <a:pt x="2412" y="3702"/>
                  </a:cubicBezTo>
                  <a:lnTo>
                    <a:pt x="2496" y="3554"/>
                  </a:lnTo>
                  <a:lnTo>
                    <a:pt x="2412" y="3448"/>
                  </a:lnTo>
                  <a:cubicBezTo>
                    <a:pt x="2369" y="3279"/>
                    <a:pt x="2264" y="2349"/>
                    <a:pt x="2221" y="2095"/>
                  </a:cubicBezTo>
                  <a:lnTo>
                    <a:pt x="2221" y="2095"/>
                  </a:lnTo>
                  <a:cubicBezTo>
                    <a:pt x="2343" y="2145"/>
                    <a:pt x="2465" y="2171"/>
                    <a:pt x="2580" y="2171"/>
                  </a:cubicBezTo>
                  <a:cubicBezTo>
                    <a:pt x="2805" y="2171"/>
                    <a:pt x="3005" y="2072"/>
                    <a:pt x="3131" y="1862"/>
                  </a:cubicBezTo>
                  <a:cubicBezTo>
                    <a:pt x="3321" y="1566"/>
                    <a:pt x="3321" y="1206"/>
                    <a:pt x="2708" y="805"/>
                  </a:cubicBezTo>
                  <a:cubicBezTo>
                    <a:pt x="2560" y="720"/>
                    <a:pt x="2391" y="614"/>
                    <a:pt x="2243" y="530"/>
                  </a:cubicBezTo>
                  <a:cubicBezTo>
                    <a:pt x="2073" y="424"/>
                    <a:pt x="1925" y="339"/>
                    <a:pt x="1777" y="255"/>
                  </a:cubicBezTo>
                  <a:cubicBezTo>
                    <a:pt x="1650" y="170"/>
                    <a:pt x="1502" y="86"/>
                    <a:pt x="1375"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4"/>
            <p:cNvSpPr/>
            <p:nvPr/>
          </p:nvSpPr>
          <p:spPr>
            <a:xfrm>
              <a:off x="1477475" y="3380675"/>
              <a:ext cx="69800" cy="76675"/>
            </a:xfrm>
            <a:custGeom>
              <a:avLst/>
              <a:gdLst/>
              <a:ahLst/>
              <a:cxnLst/>
              <a:rect l="l" t="t" r="r" b="b"/>
              <a:pathLst>
                <a:path w="2792" h="3067" extrusionOk="0">
                  <a:moveTo>
                    <a:pt x="2136" y="339"/>
                  </a:moveTo>
                  <a:lnTo>
                    <a:pt x="2031" y="1354"/>
                  </a:lnTo>
                  <a:lnTo>
                    <a:pt x="1460" y="1100"/>
                  </a:lnTo>
                  <a:lnTo>
                    <a:pt x="2115" y="339"/>
                  </a:lnTo>
                  <a:close/>
                  <a:moveTo>
                    <a:pt x="2031" y="0"/>
                  </a:moveTo>
                  <a:cubicBezTo>
                    <a:pt x="1502" y="550"/>
                    <a:pt x="698" y="1396"/>
                    <a:pt x="275" y="1713"/>
                  </a:cubicBezTo>
                  <a:lnTo>
                    <a:pt x="64" y="1671"/>
                  </a:lnTo>
                  <a:lnTo>
                    <a:pt x="0" y="1840"/>
                  </a:lnTo>
                  <a:cubicBezTo>
                    <a:pt x="127" y="1883"/>
                    <a:pt x="254" y="1946"/>
                    <a:pt x="381" y="1988"/>
                  </a:cubicBezTo>
                  <a:cubicBezTo>
                    <a:pt x="529" y="2073"/>
                    <a:pt x="698" y="2136"/>
                    <a:pt x="846" y="2221"/>
                  </a:cubicBezTo>
                  <a:lnTo>
                    <a:pt x="910" y="2052"/>
                  </a:lnTo>
                  <a:lnTo>
                    <a:pt x="741" y="1925"/>
                  </a:lnTo>
                  <a:lnTo>
                    <a:pt x="1248" y="1333"/>
                  </a:lnTo>
                  <a:lnTo>
                    <a:pt x="1988" y="1671"/>
                  </a:lnTo>
                  <a:cubicBezTo>
                    <a:pt x="1988" y="1904"/>
                    <a:pt x="1925" y="2242"/>
                    <a:pt x="1883" y="2454"/>
                  </a:cubicBezTo>
                  <a:lnTo>
                    <a:pt x="1671" y="2411"/>
                  </a:lnTo>
                  <a:lnTo>
                    <a:pt x="1586" y="2559"/>
                  </a:lnTo>
                  <a:cubicBezTo>
                    <a:pt x="1777" y="2644"/>
                    <a:pt x="1988" y="2707"/>
                    <a:pt x="2179" y="2792"/>
                  </a:cubicBezTo>
                  <a:cubicBezTo>
                    <a:pt x="2348" y="2877"/>
                    <a:pt x="2517" y="2982"/>
                    <a:pt x="2707" y="3067"/>
                  </a:cubicBezTo>
                  <a:lnTo>
                    <a:pt x="2771" y="2898"/>
                  </a:lnTo>
                  <a:lnTo>
                    <a:pt x="2602" y="2771"/>
                  </a:lnTo>
                  <a:cubicBezTo>
                    <a:pt x="2581" y="2538"/>
                    <a:pt x="2623" y="1819"/>
                    <a:pt x="2686" y="1312"/>
                  </a:cubicBezTo>
                  <a:lnTo>
                    <a:pt x="2792" y="254"/>
                  </a:lnTo>
                  <a:lnTo>
                    <a:pt x="2581" y="85"/>
                  </a:lnTo>
                  <a:cubicBezTo>
                    <a:pt x="2411" y="64"/>
                    <a:pt x="2221" y="43"/>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4"/>
            <p:cNvSpPr/>
            <p:nvPr/>
          </p:nvSpPr>
          <p:spPr>
            <a:xfrm>
              <a:off x="1686850" y="3380150"/>
              <a:ext cx="53950" cy="71925"/>
            </a:xfrm>
            <a:custGeom>
              <a:avLst/>
              <a:gdLst/>
              <a:ahLst/>
              <a:cxnLst/>
              <a:rect l="l" t="t" r="r" b="b"/>
              <a:pathLst>
                <a:path w="2158" h="2877" extrusionOk="0">
                  <a:moveTo>
                    <a:pt x="1121" y="0"/>
                  </a:moveTo>
                  <a:cubicBezTo>
                    <a:pt x="931" y="85"/>
                    <a:pt x="741" y="169"/>
                    <a:pt x="571" y="254"/>
                  </a:cubicBezTo>
                  <a:cubicBezTo>
                    <a:pt x="381" y="339"/>
                    <a:pt x="191" y="402"/>
                    <a:pt x="0" y="487"/>
                  </a:cubicBezTo>
                  <a:lnTo>
                    <a:pt x="64" y="635"/>
                  </a:lnTo>
                  <a:lnTo>
                    <a:pt x="318" y="592"/>
                  </a:lnTo>
                  <a:cubicBezTo>
                    <a:pt x="423" y="783"/>
                    <a:pt x="508" y="973"/>
                    <a:pt x="635" y="1227"/>
                  </a:cubicBezTo>
                  <a:lnTo>
                    <a:pt x="931" y="1904"/>
                  </a:lnTo>
                  <a:cubicBezTo>
                    <a:pt x="1037" y="2157"/>
                    <a:pt x="1121" y="2369"/>
                    <a:pt x="1185" y="2580"/>
                  </a:cubicBezTo>
                  <a:lnTo>
                    <a:pt x="994" y="2707"/>
                  </a:lnTo>
                  <a:lnTo>
                    <a:pt x="1058" y="2877"/>
                  </a:lnTo>
                  <a:cubicBezTo>
                    <a:pt x="1248" y="2771"/>
                    <a:pt x="1439" y="2686"/>
                    <a:pt x="1608" y="2602"/>
                  </a:cubicBezTo>
                  <a:cubicBezTo>
                    <a:pt x="1777" y="2538"/>
                    <a:pt x="1967" y="2454"/>
                    <a:pt x="2158" y="2390"/>
                  </a:cubicBezTo>
                  <a:lnTo>
                    <a:pt x="2094" y="2221"/>
                  </a:lnTo>
                  <a:lnTo>
                    <a:pt x="1840" y="2284"/>
                  </a:lnTo>
                  <a:cubicBezTo>
                    <a:pt x="1735" y="2094"/>
                    <a:pt x="1650" y="1882"/>
                    <a:pt x="1544" y="1629"/>
                  </a:cubicBezTo>
                  <a:lnTo>
                    <a:pt x="1248" y="952"/>
                  </a:lnTo>
                  <a:cubicBezTo>
                    <a:pt x="1143" y="698"/>
                    <a:pt x="1058" y="508"/>
                    <a:pt x="994" y="296"/>
                  </a:cubicBezTo>
                  <a:lnTo>
                    <a:pt x="1185" y="148"/>
                  </a:lnTo>
                  <a:lnTo>
                    <a:pt x="1121"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4"/>
            <p:cNvSpPr/>
            <p:nvPr/>
          </p:nvSpPr>
          <p:spPr>
            <a:xfrm>
              <a:off x="1751875" y="3319350"/>
              <a:ext cx="107375" cy="99950"/>
            </a:xfrm>
            <a:custGeom>
              <a:avLst/>
              <a:gdLst/>
              <a:ahLst/>
              <a:cxnLst/>
              <a:rect l="l" t="t" r="r" b="b"/>
              <a:pathLst>
                <a:path w="4295" h="3998" extrusionOk="0">
                  <a:moveTo>
                    <a:pt x="2919" y="0"/>
                  </a:moveTo>
                  <a:cubicBezTo>
                    <a:pt x="2771" y="85"/>
                    <a:pt x="2623" y="190"/>
                    <a:pt x="2454" y="275"/>
                  </a:cubicBezTo>
                  <a:cubicBezTo>
                    <a:pt x="2306" y="360"/>
                    <a:pt x="2158" y="465"/>
                    <a:pt x="1989" y="550"/>
                  </a:cubicBezTo>
                  <a:cubicBezTo>
                    <a:pt x="2073" y="888"/>
                    <a:pt x="2348" y="2178"/>
                    <a:pt x="2391" y="2432"/>
                  </a:cubicBezTo>
                  <a:cubicBezTo>
                    <a:pt x="2095" y="2242"/>
                    <a:pt x="1164" y="1438"/>
                    <a:pt x="910" y="1206"/>
                  </a:cubicBezTo>
                  <a:cubicBezTo>
                    <a:pt x="762" y="1290"/>
                    <a:pt x="614" y="1396"/>
                    <a:pt x="466" y="1480"/>
                  </a:cubicBezTo>
                  <a:cubicBezTo>
                    <a:pt x="318" y="1565"/>
                    <a:pt x="149" y="1650"/>
                    <a:pt x="1" y="1734"/>
                  </a:cubicBezTo>
                  <a:lnTo>
                    <a:pt x="85" y="1882"/>
                  </a:lnTo>
                  <a:lnTo>
                    <a:pt x="297" y="1819"/>
                  </a:lnTo>
                  <a:lnTo>
                    <a:pt x="487" y="2115"/>
                  </a:lnTo>
                  <a:cubicBezTo>
                    <a:pt x="656" y="2411"/>
                    <a:pt x="1228" y="3426"/>
                    <a:pt x="1354" y="3701"/>
                  </a:cubicBezTo>
                  <a:lnTo>
                    <a:pt x="1185" y="3870"/>
                  </a:lnTo>
                  <a:lnTo>
                    <a:pt x="1270" y="3997"/>
                  </a:lnTo>
                  <a:cubicBezTo>
                    <a:pt x="1397" y="3934"/>
                    <a:pt x="1524" y="3849"/>
                    <a:pt x="1650" y="3765"/>
                  </a:cubicBezTo>
                  <a:cubicBezTo>
                    <a:pt x="1799" y="3680"/>
                    <a:pt x="1925" y="3617"/>
                    <a:pt x="2052" y="3532"/>
                  </a:cubicBezTo>
                  <a:lnTo>
                    <a:pt x="1968" y="3384"/>
                  </a:lnTo>
                  <a:lnTo>
                    <a:pt x="1756" y="3469"/>
                  </a:lnTo>
                  <a:cubicBezTo>
                    <a:pt x="1608" y="3299"/>
                    <a:pt x="1481" y="3109"/>
                    <a:pt x="1333" y="2876"/>
                  </a:cubicBezTo>
                  <a:lnTo>
                    <a:pt x="1122" y="2517"/>
                  </a:lnTo>
                  <a:cubicBezTo>
                    <a:pt x="953" y="2200"/>
                    <a:pt x="826" y="1967"/>
                    <a:pt x="762" y="1861"/>
                  </a:cubicBezTo>
                  <a:lnTo>
                    <a:pt x="762" y="1840"/>
                  </a:lnTo>
                  <a:cubicBezTo>
                    <a:pt x="1714" y="2644"/>
                    <a:pt x="2222" y="3067"/>
                    <a:pt x="2475" y="3278"/>
                  </a:cubicBezTo>
                  <a:lnTo>
                    <a:pt x="2835" y="3067"/>
                  </a:lnTo>
                  <a:lnTo>
                    <a:pt x="2391" y="867"/>
                  </a:lnTo>
                  <a:lnTo>
                    <a:pt x="2391" y="867"/>
                  </a:lnTo>
                  <a:cubicBezTo>
                    <a:pt x="2454" y="973"/>
                    <a:pt x="2602" y="1206"/>
                    <a:pt x="2793" y="1523"/>
                  </a:cubicBezTo>
                  <a:lnTo>
                    <a:pt x="3025" y="1882"/>
                  </a:lnTo>
                  <a:cubicBezTo>
                    <a:pt x="3152" y="2115"/>
                    <a:pt x="3258" y="2305"/>
                    <a:pt x="3342" y="2517"/>
                  </a:cubicBezTo>
                  <a:lnTo>
                    <a:pt x="3173" y="2665"/>
                  </a:lnTo>
                  <a:lnTo>
                    <a:pt x="3258" y="2834"/>
                  </a:lnTo>
                  <a:cubicBezTo>
                    <a:pt x="3406" y="2707"/>
                    <a:pt x="3575" y="2601"/>
                    <a:pt x="3765" y="2496"/>
                  </a:cubicBezTo>
                  <a:cubicBezTo>
                    <a:pt x="3935" y="2411"/>
                    <a:pt x="4125" y="2305"/>
                    <a:pt x="4294" y="2200"/>
                  </a:cubicBezTo>
                  <a:lnTo>
                    <a:pt x="4210" y="2052"/>
                  </a:lnTo>
                  <a:lnTo>
                    <a:pt x="3935" y="2157"/>
                  </a:lnTo>
                  <a:cubicBezTo>
                    <a:pt x="3808" y="1988"/>
                    <a:pt x="3681" y="1798"/>
                    <a:pt x="3533" y="1565"/>
                  </a:cubicBezTo>
                  <a:lnTo>
                    <a:pt x="3173" y="931"/>
                  </a:lnTo>
                  <a:cubicBezTo>
                    <a:pt x="3025" y="698"/>
                    <a:pt x="2919" y="508"/>
                    <a:pt x="2835" y="296"/>
                  </a:cubicBezTo>
                  <a:lnTo>
                    <a:pt x="3004" y="127"/>
                  </a:lnTo>
                  <a:lnTo>
                    <a:pt x="2919"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4"/>
            <p:cNvSpPr/>
            <p:nvPr/>
          </p:nvSpPr>
          <p:spPr>
            <a:xfrm>
              <a:off x="1857100" y="3263150"/>
              <a:ext cx="67700" cy="82650"/>
            </a:xfrm>
            <a:custGeom>
              <a:avLst/>
              <a:gdLst/>
              <a:ahLst/>
              <a:cxnLst/>
              <a:rect l="l" t="t" r="r" b="b"/>
              <a:pathLst>
                <a:path w="2708" h="3306" extrusionOk="0">
                  <a:moveTo>
                    <a:pt x="1863" y="1"/>
                  </a:moveTo>
                  <a:cubicBezTo>
                    <a:pt x="1669" y="1"/>
                    <a:pt x="1453" y="85"/>
                    <a:pt x="1227" y="260"/>
                  </a:cubicBezTo>
                  <a:cubicBezTo>
                    <a:pt x="1143" y="366"/>
                    <a:pt x="1016" y="471"/>
                    <a:pt x="847" y="598"/>
                  </a:cubicBezTo>
                  <a:cubicBezTo>
                    <a:pt x="699" y="746"/>
                    <a:pt x="550" y="873"/>
                    <a:pt x="424" y="958"/>
                  </a:cubicBezTo>
                  <a:cubicBezTo>
                    <a:pt x="297" y="1042"/>
                    <a:pt x="149" y="1169"/>
                    <a:pt x="1" y="1296"/>
                  </a:cubicBezTo>
                  <a:lnTo>
                    <a:pt x="106" y="1423"/>
                  </a:lnTo>
                  <a:lnTo>
                    <a:pt x="318" y="1317"/>
                  </a:lnTo>
                  <a:cubicBezTo>
                    <a:pt x="487" y="1465"/>
                    <a:pt x="614" y="1635"/>
                    <a:pt x="804" y="1846"/>
                  </a:cubicBezTo>
                  <a:lnTo>
                    <a:pt x="1248" y="2417"/>
                  </a:lnTo>
                  <a:cubicBezTo>
                    <a:pt x="1418" y="2629"/>
                    <a:pt x="1544" y="2819"/>
                    <a:pt x="1671" y="2988"/>
                  </a:cubicBezTo>
                  <a:lnTo>
                    <a:pt x="1523" y="3179"/>
                  </a:lnTo>
                  <a:lnTo>
                    <a:pt x="1629" y="3305"/>
                  </a:lnTo>
                  <a:cubicBezTo>
                    <a:pt x="1777" y="3179"/>
                    <a:pt x="1946" y="3052"/>
                    <a:pt x="2094" y="2925"/>
                  </a:cubicBezTo>
                  <a:cubicBezTo>
                    <a:pt x="2242" y="2798"/>
                    <a:pt x="2412" y="2671"/>
                    <a:pt x="2665" y="2481"/>
                  </a:cubicBezTo>
                  <a:lnTo>
                    <a:pt x="2539" y="2354"/>
                  </a:lnTo>
                  <a:lnTo>
                    <a:pt x="2264" y="2544"/>
                  </a:lnTo>
                  <a:cubicBezTo>
                    <a:pt x="2094" y="2375"/>
                    <a:pt x="1946" y="2206"/>
                    <a:pt x="1777" y="1994"/>
                  </a:cubicBezTo>
                  <a:lnTo>
                    <a:pt x="1439" y="1571"/>
                  </a:lnTo>
                  <a:cubicBezTo>
                    <a:pt x="1291" y="1402"/>
                    <a:pt x="1121" y="1169"/>
                    <a:pt x="995" y="979"/>
                  </a:cubicBezTo>
                  <a:cubicBezTo>
                    <a:pt x="1037" y="916"/>
                    <a:pt x="1121" y="831"/>
                    <a:pt x="1185" y="746"/>
                  </a:cubicBezTo>
                  <a:cubicBezTo>
                    <a:pt x="1316" y="646"/>
                    <a:pt x="1441" y="598"/>
                    <a:pt x="1556" y="598"/>
                  </a:cubicBezTo>
                  <a:cubicBezTo>
                    <a:pt x="1682" y="598"/>
                    <a:pt x="1794" y="657"/>
                    <a:pt x="1883" y="768"/>
                  </a:cubicBezTo>
                  <a:cubicBezTo>
                    <a:pt x="2052" y="979"/>
                    <a:pt x="2094" y="1254"/>
                    <a:pt x="1841" y="1465"/>
                  </a:cubicBezTo>
                  <a:cubicBezTo>
                    <a:pt x="1777" y="1508"/>
                    <a:pt x="1735" y="1550"/>
                    <a:pt x="1671" y="1571"/>
                  </a:cubicBezTo>
                  <a:lnTo>
                    <a:pt x="1798" y="1888"/>
                  </a:lnTo>
                  <a:cubicBezTo>
                    <a:pt x="1904" y="1825"/>
                    <a:pt x="2031" y="1740"/>
                    <a:pt x="2137" y="1656"/>
                  </a:cubicBezTo>
                  <a:cubicBezTo>
                    <a:pt x="2687" y="1212"/>
                    <a:pt x="2708" y="662"/>
                    <a:pt x="2390" y="281"/>
                  </a:cubicBezTo>
                  <a:cubicBezTo>
                    <a:pt x="2249" y="96"/>
                    <a:pt x="2068" y="1"/>
                    <a:pt x="186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4"/>
            <p:cNvSpPr/>
            <p:nvPr/>
          </p:nvSpPr>
          <p:spPr>
            <a:xfrm>
              <a:off x="1946450" y="3204075"/>
              <a:ext cx="78275" cy="78800"/>
            </a:xfrm>
            <a:custGeom>
              <a:avLst/>
              <a:gdLst/>
              <a:ahLst/>
              <a:cxnLst/>
              <a:rect l="l" t="t" r="r" b="b"/>
              <a:pathLst>
                <a:path w="3131" h="3152" extrusionOk="0">
                  <a:moveTo>
                    <a:pt x="382" y="635"/>
                  </a:moveTo>
                  <a:lnTo>
                    <a:pt x="1312" y="1100"/>
                  </a:lnTo>
                  <a:lnTo>
                    <a:pt x="847" y="1544"/>
                  </a:lnTo>
                  <a:lnTo>
                    <a:pt x="382" y="656"/>
                  </a:lnTo>
                  <a:lnTo>
                    <a:pt x="382" y="635"/>
                  </a:lnTo>
                  <a:close/>
                  <a:moveTo>
                    <a:pt x="508" y="0"/>
                  </a:moveTo>
                  <a:lnTo>
                    <a:pt x="297" y="127"/>
                  </a:lnTo>
                  <a:cubicBezTo>
                    <a:pt x="212" y="297"/>
                    <a:pt x="128" y="445"/>
                    <a:pt x="1" y="635"/>
                  </a:cubicBezTo>
                  <a:cubicBezTo>
                    <a:pt x="360" y="1312"/>
                    <a:pt x="868" y="2348"/>
                    <a:pt x="1058" y="2856"/>
                  </a:cubicBezTo>
                  <a:lnTo>
                    <a:pt x="931" y="3046"/>
                  </a:lnTo>
                  <a:lnTo>
                    <a:pt x="1058" y="3152"/>
                  </a:lnTo>
                  <a:cubicBezTo>
                    <a:pt x="1164" y="3046"/>
                    <a:pt x="1249" y="2940"/>
                    <a:pt x="1354" y="2856"/>
                  </a:cubicBezTo>
                  <a:cubicBezTo>
                    <a:pt x="1460" y="2729"/>
                    <a:pt x="1587" y="2623"/>
                    <a:pt x="1714" y="2496"/>
                  </a:cubicBezTo>
                  <a:lnTo>
                    <a:pt x="1587" y="2369"/>
                  </a:lnTo>
                  <a:lnTo>
                    <a:pt x="1397" y="2517"/>
                  </a:lnTo>
                  <a:lnTo>
                    <a:pt x="995" y="1819"/>
                  </a:lnTo>
                  <a:lnTo>
                    <a:pt x="1587" y="1227"/>
                  </a:lnTo>
                  <a:cubicBezTo>
                    <a:pt x="1799" y="1312"/>
                    <a:pt x="2095" y="1481"/>
                    <a:pt x="2285" y="1587"/>
                  </a:cubicBezTo>
                  <a:lnTo>
                    <a:pt x="2158" y="1777"/>
                  </a:lnTo>
                  <a:lnTo>
                    <a:pt x="2285" y="1904"/>
                  </a:lnTo>
                  <a:cubicBezTo>
                    <a:pt x="2412" y="1756"/>
                    <a:pt x="2560" y="1587"/>
                    <a:pt x="2708" y="1439"/>
                  </a:cubicBezTo>
                  <a:cubicBezTo>
                    <a:pt x="2835" y="1312"/>
                    <a:pt x="2983" y="1164"/>
                    <a:pt x="3131" y="1037"/>
                  </a:cubicBezTo>
                  <a:lnTo>
                    <a:pt x="3004" y="910"/>
                  </a:lnTo>
                  <a:lnTo>
                    <a:pt x="2814" y="1037"/>
                  </a:lnTo>
                  <a:cubicBezTo>
                    <a:pt x="2602" y="973"/>
                    <a:pt x="1925" y="698"/>
                    <a:pt x="1481" y="466"/>
                  </a:cubicBezTo>
                  <a:lnTo>
                    <a:pt x="50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4"/>
            <p:cNvSpPr/>
            <p:nvPr/>
          </p:nvSpPr>
          <p:spPr>
            <a:xfrm>
              <a:off x="2000400" y="3114850"/>
              <a:ext cx="95175" cy="82375"/>
            </a:xfrm>
            <a:custGeom>
              <a:avLst/>
              <a:gdLst/>
              <a:ahLst/>
              <a:cxnLst/>
              <a:rect l="l" t="t" r="r" b="b"/>
              <a:pathLst>
                <a:path w="3807" h="3295" extrusionOk="0">
                  <a:moveTo>
                    <a:pt x="1428" y="649"/>
                  </a:moveTo>
                  <a:cubicBezTo>
                    <a:pt x="1502" y="649"/>
                    <a:pt x="1576" y="678"/>
                    <a:pt x="1650" y="735"/>
                  </a:cubicBezTo>
                  <a:cubicBezTo>
                    <a:pt x="1861" y="905"/>
                    <a:pt x="1840" y="1158"/>
                    <a:pt x="1629" y="1454"/>
                  </a:cubicBezTo>
                  <a:cubicBezTo>
                    <a:pt x="1565" y="1518"/>
                    <a:pt x="1523" y="1581"/>
                    <a:pt x="1481" y="1624"/>
                  </a:cubicBezTo>
                  <a:lnTo>
                    <a:pt x="1290" y="1497"/>
                  </a:lnTo>
                  <a:cubicBezTo>
                    <a:pt x="1121" y="1370"/>
                    <a:pt x="973" y="1243"/>
                    <a:pt x="888" y="1158"/>
                  </a:cubicBezTo>
                  <a:cubicBezTo>
                    <a:pt x="931" y="1074"/>
                    <a:pt x="994" y="1010"/>
                    <a:pt x="1079" y="862"/>
                  </a:cubicBezTo>
                  <a:cubicBezTo>
                    <a:pt x="1195" y="720"/>
                    <a:pt x="1311" y="649"/>
                    <a:pt x="1428" y="649"/>
                  </a:cubicBezTo>
                  <a:close/>
                  <a:moveTo>
                    <a:pt x="1673" y="0"/>
                  </a:moveTo>
                  <a:cubicBezTo>
                    <a:pt x="1470" y="0"/>
                    <a:pt x="1230" y="128"/>
                    <a:pt x="952" y="482"/>
                  </a:cubicBezTo>
                  <a:cubicBezTo>
                    <a:pt x="846" y="609"/>
                    <a:pt x="740" y="778"/>
                    <a:pt x="635" y="926"/>
                  </a:cubicBezTo>
                  <a:cubicBezTo>
                    <a:pt x="508" y="1074"/>
                    <a:pt x="402" y="1201"/>
                    <a:pt x="296" y="1349"/>
                  </a:cubicBezTo>
                  <a:cubicBezTo>
                    <a:pt x="212" y="1476"/>
                    <a:pt x="106" y="1581"/>
                    <a:pt x="0" y="1708"/>
                  </a:cubicBezTo>
                  <a:lnTo>
                    <a:pt x="148" y="1814"/>
                  </a:lnTo>
                  <a:lnTo>
                    <a:pt x="317" y="1645"/>
                  </a:lnTo>
                  <a:cubicBezTo>
                    <a:pt x="529" y="1772"/>
                    <a:pt x="698" y="1899"/>
                    <a:pt x="931" y="2068"/>
                  </a:cubicBezTo>
                  <a:lnTo>
                    <a:pt x="1523" y="2512"/>
                  </a:lnTo>
                  <a:cubicBezTo>
                    <a:pt x="1755" y="2681"/>
                    <a:pt x="1882" y="2829"/>
                    <a:pt x="2052" y="2977"/>
                  </a:cubicBezTo>
                  <a:lnTo>
                    <a:pt x="1946" y="3189"/>
                  </a:lnTo>
                  <a:lnTo>
                    <a:pt x="2073" y="3294"/>
                  </a:lnTo>
                  <a:cubicBezTo>
                    <a:pt x="2200" y="3125"/>
                    <a:pt x="2327" y="2956"/>
                    <a:pt x="2432" y="2808"/>
                  </a:cubicBezTo>
                  <a:cubicBezTo>
                    <a:pt x="2559" y="2639"/>
                    <a:pt x="2686" y="2491"/>
                    <a:pt x="2813" y="2322"/>
                  </a:cubicBezTo>
                  <a:lnTo>
                    <a:pt x="2686" y="2237"/>
                  </a:lnTo>
                  <a:lnTo>
                    <a:pt x="2517" y="2385"/>
                  </a:lnTo>
                  <a:cubicBezTo>
                    <a:pt x="2305" y="2279"/>
                    <a:pt x="2136" y="2152"/>
                    <a:pt x="1904" y="1983"/>
                  </a:cubicBezTo>
                  <a:lnTo>
                    <a:pt x="1734" y="1835"/>
                  </a:lnTo>
                  <a:lnTo>
                    <a:pt x="1861" y="1666"/>
                  </a:lnTo>
                  <a:cubicBezTo>
                    <a:pt x="2221" y="1666"/>
                    <a:pt x="2898" y="1687"/>
                    <a:pt x="3363" y="1708"/>
                  </a:cubicBezTo>
                  <a:cubicBezTo>
                    <a:pt x="3490" y="1497"/>
                    <a:pt x="3638" y="1264"/>
                    <a:pt x="3807" y="1053"/>
                  </a:cubicBezTo>
                  <a:lnTo>
                    <a:pt x="3680" y="947"/>
                  </a:lnTo>
                  <a:lnTo>
                    <a:pt x="3574" y="1010"/>
                  </a:lnTo>
                  <a:cubicBezTo>
                    <a:pt x="3384" y="1032"/>
                    <a:pt x="2432" y="1074"/>
                    <a:pt x="2178" y="1074"/>
                  </a:cubicBezTo>
                  <a:cubicBezTo>
                    <a:pt x="2369" y="757"/>
                    <a:pt x="2327" y="376"/>
                    <a:pt x="2030" y="143"/>
                  </a:cubicBezTo>
                  <a:cubicBezTo>
                    <a:pt x="1928" y="58"/>
                    <a:pt x="1809" y="0"/>
                    <a:pt x="167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4"/>
            <p:cNvSpPr/>
            <p:nvPr/>
          </p:nvSpPr>
          <p:spPr>
            <a:xfrm>
              <a:off x="2068600" y="3019825"/>
              <a:ext cx="82500" cy="75600"/>
            </a:xfrm>
            <a:custGeom>
              <a:avLst/>
              <a:gdLst/>
              <a:ahLst/>
              <a:cxnLst/>
              <a:rect l="l" t="t" r="r" b="b"/>
              <a:pathLst>
                <a:path w="3300" h="3024" extrusionOk="0">
                  <a:moveTo>
                    <a:pt x="1440" y="644"/>
                  </a:moveTo>
                  <a:cubicBezTo>
                    <a:pt x="1633" y="644"/>
                    <a:pt x="1845" y="709"/>
                    <a:pt x="2052" y="835"/>
                  </a:cubicBezTo>
                  <a:cubicBezTo>
                    <a:pt x="2538" y="1110"/>
                    <a:pt x="2750" y="1597"/>
                    <a:pt x="2496" y="2020"/>
                  </a:cubicBezTo>
                  <a:cubicBezTo>
                    <a:pt x="2350" y="2262"/>
                    <a:pt x="2121" y="2380"/>
                    <a:pt x="1860" y="2380"/>
                  </a:cubicBezTo>
                  <a:cubicBezTo>
                    <a:pt x="1667" y="2380"/>
                    <a:pt x="1455" y="2315"/>
                    <a:pt x="1248" y="2189"/>
                  </a:cubicBezTo>
                  <a:cubicBezTo>
                    <a:pt x="762" y="1914"/>
                    <a:pt x="550" y="1427"/>
                    <a:pt x="804" y="1004"/>
                  </a:cubicBezTo>
                  <a:cubicBezTo>
                    <a:pt x="950" y="762"/>
                    <a:pt x="1179" y="644"/>
                    <a:pt x="1440" y="644"/>
                  </a:cubicBezTo>
                  <a:close/>
                  <a:moveTo>
                    <a:pt x="1678" y="0"/>
                  </a:moveTo>
                  <a:cubicBezTo>
                    <a:pt x="1218" y="0"/>
                    <a:pt x="810" y="287"/>
                    <a:pt x="487" y="835"/>
                  </a:cubicBezTo>
                  <a:cubicBezTo>
                    <a:pt x="0" y="1639"/>
                    <a:pt x="233" y="2443"/>
                    <a:pt x="889" y="2802"/>
                  </a:cubicBezTo>
                  <a:cubicBezTo>
                    <a:pt x="1130" y="2951"/>
                    <a:pt x="1373" y="3024"/>
                    <a:pt x="1608" y="3024"/>
                  </a:cubicBezTo>
                  <a:cubicBezTo>
                    <a:pt x="2075" y="3024"/>
                    <a:pt x="2511" y="2737"/>
                    <a:pt x="2834" y="2189"/>
                  </a:cubicBezTo>
                  <a:cubicBezTo>
                    <a:pt x="3300" y="1385"/>
                    <a:pt x="3067" y="603"/>
                    <a:pt x="2411" y="222"/>
                  </a:cubicBezTo>
                  <a:cubicBezTo>
                    <a:pt x="2156" y="73"/>
                    <a:pt x="1911" y="0"/>
                    <a:pt x="167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4"/>
            <p:cNvSpPr/>
            <p:nvPr/>
          </p:nvSpPr>
          <p:spPr>
            <a:xfrm>
              <a:off x="1609650" y="3428775"/>
              <a:ext cx="28575" cy="29650"/>
            </a:xfrm>
            <a:custGeom>
              <a:avLst/>
              <a:gdLst/>
              <a:ahLst/>
              <a:cxnLst/>
              <a:rect l="l" t="t" r="r" b="b"/>
              <a:pathLst>
                <a:path w="1143" h="1186" extrusionOk="0">
                  <a:moveTo>
                    <a:pt x="551" y="1"/>
                  </a:moveTo>
                  <a:cubicBezTo>
                    <a:pt x="254" y="1"/>
                    <a:pt x="1" y="276"/>
                    <a:pt x="1" y="593"/>
                  </a:cubicBezTo>
                  <a:cubicBezTo>
                    <a:pt x="1" y="910"/>
                    <a:pt x="254" y="1185"/>
                    <a:pt x="551" y="1185"/>
                  </a:cubicBezTo>
                  <a:cubicBezTo>
                    <a:pt x="868" y="1185"/>
                    <a:pt x="1143" y="910"/>
                    <a:pt x="1143" y="593"/>
                  </a:cubicBezTo>
                  <a:cubicBezTo>
                    <a:pt x="1143" y="276"/>
                    <a:pt x="868" y="1"/>
                    <a:pt x="551"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4"/>
            <p:cNvSpPr/>
            <p:nvPr/>
          </p:nvSpPr>
          <p:spPr>
            <a:xfrm>
              <a:off x="1075100" y="2942875"/>
              <a:ext cx="28575" cy="29625"/>
            </a:xfrm>
            <a:custGeom>
              <a:avLst/>
              <a:gdLst/>
              <a:ahLst/>
              <a:cxnLst/>
              <a:rect l="l" t="t" r="r" b="b"/>
              <a:pathLst>
                <a:path w="1143" h="1185" extrusionOk="0">
                  <a:moveTo>
                    <a:pt x="572" y="1"/>
                  </a:moveTo>
                  <a:cubicBezTo>
                    <a:pt x="254" y="1"/>
                    <a:pt x="1" y="276"/>
                    <a:pt x="1" y="593"/>
                  </a:cubicBezTo>
                  <a:cubicBezTo>
                    <a:pt x="1" y="910"/>
                    <a:pt x="254" y="1185"/>
                    <a:pt x="572" y="1185"/>
                  </a:cubicBezTo>
                  <a:cubicBezTo>
                    <a:pt x="868" y="1185"/>
                    <a:pt x="1143" y="910"/>
                    <a:pt x="1143" y="593"/>
                  </a:cubicBezTo>
                  <a:cubicBezTo>
                    <a:pt x="1143" y="276"/>
                    <a:pt x="868" y="1"/>
                    <a:pt x="572"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4"/>
            <p:cNvSpPr/>
            <p:nvPr/>
          </p:nvSpPr>
          <p:spPr>
            <a:xfrm>
              <a:off x="2146325" y="2942875"/>
              <a:ext cx="28575" cy="29625"/>
            </a:xfrm>
            <a:custGeom>
              <a:avLst/>
              <a:gdLst/>
              <a:ahLst/>
              <a:cxnLst/>
              <a:rect l="l" t="t" r="r" b="b"/>
              <a:pathLst>
                <a:path w="1143" h="1185" extrusionOk="0">
                  <a:moveTo>
                    <a:pt x="550" y="1"/>
                  </a:moveTo>
                  <a:cubicBezTo>
                    <a:pt x="254" y="1"/>
                    <a:pt x="0" y="276"/>
                    <a:pt x="0" y="593"/>
                  </a:cubicBezTo>
                  <a:cubicBezTo>
                    <a:pt x="0" y="910"/>
                    <a:pt x="254" y="1185"/>
                    <a:pt x="550" y="1185"/>
                  </a:cubicBezTo>
                  <a:cubicBezTo>
                    <a:pt x="889" y="1185"/>
                    <a:pt x="1142" y="910"/>
                    <a:pt x="1142" y="593"/>
                  </a:cubicBezTo>
                  <a:cubicBezTo>
                    <a:pt x="1142" y="276"/>
                    <a:pt x="889" y="1"/>
                    <a:pt x="55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2" name="Google Shape;882;p14"/>
          <p:cNvSpPr txBox="1">
            <a:spLocks noGrp="1"/>
          </p:cNvSpPr>
          <p:nvPr>
            <p:ph type="title" hasCustomPrompt="1"/>
          </p:nvPr>
        </p:nvSpPr>
        <p:spPr>
          <a:xfrm>
            <a:off x="7213600" y="1210908"/>
            <a:ext cx="4500800" cy="1846659"/>
          </a:xfrm>
          <a:prstGeom prst="rect">
            <a:avLst/>
          </a:prstGeom>
          <a:noFill/>
          <a:ln>
            <a:noFill/>
          </a:ln>
        </p:spPr>
        <p:txBody>
          <a:bodyPr spcFirstLastPara="1" wrap="square" lIns="0" tIns="0" rIns="0" bIns="0" anchor="b" anchorCtr="0">
            <a:spAutoFit/>
          </a:bodyPr>
          <a:lstStyle>
            <a:lvl1pPr lvl="0" rtl="0">
              <a:spcBef>
                <a:spcPts val="0"/>
              </a:spcBef>
              <a:spcAft>
                <a:spcPts val="0"/>
              </a:spcAft>
              <a:buClr>
                <a:schemeClr val="dk1"/>
              </a:buClr>
              <a:buSzPts val="1800"/>
              <a:buFont typeface="Arial Narrow"/>
              <a:buNone/>
              <a:defRPr sz="2400" b="1">
                <a:solidFill>
                  <a:schemeClr val="dk1"/>
                </a:solidFill>
                <a:latin typeface="Arial Narrow"/>
                <a:ea typeface="Arial Narrow"/>
                <a:cs typeface="Arial Narrow"/>
                <a:sym typeface="Arial Narrow"/>
              </a:defRPr>
            </a:lvl1pPr>
            <a:lvl2pPr lvl="1" rtl="0">
              <a:spcBef>
                <a:spcPts val="0"/>
              </a:spcBef>
              <a:spcAft>
                <a:spcPts val="0"/>
              </a:spcAft>
              <a:buClr>
                <a:schemeClr val="dk1"/>
              </a:buClr>
              <a:buSzPts val="1800"/>
              <a:buFont typeface="Arial Narrow"/>
              <a:buNone/>
              <a:defRPr sz="2400" b="1">
                <a:solidFill>
                  <a:schemeClr val="dk1"/>
                </a:solidFill>
                <a:latin typeface="Arial Narrow"/>
                <a:ea typeface="Arial Narrow"/>
                <a:cs typeface="Arial Narrow"/>
                <a:sym typeface="Arial Narrow"/>
              </a:defRPr>
            </a:lvl2pPr>
            <a:lvl3pPr lvl="2" rtl="0">
              <a:spcBef>
                <a:spcPts val="0"/>
              </a:spcBef>
              <a:spcAft>
                <a:spcPts val="0"/>
              </a:spcAft>
              <a:buClr>
                <a:schemeClr val="dk1"/>
              </a:buClr>
              <a:buSzPts val="1800"/>
              <a:buFont typeface="Arial Narrow"/>
              <a:buNone/>
              <a:defRPr sz="2400" b="1">
                <a:solidFill>
                  <a:schemeClr val="dk1"/>
                </a:solidFill>
                <a:latin typeface="Arial Narrow"/>
                <a:ea typeface="Arial Narrow"/>
                <a:cs typeface="Arial Narrow"/>
                <a:sym typeface="Arial Narrow"/>
              </a:defRPr>
            </a:lvl3pPr>
            <a:lvl4pPr lvl="3" rtl="0">
              <a:spcBef>
                <a:spcPts val="0"/>
              </a:spcBef>
              <a:spcAft>
                <a:spcPts val="0"/>
              </a:spcAft>
              <a:buClr>
                <a:schemeClr val="dk1"/>
              </a:buClr>
              <a:buSzPts val="1800"/>
              <a:buFont typeface="Arial Narrow"/>
              <a:buNone/>
              <a:defRPr sz="2400" b="1">
                <a:solidFill>
                  <a:schemeClr val="dk1"/>
                </a:solidFill>
                <a:latin typeface="Arial Narrow"/>
                <a:ea typeface="Arial Narrow"/>
                <a:cs typeface="Arial Narrow"/>
                <a:sym typeface="Arial Narrow"/>
              </a:defRPr>
            </a:lvl4pPr>
            <a:lvl5pPr lvl="4" rtl="0">
              <a:spcBef>
                <a:spcPts val="0"/>
              </a:spcBef>
              <a:spcAft>
                <a:spcPts val="0"/>
              </a:spcAft>
              <a:buClr>
                <a:schemeClr val="dk1"/>
              </a:buClr>
              <a:buSzPts val="1800"/>
              <a:buFont typeface="Arial Narrow"/>
              <a:buNone/>
              <a:defRPr sz="2400" b="1">
                <a:solidFill>
                  <a:schemeClr val="dk1"/>
                </a:solidFill>
                <a:latin typeface="Arial Narrow"/>
                <a:ea typeface="Arial Narrow"/>
                <a:cs typeface="Arial Narrow"/>
                <a:sym typeface="Arial Narrow"/>
              </a:defRPr>
            </a:lvl5pPr>
            <a:lvl6pPr lvl="5" rtl="0">
              <a:spcBef>
                <a:spcPts val="0"/>
              </a:spcBef>
              <a:spcAft>
                <a:spcPts val="0"/>
              </a:spcAft>
              <a:buClr>
                <a:schemeClr val="dk1"/>
              </a:buClr>
              <a:buSzPts val="1800"/>
              <a:buFont typeface="Arial Narrow"/>
              <a:buNone/>
              <a:defRPr sz="2400" b="1">
                <a:solidFill>
                  <a:schemeClr val="dk1"/>
                </a:solidFill>
                <a:latin typeface="Arial Narrow"/>
                <a:ea typeface="Arial Narrow"/>
                <a:cs typeface="Arial Narrow"/>
                <a:sym typeface="Arial Narrow"/>
              </a:defRPr>
            </a:lvl6pPr>
            <a:lvl7pPr lvl="6" rtl="0">
              <a:spcBef>
                <a:spcPts val="0"/>
              </a:spcBef>
              <a:spcAft>
                <a:spcPts val="0"/>
              </a:spcAft>
              <a:buClr>
                <a:schemeClr val="dk1"/>
              </a:buClr>
              <a:buSzPts val="1800"/>
              <a:buFont typeface="Arial Narrow"/>
              <a:buNone/>
              <a:defRPr sz="2400" b="1">
                <a:solidFill>
                  <a:schemeClr val="dk1"/>
                </a:solidFill>
                <a:latin typeface="Arial Narrow"/>
                <a:ea typeface="Arial Narrow"/>
                <a:cs typeface="Arial Narrow"/>
                <a:sym typeface="Arial Narrow"/>
              </a:defRPr>
            </a:lvl7pPr>
            <a:lvl8pPr lvl="7" rtl="0">
              <a:spcBef>
                <a:spcPts val="0"/>
              </a:spcBef>
              <a:spcAft>
                <a:spcPts val="0"/>
              </a:spcAft>
              <a:buClr>
                <a:schemeClr val="dk1"/>
              </a:buClr>
              <a:buSzPts val="1800"/>
              <a:buFont typeface="Arial Narrow"/>
              <a:buNone/>
              <a:defRPr sz="2400" b="1">
                <a:solidFill>
                  <a:schemeClr val="dk1"/>
                </a:solidFill>
                <a:latin typeface="Arial Narrow"/>
                <a:ea typeface="Arial Narrow"/>
                <a:cs typeface="Arial Narrow"/>
                <a:sym typeface="Arial Narrow"/>
              </a:defRPr>
            </a:lvl8pPr>
            <a:lvl9pPr lvl="8" rtl="0">
              <a:spcBef>
                <a:spcPts val="0"/>
              </a:spcBef>
              <a:spcAft>
                <a:spcPts val="0"/>
              </a:spcAft>
              <a:buClr>
                <a:schemeClr val="dk1"/>
              </a:buClr>
              <a:buSzPts val="1800"/>
              <a:buFont typeface="Arial Narrow"/>
              <a:buNone/>
              <a:defRPr sz="2400" b="1">
                <a:solidFill>
                  <a:schemeClr val="dk1"/>
                </a:solidFill>
                <a:latin typeface="Arial Narrow"/>
                <a:ea typeface="Arial Narrow"/>
                <a:cs typeface="Arial Narrow"/>
                <a:sym typeface="Arial Narrow"/>
              </a:defRPr>
            </a:lvl9pPr>
          </a:lstStyle>
          <a:p>
            <a:pPr marL="0" marR="0" lvl="0" indent="0" algn="l" defTabSz="1219170" rtl="0" eaLnBrk="1" fontAlgn="auto" latinLnBrk="0" hangingPunct="1">
              <a:lnSpc>
                <a:spcPct val="100000"/>
              </a:lnSpc>
              <a:spcBef>
                <a:spcPts val="0"/>
              </a:spcBef>
              <a:spcAft>
                <a:spcPts val="0"/>
              </a:spcAft>
              <a:buClr>
                <a:schemeClr val="dk1"/>
              </a:buClr>
              <a:buSzPts val="1800"/>
              <a:buFont typeface="Arial Narrow"/>
              <a:buNone/>
              <a:tabLst/>
              <a:defRPr/>
            </a:pPr>
            <a:r>
              <a:rPr lang="en-AU" sz="2400" dirty="0">
                <a:effectLst/>
                <a:latin typeface="Aptos" panose="020B0004020202020204" pitchFamily="34" charset="0"/>
                <a:ea typeface="Calibri" panose="020F0502020204030204" pitchFamily="34" charset="0"/>
                <a:cs typeface="Times New Roman" panose="02020603050405020304" pitchFamily="18" charset="0"/>
              </a:rPr>
              <a:t>Keeping families together: How implementation science underpinned the reform of Victoria's child welfare sector</a:t>
            </a:r>
            <a:br>
              <a:rPr lang="en-AU" sz="2400" dirty="0">
                <a:effectLst/>
                <a:latin typeface="Aptos" panose="020B0004020202020204" pitchFamily="34" charset="0"/>
                <a:ea typeface="Calibri" panose="020F0502020204030204" pitchFamily="34" charset="0"/>
                <a:cs typeface="Times New Roman" panose="02020603050405020304" pitchFamily="18" charset="0"/>
              </a:rPr>
            </a:br>
            <a:endParaRPr dirty="0"/>
          </a:p>
        </p:txBody>
      </p:sp>
      <p:sp>
        <p:nvSpPr>
          <p:cNvPr id="883" name="Google Shape;883;p14"/>
          <p:cNvSpPr txBox="1">
            <a:spLocks noGrp="1"/>
          </p:cNvSpPr>
          <p:nvPr>
            <p:ph type="subTitle" idx="1" hasCustomPrompt="1"/>
          </p:nvPr>
        </p:nvSpPr>
        <p:spPr>
          <a:xfrm>
            <a:off x="7213600" y="3108900"/>
            <a:ext cx="4500800" cy="287259"/>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1pPr>
            <a:lvl2pPr lvl="1"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2pPr>
            <a:lvl3pPr lvl="2"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3pPr>
            <a:lvl4pPr lvl="3"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4pPr>
            <a:lvl5pPr lvl="4"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5pPr>
            <a:lvl6pPr lvl="5"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6pPr>
            <a:lvl7pPr lvl="6"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7pPr>
            <a:lvl8pPr lvl="7"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8pPr>
            <a:lvl9pPr lvl="8"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9pPr>
          </a:lstStyle>
          <a:p>
            <a:r>
              <a:rPr lang="en-GB" dirty="0"/>
              <a:t>Dr Heather Morris and Prof Helen Skouteris</a:t>
            </a:r>
            <a:endParaRPr dirty="0"/>
          </a:p>
        </p:txBody>
      </p:sp>
      <p:sp>
        <p:nvSpPr>
          <p:cNvPr id="884" name="Google Shape;884;p14"/>
          <p:cNvSpPr txBox="1">
            <a:spLocks noGrp="1"/>
          </p:cNvSpPr>
          <p:nvPr>
            <p:ph type="subTitle" idx="2"/>
          </p:nvPr>
        </p:nvSpPr>
        <p:spPr>
          <a:xfrm>
            <a:off x="7223467" y="3888300"/>
            <a:ext cx="3210000" cy="184666"/>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900"/>
              <a:buFont typeface="Arial Narrow"/>
              <a:buNone/>
              <a:defRPr sz="1200">
                <a:solidFill>
                  <a:schemeClr val="dk1"/>
                </a:solidFill>
                <a:latin typeface="Arial Narrow"/>
                <a:ea typeface="Arial Narrow"/>
                <a:cs typeface="Arial Narrow"/>
                <a:sym typeface="Arial Narrow"/>
              </a:defRPr>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dirty="0"/>
          </a:p>
        </p:txBody>
      </p:sp>
    </p:spTree>
    <p:extLst>
      <p:ext uri="{BB962C8B-B14F-4D97-AF65-F5344CB8AC3E}">
        <p14:creationId xmlns:p14="http://schemas.microsoft.com/office/powerpoint/2010/main" val="6783761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matchingName="Acknowledgement">
  <p:cSld name="Acknowledgement">
    <p:spTree>
      <p:nvGrpSpPr>
        <p:cNvPr id="1" name="Shape 96"/>
        <p:cNvGrpSpPr/>
        <p:nvPr/>
      </p:nvGrpSpPr>
      <p:grpSpPr>
        <a:xfrm>
          <a:off x="0" y="0"/>
          <a:ext cx="0" cy="0"/>
          <a:chOff x="0" y="0"/>
          <a:chExt cx="0" cy="0"/>
        </a:xfrm>
      </p:grpSpPr>
      <p:pic>
        <p:nvPicPr>
          <p:cNvPr id="97" name="Google Shape;97;p7"/>
          <p:cNvPicPr preferRelativeResize="0"/>
          <p:nvPr/>
        </p:nvPicPr>
        <p:blipFill>
          <a:blip r:embed="rId2">
            <a:alphaModFix/>
          </a:blip>
          <a:stretch>
            <a:fillRect/>
          </a:stretch>
        </p:blipFill>
        <p:spPr>
          <a:xfrm>
            <a:off x="-13367" y="1"/>
            <a:ext cx="6226400" cy="5454153"/>
          </a:xfrm>
          <a:prstGeom prst="rect">
            <a:avLst/>
          </a:prstGeom>
          <a:noFill/>
          <a:ln>
            <a:noFill/>
          </a:ln>
        </p:spPr>
      </p:pic>
      <p:sp>
        <p:nvSpPr>
          <p:cNvPr id="98" name="Google Shape;98;p7"/>
          <p:cNvSpPr/>
          <p:nvPr/>
        </p:nvSpPr>
        <p:spPr>
          <a:xfrm>
            <a:off x="-13367" y="5467700"/>
            <a:ext cx="12192000" cy="13904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99" name="Google Shape;99;p7"/>
          <p:cNvSpPr/>
          <p:nvPr/>
        </p:nvSpPr>
        <p:spPr>
          <a:xfrm>
            <a:off x="9316167" y="5475100"/>
            <a:ext cx="2876000" cy="686800"/>
          </a:xfrm>
          <a:prstGeom prst="rect">
            <a:avLst/>
          </a:prstGeom>
          <a:gradFill>
            <a:gsLst>
              <a:gs pos="0">
                <a:schemeClr val="accent5"/>
              </a:gs>
              <a:gs pos="100000">
                <a:schemeClr val="dk1"/>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00" name="Google Shape;100;p7"/>
          <p:cNvSpPr/>
          <p:nvPr/>
        </p:nvSpPr>
        <p:spPr>
          <a:xfrm>
            <a:off x="658867" y="6152500"/>
            <a:ext cx="1880800" cy="686800"/>
          </a:xfrm>
          <a:prstGeom prst="rect">
            <a:avLst/>
          </a:prstGeom>
          <a:gradFill>
            <a:gsLst>
              <a:gs pos="0">
                <a:schemeClr val="dk1"/>
              </a:gs>
              <a:gs pos="50000">
                <a:schemeClr val="accent4"/>
              </a:gs>
              <a:gs pos="100000">
                <a:schemeClr val="dk1"/>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01" name="Google Shape;101;p7"/>
          <p:cNvSpPr/>
          <p:nvPr/>
        </p:nvSpPr>
        <p:spPr>
          <a:xfrm>
            <a:off x="5432767" y="6152500"/>
            <a:ext cx="4506000" cy="686800"/>
          </a:xfrm>
          <a:prstGeom prst="rect">
            <a:avLst/>
          </a:prstGeom>
          <a:gradFill>
            <a:gsLst>
              <a:gs pos="0">
                <a:schemeClr val="dk1"/>
              </a:gs>
              <a:gs pos="50000">
                <a:schemeClr val="accent4"/>
              </a:gs>
              <a:gs pos="100000">
                <a:schemeClr val="dk1"/>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pic>
        <p:nvPicPr>
          <p:cNvPr id="102" name="Google Shape;102;p7"/>
          <p:cNvPicPr preferRelativeResize="0"/>
          <p:nvPr/>
        </p:nvPicPr>
        <p:blipFill>
          <a:blip r:embed="rId3">
            <a:alphaModFix/>
          </a:blip>
          <a:stretch>
            <a:fillRect/>
          </a:stretch>
        </p:blipFill>
        <p:spPr>
          <a:xfrm>
            <a:off x="1279534" y="5459933"/>
            <a:ext cx="4816467" cy="686800"/>
          </a:xfrm>
          <a:prstGeom prst="rect">
            <a:avLst/>
          </a:prstGeom>
          <a:noFill/>
          <a:ln>
            <a:noFill/>
          </a:ln>
        </p:spPr>
      </p:pic>
      <p:sp>
        <p:nvSpPr>
          <p:cNvPr id="103" name="Google Shape;103;p7"/>
          <p:cNvSpPr/>
          <p:nvPr/>
        </p:nvSpPr>
        <p:spPr>
          <a:xfrm>
            <a:off x="-11233" y="5446537"/>
            <a:ext cx="12203692" cy="1411537"/>
          </a:xfrm>
          <a:custGeom>
            <a:avLst/>
            <a:gdLst/>
            <a:ahLst/>
            <a:cxnLst/>
            <a:rect l="l" t="t" r="r" b="b"/>
            <a:pathLst>
              <a:path w="285022" h="32967" extrusionOk="0">
                <a:moveTo>
                  <a:pt x="7347" y="823"/>
                </a:moveTo>
                <a:lnTo>
                  <a:pt x="7347" y="15866"/>
                </a:lnTo>
                <a:lnTo>
                  <a:pt x="5605" y="15866"/>
                </a:lnTo>
                <a:lnTo>
                  <a:pt x="5605" y="9437"/>
                </a:lnTo>
                <a:lnTo>
                  <a:pt x="5099" y="15866"/>
                </a:lnTo>
                <a:lnTo>
                  <a:pt x="3167" y="15866"/>
                </a:lnTo>
                <a:lnTo>
                  <a:pt x="2629" y="9437"/>
                </a:lnTo>
                <a:lnTo>
                  <a:pt x="2629" y="15866"/>
                </a:lnTo>
                <a:lnTo>
                  <a:pt x="918" y="15866"/>
                </a:lnTo>
                <a:lnTo>
                  <a:pt x="918" y="823"/>
                </a:lnTo>
                <a:lnTo>
                  <a:pt x="3705" y="823"/>
                </a:lnTo>
                <a:lnTo>
                  <a:pt x="4117" y="5954"/>
                </a:lnTo>
                <a:lnTo>
                  <a:pt x="4529" y="823"/>
                </a:lnTo>
                <a:close/>
                <a:moveTo>
                  <a:pt x="14821" y="823"/>
                </a:moveTo>
                <a:lnTo>
                  <a:pt x="14821" y="15866"/>
                </a:lnTo>
                <a:lnTo>
                  <a:pt x="13079" y="15866"/>
                </a:lnTo>
                <a:lnTo>
                  <a:pt x="13079" y="9437"/>
                </a:lnTo>
                <a:lnTo>
                  <a:pt x="12573" y="15866"/>
                </a:lnTo>
                <a:lnTo>
                  <a:pt x="10641" y="15866"/>
                </a:lnTo>
                <a:lnTo>
                  <a:pt x="10134" y="9437"/>
                </a:lnTo>
                <a:lnTo>
                  <a:pt x="10134" y="15866"/>
                </a:lnTo>
                <a:lnTo>
                  <a:pt x="8392" y="15866"/>
                </a:lnTo>
                <a:lnTo>
                  <a:pt x="8392" y="823"/>
                </a:lnTo>
                <a:lnTo>
                  <a:pt x="11179" y="823"/>
                </a:lnTo>
                <a:lnTo>
                  <a:pt x="11591" y="5954"/>
                </a:lnTo>
                <a:lnTo>
                  <a:pt x="12034" y="823"/>
                </a:lnTo>
                <a:close/>
                <a:moveTo>
                  <a:pt x="22295" y="823"/>
                </a:moveTo>
                <a:lnTo>
                  <a:pt x="22295" y="15866"/>
                </a:lnTo>
                <a:lnTo>
                  <a:pt x="20553" y="15866"/>
                </a:lnTo>
                <a:lnTo>
                  <a:pt x="20553" y="9437"/>
                </a:lnTo>
                <a:lnTo>
                  <a:pt x="20047" y="15866"/>
                </a:lnTo>
                <a:lnTo>
                  <a:pt x="18115" y="15866"/>
                </a:lnTo>
                <a:lnTo>
                  <a:pt x="17608" y="9437"/>
                </a:lnTo>
                <a:lnTo>
                  <a:pt x="17608" y="15866"/>
                </a:lnTo>
                <a:lnTo>
                  <a:pt x="15866" y="15866"/>
                </a:lnTo>
                <a:lnTo>
                  <a:pt x="15866" y="823"/>
                </a:lnTo>
                <a:lnTo>
                  <a:pt x="18653" y="823"/>
                </a:lnTo>
                <a:lnTo>
                  <a:pt x="19096" y="5954"/>
                </a:lnTo>
                <a:lnTo>
                  <a:pt x="19508" y="823"/>
                </a:lnTo>
                <a:close/>
                <a:moveTo>
                  <a:pt x="29769" y="823"/>
                </a:moveTo>
                <a:lnTo>
                  <a:pt x="29769" y="15866"/>
                </a:lnTo>
                <a:lnTo>
                  <a:pt x="28059" y="15866"/>
                </a:lnTo>
                <a:lnTo>
                  <a:pt x="28059" y="9437"/>
                </a:lnTo>
                <a:lnTo>
                  <a:pt x="27520" y="15866"/>
                </a:lnTo>
                <a:lnTo>
                  <a:pt x="25589" y="15866"/>
                </a:lnTo>
                <a:lnTo>
                  <a:pt x="25082" y="9437"/>
                </a:lnTo>
                <a:lnTo>
                  <a:pt x="25082" y="15866"/>
                </a:lnTo>
                <a:lnTo>
                  <a:pt x="23340" y="15866"/>
                </a:lnTo>
                <a:lnTo>
                  <a:pt x="23340" y="823"/>
                </a:lnTo>
                <a:lnTo>
                  <a:pt x="26159" y="823"/>
                </a:lnTo>
                <a:lnTo>
                  <a:pt x="26570" y="5954"/>
                </a:lnTo>
                <a:lnTo>
                  <a:pt x="26982" y="823"/>
                </a:lnTo>
                <a:close/>
                <a:moveTo>
                  <a:pt x="37243" y="823"/>
                </a:moveTo>
                <a:lnTo>
                  <a:pt x="37243" y="15866"/>
                </a:lnTo>
                <a:lnTo>
                  <a:pt x="35533" y="15866"/>
                </a:lnTo>
                <a:lnTo>
                  <a:pt x="35533" y="9437"/>
                </a:lnTo>
                <a:lnTo>
                  <a:pt x="34994" y="15866"/>
                </a:lnTo>
                <a:lnTo>
                  <a:pt x="33094" y="15866"/>
                </a:lnTo>
                <a:lnTo>
                  <a:pt x="32556" y="9437"/>
                </a:lnTo>
                <a:lnTo>
                  <a:pt x="32556" y="15866"/>
                </a:lnTo>
                <a:lnTo>
                  <a:pt x="30814" y="15866"/>
                </a:lnTo>
                <a:lnTo>
                  <a:pt x="30814" y="823"/>
                </a:lnTo>
                <a:lnTo>
                  <a:pt x="33633" y="823"/>
                </a:lnTo>
                <a:lnTo>
                  <a:pt x="34044" y="5954"/>
                </a:lnTo>
                <a:lnTo>
                  <a:pt x="34456" y="823"/>
                </a:lnTo>
                <a:close/>
                <a:moveTo>
                  <a:pt x="44748" y="823"/>
                </a:moveTo>
                <a:lnTo>
                  <a:pt x="44748" y="15866"/>
                </a:lnTo>
                <a:lnTo>
                  <a:pt x="43007" y="15866"/>
                </a:lnTo>
                <a:lnTo>
                  <a:pt x="43007" y="9437"/>
                </a:lnTo>
                <a:lnTo>
                  <a:pt x="42468" y="15866"/>
                </a:lnTo>
                <a:lnTo>
                  <a:pt x="40568" y="15866"/>
                </a:lnTo>
                <a:lnTo>
                  <a:pt x="40030" y="9437"/>
                </a:lnTo>
                <a:lnTo>
                  <a:pt x="40030" y="15866"/>
                </a:lnTo>
                <a:lnTo>
                  <a:pt x="38320" y="15866"/>
                </a:lnTo>
                <a:lnTo>
                  <a:pt x="38320" y="823"/>
                </a:lnTo>
                <a:lnTo>
                  <a:pt x="41106" y="823"/>
                </a:lnTo>
                <a:lnTo>
                  <a:pt x="41518" y="5954"/>
                </a:lnTo>
                <a:lnTo>
                  <a:pt x="41930" y="823"/>
                </a:lnTo>
                <a:close/>
                <a:moveTo>
                  <a:pt x="52222" y="823"/>
                </a:moveTo>
                <a:lnTo>
                  <a:pt x="52222" y="15866"/>
                </a:lnTo>
                <a:lnTo>
                  <a:pt x="50480" y="15866"/>
                </a:lnTo>
                <a:lnTo>
                  <a:pt x="50480" y="9437"/>
                </a:lnTo>
                <a:lnTo>
                  <a:pt x="49942" y="15866"/>
                </a:lnTo>
                <a:lnTo>
                  <a:pt x="48042" y="15866"/>
                </a:lnTo>
                <a:lnTo>
                  <a:pt x="47504" y="9437"/>
                </a:lnTo>
                <a:lnTo>
                  <a:pt x="47504" y="15866"/>
                </a:lnTo>
                <a:lnTo>
                  <a:pt x="45793" y="15866"/>
                </a:lnTo>
                <a:lnTo>
                  <a:pt x="45793" y="823"/>
                </a:lnTo>
                <a:lnTo>
                  <a:pt x="48580" y="823"/>
                </a:lnTo>
                <a:lnTo>
                  <a:pt x="48992" y="5954"/>
                </a:lnTo>
                <a:lnTo>
                  <a:pt x="49404" y="823"/>
                </a:lnTo>
                <a:close/>
                <a:moveTo>
                  <a:pt x="59696" y="823"/>
                </a:moveTo>
                <a:lnTo>
                  <a:pt x="59696" y="15866"/>
                </a:lnTo>
                <a:lnTo>
                  <a:pt x="57954" y="15866"/>
                </a:lnTo>
                <a:lnTo>
                  <a:pt x="57954" y="9437"/>
                </a:lnTo>
                <a:lnTo>
                  <a:pt x="57448" y="15866"/>
                </a:lnTo>
                <a:lnTo>
                  <a:pt x="55516" y="15866"/>
                </a:lnTo>
                <a:lnTo>
                  <a:pt x="54978" y="9437"/>
                </a:lnTo>
                <a:lnTo>
                  <a:pt x="54978" y="15866"/>
                </a:lnTo>
                <a:lnTo>
                  <a:pt x="53267" y="15866"/>
                </a:lnTo>
                <a:lnTo>
                  <a:pt x="53267" y="823"/>
                </a:lnTo>
                <a:lnTo>
                  <a:pt x="56054" y="823"/>
                </a:lnTo>
                <a:lnTo>
                  <a:pt x="56466" y="5954"/>
                </a:lnTo>
                <a:lnTo>
                  <a:pt x="56878" y="823"/>
                </a:lnTo>
                <a:close/>
                <a:moveTo>
                  <a:pt x="67170" y="823"/>
                </a:moveTo>
                <a:lnTo>
                  <a:pt x="67170" y="15866"/>
                </a:lnTo>
                <a:lnTo>
                  <a:pt x="65428" y="15866"/>
                </a:lnTo>
                <a:lnTo>
                  <a:pt x="65428" y="9437"/>
                </a:lnTo>
                <a:lnTo>
                  <a:pt x="64922" y="15866"/>
                </a:lnTo>
                <a:lnTo>
                  <a:pt x="62990" y="15866"/>
                </a:lnTo>
                <a:lnTo>
                  <a:pt x="62483" y="9437"/>
                </a:lnTo>
                <a:lnTo>
                  <a:pt x="62483" y="15866"/>
                </a:lnTo>
                <a:lnTo>
                  <a:pt x="60741" y="15866"/>
                </a:lnTo>
                <a:lnTo>
                  <a:pt x="60741" y="823"/>
                </a:lnTo>
                <a:lnTo>
                  <a:pt x="63528" y="823"/>
                </a:lnTo>
                <a:lnTo>
                  <a:pt x="63940" y="5954"/>
                </a:lnTo>
                <a:lnTo>
                  <a:pt x="64383" y="823"/>
                </a:lnTo>
                <a:close/>
                <a:moveTo>
                  <a:pt x="74644" y="823"/>
                </a:moveTo>
                <a:lnTo>
                  <a:pt x="74644" y="15866"/>
                </a:lnTo>
                <a:lnTo>
                  <a:pt x="72902" y="15866"/>
                </a:lnTo>
                <a:lnTo>
                  <a:pt x="72902" y="9437"/>
                </a:lnTo>
                <a:lnTo>
                  <a:pt x="72395" y="15866"/>
                </a:lnTo>
                <a:lnTo>
                  <a:pt x="70464" y="15866"/>
                </a:lnTo>
                <a:lnTo>
                  <a:pt x="69957" y="9437"/>
                </a:lnTo>
                <a:lnTo>
                  <a:pt x="69957" y="15866"/>
                </a:lnTo>
                <a:lnTo>
                  <a:pt x="68215" y="15866"/>
                </a:lnTo>
                <a:lnTo>
                  <a:pt x="68215" y="823"/>
                </a:lnTo>
                <a:lnTo>
                  <a:pt x="71002" y="823"/>
                </a:lnTo>
                <a:lnTo>
                  <a:pt x="71445" y="5954"/>
                </a:lnTo>
                <a:lnTo>
                  <a:pt x="71857" y="823"/>
                </a:lnTo>
                <a:close/>
                <a:moveTo>
                  <a:pt x="82118" y="823"/>
                </a:moveTo>
                <a:lnTo>
                  <a:pt x="82118" y="15866"/>
                </a:lnTo>
                <a:lnTo>
                  <a:pt x="80376" y="15866"/>
                </a:lnTo>
                <a:lnTo>
                  <a:pt x="80376" y="9437"/>
                </a:lnTo>
                <a:lnTo>
                  <a:pt x="79869" y="15866"/>
                </a:lnTo>
                <a:lnTo>
                  <a:pt x="77969" y="15866"/>
                </a:lnTo>
                <a:lnTo>
                  <a:pt x="77431" y="9437"/>
                </a:lnTo>
                <a:lnTo>
                  <a:pt x="77431" y="15866"/>
                </a:lnTo>
                <a:lnTo>
                  <a:pt x="75689" y="15866"/>
                </a:lnTo>
                <a:lnTo>
                  <a:pt x="75689" y="823"/>
                </a:lnTo>
                <a:lnTo>
                  <a:pt x="78508" y="823"/>
                </a:lnTo>
                <a:lnTo>
                  <a:pt x="78919" y="5954"/>
                </a:lnTo>
                <a:lnTo>
                  <a:pt x="79331" y="823"/>
                </a:lnTo>
                <a:close/>
                <a:moveTo>
                  <a:pt x="89623" y="823"/>
                </a:moveTo>
                <a:lnTo>
                  <a:pt x="89623" y="15866"/>
                </a:lnTo>
                <a:lnTo>
                  <a:pt x="87882" y="15866"/>
                </a:lnTo>
                <a:lnTo>
                  <a:pt x="87882" y="9437"/>
                </a:lnTo>
                <a:lnTo>
                  <a:pt x="87343" y="15866"/>
                </a:lnTo>
                <a:lnTo>
                  <a:pt x="85443" y="15866"/>
                </a:lnTo>
                <a:lnTo>
                  <a:pt x="84905" y="9437"/>
                </a:lnTo>
                <a:lnTo>
                  <a:pt x="84905" y="15866"/>
                </a:lnTo>
                <a:lnTo>
                  <a:pt x="83163" y="15866"/>
                </a:lnTo>
                <a:lnTo>
                  <a:pt x="83163" y="823"/>
                </a:lnTo>
                <a:lnTo>
                  <a:pt x="85982" y="823"/>
                </a:lnTo>
                <a:lnTo>
                  <a:pt x="86393" y="5954"/>
                </a:lnTo>
                <a:lnTo>
                  <a:pt x="86805" y="823"/>
                </a:lnTo>
                <a:close/>
                <a:moveTo>
                  <a:pt x="97097" y="823"/>
                </a:moveTo>
                <a:lnTo>
                  <a:pt x="97097" y="15866"/>
                </a:lnTo>
                <a:lnTo>
                  <a:pt x="95356" y="15866"/>
                </a:lnTo>
                <a:lnTo>
                  <a:pt x="95356" y="9437"/>
                </a:lnTo>
                <a:lnTo>
                  <a:pt x="94817" y="15866"/>
                </a:lnTo>
                <a:lnTo>
                  <a:pt x="92917" y="15866"/>
                </a:lnTo>
                <a:lnTo>
                  <a:pt x="92379" y="9437"/>
                </a:lnTo>
                <a:lnTo>
                  <a:pt x="92379" y="15866"/>
                </a:lnTo>
                <a:lnTo>
                  <a:pt x="90637" y="15866"/>
                </a:lnTo>
                <a:lnTo>
                  <a:pt x="90637" y="823"/>
                </a:lnTo>
                <a:lnTo>
                  <a:pt x="93455" y="823"/>
                </a:lnTo>
                <a:lnTo>
                  <a:pt x="93867" y="5954"/>
                </a:lnTo>
                <a:lnTo>
                  <a:pt x="94279" y="823"/>
                </a:lnTo>
                <a:close/>
                <a:moveTo>
                  <a:pt x="104571" y="823"/>
                </a:moveTo>
                <a:lnTo>
                  <a:pt x="104571" y="15866"/>
                </a:lnTo>
                <a:lnTo>
                  <a:pt x="102829" y="15866"/>
                </a:lnTo>
                <a:lnTo>
                  <a:pt x="102829" y="9437"/>
                </a:lnTo>
                <a:lnTo>
                  <a:pt x="102323" y="15866"/>
                </a:lnTo>
                <a:lnTo>
                  <a:pt x="100391" y="15866"/>
                </a:lnTo>
                <a:lnTo>
                  <a:pt x="99853" y="9437"/>
                </a:lnTo>
                <a:lnTo>
                  <a:pt x="99853" y="15866"/>
                </a:lnTo>
                <a:lnTo>
                  <a:pt x="98142" y="15866"/>
                </a:lnTo>
                <a:lnTo>
                  <a:pt x="98142" y="823"/>
                </a:lnTo>
                <a:lnTo>
                  <a:pt x="100929" y="823"/>
                </a:lnTo>
                <a:lnTo>
                  <a:pt x="101341" y="5954"/>
                </a:lnTo>
                <a:lnTo>
                  <a:pt x="101753" y="823"/>
                </a:lnTo>
                <a:close/>
                <a:moveTo>
                  <a:pt x="112045" y="823"/>
                </a:moveTo>
                <a:lnTo>
                  <a:pt x="112045" y="15866"/>
                </a:lnTo>
                <a:lnTo>
                  <a:pt x="110303" y="15866"/>
                </a:lnTo>
                <a:lnTo>
                  <a:pt x="110303" y="9437"/>
                </a:lnTo>
                <a:lnTo>
                  <a:pt x="109797" y="15866"/>
                </a:lnTo>
                <a:lnTo>
                  <a:pt x="107865" y="15866"/>
                </a:lnTo>
                <a:lnTo>
                  <a:pt x="107358" y="9437"/>
                </a:lnTo>
                <a:lnTo>
                  <a:pt x="107358" y="15866"/>
                </a:lnTo>
                <a:lnTo>
                  <a:pt x="105616" y="15866"/>
                </a:lnTo>
                <a:lnTo>
                  <a:pt x="105616" y="823"/>
                </a:lnTo>
                <a:lnTo>
                  <a:pt x="108403" y="823"/>
                </a:lnTo>
                <a:lnTo>
                  <a:pt x="108815" y="5954"/>
                </a:lnTo>
                <a:lnTo>
                  <a:pt x="109258" y="823"/>
                </a:lnTo>
                <a:close/>
                <a:moveTo>
                  <a:pt x="119519" y="823"/>
                </a:moveTo>
                <a:lnTo>
                  <a:pt x="119519" y="15866"/>
                </a:lnTo>
                <a:lnTo>
                  <a:pt x="117777" y="15866"/>
                </a:lnTo>
                <a:lnTo>
                  <a:pt x="117777" y="9437"/>
                </a:lnTo>
                <a:lnTo>
                  <a:pt x="117271" y="15866"/>
                </a:lnTo>
                <a:lnTo>
                  <a:pt x="115339" y="15866"/>
                </a:lnTo>
                <a:lnTo>
                  <a:pt x="114832" y="9437"/>
                </a:lnTo>
                <a:lnTo>
                  <a:pt x="114832" y="15866"/>
                </a:lnTo>
                <a:lnTo>
                  <a:pt x="113090" y="15866"/>
                </a:lnTo>
                <a:lnTo>
                  <a:pt x="113090" y="823"/>
                </a:lnTo>
                <a:lnTo>
                  <a:pt x="115877" y="823"/>
                </a:lnTo>
                <a:lnTo>
                  <a:pt x="116320" y="5954"/>
                </a:lnTo>
                <a:lnTo>
                  <a:pt x="116732" y="823"/>
                </a:lnTo>
                <a:close/>
                <a:moveTo>
                  <a:pt x="126993" y="823"/>
                </a:moveTo>
                <a:lnTo>
                  <a:pt x="126993" y="15866"/>
                </a:lnTo>
                <a:lnTo>
                  <a:pt x="125283" y="15866"/>
                </a:lnTo>
                <a:lnTo>
                  <a:pt x="125283" y="9437"/>
                </a:lnTo>
                <a:lnTo>
                  <a:pt x="124744" y="15866"/>
                </a:lnTo>
                <a:lnTo>
                  <a:pt x="122813" y="15866"/>
                </a:lnTo>
                <a:lnTo>
                  <a:pt x="122306" y="9437"/>
                </a:lnTo>
                <a:lnTo>
                  <a:pt x="122306" y="15866"/>
                </a:lnTo>
                <a:lnTo>
                  <a:pt x="120564" y="15866"/>
                </a:lnTo>
                <a:lnTo>
                  <a:pt x="120564" y="823"/>
                </a:lnTo>
                <a:lnTo>
                  <a:pt x="123351" y="823"/>
                </a:lnTo>
                <a:lnTo>
                  <a:pt x="123794" y="5954"/>
                </a:lnTo>
                <a:lnTo>
                  <a:pt x="124206" y="823"/>
                </a:lnTo>
                <a:close/>
                <a:moveTo>
                  <a:pt x="134467" y="823"/>
                </a:moveTo>
                <a:lnTo>
                  <a:pt x="134467" y="15866"/>
                </a:lnTo>
                <a:lnTo>
                  <a:pt x="132757" y="15866"/>
                </a:lnTo>
                <a:lnTo>
                  <a:pt x="132757" y="9437"/>
                </a:lnTo>
                <a:lnTo>
                  <a:pt x="132218" y="15866"/>
                </a:lnTo>
                <a:lnTo>
                  <a:pt x="130318" y="15866"/>
                </a:lnTo>
                <a:lnTo>
                  <a:pt x="129780" y="9437"/>
                </a:lnTo>
                <a:lnTo>
                  <a:pt x="129780" y="15866"/>
                </a:lnTo>
                <a:lnTo>
                  <a:pt x="128038" y="15866"/>
                </a:lnTo>
                <a:lnTo>
                  <a:pt x="128038" y="823"/>
                </a:lnTo>
                <a:lnTo>
                  <a:pt x="130857" y="823"/>
                </a:lnTo>
                <a:lnTo>
                  <a:pt x="131268" y="5954"/>
                </a:lnTo>
                <a:lnTo>
                  <a:pt x="131680" y="823"/>
                </a:lnTo>
                <a:close/>
                <a:moveTo>
                  <a:pt x="141941" y="823"/>
                </a:moveTo>
                <a:lnTo>
                  <a:pt x="141941" y="15866"/>
                </a:lnTo>
                <a:lnTo>
                  <a:pt x="140231" y="15866"/>
                </a:lnTo>
                <a:lnTo>
                  <a:pt x="140231" y="9437"/>
                </a:lnTo>
                <a:lnTo>
                  <a:pt x="139692" y="15866"/>
                </a:lnTo>
                <a:lnTo>
                  <a:pt x="137792" y="15866"/>
                </a:lnTo>
                <a:lnTo>
                  <a:pt x="137254" y="9437"/>
                </a:lnTo>
                <a:lnTo>
                  <a:pt x="137254" y="15866"/>
                </a:lnTo>
                <a:lnTo>
                  <a:pt x="135512" y="15866"/>
                </a:lnTo>
                <a:lnTo>
                  <a:pt x="135512" y="823"/>
                </a:lnTo>
                <a:lnTo>
                  <a:pt x="138330" y="823"/>
                </a:lnTo>
                <a:lnTo>
                  <a:pt x="138742" y="5954"/>
                </a:lnTo>
                <a:lnTo>
                  <a:pt x="139154" y="823"/>
                </a:lnTo>
                <a:close/>
                <a:moveTo>
                  <a:pt x="149446" y="823"/>
                </a:moveTo>
                <a:lnTo>
                  <a:pt x="149446" y="15866"/>
                </a:lnTo>
                <a:lnTo>
                  <a:pt x="147705" y="15866"/>
                </a:lnTo>
                <a:lnTo>
                  <a:pt x="147705" y="9437"/>
                </a:lnTo>
                <a:lnTo>
                  <a:pt x="147166" y="15866"/>
                </a:lnTo>
                <a:lnTo>
                  <a:pt x="145266" y="15866"/>
                </a:lnTo>
                <a:lnTo>
                  <a:pt x="144728" y="9437"/>
                </a:lnTo>
                <a:lnTo>
                  <a:pt x="144728" y="15866"/>
                </a:lnTo>
                <a:lnTo>
                  <a:pt x="142986" y="15866"/>
                </a:lnTo>
                <a:lnTo>
                  <a:pt x="142986" y="823"/>
                </a:lnTo>
                <a:lnTo>
                  <a:pt x="145804" y="823"/>
                </a:lnTo>
                <a:lnTo>
                  <a:pt x="146216" y="5954"/>
                </a:lnTo>
                <a:lnTo>
                  <a:pt x="146628" y="823"/>
                </a:lnTo>
                <a:close/>
                <a:moveTo>
                  <a:pt x="156920" y="823"/>
                </a:moveTo>
                <a:lnTo>
                  <a:pt x="156920" y="15866"/>
                </a:lnTo>
                <a:lnTo>
                  <a:pt x="155178" y="15866"/>
                </a:lnTo>
                <a:lnTo>
                  <a:pt x="155178" y="9437"/>
                </a:lnTo>
                <a:lnTo>
                  <a:pt x="154640" y="15866"/>
                </a:lnTo>
                <a:lnTo>
                  <a:pt x="152740" y="15866"/>
                </a:lnTo>
                <a:lnTo>
                  <a:pt x="152233" y="9437"/>
                </a:lnTo>
                <a:lnTo>
                  <a:pt x="152233" y="15866"/>
                </a:lnTo>
                <a:lnTo>
                  <a:pt x="150491" y="15866"/>
                </a:lnTo>
                <a:lnTo>
                  <a:pt x="150491" y="823"/>
                </a:lnTo>
                <a:lnTo>
                  <a:pt x="153278" y="823"/>
                </a:lnTo>
                <a:lnTo>
                  <a:pt x="153690" y="5954"/>
                </a:lnTo>
                <a:lnTo>
                  <a:pt x="154133" y="823"/>
                </a:lnTo>
                <a:close/>
                <a:moveTo>
                  <a:pt x="164394" y="823"/>
                </a:moveTo>
                <a:lnTo>
                  <a:pt x="164394" y="15866"/>
                </a:lnTo>
                <a:lnTo>
                  <a:pt x="162652" y="15866"/>
                </a:lnTo>
                <a:lnTo>
                  <a:pt x="162652" y="9437"/>
                </a:lnTo>
                <a:lnTo>
                  <a:pt x="162146" y="15866"/>
                </a:lnTo>
                <a:lnTo>
                  <a:pt x="160214" y="15866"/>
                </a:lnTo>
                <a:lnTo>
                  <a:pt x="159707" y="9437"/>
                </a:lnTo>
                <a:lnTo>
                  <a:pt x="159707" y="15866"/>
                </a:lnTo>
                <a:lnTo>
                  <a:pt x="157965" y="15866"/>
                </a:lnTo>
                <a:lnTo>
                  <a:pt x="157965" y="823"/>
                </a:lnTo>
                <a:lnTo>
                  <a:pt x="160752" y="823"/>
                </a:lnTo>
                <a:lnTo>
                  <a:pt x="161164" y="5954"/>
                </a:lnTo>
                <a:lnTo>
                  <a:pt x="161607" y="823"/>
                </a:lnTo>
                <a:close/>
                <a:moveTo>
                  <a:pt x="171868" y="823"/>
                </a:moveTo>
                <a:lnTo>
                  <a:pt x="171868" y="15866"/>
                </a:lnTo>
                <a:lnTo>
                  <a:pt x="170126" y="15866"/>
                </a:lnTo>
                <a:lnTo>
                  <a:pt x="170126" y="9437"/>
                </a:lnTo>
                <a:lnTo>
                  <a:pt x="169620" y="15866"/>
                </a:lnTo>
                <a:lnTo>
                  <a:pt x="167688" y="15866"/>
                </a:lnTo>
                <a:lnTo>
                  <a:pt x="167181" y="9437"/>
                </a:lnTo>
                <a:lnTo>
                  <a:pt x="167181" y="15866"/>
                </a:lnTo>
                <a:lnTo>
                  <a:pt x="165439" y="15866"/>
                </a:lnTo>
                <a:lnTo>
                  <a:pt x="165439" y="823"/>
                </a:lnTo>
                <a:lnTo>
                  <a:pt x="168226" y="823"/>
                </a:lnTo>
                <a:lnTo>
                  <a:pt x="168638" y="5954"/>
                </a:lnTo>
                <a:lnTo>
                  <a:pt x="169081" y="823"/>
                </a:lnTo>
                <a:close/>
                <a:moveTo>
                  <a:pt x="179342" y="823"/>
                </a:moveTo>
                <a:lnTo>
                  <a:pt x="179342" y="15866"/>
                </a:lnTo>
                <a:lnTo>
                  <a:pt x="177600" y="15866"/>
                </a:lnTo>
                <a:lnTo>
                  <a:pt x="177600" y="9437"/>
                </a:lnTo>
                <a:lnTo>
                  <a:pt x="177093" y="15866"/>
                </a:lnTo>
                <a:lnTo>
                  <a:pt x="175193" y="15866"/>
                </a:lnTo>
                <a:lnTo>
                  <a:pt x="174655" y="9437"/>
                </a:lnTo>
                <a:lnTo>
                  <a:pt x="174655" y="15866"/>
                </a:lnTo>
                <a:lnTo>
                  <a:pt x="172913" y="15866"/>
                </a:lnTo>
                <a:lnTo>
                  <a:pt x="172913" y="823"/>
                </a:lnTo>
                <a:lnTo>
                  <a:pt x="175732" y="823"/>
                </a:lnTo>
                <a:lnTo>
                  <a:pt x="176143" y="5954"/>
                </a:lnTo>
                <a:lnTo>
                  <a:pt x="176555" y="823"/>
                </a:lnTo>
                <a:close/>
                <a:moveTo>
                  <a:pt x="186816" y="823"/>
                </a:moveTo>
                <a:lnTo>
                  <a:pt x="186816" y="15866"/>
                </a:lnTo>
                <a:lnTo>
                  <a:pt x="185106" y="15866"/>
                </a:lnTo>
                <a:lnTo>
                  <a:pt x="185106" y="9437"/>
                </a:lnTo>
                <a:lnTo>
                  <a:pt x="184567" y="15866"/>
                </a:lnTo>
                <a:lnTo>
                  <a:pt x="182667" y="15866"/>
                </a:lnTo>
                <a:lnTo>
                  <a:pt x="182129" y="9437"/>
                </a:lnTo>
                <a:lnTo>
                  <a:pt x="182129" y="15866"/>
                </a:lnTo>
                <a:lnTo>
                  <a:pt x="180387" y="15866"/>
                </a:lnTo>
                <a:lnTo>
                  <a:pt x="180387" y="823"/>
                </a:lnTo>
                <a:lnTo>
                  <a:pt x="183206" y="823"/>
                </a:lnTo>
                <a:lnTo>
                  <a:pt x="183617" y="5954"/>
                </a:lnTo>
                <a:lnTo>
                  <a:pt x="184029" y="823"/>
                </a:lnTo>
                <a:close/>
                <a:moveTo>
                  <a:pt x="194321" y="823"/>
                </a:moveTo>
                <a:lnTo>
                  <a:pt x="194321" y="15866"/>
                </a:lnTo>
                <a:lnTo>
                  <a:pt x="192580" y="15866"/>
                </a:lnTo>
                <a:lnTo>
                  <a:pt x="192580" y="9437"/>
                </a:lnTo>
                <a:lnTo>
                  <a:pt x="192041" y="15866"/>
                </a:lnTo>
                <a:lnTo>
                  <a:pt x="190141" y="15866"/>
                </a:lnTo>
                <a:lnTo>
                  <a:pt x="189603" y="9437"/>
                </a:lnTo>
                <a:lnTo>
                  <a:pt x="189603" y="15866"/>
                </a:lnTo>
                <a:lnTo>
                  <a:pt x="187861" y="15866"/>
                </a:lnTo>
                <a:lnTo>
                  <a:pt x="187861" y="823"/>
                </a:lnTo>
                <a:lnTo>
                  <a:pt x="190679" y="823"/>
                </a:lnTo>
                <a:lnTo>
                  <a:pt x="191091" y="5954"/>
                </a:lnTo>
                <a:lnTo>
                  <a:pt x="191503" y="823"/>
                </a:lnTo>
                <a:close/>
                <a:moveTo>
                  <a:pt x="201795" y="823"/>
                </a:moveTo>
                <a:lnTo>
                  <a:pt x="201795" y="15866"/>
                </a:lnTo>
                <a:lnTo>
                  <a:pt x="200054" y="15866"/>
                </a:lnTo>
                <a:lnTo>
                  <a:pt x="200054" y="9437"/>
                </a:lnTo>
                <a:lnTo>
                  <a:pt x="199515" y="15866"/>
                </a:lnTo>
                <a:lnTo>
                  <a:pt x="197615" y="15866"/>
                </a:lnTo>
                <a:lnTo>
                  <a:pt x="197077" y="9437"/>
                </a:lnTo>
                <a:lnTo>
                  <a:pt x="197077" y="15866"/>
                </a:lnTo>
                <a:lnTo>
                  <a:pt x="195366" y="15866"/>
                </a:lnTo>
                <a:lnTo>
                  <a:pt x="195366" y="823"/>
                </a:lnTo>
                <a:lnTo>
                  <a:pt x="198153" y="823"/>
                </a:lnTo>
                <a:lnTo>
                  <a:pt x="198565" y="5954"/>
                </a:lnTo>
                <a:lnTo>
                  <a:pt x="198977" y="823"/>
                </a:lnTo>
                <a:close/>
                <a:moveTo>
                  <a:pt x="209269" y="823"/>
                </a:moveTo>
                <a:lnTo>
                  <a:pt x="209269" y="15866"/>
                </a:lnTo>
                <a:lnTo>
                  <a:pt x="207527" y="15866"/>
                </a:lnTo>
                <a:lnTo>
                  <a:pt x="207527" y="9437"/>
                </a:lnTo>
                <a:lnTo>
                  <a:pt x="207021" y="15866"/>
                </a:lnTo>
                <a:lnTo>
                  <a:pt x="205089" y="15866"/>
                </a:lnTo>
                <a:lnTo>
                  <a:pt x="204582" y="9437"/>
                </a:lnTo>
                <a:lnTo>
                  <a:pt x="204582" y="15866"/>
                </a:lnTo>
                <a:lnTo>
                  <a:pt x="202840" y="15866"/>
                </a:lnTo>
                <a:lnTo>
                  <a:pt x="202840" y="823"/>
                </a:lnTo>
                <a:lnTo>
                  <a:pt x="205627" y="823"/>
                </a:lnTo>
                <a:lnTo>
                  <a:pt x="206039" y="5954"/>
                </a:lnTo>
                <a:lnTo>
                  <a:pt x="206451" y="823"/>
                </a:lnTo>
                <a:close/>
                <a:moveTo>
                  <a:pt x="216743" y="823"/>
                </a:moveTo>
                <a:lnTo>
                  <a:pt x="216743" y="15866"/>
                </a:lnTo>
                <a:lnTo>
                  <a:pt x="215001" y="15866"/>
                </a:lnTo>
                <a:lnTo>
                  <a:pt x="215001" y="9437"/>
                </a:lnTo>
                <a:lnTo>
                  <a:pt x="214495" y="15866"/>
                </a:lnTo>
                <a:lnTo>
                  <a:pt x="212563" y="15866"/>
                </a:lnTo>
                <a:lnTo>
                  <a:pt x="212056" y="9437"/>
                </a:lnTo>
                <a:lnTo>
                  <a:pt x="212056" y="15866"/>
                </a:lnTo>
                <a:lnTo>
                  <a:pt x="210314" y="15866"/>
                </a:lnTo>
                <a:lnTo>
                  <a:pt x="210314" y="823"/>
                </a:lnTo>
                <a:lnTo>
                  <a:pt x="213101" y="823"/>
                </a:lnTo>
                <a:lnTo>
                  <a:pt x="213513" y="5954"/>
                </a:lnTo>
                <a:lnTo>
                  <a:pt x="213956" y="823"/>
                </a:lnTo>
                <a:close/>
                <a:moveTo>
                  <a:pt x="224217" y="823"/>
                </a:moveTo>
                <a:lnTo>
                  <a:pt x="224217" y="15866"/>
                </a:lnTo>
                <a:lnTo>
                  <a:pt x="222475" y="15866"/>
                </a:lnTo>
                <a:lnTo>
                  <a:pt x="222475" y="9437"/>
                </a:lnTo>
                <a:lnTo>
                  <a:pt x="221969" y="15866"/>
                </a:lnTo>
                <a:lnTo>
                  <a:pt x="220037" y="15866"/>
                </a:lnTo>
                <a:lnTo>
                  <a:pt x="219530" y="9437"/>
                </a:lnTo>
                <a:lnTo>
                  <a:pt x="219530" y="15866"/>
                </a:lnTo>
                <a:lnTo>
                  <a:pt x="217788" y="15866"/>
                </a:lnTo>
                <a:lnTo>
                  <a:pt x="217788" y="823"/>
                </a:lnTo>
                <a:lnTo>
                  <a:pt x="220575" y="823"/>
                </a:lnTo>
                <a:lnTo>
                  <a:pt x="221018" y="5954"/>
                </a:lnTo>
                <a:lnTo>
                  <a:pt x="221430" y="823"/>
                </a:lnTo>
                <a:close/>
                <a:moveTo>
                  <a:pt x="231691" y="823"/>
                </a:moveTo>
                <a:lnTo>
                  <a:pt x="231691" y="15866"/>
                </a:lnTo>
                <a:lnTo>
                  <a:pt x="229981" y="15866"/>
                </a:lnTo>
                <a:lnTo>
                  <a:pt x="229981" y="9437"/>
                </a:lnTo>
                <a:lnTo>
                  <a:pt x="229442" y="15866"/>
                </a:lnTo>
                <a:lnTo>
                  <a:pt x="227542" y="15866"/>
                </a:lnTo>
                <a:lnTo>
                  <a:pt x="227004" y="9437"/>
                </a:lnTo>
                <a:lnTo>
                  <a:pt x="227004" y="15866"/>
                </a:lnTo>
                <a:lnTo>
                  <a:pt x="225262" y="15866"/>
                </a:lnTo>
                <a:lnTo>
                  <a:pt x="225262" y="823"/>
                </a:lnTo>
                <a:lnTo>
                  <a:pt x="228049" y="823"/>
                </a:lnTo>
                <a:lnTo>
                  <a:pt x="228492" y="5954"/>
                </a:lnTo>
                <a:lnTo>
                  <a:pt x="228904" y="823"/>
                </a:lnTo>
                <a:close/>
                <a:moveTo>
                  <a:pt x="239165" y="823"/>
                </a:moveTo>
                <a:lnTo>
                  <a:pt x="239165" y="15866"/>
                </a:lnTo>
                <a:lnTo>
                  <a:pt x="237455" y="15866"/>
                </a:lnTo>
                <a:lnTo>
                  <a:pt x="237455" y="9437"/>
                </a:lnTo>
                <a:lnTo>
                  <a:pt x="236916" y="15866"/>
                </a:lnTo>
                <a:lnTo>
                  <a:pt x="235016" y="15866"/>
                </a:lnTo>
                <a:lnTo>
                  <a:pt x="234478" y="9437"/>
                </a:lnTo>
                <a:lnTo>
                  <a:pt x="234478" y="15866"/>
                </a:lnTo>
                <a:lnTo>
                  <a:pt x="232736" y="15866"/>
                </a:lnTo>
                <a:lnTo>
                  <a:pt x="232736" y="823"/>
                </a:lnTo>
                <a:lnTo>
                  <a:pt x="235555" y="823"/>
                </a:lnTo>
                <a:lnTo>
                  <a:pt x="235966" y="5954"/>
                </a:lnTo>
                <a:lnTo>
                  <a:pt x="236378" y="823"/>
                </a:lnTo>
                <a:close/>
                <a:moveTo>
                  <a:pt x="246670" y="823"/>
                </a:moveTo>
                <a:lnTo>
                  <a:pt x="246670" y="15866"/>
                </a:lnTo>
                <a:lnTo>
                  <a:pt x="244929" y="15866"/>
                </a:lnTo>
                <a:lnTo>
                  <a:pt x="244929" y="9437"/>
                </a:lnTo>
                <a:lnTo>
                  <a:pt x="244390" y="15866"/>
                </a:lnTo>
                <a:lnTo>
                  <a:pt x="242490" y="15866"/>
                </a:lnTo>
                <a:lnTo>
                  <a:pt x="241952" y="9437"/>
                </a:lnTo>
                <a:lnTo>
                  <a:pt x="241952" y="15866"/>
                </a:lnTo>
                <a:lnTo>
                  <a:pt x="240242" y="15866"/>
                </a:lnTo>
                <a:lnTo>
                  <a:pt x="240242" y="823"/>
                </a:lnTo>
                <a:lnTo>
                  <a:pt x="243028" y="823"/>
                </a:lnTo>
                <a:lnTo>
                  <a:pt x="243440" y="5954"/>
                </a:lnTo>
                <a:lnTo>
                  <a:pt x="243852" y="823"/>
                </a:lnTo>
                <a:close/>
                <a:moveTo>
                  <a:pt x="254144" y="823"/>
                </a:moveTo>
                <a:lnTo>
                  <a:pt x="254144" y="15866"/>
                </a:lnTo>
                <a:lnTo>
                  <a:pt x="252402" y="15866"/>
                </a:lnTo>
                <a:lnTo>
                  <a:pt x="252402" y="9437"/>
                </a:lnTo>
                <a:lnTo>
                  <a:pt x="251864" y="15866"/>
                </a:lnTo>
                <a:lnTo>
                  <a:pt x="249964" y="15866"/>
                </a:lnTo>
                <a:lnTo>
                  <a:pt x="249426" y="9437"/>
                </a:lnTo>
                <a:lnTo>
                  <a:pt x="249426" y="15866"/>
                </a:lnTo>
                <a:lnTo>
                  <a:pt x="247715" y="15866"/>
                </a:lnTo>
                <a:lnTo>
                  <a:pt x="247715" y="823"/>
                </a:lnTo>
                <a:lnTo>
                  <a:pt x="250502" y="823"/>
                </a:lnTo>
                <a:lnTo>
                  <a:pt x="250914" y="5954"/>
                </a:lnTo>
                <a:lnTo>
                  <a:pt x="251326" y="823"/>
                </a:lnTo>
                <a:close/>
                <a:moveTo>
                  <a:pt x="261618" y="823"/>
                </a:moveTo>
                <a:lnTo>
                  <a:pt x="261618" y="15866"/>
                </a:lnTo>
                <a:lnTo>
                  <a:pt x="259876" y="15866"/>
                </a:lnTo>
                <a:lnTo>
                  <a:pt x="259876" y="9437"/>
                </a:lnTo>
                <a:lnTo>
                  <a:pt x="259338" y="15866"/>
                </a:lnTo>
                <a:lnTo>
                  <a:pt x="257438" y="15866"/>
                </a:lnTo>
                <a:lnTo>
                  <a:pt x="256899" y="9437"/>
                </a:lnTo>
                <a:lnTo>
                  <a:pt x="256899" y="15866"/>
                </a:lnTo>
                <a:lnTo>
                  <a:pt x="255189" y="15866"/>
                </a:lnTo>
                <a:lnTo>
                  <a:pt x="255189" y="823"/>
                </a:lnTo>
                <a:lnTo>
                  <a:pt x="257976" y="823"/>
                </a:lnTo>
                <a:lnTo>
                  <a:pt x="258388" y="5954"/>
                </a:lnTo>
                <a:lnTo>
                  <a:pt x="258831" y="823"/>
                </a:lnTo>
                <a:close/>
                <a:moveTo>
                  <a:pt x="269092" y="823"/>
                </a:moveTo>
                <a:lnTo>
                  <a:pt x="269092" y="15866"/>
                </a:lnTo>
                <a:lnTo>
                  <a:pt x="267350" y="15866"/>
                </a:lnTo>
                <a:lnTo>
                  <a:pt x="267350" y="9437"/>
                </a:lnTo>
                <a:lnTo>
                  <a:pt x="266844" y="15866"/>
                </a:lnTo>
                <a:lnTo>
                  <a:pt x="264912" y="15866"/>
                </a:lnTo>
                <a:lnTo>
                  <a:pt x="264405" y="9437"/>
                </a:lnTo>
                <a:lnTo>
                  <a:pt x="264405" y="15866"/>
                </a:lnTo>
                <a:lnTo>
                  <a:pt x="262663" y="15866"/>
                </a:lnTo>
                <a:lnTo>
                  <a:pt x="262663" y="823"/>
                </a:lnTo>
                <a:lnTo>
                  <a:pt x="265450" y="823"/>
                </a:lnTo>
                <a:lnTo>
                  <a:pt x="265862" y="5954"/>
                </a:lnTo>
                <a:lnTo>
                  <a:pt x="266305" y="823"/>
                </a:lnTo>
                <a:close/>
                <a:moveTo>
                  <a:pt x="276566" y="823"/>
                </a:moveTo>
                <a:lnTo>
                  <a:pt x="276566" y="15866"/>
                </a:lnTo>
                <a:lnTo>
                  <a:pt x="274824" y="15866"/>
                </a:lnTo>
                <a:lnTo>
                  <a:pt x="274824" y="9437"/>
                </a:lnTo>
                <a:lnTo>
                  <a:pt x="274317" y="15866"/>
                </a:lnTo>
                <a:lnTo>
                  <a:pt x="272386" y="15866"/>
                </a:lnTo>
                <a:lnTo>
                  <a:pt x="271879" y="9437"/>
                </a:lnTo>
                <a:lnTo>
                  <a:pt x="271879" y="15866"/>
                </a:lnTo>
                <a:lnTo>
                  <a:pt x="270137" y="15866"/>
                </a:lnTo>
                <a:lnTo>
                  <a:pt x="270137" y="823"/>
                </a:lnTo>
                <a:lnTo>
                  <a:pt x="272924" y="823"/>
                </a:lnTo>
                <a:lnTo>
                  <a:pt x="273367" y="5954"/>
                </a:lnTo>
                <a:lnTo>
                  <a:pt x="273779" y="823"/>
                </a:lnTo>
                <a:close/>
                <a:moveTo>
                  <a:pt x="284040" y="823"/>
                </a:moveTo>
                <a:lnTo>
                  <a:pt x="284040" y="15866"/>
                </a:lnTo>
                <a:lnTo>
                  <a:pt x="282298" y="15866"/>
                </a:lnTo>
                <a:lnTo>
                  <a:pt x="282298" y="9437"/>
                </a:lnTo>
                <a:lnTo>
                  <a:pt x="281791" y="15866"/>
                </a:lnTo>
                <a:lnTo>
                  <a:pt x="279860" y="15866"/>
                </a:lnTo>
                <a:lnTo>
                  <a:pt x="279353" y="9437"/>
                </a:lnTo>
                <a:lnTo>
                  <a:pt x="279353" y="15866"/>
                </a:lnTo>
                <a:lnTo>
                  <a:pt x="277611" y="15866"/>
                </a:lnTo>
                <a:lnTo>
                  <a:pt x="277611" y="823"/>
                </a:lnTo>
                <a:lnTo>
                  <a:pt x="280430" y="823"/>
                </a:lnTo>
                <a:lnTo>
                  <a:pt x="280841" y="5954"/>
                </a:lnTo>
                <a:lnTo>
                  <a:pt x="281253" y="823"/>
                </a:lnTo>
                <a:close/>
                <a:moveTo>
                  <a:pt x="7347" y="16689"/>
                </a:moveTo>
                <a:lnTo>
                  <a:pt x="7347" y="31732"/>
                </a:lnTo>
                <a:lnTo>
                  <a:pt x="5605" y="31732"/>
                </a:lnTo>
                <a:lnTo>
                  <a:pt x="5605" y="25335"/>
                </a:lnTo>
                <a:lnTo>
                  <a:pt x="5099" y="31732"/>
                </a:lnTo>
                <a:lnTo>
                  <a:pt x="3167" y="31732"/>
                </a:lnTo>
                <a:lnTo>
                  <a:pt x="2629" y="25335"/>
                </a:lnTo>
                <a:lnTo>
                  <a:pt x="2629" y="31732"/>
                </a:lnTo>
                <a:lnTo>
                  <a:pt x="918" y="31732"/>
                </a:lnTo>
                <a:lnTo>
                  <a:pt x="918" y="16689"/>
                </a:lnTo>
                <a:lnTo>
                  <a:pt x="3705" y="16689"/>
                </a:lnTo>
                <a:lnTo>
                  <a:pt x="4117" y="21820"/>
                </a:lnTo>
                <a:lnTo>
                  <a:pt x="4529" y="16689"/>
                </a:lnTo>
                <a:close/>
                <a:moveTo>
                  <a:pt x="14821" y="16689"/>
                </a:moveTo>
                <a:lnTo>
                  <a:pt x="14821" y="31732"/>
                </a:lnTo>
                <a:lnTo>
                  <a:pt x="13079" y="31732"/>
                </a:lnTo>
                <a:lnTo>
                  <a:pt x="13079" y="25335"/>
                </a:lnTo>
                <a:lnTo>
                  <a:pt x="12573" y="31732"/>
                </a:lnTo>
                <a:lnTo>
                  <a:pt x="10641" y="31732"/>
                </a:lnTo>
                <a:lnTo>
                  <a:pt x="10134" y="25335"/>
                </a:lnTo>
                <a:lnTo>
                  <a:pt x="10134" y="31732"/>
                </a:lnTo>
                <a:lnTo>
                  <a:pt x="8392" y="31732"/>
                </a:lnTo>
                <a:lnTo>
                  <a:pt x="8392" y="16689"/>
                </a:lnTo>
                <a:lnTo>
                  <a:pt x="11179" y="16689"/>
                </a:lnTo>
                <a:lnTo>
                  <a:pt x="11591" y="21820"/>
                </a:lnTo>
                <a:lnTo>
                  <a:pt x="12034" y="16689"/>
                </a:lnTo>
                <a:close/>
                <a:moveTo>
                  <a:pt x="22295" y="16689"/>
                </a:moveTo>
                <a:lnTo>
                  <a:pt x="22295" y="31732"/>
                </a:lnTo>
                <a:lnTo>
                  <a:pt x="20553" y="31732"/>
                </a:lnTo>
                <a:lnTo>
                  <a:pt x="20553" y="25335"/>
                </a:lnTo>
                <a:lnTo>
                  <a:pt x="20047" y="31732"/>
                </a:lnTo>
                <a:lnTo>
                  <a:pt x="18115" y="31732"/>
                </a:lnTo>
                <a:lnTo>
                  <a:pt x="17608" y="25335"/>
                </a:lnTo>
                <a:lnTo>
                  <a:pt x="17608" y="31732"/>
                </a:lnTo>
                <a:lnTo>
                  <a:pt x="15866" y="31732"/>
                </a:lnTo>
                <a:lnTo>
                  <a:pt x="15866" y="16689"/>
                </a:lnTo>
                <a:lnTo>
                  <a:pt x="18653" y="16689"/>
                </a:lnTo>
                <a:lnTo>
                  <a:pt x="19096" y="21820"/>
                </a:lnTo>
                <a:lnTo>
                  <a:pt x="19508" y="16689"/>
                </a:lnTo>
                <a:close/>
                <a:moveTo>
                  <a:pt x="29769" y="16689"/>
                </a:moveTo>
                <a:lnTo>
                  <a:pt x="29769" y="31732"/>
                </a:lnTo>
                <a:lnTo>
                  <a:pt x="28059" y="31732"/>
                </a:lnTo>
                <a:lnTo>
                  <a:pt x="28059" y="25335"/>
                </a:lnTo>
                <a:lnTo>
                  <a:pt x="27520" y="31732"/>
                </a:lnTo>
                <a:lnTo>
                  <a:pt x="25589" y="31732"/>
                </a:lnTo>
                <a:lnTo>
                  <a:pt x="25082" y="25335"/>
                </a:lnTo>
                <a:lnTo>
                  <a:pt x="25082" y="31732"/>
                </a:lnTo>
                <a:lnTo>
                  <a:pt x="23340" y="31732"/>
                </a:lnTo>
                <a:lnTo>
                  <a:pt x="23340" y="16689"/>
                </a:lnTo>
                <a:lnTo>
                  <a:pt x="26159" y="16689"/>
                </a:lnTo>
                <a:lnTo>
                  <a:pt x="26570" y="21820"/>
                </a:lnTo>
                <a:lnTo>
                  <a:pt x="26982" y="16689"/>
                </a:lnTo>
                <a:close/>
                <a:moveTo>
                  <a:pt x="37243" y="16689"/>
                </a:moveTo>
                <a:lnTo>
                  <a:pt x="37243" y="31732"/>
                </a:lnTo>
                <a:lnTo>
                  <a:pt x="35533" y="31732"/>
                </a:lnTo>
                <a:lnTo>
                  <a:pt x="35533" y="25335"/>
                </a:lnTo>
                <a:lnTo>
                  <a:pt x="34994" y="31732"/>
                </a:lnTo>
                <a:lnTo>
                  <a:pt x="33094" y="31732"/>
                </a:lnTo>
                <a:lnTo>
                  <a:pt x="32556" y="25335"/>
                </a:lnTo>
                <a:lnTo>
                  <a:pt x="32556" y="31732"/>
                </a:lnTo>
                <a:lnTo>
                  <a:pt x="30814" y="31732"/>
                </a:lnTo>
                <a:lnTo>
                  <a:pt x="30814" y="16689"/>
                </a:lnTo>
                <a:lnTo>
                  <a:pt x="33633" y="16689"/>
                </a:lnTo>
                <a:lnTo>
                  <a:pt x="34044" y="21820"/>
                </a:lnTo>
                <a:lnTo>
                  <a:pt x="34456" y="16689"/>
                </a:lnTo>
                <a:close/>
                <a:moveTo>
                  <a:pt x="44748" y="16689"/>
                </a:moveTo>
                <a:lnTo>
                  <a:pt x="44748" y="31732"/>
                </a:lnTo>
                <a:lnTo>
                  <a:pt x="43007" y="31732"/>
                </a:lnTo>
                <a:lnTo>
                  <a:pt x="43007" y="25335"/>
                </a:lnTo>
                <a:lnTo>
                  <a:pt x="42468" y="31732"/>
                </a:lnTo>
                <a:lnTo>
                  <a:pt x="40568" y="31732"/>
                </a:lnTo>
                <a:lnTo>
                  <a:pt x="40030" y="25335"/>
                </a:lnTo>
                <a:lnTo>
                  <a:pt x="40030" y="31732"/>
                </a:lnTo>
                <a:lnTo>
                  <a:pt x="38320" y="31732"/>
                </a:lnTo>
                <a:lnTo>
                  <a:pt x="38320" y="16689"/>
                </a:lnTo>
                <a:lnTo>
                  <a:pt x="41106" y="16689"/>
                </a:lnTo>
                <a:lnTo>
                  <a:pt x="41518" y="21820"/>
                </a:lnTo>
                <a:lnTo>
                  <a:pt x="41930" y="16689"/>
                </a:lnTo>
                <a:close/>
                <a:moveTo>
                  <a:pt x="52222" y="16689"/>
                </a:moveTo>
                <a:lnTo>
                  <a:pt x="52222" y="31732"/>
                </a:lnTo>
                <a:lnTo>
                  <a:pt x="50480" y="31732"/>
                </a:lnTo>
                <a:lnTo>
                  <a:pt x="50480" y="25335"/>
                </a:lnTo>
                <a:lnTo>
                  <a:pt x="49942" y="31732"/>
                </a:lnTo>
                <a:lnTo>
                  <a:pt x="48042" y="31732"/>
                </a:lnTo>
                <a:lnTo>
                  <a:pt x="47504" y="25335"/>
                </a:lnTo>
                <a:lnTo>
                  <a:pt x="47504" y="31732"/>
                </a:lnTo>
                <a:lnTo>
                  <a:pt x="45793" y="31732"/>
                </a:lnTo>
                <a:lnTo>
                  <a:pt x="45793" y="16689"/>
                </a:lnTo>
                <a:lnTo>
                  <a:pt x="48580" y="16689"/>
                </a:lnTo>
                <a:lnTo>
                  <a:pt x="48992" y="21820"/>
                </a:lnTo>
                <a:lnTo>
                  <a:pt x="49404" y="16689"/>
                </a:lnTo>
                <a:close/>
                <a:moveTo>
                  <a:pt x="59696" y="16689"/>
                </a:moveTo>
                <a:lnTo>
                  <a:pt x="59696" y="31732"/>
                </a:lnTo>
                <a:lnTo>
                  <a:pt x="57954" y="31732"/>
                </a:lnTo>
                <a:lnTo>
                  <a:pt x="57954" y="25335"/>
                </a:lnTo>
                <a:lnTo>
                  <a:pt x="57448" y="31732"/>
                </a:lnTo>
                <a:lnTo>
                  <a:pt x="55516" y="31732"/>
                </a:lnTo>
                <a:lnTo>
                  <a:pt x="54978" y="25335"/>
                </a:lnTo>
                <a:lnTo>
                  <a:pt x="54978" y="31732"/>
                </a:lnTo>
                <a:lnTo>
                  <a:pt x="53267" y="31732"/>
                </a:lnTo>
                <a:lnTo>
                  <a:pt x="53267" y="16689"/>
                </a:lnTo>
                <a:lnTo>
                  <a:pt x="56054" y="16689"/>
                </a:lnTo>
                <a:lnTo>
                  <a:pt x="56466" y="21820"/>
                </a:lnTo>
                <a:lnTo>
                  <a:pt x="56878" y="16689"/>
                </a:lnTo>
                <a:close/>
                <a:moveTo>
                  <a:pt x="67170" y="16689"/>
                </a:moveTo>
                <a:lnTo>
                  <a:pt x="67170" y="31732"/>
                </a:lnTo>
                <a:lnTo>
                  <a:pt x="65428" y="31732"/>
                </a:lnTo>
                <a:lnTo>
                  <a:pt x="65428" y="25335"/>
                </a:lnTo>
                <a:lnTo>
                  <a:pt x="64922" y="31732"/>
                </a:lnTo>
                <a:lnTo>
                  <a:pt x="62990" y="31732"/>
                </a:lnTo>
                <a:lnTo>
                  <a:pt x="62483" y="25335"/>
                </a:lnTo>
                <a:lnTo>
                  <a:pt x="62483" y="31732"/>
                </a:lnTo>
                <a:lnTo>
                  <a:pt x="60741" y="31732"/>
                </a:lnTo>
                <a:lnTo>
                  <a:pt x="60741" y="16689"/>
                </a:lnTo>
                <a:lnTo>
                  <a:pt x="63528" y="16689"/>
                </a:lnTo>
                <a:lnTo>
                  <a:pt x="63940" y="21820"/>
                </a:lnTo>
                <a:lnTo>
                  <a:pt x="64383" y="16689"/>
                </a:lnTo>
                <a:close/>
                <a:moveTo>
                  <a:pt x="74644" y="16689"/>
                </a:moveTo>
                <a:lnTo>
                  <a:pt x="74644" y="31732"/>
                </a:lnTo>
                <a:lnTo>
                  <a:pt x="72902" y="31732"/>
                </a:lnTo>
                <a:lnTo>
                  <a:pt x="72902" y="25335"/>
                </a:lnTo>
                <a:lnTo>
                  <a:pt x="72395" y="31732"/>
                </a:lnTo>
                <a:lnTo>
                  <a:pt x="70464" y="31732"/>
                </a:lnTo>
                <a:lnTo>
                  <a:pt x="69957" y="25335"/>
                </a:lnTo>
                <a:lnTo>
                  <a:pt x="69957" y="31732"/>
                </a:lnTo>
                <a:lnTo>
                  <a:pt x="68215" y="31732"/>
                </a:lnTo>
                <a:lnTo>
                  <a:pt x="68215" y="16689"/>
                </a:lnTo>
                <a:lnTo>
                  <a:pt x="71002" y="16689"/>
                </a:lnTo>
                <a:lnTo>
                  <a:pt x="71445" y="21820"/>
                </a:lnTo>
                <a:lnTo>
                  <a:pt x="71857" y="16689"/>
                </a:lnTo>
                <a:close/>
                <a:moveTo>
                  <a:pt x="82118" y="16689"/>
                </a:moveTo>
                <a:lnTo>
                  <a:pt x="82118" y="31732"/>
                </a:lnTo>
                <a:lnTo>
                  <a:pt x="80376" y="31732"/>
                </a:lnTo>
                <a:lnTo>
                  <a:pt x="80376" y="25335"/>
                </a:lnTo>
                <a:lnTo>
                  <a:pt x="79869" y="31732"/>
                </a:lnTo>
                <a:lnTo>
                  <a:pt x="77969" y="31732"/>
                </a:lnTo>
                <a:lnTo>
                  <a:pt x="77431" y="25335"/>
                </a:lnTo>
                <a:lnTo>
                  <a:pt x="77431" y="31732"/>
                </a:lnTo>
                <a:lnTo>
                  <a:pt x="75689" y="31732"/>
                </a:lnTo>
                <a:lnTo>
                  <a:pt x="75689" y="16689"/>
                </a:lnTo>
                <a:lnTo>
                  <a:pt x="78508" y="16689"/>
                </a:lnTo>
                <a:lnTo>
                  <a:pt x="78919" y="21820"/>
                </a:lnTo>
                <a:lnTo>
                  <a:pt x="79331" y="16689"/>
                </a:lnTo>
                <a:close/>
                <a:moveTo>
                  <a:pt x="89623" y="16689"/>
                </a:moveTo>
                <a:lnTo>
                  <a:pt x="89623" y="31732"/>
                </a:lnTo>
                <a:lnTo>
                  <a:pt x="87882" y="31732"/>
                </a:lnTo>
                <a:lnTo>
                  <a:pt x="87882" y="25335"/>
                </a:lnTo>
                <a:lnTo>
                  <a:pt x="87343" y="31732"/>
                </a:lnTo>
                <a:lnTo>
                  <a:pt x="85443" y="31732"/>
                </a:lnTo>
                <a:lnTo>
                  <a:pt x="84905" y="25335"/>
                </a:lnTo>
                <a:lnTo>
                  <a:pt x="84905" y="31732"/>
                </a:lnTo>
                <a:lnTo>
                  <a:pt x="83163" y="31732"/>
                </a:lnTo>
                <a:lnTo>
                  <a:pt x="83163" y="16689"/>
                </a:lnTo>
                <a:lnTo>
                  <a:pt x="85982" y="16689"/>
                </a:lnTo>
                <a:lnTo>
                  <a:pt x="86393" y="21820"/>
                </a:lnTo>
                <a:lnTo>
                  <a:pt x="86805" y="16689"/>
                </a:lnTo>
                <a:close/>
                <a:moveTo>
                  <a:pt x="97097" y="16689"/>
                </a:moveTo>
                <a:lnTo>
                  <a:pt x="97097" y="31732"/>
                </a:lnTo>
                <a:lnTo>
                  <a:pt x="95356" y="31732"/>
                </a:lnTo>
                <a:lnTo>
                  <a:pt x="95356" y="25335"/>
                </a:lnTo>
                <a:lnTo>
                  <a:pt x="94817" y="31732"/>
                </a:lnTo>
                <a:lnTo>
                  <a:pt x="92917" y="31732"/>
                </a:lnTo>
                <a:lnTo>
                  <a:pt x="92379" y="25335"/>
                </a:lnTo>
                <a:lnTo>
                  <a:pt x="92379" y="31732"/>
                </a:lnTo>
                <a:lnTo>
                  <a:pt x="90637" y="31732"/>
                </a:lnTo>
                <a:lnTo>
                  <a:pt x="90637" y="16689"/>
                </a:lnTo>
                <a:lnTo>
                  <a:pt x="93455" y="16689"/>
                </a:lnTo>
                <a:lnTo>
                  <a:pt x="93867" y="21820"/>
                </a:lnTo>
                <a:lnTo>
                  <a:pt x="94279" y="16689"/>
                </a:lnTo>
                <a:close/>
                <a:moveTo>
                  <a:pt x="104571" y="16689"/>
                </a:moveTo>
                <a:lnTo>
                  <a:pt x="104571" y="31732"/>
                </a:lnTo>
                <a:lnTo>
                  <a:pt x="102829" y="31732"/>
                </a:lnTo>
                <a:lnTo>
                  <a:pt x="102829" y="25335"/>
                </a:lnTo>
                <a:lnTo>
                  <a:pt x="102323" y="31732"/>
                </a:lnTo>
                <a:lnTo>
                  <a:pt x="100391" y="31732"/>
                </a:lnTo>
                <a:lnTo>
                  <a:pt x="99853" y="25335"/>
                </a:lnTo>
                <a:lnTo>
                  <a:pt x="99853" y="31732"/>
                </a:lnTo>
                <a:lnTo>
                  <a:pt x="98142" y="31732"/>
                </a:lnTo>
                <a:lnTo>
                  <a:pt x="98142" y="16689"/>
                </a:lnTo>
                <a:lnTo>
                  <a:pt x="100929" y="16689"/>
                </a:lnTo>
                <a:lnTo>
                  <a:pt x="101341" y="21820"/>
                </a:lnTo>
                <a:lnTo>
                  <a:pt x="101753" y="16689"/>
                </a:lnTo>
                <a:close/>
                <a:moveTo>
                  <a:pt x="112045" y="16689"/>
                </a:moveTo>
                <a:lnTo>
                  <a:pt x="112045" y="31732"/>
                </a:lnTo>
                <a:lnTo>
                  <a:pt x="110303" y="31732"/>
                </a:lnTo>
                <a:lnTo>
                  <a:pt x="110303" y="25335"/>
                </a:lnTo>
                <a:lnTo>
                  <a:pt x="109797" y="31732"/>
                </a:lnTo>
                <a:lnTo>
                  <a:pt x="107865" y="31732"/>
                </a:lnTo>
                <a:lnTo>
                  <a:pt x="107358" y="25335"/>
                </a:lnTo>
                <a:lnTo>
                  <a:pt x="107358" y="31732"/>
                </a:lnTo>
                <a:lnTo>
                  <a:pt x="105616" y="31732"/>
                </a:lnTo>
                <a:lnTo>
                  <a:pt x="105616" y="16689"/>
                </a:lnTo>
                <a:lnTo>
                  <a:pt x="108403" y="16689"/>
                </a:lnTo>
                <a:lnTo>
                  <a:pt x="108815" y="21820"/>
                </a:lnTo>
                <a:lnTo>
                  <a:pt x="109258" y="16689"/>
                </a:lnTo>
                <a:close/>
                <a:moveTo>
                  <a:pt x="119519" y="16689"/>
                </a:moveTo>
                <a:lnTo>
                  <a:pt x="119519" y="31732"/>
                </a:lnTo>
                <a:lnTo>
                  <a:pt x="117777" y="31732"/>
                </a:lnTo>
                <a:lnTo>
                  <a:pt x="117777" y="25335"/>
                </a:lnTo>
                <a:lnTo>
                  <a:pt x="117271" y="31732"/>
                </a:lnTo>
                <a:lnTo>
                  <a:pt x="115339" y="31732"/>
                </a:lnTo>
                <a:lnTo>
                  <a:pt x="114832" y="25335"/>
                </a:lnTo>
                <a:lnTo>
                  <a:pt x="114832" y="31732"/>
                </a:lnTo>
                <a:lnTo>
                  <a:pt x="113090" y="31732"/>
                </a:lnTo>
                <a:lnTo>
                  <a:pt x="113090" y="16689"/>
                </a:lnTo>
                <a:lnTo>
                  <a:pt x="115877" y="16689"/>
                </a:lnTo>
                <a:lnTo>
                  <a:pt x="116320" y="21820"/>
                </a:lnTo>
                <a:lnTo>
                  <a:pt x="116732" y="16689"/>
                </a:lnTo>
                <a:close/>
                <a:moveTo>
                  <a:pt x="126993" y="16689"/>
                </a:moveTo>
                <a:lnTo>
                  <a:pt x="126993" y="31732"/>
                </a:lnTo>
                <a:lnTo>
                  <a:pt x="125283" y="31732"/>
                </a:lnTo>
                <a:lnTo>
                  <a:pt x="125283" y="25335"/>
                </a:lnTo>
                <a:lnTo>
                  <a:pt x="124744" y="31732"/>
                </a:lnTo>
                <a:lnTo>
                  <a:pt x="122813" y="31732"/>
                </a:lnTo>
                <a:lnTo>
                  <a:pt x="122306" y="25335"/>
                </a:lnTo>
                <a:lnTo>
                  <a:pt x="122306" y="31732"/>
                </a:lnTo>
                <a:lnTo>
                  <a:pt x="120564" y="31732"/>
                </a:lnTo>
                <a:lnTo>
                  <a:pt x="120564" y="16689"/>
                </a:lnTo>
                <a:lnTo>
                  <a:pt x="123351" y="16689"/>
                </a:lnTo>
                <a:lnTo>
                  <a:pt x="123794" y="21820"/>
                </a:lnTo>
                <a:lnTo>
                  <a:pt x="124206" y="16689"/>
                </a:lnTo>
                <a:close/>
                <a:moveTo>
                  <a:pt x="134467" y="16689"/>
                </a:moveTo>
                <a:lnTo>
                  <a:pt x="134467" y="31732"/>
                </a:lnTo>
                <a:lnTo>
                  <a:pt x="132757" y="31732"/>
                </a:lnTo>
                <a:lnTo>
                  <a:pt x="132757" y="25335"/>
                </a:lnTo>
                <a:lnTo>
                  <a:pt x="132218" y="31732"/>
                </a:lnTo>
                <a:lnTo>
                  <a:pt x="130318" y="31732"/>
                </a:lnTo>
                <a:lnTo>
                  <a:pt x="129780" y="25335"/>
                </a:lnTo>
                <a:lnTo>
                  <a:pt x="129780" y="31732"/>
                </a:lnTo>
                <a:lnTo>
                  <a:pt x="128038" y="31732"/>
                </a:lnTo>
                <a:lnTo>
                  <a:pt x="128038" y="16689"/>
                </a:lnTo>
                <a:lnTo>
                  <a:pt x="130857" y="16689"/>
                </a:lnTo>
                <a:lnTo>
                  <a:pt x="131268" y="21820"/>
                </a:lnTo>
                <a:lnTo>
                  <a:pt x="131680" y="16689"/>
                </a:lnTo>
                <a:close/>
                <a:moveTo>
                  <a:pt x="141941" y="16689"/>
                </a:moveTo>
                <a:lnTo>
                  <a:pt x="141941" y="31732"/>
                </a:lnTo>
                <a:lnTo>
                  <a:pt x="140231" y="31732"/>
                </a:lnTo>
                <a:lnTo>
                  <a:pt x="140231" y="25335"/>
                </a:lnTo>
                <a:lnTo>
                  <a:pt x="139692" y="31732"/>
                </a:lnTo>
                <a:lnTo>
                  <a:pt x="137792" y="31732"/>
                </a:lnTo>
                <a:lnTo>
                  <a:pt x="137254" y="25335"/>
                </a:lnTo>
                <a:lnTo>
                  <a:pt x="137254" y="31732"/>
                </a:lnTo>
                <a:lnTo>
                  <a:pt x="135512" y="31732"/>
                </a:lnTo>
                <a:lnTo>
                  <a:pt x="135512" y="16689"/>
                </a:lnTo>
                <a:lnTo>
                  <a:pt x="138330" y="16689"/>
                </a:lnTo>
                <a:lnTo>
                  <a:pt x="138742" y="21820"/>
                </a:lnTo>
                <a:lnTo>
                  <a:pt x="139154" y="16689"/>
                </a:lnTo>
                <a:close/>
                <a:moveTo>
                  <a:pt x="149446" y="16689"/>
                </a:moveTo>
                <a:lnTo>
                  <a:pt x="149446" y="31732"/>
                </a:lnTo>
                <a:lnTo>
                  <a:pt x="147705" y="31732"/>
                </a:lnTo>
                <a:lnTo>
                  <a:pt x="147705" y="25335"/>
                </a:lnTo>
                <a:lnTo>
                  <a:pt x="147166" y="31732"/>
                </a:lnTo>
                <a:lnTo>
                  <a:pt x="145266" y="31732"/>
                </a:lnTo>
                <a:lnTo>
                  <a:pt x="144728" y="25335"/>
                </a:lnTo>
                <a:lnTo>
                  <a:pt x="144728" y="31732"/>
                </a:lnTo>
                <a:lnTo>
                  <a:pt x="142986" y="31732"/>
                </a:lnTo>
                <a:lnTo>
                  <a:pt x="142986" y="16689"/>
                </a:lnTo>
                <a:lnTo>
                  <a:pt x="145804" y="16689"/>
                </a:lnTo>
                <a:lnTo>
                  <a:pt x="146216" y="21820"/>
                </a:lnTo>
                <a:lnTo>
                  <a:pt x="146628" y="16689"/>
                </a:lnTo>
                <a:close/>
                <a:moveTo>
                  <a:pt x="156920" y="16689"/>
                </a:moveTo>
                <a:lnTo>
                  <a:pt x="156920" y="31732"/>
                </a:lnTo>
                <a:lnTo>
                  <a:pt x="155178" y="31732"/>
                </a:lnTo>
                <a:lnTo>
                  <a:pt x="155178" y="25335"/>
                </a:lnTo>
                <a:lnTo>
                  <a:pt x="154640" y="31732"/>
                </a:lnTo>
                <a:lnTo>
                  <a:pt x="152740" y="31732"/>
                </a:lnTo>
                <a:lnTo>
                  <a:pt x="152233" y="25335"/>
                </a:lnTo>
                <a:lnTo>
                  <a:pt x="152233" y="31732"/>
                </a:lnTo>
                <a:lnTo>
                  <a:pt x="150491" y="31732"/>
                </a:lnTo>
                <a:lnTo>
                  <a:pt x="150491" y="16689"/>
                </a:lnTo>
                <a:lnTo>
                  <a:pt x="153278" y="16689"/>
                </a:lnTo>
                <a:lnTo>
                  <a:pt x="153690" y="21820"/>
                </a:lnTo>
                <a:lnTo>
                  <a:pt x="154133" y="16689"/>
                </a:lnTo>
                <a:close/>
                <a:moveTo>
                  <a:pt x="164394" y="16689"/>
                </a:moveTo>
                <a:lnTo>
                  <a:pt x="164394" y="31732"/>
                </a:lnTo>
                <a:lnTo>
                  <a:pt x="162652" y="31732"/>
                </a:lnTo>
                <a:lnTo>
                  <a:pt x="162652" y="25335"/>
                </a:lnTo>
                <a:lnTo>
                  <a:pt x="162146" y="31732"/>
                </a:lnTo>
                <a:lnTo>
                  <a:pt x="160214" y="31732"/>
                </a:lnTo>
                <a:lnTo>
                  <a:pt x="159707" y="25335"/>
                </a:lnTo>
                <a:lnTo>
                  <a:pt x="159707" y="31732"/>
                </a:lnTo>
                <a:lnTo>
                  <a:pt x="157965" y="31732"/>
                </a:lnTo>
                <a:lnTo>
                  <a:pt x="157965" y="16689"/>
                </a:lnTo>
                <a:lnTo>
                  <a:pt x="160752" y="16689"/>
                </a:lnTo>
                <a:lnTo>
                  <a:pt x="161164" y="21820"/>
                </a:lnTo>
                <a:lnTo>
                  <a:pt x="161607" y="16689"/>
                </a:lnTo>
                <a:close/>
                <a:moveTo>
                  <a:pt x="171868" y="16689"/>
                </a:moveTo>
                <a:lnTo>
                  <a:pt x="171868" y="31732"/>
                </a:lnTo>
                <a:lnTo>
                  <a:pt x="170126" y="31732"/>
                </a:lnTo>
                <a:lnTo>
                  <a:pt x="170126" y="25335"/>
                </a:lnTo>
                <a:lnTo>
                  <a:pt x="169620" y="31732"/>
                </a:lnTo>
                <a:lnTo>
                  <a:pt x="167688" y="31732"/>
                </a:lnTo>
                <a:lnTo>
                  <a:pt x="167181" y="25335"/>
                </a:lnTo>
                <a:lnTo>
                  <a:pt x="167181" y="31732"/>
                </a:lnTo>
                <a:lnTo>
                  <a:pt x="165439" y="31732"/>
                </a:lnTo>
                <a:lnTo>
                  <a:pt x="165439" y="16689"/>
                </a:lnTo>
                <a:lnTo>
                  <a:pt x="168226" y="16689"/>
                </a:lnTo>
                <a:lnTo>
                  <a:pt x="168638" y="21820"/>
                </a:lnTo>
                <a:lnTo>
                  <a:pt x="169081" y="16689"/>
                </a:lnTo>
                <a:close/>
                <a:moveTo>
                  <a:pt x="179342" y="16689"/>
                </a:moveTo>
                <a:lnTo>
                  <a:pt x="179342" y="31732"/>
                </a:lnTo>
                <a:lnTo>
                  <a:pt x="177600" y="31732"/>
                </a:lnTo>
                <a:lnTo>
                  <a:pt x="177600" y="25335"/>
                </a:lnTo>
                <a:lnTo>
                  <a:pt x="177093" y="31732"/>
                </a:lnTo>
                <a:lnTo>
                  <a:pt x="175193" y="31732"/>
                </a:lnTo>
                <a:lnTo>
                  <a:pt x="174655" y="25335"/>
                </a:lnTo>
                <a:lnTo>
                  <a:pt x="174655" y="31732"/>
                </a:lnTo>
                <a:lnTo>
                  <a:pt x="172913" y="31732"/>
                </a:lnTo>
                <a:lnTo>
                  <a:pt x="172913" y="16689"/>
                </a:lnTo>
                <a:lnTo>
                  <a:pt x="175732" y="16689"/>
                </a:lnTo>
                <a:lnTo>
                  <a:pt x="176143" y="21820"/>
                </a:lnTo>
                <a:lnTo>
                  <a:pt x="176555" y="16689"/>
                </a:lnTo>
                <a:close/>
                <a:moveTo>
                  <a:pt x="186816" y="16689"/>
                </a:moveTo>
                <a:lnTo>
                  <a:pt x="186816" y="31732"/>
                </a:lnTo>
                <a:lnTo>
                  <a:pt x="185106" y="31732"/>
                </a:lnTo>
                <a:lnTo>
                  <a:pt x="185106" y="25335"/>
                </a:lnTo>
                <a:lnTo>
                  <a:pt x="184567" y="31732"/>
                </a:lnTo>
                <a:lnTo>
                  <a:pt x="182667" y="31732"/>
                </a:lnTo>
                <a:lnTo>
                  <a:pt x="182129" y="25335"/>
                </a:lnTo>
                <a:lnTo>
                  <a:pt x="182129" y="31732"/>
                </a:lnTo>
                <a:lnTo>
                  <a:pt x="180387" y="31732"/>
                </a:lnTo>
                <a:lnTo>
                  <a:pt x="180387" y="16689"/>
                </a:lnTo>
                <a:lnTo>
                  <a:pt x="183206" y="16689"/>
                </a:lnTo>
                <a:lnTo>
                  <a:pt x="183617" y="21820"/>
                </a:lnTo>
                <a:lnTo>
                  <a:pt x="184029" y="16689"/>
                </a:lnTo>
                <a:close/>
                <a:moveTo>
                  <a:pt x="194321" y="16689"/>
                </a:moveTo>
                <a:lnTo>
                  <a:pt x="194321" y="31732"/>
                </a:lnTo>
                <a:lnTo>
                  <a:pt x="192580" y="31732"/>
                </a:lnTo>
                <a:lnTo>
                  <a:pt x="192580" y="25335"/>
                </a:lnTo>
                <a:lnTo>
                  <a:pt x="192041" y="31732"/>
                </a:lnTo>
                <a:lnTo>
                  <a:pt x="190141" y="31732"/>
                </a:lnTo>
                <a:lnTo>
                  <a:pt x="189603" y="25335"/>
                </a:lnTo>
                <a:lnTo>
                  <a:pt x="189603" y="31732"/>
                </a:lnTo>
                <a:lnTo>
                  <a:pt x="187861" y="31732"/>
                </a:lnTo>
                <a:lnTo>
                  <a:pt x="187861" y="16689"/>
                </a:lnTo>
                <a:lnTo>
                  <a:pt x="190679" y="16689"/>
                </a:lnTo>
                <a:lnTo>
                  <a:pt x="191091" y="21820"/>
                </a:lnTo>
                <a:lnTo>
                  <a:pt x="191503" y="16689"/>
                </a:lnTo>
                <a:close/>
                <a:moveTo>
                  <a:pt x="201795" y="16689"/>
                </a:moveTo>
                <a:lnTo>
                  <a:pt x="201795" y="31732"/>
                </a:lnTo>
                <a:lnTo>
                  <a:pt x="200054" y="31732"/>
                </a:lnTo>
                <a:lnTo>
                  <a:pt x="200054" y="25335"/>
                </a:lnTo>
                <a:lnTo>
                  <a:pt x="199515" y="31732"/>
                </a:lnTo>
                <a:lnTo>
                  <a:pt x="197615" y="31732"/>
                </a:lnTo>
                <a:lnTo>
                  <a:pt x="197077" y="25335"/>
                </a:lnTo>
                <a:lnTo>
                  <a:pt x="197077" y="31732"/>
                </a:lnTo>
                <a:lnTo>
                  <a:pt x="195366" y="31732"/>
                </a:lnTo>
                <a:lnTo>
                  <a:pt x="195366" y="16689"/>
                </a:lnTo>
                <a:lnTo>
                  <a:pt x="198153" y="16689"/>
                </a:lnTo>
                <a:lnTo>
                  <a:pt x="198565" y="21820"/>
                </a:lnTo>
                <a:lnTo>
                  <a:pt x="198977" y="16689"/>
                </a:lnTo>
                <a:close/>
                <a:moveTo>
                  <a:pt x="209269" y="16689"/>
                </a:moveTo>
                <a:lnTo>
                  <a:pt x="209269" y="31732"/>
                </a:lnTo>
                <a:lnTo>
                  <a:pt x="207527" y="31732"/>
                </a:lnTo>
                <a:lnTo>
                  <a:pt x="207527" y="25335"/>
                </a:lnTo>
                <a:lnTo>
                  <a:pt x="207021" y="31732"/>
                </a:lnTo>
                <a:lnTo>
                  <a:pt x="205089" y="31732"/>
                </a:lnTo>
                <a:lnTo>
                  <a:pt x="204582" y="25335"/>
                </a:lnTo>
                <a:lnTo>
                  <a:pt x="204582" y="31732"/>
                </a:lnTo>
                <a:lnTo>
                  <a:pt x="202840" y="31732"/>
                </a:lnTo>
                <a:lnTo>
                  <a:pt x="202840" y="16689"/>
                </a:lnTo>
                <a:lnTo>
                  <a:pt x="205627" y="16689"/>
                </a:lnTo>
                <a:lnTo>
                  <a:pt x="206039" y="21820"/>
                </a:lnTo>
                <a:lnTo>
                  <a:pt x="206451" y="16689"/>
                </a:lnTo>
                <a:close/>
                <a:moveTo>
                  <a:pt x="216743" y="16689"/>
                </a:moveTo>
                <a:lnTo>
                  <a:pt x="216743" y="31732"/>
                </a:lnTo>
                <a:lnTo>
                  <a:pt x="215001" y="31732"/>
                </a:lnTo>
                <a:lnTo>
                  <a:pt x="215001" y="25335"/>
                </a:lnTo>
                <a:lnTo>
                  <a:pt x="214495" y="31732"/>
                </a:lnTo>
                <a:lnTo>
                  <a:pt x="212563" y="31732"/>
                </a:lnTo>
                <a:lnTo>
                  <a:pt x="212056" y="25335"/>
                </a:lnTo>
                <a:lnTo>
                  <a:pt x="212056" y="31732"/>
                </a:lnTo>
                <a:lnTo>
                  <a:pt x="210314" y="31732"/>
                </a:lnTo>
                <a:lnTo>
                  <a:pt x="210314" y="16689"/>
                </a:lnTo>
                <a:lnTo>
                  <a:pt x="213101" y="16689"/>
                </a:lnTo>
                <a:lnTo>
                  <a:pt x="213513" y="21820"/>
                </a:lnTo>
                <a:lnTo>
                  <a:pt x="213956" y="16689"/>
                </a:lnTo>
                <a:close/>
                <a:moveTo>
                  <a:pt x="224217" y="16689"/>
                </a:moveTo>
                <a:lnTo>
                  <a:pt x="224217" y="31732"/>
                </a:lnTo>
                <a:lnTo>
                  <a:pt x="222475" y="31732"/>
                </a:lnTo>
                <a:lnTo>
                  <a:pt x="222475" y="25335"/>
                </a:lnTo>
                <a:lnTo>
                  <a:pt x="221969" y="31732"/>
                </a:lnTo>
                <a:lnTo>
                  <a:pt x="220037" y="31732"/>
                </a:lnTo>
                <a:lnTo>
                  <a:pt x="219530" y="25335"/>
                </a:lnTo>
                <a:lnTo>
                  <a:pt x="219530" y="31732"/>
                </a:lnTo>
                <a:lnTo>
                  <a:pt x="217788" y="31732"/>
                </a:lnTo>
                <a:lnTo>
                  <a:pt x="217788" y="16689"/>
                </a:lnTo>
                <a:lnTo>
                  <a:pt x="220575" y="16689"/>
                </a:lnTo>
                <a:lnTo>
                  <a:pt x="221018" y="21820"/>
                </a:lnTo>
                <a:lnTo>
                  <a:pt x="221430" y="16689"/>
                </a:lnTo>
                <a:close/>
                <a:moveTo>
                  <a:pt x="231691" y="16689"/>
                </a:moveTo>
                <a:lnTo>
                  <a:pt x="231691" y="31732"/>
                </a:lnTo>
                <a:lnTo>
                  <a:pt x="229981" y="31732"/>
                </a:lnTo>
                <a:lnTo>
                  <a:pt x="229981" y="25335"/>
                </a:lnTo>
                <a:lnTo>
                  <a:pt x="229442" y="31732"/>
                </a:lnTo>
                <a:lnTo>
                  <a:pt x="227542" y="31732"/>
                </a:lnTo>
                <a:lnTo>
                  <a:pt x="227004" y="25335"/>
                </a:lnTo>
                <a:lnTo>
                  <a:pt x="227004" y="31732"/>
                </a:lnTo>
                <a:lnTo>
                  <a:pt x="225262" y="31732"/>
                </a:lnTo>
                <a:lnTo>
                  <a:pt x="225262" y="16689"/>
                </a:lnTo>
                <a:lnTo>
                  <a:pt x="228049" y="16689"/>
                </a:lnTo>
                <a:lnTo>
                  <a:pt x="228492" y="21820"/>
                </a:lnTo>
                <a:lnTo>
                  <a:pt x="228904" y="16689"/>
                </a:lnTo>
                <a:close/>
                <a:moveTo>
                  <a:pt x="239165" y="16689"/>
                </a:moveTo>
                <a:lnTo>
                  <a:pt x="239165" y="31732"/>
                </a:lnTo>
                <a:lnTo>
                  <a:pt x="237455" y="31732"/>
                </a:lnTo>
                <a:lnTo>
                  <a:pt x="237455" y="25335"/>
                </a:lnTo>
                <a:lnTo>
                  <a:pt x="236916" y="31732"/>
                </a:lnTo>
                <a:lnTo>
                  <a:pt x="235016" y="31732"/>
                </a:lnTo>
                <a:lnTo>
                  <a:pt x="234478" y="25335"/>
                </a:lnTo>
                <a:lnTo>
                  <a:pt x="234478" y="31732"/>
                </a:lnTo>
                <a:lnTo>
                  <a:pt x="232736" y="31732"/>
                </a:lnTo>
                <a:lnTo>
                  <a:pt x="232736" y="16689"/>
                </a:lnTo>
                <a:lnTo>
                  <a:pt x="235555" y="16689"/>
                </a:lnTo>
                <a:lnTo>
                  <a:pt x="235966" y="21820"/>
                </a:lnTo>
                <a:lnTo>
                  <a:pt x="236378" y="16689"/>
                </a:lnTo>
                <a:close/>
                <a:moveTo>
                  <a:pt x="246670" y="16689"/>
                </a:moveTo>
                <a:lnTo>
                  <a:pt x="246670" y="31732"/>
                </a:lnTo>
                <a:lnTo>
                  <a:pt x="244929" y="31732"/>
                </a:lnTo>
                <a:lnTo>
                  <a:pt x="244929" y="25335"/>
                </a:lnTo>
                <a:lnTo>
                  <a:pt x="244390" y="31732"/>
                </a:lnTo>
                <a:lnTo>
                  <a:pt x="242490" y="31732"/>
                </a:lnTo>
                <a:lnTo>
                  <a:pt x="241952" y="25335"/>
                </a:lnTo>
                <a:lnTo>
                  <a:pt x="241952" y="31732"/>
                </a:lnTo>
                <a:lnTo>
                  <a:pt x="240242" y="31732"/>
                </a:lnTo>
                <a:lnTo>
                  <a:pt x="240242" y="16689"/>
                </a:lnTo>
                <a:lnTo>
                  <a:pt x="243028" y="16689"/>
                </a:lnTo>
                <a:lnTo>
                  <a:pt x="243440" y="21820"/>
                </a:lnTo>
                <a:lnTo>
                  <a:pt x="243852" y="16689"/>
                </a:lnTo>
                <a:close/>
                <a:moveTo>
                  <a:pt x="254144" y="16689"/>
                </a:moveTo>
                <a:lnTo>
                  <a:pt x="254144" y="31732"/>
                </a:lnTo>
                <a:lnTo>
                  <a:pt x="252402" y="31732"/>
                </a:lnTo>
                <a:lnTo>
                  <a:pt x="252402" y="25335"/>
                </a:lnTo>
                <a:lnTo>
                  <a:pt x="251864" y="31732"/>
                </a:lnTo>
                <a:lnTo>
                  <a:pt x="249964" y="31732"/>
                </a:lnTo>
                <a:lnTo>
                  <a:pt x="249426" y="25335"/>
                </a:lnTo>
                <a:lnTo>
                  <a:pt x="249426" y="31732"/>
                </a:lnTo>
                <a:lnTo>
                  <a:pt x="247715" y="31732"/>
                </a:lnTo>
                <a:lnTo>
                  <a:pt x="247715" y="16689"/>
                </a:lnTo>
                <a:lnTo>
                  <a:pt x="250502" y="16689"/>
                </a:lnTo>
                <a:lnTo>
                  <a:pt x="250914" y="21820"/>
                </a:lnTo>
                <a:lnTo>
                  <a:pt x="251326" y="16689"/>
                </a:lnTo>
                <a:close/>
                <a:moveTo>
                  <a:pt x="261618" y="16689"/>
                </a:moveTo>
                <a:lnTo>
                  <a:pt x="261618" y="31732"/>
                </a:lnTo>
                <a:lnTo>
                  <a:pt x="259876" y="31732"/>
                </a:lnTo>
                <a:lnTo>
                  <a:pt x="259876" y="25335"/>
                </a:lnTo>
                <a:lnTo>
                  <a:pt x="259338" y="31732"/>
                </a:lnTo>
                <a:lnTo>
                  <a:pt x="257438" y="31732"/>
                </a:lnTo>
                <a:lnTo>
                  <a:pt x="256899" y="25335"/>
                </a:lnTo>
                <a:lnTo>
                  <a:pt x="256899" y="31732"/>
                </a:lnTo>
                <a:lnTo>
                  <a:pt x="255189" y="31732"/>
                </a:lnTo>
                <a:lnTo>
                  <a:pt x="255189" y="16689"/>
                </a:lnTo>
                <a:lnTo>
                  <a:pt x="257976" y="16689"/>
                </a:lnTo>
                <a:lnTo>
                  <a:pt x="258388" y="21820"/>
                </a:lnTo>
                <a:lnTo>
                  <a:pt x="258831" y="16689"/>
                </a:lnTo>
                <a:close/>
                <a:moveTo>
                  <a:pt x="269092" y="16689"/>
                </a:moveTo>
                <a:lnTo>
                  <a:pt x="269092" y="31732"/>
                </a:lnTo>
                <a:lnTo>
                  <a:pt x="267350" y="31732"/>
                </a:lnTo>
                <a:lnTo>
                  <a:pt x="267350" y="25335"/>
                </a:lnTo>
                <a:lnTo>
                  <a:pt x="266844" y="31732"/>
                </a:lnTo>
                <a:lnTo>
                  <a:pt x="264912" y="31732"/>
                </a:lnTo>
                <a:lnTo>
                  <a:pt x="264405" y="25335"/>
                </a:lnTo>
                <a:lnTo>
                  <a:pt x="264405" y="31732"/>
                </a:lnTo>
                <a:lnTo>
                  <a:pt x="262663" y="31732"/>
                </a:lnTo>
                <a:lnTo>
                  <a:pt x="262663" y="16689"/>
                </a:lnTo>
                <a:lnTo>
                  <a:pt x="265450" y="16689"/>
                </a:lnTo>
                <a:lnTo>
                  <a:pt x="265862" y="21820"/>
                </a:lnTo>
                <a:lnTo>
                  <a:pt x="266305" y="16689"/>
                </a:lnTo>
                <a:close/>
                <a:moveTo>
                  <a:pt x="276566" y="16689"/>
                </a:moveTo>
                <a:lnTo>
                  <a:pt x="276566" y="31732"/>
                </a:lnTo>
                <a:lnTo>
                  <a:pt x="274824" y="31732"/>
                </a:lnTo>
                <a:lnTo>
                  <a:pt x="274824" y="25335"/>
                </a:lnTo>
                <a:lnTo>
                  <a:pt x="274317" y="31732"/>
                </a:lnTo>
                <a:lnTo>
                  <a:pt x="272386" y="31732"/>
                </a:lnTo>
                <a:lnTo>
                  <a:pt x="271879" y="25335"/>
                </a:lnTo>
                <a:lnTo>
                  <a:pt x="271879" y="31732"/>
                </a:lnTo>
                <a:lnTo>
                  <a:pt x="270137" y="31732"/>
                </a:lnTo>
                <a:lnTo>
                  <a:pt x="270137" y="16689"/>
                </a:lnTo>
                <a:lnTo>
                  <a:pt x="272924" y="16689"/>
                </a:lnTo>
                <a:lnTo>
                  <a:pt x="273367" y="21820"/>
                </a:lnTo>
                <a:lnTo>
                  <a:pt x="273779" y="16689"/>
                </a:lnTo>
                <a:close/>
                <a:moveTo>
                  <a:pt x="284040" y="16689"/>
                </a:moveTo>
                <a:lnTo>
                  <a:pt x="284040" y="31732"/>
                </a:lnTo>
                <a:lnTo>
                  <a:pt x="282298" y="31732"/>
                </a:lnTo>
                <a:lnTo>
                  <a:pt x="282298" y="25335"/>
                </a:lnTo>
                <a:lnTo>
                  <a:pt x="281791" y="31732"/>
                </a:lnTo>
                <a:lnTo>
                  <a:pt x="279860" y="31732"/>
                </a:lnTo>
                <a:lnTo>
                  <a:pt x="279353" y="25335"/>
                </a:lnTo>
                <a:lnTo>
                  <a:pt x="279353" y="31732"/>
                </a:lnTo>
                <a:lnTo>
                  <a:pt x="277611" y="31732"/>
                </a:lnTo>
                <a:lnTo>
                  <a:pt x="277611" y="16689"/>
                </a:lnTo>
                <a:lnTo>
                  <a:pt x="280430" y="16689"/>
                </a:lnTo>
                <a:lnTo>
                  <a:pt x="280841" y="21820"/>
                </a:lnTo>
                <a:lnTo>
                  <a:pt x="281253" y="16689"/>
                </a:lnTo>
                <a:close/>
                <a:moveTo>
                  <a:pt x="0" y="0"/>
                </a:moveTo>
                <a:lnTo>
                  <a:pt x="0" y="32967"/>
                </a:lnTo>
                <a:lnTo>
                  <a:pt x="285022" y="32967"/>
                </a:lnTo>
                <a:lnTo>
                  <a:pt x="285022" y="0"/>
                </a:lnTo>
                <a:close/>
              </a:path>
            </a:pathLst>
          </a:custGeom>
          <a:solidFill>
            <a:srgbClr val="21212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7"/>
          <p:cNvSpPr txBox="1"/>
          <p:nvPr/>
        </p:nvSpPr>
        <p:spPr>
          <a:xfrm>
            <a:off x="6742767" y="1652169"/>
            <a:ext cx="5146800" cy="1280567"/>
          </a:xfrm>
          <a:prstGeom prst="rect">
            <a:avLst/>
          </a:prstGeom>
          <a:noFill/>
          <a:ln>
            <a:noFill/>
          </a:ln>
        </p:spPr>
        <p:txBody>
          <a:bodyPr spcFirstLastPara="1" wrap="square" lIns="121900" tIns="121900" rIns="121900" bIns="121900" anchor="t" anchorCtr="0">
            <a:spAutoFit/>
          </a:bodyPr>
          <a:lstStyle/>
          <a:p>
            <a:pPr marL="0" lvl="0" indent="0" algn="l" rtl="0">
              <a:lnSpc>
                <a:spcPct val="90000"/>
              </a:lnSpc>
              <a:spcBef>
                <a:spcPts val="0"/>
              </a:spcBef>
              <a:spcAft>
                <a:spcPts val="0"/>
              </a:spcAft>
              <a:buNone/>
            </a:pPr>
            <a:r>
              <a:rPr lang="en-GB" sz="1867" b="1" dirty="0">
                <a:solidFill>
                  <a:schemeClr val="dk1"/>
                </a:solidFill>
                <a:latin typeface="Arial Narrow"/>
                <a:ea typeface="Arial Narrow"/>
                <a:cs typeface="Arial Narrow"/>
                <a:sym typeface="Arial Narrow"/>
              </a:rPr>
              <a:t>MONASH UNIVERSITY</a:t>
            </a:r>
            <a:r>
              <a:rPr lang="en-GB" sz="1867" dirty="0">
                <a:solidFill>
                  <a:schemeClr val="dk1"/>
                </a:solidFill>
                <a:latin typeface="Arial Narrow"/>
                <a:ea typeface="Arial Narrow"/>
                <a:cs typeface="Arial Narrow"/>
                <a:sym typeface="Arial Narrow"/>
              </a:rPr>
              <a:t> recognises that its Australian</a:t>
            </a:r>
            <a:endParaRPr sz="1867" dirty="0">
              <a:solidFill>
                <a:schemeClr val="dk1"/>
              </a:solidFill>
              <a:latin typeface="Arial Narrow"/>
              <a:ea typeface="Arial Narrow"/>
              <a:cs typeface="Arial Narrow"/>
              <a:sym typeface="Arial Narrow"/>
            </a:endParaRPr>
          </a:p>
          <a:p>
            <a:pPr marL="0" lvl="0" indent="0" algn="l" rtl="0">
              <a:lnSpc>
                <a:spcPct val="90000"/>
              </a:lnSpc>
              <a:spcBef>
                <a:spcPts val="0"/>
              </a:spcBef>
              <a:spcAft>
                <a:spcPts val="0"/>
              </a:spcAft>
              <a:buNone/>
            </a:pPr>
            <a:r>
              <a:rPr lang="en-GB" sz="1867" dirty="0">
                <a:solidFill>
                  <a:schemeClr val="dk1"/>
                </a:solidFill>
                <a:latin typeface="Arial Narrow"/>
                <a:ea typeface="Arial Narrow"/>
                <a:cs typeface="Arial Narrow"/>
                <a:sym typeface="Arial Narrow"/>
              </a:rPr>
              <a:t>campuses are located on the unceded lands of the</a:t>
            </a:r>
            <a:endParaRPr sz="1867" dirty="0">
              <a:solidFill>
                <a:schemeClr val="dk1"/>
              </a:solidFill>
              <a:latin typeface="Arial Narrow"/>
              <a:ea typeface="Arial Narrow"/>
              <a:cs typeface="Arial Narrow"/>
              <a:sym typeface="Arial Narrow"/>
            </a:endParaRPr>
          </a:p>
          <a:p>
            <a:pPr marL="0" lvl="0" indent="0" algn="l" rtl="0">
              <a:lnSpc>
                <a:spcPct val="90000"/>
              </a:lnSpc>
              <a:spcBef>
                <a:spcPts val="0"/>
              </a:spcBef>
              <a:spcAft>
                <a:spcPts val="0"/>
              </a:spcAft>
              <a:buNone/>
            </a:pPr>
            <a:r>
              <a:rPr lang="en-GB" sz="1867" dirty="0">
                <a:solidFill>
                  <a:schemeClr val="dk1"/>
                </a:solidFill>
                <a:latin typeface="Arial Narrow"/>
                <a:ea typeface="Arial Narrow"/>
                <a:cs typeface="Arial Narrow"/>
                <a:sym typeface="Arial Narrow"/>
              </a:rPr>
              <a:t>people of the Kulin Nations, and pays its respects</a:t>
            </a:r>
            <a:endParaRPr sz="1867" dirty="0">
              <a:solidFill>
                <a:schemeClr val="dk1"/>
              </a:solidFill>
              <a:latin typeface="Arial Narrow"/>
              <a:ea typeface="Arial Narrow"/>
              <a:cs typeface="Arial Narrow"/>
              <a:sym typeface="Arial Narrow"/>
            </a:endParaRPr>
          </a:p>
          <a:p>
            <a:pPr marL="0" lvl="0" indent="0" algn="l" rtl="0">
              <a:lnSpc>
                <a:spcPct val="90000"/>
              </a:lnSpc>
              <a:spcBef>
                <a:spcPts val="0"/>
              </a:spcBef>
              <a:spcAft>
                <a:spcPts val="0"/>
              </a:spcAft>
              <a:buNone/>
            </a:pPr>
            <a:r>
              <a:rPr lang="en-GB" sz="1867" dirty="0">
                <a:solidFill>
                  <a:schemeClr val="dk1"/>
                </a:solidFill>
                <a:latin typeface="Arial Narrow"/>
                <a:ea typeface="Arial Narrow"/>
                <a:cs typeface="Arial Narrow"/>
                <a:sym typeface="Arial Narrow"/>
              </a:rPr>
              <a:t>to their Elders, past and present.</a:t>
            </a:r>
          </a:p>
        </p:txBody>
      </p:sp>
      <p:grpSp>
        <p:nvGrpSpPr>
          <p:cNvPr id="106" name="Google Shape;106;p7"/>
          <p:cNvGrpSpPr/>
          <p:nvPr/>
        </p:nvGrpSpPr>
        <p:grpSpPr>
          <a:xfrm>
            <a:off x="6859718" y="479429"/>
            <a:ext cx="1498073" cy="434257"/>
            <a:chOff x="923875" y="2009975"/>
            <a:chExt cx="5750025" cy="1666800"/>
          </a:xfrm>
        </p:grpSpPr>
        <p:sp>
          <p:nvSpPr>
            <p:cNvPr id="107" name="Google Shape;107;p7"/>
            <p:cNvSpPr/>
            <p:nvPr/>
          </p:nvSpPr>
          <p:spPr>
            <a:xfrm>
              <a:off x="2684050" y="2823925"/>
              <a:ext cx="522400" cy="695825"/>
            </a:xfrm>
            <a:custGeom>
              <a:avLst/>
              <a:gdLst/>
              <a:ahLst/>
              <a:cxnLst/>
              <a:rect l="l" t="t" r="r" b="b"/>
              <a:pathLst>
                <a:path w="20896" h="27833" extrusionOk="0">
                  <a:moveTo>
                    <a:pt x="0" y="0"/>
                  </a:moveTo>
                  <a:lnTo>
                    <a:pt x="0" y="16264"/>
                  </a:lnTo>
                  <a:cubicBezTo>
                    <a:pt x="0" y="23941"/>
                    <a:pt x="3448" y="27833"/>
                    <a:pt x="10258" y="27833"/>
                  </a:cubicBezTo>
                  <a:cubicBezTo>
                    <a:pt x="17322" y="27833"/>
                    <a:pt x="20896" y="23941"/>
                    <a:pt x="20896" y="16264"/>
                  </a:cubicBezTo>
                  <a:lnTo>
                    <a:pt x="20896" y="0"/>
                  </a:lnTo>
                  <a:lnTo>
                    <a:pt x="18908" y="0"/>
                  </a:lnTo>
                  <a:lnTo>
                    <a:pt x="18908" y="16264"/>
                  </a:lnTo>
                  <a:cubicBezTo>
                    <a:pt x="18908" y="22947"/>
                    <a:pt x="16158" y="26077"/>
                    <a:pt x="10258" y="26077"/>
                  </a:cubicBezTo>
                  <a:cubicBezTo>
                    <a:pt x="3426" y="26077"/>
                    <a:pt x="1988" y="20748"/>
                    <a:pt x="1988" y="16264"/>
                  </a:cubicBezTo>
                  <a:lnTo>
                    <a:pt x="198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a:off x="3313775" y="3000500"/>
              <a:ext cx="391275" cy="503400"/>
            </a:xfrm>
            <a:custGeom>
              <a:avLst/>
              <a:gdLst/>
              <a:ahLst/>
              <a:cxnLst/>
              <a:rect l="l" t="t" r="r" b="b"/>
              <a:pathLst>
                <a:path w="15651" h="20136" extrusionOk="0">
                  <a:moveTo>
                    <a:pt x="8587" y="1"/>
                  </a:moveTo>
                  <a:cubicBezTo>
                    <a:pt x="5541" y="1"/>
                    <a:pt x="2877" y="1651"/>
                    <a:pt x="1756" y="4125"/>
                  </a:cubicBezTo>
                  <a:lnTo>
                    <a:pt x="1756" y="445"/>
                  </a:lnTo>
                  <a:lnTo>
                    <a:pt x="0" y="445"/>
                  </a:lnTo>
                  <a:lnTo>
                    <a:pt x="0" y="20135"/>
                  </a:lnTo>
                  <a:lnTo>
                    <a:pt x="1756" y="20135"/>
                  </a:lnTo>
                  <a:lnTo>
                    <a:pt x="1756" y="9497"/>
                  </a:lnTo>
                  <a:cubicBezTo>
                    <a:pt x="1756" y="4696"/>
                    <a:pt x="4420" y="1587"/>
                    <a:pt x="8545" y="1587"/>
                  </a:cubicBezTo>
                  <a:cubicBezTo>
                    <a:pt x="13874" y="1587"/>
                    <a:pt x="13874" y="6219"/>
                    <a:pt x="13874" y="7742"/>
                  </a:cubicBezTo>
                  <a:lnTo>
                    <a:pt x="13874" y="20135"/>
                  </a:lnTo>
                  <a:lnTo>
                    <a:pt x="15651" y="20135"/>
                  </a:lnTo>
                  <a:lnTo>
                    <a:pt x="15651" y="7995"/>
                  </a:lnTo>
                  <a:cubicBezTo>
                    <a:pt x="15651" y="5817"/>
                    <a:pt x="15651" y="1"/>
                    <a:pt x="858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a:off x="3813950" y="3011625"/>
              <a:ext cx="44450" cy="492275"/>
            </a:xfrm>
            <a:custGeom>
              <a:avLst/>
              <a:gdLst/>
              <a:ahLst/>
              <a:cxnLst/>
              <a:rect l="l" t="t" r="r" b="b"/>
              <a:pathLst>
                <a:path w="1778" h="19691" extrusionOk="0">
                  <a:moveTo>
                    <a:pt x="1" y="0"/>
                  </a:moveTo>
                  <a:lnTo>
                    <a:pt x="1" y="19690"/>
                  </a:lnTo>
                  <a:lnTo>
                    <a:pt x="1777" y="19690"/>
                  </a:lnTo>
                  <a:lnTo>
                    <a:pt x="1777"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a:off x="3813950" y="2861450"/>
              <a:ext cx="44450" cy="66125"/>
            </a:xfrm>
            <a:custGeom>
              <a:avLst/>
              <a:gdLst/>
              <a:ahLst/>
              <a:cxnLst/>
              <a:rect l="l" t="t" r="r" b="b"/>
              <a:pathLst>
                <a:path w="1778" h="2645" extrusionOk="0">
                  <a:moveTo>
                    <a:pt x="1" y="1"/>
                  </a:moveTo>
                  <a:lnTo>
                    <a:pt x="1" y="2644"/>
                  </a:lnTo>
                  <a:lnTo>
                    <a:pt x="1777" y="2644"/>
                  </a:lnTo>
                  <a:lnTo>
                    <a:pt x="17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a:off x="3910700" y="3011625"/>
              <a:ext cx="434125" cy="492275"/>
            </a:xfrm>
            <a:custGeom>
              <a:avLst/>
              <a:gdLst/>
              <a:ahLst/>
              <a:cxnLst/>
              <a:rect l="l" t="t" r="r" b="b"/>
              <a:pathLst>
                <a:path w="17365" h="19691" extrusionOk="0">
                  <a:moveTo>
                    <a:pt x="1" y="0"/>
                  </a:moveTo>
                  <a:lnTo>
                    <a:pt x="7932" y="19690"/>
                  </a:lnTo>
                  <a:lnTo>
                    <a:pt x="9941" y="19690"/>
                  </a:lnTo>
                  <a:lnTo>
                    <a:pt x="17365" y="0"/>
                  </a:lnTo>
                  <a:lnTo>
                    <a:pt x="15419" y="0"/>
                  </a:lnTo>
                  <a:cubicBezTo>
                    <a:pt x="15419" y="0"/>
                    <a:pt x="9180" y="16898"/>
                    <a:pt x="8947" y="17491"/>
                  </a:cubicBezTo>
                  <a:cubicBezTo>
                    <a:pt x="8715" y="16898"/>
                    <a:pt x="2031" y="0"/>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4365950" y="3000500"/>
              <a:ext cx="436225" cy="514500"/>
            </a:xfrm>
            <a:custGeom>
              <a:avLst/>
              <a:gdLst/>
              <a:ahLst/>
              <a:cxnLst/>
              <a:rect l="l" t="t" r="r" b="b"/>
              <a:pathLst>
                <a:path w="17449" h="20580" extrusionOk="0">
                  <a:moveTo>
                    <a:pt x="8757" y="1587"/>
                  </a:moveTo>
                  <a:cubicBezTo>
                    <a:pt x="13134" y="1587"/>
                    <a:pt x="15524" y="5331"/>
                    <a:pt x="15651" y="9074"/>
                  </a:cubicBezTo>
                  <a:lnTo>
                    <a:pt x="1841" y="9074"/>
                  </a:lnTo>
                  <a:cubicBezTo>
                    <a:pt x="2200" y="5331"/>
                    <a:pt x="4675" y="1587"/>
                    <a:pt x="8757" y="1587"/>
                  </a:cubicBezTo>
                  <a:close/>
                  <a:moveTo>
                    <a:pt x="8757" y="1"/>
                  </a:moveTo>
                  <a:cubicBezTo>
                    <a:pt x="6472" y="1"/>
                    <a:pt x="4484" y="805"/>
                    <a:pt x="2983" y="2327"/>
                  </a:cubicBezTo>
                  <a:cubicBezTo>
                    <a:pt x="1079" y="4252"/>
                    <a:pt x="1" y="7297"/>
                    <a:pt x="64" y="10639"/>
                  </a:cubicBezTo>
                  <a:cubicBezTo>
                    <a:pt x="22" y="13727"/>
                    <a:pt x="974" y="16413"/>
                    <a:pt x="2750" y="18232"/>
                  </a:cubicBezTo>
                  <a:cubicBezTo>
                    <a:pt x="4273" y="19776"/>
                    <a:pt x="6345" y="20579"/>
                    <a:pt x="8757" y="20579"/>
                  </a:cubicBezTo>
                  <a:cubicBezTo>
                    <a:pt x="13494" y="20579"/>
                    <a:pt x="16518" y="18041"/>
                    <a:pt x="17280" y="13452"/>
                  </a:cubicBezTo>
                  <a:lnTo>
                    <a:pt x="17322" y="13240"/>
                  </a:lnTo>
                  <a:lnTo>
                    <a:pt x="15545" y="13240"/>
                  </a:lnTo>
                  <a:lnTo>
                    <a:pt x="15524" y="13388"/>
                  </a:lnTo>
                  <a:cubicBezTo>
                    <a:pt x="14869" y="16899"/>
                    <a:pt x="12331" y="19014"/>
                    <a:pt x="8757" y="19014"/>
                  </a:cubicBezTo>
                  <a:cubicBezTo>
                    <a:pt x="6895" y="19014"/>
                    <a:pt x="5351" y="18380"/>
                    <a:pt x="4125" y="17153"/>
                  </a:cubicBezTo>
                  <a:cubicBezTo>
                    <a:pt x="2665" y="15651"/>
                    <a:pt x="1819" y="13304"/>
                    <a:pt x="1819" y="10703"/>
                  </a:cubicBezTo>
                  <a:cubicBezTo>
                    <a:pt x="1819" y="10681"/>
                    <a:pt x="1819" y="10660"/>
                    <a:pt x="1819" y="10660"/>
                  </a:cubicBezTo>
                  <a:lnTo>
                    <a:pt x="17428" y="10660"/>
                  </a:lnTo>
                  <a:lnTo>
                    <a:pt x="17449" y="10491"/>
                  </a:lnTo>
                  <a:cubicBezTo>
                    <a:pt x="17449" y="10237"/>
                    <a:pt x="17449" y="10005"/>
                    <a:pt x="17449" y="9751"/>
                  </a:cubicBezTo>
                  <a:cubicBezTo>
                    <a:pt x="17449" y="6748"/>
                    <a:pt x="16561" y="4146"/>
                    <a:pt x="14911" y="2412"/>
                  </a:cubicBezTo>
                  <a:cubicBezTo>
                    <a:pt x="13367" y="826"/>
                    <a:pt x="11316" y="1"/>
                    <a:pt x="875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a:off x="4880950" y="3008800"/>
              <a:ext cx="232650" cy="495100"/>
            </a:xfrm>
            <a:custGeom>
              <a:avLst/>
              <a:gdLst/>
              <a:ahLst/>
              <a:cxnLst/>
              <a:rect l="l" t="t" r="r" b="b"/>
              <a:pathLst>
                <a:path w="9306" h="19804" extrusionOk="0">
                  <a:moveTo>
                    <a:pt x="8803" y="1"/>
                  </a:moveTo>
                  <a:cubicBezTo>
                    <a:pt x="5690" y="1"/>
                    <a:pt x="2777" y="1698"/>
                    <a:pt x="1777" y="4026"/>
                  </a:cubicBezTo>
                  <a:lnTo>
                    <a:pt x="1777" y="113"/>
                  </a:lnTo>
                  <a:lnTo>
                    <a:pt x="0" y="113"/>
                  </a:lnTo>
                  <a:lnTo>
                    <a:pt x="0" y="19803"/>
                  </a:lnTo>
                  <a:lnTo>
                    <a:pt x="1777" y="19803"/>
                  </a:lnTo>
                  <a:lnTo>
                    <a:pt x="1777" y="9059"/>
                  </a:lnTo>
                  <a:cubicBezTo>
                    <a:pt x="1925" y="6119"/>
                    <a:pt x="2559" y="4999"/>
                    <a:pt x="3913" y="3603"/>
                  </a:cubicBezTo>
                  <a:cubicBezTo>
                    <a:pt x="5554" y="1995"/>
                    <a:pt x="7421" y="1727"/>
                    <a:pt x="8474" y="1727"/>
                  </a:cubicBezTo>
                  <a:cubicBezTo>
                    <a:pt x="8750" y="1727"/>
                    <a:pt x="8970" y="1745"/>
                    <a:pt x="9116" y="1763"/>
                  </a:cubicBezTo>
                  <a:lnTo>
                    <a:pt x="9306" y="1805"/>
                  </a:lnTo>
                  <a:lnTo>
                    <a:pt x="9306" y="28"/>
                  </a:lnTo>
                  <a:lnTo>
                    <a:pt x="9137" y="7"/>
                  </a:lnTo>
                  <a:cubicBezTo>
                    <a:pt x="9025" y="3"/>
                    <a:pt x="8914" y="1"/>
                    <a:pt x="880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a:off x="5127325" y="3000500"/>
              <a:ext cx="393400" cy="514500"/>
            </a:xfrm>
            <a:custGeom>
              <a:avLst/>
              <a:gdLst/>
              <a:ahLst/>
              <a:cxnLst/>
              <a:rect l="l" t="t" r="r" b="b"/>
              <a:pathLst>
                <a:path w="15736" h="20580" extrusionOk="0">
                  <a:moveTo>
                    <a:pt x="7847" y="1"/>
                  </a:moveTo>
                  <a:cubicBezTo>
                    <a:pt x="6176" y="1"/>
                    <a:pt x="678" y="382"/>
                    <a:pt x="678" y="5140"/>
                  </a:cubicBezTo>
                  <a:cubicBezTo>
                    <a:pt x="678" y="9434"/>
                    <a:pt x="4611" y="10216"/>
                    <a:pt x="7488" y="10787"/>
                  </a:cubicBezTo>
                  <a:lnTo>
                    <a:pt x="7995" y="10893"/>
                  </a:lnTo>
                  <a:cubicBezTo>
                    <a:pt x="11062" y="11527"/>
                    <a:pt x="13959" y="12098"/>
                    <a:pt x="13959" y="15080"/>
                  </a:cubicBezTo>
                  <a:cubicBezTo>
                    <a:pt x="13959" y="18634"/>
                    <a:pt x="9793" y="19014"/>
                    <a:pt x="7995" y="19014"/>
                  </a:cubicBezTo>
                  <a:cubicBezTo>
                    <a:pt x="4421" y="19014"/>
                    <a:pt x="1989" y="16857"/>
                    <a:pt x="1777" y="13515"/>
                  </a:cubicBezTo>
                  <a:lnTo>
                    <a:pt x="1756" y="13367"/>
                  </a:lnTo>
                  <a:lnTo>
                    <a:pt x="1" y="13367"/>
                  </a:lnTo>
                  <a:lnTo>
                    <a:pt x="1" y="13537"/>
                  </a:lnTo>
                  <a:cubicBezTo>
                    <a:pt x="128" y="17893"/>
                    <a:pt x="3173" y="20579"/>
                    <a:pt x="7995" y="20579"/>
                  </a:cubicBezTo>
                  <a:cubicBezTo>
                    <a:pt x="9814" y="20579"/>
                    <a:pt x="15736" y="20177"/>
                    <a:pt x="15736" y="15080"/>
                  </a:cubicBezTo>
                  <a:cubicBezTo>
                    <a:pt x="15736" y="10872"/>
                    <a:pt x="12564" y="9941"/>
                    <a:pt x="8757" y="9222"/>
                  </a:cubicBezTo>
                  <a:cubicBezTo>
                    <a:pt x="8757" y="9222"/>
                    <a:pt x="8143" y="9095"/>
                    <a:pt x="8143" y="9095"/>
                  </a:cubicBezTo>
                  <a:cubicBezTo>
                    <a:pt x="5225" y="8482"/>
                    <a:pt x="2454" y="7890"/>
                    <a:pt x="2454" y="5140"/>
                  </a:cubicBezTo>
                  <a:cubicBezTo>
                    <a:pt x="2454" y="2518"/>
                    <a:pt x="5246" y="1587"/>
                    <a:pt x="7847" y="1587"/>
                  </a:cubicBezTo>
                  <a:cubicBezTo>
                    <a:pt x="9899" y="1587"/>
                    <a:pt x="13367" y="2200"/>
                    <a:pt x="13410" y="6346"/>
                  </a:cubicBezTo>
                  <a:lnTo>
                    <a:pt x="13410" y="6515"/>
                  </a:lnTo>
                  <a:lnTo>
                    <a:pt x="15165" y="6515"/>
                  </a:lnTo>
                  <a:lnTo>
                    <a:pt x="15165" y="6346"/>
                  </a:lnTo>
                  <a:cubicBezTo>
                    <a:pt x="15165" y="2264"/>
                    <a:pt x="12564" y="1"/>
                    <a:pt x="784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5611125" y="3011625"/>
              <a:ext cx="43900" cy="492275"/>
            </a:xfrm>
            <a:custGeom>
              <a:avLst/>
              <a:gdLst/>
              <a:ahLst/>
              <a:cxnLst/>
              <a:rect l="l" t="t" r="r" b="b"/>
              <a:pathLst>
                <a:path w="1756" h="19691" extrusionOk="0">
                  <a:moveTo>
                    <a:pt x="1" y="0"/>
                  </a:moveTo>
                  <a:lnTo>
                    <a:pt x="1" y="19690"/>
                  </a:lnTo>
                  <a:lnTo>
                    <a:pt x="1756" y="19690"/>
                  </a:lnTo>
                  <a:lnTo>
                    <a:pt x="1756"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5711575" y="2861450"/>
              <a:ext cx="680525" cy="815325"/>
            </a:xfrm>
            <a:custGeom>
              <a:avLst/>
              <a:gdLst/>
              <a:ahLst/>
              <a:cxnLst/>
              <a:rect l="l" t="t" r="r" b="b"/>
              <a:pathLst>
                <a:path w="27221" h="32613" extrusionOk="0">
                  <a:moveTo>
                    <a:pt x="3575" y="1"/>
                  </a:moveTo>
                  <a:lnTo>
                    <a:pt x="3575" y="6007"/>
                  </a:lnTo>
                  <a:lnTo>
                    <a:pt x="1" y="6007"/>
                  </a:lnTo>
                  <a:lnTo>
                    <a:pt x="1" y="7593"/>
                  </a:lnTo>
                  <a:lnTo>
                    <a:pt x="3575" y="7593"/>
                  </a:lnTo>
                  <a:lnTo>
                    <a:pt x="3575" y="20939"/>
                  </a:lnTo>
                  <a:cubicBezTo>
                    <a:pt x="3575" y="21044"/>
                    <a:pt x="3575" y="21171"/>
                    <a:pt x="3575" y="21277"/>
                  </a:cubicBezTo>
                  <a:cubicBezTo>
                    <a:pt x="3575" y="22779"/>
                    <a:pt x="3956" y="23878"/>
                    <a:pt x="4717" y="24619"/>
                  </a:cubicBezTo>
                  <a:cubicBezTo>
                    <a:pt x="5634" y="25518"/>
                    <a:pt x="7022" y="25735"/>
                    <a:pt x="8336" y="25735"/>
                  </a:cubicBezTo>
                  <a:cubicBezTo>
                    <a:pt x="8689" y="25735"/>
                    <a:pt x="9038" y="25720"/>
                    <a:pt x="9370" y="25697"/>
                  </a:cubicBezTo>
                  <a:lnTo>
                    <a:pt x="9518" y="25676"/>
                  </a:lnTo>
                  <a:lnTo>
                    <a:pt x="9518" y="24111"/>
                  </a:lnTo>
                  <a:lnTo>
                    <a:pt x="9349" y="24111"/>
                  </a:lnTo>
                  <a:cubicBezTo>
                    <a:pt x="9132" y="24117"/>
                    <a:pt x="8924" y="24120"/>
                    <a:pt x="8727" y="24120"/>
                  </a:cubicBezTo>
                  <a:cubicBezTo>
                    <a:pt x="7481" y="24120"/>
                    <a:pt x="6618" y="23985"/>
                    <a:pt x="6071" y="23455"/>
                  </a:cubicBezTo>
                  <a:cubicBezTo>
                    <a:pt x="5584" y="22969"/>
                    <a:pt x="5352" y="22165"/>
                    <a:pt x="5352" y="20939"/>
                  </a:cubicBezTo>
                  <a:lnTo>
                    <a:pt x="5352" y="7593"/>
                  </a:lnTo>
                  <a:lnTo>
                    <a:pt x="10258" y="7593"/>
                  </a:lnTo>
                  <a:cubicBezTo>
                    <a:pt x="12183" y="12183"/>
                    <a:pt x="17724" y="25316"/>
                    <a:pt x="17766" y="25422"/>
                  </a:cubicBezTo>
                  <a:cubicBezTo>
                    <a:pt x="16878" y="27876"/>
                    <a:pt x="16371" y="29314"/>
                    <a:pt x="15821" y="29842"/>
                  </a:cubicBezTo>
                  <a:cubicBezTo>
                    <a:pt x="14911" y="30773"/>
                    <a:pt x="14002" y="31048"/>
                    <a:pt x="11908" y="31048"/>
                  </a:cubicBezTo>
                  <a:lnTo>
                    <a:pt x="11739" y="31048"/>
                  </a:lnTo>
                  <a:lnTo>
                    <a:pt x="11739" y="32613"/>
                  </a:lnTo>
                  <a:lnTo>
                    <a:pt x="11908" y="32613"/>
                  </a:lnTo>
                  <a:cubicBezTo>
                    <a:pt x="14065" y="32613"/>
                    <a:pt x="15461" y="32550"/>
                    <a:pt x="16540" y="31725"/>
                  </a:cubicBezTo>
                  <a:cubicBezTo>
                    <a:pt x="17365" y="31069"/>
                    <a:pt x="17999" y="29694"/>
                    <a:pt x="18845" y="27664"/>
                  </a:cubicBezTo>
                  <a:cubicBezTo>
                    <a:pt x="18845" y="27664"/>
                    <a:pt x="27220" y="6007"/>
                    <a:pt x="27220" y="6007"/>
                  </a:cubicBezTo>
                  <a:lnTo>
                    <a:pt x="25232" y="6007"/>
                  </a:lnTo>
                  <a:cubicBezTo>
                    <a:pt x="25232" y="6007"/>
                    <a:pt x="19014" y="22609"/>
                    <a:pt x="18718" y="23371"/>
                  </a:cubicBezTo>
                  <a:cubicBezTo>
                    <a:pt x="18422" y="22609"/>
                    <a:pt x="11654" y="6007"/>
                    <a:pt x="11654" y="6007"/>
                  </a:cubicBezTo>
                  <a:lnTo>
                    <a:pt x="5352" y="6007"/>
                  </a:lnTo>
                  <a:lnTo>
                    <a:pt x="535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a:off x="5611125" y="2861450"/>
              <a:ext cx="43900" cy="66125"/>
            </a:xfrm>
            <a:custGeom>
              <a:avLst/>
              <a:gdLst/>
              <a:ahLst/>
              <a:cxnLst/>
              <a:rect l="l" t="t" r="r" b="b"/>
              <a:pathLst>
                <a:path w="1756" h="2645" extrusionOk="0">
                  <a:moveTo>
                    <a:pt x="1" y="1"/>
                  </a:moveTo>
                  <a:lnTo>
                    <a:pt x="1" y="2644"/>
                  </a:lnTo>
                  <a:lnTo>
                    <a:pt x="1756" y="2644"/>
                  </a:lnTo>
                  <a:lnTo>
                    <a:pt x="1756"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3441200" y="2009975"/>
              <a:ext cx="732850" cy="703600"/>
            </a:xfrm>
            <a:custGeom>
              <a:avLst/>
              <a:gdLst/>
              <a:ahLst/>
              <a:cxnLst/>
              <a:rect l="l" t="t" r="r" b="b"/>
              <a:pathLst>
                <a:path w="29314" h="28144" extrusionOk="0">
                  <a:moveTo>
                    <a:pt x="14678" y="1701"/>
                  </a:moveTo>
                  <a:cubicBezTo>
                    <a:pt x="20706" y="1701"/>
                    <a:pt x="24745" y="6650"/>
                    <a:pt x="24661" y="14433"/>
                  </a:cubicBezTo>
                  <a:cubicBezTo>
                    <a:pt x="24661" y="21687"/>
                    <a:pt x="20706" y="26277"/>
                    <a:pt x="14741" y="26277"/>
                  </a:cubicBezTo>
                  <a:cubicBezTo>
                    <a:pt x="9792" y="26277"/>
                    <a:pt x="4547" y="22279"/>
                    <a:pt x="4547" y="13460"/>
                  </a:cubicBezTo>
                  <a:cubicBezTo>
                    <a:pt x="4547" y="6100"/>
                    <a:pt x="8714" y="1701"/>
                    <a:pt x="14678" y="1701"/>
                  </a:cubicBezTo>
                  <a:close/>
                  <a:moveTo>
                    <a:pt x="14636" y="1"/>
                  </a:moveTo>
                  <a:cubicBezTo>
                    <a:pt x="5446" y="1"/>
                    <a:pt x="398" y="7263"/>
                    <a:pt x="191" y="13672"/>
                  </a:cubicBezTo>
                  <a:cubicBezTo>
                    <a:pt x="0" y="21962"/>
                    <a:pt x="6557" y="27969"/>
                    <a:pt x="14382" y="28138"/>
                  </a:cubicBezTo>
                  <a:cubicBezTo>
                    <a:pt x="14510" y="28141"/>
                    <a:pt x="14638" y="28143"/>
                    <a:pt x="14767" y="28143"/>
                  </a:cubicBezTo>
                  <a:cubicBezTo>
                    <a:pt x="21401" y="28143"/>
                    <a:pt x="28915" y="23331"/>
                    <a:pt x="29102" y="14306"/>
                  </a:cubicBezTo>
                  <a:cubicBezTo>
                    <a:pt x="29313" y="5127"/>
                    <a:pt x="21848" y="136"/>
                    <a:pt x="15186" y="9"/>
                  </a:cubicBezTo>
                  <a:cubicBezTo>
                    <a:pt x="15001" y="3"/>
                    <a:pt x="14817" y="1"/>
                    <a:pt x="14636"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6030950" y="2019175"/>
              <a:ext cx="642950" cy="684750"/>
            </a:xfrm>
            <a:custGeom>
              <a:avLst/>
              <a:gdLst/>
              <a:ahLst/>
              <a:cxnLst/>
              <a:rect l="l" t="t" r="r" b="b"/>
              <a:pathLst>
                <a:path w="25718" h="27390" extrusionOk="0">
                  <a:moveTo>
                    <a:pt x="0" y="1"/>
                  </a:moveTo>
                  <a:lnTo>
                    <a:pt x="0" y="381"/>
                  </a:lnTo>
                  <a:cubicBezTo>
                    <a:pt x="1565" y="487"/>
                    <a:pt x="1988" y="783"/>
                    <a:pt x="1988" y="2983"/>
                  </a:cubicBezTo>
                  <a:lnTo>
                    <a:pt x="1988" y="24407"/>
                  </a:lnTo>
                  <a:cubicBezTo>
                    <a:pt x="1988" y="26607"/>
                    <a:pt x="1565" y="26903"/>
                    <a:pt x="0" y="27008"/>
                  </a:cubicBezTo>
                  <a:lnTo>
                    <a:pt x="0" y="27389"/>
                  </a:lnTo>
                  <a:lnTo>
                    <a:pt x="7825" y="27389"/>
                  </a:lnTo>
                  <a:lnTo>
                    <a:pt x="7825" y="27008"/>
                  </a:lnTo>
                  <a:cubicBezTo>
                    <a:pt x="6282" y="26903"/>
                    <a:pt x="5859" y="26607"/>
                    <a:pt x="5859" y="24407"/>
                  </a:cubicBezTo>
                  <a:lnTo>
                    <a:pt x="5859" y="14171"/>
                  </a:lnTo>
                  <a:lnTo>
                    <a:pt x="19881" y="14171"/>
                  </a:lnTo>
                  <a:lnTo>
                    <a:pt x="19881" y="24407"/>
                  </a:lnTo>
                  <a:cubicBezTo>
                    <a:pt x="19881" y="26607"/>
                    <a:pt x="19458" y="26903"/>
                    <a:pt x="17893" y="27008"/>
                  </a:cubicBezTo>
                  <a:lnTo>
                    <a:pt x="17893" y="27389"/>
                  </a:lnTo>
                  <a:lnTo>
                    <a:pt x="25718" y="27389"/>
                  </a:lnTo>
                  <a:lnTo>
                    <a:pt x="25718" y="27008"/>
                  </a:lnTo>
                  <a:cubicBezTo>
                    <a:pt x="24174" y="26903"/>
                    <a:pt x="23751" y="26607"/>
                    <a:pt x="23751" y="24407"/>
                  </a:cubicBezTo>
                  <a:lnTo>
                    <a:pt x="23751" y="2983"/>
                  </a:lnTo>
                  <a:cubicBezTo>
                    <a:pt x="23751" y="783"/>
                    <a:pt x="24174" y="487"/>
                    <a:pt x="25718" y="381"/>
                  </a:cubicBezTo>
                  <a:lnTo>
                    <a:pt x="25718" y="1"/>
                  </a:lnTo>
                  <a:lnTo>
                    <a:pt x="17893" y="1"/>
                  </a:lnTo>
                  <a:lnTo>
                    <a:pt x="17893" y="381"/>
                  </a:lnTo>
                  <a:cubicBezTo>
                    <a:pt x="19458" y="487"/>
                    <a:pt x="19881" y="783"/>
                    <a:pt x="19881" y="2983"/>
                  </a:cubicBezTo>
                  <a:lnTo>
                    <a:pt x="19881" y="12521"/>
                  </a:lnTo>
                  <a:lnTo>
                    <a:pt x="5859" y="12521"/>
                  </a:lnTo>
                  <a:lnTo>
                    <a:pt x="5859" y="2983"/>
                  </a:lnTo>
                  <a:cubicBezTo>
                    <a:pt x="5859" y="783"/>
                    <a:pt x="6282" y="487"/>
                    <a:pt x="7825" y="381"/>
                  </a:cubicBezTo>
                  <a:lnTo>
                    <a:pt x="782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4219500" y="2019175"/>
              <a:ext cx="626050" cy="684750"/>
            </a:xfrm>
            <a:custGeom>
              <a:avLst/>
              <a:gdLst/>
              <a:ahLst/>
              <a:cxnLst/>
              <a:rect l="l" t="t" r="r" b="b"/>
              <a:pathLst>
                <a:path w="25042" h="27390" extrusionOk="0">
                  <a:moveTo>
                    <a:pt x="43" y="1"/>
                  </a:moveTo>
                  <a:lnTo>
                    <a:pt x="43" y="381"/>
                  </a:lnTo>
                  <a:cubicBezTo>
                    <a:pt x="1544" y="466"/>
                    <a:pt x="1967" y="635"/>
                    <a:pt x="1967" y="2200"/>
                  </a:cubicBezTo>
                  <a:lnTo>
                    <a:pt x="1967" y="24407"/>
                  </a:lnTo>
                  <a:cubicBezTo>
                    <a:pt x="1967" y="26607"/>
                    <a:pt x="1544" y="26903"/>
                    <a:pt x="0" y="27008"/>
                  </a:cubicBezTo>
                  <a:lnTo>
                    <a:pt x="0" y="27389"/>
                  </a:lnTo>
                  <a:lnTo>
                    <a:pt x="5901" y="27389"/>
                  </a:lnTo>
                  <a:lnTo>
                    <a:pt x="5901" y="27008"/>
                  </a:lnTo>
                  <a:cubicBezTo>
                    <a:pt x="4357" y="26903"/>
                    <a:pt x="3913" y="26607"/>
                    <a:pt x="3913" y="24407"/>
                  </a:cubicBezTo>
                  <a:lnTo>
                    <a:pt x="3913" y="4463"/>
                  </a:lnTo>
                  <a:cubicBezTo>
                    <a:pt x="3913" y="4823"/>
                    <a:pt x="19183" y="23392"/>
                    <a:pt x="22482" y="27389"/>
                  </a:cubicBezTo>
                  <a:lnTo>
                    <a:pt x="23095" y="27389"/>
                  </a:lnTo>
                  <a:lnTo>
                    <a:pt x="23095" y="2200"/>
                  </a:lnTo>
                  <a:cubicBezTo>
                    <a:pt x="23095" y="635"/>
                    <a:pt x="23540" y="466"/>
                    <a:pt x="25041" y="381"/>
                  </a:cubicBezTo>
                  <a:lnTo>
                    <a:pt x="25041" y="1"/>
                  </a:lnTo>
                  <a:lnTo>
                    <a:pt x="19246" y="1"/>
                  </a:lnTo>
                  <a:lnTo>
                    <a:pt x="19246" y="381"/>
                  </a:lnTo>
                  <a:cubicBezTo>
                    <a:pt x="20748" y="466"/>
                    <a:pt x="21171" y="635"/>
                    <a:pt x="21171" y="2200"/>
                  </a:cubicBezTo>
                  <a:lnTo>
                    <a:pt x="21171" y="19627"/>
                  </a:lnTo>
                  <a:lnTo>
                    <a:pt x="524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4854500" y="2019175"/>
              <a:ext cx="640325" cy="684750"/>
            </a:xfrm>
            <a:custGeom>
              <a:avLst/>
              <a:gdLst/>
              <a:ahLst/>
              <a:cxnLst/>
              <a:rect l="l" t="t" r="r" b="b"/>
              <a:pathLst>
                <a:path w="25613" h="27390" extrusionOk="0">
                  <a:moveTo>
                    <a:pt x="11718" y="6240"/>
                  </a:moveTo>
                  <a:cubicBezTo>
                    <a:pt x="11718" y="6240"/>
                    <a:pt x="14192" y="12436"/>
                    <a:pt x="16286" y="17512"/>
                  </a:cubicBezTo>
                  <a:lnTo>
                    <a:pt x="7213" y="17512"/>
                  </a:lnTo>
                  <a:cubicBezTo>
                    <a:pt x="8989" y="13177"/>
                    <a:pt x="11718" y="6240"/>
                    <a:pt x="11718" y="6240"/>
                  </a:cubicBezTo>
                  <a:close/>
                  <a:moveTo>
                    <a:pt x="12542" y="1"/>
                  </a:moveTo>
                  <a:cubicBezTo>
                    <a:pt x="11146" y="3279"/>
                    <a:pt x="4738" y="18464"/>
                    <a:pt x="2517" y="23709"/>
                  </a:cubicBezTo>
                  <a:cubicBezTo>
                    <a:pt x="2116" y="24597"/>
                    <a:pt x="1502" y="26057"/>
                    <a:pt x="1037" y="26564"/>
                  </a:cubicBezTo>
                  <a:cubicBezTo>
                    <a:pt x="677" y="26945"/>
                    <a:pt x="318" y="26987"/>
                    <a:pt x="1" y="27008"/>
                  </a:cubicBezTo>
                  <a:lnTo>
                    <a:pt x="1" y="27389"/>
                  </a:lnTo>
                  <a:lnTo>
                    <a:pt x="5203" y="27389"/>
                  </a:lnTo>
                  <a:lnTo>
                    <a:pt x="5203" y="27008"/>
                  </a:lnTo>
                  <a:cubicBezTo>
                    <a:pt x="4802" y="27008"/>
                    <a:pt x="3913" y="27008"/>
                    <a:pt x="3850" y="26226"/>
                  </a:cubicBezTo>
                  <a:cubicBezTo>
                    <a:pt x="3829" y="25993"/>
                    <a:pt x="3892" y="25718"/>
                    <a:pt x="3998" y="25422"/>
                  </a:cubicBezTo>
                  <a:cubicBezTo>
                    <a:pt x="4146" y="24936"/>
                    <a:pt x="5203" y="22271"/>
                    <a:pt x="6536" y="19247"/>
                  </a:cubicBezTo>
                  <a:lnTo>
                    <a:pt x="16963" y="19247"/>
                  </a:lnTo>
                  <a:cubicBezTo>
                    <a:pt x="17999" y="21806"/>
                    <a:pt x="18929" y="23984"/>
                    <a:pt x="19374" y="24957"/>
                  </a:cubicBezTo>
                  <a:cubicBezTo>
                    <a:pt x="19479" y="25232"/>
                    <a:pt x="19754" y="25909"/>
                    <a:pt x="19754" y="26226"/>
                  </a:cubicBezTo>
                  <a:cubicBezTo>
                    <a:pt x="19754" y="26987"/>
                    <a:pt x="19078" y="27008"/>
                    <a:pt x="18337" y="27008"/>
                  </a:cubicBezTo>
                  <a:lnTo>
                    <a:pt x="18337" y="27389"/>
                  </a:lnTo>
                  <a:lnTo>
                    <a:pt x="25613" y="27389"/>
                  </a:lnTo>
                  <a:lnTo>
                    <a:pt x="25613" y="27008"/>
                  </a:lnTo>
                  <a:cubicBezTo>
                    <a:pt x="24724" y="26945"/>
                    <a:pt x="24428" y="26733"/>
                    <a:pt x="23773" y="25253"/>
                  </a:cubicBezTo>
                  <a:lnTo>
                    <a:pt x="1309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7"/>
            <p:cNvSpPr/>
            <p:nvPr/>
          </p:nvSpPr>
          <p:spPr>
            <a:xfrm>
              <a:off x="2647550" y="2019175"/>
              <a:ext cx="747675" cy="684750"/>
            </a:xfrm>
            <a:custGeom>
              <a:avLst/>
              <a:gdLst/>
              <a:ahLst/>
              <a:cxnLst/>
              <a:rect l="l" t="t" r="r" b="b"/>
              <a:pathLst>
                <a:path w="29907" h="27390" extrusionOk="0">
                  <a:moveTo>
                    <a:pt x="43" y="1"/>
                  </a:moveTo>
                  <a:lnTo>
                    <a:pt x="43" y="381"/>
                  </a:lnTo>
                  <a:cubicBezTo>
                    <a:pt x="889" y="424"/>
                    <a:pt x="1397" y="508"/>
                    <a:pt x="1672" y="847"/>
                  </a:cubicBezTo>
                  <a:cubicBezTo>
                    <a:pt x="1756" y="974"/>
                    <a:pt x="1841" y="1100"/>
                    <a:pt x="1883" y="1248"/>
                  </a:cubicBezTo>
                  <a:cubicBezTo>
                    <a:pt x="1926" y="1396"/>
                    <a:pt x="1947" y="1545"/>
                    <a:pt x="1968" y="1693"/>
                  </a:cubicBezTo>
                  <a:cubicBezTo>
                    <a:pt x="1968" y="1841"/>
                    <a:pt x="1989" y="2010"/>
                    <a:pt x="1989" y="2200"/>
                  </a:cubicBezTo>
                  <a:lnTo>
                    <a:pt x="1989" y="24407"/>
                  </a:lnTo>
                  <a:cubicBezTo>
                    <a:pt x="1989" y="26607"/>
                    <a:pt x="1566" y="26903"/>
                    <a:pt x="1" y="27008"/>
                  </a:cubicBezTo>
                  <a:lnTo>
                    <a:pt x="1" y="27389"/>
                  </a:lnTo>
                  <a:lnTo>
                    <a:pt x="5859" y="27389"/>
                  </a:lnTo>
                  <a:lnTo>
                    <a:pt x="5859" y="27008"/>
                  </a:lnTo>
                  <a:cubicBezTo>
                    <a:pt x="4294" y="26903"/>
                    <a:pt x="3871" y="26607"/>
                    <a:pt x="3871" y="24407"/>
                  </a:cubicBezTo>
                  <a:lnTo>
                    <a:pt x="3871" y="5394"/>
                  </a:lnTo>
                  <a:cubicBezTo>
                    <a:pt x="3871" y="5034"/>
                    <a:pt x="3787" y="4336"/>
                    <a:pt x="3787" y="4336"/>
                  </a:cubicBezTo>
                  <a:lnTo>
                    <a:pt x="3787" y="4336"/>
                  </a:lnTo>
                  <a:lnTo>
                    <a:pt x="4167" y="5394"/>
                  </a:lnTo>
                  <a:lnTo>
                    <a:pt x="13621" y="27283"/>
                  </a:lnTo>
                  <a:lnTo>
                    <a:pt x="14192" y="27283"/>
                  </a:lnTo>
                  <a:lnTo>
                    <a:pt x="23858" y="4759"/>
                  </a:lnTo>
                  <a:lnTo>
                    <a:pt x="24154" y="3829"/>
                  </a:lnTo>
                  <a:lnTo>
                    <a:pt x="24154" y="3829"/>
                  </a:lnTo>
                  <a:cubicBezTo>
                    <a:pt x="24154" y="3829"/>
                    <a:pt x="24069" y="4273"/>
                    <a:pt x="24069" y="4675"/>
                  </a:cubicBezTo>
                  <a:lnTo>
                    <a:pt x="24069" y="24407"/>
                  </a:lnTo>
                  <a:cubicBezTo>
                    <a:pt x="24069" y="26607"/>
                    <a:pt x="23646" y="26903"/>
                    <a:pt x="22102" y="27008"/>
                  </a:cubicBezTo>
                  <a:lnTo>
                    <a:pt x="22102" y="27389"/>
                  </a:lnTo>
                  <a:lnTo>
                    <a:pt x="29906" y="27389"/>
                  </a:lnTo>
                  <a:lnTo>
                    <a:pt x="29906" y="27008"/>
                  </a:lnTo>
                  <a:cubicBezTo>
                    <a:pt x="28362" y="26903"/>
                    <a:pt x="27939" y="26607"/>
                    <a:pt x="27939" y="24407"/>
                  </a:cubicBezTo>
                  <a:lnTo>
                    <a:pt x="27939" y="2200"/>
                  </a:lnTo>
                  <a:cubicBezTo>
                    <a:pt x="27939" y="635"/>
                    <a:pt x="28362" y="466"/>
                    <a:pt x="29864" y="381"/>
                  </a:cubicBezTo>
                  <a:lnTo>
                    <a:pt x="29864" y="1"/>
                  </a:lnTo>
                  <a:lnTo>
                    <a:pt x="23794" y="1"/>
                  </a:lnTo>
                  <a:lnTo>
                    <a:pt x="15038" y="20664"/>
                  </a:lnTo>
                  <a:lnTo>
                    <a:pt x="61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7"/>
            <p:cNvSpPr/>
            <p:nvPr/>
          </p:nvSpPr>
          <p:spPr>
            <a:xfrm>
              <a:off x="5526000" y="2011250"/>
              <a:ext cx="412975" cy="703250"/>
            </a:xfrm>
            <a:custGeom>
              <a:avLst/>
              <a:gdLst/>
              <a:ahLst/>
              <a:cxnLst/>
              <a:rect l="l" t="t" r="r" b="b"/>
              <a:pathLst>
                <a:path w="16519" h="28130" extrusionOk="0">
                  <a:moveTo>
                    <a:pt x="8460" y="0"/>
                  </a:moveTo>
                  <a:cubicBezTo>
                    <a:pt x="4632" y="0"/>
                    <a:pt x="127" y="2306"/>
                    <a:pt x="127" y="7128"/>
                  </a:cubicBezTo>
                  <a:cubicBezTo>
                    <a:pt x="127" y="10427"/>
                    <a:pt x="2094" y="12500"/>
                    <a:pt x="6007" y="14424"/>
                  </a:cubicBezTo>
                  <a:cubicBezTo>
                    <a:pt x="9877" y="16391"/>
                    <a:pt x="12817" y="17174"/>
                    <a:pt x="12817" y="21044"/>
                  </a:cubicBezTo>
                  <a:cubicBezTo>
                    <a:pt x="12817" y="23011"/>
                    <a:pt x="11696" y="26437"/>
                    <a:pt x="7339" y="26437"/>
                  </a:cubicBezTo>
                  <a:cubicBezTo>
                    <a:pt x="5605" y="26437"/>
                    <a:pt x="4209" y="25824"/>
                    <a:pt x="3131" y="24914"/>
                  </a:cubicBezTo>
                  <a:cubicBezTo>
                    <a:pt x="550" y="22482"/>
                    <a:pt x="593" y="20558"/>
                    <a:pt x="402" y="19839"/>
                  </a:cubicBezTo>
                  <a:lnTo>
                    <a:pt x="0" y="19839"/>
                  </a:lnTo>
                  <a:lnTo>
                    <a:pt x="127" y="25866"/>
                  </a:lnTo>
                  <a:cubicBezTo>
                    <a:pt x="1967" y="26966"/>
                    <a:pt x="4696" y="28129"/>
                    <a:pt x="7572" y="28129"/>
                  </a:cubicBezTo>
                  <a:lnTo>
                    <a:pt x="7741" y="28129"/>
                  </a:lnTo>
                  <a:cubicBezTo>
                    <a:pt x="12013" y="28066"/>
                    <a:pt x="16518" y="24893"/>
                    <a:pt x="16518" y="19902"/>
                  </a:cubicBezTo>
                  <a:cubicBezTo>
                    <a:pt x="16518" y="14509"/>
                    <a:pt x="12732" y="13261"/>
                    <a:pt x="8904" y="11273"/>
                  </a:cubicBezTo>
                  <a:cubicBezTo>
                    <a:pt x="5034" y="9391"/>
                    <a:pt x="3427" y="8418"/>
                    <a:pt x="3427" y="5880"/>
                  </a:cubicBezTo>
                  <a:cubicBezTo>
                    <a:pt x="3427" y="4146"/>
                    <a:pt x="4484" y="1608"/>
                    <a:pt x="7910" y="1608"/>
                  </a:cubicBezTo>
                  <a:cubicBezTo>
                    <a:pt x="8989" y="1608"/>
                    <a:pt x="9941" y="1883"/>
                    <a:pt x="10787" y="2327"/>
                  </a:cubicBezTo>
                  <a:cubicBezTo>
                    <a:pt x="13557" y="3871"/>
                    <a:pt x="13684" y="6049"/>
                    <a:pt x="14044" y="7424"/>
                  </a:cubicBezTo>
                  <a:lnTo>
                    <a:pt x="14446" y="7424"/>
                  </a:lnTo>
                  <a:lnTo>
                    <a:pt x="14213" y="1333"/>
                  </a:lnTo>
                  <a:cubicBezTo>
                    <a:pt x="12458" y="593"/>
                    <a:pt x="11062" y="254"/>
                    <a:pt x="10068" y="106"/>
                  </a:cubicBezTo>
                  <a:cubicBezTo>
                    <a:pt x="9475" y="43"/>
                    <a:pt x="8926" y="0"/>
                    <a:pt x="846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7"/>
            <p:cNvSpPr/>
            <p:nvPr/>
          </p:nvSpPr>
          <p:spPr>
            <a:xfrm>
              <a:off x="1106300" y="2016000"/>
              <a:ext cx="1034750" cy="1316050"/>
            </a:xfrm>
            <a:custGeom>
              <a:avLst/>
              <a:gdLst/>
              <a:ahLst/>
              <a:cxnLst/>
              <a:rect l="l" t="t" r="r" b="b"/>
              <a:pathLst>
                <a:path w="41390" h="52642" extrusionOk="0">
                  <a:moveTo>
                    <a:pt x="127" y="1"/>
                  </a:moveTo>
                  <a:lnTo>
                    <a:pt x="127" y="21108"/>
                  </a:lnTo>
                  <a:cubicBezTo>
                    <a:pt x="127" y="22229"/>
                    <a:pt x="0" y="30900"/>
                    <a:pt x="5436" y="39846"/>
                  </a:cubicBezTo>
                  <a:cubicBezTo>
                    <a:pt x="10300" y="47946"/>
                    <a:pt x="17576" y="51500"/>
                    <a:pt x="20685" y="52642"/>
                  </a:cubicBezTo>
                  <a:cubicBezTo>
                    <a:pt x="23815" y="51500"/>
                    <a:pt x="31069" y="47946"/>
                    <a:pt x="35954" y="39846"/>
                  </a:cubicBezTo>
                  <a:cubicBezTo>
                    <a:pt x="41390" y="30900"/>
                    <a:pt x="41263" y="22229"/>
                    <a:pt x="41263" y="21108"/>
                  </a:cubicBezTo>
                  <a:lnTo>
                    <a:pt x="41263"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7"/>
            <p:cNvSpPr/>
            <p:nvPr/>
          </p:nvSpPr>
          <p:spPr>
            <a:xfrm>
              <a:off x="923875" y="2791125"/>
              <a:ext cx="1399075" cy="741325"/>
            </a:xfrm>
            <a:custGeom>
              <a:avLst/>
              <a:gdLst/>
              <a:ahLst/>
              <a:cxnLst/>
              <a:rect l="l" t="t" r="r" b="b"/>
              <a:pathLst>
                <a:path w="55963" h="29653" extrusionOk="0">
                  <a:moveTo>
                    <a:pt x="4971" y="1"/>
                  </a:moveTo>
                  <a:lnTo>
                    <a:pt x="4442" y="487"/>
                  </a:lnTo>
                  <a:lnTo>
                    <a:pt x="1" y="4484"/>
                  </a:lnTo>
                  <a:lnTo>
                    <a:pt x="85" y="4759"/>
                  </a:lnTo>
                  <a:cubicBezTo>
                    <a:pt x="1143" y="8143"/>
                    <a:pt x="2877" y="11612"/>
                    <a:pt x="4146" y="13917"/>
                  </a:cubicBezTo>
                  <a:lnTo>
                    <a:pt x="4421" y="14403"/>
                  </a:lnTo>
                  <a:lnTo>
                    <a:pt x="6261" y="12754"/>
                  </a:lnTo>
                  <a:cubicBezTo>
                    <a:pt x="6324" y="12881"/>
                    <a:pt x="6388" y="13008"/>
                    <a:pt x="6451" y="13135"/>
                  </a:cubicBezTo>
                  <a:cubicBezTo>
                    <a:pt x="11062" y="20473"/>
                    <a:pt x="17555" y="25824"/>
                    <a:pt x="25253" y="28658"/>
                  </a:cubicBezTo>
                  <a:lnTo>
                    <a:pt x="27982" y="29652"/>
                  </a:lnTo>
                  <a:lnTo>
                    <a:pt x="30731" y="28658"/>
                  </a:lnTo>
                  <a:cubicBezTo>
                    <a:pt x="38429" y="25824"/>
                    <a:pt x="44922" y="20473"/>
                    <a:pt x="49512" y="13135"/>
                  </a:cubicBezTo>
                  <a:cubicBezTo>
                    <a:pt x="49575" y="13029"/>
                    <a:pt x="49660" y="12881"/>
                    <a:pt x="49723" y="12754"/>
                  </a:cubicBezTo>
                  <a:lnTo>
                    <a:pt x="51542" y="14403"/>
                  </a:lnTo>
                  <a:lnTo>
                    <a:pt x="51817" y="13917"/>
                  </a:lnTo>
                  <a:cubicBezTo>
                    <a:pt x="53086" y="11633"/>
                    <a:pt x="54820" y="8186"/>
                    <a:pt x="55878" y="4738"/>
                  </a:cubicBezTo>
                  <a:lnTo>
                    <a:pt x="55962" y="4484"/>
                  </a:lnTo>
                  <a:lnTo>
                    <a:pt x="51013" y="1"/>
                  </a:lnTo>
                  <a:lnTo>
                    <a:pt x="50823" y="678"/>
                  </a:lnTo>
                  <a:cubicBezTo>
                    <a:pt x="50590" y="1502"/>
                    <a:pt x="50315" y="2285"/>
                    <a:pt x="50040" y="3046"/>
                  </a:cubicBezTo>
                  <a:lnTo>
                    <a:pt x="48264" y="1439"/>
                  </a:lnTo>
                  <a:lnTo>
                    <a:pt x="48052" y="2095"/>
                  </a:lnTo>
                  <a:cubicBezTo>
                    <a:pt x="47101" y="4886"/>
                    <a:pt x="45874" y="7530"/>
                    <a:pt x="44372" y="9899"/>
                  </a:cubicBezTo>
                  <a:cubicBezTo>
                    <a:pt x="40523" y="16095"/>
                    <a:pt x="35067" y="20600"/>
                    <a:pt x="28637" y="22948"/>
                  </a:cubicBezTo>
                  <a:cubicBezTo>
                    <a:pt x="28637" y="22948"/>
                    <a:pt x="28172" y="23117"/>
                    <a:pt x="27982" y="23181"/>
                  </a:cubicBezTo>
                  <a:cubicBezTo>
                    <a:pt x="27791" y="23117"/>
                    <a:pt x="27326" y="22948"/>
                    <a:pt x="27326" y="22948"/>
                  </a:cubicBezTo>
                  <a:cubicBezTo>
                    <a:pt x="20918" y="20600"/>
                    <a:pt x="15461" y="16095"/>
                    <a:pt x="11591" y="9899"/>
                  </a:cubicBezTo>
                  <a:cubicBezTo>
                    <a:pt x="10110" y="7530"/>
                    <a:pt x="8862" y="4907"/>
                    <a:pt x="7932" y="2095"/>
                  </a:cubicBezTo>
                  <a:lnTo>
                    <a:pt x="7720" y="1439"/>
                  </a:lnTo>
                  <a:lnTo>
                    <a:pt x="7213" y="1904"/>
                  </a:lnTo>
                  <a:lnTo>
                    <a:pt x="5944" y="3025"/>
                  </a:lnTo>
                  <a:cubicBezTo>
                    <a:pt x="5669" y="2285"/>
                    <a:pt x="5394" y="1502"/>
                    <a:pt x="5161" y="678"/>
                  </a:cubicBezTo>
                  <a:lnTo>
                    <a:pt x="4971"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7"/>
            <p:cNvSpPr/>
            <p:nvPr/>
          </p:nvSpPr>
          <p:spPr>
            <a:xfrm>
              <a:off x="2026300" y="2241775"/>
              <a:ext cx="25400" cy="44450"/>
            </a:xfrm>
            <a:custGeom>
              <a:avLst/>
              <a:gdLst/>
              <a:ahLst/>
              <a:cxnLst/>
              <a:rect l="l" t="t" r="r" b="b"/>
              <a:pathLst>
                <a:path w="1016" h="1778" extrusionOk="0">
                  <a:moveTo>
                    <a:pt x="973" y="1"/>
                  </a:moveTo>
                  <a:cubicBezTo>
                    <a:pt x="656" y="170"/>
                    <a:pt x="381" y="424"/>
                    <a:pt x="212" y="741"/>
                  </a:cubicBezTo>
                  <a:cubicBezTo>
                    <a:pt x="64" y="995"/>
                    <a:pt x="0" y="1269"/>
                    <a:pt x="0" y="1566"/>
                  </a:cubicBezTo>
                  <a:cubicBezTo>
                    <a:pt x="0" y="1629"/>
                    <a:pt x="22" y="1714"/>
                    <a:pt x="22" y="1777"/>
                  </a:cubicBezTo>
                  <a:cubicBezTo>
                    <a:pt x="170" y="1650"/>
                    <a:pt x="339" y="1544"/>
                    <a:pt x="508" y="1481"/>
                  </a:cubicBezTo>
                  <a:cubicBezTo>
                    <a:pt x="635" y="1354"/>
                    <a:pt x="741" y="1206"/>
                    <a:pt x="825" y="1058"/>
                  </a:cubicBezTo>
                  <a:cubicBezTo>
                    <a:pt x="931" y="825"/>
                    <a:pt x="1016" y="529"/>
                    <a:pt x="1016" y="233"/>
                  </a:cubicBezTo>
                  <a:cubicBezTo>
                    <a:pt x="1016" y="170"/>
                    <a:pt x="994" y="64"/>
                    <a:pt x="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1943275" y="2386850"/>
              <a:ext cx="50800" cy="18125"/>
            </a:xfrm>
            <a:custGeom>
              <a:avLst/>
              <a:gdLst/>
              <a:ahLst/>
              <a:cxnLst/>
              <a:rect l="l" t="t" r="r" b="b"/>
              <a:pathLst>
                <a:path w="2032" h="725" extrusionOk="0">
                  <a:moveTo>
                    <a:pt x="1200" y="1"/>
                  </a:moveTo>
                  <a:cubicBezTo>
                    <a:pt x="1125" y="1"/>
                    <a:pt x="1050" y="5"/>
                    <a:pt x="974" y="14"/>
                  </a:cubicBezTo>
                  <a:cubicBezTo>
                    <a:pt x="614" y="77"/>
                    <a:pt x="297" y="267"/>
                    <a:pt x="1" y="521"/>
                  </a:cubicBezTo>
                  <a:cubicBezTo>
                    <a:pt x="289" y="657"/>
                    <a:pt x="576" y="724"/>
                    <a:pt x="864" y="724"/>
                  </a:cubicBezTo>
                  <a:cubicBezTo>
                    <a:pt x="936" y="724"/>
                    <a:pt x="1008" y="720"/>
                    <a:pt x="1080" y="712"/>
                  </a:cubicBezTo>
                  <a:cubicBezTo>
                    <a:pt x="1460" y="648"/>
                    <a:pt x="1777" y="479"/>
                    <a:pt x="2031" y="204"/>
                  </a:cubicBezTo>
                  <a:cubicBezTo>
                    <a:pt x="1777" y="69"/>
                    <a:pt x="1497" y="1"/>
                    <a:pt x="1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1923725" y="2359150"/>
              <a:ext cx="27000" cy="41800"/>
            </a:xfrm>
            <a:custGeom>
              <a:avLst/>
              <a:gdLst/>
              <a:ahLst/>
              <a:cxnLst/>
              <a:rect l="l" t="t" r="r" b="b"/>
              <a:pathLst>
                <a:path w="1080" h="1672" extrusionOk="0">
                  <a:moveTo>
                    <a:pt x="1058" y="1"/>
                  </a:moveTo>
                  <a:cubicBezTo>
                    <a:pt x="719" y="149"/>
                    <a:pt x="445" y="360"/>
                    <a:pt x="254" y="656"/>
                  </a:cubicBezTo>
                  <a:cubicBezTo>
                    <a:pt x="85" y="931"/>
                    <a:pt x="0" y="1249"/>
                    <a:pt x="0" y="1587"/>
                  </a:cubicBezTo>
                  <a:cubicBezTo>
                    <a:pt x="0" y="1629"/>
                    <a:pt x="0" y="1650"/>
                    <a:pt x="0" y="1671"/>
                  </a:cubicBezTo>
                  <a:cubicBezTo>
                    <a:pt x="339" y="1545"/>
                    <a:pt x="635" y="1333"/>
                    <a:pt x="804" y="1016"/>
                  </a:cubicBezTo>
                  <a:cubicBezTo>
                    <a:pt x="973" y="741"/>
                    <a:pt x="1079" y="445"/>
                    <a:pt x="1079" y="106"/>
                  </a:cubicBezTo>
                  <a:cubicBezTo>
                    <a:pt x="1079" y="64"/>
                    <a:pt x="1058" y="43"/>
                    <a:pt x="10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1954400" y="2339075"/>
              <a:ext cx="19050" cy="43900"/>
            </a:xfrm>
            <a:custGeom>
              <a:avLst/>
              <a:gdLst/>
              <a:ahLst/>
              <a:cxnLst/>
              <a:rect l="l" t="t" r="r" b="b"/>
              <a:pathLst>
                <a:path w="762" h="1756" extrusionOk="0">
                  <a:moveTo>
                    <a:pt x="656" y="0"/>
                  </a:moveTo>
                  <a:cubicBezTo>
                    <a:pt x="423" y="169"/>
                    <a:pt x="254" y="360"/>
                    <a:pt x="127" y="571"/>
                  </a:cubicBezTo>
                  <a:cubicBezTo>
                    <a:pt x="190" y="973"/>
                    <a:pt x="148" y="1375"/>
                    <a:pt x="0" y="1713"/>
                  </a:cubicBezTo>
                  <a:cubicBezTo>
                    <a:pt x="0" y="1713"/>
                    <a:pt x="0" y="1734"/>
                    <a:pt x="0" y="1755"/>
                  </a:cubicBezTo>
                  <a:cubicBezTo>
                    <a:pt x="85" y="1734"/>
                    <a:pt x="148" y="1692"/>
                    <a:pt x="233" y="1671"/>
                  </a:cubicBezTo>
                  <a:cubicBezTo>
                    <a:pt x="423" y="1480"/>
                    <a:pt x="571" y="1290"/>
                    <a:pt x="656" y="1036"/>
                  </a:cubicBezTo>
                  <a:cubicBezTo>
                    <a:pt x="719" y="867"/>
                    <a:pt x="761" y="677"/>
                    <a:pt x="761" y="486"/>
                  </a:cubicBezTo>
                  <a:cubicBezTo>
                    <a:pt x="761" y="338"/>
                    <a:pt x="698" y="169"/>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1977125" y="2314750"/>
              <a:ext cx="15875" cy="46550"/>
            </a:xfrm>
            <a:custGeom>
              <a:avLst/>
              <a:gdLst/>
              <a:ahLst/>
              <a:cxnLst/>
              <a:rect l="l" t="t" r="r" b="b"/>
              <a:pathLst>
                <a:path w="635" h="1862" extrusionOk="0">
                  <a:moveTo>
                    <a:pt x="381" y="0"/>
                  </a:moveTo>
                  <a:cubicBezTo>
                    <a:pt x="191" y="212"/>
                    <a:pt x="64" y="423"/>
                    <a:pt x="0" y="677"/>
                  </a:cubicBezTo>
                  <a:cubicBezTo>
                    <a:pt x="149" y="1058"/>
                    <a:pt x="191" y="1438"/>
                    <a:pt x="127" y="1819"/>
                  </a:cubicBezTo>
                  <a:cubicBezTo>
                    <a:pt x="127" y="1819"/>
                    <a:pt x="149" y="1840"/>
                    <a:pt x="149" y="1861"/>
                  </a:cubicBezTo>
                  <a:cubicBezTo>
                    <a:pt x="212" y="1819"/>
                    <a:pt x="297" y="1756"/>
                    <a:pt x="360" y="1713"/>
                  </a:cubicBezTo>
                  <a:cubicBezTo>
                    <a:pt x="508" y="1502"/>
                    <a:pt x="614" y="1269"/>
                    <a:pt x="614" y="994"/>
                  </a:cubicBezTo>
                  <a:cubicBezTo>
                    <a:pt x="635" y="952"/>
                    <a:pt x="635" y="910"/>
                    <a:pt x="635" y="867"/>
                  </a:cubicBezTo>
                  <a:cubicBezTo>
                    <a:pt x="635" y="550"/>
                    <a:pt x="529" y="275"/>
                    <a:pt x="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1990875" y="2287250"/>
              <a:ext cx="16950" cy="46550"/>
            </a:xfrm>
            <a:custGeom>
              <a:avLst/>
              <a:gdLst/>
              <a:ahLst/>
              <a:cxnLst/>
              <a:rect l="l" t="t" r="r" b="b"/>
              <a:pathLst>
                <a:path w="678" h="1862" extrusionOk="0">
                  <a:moveTo>
                    <a:pt x="170" y="0"/>
                  </a:moveTo>
                  <a:cubicBezTo>
                    <a:pt x="64" y="233"/>
                    <a:pt x="0" y="466"/>
                    <a:pt x="0" y="719"/>
                  </a:cubicBezTo>
                  <a:cubicBezTo>
                    <a:pt x="191" y="1079"/>
                    <a:pt x="339" y="1439"/>
                    <a:pt x="360" y="1819"/>
                  </a:cubicBezTo>
                  <a:cubicBezTo>
                    <a:pt x="381" y="1819"/>
                    <a:pt x="381" y="1840"/>
                    <a:pt x="402" y="1862"/>
                  </a:cubicBezTo>
                  <a:cubicBezTo>
                    <a:pt x="445" y="1798"/>
                    <a:pt x="508" y="1735"/>
                    <a:pt x="571" y="1671"/>
                  </a:cubicBezTo>
                  <a:cubicBezTo>
                    <a:pt x="635" y="1502"/>
                    <a:pt x="677" y="1333"/>
                    <a:pt x="677" y="1142"/>
                  </a:cubicBezTo>
                  <a:cubicBezTo>
                    <a:pt x="677" y="1079"/>
                    <a:pt x="677" y="994"/>
                    <a:pt x="656" y="910"/>
                  </a:cubicBezTo>
                  <a:cubicBezTo>
                    <a:pt x="614" y="571"/>
                    <a:pt x="423" y="254"/>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7"/>
            <p:cNvSpPr/>
            <p:nvPr/>
          </p:nvSpPr>
          <p:spPr>
            <a:xfrm>
              <a:off x="1996150" y="2258175"/>
              <a:ext cx="21700" cy="43900"/>
            </a:xfrm>
            <a:custGeom>
              <a:avLst/>
              <a:gdLst/>
              <a:ahLst/>
              <a:cxnLst/>
              <a:rect l="l" t="t" r="r" b="b"/>
              <a:pathLst>
                <a:path w="868" h="1756" extrusionOk="0">
                  <a:moveTo>
                    <a:pt x="64" y="0"/>
                  </a:moveTo>
                  <a:cubicBezTo>
                    <a:pt x="43" y="148"/>
                    <a:pt x="1" y="275"/>
                    <a:pt x="1" y="402"/>
                  </a:cubicBezTo>
                  <a:cubicBezTo>
                    <a:pt x="1" y="529"/>
                    <a:pt x="22" y="635"/>
                    <a:pt x="43" y="762"/>
                  </a:cubicBezTo>
                  <a:cubicBezTo>
                    <a:pt x="360" y="1036"/>
                    <a:pt x="572" y="1375"/>
                    <a:pt x="678" y="1713"/>
                  </a:cubicBezTo>
                  <a:cubicBezTo>
                    <a:pt x="699" y="1734"/>
                    <a:pt x="720" y="1734"/>
                    <a:pt x="720" y="1756"/>
                  </a:cubicBezTo>
                  <a:cubicBezTo>
                    <a:pt x="762" y="1671"/>
                    <a:pt x="805" y="1608"/>
                    <a:pt x="868" y="1523"/>
                  </a:cubicBezTo>
                  <a:cubicBezTo>
                    <a:pt x="868" y="1481"/>
                    <a:pt x="868" y="1459"/>
                    <a:pt x="868" y="1417"/>
                  </a:cubicBezTo>
                  <a:cubicBezTo>
                    <a:pt x="868" y="1206"/>
                    <a:pt x="847" y="994"/>
                    <a:pt x="762" y="783"/>
                  </a:cubicBezTo>
                  <a:cubicBezTo>
                    <a:pt x="635" y="465"/>
                    <a:pt x="382" y="212"/>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7"/>
            <p:cNvSpPr/>
            <p:nvPr/>
          </p:nvSpPr>
          <p:spPr>
            <a:xfrm>
              <a:off x="1993525" y="2229075"/>
              <a:ext cx="28575" cy="39150"/>
            </a:xfrm>
            <a:custGeom>
              <a:avLst/>
              <a:gdLst/>
              <a:ahLst/>
              <a:cxnLst/>
              <a:rect l="l" t="t" r="r" b="b"/>
              <a:pathLst>
                <a:path w="1143" h="1566" extrusionOk="0">
                  <a:moveTo>
                    <a:pt x="0" y="1"/>
                  </a:moveTo>
                  <a:cubicBezTo>
                    <a:pt x="0" y="297"/>
                    <a:pt x="42" y="530"/>
                    <a:pt x="169" y="783"/>
                  </a:cubicBezTo>
                  <a:cubicBezTo>
                    <a:pt x="529" y="953"/>
                    <a:pt x="825" y="1249"/>
                    <a:pt x="1015" y="1566"/>
                  </a:cubicBezTo>
                  <a:lnTo>
                    <a:pt x="1058" y="1566"/>
                  </a:lnTo>
                  <a:cubicBezTo>
                    <a:pt x="1079" y="1481"/>
                    <a:pt x="1100" y="1397"/>
                    <a:pt x="1142" y="1333"/>
                  </a:cubicBezTo>
                  <a:cubicBezTo>
                    <a:pt x="1100" y="1058"/>
                    <a:pt x="1015" y="826"/>
                    <a:pt x="867" y="614"/>
                  </a:cubicBezTo>
                  <a:cubicBezTo>
                    <a:pt x="656" y="339"/>
                    <a:pt x="339" y="149"/>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7"/>
            <p:cNvSpPr/>
            <p:nvPr/>
          </p:nvSpPr>
          <p:spPr>
            <a:xfrm>
              <a:off x="1983475" y="2202650"/>
              <a:ext cx="34375" cy="31750"/>
            </a:xfrm>
            <a:custGeom>
              <a:avLst/>
              <a:gdLst/>
              <a:ahLst/>
              <a:cxnLst/>
              <a:rect l="l" t="t" r="r" b="b"/>
              <a:pathLst>
                <a:path w="1375" h="1270" extrusionOk="0">
                  <a:moveTo>
                    <a:pt x="0" y="0"/>
                  </a:moveTo>
                  <a:cubicBezTo>
                    <a:pt x="85" y="254"/>
                    <a:pt x="169" y="487"/>
                    <a:pt x="339" y="677"/>
                  </a:cubicBezTo>
                  <a:cubicBezTo>
                    <a:pt x="719" y="804"/>
                    <a:pt x="1058" y="994"/>
                    <a:pt x="1312" y="1248"/>
                  </a:cubicBezTo>
                  <a:cubicBezTo>
                    <a:pt x="1333" y="1269"/>
                    <a:pt x="1354" y="1269"/>
                    <a:pt x="1375" y="1269"/>
                  </a:cubicBezTo>
                  <a:cubicBezTo>
                    <a:pt x="1375" y="1185"/>
                    <a:pt x="1375" y="1100"/>
                    <a:pt x="1375" y="1037"/>
                  </a:cubicBezTo>
                  <a:cubicBezTo>
                    <a:pt x="1290" y="783"/>
                    <a:pt x="1142" y="550"/>
                    <a:pt x="952" y="381"/>
                  </a:cubicBezTo>
                  <a:cubicBezTo>
                    <a:pt x="677" y="170"/>
                    <a:pt x="381" y="4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1966550" y="2178200"/>
              <a:ext cx="40750" cy="23950"/>
            </a:xfrm>
            <a:custGeom>
              <a:avLst/>
              <a:gdLst/>
              <a:ahLst/>
              <a:cxnLst/>
              <a:rect l="l" t="t" r="r" b="b"/>
              <a:pathLst>
                <a:path w="1630" h="958" extrusionOk="0">
                  <a:moveTo>
                    <a:pt x="174" y="1"/>
                  </a:moveTo>
                  <a:cubicBezTo>
                    <a:pt x="117" y="1"/>
                    <a:pt x="59" y="2"/>
                    <a:pt x="1" y="6"/>
                  </a:cubicBezTo>
                  <a:cubicBezTo>
                    <a:pt x="127" y="259"/>
                    <a:pt x="297" y="471"/>
                    <a:pt x="508" y="619"/>
                  </a:cubicBezTo>
                  <a:cubicBezTo>
                    <a:pt x="931" y="640"/>
                    <a:pt x="1269" y="746"/>
                    <a:pt x="1608" y="957"/>
                  </a:cubicBezTo>
                  <a:lnTo>
                    <a:pt x="1629" y="957"/>
                  </a:lnTo>
                  <a:cubicBezTo>
                    <a:pt x="1608" y="873"/>
                    <a:pt x="1608" y="788"/>
                    <a:pt x="1587" y="704"/>
                  </a:cubicBezTo>
                  <a:cubicBezTo>
                    <a:pt x="1439" y="471"/>
                    <a:pt x="1248" y="302"/>
                    <a:pt x="1037" y="196"/>
                  </a:cubicBezTo>
                  <a:cubicBezTo>
                    <a:pt x="769" y="53"/>
                    <a:pt x="48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1975000" y="2359300"/>
              <a:ext cx="46575" cy="21550"/>
            </a:xfrm>
            <a:custGeom>
              <a:avLst/>
              <a:gdLst/>
              <a:ahLst/>
              <a:cxnLst/>
              <a:rect l="l" t="t" r="r" b="b"/>
              <a:pathLst>
                <a:path w="1863" h="862" extrusionOk="0">
                  <a:moveTo>
                    <a:pt x="1374" y="1"/>
                  </a:moveTo>
                  <a:cubicBezTo>
                    <a:pt x="1161" y="1"/>
                    <a:pt x="955" y="37"/>
                    <a:pt x="762" y="122"/>
                  </a:cubicBezTo>
                  <a:cubicBezTo>
                    <a:pt x="466" y="248"/>
                    <a:pt x="212" y="502"/>
                    <a:pt x="1" y="777"/>
                  </a:cubicBezTo>
                  <a:cubicBezTo>
                    <a:pt x="191" y="777"/>
                    <a:pt x="382" y="820"/>
                    <a:pt x="551" y="862"/>
                  </a:cubicBezTo>
                  <a:cubicBezTo>
                    <a:pt x="720" y="862"/>
                    <a:pt x="868" y="820"/>
                    <a:pt x="1037" y="756"/>
                  </a:cubicBezTo>
                  <a:cubicBezTo>
                    <a:pt x="1376" y="629"/>
                    <a:pt x="1651" y="375"/>
                    <a:pt x="1862" y="58"/>
                  </a:cubicBezTo>
                  <a:cubicBezTo>
                    <a:pt x="1698" y="22"/>
                    <a:pt x="1534" y="1"/>
                    <a:pt x="1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1999325" y="2323200"/>
              <a:ext cx="41800" cy="29100"/>
            </a:xfrm>
            <a:custGeom>
              <a:avLst/>
              <a:gdLst/>
              <a:ahLst/>
              <a:cxnLst/>
              <a:rect l="l" t="t" r="r" b="b"/>
              <a:pathLst>
                <a:path w="1672" h="1164" extrusionOk="0">
                  <a:moveTo>
                    <a:pt x="1672" y="1"/>
                  </a:moveTo>
                  <a:cubicBezTo>
                    <a:pt x="1270" y="1"/>
                    <a:pt x="910" y="106"/>
                    <a:pt x="614" y="318"/>
                  </a:cubicBezTo>
                  <a:cubicBezTo>
                    <a:pt x="339" y="529"/>
                    <a:pt x="128" y="825"/>
                    <a:pt x="1" y="1164"/>
                  </a:cubicBezTo>
                  <a:cubicBezTo>
                    <a:pt x="140" y="1133"/>
                    <a:pt x="279" y="1113"/>
                    <a:pt x="419" y="1113"/>
                  </a:cubicBezTo>
                  <a:cubicBezTo>
                    <a:pt x="470" y="1113"/>
                    <a:pt x="521" y="1116"/>
                    <a:pt x="572" y="1121"/>
                  </a:cubicBezTo>
                  <a:cubicBezTo>
                    <a:pt x="741" y="1058"/>
                    <a:pt x="889" y="995"/>
                    <a:pt x="1037" y="910"/>
                  </a:cubicBezTo>
                  <a:cubicBezTo>
                    <a:pt x="1333" y="698"/>
                    <a:pt x="1524" y="381"/>
                    <a:pt x="1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2017300" y="2283025"/>
              <a:ext cx="32825" cy="38075"/>
            </a:xfrm>
            <a:custGeom>
              <a:avLst/>
              <a:gdLst/>
              <a:ahLst/>
              <a:cxnLst/>
              <a:rect l="l" t="t" r="r" b="b"/>
              <a:pathLst>
                <a:path w="1313" h="1523" extrusionOk="0">
                  <a:moveTo>
                    <a:pt x="1312" y="0"/>
                  </a:moveTo>
                  <a:lnTo>
                    <a:pt x="1312" y="0"/>
                  </a:lnTo>
                  <a:cubicBezTo>
                    <a:pt x="974" y="106"/>
                    <a:pt x="635" y="275"/>
                    <a:pt x="382" y="550"/>
                  </a:cubicBezTo>
                  <a:cubicBezTo>
                    <a:pt x="170" y="825"/>
                    <a:pt x="43" y="1163"/>
                    <a:pt x="1" y="1523"/>
                  </a:cubicBezTo>
                  <a:cubicBezTo>
                    <a:pt x="170" y="1438"/>
                    <a:pt x="339" y="1375"/>
                    <a:pt x="530" y="1354"/>
                  </a:cubicBezTo>
                  <a:cubicBezTo>
                    <a:pt x="678" y="1248"/>
                    <a:pt x="826" y="1142"/>
                    <a:pt x="931" y="1015"/>
                  </a:cubicBezTo>
                  <a:cubicBezTo>
                    <a:pt x="1164" y="740"/>
                    <a:pt x="1270" y="402"/>
                    <a:pt x="1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2025250" y="2201075"/>
              <a:ext cx="20100" cy="49175"/>
            </a:xfrm>
            <a:custGeom>
              <a:avLst/>
              <a:gdLst/>
              <a:ahLst/>
              <a:cxnLst/>
              <a:rect l="l" t="t" r="r" b="b"/>
              <a:pathLst>
                <a:path w="804" h="1967" extrusionOk="0">
                  <a:moveTo>
                    <a:pt x="656" y="0"/>
                  </a:moveTo>
                  <a:cubicBezTo>
                    <a:pt x="360" y="254"/>
                    <a:pt x="148" y="550"/>
                    <a:pt x="64" y="909"/>
                  </a:cubicBezTo>
                  <a:cubicBezTo>
                    <a:pt x="21" y="1057"/>
                    <a:pt x="0" y="1184"/>
                    <a:pt x="0" y="1332"/>
                  </a:cubicBezTo>
                  <a:cubicBezTo>
                    <a:pt x="0" y="1544"/>
                    <a:pt x="64" y="1734"/>
                    <a:pt x="148" y="1967"/>
                  </a:cubicBezTo>
                  <a:cubicBezTo>
                    <a:pt x="254" y="1798"/>
                    <a:pt x="381" y="1671"/>
                    <a:pt x="550" y="1565"/>
                  </a:cubicBezTo>
                  <a:cubicBezTo>
                    <a:pt x="635" y="1417"/>
                    <a:pt x="719" y="1248"/>
                    <a:pt x="761" y="1079"/>
                  </a:cubicBezTo>
                  <a:cubicBezTo>
                    <a:pt x="783" y="952"/>
                    <a:pt x="804" y="825"/>
                    <a:pt x="804" y="677"/>
                  </a:cubicBezTo>
                  <a:cubicBezTo>
                    <a:pt x="804" y="465"/>
                    <a:pt x="740" y="233"/>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7"/>
            <p:cNvSpPr/>
            <p:nvPr/>
          </p:nvSpPr>
          <p:spPr>
            <a:xfrm>
              <a:off x="2013600" y="2164050"/>
              <a:ext cx="18000" cy="50250"/>
            </a:xfrm>
            <a:custGeom>
              <a:avLst/>
              <a:gdLst/>
              <a:ahLst/>
              <a:cxnLst/>
              <a:rect l="l" t="t" r="r" b="b"/>
              <a:pathLst>
                <a:path w="720" h="2010" extrusionOk="0">
                  <a:moveTo>
                    <a:pt x="360" y="1"/>
                  </a:moveTo>
                  <a:cubicBezTo>
                    <a:pt x="149" y="318"/>
                    <a:pt x="1" y="656"/>
                    <a:pt x="1" y="1016"/>
                  </a:cubicBezTo>
                  <a:lnTo>
                    <a:pt x="1" y="1037"/>
                  </a:lnTo>
                  <a:cubicBezTo>
                    <a:pt x="1" y="1375"/>
                    <a:pt x="128" y="1693"/>
                    <a:pt x="318" y="2010"/>
                  </a:cubicBezTo>
                  <a:cubicBezTo>
                    <a:pt x="403" y="1841"/>
                    <a:pt x="508" y="1671"/>
                    <a:pt x="614" y="1523"/>
                  </a:cubicBezTo>
                  <a:cubicBezTo>
                    <a:pt x="678" y="1375"/>
                    <a:pt x="720" y="1206"/>
                    <a:pt x="720" y="1016"/>
                  </a:cubicBezTo>
                  <a:cubicBezTo>
                    <a:pt x="720" y="656"/>
                    <a:pt x="572" y="318"/>
                    <a:pt x="3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7"/>
            <p:cNvSpPr/>
            <p:nvPr/>
          </p:nvSpPr>
          <p:spPr>
            <a:xfrm>
              <a:off x="1992450" y="2132325"/>
              <a:ext cx="19075" cy="48675"/>
            </a:xfrm>
            <a:custGeom>
              <a:avLst/>
              <a:gdLst/>
              <a:ahLst/>
              <a:cxnLst/>
              <a:rect l="l" t="t" r="r" b="b"/>
              <a:pathLst>
                <a:path w="763" h="1947" extrusionOk="0">
                  <a:moveTo>
                    <a:pt x="128" y="1"/>
                  </a:moveTo>
                  <a:cubicBezTo>
                    <a:pt x="43" y="212"/>
                    <a:pt x="1" y="445"/>
                    <a:pt x="1" y="677"/>
                  </a:cubicBezTo>
                  <a:cubicBezTo>
                    <a:pt x="1" y="825"/>
                    <a:pt x="22" y="952"/>
                    <a:pt x="43" y="1079"/>
                  </a:cubicBezTo>
                  <a:cubicBezTo>
                    <a:pt x="85" y="1396"/>
                    <a:pt x="297" y="1693"/>
                    <a:pt x="572" y="1946"/>
                  </a:cubicBezTo>
                  <a:cubicBezTo>
                    <a:pt x="593" y="1756"/>
                    <a:pt x="656" y="1587"/>
                    <a:pt x="741" y="1396"/>
                  </a:cubicBezTo>
                  <a:cubicBezTo>
                    <a:pt x="762" y="1354"/>
                    <a:pt x="762" y="1333"/>
                    <a:pt x="762" y="1291"/>
                  </a:cubicBezTo>
                  <a:cubicBezTo>
                    <a:pt x="762" y="1164"/>
                    <a:pt x="741" y="1037"/>
                    <a:pt x="720" y="910"/>
                  </a:cubicBezTo>
                  <a:cubicBezTo>
                    <a:pt x="635" y="550"/>
                    <a:pt x="403" y="254"/>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7"/>
            <p:cNvSpPr/>
            <p:nvPr/>
          </p:nvSpPr>
          <p:spPr>
            <a:xfrm>
              <a:off x="1944350" y="2156450"/>
              <a:ext cx="46025" cy="16625"/>
            </a:xfrm>
            <a:custGeom>
              <a:avLst/>
              <a:gdLst/>
              <a:ahLst/>
              <a:cxnLst/>
              <a:rect l="l" t="t" r="r" b="b"/>
              <a:pathLst>
                <a:path w="1841" h="665" extrusionOk="0">
                  <a:moveTo>
                    <a:pt x="643" y="0"/>
                  </a:moveTo>
                  <a:cubicBezTo>
                    <a:pt x="432" y="0"/>
                    <a:pt x="216" y="38"/>
                    <a:pt x="0" y="114"/>
                  </a:cubicBezTo>
                  <a:cubicBezTo>
                    <a:pt x="191" y="326"/>
                    <a:pt x="402" y="474"/>
                    <a:pt x="614" y="601"/>
                  </a:cubicBezTo>
                  <a:cubicBezTo>
                    <a:pt x="783" y="567"/>
                    <a:pt x="949" y="550"/>
                    <a:pt x="1110" y="550"/>
                  </a:cubicBezTo>
                  <a:cubicBezTo>
                    <a:pt x="1351" y="550"/>
                    <a:pt x="1582" y="588"/>
                    <a:pt x="1798" y="664"/>
                  </a:cubicBezTo>
                  <a:cubicBezTo>
                    <a:pt x="1819" y="664"/>
                    <a:pt x="1819" y="664"/>
                    <a:pt x="1840" y="643"/>
                  </a:cubicBezTo>
                  <a:cubicBezTo>
                    <a:pt x="1798" y="580"/>
                    <a:pt x="1777" y="495"/>
                    <a:pt x="1734" y="410"/>
                  </a:cubicBezTo>
                  <a:cubicBezTo>
                    <a:pt x="1544" y="241"/>
                    <a:pt x="1311" y="114"/>
                    <a:pt x="1058" y="51"/>
                  </a:cubicBezTo>
                  <a:cubicBezTo>
                    <a:pt x="922" y="17"/>
                    <a:pt x="784" y="0"/>
                    <a:pt x="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961800" y="2107475"/>
              <a:ext cx="24350" cy="45500"/>
            </a:xfrm>
            <a:custGeom>
              <a:avLst/>
              <a:gdLst/>
              <a:ahLst/>
              <a:cxnLst/>
              <a:rect l="l" t="t" r="r" b="b"/>
              <a:pathLst>
                <a:path w="974" h="1820" extrusionOk="0">
                  <a:moveTo>
                    <a:pt x="21" y="1"/>
                  </a:moveTo>
                  <a:cubicBezTo>
                    <a:pt x="21" y="85"/>
                    <a:pt x="0" y="191"/>
                    <a:pt x="0" y="276"/>
                  </a:cubicBezTo>
                  <a:cubicBezTo>
                    <a:pt x="0" y="572"/>
                    <a:pt x="42" y="825"/>
                    <a:pt x="169" y="1079"/>
                  </a:cubicBezTo>
                  <a:cubicBezTo>
                    <a:pt x="339" y="1375"/>
                    <a:pt x="592" y="1629"/>
                    <a:pt x="910" y="1819"/>
                  </a:cubicBezTo>
                  <a:cubicBezTo>
                    <a:pt x="910" y="1608"/>
                    <a:pt x="931" y="1418"/>
                    <a:pt x="973" y="1227"/>
                  </a:cubicBezTo>
                  <a:cubicBezTo>
                    <a:pt x="931" y="1058"/>
                    <a:pt x="888" y="910"/>
                    <a:pt x="804" y="762"/>
                  </a:cubicBezTo>
                  <a:cubicBezTo>
                    <a:pt x="656" y="424"/>
                    <a:pt x="360" y="191"/>
                    <a:pt x="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926900" y="2117000"/>
              <a:ext cx="38625" cy="30150"/>
            </a:xfrm>
            <a:custGeom>
              <a:avLst/>
              <a:gdLst/>
              <a:ahLst/>
              <a:cxnLst/>
              <a:rect l="l" t="t" r="r" b="b"/>
              <a:pathLst>
                <a:path w="1545" h="1206" extrusionOk="0">
                  <a:moveTo>
                    <a:pt x="0" y="0"/>
                  </a:moveTo>
                  <a:cubicBezTo>
                    <a:pt x="127" y="360"/>
                    <a:pt x="339" y="677"/>
                    <a:pt x="614" y="889"/>
                  </a:cubicBezTo>
                  <a:cubicBezTo>
                    <a:pt x="867" y="1079"/>
                    <a:pt x="1206" y="1185"/>
                    <a:pt x="1544" y="1206"/>
                  </a:cubicBezTo>
                  <a:cubicBezTo>
                    <a:pt x="1438" y="1100"/>
                    <a:pt x="1354" y="973"/>
                    <a:pt x="1290" y="825"/>
                  </a:cubicBezTo>
                  <a:cubicBezTo>
                    <a:pt x="1206" y="698"/>
                    <a:pt x="1164" y="571"/>
                    <a:pt x="1121" y="423"/>
                  </a:cubicBezTo>
                  <a:cubicBezTo>
                    <a:pt x="1100" y="381"/>
                    <a:pt x="1058" y="360"/>
                    <a:pt x="1015" y="318"/>
                  </a:cubicBezTo>
                  <a:cubicBezTo>
                    <a:pt x="719" y="106"/>
                    <a:pt x="381"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16400" y="2077350"/>
              <a:ext cx="115800" cy="366950"/>
            </a:xfrm>
            <a:custGeom>
              <a:avLst/>
              <a:gdLst/>
              <a:ahLst/>
              <a:cxnLst/>
              <a:rect l="l" t="t" r="r" b="b"/>
              <a:pathLst>
                <a:path w="4632" h="14678" extrusionOk="0">
                  <a:moveTo>
                    <a:pt x="2327" y="0"/>
                  </a:moveTo>
                  <a:lnTo>
                    <a:pt x="2178" y="317"/>
                  </a:lnTo>
                  <a:cubicBezTo>
                    <a:pt x="1629" y="1438"/>
                    <a:pt x="1544" y="2559"/>
                    <a:pt x="1544" y="3511"/>
                  </a:cubicBezTo>
                  <a:lnTo>
                    <a:pt x="1544" y="10511"/>
                  </a:lnTo>
                  <a:lnTo>
                    <a:pt x="994" y="10511"/>
                  </a:lnTo>
                  <a:cubicBezTo>
                    <a:pt x="846" y="10511"/>
                    <a:pt x="867" y="10427"/>
                    <a:pt x="909" y="10342"/>
                  </a:cubicBezTo>
                  <a:cubicBezTo>
                    <a:pt x="909" y="10321"/>
                    <a:pt x="952" y="10258"/>
                    <a:pt x="952" y="10194"/>
                  </a:cubicBezTo>
                  <a:cubicBezTo>
                    <a:pt x="952" y="9961"/>
                    <a:pt x="761" y="9771"/>
                    <a:pt x="550" y="9771"/>
                  </a:cubicBezTo>
                  <a:cubicBezTo>
                    <a:pt x="338" y="9771"/>
                    <a:pt x="127" y="9983"/>
                    <a:pt x="127" y="10194"/>
                  </a:cubicBezTo>
                  <a:cubicBezTo>
                    <a:pt x="127" y="10469"/>
                    <a:pt x="360" y="10786"/>
                    <a:pt x="846" y="10786"/>
                  </a:cubicBezTo>
                  <a:lnTo>
                    <a:pt x="1755" y="10786"/>
                  </a:lnTo>
                  <a:cubicBezTo>
                    <a:pt x="1629" y="11125"/>
                    <a:pt x="1544" y="11590"/>
                    <a:pt x="1544" y="12119"/>
                  </a:cubicBezTo>
                  <a:cubicBezTo>
                    <a:pt x="1544" y="12774"/>
                    <a:pt x="1671" y="13345"/>
                    <a:pt x="1882" y="13705"/>
                  </a:cubicBezTo>
                  <a:cubicBezTo>
                    <a:pt x="1184" y="13578"/>
                    <a:pt x="656" y="13409"/>
                    <a:pt x="169" y="13155"/>
                  </a:cubicBezTo>
                  <a:lnTo>
                    <a:pt x="127" y="13134"/>
                  </a:lnTo>
                  <a:lnTo>
                    <a:pt x="0" y="13430"/>
                  </a:lnTo>
                  <a:lnTo>
                    <a:pt x="21" y="13451"/>
                  </a:lnTo>
                  <a:cubicBezTo>
                    <a:pt x="465" y="13684"/>
                    <a:pt x="867" y="13789"/>
                    <a:pt x="1375" y="13916"/>
                  </a:cubicBezTo>
                  <a:cubicBezTo>
                    <a:pt x="1375" y="13916"/>
                    <a:pt x="1777" y="13980"/>
                    <a:pt x="2052" y="14022"/>
                  </a:cubicBezTo>
                  <a:cubicBezTo>
                    <a:pt x="1967" y="14086"/>
                    <a:pt x="1925" y="14191"/>
                    <a:pt x="1925" y="14297"/>
                  </a:cubicBezTo>
                  <a:cubicBezTo>
                    <a:pt x="1925" y="14509"/>
                    <a:pt x="2094" y="14678"/>
                    <a:pt x="2305" y="14678"/>
                  </a:cubicBezTo>
                  <a:cubicBezTo>
                    <a:pt x="2517" y="14678"/>
                    <a:pt x="2686" y="14509"/>
                    <a:pt x="2686" y="14297"/>
                  </a:cubicBezTo>
                  <a:cubicBezTo>
                    <a:pt x="2686" y="14191"/>
                    <a:pt x="2644" y="14086"/>
                    <a:pt x="2580" y="14022"/>
                  </a:cubicBezTo>
                  <a:cubicBezTo>
                    <a:pt x="2834" y="13980"/>
                    <a:pt x="3215" y="13916"/>
                    <a:pt x="3215" y="13916"/>
                  </a:cubicBezTo>
                  <a:cubicBezTo>
                    <a:pt x="3722" y="13789"/>
                    <a:pt x="4167" y="13684"/>
                    <a:pt x="4589" y="13451"/>
                  </a:cubicBezTo>
                  <a:lnTo>
                    <a:pt x="4632" y="13430"/>
                  </a:lnTo>
                  <a:lnTo>
                    <a:pt x="4505" y="13134"/>
                  </a:lnTo>
                  <a:lnTo>
                    <a:pt x="4463" y="13155"/>
                  </a:lnTo>
                  <a:cubicBezTo>
                    <a:pt x="3976" y="13409"/>
                    <a:pt x="3447" y="13578"/>
                    <a:pt x="2771" y="13684"/>
                  </a:cubicBezTo>
                  <a:cubicBezTo>
                    <a:pt x="2961" y="13324"/>
                    <a:pt x="3088" y="12774"/>
                    <a:pt x="3088" y="12119"/>
                  </a:cubicBezTo>
                  <a:cubicBezTo>
                    <a:pt x="3088" y="11590"/>
                    <a:pt x="3003" y="11125"/>
                    <a:pt x="2876" y="10786"/>
                  </a:cubicBezTo>
                  <a:lnTo>
                    <a:pt x="3786" y="10786"/>
                  </a:lnTo>
                  <a:cubicBezTo>
                    <a:pt x="4293" y="10786"/>
                    <a:pt x="4526" y="10490"/>
                    <a:pt x="4526" y="10194"/>
                  </a:cubicBezTo>
                  <a:cubicBezTo>
                    <a:pt x="4526" y="9983"/>
                    <a:pt x="4336" y="9771"/>
                    <a:pt x="4103" y="9771"/>
                  </a:cubicBezTo>
                  <a:cubicBezTo>
                    <a:pt x="3870" y="9771"/>
                    <a:pt x="3701" y="9961"/>
                    <a:pt x="3701" y="10194"/>
                  </a:cubicBezTo>
                  <a:cubicBezTo>
                    <a:pt x="3701" y="10258"/>
                    <a:pt x="3722" y="10321"/>
                    <a:pt x="3744" y="10342"/>
                  </a:cubicBezTo>
                  <a:cubicBezTo>
                    <a:pt x="3765" y="10427"/>
                    <a:pt x="3786" y="10511"/>
                    <a:pt x="3638" y="10511"/>
                  </a:cubicBezTo>
                  <a:lnTo>
                    <a:pt x="3088" y="10511"/>
                  </a:lnTo>
                  <a:lnTo>
                    <a:pt x="3088" y="3511"/>
                  </a:lnTo>
                  <a:cubicBezTo>
                    <a:pt x="3088" y="2559"/>
                    <a:pt x="3003" y="1438"/>
                    <a:pt x="2496" y="317"/>
                  </a:cubicBezTo>
                  <a:lnTo>
                    <a:pt x="23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776200" y="2339075"/>
              <a:ext cx="18525" cy="43900"/>
            </a:xfrm>
            <a:custGeom>
              <a:avLst/>
              <a:gdLst/>
              <a:ahLst/>
              <a:cxnLst/>
              <a:rect l="l" t="t" r="r" b="b"/>
              <a:pathLst>
                <a:path w="741" h="1756" extrusionOk="0">
                  <a:moveTo>
                    <a:pt x="106" y="0"/>
                  </a:moveTo>
                  <a:cubicBezTo>
                    <a:pt x="64" y="169"/>
                    <a:pt x="1" y="338"/>
                    <a:pt x="1" y="486"/>
                  </a:cubicBezTo>
                  <a:cubicBezTo>
                    <a:pt x="1" y="677"/>
                    <a:pt x="43" y="867"/>
                    <a:pt x="85" y="1036"/>
                  </a:cubicBezTo>
                  <a:cubicBezTo>
                    <a:pt x="149" y="1290"/>
                    <a:pt x="297" y="1480"/>
                    <a:pt x="487" y="1671"/>
                  </a:cubicBezTo>
                  <a:cubicBezTo>
                    <a:pt x="572" y="1692"/>
                    <a:pt x="656" y="1734"/>
                    <a:pt x="720" y="1755"/>
                  </a:cubicBezTo>
                  <a:cubicBezTo>
                    <a:pt x="720" y="1734"/>
                    <a:pt x="720" y="1713"/>
                    <a:pt x="741" y="1692"/>
                  </a:cubicBezTo>
                  <a:cubicBezTo>
                    <a:pt x="593" y="1375"/>
                    <a:pt x="529" y="973"/>
                    <a:pt x="593" y="571"/>
                  </a:cubicBezTo>
                  <a:cubicBezTo>
                    <a:pt x="466" y="360"/>
                    <a:pt x="297" y="169"/>
                    <a:pt x="1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741300" y="2178200"/>
              <a:ext cx="40750" cy="23950"/>
            </a:xfrm>
            <a:custGeom>
              <a:avLst/>
              <a:gdLst/>
              <a:ahLst/>
              <a:cxnLst/>
              <a:rect l="l" t="t" r="r" b="b"/>
              <a:pathLst>
                <a:path w="1630" h="958" extrusionOk="0">
                  <a:moveTo>
                    <a:pt x="1471" y="1"/>
                  </a:moveTo>
                  <a:cubicBezTo>
                    <a:pt x="1181" y="1"/>
                    <a:pt x="882" y="53"/>
                    <a:pt x="614" y="196"/>
                  </a:cubicBezTo>
                  <a:cubicBezTo>
                    <a:pt x="382" y="302"/>
                    <a:pt x="191" y="471"/>
                    <a:pt x="43" y="704"/>
                  </a:cubicBezTo>
                  <a:cubicBezTo>
                    <a:pt x="43" y="788"/>
                    <a:pt x="22" y="873"/>
                    <a:pt x="1" y="957"/>
                  </a:cubicBezTo>
                  <a:lnTo>
                    <a:pt x="43" y="957"/>
                  </a:lnTo>
                  <a:cubicBezTo>
                    <a:pt x="360" y="746"/>
                    <a:pt x="741" y="640"/>
                    <a:pt x="1164" y="619"/>
                  </a:cubicBezTo>
                  <a:cubicBezTo>
                    <a:pt x="1354" y="471"/>
                    <a:pt x="1524" y="259"/>
                    <a:pt x="1629" y="6"/>
                  </a:cubicBezTo>
                  <a:cubicBezTo>
                    <a:pt x="1577" y="2"/>
                    <a:pt x="1524" y="1"/>
                    <a:pt x="14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756650" y="2314750"/>
              <a:ext cx="15875" cy="46550"/>
            </a:xfrm>
            <a:custGeom>
              <a:avLst/>
              <a:gdLst/>
              <a:ahLst/>
              <a:cxnLst/>
              <a:rect l="l" t="t" r="r" b="b"/>
              <a:pathLst>
                <a:path w="635" h="1862" extrusionOk="0">
                  <a:moveTo>
                    <a:pt x="254" y="0"/>
                  </a:moveTo>
                  <a:cubicBezTo>
                    <a:pt x="85" y="275"/>
                    <a:pt x="0" y="550"/>
                    <a:pt x="0" y="867"/>
                  </a:cubicBezTo>
                  <a:cubicBezTo>
                    <a:pt x="0" y="910"/>
                    <a:pt x="0" y="952"/>
                    <a:pt x="0" y="994"/>
                  </a:cubicBezTo>
                  <a:cubicBezTo>
                    <a:pt x="21" y="1269"/>
                    <a:pt x="127" y="1502"/>
                    <a:pt x="275" y="1713"/>
                  </a:cubicBezTo>
                  <a:cubicBezTo>
                    <a:pt x="339" y="1756"/>
                    <a:pt x="402" y="1819"/>
                    <a:pt x="487" y="1861"/>
                  </a:cubicBezTo>
                  <a:cubicBezTo>
                    <a:pt x="487" y="1840"/>
                    <a:pt x="487" y="1819"/>
                    <a:pt x="508" y="1819"/>
                  </a:cubicBezTo>
                  <a:cubicBezTo>
                    <a:pt x="444" y="1438"/>
                    <a:pt x="465" y="1058"/>
                    <a:pt x="635" y="677"/>
                  </a:cubicBezTo>
                  <a:cubicBezTo>
                    <a:pt x="550" y="423"/>
                    <a:pt x="423" y="212"/>
                    <a:pt x="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40775" y="2287250"/>
              <a:ext cx="18000" cy="46550"/>
            </a:xfrm>
            <a:custGeom>
              <a:avLst/>
              <a:gdLst/>
              <a:ahLst/>
              <a:cxnLst/>
              <a:rect l="l" t="t" r="r" b="b"/>
              <a:pathLst>
                <a:path w="720" h="1862" extrusionOk="0">
                  <a:moveTo>
                    <a:pt x="508" y="0"/>
                  </a:moveTo>
                  <a:cubicBezTo>
                    <a:pt x="254" y="254"/>
                    <a:pt x="85" y="571"/>
                    <a:pt x="22" y="910"/>
                  </a:cubicBezTo>
                  <a:cubicBezTo>
                    <a:pt x="22" y="994"/>
                    <a:pt x="1" y="1079"/>
                    <a:pt x="1" y="1142"/>
                  </a:cubicBezTo>
                  <a:cubicBezTo>
                    <a:pt x="1" y="1333"/>
                    <a:pt x="43" y="1502"/>
                    <a:pt x="106" y="1671"/>
                  </a:cubicBezTo>
                  <a:cubicBezTo>
                    <a:pt x="170" y="1735"/>
                    <a:pt x="233" y="1798"/>
                    <a:pt x="297" y="1862"/>
                  </a:cubicBezTo>
                  <a:cubicBezTo>
                    <a:pt x="297" y="1840"/>
                    <a:pt x="318" y="1819"/>
                    <a:pt x="318" y="1819"/>
                  </a:cubicBezTo>
                  <a:cubicBezTo>
                    <a:pt x="339" y="1439"/>
                    <a:pt x="487" y="1079"/>
                    <a:pt x="720" y="719"/>
                  </a:cubicBezTo>
                  <a:cubicBezTo>
                    <a:pt x="720" y="466"/>
                    <a:pt x="635" y="233"/>
                    <a:pt x="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1730725" y="2258175"/>
              <a:ext cx="21700" cy="43900"/>
            </a:xfrm>
            <a:custGeom>
              <a:avLst/>
              <a:gdLst/>
              <a:ahLst/>
              <a:cxnLst/>
              <a:rect l="l" t="t" r="r" b="b"/>
              <a:pathLst>
                <a:path w="868" h="1756" extrusionOk="0">
                  <a:moveTo>
                    <a:pt x="805" y="0"/>
                  </a:moveTo>
                  <a:cubicBezTo>
                    <a:pt x="508" y="212"/>
                    <a:pt x="255" y="465"/>
                    <a:pt x="128" y="783"/>
                  </a:cubicBezTo>
                  <a:cubicBezTo>
                    <a:pt x="43" y="994"/>
                    <a:pt x="1" y="1206"/>
                    <a:pt x="1" y="1417"/>
                  </a:cubicBezTo>
                  <a:cubicBezTo>
                    <a:pt x="1" y="1459"/>
                    <a:pt x="1" y="1481"/>
                    <a:pt x="22" y="1523"/>
                  </a:cubicBezTo>
                  <a:cubicBezTo>
                    <a:pt x="64" y="1608"/>
                    <a:pt x="107" y="1671"/>
                    <a:pt x="149" y="1756"/>
                  </a:cubicBezTo>
                  <a:cubicBezTo>
                    <a:pt x="170" y="1734"/>
                    <a:pt x="170" y="1734"/>
                    <a:pt x="191" y="1713"/>
                  </a:cubicBezTo>
                  <a:cubicBezTo>
                    <a:pt x="297" y="1375"/>
                    <a:pt x="530" y="1036"/>
                    <a:pt x="826" y="762"/>
                  </a:cubicBezTo>
                  <a:cubicBezTo>
                    <a:pt x="868" y="635"/>
                    <a:pt x="868" y="529"/>
                    <a:pt x="868" y="402"/>
                  </a:cubicBezTo>
                  <a:cubicBezTo>
                    <a:pt x="868" y="275"/>
                    <a:pt x="826" y="148"/>
                    <a:pt x="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1730725" y="2202650"/>
              <a:ext cx="34925" cy="31750"/>
            </a:xfrm>
            <a:custGeom>
              <a:avLst/>
              <a:gdLst/>
              <a:ahLst/>
              <a:cxnLst/>
              <a:rect l="l" t="t" r="r" b="b"/>
              <a:pathLst>
                <a:path w="1397" h="1270" extrusionOk="0">
                  <a:moveTo>
                    <a:pt x="1397" y="0"/>
                  </a:moveTo>
                  <a:lnTo>
                    <a:pt x="1397" y="0"/>
                  </a:lnTo>
                  <a:cubicBezTo>
                    <a:pt x="1037" y="43"/>
                    <a:pt x="699" y="170"/>
                    <a:pt x="445" y="381"/>
                  </a:cubicBezTo>
                  <a:cubicBezTo>
                    <a:pt x="233" y="550"/>
                    <a:pt x="85" y="762"/>
                    <a:pt x="1" y="1037"/>
                  </a:cubicBezTo>
                  <a:cubicBezTo>
                    <a:pt x="1" y="1100"/>
                    <a:pt x="22" y="1185"/>
                    <a:pt x="22" y="1269"/>
                  </a:cubicBezTo>
                  <a:cubicBezTo>
                    <a:pt x="22" y="1269"/>
                    <a:pt x="43" y="1269"/>
                    <a:pt x="64" y="1248"/>
                  </a:cubicBezTo>
                  <a:cubicBezTo>
                    <a:pt x="339" y="994"/>
                    <a:pt x="678" y="804"/>
                    <a:pt x="1079" y="677"/>
                  </a:cubicBezTo>
                  <a:cubicBezTo>
                    <a:pt x="1228" y="487"/>
                    <a:pt x="1333" y="254"/>
                    <a:pt x="1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1727025" y="2229075"/>
              <a:ext cx="28575" cy="39150"/>
            </a:xfrm>
            <a:custGeom>
              <a:avLst/>
              <a:gdLst/>
              <a:ahLst/>
              <a:cxnLst/>
              <a:rect l="l" t="t" r="r" b="b"/>
              <a:pathLst>
                <a:path w="1143" h="1566" extrusionOk="0">
                  <a:moveTo>
                    <a:pt x="1143" y="1"/>
                  </a:moveTo>
                  <a:lnTo>
                    <a:pt x="1143" y="1"/>
                  </a:lnTo>
                  <a:cubicBezTo>
                    <a:pt x="783" y="149"/>
                    <a:pt x="466" y="339"/>
                    <a:pt x="276" y="614"/>
                  </a:cubicBezTo>
                  <a:cubicBezTo>
                    <a:pt x="128" y="826"/>
                    <a:pt x="43" y="1058"/>
                    <a:pt x="1" y="1333"/>
                  </a:cubicBezTo>
                  <a:cubicBezTo>
                    <a:pt x="22" y="1397"/>
                    <a:pt x="43" y="1481"/>
                    <a:pt x="64" y="1566"/>
                  </a:cubicBezTo>
                  <a:lnTo>
                    <a:pt x="107" y="1566"/>
                  </a:lnTo>
                  <a:cubicBezTo>
                    <a:pt x="318" y="1249"/>
                    <a:pt x="593" y="953"/>
                    <a:pt x="953" y="762"/>
                  </a:cubicBezTo>
                  <a:cubicBezTo>
                    <a:pt x="1079" y="530"/>
                    <a:pt x="1143" y="297"/>
                    <a:pt x="1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1698475" y="2283025"/>
              <a:ext cx="32800" cy="38075"/>
            </a:xfrm>
            <a:custGeom>
              <a:avLst/>
              <a:gdLst/>
              <a:ahLst/>
              <a:cxnLst/>
              <a:rect l="l" t="t" r="r" b="b"/>
              <a:pathLst>
                <a:path w="1312" h="1523" extrusionOk="0">
                  <a:moveTo>
                    <a:pt x="1" y="0"/>
                  </a:moveTo>
                  <a:lnTo>
                    <a:pt x="1" y="0"/>
                  </a:lnTo>
                  <a:cubicBezTo>
                    <a:pt x="43" y="402"/>
                    <a:pt x="170" y="740"/>
                    <a:pt x="424" y="1015"/>
                  </a:cubicBezTo>
                  <a:cubicBezTo>
                    <a:pt x="529" y="1142"/>
                    <a:pt x="678" y="1248"/>
                    <a:pt x="826" y="1354"/>
                  </a:cubicBezTo>
                  <a:cubicBezTo>
                    <a:pt x="1016" y="1375"/>
                    <a:pt x="1164" y="1438"/>
                    <a:pt x="1312" y="1523"/>
                  </a:cubicBezTo>
                  <a:cubicBezTo>
                    <a:pt x="1270" y="1163"/>
                    <a:pt x="1164" y="825"/>
                    <a:pt x="952" y="550"/>
                  </a:cubicBezTo>
                  <a:cubicBezTo>
                    <a:pt x="720" y="275"/>
                    <a:pt x="381" y="10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1708525" y="2323200"/>
              <a:ext cx="40750" cy="29100"/>
            </a:xfrm>
            <a:custGeom>
              <a:avLst/>
              <a:gdLst/>
              <a:ahLst/>
              <a:cxnLst/>
              <a:rect l="l" t="t" r="r" b="b"/>
              <a:pathLst>
                <a:path w="1630" h="1164" extrusionOk="0">
                  <a:moveTo>
                    <a:pt x="1" y="1"/>
                  </a:moveTo>
                  <a:cubicBezTo>
                    <a:pt x="127" y="381"/>
                    <a:pt x="339" y="698"/>
                    <a:pt x="635" y="910"/>
                  </a:cubicBezTo>
                  <a:cubicBezTo>
                    <a:pt x="762" y="995"/>
                    <a:pt x="910" y="1058"/>
                    <a:pt x="1058" y="1121"/>
                  </a:cubicBezTo>
                  <a:cubicBezTo>
                    <a:pt x="1115" y="1116"/>
                    <a:pt x="1170" y="1113"/>
                    <a:pt x="1224" y="1113"/>
                  </a:cubicBezTo>
                  <a:cubicBezTo>
                    <a:pt x="1370" y="1113"/>
                    <a:pt x="1505" y="1133"/>
                    <a:pt x="1629" y="1164"/>
                  </a:cubicBezTo>
                  <a:cubicBezTo>
                    <a:pt x="1502" y="825"/>
                    <a:pt x="1312" y="529"/>
                    <a:pt x="1016" y="318"/>
                  </a:cubicBezTo>
                  <a:cubicBezTo>
                    <a:pt x="741" y="106"/>
                    <a:pt x="402"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1727550" y="2359300"/>
              <a:ext cx="47100" cy="21550"/>
            </a:xfrm>
            <a:custGeom>
              <a:avLst/>
              <a:gdLst/>
              <a:ahLst/>
              <a:cxnLst/>
              <a:rect l="l" t="t" r="r" b="b"/>
              <a:pathLst>
                <a:path w="1884" h="862" extrusionOk="0">
                  <a:moveTo>
                    <a:pt x="472" y="1"/>
                  </a:moveTo>
                  <a:cubicBezTo>
                    <a:pt x="314" y="1"/>
                    <a:pt x="156" y="22"/>
                    <a:pt x="1" y="58"/>
                  </a:cubicBezTo>
                  <a:cubicBezTo>
                    <a:pt x="212" y="375"/>
                    <a:pt x="466" y="629"/>
                    <a:pt x="805" y="756"/>
                  </a:cubicBezTo>
                  <a:cubicBezTo>
                    <a:pt x="974" y="820"/>
                    <a:pt x="1143" y="862"/>
                    <a:pt x="1333" y="862"/>
                  </a:cubicBezTo>
                  <a:cubicBezTo>
                    <a:pt x="1503" y="820"/>
                    <a:pt x="1693" y="777"/>
                    <a:pt x="1883" y="777"/>
                  </a:cubicBezTo>
                  <a:cubicBezTo>
                    <a:pt x="1672" y="502"/>
                    <a:pt x="1397" y="248"/>
                    <a:pt x="1080" y="122"/>
                  </a:cubicBezTo>
                  <a:cubicBezTo>
                    <a:pt x="887" y="37"/>
                    <a:pt x="680" y="1"/>
                    <a:pt x="4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1754525" y="2386850"/>
              <a:ext cx="50775" cy="18075"/>
            </a:xfrm>
            <a:custGeom>
              <a:avLst/>
              <a:gdLst/>
              <a:ahLst/>
              <a:cxnLst/>
              <a:rect l="l" t="t" r="r" b="b"/>
              <a:pathLst>
                <a:path w="2031" h="723" extrusionOk="0">
                  <a:moveTo>
                    <a:pt x="853" y="1"/>
                  </a:moveTo>
                  <a:cubicBezTo>
                    <a:pt x="576" y="1"/>
                    <a:pt x="288" y="69"/>
                    <a:pt x="1" y="204"/>
                  </a:cubicBezTo>
                  <a:cubicBezTo>
                    <a:pt x="297" y="479"/>
                    <a:pt x="614" y="648"/>
                    <a:pt x="973" y="712"/>
                  </a:cubicBezTo>
                  <a:cubicBezTo>
                    <a:pt x="1032" y="719"/>
                    <a:pt x="1093" y="722"/>
                    <a:pt x="1154" y="722"/>
                  </a:cubicBezTo>
                  <a:cubicBezTo>
                    <a:pt x="1443" y="722"/>
                    <a:pt x="1752" y="643"/>
                    <a:pt x="2031" y="521"/>
                  </a:cubicBezTo>
                  <a:cubicBezTo>
                    <a:pt x="1735" y="267"/>
                    <a:pt x="1418" y="77"/>
                    <a:pt x="1058" y="14"/>
                  </a:cubicBezTo>
                  <a:cubicBezTo>
                    <a:pt x="990" y="5"/>
                    <a:pt x="922" y="1"/>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7"/>
            <p:cNvSpPr/>
            <p:nvPr/>
          </p:nvSpPr>
          <p:spPr>
            <a:xfrm>
              <a:off x="1798400" y="2359150"/>
              <a:ext cx="27525" cy="41800"/>
            </a:xfrm>
            <a:custGeom>
              <a:avLst/>
              <a:gdLst/>
              <a:ahLst/>
              <a:cxnLst/>
              <a:rect l="l" t="t" r="r" b="b"/>
              <a:pathLst>
                <a:path w="1101" h="1672" extrusionOk="0">
                  <a:moveTo>
                    <a:pt x="1" y="1"/>
                  </a:moveTo>
                  <a:cubicBezTo>
                    <a:pt x="1" y="43"/>
                    <a:pt x="1" y="64"/>
                    <a:pt x="1" y="106"/>
                  </a:cubicBezTo>
                  <a:cubicBezTo>
                    <a:pt x="1" y="445"/>
                    <a:pt x="86" y="741"/>
                    <a:pt x="255" y="1016"/>
                  </a:cubicBezTo>
                  <a:cubicBezTo>
                    <a:pt x="445" y="1333"/>
                    <a:pt x="741" y="1545"/>
                    <a:pt x="1101" y="1671"/>
                  </a:cubicBezTo>
                  <a:cubicBezTo>
                    <a:pt x="1101" y="1650"/>
                    <a:pt x="1101" y="1629"/>
                    <a:pt x="1101" y="1587"/>
                  </a:cubicBezTo>
                  <a:cubicBezTo>
                    <a:pt x="1101" y="1249"/>
                    <a:pt x="1016" y="931"/>
                    <a:pt x="826" y="656"/>
                  </a:cubicBezTo>
                  <a:cubicBezTo>
                    <a:pt x="635" y="360"/>
                    <a:pt x="361" y="149"/>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7"/>
            <p:cNvSpPr/>
            <p:nvPr/>
          </p:nvSpPr>
          <p:spPr>
            <a:xfrm>
              <a:off x="1783600" y="2117000"/>
              <a:ext cx="39150" cy="30150"/>
            </a:xfrm>
            <a:custGeom>
              <a:avLst/>
              <a:gdLst/>
              <a:ahLst/>
              <a:cxnLst/>
              <a:rect l="l" t="t" r="r" b="b"/>
              <a:pathLst>
                <a:path w="1566" h="1206" extrusionOk="0">
                  <a:moveTo>
                    <a:pt x="1566" y="0"/>
                  </a:moveTo>
                  <a:cubicBezTo>
                    <a:pt x="1164" y="0"/>
                    <a:pt x="804" y="106"/>
                    <a:pt x="508" y="318"/>
                  </a:cubicBezTo>
                  <a:cubicBezTo>
                    <a:pt x="466" y="360"/>
                    <a:pt x="424" y="381"/>
                    <a:pt x="403" y="423"/>
                  </a:cubicBezTo>
                  <a:cubicBezTo>
                    <a:pt x="360" y="571"/>
                    <a:pt x="318" y="698"/>
                    <a:pt x="255" y="825"/>
                  </a:cubicBezTo>
                  <a:cubicBezTo>
                    <a:pt x="170" y="973"/>
                    <a:pt x="85" y="1100"/>
                    <a:pt x="1" y="1206"/>
                  </a:cubicBezTo>
                  <a:cubicBezTo>
                    <a:pt x="339" y="1185"/>
                    <a:pt x="656" y="1079"/>
                    <a:pt x="931" y="889"/>
                  </a:cubicBezTo>
                  <a:cubicBezTo>
                    <a:pt x="1227" y="677"/>
                    <a:pt x="1439" y="360"/>
                    <a:pt x="15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7"/>
            <p:cNvSpPr/>
            <p:nvPr/>
          </p:nvSpPr>
          <p:spPr>
            <a:xfrm>
              <a:off x="1763525" y="2107475"/>
              <a:ext cx="23800" cy="45500"/>
            </a:xfrm>
            <a:custGeom>
              <a:avLst/>
              <a:gdLst/>
              <a:ahLst/>
              <a:cxnLst/>
              <a:rect l="l" t="t" r="r" b="b"/>
              <a:pathLst>
                <a:path w="952" h="1820" extrusionOk="0">
                  <a:moveTo>
                    <a:pt x="910" y="1"/>
                  </a:moveTo>
                  <a:cubicBezTo>
                    <a:pt x="592" y="191"/>
                    <a:pt x="317" y="424"/>
                    <a:pt x="148" y="762"/>
                  </a:cubicBezTo>
                  <a:cubicBezTo>
                    <a:pt x="85" y="910"/>
                    <a:pt x="21" y="1058"/>
                    <a:pt x="0" y="1227"/>
                  </a:cubicBezTo>
                  <a:cubicBezTo>
                    <a:pt x="42" y="1418"/>
                    <a:pt x="64" y="1608"/>
                    <a:pt x="42" y="1819"/>
                  </a:cubicBezTo>
                  <a:cubicBezTo>
                    <a:pt x="360" y="1629"/>
                    <a:pt x="635" y="1375"/>
                    <a:pt x="762" y="1079"/>
                  </a:cubicBezTo>
                  <a:cubicBezTo>
                    <a:pt x="888" y="825"/>
                    <a:pt x="952" y="572"/>
                    <a:pt x="952" y="276"/>
                  </a:cubicBezTo>
                  <a:cubicBezTo>
                    <a:pt x="952" y="191"/>
                    <a:pt x="931" y="85"/>
                    <a:pt x="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7"/>
            <p:cNvSpPr/>
            <p:nvPr/>
          </p:nvSpPr>
          <p:spPr>
            <a:xfrm>
              <a:off x="1758750" y="2156450"/>
              <a:ext cx="45500" cy="16625"/>
            </a:xfrm>
            <a:custGeom>
              <a:avLst/>
              <a:gdLst/>
              <a:ahLst/>
              <a:cxnLst/>
              <a:rect l="l" t="t" r="r" b="b"/>
              <a:pathLst>
                <a:path w="1820" h="665" extrusionOk="0">
                  <a:moveTo>
                    <a:pt x="1182" y="0"/>
                  </a:moveTo>
                  <a:cubicBezTo>
                    <a:pt x="1044" y="0"/>
                    <a:pt x="910" y="17"/>
                    <a:pt x="783" y="51"/>
                  </a:cubicBezTo>
                  <a:cubicBezTo>
                    <a:pt x="530" y="114"/>
                    <a:pt x="318" y="241"/>
                    <a:pt x="107" y="410"/>
                  </a:cubicBezTo>
                  <a:cubicBezTo>
                    <a:pt x="85" y="495"/>
                    <a:pt x="43" y="580"/>
                    <a:pt x="1" y="643"/>
                  </a:cubicBezTo>
                  <a:cubicBezTo>
                    <a:pt x="22" y="664"/>
                    <a:pt x="43" y="664"/>
                    <a:pt x="64" y="664"/>
                  </a:cubicBezTo>
                  <a:cubicBezTo>
                    <a:pt x="280" y="588"/>
                    <a:pt x="503" y="550"/>
                    <a:pt x="734" y="550"/>
                  </a:cubicBezTo>
                  <a:cubicBezTo>
                    <a:pt x="888" y="550"/>
                    <a:pt x="1046" y="567"/>
                    <a:pt x="1206" y="601"/>
                  </a:cubicBezTo>
                  <a:cubicBezTo>
                    <a:pt x="1439" y="474"/>
                    <a:pt x="1650" y="326"/>
                    <a:pt x="1820" y="114"/>
                  </a:cubicBezTo>
                  <a:cubicBezTo>
                    <a:pt x="1604" y="38"/>
                    <a:pt x="1388" y="0"/>
                    <a:pt x="11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7"/>
            <p:cNvSpPr/>
            <p:nvPr/>
          </p:nvSpPr>
          <p:spPr>
            <a:xfrm>
              <a:off x="1737600" y="2132325"/>
              <a:ext cx="19075" cy="48675"/>
            </a:xfrm>
            <a:custGeom>
              <a:avLst/>
              <a:gdLst/>
              <a:ahLst/>
              <a:cxnLst/>
              <a:rect l="l" t="t" r="r" b="b"/>
              <a:pathLst>
                <a:path w="763" h="1947" extrusionOk="0">
                  <a:moveTo>
                    <a:pt x="614" y="1"/>
                  </a:moveTo>
                  <a:cubicBezTo>
                    <a:pt x="339" y="233"/>
                    <a:pt x="107" y="550"/>
                    <a:pt x="43" y="910"/>
                  </a:cubicBezTo>
                  <a:cubicBezTo>
                    <a:pt x="1" y="1037"/>
                    <a:pt x="1" y="1164"/>
                    <a:pt x="1" y="1291"/>
                  </a:cubicBezTo>
                  <a:cubicBezTo>
                    <a:pt x="1" y="1312"/>
                    <a:pt x="1" y="1354"/>
                    <a:pt x="1" y="1396"/>
                  </a:cubicBezTo>
                  <a:cubicBezTo>
                    <a:pt x="85" y="1587"/>
                    <a:pt x="149" y="1756"/>
                    <a:pt x="191" y="1946"/>
                  </a:cubicBezTo>
                  <a:cubicBezTo>
                    <a:pt x="445" y="1693"/>
                    <a:pt x="656" y="1396"/>
                    <a:pt x="720" y="1079"/>
                  </a:cubicBezTo>
                  <a:cubicBezTo>
                    <a:pt x="762" y="952"/>
                    <a:pt x="762" y="825"/>
                    <a:pt x="762" y="677"/>
                  </a:cubicBezTo>
                  <a:cubicBezTo>
                    <a:pt x="762" y="445"/>
                    <a:pt x="720" y="212"/>
                    <a:pt x="6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7"/>
            <p:cNvSpPr/>
            <p:nvPr/>
          </p:nvSpPr>
          <p:spPr>
            <a:xfrm>
              <a:off x="1718050" y="2164050"/>
              <a:ext cx="16950" cy="50250"/>
            </a:xfrm>
            <a:custGeom>
              <a:avLst/>
              <a:gdLst/>
              <a:ahLst/>
              <a:cxnLst/>
              <a:rect l="l" t="t" r="r" b="b"/>
              <a:pathLst>
                <a:path w="678" h="2010" extrusionOk="0">
                  <a:moveTo>
                    <a:pt x="339" y="1"/>
                  </a:moveTo>
                  <a:cubicBezTo>
                    <a:pt x="127" y="318"/>
                    <a:pt x="0" y="656"/>
                    <a:pt x="0" y="1016"/>
                  </a:cubicBezTo>
                  <a:cubicBezTo>
                    <a:pt x="0" y="1206"/>
                    <a:pt x="43" y="1375"/>
                    <a:pt x="85" y="1523"/>
                  </a:cubicBezTo>
                  <a:cubicBezTo>
                    <a:pt x="212" y="1671"/>
                    <a:pt x="296" y="1841"/>
                    <a:pt x="360" y="2010"/>
                  </a:cubicBezTo>
                  <a:cubicBezTo>
                    <a:pt x="550" y="1693"/>
                    <a:pt x="677" y="1375"/>
                    <a:pt x="677" y="1037"/>
                  </a:cubicBezTo>
                  <a:lnTo>
                    <a:pt x="677" y="1016"/>
                  </a:lnTo>
                  <a:cubicBezTo>
                    <a:pt x="677" y="656"/>
                    <a:pt x="529" y="318"/>
                    <a:pt x="3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7"/>
            <p:cNvSpPr/>
            <p:nvPr/>
          </p:nvSpPr>
          <p:spPr>
            <a:xfrm>
              <a:off x="1703775" y="2201075"/>
              <a:ext cx="20100" cy="49175"/>
            </a:xfrm>
            <a:custGeom>
              <a:avLst/>
              <a:gdLst/>
              <a:ahLst/>
              <a:cxnLst/>
              <a:rect l="l" t="t" r="r" b="b"/>
              <a:pathLst>
                <a:path w="804" h="1967" extrusionOk="0">
                  <a:moveTo>
                    <a:pt x="148" y="0"/>
                  </a:moveTo>
                  <a:cubicBezTo>
                    <a:pt x="64" y="233"/>
                    <a:pt x="0" y="465"/>
                    <a:pt x="0" y="677"/>
                  </a:cubicBezTo>
                  <a:cubicBezTo>
                    <a:pt x="0" y="825"/>
                    <a:pt x="21" y="952"/>
                    <a:pt x="64" y="1079"/>
                  </a:cubicBezTo>
                  <a:cubicBezTo>
                    <a:pt x="106" y="1248"/>
                    <a:pt x="191" y="1417"/>
                    <a:pt x="275" y="1565"/>
                  </a:cubicBezTo>
                  <a:cubicBezTo>
                    <a:pt x="423" y="1671"/>
                    <a:pt x="571" y="1798"/>
                    <a:pt x="677" y="1967"/>
                  </a:cubicBezTo>
                  <a:cubicBezTo>
                    <a:pt x="762" y="1734"/>
                    <a:pt x="804" y="1544"/>
                    <a:pt x="804" y="1332"/>
                  </a:cubicBezTo>
                  <a:cubicBezTo>
                    <a:pt x="804" y="1184"/>
                    <a:pt x="783" y="1057"/>
                    <a:pt x="762" y="909"/>
                  </a:cubicBezTo>
                  <a:cubicBezTo>
                    <a:pt x="677" y="550"/>
                    <a:pt x="444" y="254"/>
                    <a:pt x="1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7"/>
            <p:cNvSpPr/>
            <p:nvPr/>
          </p:nvSpPr>
          <p:spPr>
            <a:xfrm>
              <a:off x="1697425" y="2241775"/>
              <a:ext cx="25925" cy="44450"/>
            </a:xfrm>
            <a:custGeom>
              <a:avLst/>
              <a:gdLst/>
              <a:ahLst/>
              <a:cxnLst/>
              <a:rect l="l" t="t" r="r" b="b"/>
              <a:pathLst>
                <a:path w="1037" h="1778" extrusionOk="0">
                  <a:moveTo>
                    <a:pt x="22" y="1"/>
                  </a:moveTo>
                  <a:cubicBezTo>
                    <a:pt x="22" y="64"/>
                    <a:pt x="0" y="170"/>
                    <a:pt x="0" y="233"/>
                  </a:cubicBezTo>
                  <a:cubicBezTo>
                    <a:pt x="0" y="529"/>
                    <a:pt x="64" y="825"/>
                    <a:pt x="191" y="1058"/>
                  </a:cubicBezTo>
                  <a:cubicBezTo>
                    <a:pt x="275" y="1206"/>
                    <a:pt x="381" y="1354"/>
                    <a:pt x="508" y="1481"/>
                  </a:cubicBezTo>
                  <a:cubicBezTo>
                    <a:pt x="698" y="1544"/>
                    <a:pt x="846" y="1650"/>
                    <a:pt x="994" y="1777"/>
                  </a:cubicBezTo>
                  <a:cubicBezTo>
                    <a:pt x="1016" y="1714"/>
                    <a:pt x="1037" y="1629"/>
                    <a:pt x="1037" y="1566"/>
                  </a:cubicBezTo>
                  <a:cubicBezTo>
                    <a:pt x="1037" y="1269"/>
                    <a:pt x="952" y="995"/>
                    <a:pt x="825" y="741"/>
                  </a:cubicBezTo>
                  <a:cubicBezTo>
                    <a:pt x="656" y="424"/>
                    <a:pt x="381" y="170"/>
                    <a:pt x="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7"/>
            <p:cNvSpPr/>
            <p:nvPr/>
          </p:nvSpPr>
          <p:spPr>
            <a:xfrm>
              <a:off x="1874550" y="2099550"/>
              <a:ext cx="11125" cy="230025"/>
            </a:xfrm>
            <a:custGeom>
              <a:avLst/>
              <a:gdLst/>
              <a:ahLst/>
              <a:cxnLst/>
              <a:rect l="l" t="t" r="r" b="b"/>
              <a:pathLst>
                <a:path w="445" h="9201" extrusionOk="0">
                  <a:moveTo>
                    <a:pt x="1" y="0"/>
                  </a:moveTo>
                  <a:lnTo>
                    <a:pt x="1" y="9200"/>
                  </a:lnTo>
                  <a:lnTo>
                    <a:pt x="445" y="9200"/>
                  </a:lnTo>
                  <a:lnTo>
                    <a:pt x="445" y="2623"/>
                  </a:lnTo>
                  <a:cubicBezTo>
                    <a:pt x="445" y="1840"/>
                    <a:pt x="360" y="910"/>
                    <a:pt x="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7"/>
            <p:cNvSpPr/>
            <p:nvPr/>
          </p:nvSpPr>
          <p:spPr>
            <a:xfrm>
              <a:off x="1364850" y="2103725"/>
              <a:ext cx="144900" cy="258250"/>
            </a:xfrm>
            <a:custGeom>
              <a:avLst/>
              <a:gdLst/>
              <a:ahLst/>
              <a:cxnLst/>
              <a:rect l="l" t="t" r="r" b="b"/>
              <a:pathLst>
                <a:path w="5796" h="10330" extrusionOk="0">
                  <a:moveTo>
                    <a:pt x="1601" y="1"/>
                  </a:moveTo>
                  <a:cubicBezTo>
                    <a:pt x="1568" y="1"/>
                    <a:pt x="1535" y="1"/>
                    <a:pt x="1502" y="3"/>
                  </a:cubicBezTo>
                  <a:cubicBezTo>
                    <a:pt x="698" y="45"/>
                    <a:pt x="275" y="277"/>
                    <a:pt x="0" y="510"/>
                  </a:cubicBezTo>
                  <a:lnTo>
                    <a:pt x="0" y="849"/>
                  </a:lnTo>
                  <a:lnTo>
                    <a:pt x="0" y="10091"/>
                  </a:lnTo>
                  <a:cubicBezTo>
                    <a:pt x="402" y="9816"/>
                    <a:pt x="868" y="9689"/>
                    <a:pt x="1481" y="9668"/>
                  </a:cubicBezTo>
                  <a:cubicBezTo>
                    <a:pt x="1517" y="9667"/>
                    <a:pt x="1554" y="9666"/>
                    <a:pt x="1590" y="9666"/>
                  </a:cubicBezTo>
                  <a:cubicBezTo>
                    <a:pt x="2193" y="9666"/>
                    <a:pt x="2833" y="9826"/>
                    <a:pt x="3511" y="9985"/>
                  </a:cubicBezTo>
                  <a:cubicBezTo>
                    <a:pt x="4162" y="10157"/>
                    <a:pt x="4864" y="10329"/>
                    <a:pt x="5571" y="10329"/>
                  </a:cubicBezTo>
                  <a:cubicBezTo>
                    <a:pt x="5646" y="10329"/>
                    <a:pt x="5721" y="10327"/>
                    <a:pt x="5795" y="10323"/>
                  </a:cubicBezTo>
                  <a:lnTo>
                    <a:pt x="5795" y="849"/>
                  </a:lnTo>
                  <a:lnTo>
                    <a:pt x="5795" y="658"/>
                  </a:lnTo>
                  <a:cubicBezTo>
                    <a:pt x="5717" y="662"/>
                    <a:pt x="5638" y="664"/>
                    <a:pt x="5559" y="664"/>
                  </a:cubicBezTo>
                  <a:cubicBezTo>
                    <a:pt x="4814" y="664"/>
                    <a:pt x="4073" y="492"/>
                    <a:pt x="3384" y="320"/>
                  </a:cubicBezTo>
                  <a:cubicBezTo>
                    <a:pt x="2746" y="160"/>
                    <a:pt x="2146" y="1"/>
                    <a:pt x="16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7"/>
            <p:cNvSpPr/>
            <p:nvPr/>
          </p:nvSpPr>
          <p:spPr>
            <a:xfrm>
              <a:off x="1208875" y="2103725"/>
              <a:ext cx="144375" cy="258250"/>
            </a:xfrm>
            <a:custGeom>
              <a:avLst/>
              <a:gdLst/>
              <a:ahLst/>
              <a:cxnLst/>
              <a:rect l="l" t="t" r="r" b="b"/>
              <a:pathLst>
                <a:path w="5775" h="10330" extrusionOk="0">
                  <a:moveTo>
                    <a:pt x="4171" y="1"/>
                  </a:moveTo>
                  <a:cubicBezTo>
                    <a:pt x="3610" y="1"/>
                    <a:pt x="3028" y="160"/>
                    <a:pt x="2390" y="320"/>
                  </a:cubicBezTo>
                  <a:cubicBezTo>
                    <a:pt x="1682" y="492"/>
                    <a:pt x="975" y="664"/>
                    <a:pt x="235" y="664"/>
                  </a:cubicBezTo>
                  <a:cubicBezTo>
                    <a:pt x="157" y="664"/>
                    <a:pt x="79" y="662"/>
                    <a:pt x="0" y="658"/>
                  </a:cubicBezTo>
                  <a:lnTo>
                    <a:pt x="0" y="849"/>
                  </a:lnTo>
                  <a:lnTo>
                    <a:pt x="0" y="10323"/>
                  </a:lnTo>
                  <a:cubicBezTo>
                    <a:pt x="73" y="10327"/>
                    <a:pt x="146" y="10329"/>
                    <a:pt x="218" y="10329"/>
                  </a:cubicBezTo>
                  <a:cubicBezTo>
                    <a:pt x="907" y="10329"/>
                    <a:pt x="1594" y="10157"/>
                    <a:pt x="2263" y="9985"/>
                  </a:cubicBezTo>
                  <a:cubicBezTo>
                    <a:pt x="2941" y="9826"/>
                    <a:pt x="3563" y="9666"/>
                    <a:pt x="4181" y="9666"/>
                  </a:cubicBezTo>
                  <a:cubicBezTo>
                    <a:pt x="4219" y="9666"/>
                    <a:pt x="4256" y="9667"/>
                    <a:pt x="4294" y="9668"/>
                  </a:cubicBezTo>
                  <a:cubicBezTo>
                    <a:pt x="4907" y="9689"/>
                    <a:pt x="5372" y="9816"/>
                    <a:pt x="5774" y="10091"/>
                  </a:cubicBezTo>
                  <a:lnTo>
                    <a:pt x="5774" y="849"/>
                  </a:lnTo>
                  <a:lnTo>
                    <a:pt x="5774" y="510"/>
                  </a:lnTo>
                  <a:cubicBezTo>
                    <a:pt x="5499" y="256"/>
                    <a:pt x="5076" y="45"/>
                    <a:pt x="4273" y="3"/>
                  </a:cubicBezTo>
                  <a:cubicBezTo>
                    <a:pt x="4239" y="1"/>
                    <a:pt x="4205" y="1"/>
                    <a:pt x="4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7"/>
            <p:cNvSpPr/>
            <p:nvPr/>
          </p:nvSpPr>
          <p:spPr>
            <a:xfrm>
              <a:off x="1172400" y="2124925"/>
              <a:ext cx="373300" cy="287125"/>
            </a:xfrm>
            <a:custGeom>
              <a:avLst/>
              <a:gdLst/>
              <a:ahLst/>
              <a:cxnLst/>
              <a:rect l="l" t="t" r="r" b="b"/>
              <a:pathLst>
                <a:path w="14932" h="11485" extrusionOk="0">
                  <a:moveTo>
                    <a:pt x="0" y="1"/>
                  </a:moveTo>
                  <a:lnTo>
                    <a:pt x="0" y="10998"/>
                  </a:lnTo>
                  <a:lnTo>
                    <a:pt x="6641" y="10998"/>
                  </a:lnTo>
                  <a:cubicBezTo>
                    <a:pt x="6789" y="11273"/>
                    <a:pt x="7064" y="11485"/>
                    <a:pt x="7445" y="11485"/>
                  </a:cubicBezTo>
                  <a:cubicBezTo>
                    <a:pt x="7868" y="11485"/>
                    <a:pt x="8143" y="11273"/>
                    <a:pt x="8291" y="10998"/>
                  </a:cubicBezTo>
                  <a:lnTo>
                    <a:pt x="14932" y="10998"/>
                  </a:lnTo>
                  <a:lnTo>
                    <a:pt x="14932" y="1"/>
                  </a:lnTo>
                  <a:lnTo>
                    <a:pt x="14086" y="1"/>
                  </a:lnTo>
                  <a:lnTo>
                    <a:pt x="14128" y="233"/>
                  </a:lnTo>
                  <a:cubicBezTo>
                    <a:pt x="14149" y="233"/>
                    <a:pt x="14149" y="275"/>
                    <a:pt x="14149" y="297"/>
                  </a:cubicBezTo>
                  <a:lnTo>
                    <a:pt x="14149" y="10237"/>
                  </a:lnTo>
                  <a:cubicBezTo>
                    <a:pt x="13663" y="10237"/>
                    <a:pt x="8291" y="10216"/>
                    <a:pt x="7973" y="10216"/>
                  </a:cubicBezTo>
                  <a:cubicBezTo>
                    <a:pt x="7868" y="10406"/>
                    <a:pt x="7741" y="10448"/>
                    <a:pt x="7445" y="10448"/>
                  </a:cubicBezTo>
                  <a:cubicBezTo>
                    <a:pt x="7191" y="10448"/>
                    <a:pt x="7085" y="10406"/>
                    <a:pt x="6958" y="10216"/>
                  </a:cubicBezTo>
                  <a:cubicBezTo>
                    <a:pt x="6683" y="10216"/>
                    <a:pt x="1755" y="10237"/>
                    <a:pt x="783" y="10237"/>
                  </a:cubicBezTo>
                  <a:lnTo>
                    <a:pt x="783" y="297"/>
                  </a:lnTo>
                  <a:cubicBezTo>
                    <a:pt x="783" y="275"/>
                    <a:pt x="783" y="233"/>
                    <a:pt x="783" y="212"/>
                  </a:cubicBezTo>
                  <a:lnTo>
                    <a:pt x="8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7"/>
            <p:cNvSpPr/>
            <p:nvPr/>
          </p:nvSpPr>
          <p:spPr>
            <a:xfrm>
              <a:off x="1378600" y="216190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3"/>
                    <a:pt x="4019" y="1081"/>
                    <a:pt x="4632" y="1123"/>
                  </a:cubicBezTo>
                  <a:lnTo>
                    <a:pt x="4632" y="679"/>
                  </a:lnTo>
                  <a:cubicBezTo>
                    <a:pt x="4061" y="615"/>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7"/>
            <p:cNvSpPr/>
            <p:nvPr/>
          </p:nvSpPr>
          <p:spPr>
            <a:xfrm>
              <a:off x="1378600" y="2302000"/>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2"/>
                    <a:pt x="550" y="489"/>
                    <a:pt x="952" y="468"/>
                  </a:cubicBezTo>
                  <a:cubicBezTo>
                    <a:pt x="985" y="467"/>
                    <a:pt x="1018" y="466"/>
                    <a:pt x="1051" y="466"/>
                  </a:cubicBezTo>
                  <a:cubicBezTo>
                    <a:pt x="1596" y="466"/>
                    <a:pt x="2196" y="626"/>
                    <a:pt x="2834" y="785"/>
                  </a:cubicBezTo>
                  <a:cubicBezTo>
                    <a:pt x="3405" y="933"/>
                    <a:pt x="4019" y="1081"/>
                    <a:pt x="4632" y="1123"/>
                  </a:cubicBezTo>
                  <a:lnTo>
                    <a:pt x="4632" y="658"/>
                  </a:lnTo>
                  <a:cubicBezTo>
                    <a:pt x="4061" y="616"/>
                    <a:pt x="3490" y="489"/>
                    <a:pt x="2940" y="341"/>
                  </a:cubicBezTo>
                  <a:cubicBezTo>
                    <a:pt x="2282" y="161"/>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7"/>
            <p:cNvSpPr/>
            <p:nvPr/>
          </p:nvSpPr>
          <p:spPr>
            <a:xfrm>
              <a:off x="1378600" y="2273975"/>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3"/>
                    <a:pt x="550" y="489"/>
                    <a:pt x="952" y="468"/>
                  </a:cubicBezTo>
                  <a:cubicBezTo>
                    <a:pt x="985" y="467"/>
                    <a:pt x="1018" y="466"/>
                    <a:pt x="1051" y="466"/>
                  </a:cubicBezTo>
                  <a:cubicBezTo>
                    <a:pt x="1596" y="466"/>
                    <a:pt x="2196" y="626"/>
                    <a:pt x="2834" y="785"/>
                  </a:cubicBezTo>
                  <a:cubicBezTo>
                    <a:pt x="3405" y="933"/>
                    <a:pt x="4019" y="1081"/>
                    <a:pt x="4632" y="1124"/>
                  </a:cubicBezTo>
                  <a:lnTo>
                    <a:pt x="4632" y="658"/>
                  </a:lnTo>
                  <a:cubicBezTo>
                    <a:pt x="4061" y="616"/>
                    <a:pt x="3490" y="468"/>
                    <a:pt x="2961" y="341"/>
                  </a:cubicBezTo>
                  <a:cubicBezTo>
                    <a:pt x="2283"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7"/>
            <p:cNvSpPr/>
            <p:nvPr/>
          </p:nvSpPr>
          <p:spPr>
            <a:xfrm>
              <a:off x="1378600" y="2189925"/>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2"/>
                    <a:pt x="4019" y="1081"/>
                    <a:pt x="4632" y="1123"/>
                  </a:cubicBezTo>
                  <a:lnTo>
                    <a:pt x="4632" y="658"/>
                  </a:lnTo>
                  <a:cubicBezTo>
                    <a:pt x="4061" y="615"/>
                    <a:pt x="3490" y="467"/>
                    <a:pt x="2940" y="340"/>
                  </a:cubicBezTo>
                  <a:cubicBezTo>
                    <a:pt x="2282"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7"/>
            <p:cNvSpPr/>
            <p:nvPr/>
          </p:nvSpPr>
          <p:spPr>
            <a:xfrm>
              <a:off x="1378600" y="2245950"/>
              <a:ext cx="115825" cy="28100"/>
            </a:xfrm>
            <a:custGeom>
              <a:avLst/>
              <a:gdLst/>
              <a:ahLst/>
              <a:cxnLst/>
              <a:rect l="l" t="t" r="r" b="b"/>
              <a:pathLst>
                <a:path w="4633" h="1124" extrusionOk="0">
                  <a:moveTo>
                    <a:pt x="1040" y="1"/>
                  </a:moveTo>
                  <a:cubicBezTo>
                    <a:pt x="1003" y="1"/>
                    <a:pt x="967" y="2"/>
                    <a:pt x="931" y="3"/>
                  </a:cubicBezTo>
                  <a:cubicBezTo>
                    <a:pt x="593" y="24"/>
                    <a:pt x="275" y="66"/>
                    <a:pt x="0" y="151"/>
                  </a:cubicBezTo>
                  <a:lnTo>
                    <a:pt x="0" y="637"/>
                  </a:lnTo>
                  <a:cubicBezTo>
                    <a:pt x="254" y="553"/>
                    <a:pt x="550" y="489"/>
                    <a:pt x="952" y="468"/>
                  </a:cubicBezTo>
                  <a:cubicBezTo>
                    <a:pt x="1523" y="468"/>
                    <a:pt x="2158" y="616"/>
                    <a:pt x="2834" y="785"/>
                  </a:cubicBezTo>
                  <a:cubicBezTo>
                    <a:pt x="3405" y="933"/>
                    <a:pt x="4019" y="1081"/>
                    <a:pt x="4632" y="1124"/>
                  </a:cubicBezTo>
                  <a:lnTo>
                    <a:pt x="4632" y="680"/>
                  </a:lnTo>
                  <a:cubicBezTo>
                    <a:pt x="4061" y="637"/>
                    <a:pt x="3490" y="489"/>
                    <a:pt x="2940" y="341"/>
                  </a:cubicBezTo>
                  <a:cubicBezTo>
                    <a:pt x="2282"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7"/>
            <p:cNvSpPr/>
            <p:nvPr/>
          </p:nvSpPr>
          <p:spPr>
            <a:xfrm>
              <a:off x="1378600" y="2134400"/>
              <a:ext cx="115825" cy="27550"/>
            </a:xfrm>
            <a:custGeom>
              <a:avLst/>
              <a:gdLst/>
              <a:ahLst/>
              <a:cxnLst/>
              <a:rect l="l" t="t" r="r" b="b"/>
              <a:pathLst>
                <a:path w="4633" h="1102" extrusionOk="0">
                  <a:moveTo>
                    <a:pt x="1053" y="0"/>
                  </a:moveTo>
                  <a:cubicBezTo>
                    <a:pt x="1012" y="0"/>
                    <a:pt x="972" y="1"/>
                    <a:pt x="931" y="2"/>
                  </a:cubicBezTo>
                  <a:cubicBezTo>
                    <a:pt x="593" y="2"/>
                    <a:pt x="275" y="44"/>
                    <a:pt x="0" y="129"/>
                  </a:cubicBezTo>
                  <a:lnTo>
                    <a:pt x="0" y="637"/>
                  </a:lnTo>
                  <a:cubicBezTo>
                    <a:pt x="254" y="531"/>
                    <a:pt x="550" y="467"/>
                    <a:pt x="952" y="446"/>
                  </a:cubicBezTo>
                  <a:cubicBezTo>
                    <a:pt x="985" y="445"/>
                    <a:pt x="1018" y="445"/>
                    <a:pt x="1051" y="445"/>
                  </a:cubicBezTo>
                  <a:cubicBezTo>
                    <a:pt x="1596" y="445"/>
                    <a:pt x="2196" y="604"/>
                    <a:pt x="2834" y="764"/>
                  </a:cubicBezTo>
                  <a:cubicBezTo>
                    <a:pt x="3405" y="912"/>
                    <a:pt x="4019" y="1060"/>
                    <a:pt x="4632" y="1102"/>
                  </a:cubicBezTo>
                  <a:lnTo>
                    <a:pt x="4632" y="637"/>
                  </a:lnTo>
                  <a:cubicBezTo>
                    <a:pt x="4061" y="594"/>
                    <a:pt x="3490" y="467"/>
                    <a:pt x="2961" y="319"/>
                  </a:cubicBezTo>
                  <a:cubicBezTo>
                    <a:pt x="2288" y="141"/>
                    <a:pt x="1652" y="0"/>
                    <a:pt x="105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7"/>
            <p:cNvSpPr/>
            <p:nvPr/>
          </p:nvSpPr>
          <p:spPr>
            <a:xfrm>
              <a:off x="1223675" y="2273975"/>
              <a:ext cx="115825" cy="28100"/>
            </a:xfrm>
            <a:custGeom>
              <a:avLst/>
              <a:gdLst/>
              <a:ahLst/>
              <a:cxnLst/>
              <a:rect l="l" t="t" r="r" b="b"/>
              <a:pathLst>
                <a:path w="4633" h="1124" extrusionOk="0">
                  <a:moveTo>
                    <a:pt x="3590" y="1"/>
                  </a:moveTo>
                  <a:cubicBezTo>
                    <a:pt x="2971" y="1"/>
                    <a:pt x="2351" y="162"/>
                    <a:pt x="1693" y="341"/>
                  </a:cubicBezTo>
                  <a:cubicBezTo>
                    <a:pt x="1121" y="468"/>
                    <a:pt x="572" y="616"/>
                    <a:pt x="1" y="658"/>
                  </a:cubicBezTo>
                  <a:lnTo>
                    <a:pt x="1" y="1124"/>
                  </a:lnTo>
                  <a:cubicBezTo>
                    <a:pt x="635" y="1081"/>
                    <a:pt x="1206" y="933"/>
                    <a:pt x="1798" y="785"/>
                  </a:cubicBezTo>
                  <a:cubicBezTo>
                    <a:pt x="2436" y="626"/>
                    <a:pt x="3018" y="466"/>
                    <a:pt x="3579" y="466"/>
                  </a:cubicBezTo>
                  <a:cubicBezTo>
                    <a:pt x="3613" y="466"/>
                    <a:pt x="3647" y="467"/>
                    <a:pt x="3681" y="468"/>
                  </a:cubicBezTo>
                  <a:cubicBezTo>
                    <a:pt x="4082" y="489"/>
                    <a:pt x="4400" y="553"/>
                    <a:pt x="4632" y="637"/>
                  </a:cubicBezTo>
                  <a:lnTo>
                    <a:pt x="4632" y="151"/>
                  </a:lnTo>
                  <a:cubicBezTo>
                    <a:pt x="4357" y="66"/>
                    <a:pt x="4061"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7"/>
            <p:cNvSpPr/>
            <p:nvPr/>
          </p:nvSpPr>
          <p:spPr>
            <a:xfrm>
              <a:off x="1223675" y="2245950"/>
              <a:ext cx="115825" cy="28100"/>
            </a:xfrm>
            <a:custGeom>
              <a:avLst/>
              <a:gdLst/>
              <a:ahLst/>
              <a:cxnLst/>
              <a:rect l="l" t="t" r="r" b="b"/>
              <a:pathLst>
                <a:path w="4633" h="1124" extrusionOk="0">
                  <a:moveTo>
                    <a:pt x="3593" y="1"/>
                  </a:moveTo>
                  <a:cubicBezTo>
                    <a:pt x="2992" y="1"/>
                    <a:pt x="2371" y="162"/>
                    <a:pt x="1693" y="341"/>
                  </a:cubicBezTo>
                  <a:cubicBezTo>
                    <a:pt x="1143" y="489"/>
                    <a:pt x="572" y="637"/>
                    <a:pt x="1" y="680"/>
                  </a:cubicBezTo>
                  <a:lnTo>
                    <a:pt x="1" y="1124"/>
                  </a:lnTo>
                  <a:cubicBezTo>
                    <a:pt x="635" y="1081"/>
                    <a:pt x="1206" y="933"/>
                    <a:pt x="1819" y="785"/>
                  </a:cubicBezTo>
                  <a:cubicBezTo>
                    <a:pt x="2475" y="616"/>
                    <a:pt x="3110" y="468"/>
                    <a:pt x="3681" y="468"/>
                  </a:cubicBezTo>
                  <a:cubicBezTo>
                    <a:pt x="4082" y="489"/>
                    <a:pt x="4400" y="553"/>
                    <a:pt x="4632" y="637"/>
                  </a:cubicBezTo>
                  <a:lnTo>
                    <a:pt x="4632" y="151"/>
                  </a:lnTo>
                  <a:cubicBezTo>
                    <a:pt x="4357" y="66"/>
                    <a:pt x="4040" y="24"/>
                    <a:pt x="3702" y="3"/>
                  </a:cubicBezTo>
                  <a:cubicBezTo>
                    <a:pt x="3666" y="2"/>
                    <a:pt x="3629" y="1"/>
                    <a:pt x="359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7"/>
            <p:cNvSpPr/>
            <p:nvPr/>
          </p:nvSpPr>
          <p:spPr>
            <a:xfrm>
              <a:off x="1378600" y="221795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7"/>
                  </a:lnTo>
                  <a:cubicBezTo>
                    <a:pt x="254" y="552"/>
                    <a:pt x="550" y="488"/>
                    <a:pt x="952" y="467"/>
                  </a:cubicBezTo>
                  <a:cubicBezTo>
                    <a:pt x="985" y="466"/>
                    <a:pt x="1018" y="465"/>
                    <a:pt x="1051" y="465"/>
                  </a:cubicBezTo>
                  <a:cubicBezTo>
                    <a:pt x="1596" y="465"/>
                    <a:pt x="2196" y="625"/>
                    <a:pt x="2834" y="784"/>
                  </a:cubicBezTo>
                  <a:cubicBezTo>
                    <a:pt x="3405" y="932"/>
                    <a:pt x="4019" y="1080"/>
                    <a:pt x="4632" y="1123"/>
                  </a:cubicBezTo>
                  <a:lnTo>
                    <a:pt x="4632" y="679"/>
                  </a:lnTo>
                  <a:cubicBezTo>
                    <a:pt x="4061" y="636"/>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7"/>
            <p:cNvSpPr/>
            <p:nvPr/>
          </p:nvSpPr>
          <p:spPr>
            <a:xfrm>
              <a:off x="1223675" y="2302000"/>
              <a:ext cx="115825" cy="28100"/>
            </a:xfrm>
            <a:custGeom>
              <a:avLst/>
              <a:gdLst/>
              <a:ahLst/>
              <a:cxnLst/>
              <a:rect l="l" t="t" r="r" b="b"/>
              <a:pathLst>
                <a:path w="4633" h="1124" extrusionOk="0">
                  <a:moveTo>
                    <a:pt x="3590" y="1"/>
                  </a:moveTo>
                  <a:cubicBezTo>
                    <a:pt x="2971" y="1"/>
                    <a:pt x="2351" y="161"/>
                    <a:pt x="1693" y="341"/>
                  </a:cubicBezTo>
                  <a:cubicBezTo>
                    <a:pt x="1121" y="489"/>
                    <a:pt x="572" y="616"/>
                    <a:pt x="1" y="658"/>
                  </a:cubicBezTo>
                  <a:lnTo>
                    <a:pt x="1" y="1123"/>
                  </a:lnTo>
                  <a:cubicBezTo>
                    <a:pt x="635" y="1081"/>
                    <a:pt x="1206" y="933"/>
                    <a:pt x="1798" y="785"/>
                  </a:cubicBezTo>
                  <a:cubicBezTo>
                    <a:pt x="2436" y="626"/>
                    <a:pt x="3018" y="466"/>
                    <a:pt x="3579" y="466"/>
                  </a:cubicBezTo>
                  <a:cubicBezTo>
                    <a:pt x="3613" y="466"/>
                    <a:pt x="3647" y="467"/>
                    <a:pt x="3681" y="468"/>
                  </a:cubicBezTo>
                  <a:cubicBezTo>
                    <a:pt x="4082" y="489"/>
                    <a:pt x="4400" y="552"/>
                    <a:pt x="4632" y="637"/>
                  </a:cubicBezTo>
                  <a:lnTo>
                    <a:pt x="4632" y="151"/>
                  </a:lnTo>
                  <a:cubicBezTo>
                    <a:pt x="4357" y="66"/>
                    <a:pt x="4040"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7"/>
            <p:cNvSpPr/>
            <p:nvPr/>
          </p:nvSpPr>
          <p:spPr>
            <a:xfrm>
              <a:off x="1223675" y="2134400"/>
              <a:ext cx="115825" cy="27550"/>
            </a:xfrm>
            <a:custGeom>
              <a:avLst/>
              <a:gdLst/>
              <a:ahLst/>
              <a:cxnLst/>
              <a:rect l="l" t="t" r="r" b="b"/>
              <a:pathLst>
                <a:path w="4633" h="1102" extrusionOk="0">
                  <a:moveTo>
                    <a:pt x="3576" y="0"/>
                  </a:moveTo>
                  <a:cubicBezTo>
                    <a:pt x="2962" y="0"/>
                    <a:pt x="2346" y="141"/>
                    <a:pt x="1693" y="319"/>
                  </a:cubicBezTo>
                  <a:cubicBezTo>
                    <a:pt x="1121" y="467"/>
                    <a:pt x="572" y="594"/>
                    <a:pt x="1" y="637"/>
                  </a:cubicBezTo>
                  <a:lnTo>
                    <a:pt x="1" y="1102"/>
                  </a:lnTo>
                  <a:cubicBezTo>
                    <a:pt x="614" y="1060"/>
                    <a:pt x="1206" y="912"/>
                    <a:pt x="1798" y="764"/>
                  </a:cubicBezTo>
                  <a:cubicBezTo>
                    <a:pt x="2436" y="604"/>
                    <a:pt x="3018" y="445"/>
                    <a:pt x="3579" y="445"/>
                  </a:cubicBezTo>
                  <a:cubicBezTo>
                    <a:pt x="3613" y="445"/>
                    <a:pt x="3647" y="445"/>
                    <a:pt x="3681" y="446"/>
                  </a:cubicBezTo>
                  <a:cubicBezTo>
                    <a:pt x="4082" y="467"/>
                    <a:pt x="4400" y="531"/>
                    <a:pt x="4632" y="637"/>
                  </a:cubicBezTo>
                  <a:lnTo>
                    <a:pt x="4632" y="129"/>
                  </a:lnTo>
                  <a:cubicBezTo>
                    <a:pt x="4357" y="44"/>
                    <a:pt x="4061" y="2"/>
                    <a:pt x="3702" y="2"/>
                  </a:cubicBezTo>
                  <a:cubicBezTo>
                    <a:pt x="3660" y="1"/>
                    <a:pt x="3618" y="0"/>
                    <a:pt x="3576"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7"/>
            <p:cNvSpPr/>
            <p:nvPr/>
          </p:nvSpPr>
          <p:spPr>
            <a:xfrm>
              <a:off x="1223675" y="216190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14" y="1081"/>
                    <a:pt x="1206" y="954"/>
                    <a:pt x="1798" y="784"/>
                  </a:cubicBezTo>
                  <a:cubicBezTo>
                    <a:pt x="2436" y="625"/>
                    <a:pt x="3018" y="465"/>
                    <a:pt x="3579" y="465"/>
                  </a:cubicBezTo>
                  <a:cubicBezTo>
                    <a:pt x="3613" y="465"/>
                    <a:pt x="3647" y="466"/>
                    <a:pt x="3681" y="467"/>
                  </a:cubicBezTo>
                  <a:cubicBezTo>
                    <a:pt x="4082" y="488"/>
                    <a:pt x="4400" y="552"/>
                    <a:pt x="4632" y="658"/>
                  </a:cubicBezTo>
                  <a:lnTo>
                    <a:pt x="4632" y="150"/>
                  </a:lnTo>
                  <a:cubicBezTo>
                    <a:pt x="4357" y="65"/>
                    <a:pt x="4040"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7"/>
            <p:cNvSpPr/>
            <p:nvPr/>
          </p:nvSpPr>
          <p:spPr>
            <a:xfrm>
              <a:off x="1223675" y="221795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35" y="1080"/>
                    <a:pt x="1206" y="932"/>
                    <a:pt x="1798" y="784"/>
                  </a:cubicBezTo>
                  <a:cubicBezTo>
                    <a:pt x="2436" y="625"/>
                    <a:pt x="3018" y="465"/>
                    <a:pt x="3579" y="465"/>
                  </a:cubicBezTo>
                  <a:cubicBezTo>
                    <a:pt x="3613" y="465"/>
                    <a:pt x="3647" y="466"/>
                    <a:pt x="3681" y="467"/>
                  </a:cubicBezTo>
                  <a:cubicBezTo>
                    <a:pt x="4082" y="488"/>
                    <a:pt x="4400" y="552"/>
                    <a:pt x="4632" y="657"/>
                  </a:cubicBezTo>
                  <a:lnTo>
                    <a:pt x="4632" y="150"/>
                  </a:lnTo>
                  <a:cubicBezTo>
                    <a:pt x="4357" y="65"/>
                    <a:pt x="4061"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7"/>
            <p:cNvSpPr/>
            <p:nvPr/>
          </p:nvSpPr>
          <p:spPr>
            <a:xfrm>
              <a:off x="1223675" y="2189925"/>
              <a:ext cx="115825" cy="28075"/>
            </a:xfrm>
            <a:custGeom>
              <a:avLst/>
              <a:gdLst/>
              <a:ahLst/>
              <a:cxnLst/>
              <a:rect l="l" t="t" r="r" b="b"/>
              <a:pathLst>
                <a:path w="4633" h="1123" extrusionOk="0">
                  <a:moveTo>
                    <a:pt x="3593" y="0"/>
                  </a:moveTo>
                  <a:cubicBezTo>
                    <a:pt x="2992" y="0"/>
                    <a:pt x="2371" y="161"/>
                    <a:pt x="1693" y="340"/>
                  </a:cubicBezTo>
                  <a:cubicBezTo>
                    <a:pt x="1121" y="488"/>
                    <a:pt x="572" y="615"/>
                    <a:pt x="1" y="679"/>
                  </a:cubicBezTo>
                  <a:lnTo>
                    <a:pt x="1" y="1123"/>
                  </a:lnTo>
                  <a:cubicBezTo>
                    <a:pt x="635" y="1081"/>
                    <a:pt x="1206" y="932"/>
                    <a:pt x="1819" y="784"/>
                  </a:cubicBezTo>
                  <a:cubicBezTo>
                    <a:pt x="2438" y="625"/>
                    <a:pt x="3037" y="465"/>
                    <a:pt x="3582" y="465"/>
                  </a:cubicBezTo>
                  <a:cubicBezTo>
                    <a:pt x="3615" y="465"/>
                    <a:pt x="3648" y="466"/>
                    <a:pt x="3681" y="467"/>
                  </a:cubicBezTo>
                  <a:cubicBezTo>
                    <a:pt x="4082" y="488"/>
                    <a:pt x="4400" y="552"/>
                    <a:pt x="4632" y="636"/>
                  </a:cubicBezTo>
                  <a:lnTo>
                    <a:pt x="4632" y="150"/>
                  </a:lnTo>
                  <a:cubicBezTo>
                    <a:pt x="4357" y="65"/>
                    <a:pt x="4061" y="23"/>
                    <a:pt x="3702" y="2"/>
                  </a:cubicBezTo>
                  <a:cubicBezTo>
                    <a:pt x="3666" y="1"/>
                    <a:pt x="3629" y="0"/>
                    <a:pt x="359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7"/>
            <p:cNvSpPr/>
            <p:nvPr/>
          </p:nvSpPr>
          <p:spPr>
            <a:xfrm>
              <a:off x="1389175" y="2891050"/>
              <a:ext cx="126400" cy="123750"/>
            </a:xfrm>
            <a:custGeom>
              <a:avLst/>
              <a:gdLst/>
              <a:ahLst/>
              <a:cxnLst/>
              <a:rect l="l" t="t" r="r" b="b"/>
              <a:pathLst>
                <a:path w="5056" h="4950" extrusionOk="0">
                  <a:moveTo>
                    <a:pt x="2538" y="1"/>
                  </a:moveTo>
                  <a:lnTo>
                    <a:pt x="1883" y="1270"/>
                  </a:lnTo>
                  <a:lnTo>
                    <a:pt x="508" y="974"/>
                  </a:lnTo>
                  <a:lnTo>
                    <a:pt x="1079" y="2285"/>
                  </a:lnTo>
                  <a:lnTo>
                    <a:pt x="0" y="3173"/>
                  </a:lnTo>
                  <a:lnTo>
                    <a:pt x="1375" y="3533"/>
                  </a:lnTo>
                  <a:lnTo>
                    <a:pt x="1396" y="4950"/>
                  </a:lnTo>
                  <a:lnTo>
                    <a:pt x="2538" y="4083"/>
                  </a:lnTo>
                  <a:lnTo>
                    <a:pt x="3659" y="4950"/>
                  </a:lnTo>
                  <a:lnTo>
                    <a:pt x="3680" y="3533"/>
                  </a:lnTo>
                  <a:lnTo>
                    <a:pt x="5055" y="3173"/>
                  </a:lnTo>
                  <a:lnTo>
                    <a:pt x="3976" y="2285"/>
                  </a:lnTo>
                  <a:lnTo>
                    <a:pt x="4569" y="974"/>
                  </a:lnTo>
                  <a:lnTo>
                    <a:pt x="3152" y="1270"/>
                  </a:lnTo>
                  <a:lnTo>
                    <a:pt x="25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a:off x="1552550" y="3105200"/>
              <a:ext cx="143850" cy="145425"/>
            </a:xfrm>
            <a:custGeom>
              <a:avLst/>
              <a:gdLst/>
              <a:ahLst/>
              <a:cxnLst/>
              <a:rect l="l" t="t" r="r" b="b"/>
              <a:pathLst>
                <a:path w="5754" h="5817" extrusionOk="0">
                  <a:moveTo>
                    <a:pt x="2877" y="0"/>
                  </a:moveTo>
                  <a:lnTo>
                    <a:pt x="2263" y="1375"/>
                  </a:lnTo>
                  <a:lnTo>
                    <a:pt x="825" y="846"/>
                  </a:lnTo>
                  <a:lnTo>
                    <a:pt x="1354" y="2285"/>
                  </a:lnTo>
                  <a:lnTo>
                    <a:pt x="0" y="2898"/>
                  </a:lnTo>
                  <a:lnTo>
                    <a:pt x="1354" y="3554"/>
                  </a:lnTo>
                  <a:lnTo>
                    <a:pt x="825" y="4971"/>
                  </a:lnTo>
                  <a:lnTo>
                    <a:pt x="2263" y="4442"/>
                  </a:lnTo>
                  <a:lnTo>
                    <a:pt x="2877" y="5817"/>
                  </a:lnTo>
                  <a:lnTo>
                    <a:pt x="3490" y="4442"/>
                  </a:lnTo>
                  <a:lnTo>
                    <a:pt x="4907" y="4971"/>
                  </a:lnTo>
                  <a:lnTo>
                    <a:pt x="4400" y="3554"/>
                  </a:lnTo>
                  <a:lnTo>
                    <a:pt x="5753" y="2919"/>
                  </a:lnTo>
                  <a:lnTo>
                    <a:pt x="4400" y="2285"/>
                  </a:lnTo>
                  <a:lnTo>
                    <a:pt x="4907" y="846"/>
                  </a:lnTo>
                  <a:lnTo>
                    <a:pt x="4907" y="846"/>
                  </a:lnTo>
                  <a:lnTo>
                    <a:pt x="3490" y="1375"/>
                  </a:lnTo>
                  <a:lnTo>
                    <a:pt x="2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7"/>
            <p:cNvSpPr/>
            <p:nvPr/>
          </p:nvSpPr>
          <p:spPr>
            <a:xfrm>
              <a:off x="1560475" y="2728750"/>
              <a:ext cx="126400" cy="123750"/>
            </a:xfrm>
            <a:custGeom>
              <a:avLst/>
              <a:gdLst/>
              <a:ahLst/>
              <a:cxnLst/>
              <a:rect l="l" t="t" r="r" b="b"/>
              <a:pathLst>
                <a:path w="5056" h="4950" extrusionOk="0">
                  <a:moveTo>
                    <a:pt x="2518" y="0"/>
                  </a:moveTo>
                  <a:lnTo>
                    <a:pt x="1883" y="1269"/>
                  </a:lnTo>
                  <a:lnTo>
                    <a:pt x="466" y="973"/>
                  </a:lnTo>
                  <a:lnTo>
                    <a:pt x="1079" y="2263"/>
                  </a:lnTo>
                  <a:lnTo>
                    <a:pt x="1" y="3194"/>
                  </a:lnTo>
                  <a:lnTo>
                    <a:pt x="1375" y="3532"/>
                  </a:lnTo>
                  <a:lnTo>
                    <a:pt x="1397" y="4949"/>
                  </a:lnTo>
                  <a:lnTo>
                    <a:pt x="2518" y="4082"/>
                  </a:lnTo>
                  <a:lnTo>
                    <a:pt x="3660" y="4949"/>
                  </a:lnTo>
                  <a:lnTo>
                    <a:pt x="3681" y="3532"/>
                  </a:lnTo>
                  <a:lnTo>
                    <a:pt x="5055" y="3194"/>
                  </a:lnTo>
                  <a:lnTo>
                    <a:pt x="3977" y="2263"/>
                  </a:lnTo>
                  <a:lnTo>
                    <a:pt x="4569" y="973"/>
                  </a:lnTo>
                  <a:lnTo>
                    <a:pt x="3152" y="1269"/>
                  </a:lnTo>
                  <a:lnTo>
                    <a:pt x="25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7"/>
            <p:cNvSpPr/>
            <p:nvPr/>
          </p:nvSpPr>
          <p:spPr>
            <a:xfrm>
              <a:off x="1641900" y="2957150"/>
              <a:ext cx="87800" cy="83575"/>
            </a:xfrm>
            <a:custGeom>
              <a:avLst/>
              <a:gdLst/>
              <a:ahLst/>
              <a:cxnLst/>
              <a:rect l="l" t="t" r="r" b="b"/>
              <a:pathLst>
                <a:path w="3512" h="3343" extrusionOk="0">
                  <a:moveTo>
                    <a:pt x="1756" y="1"/>
                  </a:moveTo>
                  <a:lnTo>
                    <a:pt x="1206" y="1079"/>
                  </a:lnTo>
                  <a:lnTo>
                    <a:pt x="1" y="1270"/>
                  </a:lnTo>
                  <a:lnTo>
                    <a:pt x="868" y="2137"/>
                  </a:lnTo>
                  <a:lnTo>
                    <a:pt x="678" y="3342"/>
                  </a:lnTo>
                  <a:lnTo>
                    <a:pt x="678" y="3342"/>
                  </a:lnTo>
                  <a:lnTo>
                    <a:pt x="1756" y="2792"/>
                  </a:lnTo>
                  <a:lnTo>
                    <a:pt x="2856" y="3342"/>
                  </a:lnTo>
                  <a:lnTo>
                    <a:pt x="2666" y="2137"/>
                  </a:lnTo>
                  <a:lnTo>
                    <a:pt x="3512" y="1270"/>
                  </a:lnTo>
                  <a:lnTo>
                    <a:pt x="2327" y="1079"/>
                  </a:lnTo>
                  <a:lnTo>
                    <a:pt x="17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7"/>
            <p:cNvSpPr/>
            <p:nvPr/>
          </p:nvSpPr>
          <p:spPr>
            <a:xfrm>
              <a:off x="1731800" y="2848775"/>
              <a:ext cx="93600" cy="107350"/>
            </a:xfrm>
            <a:custGeom>
              <a:avLst/>
              <a:gdLst/>
              <a:ahLst/>
              <a:cxnLst/>
              <a:rect l="l" t="t" r="r" b="b"/>
              <a:pathLst>
                <a:path w="3744" h="4294" extrusionOk="0">
                  <a:moveTo>
                    <a:pt x="1882" y="0"/>
                  </a:moveTo>
                  <a:lnTo>
                    <a:pt x="1269" y="1079"/>
                  </a:lnTo>
                  <a:lnTo>
                    <a:pt x="0" y="1058"/>
                  </a:lnTo>
                  <a:lnTo>
                    <a:pt x="656" y="2136"/>
                  </a:lnTo>
                  <a:lnTo>
                    <a:pt x="0" y="3215"/>
                  </a:lnTo>
                  <a:lnTo>
                    <a:pt x="1269" y="3194"/>
                  </a:lnTo>
                  <a:lnTo>
                    <a:pt x="1882" y="4293"/>
                  </a:lnTo>
                  <a:lnTo>
                    <a:pt x="2475" y="3194"/>
                  </a:lnTo>
                  <a:lnTo>
                    <a:pt x="3744" y="3215"/>
                  </a:lnTo>
                  <a:lnTo>
                    <a:pt x="3109" y="2136"/>
                  </a:lnTo>
                  <a:lnTo>
                    <a:pt x="3744" y="1058"/>
                  </a:lnTo>
                  <a:lnTo>
                    <a:pt x="2475" y="1079"/>
                  </a:lnTo>
                  <a:lnTo>
                    <a:pt x="1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a:off x="1172925" y="2401450"/>
              <a:ext cx="901500" cy="547800"/>
            </a:xfrm>
            <a:custGeom>
              <a:avLst/>
              <a:gdLst/>
              <a:ahLst/>
              <a:cxnLst/>
              <a:rect l="l" t="t" r="r" b="b"/>
              <a:pathLst>
                <a:path w="36060" h="21912" extrusionOk="0">
                  <a:moveTo>
                    <a:pt x="18020" y="1"/>
                  </a:moveTo>
                  <a:lnTo>
                    <a:pt x="0" y="16201"/>
                  </a:lnTo>
                  <a:cubicBezTo>
                    <a:pt x="592" y="18020"/>
                    <a:pt x="1333" y="19945"/>
                    <a:pt x="2369" y="21911"/>
                  </a:cubicBezTo>
                  <a:lnTo>
                    <a:pt x="18020" y="7847"/>
                  </a:lnTo>
                  <a:lnTo>
                    <a:pt x="33691" y="21911"/>
                  </a:lnTo>
                  <a:cubicBezTo>
                    <a:pt x="34728" y="19945"/>
                    <a:pt x="35468" y="18020"/>
                    <a:pt x="36060" y="16201"/>
                  </a:cubicBezTo>
                  <a:lnTo>
                    <a:pt x="1802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7"/>
            <p:cNvSpPr/>
            <p:nvPr/>
          </p:nvSpPr>
          <p:spPr>
            <a:xfrm>
              <a:off x="2191800" y="2830775"/>
              <a:ext cx="105775" cy="237450"/>
            </a:xfrm>
            <a:custGeom>
              <a:avLst/>
              <a:gdLst/>
              <a:ahLst/>
              <a:cxnLst/>
              <a:rect l="l" t="t" r="r" b="b"/>
              <a:pathLst>
                <a:path w="4231" h="9498" extrusionOk="0">
                  <a:moveTo>
                    <a:pt x="698" y="1"/>
                  </a:moveTo>
                  <a:cubicBezTo>
                    <a:pt x="508" y="720"/>
                    <a:pt x="254" y="1397"/>
                    <a:pt x="0" y="2074"/>
                  </a:cubicBezTo>
                  <a:lnTo>
                    <a:pt x="2432" y="4252"/>
                  </a:lnTo>
                  <a:lnTo>
                    <a:pt x="1586" y="9497"/>
                  </a:lnTo>
                  <a:cubicBezTo>
                    <a:pt x="2538" y="7594"/>
                    <a:pt x="3511" y="5394"/>
                    <a:pt x="4230" y="3152"/>
                  </a:cubicBezTo>
                  <a:cubicBezTo>
                    <a:pt x="3892" y="2856"/>
                    <a:pt x="1438" y="657"/>
                    <a:pt x="6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7"/>
            <p:cNvSpPr/>
            <p:nvPr/>
          </p:nvSpPr>
          <p:spPr>
            <a:xfrm>
              <a:off x="2178050" y="3017425"/>
              <a:ext cx="38625" cy="94150"/>
            </a:xfrm>
            <a:custGeom>
              <a:avLst/>
              <a:gdLst/>
              <a:ahLst/>
              <a:cxnLst/>
              <a:rect l="l" t="t" r="r" b="b"/>
              <a:pathLst>
                <a:path w="1545" h="3766" extrusionOk="0">
                  <a:moveTo>
                    <a:pt x="1544" y="1"/>
                  </a:moveTo>
                  <a:lnTo>
                    <a:pt x="1544" y="1"/>
                  </a:lnTo>
                  <a:cubicBezTo>
                    <a:pt x="1100" y="995"/>
                    <a:pt x="571" y="1968"/>
                    <a:pt x="21" y="2898"/>
                  </a:cubicBezTo>
                  <a:cubicBezTo>
                    <a:pt x="21" y="2898"/>
                    <a:pt x="21" y="2898"/>
                    <a:pt x="0" y="2919"/>
                  </a:cubicBezTo>
                  <a:cubicBezTo>
                    <a:pt x="402" y="3258"/>
                    <a:pt x="719" y="3554"/>
                    <a:pt x="973" y="3765"/>
                  </a:cubicBezTo>
                  <a:lnTo>
                    <a:pt x="15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7"/>
            <p:cNvSpPr/>
            <p:nvPr/>
          </p:nvSpPr>
          <p:spPr>
            <a:xfrm>
              <a:off x="949800" y="2830775"/>
              <a:ext cx="105775" cy="236900"/>
            </a:xfrm>
            <a:custGeom>
              <a:avLst/>
              <a:gdLst/>
              <a:ahLst/>
              <a:cxnLst/>
              <a:rect l="l" t="t" r="r" b="b"/>
              <a:pathLst>
                <a:path w="4231" h="9476" extrusionOk="0">
                  <a:moveTo>
                    <a:pt x="3511" y="1"/>
                  </a:moveTo>
                  <a:cubicBezTo>
                    <a:pt x="2792" y="657"/>
                    <a:pt x="339" y="2856"/>
                    <a:pt x="0" y="3152"/>
                  </a:cubicBezTo>
                  <a:cubicBezTo>
                    <a:pt x="719" y="5373"/>
                    <a:pt x="1671" y="7572"/>
                    <a:pt x="2644" y="9476"/>
                  </a:cubicBezTo>
                  <a:lnTo>
                    <a:pt x="1798" y="4252"/>
                  </a:lnTo>
                  <a:lnTo>
                    <a:pt x="4230" y="2074"/>
                  </a:lnTo>
                  <a:cubicBezTo>
                    <a:pt x="3976" y="1397"/>
                    <a:pt x="3722" y="720"/>
                    <a:pt x="35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7"/>
            <p:cNvSpPr/>
            <p:nvPr/>
          </p:nvSpPr>
          <p:spPr>
            <a:xfrm>
              <a:off x="1030150" y="3017425"/>
              <a:ext cx="39150" cy="94150"/>
            </a:xfrm>
            <a:custGeom>
              <a:avLst/>
              <a:gdLst/>
              <a:ahLst/>
              <a:cxnLst/>
              <a:rect l="l" t="t" r="r" b="b"/>
              <a:pathLst>
                <a:path w="1566" h="3766" extrusionOk="0">
                  <a:moveTo>
                    <a:pt x="1" y="1"/>
                  </a:moveTo>
                  <a:lnTo>
                    <a:pt x="593" y="3765"/>
                  </a:lnTo>
                  <a:cubicBezTo>
                    <a:pt x="826" y="3554"/>
                    <a:pt x="1185" y="3237"/>
                    <a:pt x="1566" y="2898"/>
                  </a:cubicBezTo>
                  <a:cubicBezTo>
                    <a:pt x="995" y="1968"/>
                    <a:pt x="466" y="995"/>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1021700" y="2865675"/>
              <a:ext cx="1203950" cy="642975"/>
            </a:xfrm>
            <a:custGeom>
              <a:avLst/>
              <a:gdLst/>
              <a:ahLst/>
              <a:cxnLst/>
              <a:rect l="l" t="t" r="r" b="b"/>
              <a:pathLst>
                <a:path w="48158" h="25719" extrusionOk="0">
                  <a:moveTo>
                    <a:pt x="3427" y="1"/>
                  </a:moveTo>
                  <a:cubicBezTo>
                    <a:pt x="2729" y="614"/>
                    <a:pt x="381" y="2729"/>
                    <a:pt x="0" y="3089"/>
                  </a:cubicBezTo>
                  <a:cubicBezTo>
                    <a:pt x="910" y="5394"/>
                    <a:pt x="2010" y="7615"/>
                    <a:pt x="3300" y="9666"/>
                  </a:cubicBezTo>
                  <a:cubicBezTo>
                    <a:pt x="7805" y="16836"/>
                    <a:pt x="14128" y="22081"/>
                    <a:pt x="21657" y="24830"/>
                  </a:cubicBezTo>
                  <a:cubicBezTo>
                    <a:pt x="21657" y="24830"/>
                    <a:pt x="23815" y="25613"/>
                    <a:pt x="24069" y="25718"/>
                  </a:cubicBezTo>
                  <a:cubicBezTo>
                    <a:pt x="24343" y="25613"/>
                    <a:pt x="26501" y="24830"/>
                    <a:pt x="26501" y="24830"/>
                  </a:cubicBezTo>
                  <a:cubicBezTo>
                    <a:pt x="34009" y="22081"/>
                    <a:pt x="40354" y="16836"/>
                    <a:pt x="44858" y="9687"/>
                  </a:cubicBezTo>
                  <a:cubicBezTo>
                    <a:pt x="46127" y="7657"/>
                    <a:pt x="47227" y="5415"/>
                    <a:pt x="48158" y="3089"/>
                  </a:cubicBezTo>
                  <a:cubicBezTo>
                    <a:pt x="47756" y="2729"/>
                    <a:pt x="45408" y="614"/>
                    <a:pt x="44732" y="1"/>
                  </a:cubicBezTo>
                  <a:cubicBezTo>
                    <a:pt x="43801" y="2644"/>
                    <a:pt x="42638" y="5140"/>
                    <a:pt x="41200" y="7382"/>
                  </a:cubicBezTo>
                  <a:cubicBezTo>
                    <a:pt x="37223" y="13748"/>
                    <a:pt x="31640" y="18380"/>
                    <a:pt x="25041" y="20812"/>
                  </a:cubicBezTo>
                  <a:lnTo>
                    <a:pt x="24069" y="21150"/>
                  </a:lnTo>
                  <a:cubicBezTo>
                    <a:pt x="24069" y="21150"/>
                    <a:pt x="23117" y="20812"/>
                    <a:pt x="23117" y="20812"/>
                  </a:cubicBezTo>
                  <a:cubicBezTo>
                    <a:pt x="16497" y="18380"/>
                    <a:pt x="10935" y="13748"/>
                    <a:pt x="6937" y="7382"/>
                  </a:cubicBezTo>
                  <a:cubicBezTo>
                    <a:pt x="5520" y="5140"/>
                    <a:pt x="4357" y="2644"/>
                    <a:pt x="3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7"/>
            <p:cNvSpPr/>
            <p:nvPr/>
          </p:nvSpPr>
          <p:spPr>
            <a:xfrm>
              <a:off x="1078800" y="3012675"/>
              <a:ext cx="78800" cy="71400"/>
            </a:xfrm>
            <a:custGeom>
              <a:avLst/>
              <a:gdLst/>
              <a:ahLst/>
              <a:cxnLst/>
              <a:rect l="l" t="t" r="r" b="b"/>
              <a:pathLst>
                <a:path w="3152" h="2856" extrusionOk="0">
                  <a:moveTo>
                    <a:pt x="2581" y="339"/>
                  </a:moveTo>
                  <a:lnTo>
                    <a:pt x="1904" y="1100"/>
                  </a:lnTo>
                  <a:lnTo>
                    <a:pt x="1608" y="550"/>
                  </a:lnTo>
                  <a:lnTo>
                    <a:pt x="2581" y="339"/>
                  </a:lnTo>
                  <a:close/>
                  <a:moveTo>
                    <a:pt x="2708" y="0"/>
                  </a:moveTo>
                  <a:cubicBezTo>
                    <a:pt x="1967" y="127"/>
                    <a:pt x="804" y="318"/>
                    <a:pt x="276" y="339"/>
                  </a:cubicBezTo>
                  <a:lnTo>
                    <a:pt x="149" y="191"/>
                  </a:lnTo>
                  <a:lnTo>
                    <a:pt x="1" y="275"/>
                  </a:lnTo>
                  <a:cubicBezTo>
                    <a:pt x="85" y="381"/>
                    <a:pt x="149" y="508"/>
                    <a:pt x="212" y="635"/>
                  </a:cubicBezTo>
                  <a:cubicBezTo>
                    <a:pt x="297" y="783"/>
                    <a:pt x="360" y="931"/>
                    <a:pt x="445" y="1079"/>
                  </a:cubicBezTo>
                  <a:lnTo>
                    <a:pt x="572" y="994"/>
                  </a:lnTo>
                  <a:lnTo>
                    <a:pt x="508" y="783"/>
                  </a:lnTo>
                  <a:lnTo>
                    <a:pt x="1270" y="593"/>
                  </a:lnTo>
                  <a:lnTo>
                    <a:pt x="1693" y="1333"/>
                  </a:lnTo>
                  <a:cubicBezTo>
                    <a:pt x="1545" y="1502"/>
                    <a:pt x="1291" y="1756"/>
                    <a:pt x="1143" y="1904"/>
                  </a:cubicBezTo>
                  <a:lnTo>
                    <a:pt x="995" y="1735"/>
                  </a:lnTo>
                  <a:lnTo>
                    <a:pt x="847" y="1819"/>
                  </a:lnTo>
                  <a:cubicBezTo>
                    <a:pt x="952" y="1988"/>
                    <a:pt x="1058" y="2158"/>
                    <a:pt x="1164" y="2348"/>
                  </a:cubicBezTo>
                  <a:cubicBezTo>
                    <a:pt x="1248" y="2517"/>
                    <a:pt x="1333" y="2686"/>
                    <a:pt x="1439" y="2856"/>
                  </a:cubicBezTo>
                  <a:lnTo>
                    <a:pt x="1587" y="2771"/>
                  </a:lnTo>
                  <a:lnTo>
                    <a:pt x="1502" y="2559"/>
                  </a:lnTo>
                  <a:cubicBezTo>
                    <a:pt x="1650" y="2369"/>
                    <a:pt x="2116" y="1819"/>
                    <a:pt x="2454" y="1439"/>
                  </a:cubicBezTo>
                  <a:lnTo>
                    <a:pt x="3152" y="656"/>
                  </a:lnTo>
                  <a:lnTo>
                    <a:pt x="3110" y="402"/>
                  </a:lnTo>
                  <a:cubicBezTo>
                    <a:pt x="2962" y="275"/>
                    <a:pt x="2835" y="148"/>
                    <a:pt x="270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7"/>
            <p:cNvSpPr/>
            <p:nvPr/>
          </p:nvSpPr>
          <p:spPr>
            <a:xfrm>
              <a:off x="1138025" y="3083000"/>
              <a:ext cx="93075" cy="88850"/>
            </a:xfrm>
            <a:custGeom>
              <a:avLst/>
              <a:gdLst/>
              <a:ahLst/>
              <a:cxnLst/>
              <a:rect l="l" t="t" r="r" b="b"/>
              <a:pathLst>
                <a:path w="3723" h="3554" extrusionOk="0">
                  <a:moveTo>
                    <a:pt x="2115" y="0"/>
                  </a:moveTo>
                  <a:lnTo>
                    <a:pt x="1988" y="106"/>
                  </a:lnTo>
                  <a:lnTo>
                    <a:pt x="2094" y="317"/>
                  </a:lnTo>
                  <a:cubicBezTo>
                    <a:pt x="1925" y="466"/>
                    <a:pt x="1756" y="614"/>
                    <a:pt x="1523" y="762"/>
                  </a:cubicBezTo>
                  <a:lnTo>
                    <a:pt x="910" y="1206"/>
                  </a:lnTo>
                  <a:cubicBezTo>
                    <a:pt x="698" y="1354"/>
                    <a:pt x="508" y="1481"/>
                    <a:pt x="318" y="1586"/>
                  </a:cubicBezTo>
                  <a:lnTo>
                    <a:pt x="148" y="1417"/>
                  </a:lnTo>
                  <a:lnTo>
                    <a:pt x="0" y="1523"/>
                  </a:lnTo>
                  <a:cubicBezTo>
                    <a:pt x="106" y="1650"/>
                    <a:pt x="191" y="1756"/>
                    <a:pt x="275" y="1883"/>
                  </a:cubicBezTo>
                  <a:cubicBezTo>
                    <a:pt x="360" y="2009"/>
                    <a:pt x="444" y="2136"/>
                    <a:pt x="550" y="2263"/>
                  </a:cubicBezTo>
                  <a:lnTo>
                    <a:pt x="677" y="2179"/>
                  </a:lnTo>
                  <a:lnTo>
                    <a:pt x="571" y="1946"/>
                  </a:lnTo>
                  <a:cubicBezTo>
                    <a:pt x="931" y="1650"/>
                    <a:pt x="1460" y="1269"/>
                    <a:pt x="1883" y="973"/>
                  </a:cubicBezTo>
                  <a:lnTo>
                    <a:pt x="1883" y="973"/>
                  </a:lnTo>
                  <a:cubicBezTo>
                    <a:pt x="1608" y="1650"/>
                    <a:pt x="1375" y="2369"/>
                    <a:pt x="1100" y="3088"/>
                  </a:cubicBezTo>
                  <a:cubicBezTo>
                    <a:pt x="1164" y="3173"/>
                    <a:pt x="1227" y="3257"/>
                    <a:pt x="1290" y="3321"/>
                  </a:cubicBezTo>
                  <a:cubicBezTo>
                    <a:pt x="1333" y="3405"/>
                    <a:pt x="1396" y="3490"/>
                    <a:pt x="1438" y="3553"/>
                  </a:cubicBezTo>
                  <a:cubicBezTo>
                    <a:pt x="1629" y="3405"/>
                    <a:pt x="1904" y="3194"/>
                    <a:pt x="2200" y="2982"/>
                  </a:cubicBezTo>
                  <a:lnTo>
                    <a:pt x="2792" y="2538"/>
                  </a:lnTo>
                  <a:cubicBezTo>
                    <a:pt x="3025" y="2390"/>
                    <a:pt x="3215" y="2263"/>
                    <a:pt x="3405" y="2157"/>
                  </a:cubicBezTo>
                  <a:lnTo>
                    <a:pt x="3575" y="2327"/>
                  </a:lnTo>
                  <a:lnTo>
                    <a:pt x="3723" y="2221"/>
                  </a:lnTo>
                  <a:cubicBezTo>
                    <a:pt x="3617" y="2094"/>
                    <a:pt x="3532" y="1967"/>
                    <a:pt x="3448" y="1840"/>
                  </a:cubicBezTo>
                  <a:cubicBezTo>
                    <a:pt x="3342" y="1734"/>
                    <a:pt x="3257" y="1608"/>
                    <a:pt x="3173" y="1481"/>
                  </a:cubicBezTo>
                  <a:lnTo>
                    <a:pt x="3046" y="1565"/>
                  </a:lnTo>
                  <a:lnTo>
                    <a:pt x="3152" y="1798"/>
                  </a:lnTo>
                  <a:cubicBezTo>
                    <a:pt x="2792" y="2094"/>
                    <a:pt x="1861" y="2771"/>
                    <a:pt x="1861" y="2771"/>
                  </a:cubicBezTo>
                  <a:cubicBezTo>
                    <a:pt x="2094" y="2115"/>
                    <a:pt x="2369" y="1375"/>
                    <a:pt x="2602" y="698"/>
                  </a:cubicBezTo>
                  <a:cubicBezTo>
                    <a:pt x="2517" y="571"/>
                    <a:pt x="2433" y="466"/>
                    <a:pt x="2348" y="360"/>
                  </a:cubicBezTo>
                  <a:cubicBezTo>
                    <a:pt x="2263" y="233"/>
                    <a:pt x="2200" y="127"/>
                    <a:pt x="2115"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7"/>
            <p:cNvSpPr/>
            <p:nvPr/>
          </p:nvSpPr>
          <p:spPr>
            <a:xfrm>
              <a:off x="1216800" y="3183400"/>
              <a:ext cx="80925" cy="70925"/>
            </a:xfrm>
            <a:custGeom>
              <a:avLst/>
              <a:gdLst/>
              <a:ahLst/>
              <a:cxnLst/>
              <a:rect l="l" t="t" r="r" b="b"/>
              <a:pathLst>
                <a:path w="3237" h="2837" extrusionOk="0">
                  <a:moveTo>
                    <a:pt x="1490" y="1"/>
                  </a:moveTo>
                  <a:cubicBezTo>
                    <a:pt x="1169" y="1"/>
                    <a:pt x="856" y="117"/>
                    <a:pt x="593" y="362"/>
                  </a:cubicBezTo>
                  <a:cubicBezTo>
                    <a:pt x="1" y="891"/>
                    <a:pt x="64" y="1716"/>
                    <a:pt x="529" y="2223"/>
                  </a:cubicBezTo>
                  <a:cubicBezTo>
                    <a:pt x="868" y="2583"/>
                    <a:pt x="1227" y="2794"/>
                    <a:pt x="1819" y="2837"/>
                  </a:cubicBezTo>
                  <a:lnTo>
                    <a:pt x="1862" y="2541"/>
                  </a:lnTo>
                  <a:cubicBezTo>
                    <a:pt x="1523" y="2477"/>
                    <a:pt x="1270" y="2350"/>
                    <a:pt x="1122" y="2160"/>
                  </a:cubicBezTo>
                  <a:cubicBezTo>
                    <a:pt x="741" y="1758"/>
                    <a:pt x="720" y="1208"/>
                    <a:pt x="1164" y="785"/>
                  </a:cubicBezTo>
                  <a:cubicBezTo>
                    <a:pt x="1358" y="600"/>
                    <a:pt x="1561" y="524"/>
                    <a:pt x="1752" y="524"/>
                  </a:cubicBezTo>
                  <a:cubicBezTo>
                    <a:pt x="1997" y="524"/>
                    <a:pt x="2224" y="649"/>
                    <a:pt x="2390" y="827"/>
                  </a:cubicBezTo>
                  <a:cubicBezTo>
                    <a:pt x="2539" y="954"/>
                    <a:pt x="2644" y="1208"/>
                    <a:pt x="2687" y="1398"/>
                  </a:cubicBezTo>
                  <a:lnTo>
                    <a:pt x="2539" y="1568"/>
                  </a:lnTo>
                  <a:lnTo>
                    <a:pt x="2665" y="1716"/>
                  </a:lnTo>
                  <a:cubicBezTo>
                    <a:pt x="2813" y="1589"/>
                    <a:pt x="3046" y="1462"/>
                    <a:pt x="3236" y="1377"/>
                  </a:cubicBezTo>
                  <a:cubicBezTo>
                    <a:pt x="3088" y="1081"/>
                    <a:pt x="2940" y="827"/>
                    <a:pt x="2708" y="595"/>
                  </a:cubicBezTo>
                  <a:cubicBezTo>
                    <a:pt x="2357" y="208"/>
                    <a:pt x="1917" y="1"/>
                    <a:pt x="14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1294000" y="3257425"/>
              <a:ext cx="85150" cy="72300"/>
            </a:xfrm>
            <a:custGeom>
              <a:avLst/>
              <a:gdLst/>
              <a:ahLst/>
              <a:cxnLst/>
              <a:rect l="l" t="t" r="r" b="b"/>
              <a:pathLst>
                <a:path w="3406" h="2892" extrusionOk="0">
                  <a:moveTo>
                    <a:pt x="1869" y="514"/>
                  </a:moveTo>
                  <a:cubicBezTo>
                    <a:pt x="2033" y="514"/>
                    <a:pt x="2191" y="572"/>
                    <a:pt x="2327" y="700"/>
                  </a:cubicBezTo>
                  <a:cubicBezTo>
                    <a:pt x="2708" y="997"/>
                    <a:pt x="2665" y="1525"/>
                    <a:pt x="2306" y="1969"/>
                  </a:cubicBezTo>
                  <a:cubicBezTo>
                    <a:pt x="2083" y="2231"/>
                    <a:pt x="1804" y="2379"/>
                    <a:pt x="1534" y="2379"/>
                  </a:cubicBezTo>
                  <a:cubicBezTo>
                    <a:pt x="1367" y="2379"/>
                    <a:pt x="1203" y="2323"/>
                    <a:pt x="1058" y="2202"/>
                  </a:cubicBezTo>
                  <a:cubicBezTo>
                    <a:pt x="677" y="1885"/>
                    <a:pt x="720" y="1377"/>
                    <a:pt x="1079" y="933"/>
                  </a:cubicBezTo>
                  <a:cubicBezTo>
                    <a:pt x="1315" y="670"/>
                    <a:pt x="1601" y="514"/>
                    <a:pt x="1869" y="514"/>
                  </a:cubicBezTo>
                  <a:close/>
                  <a:moveTo>
                    <a:pt x="1534" y="0"/>
                  </a:moveTo>
                  <a:cubicBezTo>
                    <a:pt x="1147" y="0"/>
                    <a:pt x="790" y="172"/>
                    <a:pt x="529" y="489"/>
                  </a:cubicBezTo>
                  <a:cubicBezTo>
                    <a:pt x="0" y="1145"/>
                    <a:pt x="127" y="1885"/>
                    <a:pt x="825" y="2477"/>
                  </a:cubicBezTo>
                  <a:cubicBezTo>
                    <a:pt x="1169" y="2762"/>
                    <a:pt x="1527" y="2892"/>
                    <a:pt x="1858" y="2892"/>
                  </a:cubicBezTo>
                  <a:cubicBezTo>
                    <a:pt x="2239" y="2892"/>
                    <a:pt x="2585" y="2719"/>
                    <a:pt x="2834" y="2414"/>
                  </a:cubicBezTo>
                  <a:cubicBezTo>
                    <a:pt x="3405" y="1758"/>
                    <a:pt x="3279" y="1018"/>
                    <a:pt x="2560" y="404"/>
                  </a:cubicBezTo>
                  <a:cubicBezTo>
                    <a:pt x="2226" y="129"/>
                    <a:pt x="1869" y="0"/>
                    <a:pt x="1534"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1383350" y="3315625"/>
              <a:ext cx="83050" cy="92575"/>
            </a:xfrm>
            <a:custGeom>
              <a:avLst/>
              <a:gdLst/>
              <a:ahLst/>
              <a:cxnLst/>
              <a:rect l="l" t="t" r="r" b="b"/>
              <a:pathLst>
                <a:path w="3322" h="3703" extrusionOk="0">
                  <a:moveTo>
                    <a:pt x="2010" y="805"/>
                  </a:moveTo>
                  <a:cubicBezTo>
                    <a:pt x="2116" y="847"/>
                    <a:pt x="2179" y="889"/>
                    <a:pt x="2327" y="974"/>
                  </a:cubicBezTo>
                  <a:cubicBezTo>
                    <a:pt x="2602" y="1143"/>
                    <a:pt x="2644" y="1312"/>
                    <a:pt x="2517" y="1524"/>
                  </a:cubicBezTo>
                  <a:cubicBezTo>
                    <a:pt x="2442" y="1654"/>
                    <a:pt x="2333" y="1712"/>
                    <a:pt x="2202" y="1712"/>
                  </a:cubicBezTo>
                  <a:cubicBezTo>
                    <a:pt x="2077" y="1712"/>
                    <a:pt x="1932" y="1659"/>
                    <a:pt x="1777" y="1566"/>
                  </a:cubicBezTo>
                  <a:cubicBezTo>
                    <a:pt x="1714" y="1524"/>
                    <a:pt x="1650" y="1481"/>
                    <a:pt x="1608" y="1418"/>
                  </a:cubicBezTo>
                  <a:lnTo>
                    <a:pt x="1714" y="1249"/>
                  </a:lnTo>
                  <a:cubicBezTo>
                    <a:pt x="1820" y="1058"/>
                    <a:pt x="1946" y="889"/>
                    <a:pt x="2010" y="805"/>
                  </a:cubicBezTo>
                  <a:close/>
                  <a:moveTo>
                    <a:pt x="1375" y="1"/>
                  </a:moveTo>
                  <a:lnTo>
                    <a:pt x="1291" y="149"/>
                  </a:lnTo>
                  <a:lnTo>
                    <a:pt x="1460" y="297"/>
                  </a:lnTo>
                  <a:cubicBezTo>
                    <a:pt x="1375" y="509"/>
                    <a:pt x="1248" y="699"/>
                    <a:pt x="1100" y="932"/>
                  </a:cubicBezTo>
                  <a:lnTo>
                    <a:pt x="741" y="1566"/>
                  </a:lnTo>
                  <a:cubicBezTo>
                    <a:pt x="593" y="1799"/>
                    <a:pt x="466" y="1968"/>
                    <a:pt x="318" y="2137"/>
                  </a:cubicBezTo>
                  <a:lnTo>
                    <a:pt x="106" y="2052"/>
                  </a:lnTo>
                  <a:lnTo>
                    <a:pt x="1" y="2201"/>
                  </a:lnTo>
                  <a:cubicBezTo>
                    <a:pt x="191" y="2306"/>
                    <a:pt x="360" y="2412"/>
                    <a:pt x="529" y="2518"/>
                  </a:cubicBezTo>
                  <a:cubicBezTo>
                    <a:pt x="699" y="2623"/>
                    <a:pt x="868" y="2729"/>
                    <a:pt x="1016" y="2856"/>
                  </a:cubicBezTo>
                  <a:lnTo>
                    <a:pt x="1100" y="2708"/>
                  </a:lnTo>
                  <a:lnTo>
                    <a:pt x="952" y="2539"/>
                  </a:lnTo>
                  <a:cubicBezTo>
                    <a:pt x="1037" y="2349"/>
                    <a:pt x="1143" y="2137"/>
                    <a:pt x="1291" y="1904"/>
                  </a:cubicBezTo>
                  <a:lnTo>
                    <a:pt x="1418" y="1714"/>
                  </a:lnTo>
                  <a:lnTo>
                    <a:pt x="1587" y="1820"/>
                  </a:lnTo>
                  <a:cubicBezTo>
                    <a:pt x="1629" y="2201"/>
                    <a:pt x="1671" y="2856"/>
                    <a:pt x="1693" y="3321"/>
                  </a:cubicBezTo>
                  <a:cubicBezTo>
                    <a:pt x="1925" y="3427"/>
                    <a:pt x="2179" y="3554"/>
                    <a:pt x="2412" y="3702"/>
                  </a:cubicBezTo>
                  <a:lnTo>
                    <a:pt x="2496" y="3554"/>
                  </a:lnTo>
                  <a:lnTo>
                    <a:pt x="2412" y="3448"/>
                  </a:lnTo>
                  <a:cubicBezTo>
                    <a:pt x="2369" y="3279"/>
                    <a:pt x="2264" y="2349"/>
                    <a:pt x="2221" y="2095"/>
                  </a:cubicBezTo>
                  <a:lnTo>
                    <a:pt x="2221" y="2095"/>
                  </a:lnTo>
                  <a:cubicBezTo>
                    <a:pt x="2343" y="2145"/>
                    <a:pt x="2465" y="2171"/>
                    <a:pt x="2580" y="2171"/>
                  </a:cubicBezTo>
                  <a:cubicBezTo>
                    <a:pt x="2805" y="2171"/>
                    <a:pt x="3005" y="2072"/>
                    <a:pt x="3131" y="1862"/>
                  </a:cubicBezTo>
                  <a:cubicBezTo>
                    <a:pt x="3321" y="1566"/>
                    <a:pt x="3321" y="1206"/>
                    <a:pt x="2708" y="805"/>
                  </a:cubicBezTo>
                  <a:cubicBezTo>
                    <a:pt x="2560" y="720"/>
                    <a:pt x="2391" y="614"/>
                    <a:pt x="2243" y="530"/>
                  </a:cubicBezTo>
                  <a:cubicBezTo>
                    <a:pt x="2073" y="424"/>
                    <a:pt x="1925" y="339"/>
                    <a:pt x="1777" y="255"/>
                  </a:cubicBezTo>
                  <a:cubicBezTo>
                    <a:pt x="1650" y="170"/>
                    <a:pt x="1502" y="86"/>
                    <a:pt x="1375"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7"/>
            <p:cNvSpPr/>
            <p:nvPr/>
          </p:nvSpPr>
          <p:spPr>
            <a:xfrm>
              <a:off x="1477475" y="3380675"/>
              <a:ext cx="69800" cy="76675"/>
            </a:xfrm>
            <a:custGeom>
              <a:avLst/>
              <a:gdLst/>
              <a:ahLst/>
              <a:cxnLst/>
              <a:rect l="l" t="t" r="r" b="b"/>
              <a:pathLst>
                <a:path w="2792" h="3067" extrusionOk="0">
                  <a:moveTo>
                    <a:pt x="2136" y="339"/>
                  </a:moveTo>
                  <a:lnTo>
                    <a:pt x="2031" y="1354"/>
                  </a:lnTo>
                  <a:lnTo>
                    <a:pt x="1460" y="1100"/>
                  </a:lnTo>
                  <a:lnTo>
                    <a:pt x="2115" y="339"/>
                  </a:lnTo>
                  <a:close/>
                  <a:moveTo>
                    <a:pt x="2031" y="0"/>
                  </a:moveTo>
                  <a:cubicBezTo>
                    <a:pt x="1502" y="550"/>
                    <a:pt x="698" y="1396"/>
                    <a:pt x="275" y="1713"/>
                  </a:cubicBezTo>
                  <a:lnTo>
                    <a:pt x="64" y="1671"/>
                  </a:lnTo>
                  <a:lnTo>
                    <a:pt x="0" y="1840"/>
                  </a:lnTo>
                  <a:cubicBezTo>
                    <a:pt x="127" y="1883"/>
                    <a:pt x="254" y="1946"/>
                    <a:pt x="381" y="1988"/>
                  </a:cubicBezTo>
                  <a:cubicBezTo>
                    <a:pt x="529" y="2073"/>
                    <a:pt x="698" y="2136"/>
                    <a:pt x="846" y="2221"/>
                  </a:cubicBezTo>
                  <a:lnTo>
                    <a:pt x="910" y="2052"/>
                  </a:lnTo>
                  <a:lnTo>
                    <a:pt x="741" y="1925"/>
                  </a:lnTo>
                  <a:lnTo>
                    <a:pt x="1248" y="1333"/>
                  </a:lnTo>
                  <a:lnTo>
                    <a:pt x="1988" y="1671"/>
                  </a:lnTo>
                  <a:cubicBezTo>
                    <a:pt x="1988" y="1904"/>
                    <a:pt x="1925" y="2242"/>
                    <a:pt x="1883" y="2454"/>
                  </a:cubicBezTo>
                  <a:lnTo>
                    <a:pt x="1671" y="2411"/>
                  </a:lnTo>
                  <a:lnTo>
                    <a:pt x="1586" y="2559"/>
                  </a:lnTo>
                  <a:cubicBezTo>
                    <a:pt x="1777" y="2644"/>
                    <a:pt x="1988" y="2707"/>
                    <a:pt x="2179" y="2792"/>
                  </a:cubicBezTo>
                  <a:cubicBezTo>
                    <a:pt x="2348" y="2877"/>
                    <a:pt x="2517" y="2982"/>
                    <a:pt x="2707" y="3067"/>
                  </a:cubicBezTo>
                  <a:lnTo>
                    <a:pt x="2771" y="2898"/>
                  </a:lnTo>
                  <a:lnTo>
                    <a:pt x="2602" y="2771"/>
                  </a:lnTo>
                  <a:cubicBezTo>
                    <a:pt x="2581" y="2538"/>
                    <a:pt x="2623" y="1819"/>
                    <a:pt x="2686" y="1312"/>
                  </a:cubicBezTo>
                  <a:lnTo>
                    <a:pt x="2792" y="254"/>
                  </a:lnTo>
                  <a:lnTo>
                    <a:pt x="2581" y="85"/>
                  </a:lnTo>
                  <a:cubicBezTo>
                    <a:pt x="2411" y="64"/>
                    <a:pt x="2221" y="43"/>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7"/>
            <p:cNvSpPr/>
            <p:nvPr/>
          </p:nvSpPr>
          <p:spPr>
            <a:xfrm>
              <a:off x="1686850" y="3380150"/>
              <a:ext cx="53950" cy="71925"/>
            </a:xfrm>
            <a:custGeom>
              <a:avLst/>
              <a:gdLst/>
              <a:ahLst/>
              <a:cxnLst/>
              <a:rect l="l" t="t" r="r" b="b"/>
              <a:pathLst>
                <a:path w="2158" h="2877" extrusionOk="0">
                  <a:moveTo>
                    <a:pt x="1121" y="0"/>
                  </a:moveTo>
                  <a:cubicBezTo>
                    <a:pt x="931" y="85"/>
                    <a:pt x="741" y="169"/>
                    <a:pt x="571" y="254"/>
                  </a:cubicBezTo>
                  <a:cubicBezTo>
                    <a:pt x="381" y="339"/>
                    <a:pt x="191" y="402"/>
                    <a:pt x="0" y="487"/>
                  </a:cubicBezTo>
                  <a:lnTo>
                    <a:pt x="64" y="635"/>
                  </a:lnTo>
                  <a:lnTo>
                    <a:pt x="318" y="592"/>
                  </a:lnTo>
                  <a:cubicBezTo>
                    <a:pt x="423" y="783"/>
                    <a:pt x="508" y="973"/>
                    <a:pt x="635" y="1227"/>
                  </a:cubicBezTo>
                  <a:lnTo>
                    <a:pt x="931" y="1904"/>
                  </a:lnTo>
                  <a:cubicBezTo>
                    <a:pt x="1037" y="2157"/>
                    <a:pt x="1121" y="2369"/>
                    <a:pt x="1185" y="2580"/>
                  </a:cubicBezTo>
                  <a:lnTo>
                    <a:pt x="994" y="2707"/>
                  </a:lnTo>
                  <a:lnTo>
                    <a:pt x="1058" y="2877"/>
                  </a:lnTo>
                  <a:cubicBezTo>
                    <a:pt x="1248" y="2771"/>
                    <a:pt x="1439" y="2686"/>
                    <a:pt x="1608" y="2602"/>
                  </a:cubicBezTo>
                  <a:cubicBezTo>
                    <a:pt x="1777" y="2538"/>
                    <a:pt x="1967" y="2454"/>
                    <a:pt x="2158" y="2390"/>
                  </a:cubicBezTo>
                  <a:lnTo>
                    <a:pt x="2094" y="2221"/>
                  </a:lnTo>
                  <a:lnTo>
                    <a:pt x="1840" y="2284"/>
                  </a:lnTo>
                  <a:cubicBezTo>
                    <a:pt x="1735" y="2094"/>
                    <a:pt x="1650" y="1882"/>
                    <a:pt x="1544" y="1629"/>
                  </a:cubicBezTo>
                  <a:lnTo>
                    <a:pt x="1248" y="952"/>
                  </a:lnTo>
                  <a:cubicBezTo>
                    <a:pt x="1143" y="698"/>
                    <a:pt x="1058" y="508"/>
                    <a:pt x="994" y="296"/>
                  </a:cubicBezTo>
                  <a:lnTo>
                    <a:pt x="1185" y="148"/>
                  </a:lnTo>
                  <a:lnTo>
                    <a:pt x="1121"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7"/>
            <p:cNvSpPr/>
            <p:nvPr/>
          </p:nvSpPr>
          <p:spPr>
            <a:xfrm>
              <a:off x="1751875" y="3319350"/>
              <a:ext cx="107375" cy="99950"/>
            </a:xfrm>
            <a:custGeom>
              <a:avLst/>
              <a:gdLst/>
              <a:ahLst/>
              <a:cxnLst/>
              <a:rect l="l" t="t" r="r" b="b"/>
              <a:pathLst>
                <a:path w="4295" h="3998" extrusionOk="0">
                  <a:moveTo>
                    <a:pt x="2919" y="0"/>
                  </a:moveTo>
                  <a:cubicBezTo>
                    <a:pt x="2771" y="85"/>
                    <a:pt x="2623" y="190"/>
                    <a:pt x="2454" y="275"/>
                  </a:cubicBezTo>
                  <a:cubicBezTo>
                    <a:pt x="2306" y="360"/>
                    <a:pt x="2158" y="465"/>
                    <a:pt x="1989" y="550"/>
                  </a:cubicBezTo>
                  <a:cubicBezTo>
                    <a:pt x="2073" y="888"/>
                    <a:pt x="2348" y="2178"/>
                    <a:pt x="2391" y="2432"/>
                  </a:cubicBezTo>
                  <a:cubicBezTo>
                    <a:pt x="2095" y="2242"/>
                    <a:pt x="1164" y="1438"/>
                    <a:pt x="910" y="1206"/>
                  </a:cubicBezTo>
                  <a:cubicBezTo>
                    <a:pt x="762" y="1290"/>
                    <a:pt x="614" y="1396"/>
                    <a:pt x="466" y="1480"/>
                  </a:cubicBezTo>
                  <a:cubicBezTo>
                    <a:pt x="318" y="1565"/>
                    <a:pt x="149" y="1650"/>
                    <a:pt x="1" y="1734"/>
                  </a:cubicBezTo>
                  <a:lnTo>
                    <a:pt x="85" y="1882"/>
                  </a:lnTo>
                  <a:lnTo>
                    <a:pt x="297" y="1819"/>
                  </a:lnTo>
                  <a:lnTo>
                    <a:pt x="487" y="2115"/>
                  </a:lnTo>
                  <a:cubicBezTo>
                    <a:pt x="656" y="2411"/>
                    <a:pt x="1228" y="3426"/>
                    <a:pt x="1354" y="3701"/>
                  </a:cubicBezTo>
                  <a:lnTo>
                    <a:pt x="1185" y="3870"/>
                  </a:lnTo>
                  <a:lnTo>
                    <a:pt x="1270" y="3997"/>
                  </a:lnTo>
                  <a:cubicBezTo>
                    <a:pt x="1397" y="3934"/>
                    <a:pt x="1524" y="3849"/>
                    <a:pt x="1650" y="3765"/>
                  </a:cubicBezTo>
                  <a:cubicBezTo>
                    <a:pt x="1799" y="3680"/>
                    <a:pt x="1925" y="3617"/>
                    <a:pt x="2052" y="3532"/>
                  </a:cubicBezTo>
                  <a:lnTo>
                    <a:pt x="1968" y="3384"/>
                  </a:lnTo>
                  <a:lnTo>
                    <a:pt x="1756" y="3469"/>
                  </a:lnTo>
                  <a:cubicBezTo>
                    <a:pt x="1608" y="3299"/>
                    <a:pt x="1481" y="3109"/>
                    <a:pt x="1333" y="2876"/>
                  </a:cubicBezTo>
                  <a:lnTo>
                    <a:pt x="1122" y="2517"/>
                  </a:lnTo>
                  <a:cubicBezTo>
                    <a:pt x="953" y="2200"/>
                    <a:pt x="826" y="1967"/>
                    <a:pt x="762" y="1861"/>
                  </a:cubicBezTo>
                  <a:lnTo>
                    <a:pt x="762" y="1840"/>
                  </a:lnTo>
                  <a:cubicBezTo>
                    <a:pt x="1714" y="2644"/>
                    <a:pt x="2222" y="3067"/>
                    <a:pt x="2475" y="3278"/>
                  </a:cubicBezTo>
                  <a:lnTo>
                    <a:pt x="2835" y="3067"/>
                  </a:lnTo>
                  <a:lnTo>
                    <a:pt x="2391" y="867"/>
                  </a:lnTo>
                  <a:lnTo>
                    <a:pt x="2391" y="867"/>
                  </a:lnTo>
                  <a:cubicBezTo>
                    <a:pt x="2454" y="973"/>
                    <a:pt x="2602" y="1206"/>
                    <a:pt x="2793" y="1523"/>
                  </a:cubicBezTo>
                  <a:lnTo>
                    <a:pt x="3025" y="1882"/>
                  </a:lnTo>
                  <a:cubicBezTo>
                    <a:pt x="3152" y="2115"/>
                    <a:pt x="3258" y="2305"/>
                    <a:pt x="3342" y="2517"/>
                  </a:cubicBezTo>
                  <a:lnTo>
                    <a:pt x="3173" y="2665"/>
                  </a:lnTo>
                  <a:lnTo>
                    <a:pt x="3258" y="2834"/>
                  </a:lnTo>
                  <a:cubicBezTo>
                    <a:pt x="3406" y="2707"/>
                    <a:pt x="3575" y="2601"/>
                    <a:pt x="3765" y="2496"/>
                  </a:cubicBezTo>
                  <a:cubicBezTo>
                    <a:pt x="3935" y="2411"/>
                    <a:pt x="4125" y="2305"/>
                    <a:pt x="4294" y="2200"/>
                  </a:cubicBezTo>
                  <a:lnTo>
                    <a:pt x="4210" y="2052"/>
                  </a:lnTo>
                  <a:lnTo>
                    <a:pt x="3935" y="2157"/>
                  </a:lnTo>
                  <a:cubicBezTo>
                    <a:pt x="3808" y="1988"/>
                    <a:pt x="3681" y="1798"/>
                    <a:pt x="3533" y="1565"/>
                  </a:cubicBezTo>
                  <a:lnTo>
                    <a:pt x="3173" y="931"/>
                  </a:lnTo>
                  <a:cubicBezTo>
                    <a:pt x="3025" y="698"/>
                    <a:pt x="2919" y="508"/>
                    <a:pt x="2835" y="296"/>
                  </a:cubicBezTo>
                  <a:lnTo>
                    <a:pt x="3004" y="127"/>
                  </a:lnTo>
                  <a:lnTo>
                    <a:pt x="2919"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7"/>
            <p:cNvSpPr/>
            <p:nvPr/>
          </p:nvSpPr>
          <p:spPr>
            <a:xfrm>
              <a:off x="1857100" y="3263150"/>
              <a:ext cx="67700" cy="82650"/>
            </a:xfrm>
            <a:custGeom>
              <a:avLst/>
              <a:gdLst/>
              <a:ahLst/>
              <a:cxnLst/>
              <a:rect l="l" t="t" r="r" b="b"/>
              <a:pathLst>
                <a:path w="2708" h="3306" extrusionOk="0">
                  <a:moveTo>
                    <a:pt x="1863" y="1"/>
                  </a:moveTo>
                  <a:cubicBezTo>
                    <a:pt x="1669" y="1"/>
                    <a:pt x="1453" y="85"/>
                    <a:pt x="1227" y="260"/>
                  </a:cubicBezTo>
                  <a:cubicBezTo>
                    <a:pt x="1143" y="366"/>
                    <a:pt x="1016" y="471"/>
                    <a:pt x="847" y="598"/>
                  </a:cubicBezTo>
                  <a:cubicBezTo>
                    <a:pt x="699" y="746"/>
                    <a:pt x="550" y="873"/>
                    <a:pt x="424" y="958"/>
                  </a:cubicBezTo>
                  <a:cubicBezTo>
                    <a:pt x="297" y="1042"/>
                    <a:pt x="149" y="1169"/>
                    <a:pt x="1" y="1296"/>
                  </a:cubicBezTo>
                  <a:lnTo>
                    <a:pt x="106" y="1423"/>
                  </a:lnTo>
                  <a:lnTo>
                    <a:pt x="318" y="1317"/>
                  </a:lnTo>
                  <a:cubicBezTo>
                    <a:pt x="487" y="1465"/>
                    <a:pt x="614" y="1635"/>
                    <a:pt x="804" y="1846"/>
                  </a:cubicBezTo>
                  <a:lnTo>
                    <a:pt x="1248" y="2417"/>
                  </a:lnTo>
                  <a:cubicBezTo>
                    <a:pt x="1418" y="2629"/>
                    <a:pt x="1544" y="2819"/>
                    <a:pt x="1671" y="2988"/>
                  </a:cubicBezTo>
                  <a:lnTo>
                    <a:pt x="1523" y="3179"/>
                  </a:lnTo>
                  <a:lnTo>
                    <a:pt x="1629" y="3305"/>
                  </a:lnTo>
                  <a:cubicBezTo>
                    <a:pt x="1777" y="3179"/>
                    <a:pt x="1946" y="3052"/>
                    <a:pt x="2094" y="2925"/>
                  </a:cubicBezTo>
                  <a:cubicBezTo>
                    <a:pt x="2242" y="2798"/>
                    <a:pt x="2412" y="2671"/>
                    <a:pt x="2665" y="2481"/>
                  </a:cubicBezTo>
                  <a:lnTo>
                    <a:pt x="2539" y="2354"/>
                  </a:lnTo>
                  <a:lnTo>
                    <a:pt x="2264" y="2544"/>
                  </a:lnTo>
                  <a:cubicBezTo>
                    <a:pt x="2094" y="2375"/>
                    <a:pt x="1946" y="2206"/>
                    <a:pt x="1777" y="1994"/>
                  </a:cubicBezTo>
                  <a:lnTo>
                    <a:pt x="1439" y="1571"/>
                  </a:lnTo>
                  <a:cubicBezTo>
                    <a:pt x="1291" y="1402"/>
                    <a:pt x="1121" y="1169"/>
                    <a:pt x="995" y="979"/>
                  </a:cubicBezTo>
                  <a:cubicBezTo>
                    <a:pt x="1037" y="916"/>
                    <a:pt x="1121" y="831"/>
                    <a:pt x="1185" y="746"/>
                  </a:cubicBezTo>
                  <a:cubicBezTo>
                    <a:pt x="1316" y="646"/>
                    <a:pt x="1441" y="598"/>
                    <a:pt x="1556" y="598"/>
                  </a:cubicBezTo>
                  <a:cubicBezTo>
                    <a:pt x="1682" y="598"/>
                    <a:pt x="1794" y="657"/>
                    <a:pt x="1883" y="768"/>
                  </a:cubicBezTo>
                  <a:cubicBezTo>
                    <a:pt x="2052" y="979"/>
                    <a:pt x="2094" y="1254"/>
                    <a:pt x="1841" y="1465"/>
                  </a:cubicBezTo>
                  <a:cubicBezTo>
                    <a:pt x="1777" y="1508"/>
                    <a:pt x="1735" y="1550"/>
                    <a:pt x="1671" y="1571"/>
                  </a:cubicBezTo>
                  <a:lnTo>
                    <a:pt x="1798" y="1888"/>
                  </a:lnTo>
                  <a:cubicBezTo>
                    <a:pt x="1904" y="1825"/>
                    <a:pt x="2031" y="1740"/>
                    <a:pt x="2137" y="1656"/>
                  </a:cubicBezTo>
                  <a:cubicBezTo>
                    <a:pt x="2687" y="1212"/>
                    <a:pt x="2708" y="662"/>
                    <a:pt x="2390" y="281"/>
                  </a:cubicBezTo>
                  <a:cubicBezTo>
                    <a:pt x="2249" y="96"/>
                    <a:pt x="2068" y="1"/>
                    <a:pt x="186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7"/>
            <p:cNvSpPr/>
            <p:nvPr/>
          </p:nvSpPr>
          <p:spPr>
            <a:xfrm>
              <a:off x="1946450" y="3204075"/>
              <a:ext cx="78275" cy="78800"/>
            </a:xfrm>
            <a:custGeom>
              <a:avLst/>
              <a:gdLst/>
              <a:ahLst/>
              <a:cxnLst/>
              <a:rect l="l" t="t" r="r" b="b"/>
              <a:pathLst>
                <a:path w="3131" h="3152" extrusionOk="0">
                  <a:moveTo>
                    <a:pt x="382" y="635"/>
                  </a:moveTo>
                  <a:lnTo>
                    <a:pt x="1312" y="1100"/>
                  </a:lnTo>
                  <a:lnTo>
                    <a:pt x="847" y="1544"/>
                  </a:lnTo>
                  <a:lnTo>
                    <a:pt x="382" y="656"/>
                  </a:lnTo>
                  <a:lnTo>
                    <a:pt x="382" y="635"/>
                  </a:lnTo>
                  <a:close/>
                  <a:moveTo>
                    <a:pt x="508" y="0"/>
                  </a:moveTo>
                  <a:lnTo>
                    <a:pt x="297" y="127"/>
                  </a:lnTo>
                  <a:cubicBezTo>
                    <a:pt x="212" y="297"/>
                    <a:pt x="128" y="445"/>
                    <a:pt x="1" y="635"/>
                  </a:cubicBezTo>
                  <a:cubicBezTo>
                    <a:pt x="360" y="1312"/>
                    <a:pt x="868" y="2348"/>
                    <a:pt x="1058" y="2856"/>
                  </a:cubicBezTo>
                  <a:lnTo>
                    <a:pt x="931" y="3046"/>
                  </a:lnTo>
                  <a:lnTo>
                    <a:pt x="1058" y="3152"/>
                  </a:lnTo>
                  <a:cubicBezTo>
                    <a:pt x="1164" y="3046"/>
                    <a:pt x="1249" y="2940"/>
                    <a:pt x="1354" y="2856"/>
                  </a:cubicBezTo>
                  <a:cubicBezTo>
                    <a:pt x="1460" y="2729"/>
                    <a:pt x="1587" y="2623"/>
                    <a:pt x="1714" y="2496"/>
                  </a:cubicBezTo>
                  <a:lnTo>
                    <a:pt x="1587" y="2369"/>
                  </a:lnTo>
                  <a:lnTo>
                    <a:pt x="1397" y="2517"/>
                  </a:lnTo>
                  <a:lnTo>
                    <a:pt x="995" y="1819"/>
                  </a:lnTo>
                  <a:lnTo>
                    <a:pt x="1587" y="1227"/>
                  </a:lnTo>
                  <a:cubicBezTo>
                    <a:pt x="1799" y="1312"/>
                    <a:pt x="2095" y="1481"/>
                    <a:pt x="2285" y="1587"/>
                  </a:cubicBezTo>
                  <a:lnTo>
                    <a:pt x="2158" y="1777"/>
                  </a:lnTo>
                  <a:lnTo>
                    <a:pt x="2285" y="1904"/>
                  </a:lnTo>
                  <a:cubicBezTo>
                    <a:pt x="2412" y="1756"/>
                    <a:pt x="2560" y="1587"/>
                    <a:pt x="2708" y="1439"/>
                  </a:cubicBezTo>
                  <a:cubicBezTo>
                    <a:pt x="2835" y="1312"/>
                    <a:pt x="2983" y="1164"/>
                    <a:pt x="3131" y="1037"/>
                  </a:cubicBezTo>
                  <a:lnTo>
                    <a:pt x="3004" y="910"/>
                  </a:lnTo>
                  <a:lnTo>
                    <a:pt x="2814" y="1037"/>
                  </a:lnTo>
                  <a:cubicBezTo>
                    <a:pt x="2602" y="973"/>
                    <a:pt x="1925" y="698"/>
                    <a:pt x="1481" y="466"/>
                  </a:cubicBezTo>
                  <a:lnTo>
                    <a:pt x="50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7"/>
            <p:cNvSpPr/>
            <p:nvPr/>
          </p:nvSpPr>
          <p:spPr>
            <a:xfrm>
              <a:off x="2000400" y="3114850"/>
              <a:ext cx="95175" cy="82375"/>
            </a:xfrm>
            <a:custGeom>
              <a:avLst/>
              <a:gdLst/>
              <a:ahLst/>
              <a:cxnLst/>
              <a:rect l="l" t="t" r="r" b="b"/>
              <a:pathLst>
                <a:path w="3807" h="3295" extrusionOk="0">
                  <a:moveTo>
                    <a:pt x="1428" y="649"/>
                  </a:moveTo>
                  <a:cubicBezTo>
                    <a:pt x="1502" y="649"/>
                    <a:pt x="1576" y="678"/>
                    <a:pt x="1650" y="735"/>
                  </a:cubicBezTo>
                  <a:cubicBezTo>
                    <a:pt x="1861" y="905"/>
                    <a:pt x="1840" y="1158"/>
                    <a:pt x="1629" y="1454"/>
                  </a:cubicBezTo>
                  <a:cubicBezTo>
                    <a:pt x="1565" y="1518"/>
                    <a:pt x="1523" y="1581"/>
                    <a:pt x="1481" y="1624"/>
                  </a:cubicBezTo>
                  <a:lnTo>
                    <a:pt x="1290" y="1497"/>
                  </a:lnTo>
                  <a:cubicBezTo>
                    <a:pt x="1121" y="1370"/>
                    <a:pt x="973" y="1243"/>
                    <a:pt x="888" y="1158"/>
                  </a:cubicBezTo>
                  <a:cubicBezTo>
                    <a:pt x="931" y="1074"/>
                    <a:pt x="994" y="1010"/>
                    <a:pt x="1079" y="862"/>
                  </a:cubicBezTo>
                  <a:cubicBezTo>
                    <a:pt x="1195" y="720"/>
                    <a:pt x="1311" y="649"/>
                    <a:pt x="1428" y="649"/>
                  </a:cubicBezTo>
                  <a:close/>
                  <a:moveTo>
                    <a:pt x="1673" y="0"/>
                  </a:moveTo>
                  <a:cubicBezTo>
                    <a:pt x="1470" y="0"/>
                    <a:pt x="1230" y="128"/>
                    <a:pt x="952" y="482"/>
                  </a:cubicBezTo>
                  <a:cubicBezTo>
                    <a:pt x="846" y="609"/>
                    <a:pt x="740" y="778"/>
                    <a:pt x="635" y="926"/>
                  </a:cubicBezTo>
                  <a:cubicBezTo>
                    <a:pt x="508" y="1074"/>
                    <a:pt x="402" y="1201"/>
                    <a:pt x="296" y="1349"/>
                  </a:cubicBezTo>
                  <a:cubicBezTo>
                    <a:pt x="212" y="1476"/>
                    <a:pt x="106" y="1581"/>
                    <a:pt x="0" y="1708"/>
                  </a:cubicBezTo>
                  <a:lnTo>
                    <a:pt x="148" y="1814"/>
                  </a:lnTo>
                  <a:lnTo>
                    <a:pt x="317" y="1645"/>
                  </a:lnTo>
                  <a:cubicBezTo>
                    <a:pt x="529" y="1772"/>
                    <a:pt x="698" y="1899"/>
                    <a:pt x="931" y="2068"/>
                  </a:cubicBezTo>
                  <a:lnTo>
                    <a:pt x="1523" y="2512"/>
                  </a:lnTo>
                  <a:cubicBezTo>
                    <a:pt x="1755" y="2681"/>
                    <a:pt x="1882" y="2829"/>
                    <a:pt x="2052" y="2977"/>
                  </a:cubicBezTo>
                  <a:lnTo>
                    <a:pt x="1946" y="3189"/>
                  </a:lnTo>
                  <a:lnTo>
                    <a:pt x="2073" y="3294"/>
                  </a:lnTo>
                  <a:cubicBezTo>
                    <a:pt x="2200" y="3125"/>
                    <a:pt x="2327" y="2956"/>
                    <a:pt x="2432" y="2808"/>
                  </a:cubicBezTo>
                  <a:cubicBezTo>
                    <a:pt x="2559" y="2639"/>
                    <a:pt x="2686" y="2491"/>
                    <a:pt x="2813" y="2322"/>
                  </a:cubicBezTo>
                  <a:lnTo>
                    <a:pt x="2686" y="2237"/>
                  </a:lnTo>
                  <a:lnTo>
                    <a:pt x="2517" y="2385"/>
                  </a:lnTo>
                  <a:cubicBezTo>
                    <a:pt x="2305" y="2279"/>
                    <a:pt x="2136" y="2152"/>
                    <a:pt x="1904" y="1983"/>
                  </a:cubicBezTo>
                  <a:lnTo>
                    <a:pt x="1734" y="1835"/>
                  </a:lnTo>
                  <a:lnTo>
                    <a:pt x="1861" y="1666"/>
                  </a:lnTo>
                  <a:cubicBezTo>
                    <a:pt x="2221" y="1666"/>
                    <a:pt x="2898" y="1687"/>
                    <a:pt x="3363" y="1708"/>
                  </a:cubicBezTo>
                  <a:cubicBezTo>
                    <a:pt x="3490" y="1497"/>
                    <a:pt x="3638" y="1264"/>
                    <a:pt x="3807" y="1053"/>
                  </a:cubicBezTo>
                  <a:lnTo>
                    <a:pt x="3680" y="947"/>
                  </a:lnTo>
                  <a:lnTo>
                    <a:pt x="3574" y="1010"/>
                  </a:lnTo>
                  <a:cubicBezTo>
                    <a:pt x="3384" y="1032"/>
                    <a:pt x="2432" y="1074"/>
                    <a:pt x="2178" y="1074"/>
                  </a:cubicBezTo>
                  <a:cubicBezTo>
                    <a:pt x="2369" y="757"/>
                    <a:pt x="2327" y="376"/>
                    <a:pt x="2030" y="143"/>
                  </a:cubicBezTo>
                  <a:cubicBezTo>
                    <a:pt x="1928" y="58"/>
                    <a:pt x="1809" y="0"/>
                    <a:pt x="167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7"/>
            <p:cNvSpPr/>
            <p:nvPr/>
          </p:nvSpPr>
          <p:spPr>
            <a:xfrm>
              <a:off x="2068600" y="3019825"/>
              <a:ext cx="82500" cy="75600"/>
            </a:xfrm>
            <a:custGeom>
              <a:avLst/>
              <a:gdLst/>
              <a:ahLst/>
              <a:cxnLst/>
              <a:rect l="l" t="t" r="r" b="b"/>
              <a:pathLst>
                <a:path w="3300" h="3024" extrusionOk="0">
                  <a:moveTo>
                    <a:pt x="1440" y="644"/>
                  </a:moveTo>
                  <a:cubicBezTo>
                    <a:pt x="1633" y="644"/>
                    <a:pt x="1845" y="709"/>
                    <a:pt x="2052" y="835"/>
                  </a:cubicBezTo>
                  <a:cubicBezTo>
                    <a:pt x="2538" y="1110"/>
                    <a:pt x="2750" y="1597"/>
                    <a:pt x="2496" y="2020"/>
                  </a:cubicBezTo>
                  <a:cubicBezTo>
                    <a:pt x="2350" y="2262"/>
                    <a:pt x="2121" y="2380"/>
                    <a:pt x="1860" y="2380"/>
                  </a:cubicBezTo>
                  <a:cubicBezTo>
                    <a:pt x="1667" y="2380"/>
                    <a:pt x="1455" y="2315"/>
                    <a:pt x="1248" y="2189"/>
                  </a:cubicBezTo>
                  <a:cubicBezTo>
                    <a:pt x="762" y="1914"/>
                    <a:pt x="550" y="1427"/>
                    <a:pt x="804" y="1004"/>
                  </a:cubicBezTo>
                  <a:cubicBezTo>
                    <a:pt x="950" y="762"/>
                    <a:pt x="1179" y="644"/>
                    <a:pt x="1440" y="644"/>
                  </a:cubicBezTo>
                  <a:close/>
                  <a:moveTo>
                    <a:pt x="1678" y="0"/>
                  </a:moveTo>
                  <a:cubicBezTo>
                    <a:pt x="1218" y="0"/>
                    <a:pt x="810" y="287"/>
                    <a:pt x="487" y="835"/>
                  </a:cubicBezTo>
                  <a:cubicBezTo>
                    <a:pt x="0" y="1639"/>
                    <a:pt x="233" y="2443"/>
                    <a:pt x="889" y="2802"/>
                  </a:cubicBezTo>
                  <a:cubicBezTo>
                    <a:pt x="1130" y="2951"/>
                    <a:pt x="1373" y="3024"/>
                    <a:pt x="1608" y="3024"/>
                  </a:cubicBezTo>
                  <a:cubicBezTo>
                    <a:pt x="2075" y="3024"/>
                    <a:pt x="2511" y="2737"/>
                    <a:pt x="2834" y="2189"/>
                  </a:cubicBezTo>
                  <a:cubicBezTo>
                    <a:pt x="3300" y="1385"/>
                    <a:pt x="3067" y="603"/>
                    <a:pt x="2411" y="222"/>
                  </a:cubicBezTo>
                  <a:cubicBezTo>
                    <a:pt x="2156" y="73"/>
                    <a:pt x="1911" y="0"/>
                    <a:pt x="167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7"/>
            <p:cNvSpPr/>
            <p:nvPr/>
          </p:nvSpPr>
          <p:spPr>
            <a:xfrm>
              <a:off x="1609650" y="3428775"/>
              <a:ext cx="28575" cy="29650"/>
            </a:xfrm>
            <a:custGeom>
              <a:avLst/>
              <a:gdLst/>
              <a:ahLst/>
              <a:cxnLst/>
              <a:rect l="l" t="t" r="r" b="b"/>
              <a:pathLst>
                <a:path w="1143" h="1186" extrusionOk="0">
                  <a:moveTo>
                    <a:pt x="551" y="1"/>
                  </a:moveTo>
                  <a:cubicBezTo>
                    <a:pt x="254" y="1"/>
                    <a:pt x="1" y="276"/>
                    <a:pt x="1" y="593"/>
                  </a:cubicBezTo>
                  <a:cubicBezTo>
                    <a:pt x="1" y="910"/>
                    <a:pt x="254" y="1185"/>
                    <a:pt x="551" y="1185"/>
                  </a:cubicBezTo>
                  <a:cubicBezTo>
                    <a:pt x="868" y="1185"/>
                    <a:pt x="1143" y="910"/>
                    <a:pt x="1143" y="593"/>
                  </a:cubicBezTo>
                  <a:cubicBezTo>
                    <a:pt x="1143" y="276"/>
                    <a:pt x="868" y="1"/>
                    <a:pt x="551"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7"/>
            <p:cNvSpPr/>
            <p:nvPr/>
          </p:nvSpPr>
          <p:spPr>
            <a:xfrm>
              <a:off x="1075100" y="2942875"/>
              <a:ext cx="28575" cy="29625"/>
            </a:xfrm>
            <a:custGeom>
              <a:avLst/>
              <a:gdLst/>
              <a:ahLst/>
              <a:cxnLst/>
              <a:rect l="l" t="t" r="r" b="b"/>
              <a:pathLst>
                <a:path w="1143" h="1185" extrusionOk="0">
                  <a:moveTo>
                    <a:pt x="572" y="1"/>
                  </a:moveTo>
                  <a:cubicBezTo>
                    <a:pt x="254" y="1"/>
                    <a:pt x="1" y="276"/>
                    <a:pt x="1" y="593"/>
                  </a:cubicBezTo>
                  <a:cubicBezTo>
                    <a:pt x="1" y="910"/>
                    <a:pt x="254" y="1185"/>
                    <a:pt x="572" y="1185"/>
                  </a:cubicBezTo>
                  <a:cubicBezTo>
                    <a:pt x="868" y="1185"/>
                    <a:pt x="1143" y="910"/>
                    <a:pt x="1143" y="593"/>
                  </a:cubicBezTo>
                  <a:cubicBezTo>
                    <a:pt x="1143" y="276"/>
                    <a:pt x="868" y="1"/>
                    <a:pt x="572"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7"/>
            <p:cNvSpPr/>
            <p:nvPr/>
          </p:nvSpPr>
          <p:spPr>
            <a:xfrm>
              <a:off x="2146325" y="2942875"/>
              <a:ext cx="28575" cy="29625"/>
            </a:xfrm>
            <a:custGeom>
              <a:avLst/>
              <a:gdLst/>
              <a:ahLst/>
              <a:cxnLst/>
              <a:rect l="l" t="t" r="r" b="b"/>
              <a:pathLst>
                <a:path w="1143" h="1185" extrusionOk="0">
                  <a:moveTo>
                    <a:pt x="550" y="1"/>
                  </a:moveTo>
                  <a:cubicBezTo>
                    <a:pt x="254" y="1"/>
                    <a:pt x="0" y="276"/>
                    <a:pt x="0" y="593"/>
                  </a:cubicBezTo>
                  <a:cubicBezTo>
                    <a:pt x="0" y="910"/>
                    <a:pt x="254" y="1185"/>
                    <a:pt x="550" y="1185"/>
                  </a:cubicBezTo>
                  <a:cubicBezTo>
                    <a:pt x="889" y="1185"/>
                    <a:pt x="1142" y="910"/>
                    <a:pt x="1142" y="593"/>
                  </a:cubicBezTo>
                  <a:cubicBezTo>
                    <a:pt x="1142" y="276"/>
                    <a:pt x="889" y="1"/>
                    <a:pt x="55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923111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ext -Simple">
  <p:cSld name="Text -Simple">
    <p:spTree>
      <p:nvGrpSpPr>
        <p:cNvPr id="1" name="Shape 885"/>
        <p:cNvGrpSpPr/>
        <p:nvPr/>
      </p:nvGrpSpPr>
      <p:grpSpPr>
        <a:xfrm>
          <a:off x="0" y="0"/>
          <a:ext cx="0" cy="0"/>
          <a:chOff x="0" y="0"/>
          <a:chExt cx="0" cy="0"/>
        </a:xfrm>
      </p:grpSpPr>
      <p:pic>
        <p:nvPicPr>
          <p:cNvPr id="886" name="Google Shape;886;p15"/>
          <p:cNvPicPr preferRelativeResize="0"/>
          <p:nvPr/>
        </p:nvPicPr>
        <p:blipFill>
          <a:blip r:embed="rId2">
            <a:alphaModFix amt="17000"/>
          </a:blip>
          <a:stretch>
            <a:fillRect/>
          </a:stretch>
        </p:blipFill>
        <p:spPr>
          <a:xfrm>
            <a:off x="0" y="-16"/>
            <a:ext cx="12192000" cy="6858000"/>
          </a:xfrm>
          <a:prstGeom prst="rect">
            <a:avLst/>
          </a:prstGeom>
          <a:noFill/>
          <a:ln>
            <a:noFill/>
          </a:ln>
        </p:spPr>
      </p:pic>
      <p:sp>
        <p:nvSpPr>
          <p:cNvPr id="887" name="Google Shape;887;p15"/>
          <p:cNvSpPr txBox="1">
            <a:spLocks noGrp="1"/>
          </p:cNvSpPr>
          <p:nvPr>
            <p:ph type="body" idx="1"/>
          </p:nvPr>
        </p:nvSpPr>
        <p:spPr>
          <a:xfrm>
            <a:off x="892800" y="2649733"/>
            <a:ext cx="6487200" cy="515047"/>
          </a:xfrm>
          <a:prstGeom prst="rect">
            <a:avLst/>
          </a:prstGeom>
          <a:noFill/>
          <a:ln>
            <a:noFill/>
          </a:ln>
        </p:spPr>
        <p:txBody>
          <a:bodyPr spcFirstLastPara="1" wrap="square" lIns="91425" tIns="91425" rIns="91425" bIns="91425" anchor="t" anchorCtr="0">
            <a:spAutoFit/>
          </a:bodyPr>
          <a:lstStyle>
            <a:lvl1pPr marL="609585" marR="0" lvl="0" indent="-304792" algn="l" rtl="0">
              <a:lnSpc>
                <a:spcPct val="115000"/>
              </a:lnSpc>
              <a:spcBef>
                <a:spcPts val="0"/>
              </a:spcBef>
              <a:spcAft>
                <a:spcPts val="0"/>
              </a:spcAft>
              <a:buNone/>
              <a:defRPr>
                <a:solidFill>
                  <a:schemeClr val="dk1"/>
                </a:solidFill>
              </a:defRPr>
            </a:lvl1pPr>
            <a:lvl2pPr marL="1219170" marR="0" lvl="1" indent="-304792" algn="l" rtl="0">
              <a:lnSpc>
                <a:spcPct val="115000"/>
              </a:lnSpc>
              <a:spcBef>
                <a:spcPts val="0"/>
              </a:spcBef>
              <a:spcAft>
                <a:spcPts val="0"/>
              </a:spcAft>
              <a:buNone/>
              <a:defRPr>
                <a:solidFill>
                  <a:schemeClr val="dk1"/>
                </a:solidFill>
              </a:defRPr>
            </a:lvl2pPr>
            <a:lvl3pPr marL="1828754" marR="0" lvl="2" indent="-304792" algn="l" rtl="0">
              <a:lnSpc>
                <a:spcPct val="115000"/>
              </a:lnSpc>
              <a:spcBef>
                <a:spcPts val="0"/>
              </a:spcBef>
              <a:spcAft>
                <a:spcPts val="0"/>
              </a:spcAft>
              <a:buNone/>
              <a:defRPr>
                <a:solidFill>
                  <a:schemeClr val="dk1"/>
                </a:solidFill>
              </a:defRPr>
            </a:lvl3pPr>
            <a:lvl4pPr marL="2438339" marR="0" lvl="3" indent="-304792" algn="l" rtl="0">
              <a:lnSpc>
                <a:spcPct val="115000"/>
              </a:lnSpc>
              <a:spcBef>
                <a:spcPts val="0"/>
              </a:spcBef>
              <a:spcAft>
                <a:spcPts val="0"/>
              </a:spcAft>
              <a:buNone/>
              <a:defRPr>
                <a:solidFill>
                  <a:schemeClr val="dk1"/>
                </a:solidFill>
              </a:defRPr>
            </a:lvl4pPr>
            <a:lvl5pPr marL="3047924" marR="0" lvl="4" indent="-304792" algn="l" rtl="0">
              <a:lnSpc>
                <a:spcPct val="115000"/>
              </a:lnSpc>
              <a:spcBef>
                <a:spcPts val="0"/>
              </a:spcBef>
              <a:spcAft>
                <a:spcPts val="0"/>
              </a:spcAft>
              <a:buNone/>
              <a:defRPr>
                <a:solidFill>
                  <a:schemeClr val="dk1"/>
                </a:solidFill>
              </a:defRPr>
            </a:lvl5pPr>
            <a:lvl6pPr marL="3657509" marR="0" lvl="5" indent="-304792" algn="l" rtl="0">
              <a:lnSpc>
                <a:spcPct val="115000"/>
              </a:lnSpc>
              <a:spcBef>
                <a:spcPts val="0"/>
              </a:spcBef>
              <a:spcAft>
                <a:spcPts val="0"/>
              </a:spcAft>
              <a:buNone/>
              <a:defRPr>
                <a:solidFill>
                  <a:schemeClr val="dk1"/>
                </a:solidFill>
              </a:defRPr>
            </a:lvl6pPr>
            <a:lvl7pPr marL="4267093" marR="0" lvl="6" indent="-304792" algn="l" rtl="0">
              <a:lnSpc>
                <a:spcPct val="115000"/>
              </a:lnSpc>
              <a:spcBef>
                <a:spcPts val="0"/>
              </a:spcBef>
              <a:spcAft>
                <a:spcPts val="0"/>
              </a:spcAft>
              <a:buNone/>
              <a:defRPr>
                <a:solidFill>
                  <a:schemeClr val="dk1"/>
                </a:solidFill>
              </a:defRPr>
            </a:lvl7pPr>
            <a:lvl8pPr marL="4876678" marR="0" lvl="7" indent="-304792" algn="l" rtl="0">
              <a:lnSpc>
                <a:spcPct val="115000"/>
              </a:lnSpc>
              <a:spcBef>
                <a:spcPts val="0"/>
              </a:spcBef>
              <a:spcAft>
                <a:spcPts val="0"/>
              </a:spcAft>
              <a:buNone/>
              <a:defRPr>
                <a:solidFill>
                  <a:schemeClr val="dk1"/>
                </a:solidFill>
              </a:defRPr>
            </a:lvl8pPr>
            <a:lvl9pPr marL="5486263" marR="0" lvl="8" indent="-304792" algn="l" rtl="0">
              <a:lnSpc>
                <a:spcPct val="115000"/>
              </a:lnSpc>
              <a:spcBef>
                <a:spcPts val="0"/>
              </a:spcBef>
              <a:spcAft>
                <a:spcPts val="0"/>
              </a:spcAft>
              <a:buNone/>
              <a:defRPr>
                <a:solidFill>
                  <a:schemeClr val="dk1"/>
                </a:solidFill>
              </a:defRPr>
            </a:lvl9pPr>
          </a:lstStyle>
          <a:p>
            <a:endParaRPr/>
          </a:p>
        </p:txBody>
      </p:sp>
      <p:sp>
        <p:nvSpPr>
          <p:cNvPr id="888" name="Google Shape;888;p15"/>
          <p:cNvSpPr txBox="1">
            <a:spLocks noGrp="1"/>
          </p:cNvSpPr>
          <p:nvPr>
            <p:ph type="title"/>
          </p:nvPr>
        </p:nvSpPr>
        <p:spPr>
          <a:xfrm>
            <a:off x="892800" y="712000"/>
            <a:ext cx="4966000" cy="17564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None/>
              <a:defRPr sz="4000" b="1">
                <a:solidFill>
                  <a:schemeClr val="dk1"/>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889" name="Google Shape;889;p15"/>
          <p:cNvPicPr preferRelativeResize="0"/>
          <p:nvPr/>
        </p:nvPicPr>
        <p:blipFill rotWithShape="1">
          <a:blip r:embed="rId3">
            <a:alphaModFix/>
          </a:blip>
          <a:srcRect/>
          <a:stretch/>
        </p:blipFill>
        <p:spPr>
          <a:xfrm>
            <a:off x="10042351" y="712011"/>
            <a:ext cx="1514741" cy="439089"/>
          </a:xfrm>
          <a:prstGeom prst="rect">
            <a:avLst/>
          </a:prstGeom>
          <a:noFill/>
          <a:ln>
            <a:noFill/>
          </a:ln>
        </p:spPr>
      </p:pic>
      <p:grpSp>
        <p:nvGrpSpPr>
          <p:cNvPr id="890" name="Google Shape;890;p15"/>
          <p:cNvGrpSpPr/>
          <p:nvPr/>
        </p:nvGrpSpPr>
        <p:grpSpPr>
          <a:xfrm>
            <a:off x="410491" y="5984119"/>
            <a:ext cx="1531040" cy="443813"/>
            <a:chOff x="923875" y="2009975"/>
            <a:chExt cx="5750025" cy="1666800"/>
          </a:xfrm>
        </p:grpSpPr>
        <p:sp>
          <p:nvSpPr>
            <p:cNvPr id="891" name="Google Shape;891;p15"/>
            <p:cNvSpPr/>
            <p:nvPr/>
          </p:nvSpPr>
          <p:spPr>
            <a:xfrm>
              <a:off x="2684050" y="2823925"/>
              <a:ext cx="522400" cy="695825"/>
            </a:xfrm>
            <a:custGeom>
              <a:avLst/>
              <a:gdLst/>
              <a:ahLst/>
              <a:cxnLst/>
              <a:rect l="l" t="t" r="r" b="b"/>
              <a:pathLst>
                <a:path w="20896" h="27833" extrusionOk="0">
                  <a:moveTo>
                    <a:pt x="0" y="0"/>
                  </a:moveTo>
                  <a:lnTo>
                    <a:pt x="0" y="16264"/>
                  </a:lnTo>
                  <a:cubicBezTo>
                    <a:pt x="0" y="23941"/>
                    <a:pt x="3448" y="27833"/>
                    <a:pt x="10258" y="27833"/>
                  </a:cubicBezTo>
                  <a:cubicBezTo>
                    <a:pt x="17322" y="27833"/>
                    <a:pt x="20896" y="23941"/>
                    <a:pt x="20896" y="16264"/>
                  </a:cubicBezTo>
                  <a:lnTo>
                    <a:pt x="20896" y="0"/>
                  </a:lnTo>
                  <a:lnTo>
                    <a:pt x="18908" y="0"/>
                  </a:lnTo>
                  <a:lnTo>
                    <a:pt x="18908" y="16264"/>
                  </a:lnTo>
                  <a:cubicBezTo>
                    <a:pt x="18908" y="22947"/>
                    <a:pt x="16158" y="26077"/>
                    <a:pt x="10258" y="26077"/>
                  </a:cubicBezTo>
                  <a:cubicBezTo>
                    <a:pt x="3426" y="26077"/>
                    <a:pt x="1988" y="20748"/>
                    <a:pt x="1988" y="16264"/>
                  </a:cubicBezTo>
                  <a:lnTo>
                    <a:pt x="198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5"/>
            <p:cNvSpPr/>
            <p:nvPr/>
          </p:nvSpPr>
          <p:spPr>
            <a:xfrm>
              <a:off x="3313775" y="3000500"/>
              <a:ext cx="391275" cy="503400"/>
            </a:xfrm>
            <a:custGeom>
              <a:avLst/>
              <a:gdLst/>
              <a:ahLst/>
              <a:cxnLst/>
              <a:rect l="l" t="t" r="r" b="b"/>
              <a:pathLst>
                <a:path w="15651" h="20136" extrusionOk="0">
                  <a:moveTo>
                    <a:pt x="8587" y="1"/>
                  </a:moveTo>
                  <a:cubicBezTo>
                    <a:pt x="5541" y="1"/>
                    <a:pt x="2877" y="1651"/>
                    <a:pt x="1756" y="4125"/>
                  </a:cubicBezTo>
                  <a:lnTo>
                    <a:pt x="1756" y="445"/>
                  </a:lnTo>
                  <a:lnTo>
                    <a:pt x="0" y="445"/>
                  </a:lnTo>
                  <a:lnTo>
                    <a:pt x="0" y="20135"/>
                  </a:lnTo>
                  <a:lnTo>
                    <a:pt x="1756" y="20135"/>
                  </a:lnTo>
                  <a:lnTo>
                    <a:pt x="1756" y="9497"/>
                  </a:lnTo>
                  <a:cubicBezTo>
                    <a:pt x="1756" y="4696"/>
                    <a:pt x="4420" y="1587"/>
                    <a:pt x="8545" y="1587"/>
                  </a:cubicBezTo>
                  <a:cubicBezTo>
                    <a:pt x="13874" y="1587"/>
                    <a:pt x="13874" y="6219"/>
                    <a:pt x="13874" y="7742"/>
                  </a:cubicBezTo>
                  <a:lnTo>
                    <a:pt x="13874" y="20135"/>
                  </a:lnTo>
                  <a:lnTo>
                    <a:pt x="15651" y="20135"/>
                  </a:lnTo>
                  <a:lnTo>
                    <a:pt x="15651" y="7995"/>
                  </a:lnTo>
                  <a:cubicBezTo>
                    <a:pt x="15651" y="5817"/>
                    <a:pt x="15651" y="1"/>
                    <a:pt x="858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5"/>
            <p:cNvSpPr/>
            <p:nvPr/>
          </p:nvSpPr>
          <p:spPr>
            <a:xfrm>
              <a:off x="3813950" y="3011625"/>
              <a:ext cx="44450" cy="492275"/>
            </a:xfrm>
            <a:custGeom>
              <a:avLst/>
              <a:gdLst/>
              <a:ahLst/>
              <a:cxnLst/>
              <a:rect l="l" t="t" r="r" b="b"/>
              <a:pathLst>
                <a:path w="1778" h="19691" extrusionOk="0">
                  <a:moveTo>
                    <a:pt x="1" y="0"/>
                  </a:moveTo>
                  <a:lnTo>
                    <a:pt x="1" y="19690"/>
                  </a:lnTo>
                  <a:lnTo>
                    <a:pt x="1777" y="19690"/>
                  </a:lnTo>
                  <a:lnTo>
                    <a:pt x="1777"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5"/>
            <p:cNvSpPr/>
            <p:nvPr/>
          </p:nvSpPr>
          <p:spPr>
            <a:xfrm>
              <a:off x="3813950" y="2861450"/>
              <a:ext cx="44450" cy="66125"/>
            </a:xfrm>
            <a:custGeom>
              <a:avLst/>
              <a:gdLst/>
              <a:ahLst/>
              <a:cxnLst/>
              <a:rect l="l" t="t" r="r" b="b"/>
              <a:pathLst>
                <a:path w="1778" h="2645" extrusionOk="0">
                  <a:moveTo>
                    <a:pt x="1" y="1"/>
                  </a:moveTo>
                  <a:lnTo>
                    <a:pt x="1" y="2644"/>
                  </a:lnTo>
                  <a:lnTo>
                    <a:pt x="1777" y="2644"/>
                  </a:lnTo>
                  <a:lnTo>
                    <a:pt x="17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5"/>
            <p:cNvSpPr/>
            <p:nvPr/>
          </p:nvSpPr>
          <p:spPr>
            <a:xfrm>
              <a:off x="3910700" y="3011625"/>
              <a:ext cx="434125" cy="492275"/>
            </a:xfrm>
            <a:custGeom>
              <a:avLst/>
              <a:gdLst/>
              <a:ahLst/>
              <a:cxnLst/>
              <a:rect l="l" t="t" r="r" b="b"/>
              <a:pathLst>
                <a:path w="17365" h="19691" extrusionOk="0">
                  <a:moveTo>
                    <a:pt x="1" y="0"/>
                  </a:moveTo>
                  <a:lnTo>
                    <a:pt x="7932" y="19690"/>
                  </a:lnTo>
                  <a:lnTo>
                    <a:pt x="9941" y="19690"/>
                  </a:lnTo>
                  <a:lnTo>
                    <a:pt x="17365" y="0"/>
                  </a:lnTo>
                  <a:lnTo>
                    <a:pt x="15419" y="0"/>
                  </a:lnTo>
                  <a:cubicBezTo>
                    <a:pt x="15419" y="0"/>
                    <a:pt x="9180" y="16898"/>
                    <a:pt x="8947" y="17491"/>
                  </a:cubicBezTo>
                  <a:cubicBezTo>
                    <a:pt x="8715" y="16898"/>
                    <a:pt x="2031" y="0"/>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5"/>
            <p:cNvSpPr/>
            <p:nvPr/>
          </p:nvSpPr>
          <p:spPr>
            <a:xfrm>
              <a:off x="4365950" y="3000500"/>
              <a:ext cx="436225" cy="514500"/>
            </a:xfrm>
            <a:custGeom>
              <a:avLst/>
              <a:gdLst/>
              <a:ahLst/>
              <a:cxnLst/>
              <a:rect l="l" t="t" r="r" b="b"/>
              <a:pathLst>
                <a:path w="17449" h="20580" extrusionOk="0">
                  <a:moveTo>
                    <a:pt x="8757" y="1587"/>
                  </a:moveTo>
                  <a:cubicBezTo>
                    <a:pt x="13134" y="1587"/>
                    <a:pt x="15524" y="5331"/>
                    <a:pt x="15651" y="9074"/>
                  </a:cubicBezTo>
                  <a:lnTo>
                    <a:pt x="1841" y="9074"/>
                  </a:lnTo>
                  <a:cubicBezTo>
                    <a:pt x="2200" y="5331"/>
                    <a:pt x="4675" y="1587"/>
                    <a:pt x="8757" y="1587"/>
                  </a:cubicBezTo>
                  <a:close/>
                  <a:moveTo>
                    <a:pt x="8757" y="1"/>
                  </a:moveTo>
                  <a:cubicBezTo>
                    <a:pt x="6472" y="1"/>
                    <a:pt x="4484" y="805"/>
                    <a:pt x="2983" y="2327"/>
                  </a:cubicBezTo>
                  <a:cubicBezTo>
                    <a:pt x="1079" y="4252"/>
                    <a:pt x="1" y="7297"/>
                    <a:pt x="64" y="10639"/>
                  </a:cubicBezTo>
                  <a:cubicBezTo>
                    <a:pt x="22" y="13727"/>
                    <a:pt x="974" y="16413"/>
                    <a:pt x="2750" y="18232"/>
                  </a:cubicBezTo>
                  <a:cubicBezTo>
                    <a:pt x="4273" y="19776"/>
                    <a:pt x="6345" y="20579"/>
                    <a:pt x="8757" y="20579"/>
                  </a:cubicBezTo>
                  <a:cubicBezTo>
                    <a:pt x="13494" y="20579"/>
                    <a:pt x="16518" y="18041"/>
                    <a:pt x="17280" y="13452"/>
                  </a:cubicBezTo>
                  <a:lnTo>
                    <a:pt x="17322" y="13240"/>
                  </a:lnTo>
                  <a:lnTo>
                    <a:pt x="15545" y="13240"/>
                  </a:lnTo>
                  <a:lnTo>
                    <a:pt x="15524" y="13388"/>
                  </a:lnTo>
                  <a:cubicBezTo>
                    <a:pt x="14869" y="16899"/>
                    <a:pt x="12331" y="19014"/>
                    <a:pt x="8757" y="19014"/>
                  </a:cubicBezTo>
                  <a:cubicBezTo>
                    <a:pt x="6895" y="19014"/>
                    <a:pt x="5351" y="18380"/>
                    <a:pt x="4125" y="17153"/>
                  </a:cubicBezTo>
                  <a:cubicBezTo>
                    <a:pt x="2665" y="15651"/>
                    <a:pt x="1819" y="13304"/>
                    <a:pt x="1819" y="10703"/>
                  </a:cubicBezTo>
                  <a:cubicBezTo>
                    <a:pt x="1819" y="10681"/>
                    <a:pt x="1819" y="10660"/>
                    <a:pt x="1819" y="10660"/>
                  </a:cubicBezTo>
                  <a:lnTo>
                    <a:pt x="17428" y="10660"/>
                  </a:lnTo>
                  <a:lnTo>
                    <a:pt x="17449" y="10491"/>
                  </a:lnTo>
                  <a:cubicBezTo>
                    <a:pt x="17449" y="10237"/>
                    <a:pt x="17449" y="10005"/>
                    <a:pt x="17449" y="9751"/>
                  </a:cubicBezTo>
                  <a:cubicBezTo>
                    <a:pt x="17449" y="6748"/>
                    <a:pt x="16561" y="4146"/>
                    <a:pt x="14911" y="2412"/>
                  </a:cubicBezTo>
                  <a:cubicBezTo>
                    <a:pt x="13367" y="826"/>
                    <a:pt x="11316" y="1"/>
                    <a:pt x="875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5"/>
            <p:cNvSpPr/>
            <p:nvPr/>
          </p:nvSpPr>
          <p:spPr>
            <a:xfrm>
              <a:off x="4880950" y="3008800"/>
              <a:ext cx="232650" cy="495100"/>
            </a:xfrm>
            <a:custGeom>
              <a:avLst/>
              <a:gdLst/>
              <a:ahLst/>
              <a:cxnLst/>
              <a:rect l="l" t="t" r="r" b="b"/>
              <a:pathLst>
                <a:path w="9306" h="19804" extrusionOk="0">
                  <a:moveTo>
                    <a:pt x="8803" y="1"/>
                  </a:moveTo>
                  <a:cubicBezTo>
                    <a:pt x="5690" y="1"/>
                    <a:pt x="2777" y="1698"/>
                    <a:pt x="1777" y="4026"/>
                  </a:cubicBezTo>
                  <a:lnTo>
                    <a:pt x="1777" y="113"/>
                  </a:lnTo>
                  <a:lnTo>
                    <a:pt x="0" y="113"/>
                  </a:lnTo>
                  <a:lnTo>
                    <a:pt x="0" y="19803"/>
                  </a:lnTo>
                  <a:lnTo>
                    <a:pt x="1777" y="19803"/>
                  </a:lnTo>
                  <a:lnTo>
                    <a:pt x="1777" y="9059"/>
                  </a:lnTo>
                  <a:cubicBezTo>
                    <a:pt x="1925" y="6119"/>
                    <a:pt x="2559" y="4999"/>
                    <a:pt x="3913" y="3603"/>
                  </a:cubicBezTo>
                  <a:cubicBezTo>
                    <a:pt x="5554" y="1995"/>
                    <a:pt x="7421" y="1727"/>
                    <a:pt x="8474" y="1727"/>
                  </a:cubicBezTo>
                  <a:cubicBezTo>
                    <a:pt x="8750" y="1727"/>
                    <a:pt x="8970" y="1745"/>
                    <a:pt x="9116" y="1763"/>
                  </a:cubicBezTo>
                  <a:lnTo>
                    <a:pt x="9306" y="1805"/>
                  </a:lnTo>
                  <a:lnTo>
                    <a:pt x="9306" y="28"/>
                  </a:lnTo>
                  <a:lnTo>
                    <a:pt x="9137" y="7"/>
                  </a:lnTo>
                  <a:cubicBezTo>
                    <a:pt x="9025" y="3"/>
                    <a:pt x="8914" y="1"/>
                    <a:pt x="880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5"/>
            <p:cNvSpPr/>
            <p:nvPr/>
          </p:nvSpPr>
          <p:spPr>
            <a:xfrm>
              <a:off x="5127325" y="3000500"/>
              <a:ext cx="393400" cy="514500"/>
            </a:xfrm>
            <a:custGeom>
              <a:avLst/>
              <a:gdLst/>
              <a:ahLst/>
              <a:cxnLst/>
              <a:rect l="l" t="t" r="r" b="b"/>
              <a:pathLst>
                <a:path w="15736" h="20580" extrusionOk="0">
                  <a:moveTo>
                    <a:pt x="7847" y="1"/>
                  </a:moveTo>
                  <a:cubicBezTo>
                    <a:pt x="6176" y="1"/>
                    <a:pt x="678" y="382"/>
                    <a:pt x="678" y="5140"/>
                  </a:cubicBezTo>
                  <a:cubicBezTo>
                    <a:pt x="678" y="9434"/>
                    <a:pt x="4611" y="10216"/>
                    <a:pt x="7488" y="10787"/>
                  </a:cubicBezTo>
                  <a:lnTo>
                    <a:pt x="7995" y="10893"/>
                  </a:lnTo>
                  <a:cubicBezTo>
                    <a:pt x="11062" y="11527"/>
                    <a:pt x="13959" y="12098"/>
                    <a:pt x="13959" y="15080"/>
                  </a:cubicBezTo>
                  <a:cubicBezTo>
                    <a:pt x="13959" y="18634"/>
                    <a:pt x="9793" y="19014"/>
                    <a:pt x="7995" y="19014"/>
                  </a:cubicBezTo>
                  <a:cubicBezTo>
                    <a:pt x="4421" y="19014"/>
                    <a:pt x="1989" y="16857"/>
                    <a:pt x="1777" y="13515"/>
                  </a:cubicBezTo>
                  <a:lnTo>
                    <a:pt x="1756" y="13367"/>
                  </a:lnTo>
                  <a:lnTo>
                    <a:pt x="1" y="13367"/>
                  </a:lnTo>
                  <a:lnTo>
                    <a:pt x="1" y="13537"/>
                  </a:lnTo>
                  <a:cubicBezTo>
                    <a:pt x="128" y="17893"/>
                    <a:pt x="3173" y="20579"/>
                    <a:pt x="7995" y="20579"/>
                  </a:cubicBezTo>
                  <a:cubicBezTo>
                    <a:pt x="9814" y="20579"/>
                    <a:pt x="15736" y="20177"/>
                    <a:pt x="15736" y="15080"/>
                  </a:cubicBezTo>
                  <a:cubicBezTo>
                    <a:pt x="15736" y="10872"/>
                    <a:pt x="12564" y="9941"/>
                    <a:pt x="8757" y="9222"/>
                  </a:cubicBezTo>
                  <a:cubicBezTo>
                    <a:pt x="8757" y="9222"/>
                    <a:pt x="8143" y="9095"/>
                    <a:pt x="8143" y="9095"/>
                  </a:cubicBezTo>
                  <a:cubicBezTo>
                    <a:pt x="5225" y="8482"/>
                    <a:pt x="2454" y="7890"/>
                    <a:pt x="2454" y="5140"/>
                  </a:cubicBezTo>
                  <a:cubicBezTo>
                    <a:pt x="2454" y="2518"/>
                    <a:pt x="5246" y="1587"/>
                    <a:pt x="7847" y="1587"/>
                  </a:cubicBezTo>
                  <a:cubicBezTo>
                    <a:pt x="9899" y="1587"/>
                    <a:pt x="13367" y="2200"/>
                    <a:pt x="13410" y="6346"/>
                  </a:cubicBezTo>
                  <a:lnTo>
                    <a:pt x="13410" y="6515"/>
                  </a:lnTo>
                  <a:lnTo>
                    <a:pt x="15165" y="6515"/>
                  </a:lnTo>
                  <a:lnTo>
                    <a:pt x="15165" y="6346"/>
                  </a:lnTo>
                  <a:cubicBezTo>
                    <a:pt x="15165" y="2264"/>
                    <a:pt x="12564" y="1"/>
                    <a:pt x="784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5"/>
            <p:cNvSpPr/>
            <p:nvPr/>
          </p:nvSpPr>
          <p:spPr>
            <a:xfrm>
              <a:off x="5611125" y="3011625"/>
              <a:ext cx="43900" cy="492275"/>
            </a:xfrm>
            <a:custGeom>
              <a:avLst/>
              <a:gdLst/>
              <a:ahLst/>
              <a:cxnLst/>
              <a:rect l="l" t="t" r="r" b="b"/>
              <a:pathLst>
                <a:path w="1756" h="19691" extrusionOk="0">
                  <a:moveTo>
                    <a:pt x="1" y="0"/>
                  </a:moveTo>
                  <a:lnTo>
                    <a:pt x="1" y="19690"/>
                  </a:lnTo>
                  <a:lnTo>
                    <a:pt x="1756" y="19690"/>
                  </a:lnTo>
                  <a:lnTo>
                    <a:pt x="1756"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5"/>
            <p:cNvSpPr/>
            <p:nvPr/>
          </p:nvSpPr>
          <p:spPr>
            <a:xfrm>
              <a:off x="5711575" y="2861450"/>
              <a:ext cx="680525" cy="815325"/>
            </a:xfrm>
            <a:custGeom>
              <a:avLst/>
              <a:gdLst/>
              <a:ahLst/>
              <a:cxnLst/>
              <a:rect l="l" t="t" r="r" b="b"/>
              <a:pathLst>
                <a:path w="27221" h="32613" extrusionOk="0">
                  <a:moveTo>
                    <a:pt x="3575" y="1"/>
                  </a:moveTo>
                  <a:lnTo>
                    <a:pt x="3575" y="6007"/>
                  </a:lnTo>
                  <a:lnTo>
                    <a:pt x="1" y="6007"/>
                  </a:lnTo>
                  <a:lnTo>
                    <a:pt x="1" y="7593"/>
                  </a:lnTo>
                  <a:lnTo>
                    <a:pt x="3575" y="7593"/>
                  </a:lnTo>
                  <a:lnTo>
                    <a:pt x="3575" y="20939"/>
                  </a:lnTo>
                  <a:cubicBezTo>
                    <a:pt x="3575" y="21044"/>
                    <a:pt x="3575" y="21171"/>
                    <a:pt x="3575" y="21277"/>
                  </a:cubicBezTo>
                  <a:cubicBezTo>
                    <a:pt x="3575" y="22779"/>
                    <a:pt x="3956" y="23878"/>
                    <a:pt x="4717" y="24619"/>
                  </a:cubicBezTo>
                  <a:cubicBezTo>
                    <a:pt x="5634" y="25518"/>
                    <a:pt x="7022" y="25735"/>
                    <a:pt x="8336" y="25735"/>
                  </a:cubicBezTo>
                  <a:cubicBezTo>
                    <a:pt x="8689" y="25735"/>
                    <a:pt x="9038" y="25720"/>
                    <a:pt x="9370" y="25697"/>
                  </a:cubicBezTo>
                  <a:lnTo>
                    <a:pt x="9518" y="25676"/>
                  </a:lnTo>
                  <a:lnTo>
                    <a:pt x="9518" y="24111"/>
                  </a:lnTo>
                  <a:lnTo>
                    <a:pt x="9349" y="24111"/>
                  </a:lnTo>
                  <a:cubicBezTo>
                    <a:pt x="9132" y="24117"/>
                    <a:pt x="8924" y="24120"/>
                    <a:pt x="8727" y="24120"/>
                  </a:cubicBezTo>
                  <a:cubicBezTo>
                    <a:pt x="7481" y="24120"/>
                    <a:pt x="6618" y="23985"/>
                    <a:pt x="6071" y="23455"/>
                  </a:cubicBezTo>
                  <a:cubicBezTo>
                    <a:pt x="5584" y="22969"/>
                    <a:pt x="5352" y="22165"/>
                    <a:pt x="5352" y="20939"/>
                  </a:cubicBezTo>
                  <a:lnTo>
                    <a:pt x="5352" y="7593"/>
                  </a:lnTo>
                  <a:lnTo>
                    <a:pt x="10258" y="7593"/>
                  </a:lnTo>
                  <a:cubicBezTo>
                    <a:pt x="12183" y="12183"/>
                    <a:pt x="17724" y="25316"/>
                    <a:pt x="17766" y="25422"/>
                  </a:cubicBezTo>
                  <a:cubicBezTo>
                    <a:pt x="16878" y="27876"/>
                    <a:pt x="16371" y="29314"/>
                    <a:pt x="15821" y="29842"/>
                  </a:cubicBezTo>
                  <a:cubicBezTo>
                    <a:pt x="14911" y="30773"/>
                    <a:pt x="14002" y="31048"/>
                    <a:pt x="11908" y="31048"/>
                  </a:cubicBezTo>
                  <a:lnTo>
                    <a:pt x="11739" y="31048"/>
                  </a:lnTo>
                  <a:lnTo>
                    <a:pt x="11739" y="32613"/>
                  </a:lnTo>
                  <a:lnTo>
                    <a:pt x="11908" y="32613"/>
                  </a:lnTo>
                  <a:cubicBezTo>
                    <a:pt x="14065" y="32613"/>
                    <a:pt x="15461" y="32550"/>
                    <a:pt x="16540" y="31725"/>
                  </a:cubicBezTo>
                  <a:cubicBezTo>
                    <a:pt x="17365" y="31069"/>
                    <a:pt x="17999" y="29694"/>
                    <a:pt x="18845" y="27664"/>
                  </a:cubicBezTo>
                  <a:cubicBezTo>
                    <a:pt x="18845" y="27664"/>
                    <a:pt x="27220" y="6007"/>
                    <a:pt x="27220" y="6007"/>
                  </a:cubicBezTo>
                  <a:lnTo>
                    <a:pt x="25232" y="6007"/>
                  </a:lnTo>
                  <a:cubicBezTo>
                    <a:pt x="25232" y="6007"/>
                    <a:pt x="19014" y="22609"/>
                    <a:pt x="18718" y="23371"/>
                  </a:cubicBezTo>
                  <a:cubicBezTo>
                    <a:pt x="18422" y="22609"/>
                    <a:pt x="11654" y="6007"/>
                    <a:pt x="11654" y="6007"/>
                  </a:cubicBezTo>
                  <a:lnTo>
                    <a:pt x="5352" y="6007"/>
                  </a:lnTo>
                  <a:lnTo>
                    <a:pt x="535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5"/>
            <p:cNvSpPr/>
            <p:nvPr/>
          </p:nvSpPr>
          <p:spPr>
            <a:xfrm>
              <a:off x="5611125" y="2861450"/>
              <a:ext cx="43900" cy="66125"/>
            </a:xfrm>
            <a:custGeom>
              <a:avLst/>
              <a:gdLst/>
              <a:ahLst/>
              <a:cxnLst/>
              <a:rect l="l" t="t" r="r" b="b"/>
              <a:pathLst>
                <a:path w="1756" h="2645" extrusionOk="0">
                  <a:moveTo>
                    <a:pt x="1" y="1"/>
                  </a:moveTo>
                  <a:lnTo>
                    <a:pt x="1" y="2644"/>
                  </a:lnTo>
                  <a:lnTo>
                    <a:pt x="1756" y="2644"/>
                  </a:lnTo>
                  <a:lnTo>
                    <a:pt x="1756"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5"/>
            <p:cNvSpPr/>
            <p:nvPr/>
          </p:nvSpPr>
          <p:spPr>
            <a:xfrm>
              <a:off x="3441200" y="2009975"/>
              <a:ext cx="732850" cy="703600"/>
            </a:xfrm>
            <a:custGeom>
              <a:avLst/>
              <a:gdLst/>
              <a:ahLst/>
              <a:cxnLst/>
              <a:rect l="l" t="t" r="r" b="b"/>
              <a:pathLst>
                <a:path w="29314" h="28144" extrusionOk="0">
                  <a:moveTo>
                    <a:pt x="14678" y="1701"/>
                  </a:moveTo>
                  <a:cubicBezTo>
                    <a:pt x="20706" y="1701"/>
                    <a:pt x="24745" y="6650"/>
                    <a:pt x="24661" y="14433"/>
                  </a:cubicBezTo>
                  <a:cubicBezTo>
                    <a:pt x="24661" y="21687"/>
                    <a:pt x="20706" y="26277"/>
                    <a:pt x="14741" y="26277"/>
                  </a:cubicBezTo>
                  <a:cubicBezTo>
                    <a:pt x="9792" y="26277"/>
                    <a:pt x="4547" y="22279"/>
                    <a:pt x="4547" y="13460"/>
                  </a:cubicBezTo>
                  <a:cubicBezTo>
                    <a:pt x="4547" y="6100"/>
                    <a:pt x="8714" y="1701"/>
                    <a:pt x="14678" y="1701"/>
                  </a:cubicBezTo>
                  <a:close/>
                  <a:moveTo>
                    <a:pt x="14636" y="1"/>
                  </a:moveTo>
                  <a:cubicBezTo>
                    <a:pt x="5446" y="1"/>
                    <a:pt x="398" y="7263"/>
                    <a:pt x="191" y="13672"/>
                  </a:cubicBezTo>
                  <a:cubicBezTo>
                    <a:pt x="0" y="21962"/>
                    <a:pt x="6557" y="27969"/>
                    <a:pt x="14382" y="28138"/>
                  </a:cubicBezTo>
                  <a:cubicBezTo>
                    <a:pt x="14510" y="28141"/>
                    <a:pt x="14638" y="28143"/>
                    <a:pt x="14767" y="28143"/>
                  </a:cubicBezTo>
                  <a:cubicBezTo>
                    <a:pt x="21401" y="28143"/>
                    <a:pt x="28915" y="23331"/>
                    <a:pt x="29102" y="14306"/>
                  </a:cubicBezTo>
                  <a:cubicBezTo>
                    <a:pt x="29313" y="5127"/>
                    <a:pt x="21848" y="136"/>
                    <a:pt x="15186" y="9"/>
                  </a:cubicBezTo>
                  <a:cubicBezTo>
                    <a:pt x="15001" y="3"/>
                    <a:pt x="14817" y="1"/>
                    <a:pt x="14636"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5"/>
            <p:cNvSpPr/>
            <p:nvPr/>
          </p:nvSpPr>
          <p:spPr>
            <a:xfrm>
              <a:off x="6030950" y="2019175"/>
              <a:ext cx="642950" cy="684750"/>
            </a:xfrm>
            <a:custGeom>
              <a:avLst/>
              <a:gdLst/>
              <a:ahLst/>
              <a:cxnLst/>
              <a:rect l="l" t="t" r="r" b="b"/>
              <a:pathLst>
                <a:path w="25718" h="27390" extrusionOk="0">
                  <a:moveTo>
                    <a:pt x="0" y="1"/>
                  </a:moveTo>
                  <a:lnTo>
                    <a:pt x="0" y="381"/>
                  </a:lnTo>
                  <a:cubicBezTo>
                    <a:pt x="1565" y="487"/>
                    <a:pt x="1988" y="783"/>
                    <a:pt x="1988" y="2983"/>
                  </a:cubicBezTo>
                  <a:lnTo>
                    <a:pt x="1988" y="24407"/>
                  </a:lnTo>
                  <a:cubicBezTo>
                    <a:pt x="1988" y="26607"/>
                    <a:pt x="1565" y="26903"/>
                    <a:pt x="0" y="27008"/>
                  </a:cubicBezTo>
                  <a:lnTo>
                    <a:pt x="0" y="27389"/>
                  </a:lnTo>
                  <a:lnTo>
                    <a:pt x="7825" y="27389"/>
                  </a:lnTo>
                  <a:lnTo>
                    <a:pt x="7825" y="27008"/>
                  </a:lnTo>
                  <a:cubicBezTo>
                    <a:pt x="6282" y="26903"/>
                    <a:pt x="5859" y="26607"/>
                    <a:pt x="5859" y="24407"/>
                  </a:cubicBezTo>
                  <a:lnTo>
                    <a:pt x="5859" y="14171"/>
                  </a:lnTo>
                  <a:lnTo>
                    <a:pt x="19881" y="14171"/>
                  </a:lnTo>
                  <a:lnTo>
                    <a:pt x="19881" y="24407"/>
                  </a:lnTo>
                  <a:cubicBezTo>
                    <a:pt x="19881" y="26607"/>
                    <a:pt x="19458" y="26903"/>
                    <a:pt x="17893" y="27008"/>
                  </a:cubicBezTo>
                  <a:lnTo>
                    <a:pt x="17893" y="27389"/>
                  </a:lnTo>
                  <a:lnTo>
                    <a:pt x="25718" y="27389"/>
                  </a:lnTo>
                  <a:lnTo>
                    <a:pt x="25718" y="27008"/>
                  </a:lnTo>
                  <a:cubicBezTo>
                    <a:pt x="24174" y="26903"/>
                    <a:pt x="23751" y="26607"/>
                    <a:pt x="23751" y="24407"/>
                  </a:cubicBezTo>
                  <a:lnTo>
                    <a:pt x="23751" y="2983"/>
                  </a:lnTo>
                  <a:cubicBezTo>
                    <a:pt x="23751" y="783"/>
                    <a:pt x="24174" y="487"/>
                    <a:pt x="25718" y="381"/>
                  </a:cubicBezTo>
                  <a:lnTo>
                    <a:pt x="25718" y="1"/>
                  </a:lnTo>
                  <a:lnTo>
                    <a:pt x="17893" y="1"/>
                  </a:lnTo>
                  <a:lnTo>
                    <a:pt x="17893" y="381"/>
                  </a:lnTo>
                  <a:cubicBezTo>
                    <a:pt x="19458" y="487"/>
                    <a:pt x="19881" y="783"/>
                    <a:pt x="19881" y="2983"/>
                  </a:cubicBezTo>
                  <a:lnTo>
                    <a:pt x="19881" y="12521"/>
                  </a:lnTo>
                  <a:lnTo>
                    <a:pt x="5859" y="12521"/>
                  </a:lnTo>
                  <a:lnTo>
                    <a:pt x="5859" y="2983"/>
                  </a:lnTo>
                  <a:cubicBezTo>
                    <a:pt x="5859" y="783"/>
                    <a:pt x="6282" y="487"/>
                    <a:pt x="7825" y="381"/>
                  </a:cubicBezTo>
                  <a:lnTo>
                    <a:pt x="782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5"/>
            <p:cNvSpPr/>
            <p:nvPr/>
          </p:nvSpPr>
          <p:spPr>
            <a:xfrm>
              <a:off x="4219500" y="2019175"/>
              <a:ext cx="626050" cy="684750"/>
            </a:xfrm>
            <a:custGeom>
              <a:avLst/>
              <a:gdLst/>
              <a:ahLst/>
              <a:cxnLst/>
              <a:rect l="l" t="t" r="r" b="b"/>
              <a:pathLst>
                <a:path w="25042" h="27390" extrusionOk="0">
                  <a:moveTo>
                    <a:pt x="43" y="1"/>
                  </a:moveTo>
                  <a:lnTo>
                    <a:pt x="43" y="381"/>
                  </a:lnTo>
                  <a:cubicBezTo>
                    <a:pt x="1544" y="466"/>
                    <a:pt x="1967" y="635"/>
                    <a:pt x="1967" y="2200"/>
                  </a:cubicBezTo>
                  <a:lnTo>
                    <a:pt x="1967" y="24407"/>
                  </a:lnTo>
                  <a:cubicBezTo>
                    <a:pt x="1967" y="26607"/>
                    <a:pt x="1544" y="26903"/>
                    <a:pt x="0" y="27008"/>
                  </a:cubicBezTo>
                  <a:lnTo>
                    <a:pt x="0" y="27389"/>
                  </a:lnTo>
                  <a:lnTo>
                    <a:pt x="5901" y="27389"/>
                  </a:lnTo>
                  <a:lnTo>
                    <a:pt x="5901" y="27008"/>
                  </a:lnTo>
                  <a:cubicBezTo>
                    <a:pt x="4357" y="26903"/>
                    <a:pt x="3913" y="26607"/>
                    <a:pt x="3913" y="24407"/>
                  </a:cubicBezTo>
                  <a:lnTo>
                    <a:pt x="3913" y="4463"/>
                  </a:lnTo>
                  <a:cubicBezTo>
                    <a:pt x="3913" y="4823"/>
                    <a:pt x="19183" y="23392"/>
                    <a:pt x="22482" y="27389"/>
                  </a:cubicBezTo>
                  <a:lnTo>
                    <a:pt x="23095" y="27389"/>
                  </a:lnTo>
                  <a:lnTo>
                    <a:pt x="23095" y="2200"/>
                  </a:lnTo>
                  <a:cubicBezTo>
                    <a:pt x="23095" y="635"/>
                    <a:pt x="23540" y="466"/>
                    <a:pt x="25041" y="381"/>
                  </a:cubicBezTo>
                  <a:lnTo>
                    <a:pt x="25041" y="1"/>
                  </a:lnTo>
                  <a:lnTo>
                    <a:pt x="19246" y="1"/>
                  </a:lnTo>
                  <a:lnTo>
                    <a:pt x="19246" y="381"/>
                  </a:lnTo>
                  <a:cubicBezTo>
                    <a:pt x="20748" y="466"/>
                    <a:pt x="21171" y="635"/>
                    <a:pt x="21171" y="2200"/>
                  </a:cubicBezTo>
                  <a:lnTo>
                    <a:pt x="21171" y="19627"/>
                  </a:lnTo>
                  <a:lnTo>
                    <a:pt x="524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5"/>
            <p:cNvSpPr/>
            <p:nvPr/>
          </p:nvSpPr>
          <p:spPr>
            <a:xfrm>
              <a:off x="4854500" y="2019175"/>
              <a:ext cx="640325" cy="684750"/>
            </a:xfrm>
            <a:custGeom>
              <a:avLst/>
              <a:gdLst/>
              <a:ahLst/>
              <a:cxnLst/>
              <a:rect l="l" t="t" r="r" b="b"/>
              <a:pathLst>
                <a:path w="25613" h="27390" extrusionOk="0">
                  <a:moveTo>
                    <a:pt x="11718" y="6240"/>
                  </a:moveTo>
                  <a:cubicBezTo>
                    <a:pt x="11718" y="6240"/>
                    <a:pt x="14192" y="12436"/>
                    <a:pt x="16286" y="17512"/>
                  </a:cubicBezTo>
                  <a:lnTo>
                    <a:pt x="7213" y="17512"/>
                  </a:lnTo>
                  <a:cubicBezTo>
                    <a:pt x="8989" y="13177"/>
                    <a:pt x="11718" y="6240"/>
                    <a:pt x="11718" y="6240"/>
                  </a:cubicBezTo>
                  <a:close/>
                  <a:moveTo>
                    <a:pt x="12542" y="1"/>
                  </a:moveTo>
                  <a:cubicBezTo>
                    <a:pt x="11146" y="3279"/>
                    <a:pt x="4738" y="18464"/>
                    <a:pt x="2517" y="23709"/>
                  </a:cubicBezTo>
                  <a:cubicBezTo>
                    <a:pt x="2116" y="24597"/>
                    <a:pt x="1502" y="26057"/>
                    <a:pt x="1037" y="26564"/>
                  </a:cubicBezTo>
                  <a:cubicBezTo>
                    <a:pt x="677" y="26945"/>
                    <a:pt x="318" y="26987"/>
                    <a:pt x="1" y="27008"/>
                  </a:cubicBezTo>
                  <a:lnTo>
                    <a:pt x="1" y="27389"/>
                  </a:lnTo>
                  <a:lnTo>
                    <a:pt x="5203" y="27389"/>
                  </a:lnTo>
                  <a:lnTo>
                    <a:pt x="5203" y="27008"/>
                  </a:lnTo>
                  <a:cubicBezTo>
                    <a:pt x="4802" y="27008"/>
                    <a:pt x="3913" y="27008"/>
                    <a:pt x="3850" y="26226"/>
                  </a:cubicBezTo>
                  <a:cubicBezTo>
                    <a:pt x="3829" y="25993"/>
                    <a:pt x="3892" y="25718"/>
                    <a:pt x="3998" y="25422"/>
                  </a:cubicBezTo>
                  <a:cubicBezTo>
                    <a:pt x="4146" y="24936"/>
                    <a:pt x="5203" y="22271"/>
                    <a:pt x="6536" y="19247"/>
                  </a:cubicBezTo>
                  <a:lnTo>
                    <a:pt x="16963" y="19247"/>
                  </a:lnTo>
                  <a:cubicBezTo>
                    <a:pt x="17999" y="21806"/>
                    <a:pt x="18929" y="23984"/>
                    <a:pt x="19374" y="24957"/>
                  </a:cubicBezTo>
                  <a:cubicBezTo>
                    <a:pt x="19479" y="25232"/>
                    <a:pt x="19754" y="25909"/>
                    <a:pt x="19754" y="26226"/>
                  </a:cubicBezTo>
                  <a:cubicBezTo>
                    <a:pt x="19754" y="26987"/>
                    <a:pt x="19078" y="27008"/>
                    <a:pt x="18337" y="27008"/>
                  </a:cubicBezTo>
                  <a:lnTo>
                    <a:pt x="18337" y="27389"/>
                  </a:lnTo>
                  <a:lnTo>
                    <a:pt x="25613" y="27389"/>
                  </a:lnTo>
                  <a:lnTo>
                    <a:pt x="25613" y="27008"/>
                  </a:lnTo>
                  <a:cubicBezTo>
                    <a:pt x="24724" y="26945"/>
                    <a:pt x="24428" y="26733"/>
                    <a:pt x="23773" y="25253"/>
                  </a:cubicBezTo>
                  <a:lnTo>
                    <a:pt x="1309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5"/>
            <p:cNvSpPr/>
            <p:nvPr/>
          </p:nvSpPr>
          <p:spPr>
            <a:xfrm>
              <a:off x="2647550" y="2019175"/>
              <a:ext cx="747675" cy="684750"/>
            </a:xfrm>
            <a:custGeom>
              <a:avLst/>
              <a:gdLst/>
              <a:ahLst/>
              <a:cxnLst/>
              <a:rect l="l" t="t" r="r" b="b"/>
              <a:pathLst>
                <a:path w="29907" h="27390" extrusionOk="0">
                  <a:moveTo>
                    <a:pt x="43" y="1"/>
                  </a:moveTo>
                  <a:lnTo>
                    <a:pt x="43" y="381"/>
                  </a:lnTo>
                  <a:cubicBezTo>
                    <a:pt x="889" y="424"/>
                    <a:pt x="1397" y="508"/>
                    <a:pt x="1672" y="847"/>
                  </a:cubicBezTo>
                  <a:cubicBezTo>
                    <a:pt x="1756" y="974"/>
                    <a:pt x="1841" y="1100"/>
                    <a:pt x="1883" y="1248"/>
                  </a:cubicBezTo>
                  <a:cubicBezTo>
                    <a:pt x="1926" y="1396"/>
                    <a:pt x="1947" y="1545"/>
                    <a:pt x="1968" y="1693"/>
                  </a:cubicBezTo>
                  <a:cubicBezTo>
                    <a:pt x="1968" y="1841"/>
                    <a:pt x="1989" y="2010"/>
                    <a:pt x="1989" y="2200"/>
                  </a:cubicBezTo>
                  <a:lnTo>
                    <a:pt x="1989" y="24407"/>
                  </a:lnTo>
                  <a:cubicBezTo>
                    <a:pt x="1989" y="26607"/>
                    <a:pt x="1566" y="26903"/>
                    <a:pt x="1" y="27008"/>
                  </a:cubicBezTo>
                  <a:lnTo>
                    <a:pt x="1" y="27389"/>
                  </a:lnTo>
                  <a:lnTo>
                    <a:pt x="5859" y="27389"/>
                  </a:lnTo>
                  <a:lnTo>
                    <a:pt x="5859" y="27008"/>
                  </a:lnTo>
                  <a:cubicBezTo>
                    <a:pt x="4294" y="26903"/>
                    <a:pt x="3871" y="26607"/>
                    <a:pt x="3871" y="24407"/>
                  </a:cubicBezTo>
                  <a:lnTo>
                    <a:pt x="3871" y="5394"/>
                  </a:lnTo>
                  <a:cubicBezTo>
                    <a:pt x="3871" y="5034"/>
                    <a:pt x="3787" y="4336"/>
                    <a:pt x="3787" y="4336"/>
                  </a:cubicBezTo>
                  <a:lnTo>
                    <a:pt x="3787" y="4336"/>
                  </a:lnTo>
                  <a:lnTo>
                    <a:pt x="4167" y="5394"/>
                  </a:lnTo>
                  <a:lnTo>
                    <a:pt x="13621" y="27283"/>
                  </a:lnTo>
                  <a:lnTo>
                    <a:pt x="14192" y="27283"/>
                  </a:lnTo>
                  <a:lnTo>
                    <a:pt x="23858" y="4759"/>
                  </a:lnTo>
                  <a:lnTo>
                    <a:pt x="24154" y="3829"/>
                  </a:lnTo>
                  <a:lnTo>
                    <a:pt x="24154" y="3829"/>
                  </a:lnTo>
                  <a:cubicBezTo>
                    <a:pt x="24154" y="3829"/>
                    <a:pt x="24069" y="4273"/>
                    <a:pt x="24069" y="4675"/>
                  </a:cubicBezTo>
                  <a:lnTo>
                    <a:pt x="24069" y="24407"/>
                  </a:lnTo>
                  <a:cubicBezTo>
                    <a:pt x="24069" y="26607"/>
                    <a:pt x="23646" y="26903"/>
                    <a:pt x="22102" y="27008"/>
                  </a:cubicBezTo>
                  <a:lnTo>
                    <a:pt x="22102" y="27389"/>
                  </a:lnTo>
                  <a:lnTo>
                    <a:pt x="29906" y="27389"/>
                  </a:lnTo>
                  <a:lnTo>
                    <a:pt x="29906" y="27008"/>
                  </a:lnTo>
                  <a:cubicBezTo>
                    <a:pt x="28362" y="26903"/>
                    <a:pt x="27939" y="26607"/>
                    <a:pt x="27939" y="24407"/>
                  </a:cubicBezTo>
                  <a:lnTo>
                    <a:pt x="27939" y="2200"/>
                  </a:lnTo>
                  <a:cubicBezTo>
                    <a:pt x="27939" y="635"/>
                    <a:pt x="28362" y="466"/>
                    <a:pt x="29864" y="381"/>
                  </a:cubicBezTo>
                  <a:lnTo>
                    <a:pt x="29864" y="1"/>
                  </a:lnTo>
                  <a:lnTo>
                    <a:pt x="23794" y="1"/>
                  </a:lnTo>
                  <a:lnTo>
                    <a:pt x="15038" y="20664"/>
                  </a:lnTo>
                  <a:lnTo>
                    <a:pt x="61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5"/>
            <p:cNvSpPr/>
            <p:nvPr/>
          </p:nvSpPr>
          <p:spPr>
            <a:xfrm>
              <a:off x="5526000" y="2011250"/>
              <a:ext cx="412975" cy="703250"/>
            </a:xfrm>
            <a:custGeom>
              <a:avLst/>
              <a:gdLst/>
              <a:ahLst/>
              <a:cxnLst/>
              <a:rect l="l" t="t" r="r" b="b"/>
              <a:pathLst>
                <a:path w="16519" h="28130" extrusionOk="0">
                  <a:moveTo>
                    <a:pt x="8460" y="0"/>
                  </a:moveTo>
                  <a:cubicBezTo>
                    <a:pt x="4632" y="0"/>
                    <a:pt x="127" y="2306"/>
                    <a:pt x="127" y="7128"/>
                  </a:cubicBezTo>
                  <a:cubicBezTo>
                    <a:pt x="127" y="10427"/>
                    <a:pt x="2094" y="12500"/>
                    <a:pt x="6007" y="14424"/>
                  </a:cubicBezTo>
                  <a:cubicBezTo>
                    <a:pt x="9877" y="16391"/>
                    <a:pt x="12817" y="17174"/>
                    <a:pt x="12817" y="21044"/>
                  </a:cubicBezTo>
                  <a:cubicBezTo>
                    <a:pt x="12817" y="23011"/>
                    <a:pt x="11696" y="26437"/>
                    <a:pt x="7339" y="26437"/>
                  </a:cubicBezTo>
                  <a:cubicBezTo>
                    <a:pt x="5605" y="26437"/>
                    <a:pt x="4209" y="25824"/>
                    <a:pt x="3131" y="24914"/>
                  </a:cubicBezTo>
                  <a:cubicBezTo>
                    <a:pt x="550" y="22482"/>
                    <a:pt x="593" y="20558"/>
                    <a:pt x="402" y="19839"/>
                  </a:cubicBezTo>
                  <a:lnTo>
                    <a:pt x="0" y="19839"/>
                  </a:lnTo>
                  <a:lnTo>
                    <a:pt x="127" y="25866"/>
                  </a:lnTo>
                  <a:cubicBezTo>
                    <a:pt x="1967" y="26966"/>
                    <a:pt x="4696" y="28129"/>
                    <a:pt x="7572" y="28129"/>
                  </a:cubicBezTo>
                  <a:lnTo>
                    <a:pt x="7741" y="28129"/>
                  </a:lnTo>
                  <a:cubicBezTo>
                    <a:pt x="12013" y="28066"/>
                    <a:pt x="16518" y="24893"/>
                    <a:pt x="16518" y="19902"/>
                  </a:cubicBezTo>
                  <a:cubicBezTo>
                    <a:pt x="16518" y="14509"/>
                    <a:pt x="12732" y="13261"/>
                    <a:pt x="8904" y="11273"/>
                  </a:cubicBezTo>
                  <a:cubicBezTo>
                    <a:pt x="5034" y="9391"/>
                    <a:pt x="3427" y="8418"/>
                    <a:pt x="3427" y="5880"/>
                  </a:cubicBezTo>
                  <a:cubicBezTo>
                    <a:pt x="3427" y="4146"/>
                    <a:pt x="4484" y="1608"/>
                    <a:pt x="7910" y="1608"/>
                  </a:cubicBezTo>
                  <a:cubicBezTo>
                    <a:pt x="8989" y="1608"/>
                    <a:pt x="9941" y="1883"/>
                    <a:pt x="10787" y="2327"/>
                  </a:cubicBezTo>
                  <a:cubicBezTo>
                    <a:pt x="13557" y="3871"/>
                    <a:pt x="13684" y="6049"/>
                    <a:pt x="14044" y="7424"/>
                  </a:cubicBezTo>
                  <a:lnTo>
                    <a:pt x="14446" y="7424"/>
                  </a:lnTo>
                  <a:lnTo>
                    <a:pt x="14213" y="1333"/>
                  </a:lnTo>
                  <a:cubicBezTo>
                    <a:pt x="12458" y="593"/>
                    <a:pt x="11062" y="254"/>
                    <a:pt x="10068" y="106"/>
                  </a:cubicBezTo>
                  <a:cubicBezTo>
                    <a:pt x="9475" y="43"/>
                    <a:pt x="8926" y="0"/>
                    <a:pt x="846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5"/>
            <p:cNvSpPr/>
            <p:nvPr/>
          </p:nvSpPr>
          <p:spPr>
            <a:xfrm>
              <a:off x="1106300" y="2016000"/>
              <a:ext cx="1034750" cy="1316050"/>
            </a:xfrm>
            <a:custGeom>
              <a:avLst/>
              <a:gdLst/>
              <a:ahLst/>
              <a:cxnLst/>
              <a:rect l="l" t="t" r="r" b="b"/>
              <a:pathLst>
                <a:path w="41390" h="52642" extrusionOk="0">
                  <a:moveTo>
                    <a:pt x="127" y="1"/>
                  </a:moveTo>
                  <a:lnTo>
                    <a:pt x="127" y="21108"/>
                  </a:lnTo>
                  <a:cubicBezTo>
                    <a:pt x="127" y="22229"/>
                    <a:pt x="0" y="30900"/>
                    <a:pt x="5436" y="39846"/>
                  </a:cubicBezTo>
                  <a:cubicBezTo>
                    <a:pt x="10300" y="47946"/>
                    <a:pt x="17576" y="51500"/>
                    <a:pt x="20685" y="52642"/>
                  </a:cubicBezTo>
                  <a:cubicBezTo>
                    <a:pt x="23815" y="51500"/>
                    <a:pt x="31069" y="47946"/>
                    <a:pt x="35954" y="39846"/>
                  </a:cubicBezTo>
                  <a:cubicBezTo>
                    <a:pt x="41390" y="30900"/>
                    <a:pt x="41263" y="22229"/>
                    <a:pt x="41263" y="21108"/>
                  </a:cubicBezTo>
                  <a:lnTo>
                    <a:pt x="41263"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5"/>
            <p:cNvSpPr/>
            <p:nvPr/>
          </p:nvSpPr>
          <p:spPr>
            <a:xfrm>
              <a:off x="923875" y="2791125"/>
              <a:ext cx="1399075" cy="741325"/>
            </a:xfrm>
            <a:custGeom>
              <a:avLst/>
              <a:gdLst/>
              <a:ahLst/>
              <a:cxnLst/>
              <a:rect l="l" t="t" r="r" b="b"/>
              <a:pathLst>
                <a:path w="55963" h="29653" extrusionOk="0">
                  <a:moveTo>
                    <a:pt x="4971" y="1"/>
                  </a:moveTo>
                  <a:lnTo>
                    <a:pt x="4442" y="487"/>
                  </a:lnTo>
                  <a:lnTo>
                    <a:pt x="1" y="4484"/>
                  </a:lnTo>
                  <a:lnTo>
                    <a:pt x="85" y="4759"/>
                  </a:lnTo>
                  <a:cubicBezTo>
                    <a:pt x="1143" y="8143"/>
                    <a:pt x="2877" y="11612"/>
                    <a:pt x="4146" y="13917"/>
                  </a:cubicBezTo>
                  <a:lnTo>
                    <a:pt x="4421" y="14403"/>
                  </a:lnTo>
                  <a:lnTo>
                    <a:pt x="6261" y="12754"/>
                  </a:lnTo>
                  <a:cubicBezTo>
                    <a:pt x="6324" y="12881"/>
                    <a:pt x="6388" y="13008"/>
                    <a:pt x="6451" y="13135"/>
                  </a:cubicBezTo>
                  <a:cubicBezTo>
                    <a:pt x="11062" y="20473"/>
                    <a:pt x="17555" y="25824"/>
                    <a:pt x="25253" y="28658"/>
                  </a:cubicBezTo>
                  <a:lnTo>
                    <a:pt x="27982" y="29652"/>
                  </a:lnTo>
                  <a:lnTo>
                    <a:pt x="30731" y="28658"/>
                  </a:lnTo>
                  <a:cubicBezTo>
                    <a:pt x="38429" y="25824"/>
                    <a:pt x="44922" y="20473"/>
                    <a:pt x="49512" y="13135"/>
                  </a:cubicBezTo>
                  <a:cubicBezTo>
                    <a:pt x="49575" y="13029"/>
                    <a:pt x="49660" y="12881"/>
                    <a:pt x="49723" y="12754"/>
                  </a:cubicBezTo>
                  <a:lnTo>
                    <a:pt x="51542" y="14403"/>
                  </a:lnTo>
                  <a:lnTo>
                    <a:pt x="51817" y="13917"/>
                  </a:lnTo>
                  <a:cubicBezTo>
                    <a:pt x="53086" y="11633"/>
                    <a:pt x="54820" y="8186"/>
                    <a:pt x="55878" y="4738"/>
                  </a:cubicBezTo>
                  <a:lnTo>
                    <a:pt x="55962" y="4484"/>
                  </a:lnTo>
                  <a:lnTo>
                    <a:pt x="51013" y="1"/>
                  </a:lnTo>
                  <a:lnTo>
                    <a:pt x="50823" y="678"/>
                  </a:lnTo>
                  <a:cubicBezTo>
                    <a:pt x="50590" y="1502"/>
                    <a:pt x="50315" y="2285"/>
                    <a:pt x="50040" y="3046"/>
                  </a:cubicBezTo>
                  <a:lnTo>
                    <a:pt x="48264" y="1439"/>
                  </a:lnTo>
                  <a:lnTo>
                    <a:pt x="48052" y="2095"/>
                  </a:lnTo>
                  <a:cubicBezTo>
                    <a:pt x="47101" y="4886"/>
                    <a:pt x="45874" y="7530"/>
                    <a:pt x="44372" y="9899"/>
                  </a:cubicBezTo>
                  <a:cubicBezTo>
                    <a:pt x="40523" y="16095"/>
                    <a:pt x="35067" y="20600"/>
                    <a:pt x="28637" y="22948"/>
                  </a:cubicBezTo>
                  <a:cubicBezTo>
                    <a:pt x="28637" y="22948"/>
                    <a:pt x="28172" y="23117"/>
                    <a:pt x="27982" y="23181"/>
                  </a:cubicBezTo>
                  <a:cubicBezTo>
                    <a:pt x="27791" y="23117"/>
                    <a:pt x="27326" y="22948"/>
                    <a:pt x="27326" y="22948"/>
                  </a:cubicBezTo>
                  <a:cubicBezTo>
                    <a:pt x="20918" y="20600"/>
                    <a:pt x="15461" y="16095"/>
                    <a:pt x="11591" y="9899"/>
                  </a:cubicBezTo>
                  <a:cubicBezTo>
                    <a:pt x="10110" y="7530"/>
                    <a:pt x="8862" y="4907"/>
                    <a:pt x="7932" y="2095"/>
                  </a:cubicBezTo>
                  <a:lnTo>
                    <a:pt x="7720" y="1439"/>
                  </a:lnTo>
                  <a:lnTo>
                    <a:pt x="7213" y="1904"/>
                  </a:lnTo>
                  <a:lnTo>
                    <a:pt x="5944" y="3025"/>
                  </a:lnTo>
                  <a:cubicBezTo>
                    <a:pt x="5669" y="2285"/>
                    <a:pt x="5394" y="1502"/>
                    <a:pt x="5161" y="678"/>
                  </a:cubicBezTo>
                  <a:lnTo>
                    <a:pt x="4971"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5"/>
            <p:cNvSpPr/>
            <p:nvPr/>
          </p:nvSpPr>
          <p:spPr>
            <a:xfrm>
              <a:off x="2026300" y="2241775"/>
              <a:ext cx="25400" cy="44450"/>
            </a:xfrm>
            <a:custGeom>
              <a:avLst/>
              <a:gdLst/>
              <a:ahLst/>
              <a:cxnLst/>
              <a:rect l="l" t="t" r="r" b="b"/>
              <a:pathLst>
                <a:path w="1016" h="1778" extrusionOk="0">
                  <a:moveTo>
                    <a:pt x="973" y="1"/>
                  </a:moveTo>
                  <a:cubicBezTo>
                    <a:pt x="656" y="170"/>
                    <a:pt x="381" y="424"/>
                    <a:pt x="212" y="741"/>
                  </a:cubicBezTo>
                  <a:cubicBezTo>
                    <a:pt x="64" y="995"/>
                    <a:pt x="0" y="1269"/>
                    <a:pt x="0" y="1566"/>
                  </a:cubicBezTo>
                  <a:cubicBezTo>
                    <a:pt x="0" y="1629"/>
                    <a:pt x="22" y="1714"/>
                    <a:pt x="22" y="1777"/>
                  </a:cubicBezTo>
                  <a:cubicBezTo>
                    <a:pt x="170" y="1650"/>
                    <a:pt x="339" y="1544"/>
                    <a:pt x="508" y="1481"/>
                  </a:cubicBezTo>
                  <a:cubicBezTo>
                    <a:pt x="635" y="1354"/>
                    <a:pt x="741" y="1206"/>
                    <a:pt x="825" y="1058"/>
                  </a:cubicBezTo>
                  <a:cubicBezTo>
                    <a:pt x="931" y="825"/>
                    <a:pt x="1016" y="529"/>
                    <a:pt x="1016" y="233"/>
                  </a:cubicBezTo>
                  <a:cubicBezTo>
                    <a:pt x="1016" y="170"/>
                    <a:pt x="994" y="64"/>
                    <a:pt x="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5"/>
            <p:cNvSpPr/>
            <p:nvPr/>
          </p:nvSpPr>
          <p:spPr>
            <a:xfrm>
              <a:off x="1943275" y="2386850"/>
              <a:ext cx="50800" cy="18125"/>
            </a:xfrm>
            <a:custGeom>
              <a:avLst/>
              <a:gdLst/>
              <a:ahLst/>
              <a:cxnLst/>
              <a:rect l="l" t="t" r="r" b="b"/>
              <a:pathLst>
                <a:path w="2032" h="725" extrusionOk="0">
                  <a:moveTo>
                    <a:pt x="1200" y="1"/>
                  </a:moveTo>
                  <a:cubicBezTo>
                    <a:pt x="1125" y="1"/>
                    <a:pt x="1050" y="5"/>
                    <a:pt x="974" y="14"/>
                  </a:cubicBezTo>
                  <a:cubicBezTo>
                    <a:pt x="614" y="77"/>
                    <a:pt x="297" y="267"/>
                    <a:pt x="1" y="521"/>
                  </a:cubicBezTo>
                  <a:cubicBezTo>
                    <a:pt x="289" y="657"/>
                    <a:pt x="576" y="724"/>
                    <a:pt x="864" y="724"/>
                  </a:cubicBezTo>
                  <a:cubicBezTo>
                    <a:pt x="936" y="724"/>
                    <a:pt x="1008" y="720"/>
                    <a:pt x="1080" y="712"/>
                  </a:cubicBezTo>
                  <a:cubicBezTo>
                    <a:pt x="1460" y="648"/>
                    <a:pt x="1777" y="479"/>
                    <a:pt x="2031" y="204"/>
                  </a:cubicBezTo>
                  <a:cubicBezTo>
                    <a:pt x="1777" y="69"/>
                    <a:pt x="1497" y="1"/>
                    <a:pt x="1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5"/>
            <p:cNvSpPr/>
            <p:nvPr/>
          </p:nvSpPr>
          <p:spPr>
            <a:xfrm>
              <a:off x="1923725" y="2359150"/>
              <a:ext cx="27000" cy="41800"/>
            </a:xfrm>
            <a:custGeom>
              <a:avLst/>
              <a:gdLst/>
              <a:ahLst/>
              <a:cxnLst/>
              <a:rect l="l" t="t" r="r" b="b"/>
              <a:pathLst>
                <a:path w="1080" h="1672" extrusionOk="0">
                  <a:moveTo>
                    <a:pt x="1058" y="1"/>
                  </a:moveTo>
                  <a:cubicBezTo>
                    <a:pt x="719" y="149"/>
                    <a:pt x="445" y="360"/>
                    <a:pt x="254" y="656"/>
                  </a:cubicBezTo>
                  <a:cubicBezTo>
                    <a:pt x="85" y="931"/>
                    <a:pt x="0" y="1249"/>
                    <a:pt x="0" y="1587"/>
                  </a:cubicBezTo>
                  <a:cubicBezTo>
                    <a:pt x="0" y="1629"/>
                    <a:pt x="0" y="1650"/>
                    <a:pt x="0" y="1671"/>
                  </a:cubicBezTo>
                  <a:cubicBezTo>
                    <a:pt x="339" y="1545"/>
                    <a:pt x="635" y="1333"/>
                    <a:pt x="804" y="1016"/>
                  </a:cubicBezTo>
                  <a:cubicBezTo>
                    <a:pt x="973" y="741"/>
                    <a:pt x="1079" y="445"/>
                    <a:pt x="1079" y="106"/>
                  </a:cubicBezTo>
                  <a:cubicBezTo>
                    <a:pt x="1079" y="64"/>
                    <a:pt x="1058" y="43"/>
                    <a:pt x="10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5"/>
            <p:cNvSpPr/>
            <p:nvPr/>
          </p:nvSpPr>
          <p:spPr>
            <a:xfrm>
              <a:off x="1954400" y="2339075"/>
              <a:ext cx="19050" cy="43900"/>
            </a:xfrm>
            <a:custGeom>
              <a:avLst/>
              <a:gdLst/>
              <a:ahLst/>
              <a:cxnLst/>
              <a:rect l="l" t="t" r="r" b="b"/>
              <a:pathLst>
                <a:path w="762" h="1756" extrusionOk="0">
                  <a:moveTo>
                    <a:pt x="656" y="0"/>
                  </a:moveTo>
                  <a:cubicBezTo>
                    <a:pt x="423" y="169"/>
                    <a:pt x="254" y="360"/>
                    <a:pt x="127" y="571"/>
                  </a:cubicBezTo>
                  <a:cubicBezTo>
                    <a:pt x="190" y="973"/>
                    <a:pt x="148" y="1375"/>
                    <a:pt x="0" y="1713"/>
                  </a:cubicBezTo>
                  <a:cubicBezTo>
                    <a:pt x="0" y="1713"/>
                    <a:pt x="0" y="1734"/>
                    <a:pt x="0" y="1755"/>
                  </a:cubicBezTo>
                  <a:cubicBezTo>
                    <a:pt x="85" y="1734"/>
                    <a:pt x="148" y="1692"/>
                    <a:pt x="233" y="1671"/>
                  </a:cubicBezTo>
                  <a:cubicBezTo>
                    <a:pt x="423" y="1480"/>
                    <a:pt x="571" y="1290"/>
                    <a:pt x="656" y="1036"/>
                  </a:cubicBezTo>
                  <a:cubicBezTo>
                    <a:pt x="719" y="867"/>
                    <a:pt x="761" y="677"/>
                    <a:pt x="761" y="486"/>
                  </a:cubicBezTo>
                  <a:cubicBezTo>
                    <a:pt x="761" y="338"/>
                    <a:pt x="698" y="169"/>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5"/>
            <p:cNvSpPr/>
            <p:nvPr/>
          </p:nvSpPr>
          <p:spPr>
            <a:xfrm>
              <a:off x="1977125" y="2314750"/>
              <a:ext cx="15875" cy="46550"/>
            </a:xfrm>
            <a:custGeom>
              <a:avLst/>
              <a:gdLst/>
              <a:ahLst/>
              <a:cxnLst/>
              <a:rect l="l" t="t" r="r" b="b"/>
              <a:pathLst>
                <a:path w="635" h="1862" extrusionOk="0">
                  <a:moveTo>
                    <a:pt x="381" y="0"/>
                  </a:moveTo>
                  <a:cubicBezTo>
                    <a:pt x="191" y="212"/>
                    <a:pt x="64" y="423"/>
                    <a:pt x="0" y="677"/>
                  </a:cubicBezTo>
                  <a:cubicBezTo>
                    <a:pt x="149" y="1058"/>
                    <a:pt x="191" y="1438"/>
                    <a:pt x="127" y="1819"/>
                  </a:cubicBezTo>
                  <a:cubicBezTo>
                    <a:pt x="127" y="1819"/>
                    <a:pt x="149" y="1840"/>
                    <a:pt x="149" y="1861"/>
                  </a:cubicBezTo>
                  <a:cubicBezTo>
                    <a:pt x="212" y="1819"/>
                    <a:pt x="297" y="1756"/>
                    <a:pt x="360" y="1713"/>
                  </a:cubicBezTo>
                  <a:cubicBezTo>
                    <a:pt x="508" y="1502"/>
                    <a:pt x="614" y="1269"/>
                    <a:pt x="614" y="994"/>
                  </a:cubicBezTo>
                  <a:cubicBezTo>
                    <a:pt x="635" y="952"/>
                    <a:pt x="635" y="910"/>
                    <a:pt x="635" y="867"/>
                  </a:cubicBezTo>
                  <a:cubicBezTo>
                    <a:pt x="635" y="550"/>
                    <a:pt x="529" y="275"/>
                    <a:pt x="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5"/>
            <p:cNvSpPr/>
            <p:nvPr/>
          </p:nvSpPr>
          <p:spPr>
            <a:xfrm>
              <a:off x="1990875" y="2287250"/>
              <a:ext cx="16950" cy="46550"/>
            </a:xfrm>
            <a:custGeom>
              <a:avLst/>
              <a:gdLst/>
              <a:ahLst/>
              <a:cxnLst/>
              <a:rect l="l" t="t" r="r" b="b"/>
              <a:pathLst>
                <a:path w="678" h="1862" extrusionOk="0">
                  <a:moveTo>
                    <a:pt x="170" y="0"/>
                  </a:moveTo>
                  <a:cubicBezTo>
                    <a:pt x="64" y="233"/>
                    <a:pt x="0" y="466"/>
                    <a:pt x="0" y="719"/>
                  </a:cubicBezTo>
                  <a:cubicBezTo>
                    <a:pt x="191" y="1079"/>
                    <a:pt x="339" y="1439"/>
                    <a:pt x="360" y="1819"/>
                  </a:cubicBezTo>
                  <a:cubicBezTo>
                    <a:pt x="381" y="1819"/>
                    <a:pt x="381" y="1840"/>
                    <a:pt x="402" y="1862"/>
                  </a:cubicBezTo>
                  <a:cubicBezTo>
                    <a:pt x="445" y="1798"/>
                    <a:pt x="508" y="1735"/>
                    <a:pt x="571" y="1671"/>
                  </a:cubicBezTo>
                  <a:cubicBezTo>
                    <a:pt x="635" y="1502"/>
                    <a:pt x="677" y="1333"/>
                    <a:pt x="677" y="1142"/>
                  </a:cubicBezTo>
                  <a:cubicBezTo>
                    <a:pt x="677" y="1079"/>
                    <a:pt x="677" y="994"/>
                    <a:pt x="656" y="910"/>
                  </a:cubicBezTo>
                  <a:cubicBezTo>
                    <a:pt x="614" y="571"/>
                    <a:pt x="423" y="254"/>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5"/>
            <p:cNvSpPr/>
            <p:nvPr/>
          </p:nvSpPr>
          <p:spPr>
            <a:xfrm>
              <a:off x="1996150" y="2258175"/>
              <a:ext cx="21700" cy="43900"/>
            </a:xfrm>
            <a:custGeom>
              <a:avLst/>
              <a:gdLst/>
              <a:ahLst/>
              <a:cxnLst/>
              <a:rect l="l" t="t" r="r" b="b"/>
              <a:pathLst>
                <a:path w="868" h="1756" extrusionOk="0">
                  <a:moveTo>
                    <a:pt x="64" y="0"/>
                  </a:moveTo>
                  <a:cubicBezTo>
                    <a:pt x="43" y="148"/>
                    <a:pt x="1" y="275"/>
                    <a:pt x="1" y="402"/>
                  </a:cubicBezTo>
                  <a:cubicBezTo>
                    <a:pt x="1" y="529"/>
                    <a:pt x="22" y="635"/>
                    <a:pt x="43" y="762"/>
                  </a:cubicBezTo>
                  <a:cubicBezTo>
                    <a:pt x="360" y="1036"/>
                    <a:pt x="572" y="1375"/>
                    <a:pt x="678" y="1713"/>
                  </a:cubicBezTo>
                  <a:cubicBezTo>
                    <a:pt x="699" y="1734"/>
                    <a:pt x="720" y="1734"/>
                    <a:pt x="720" y="1756"/>
                  </a:cubicBezTo>
                  <a:cubicBezTo>
                    <a:pt x="762" y="1671"/>
                    <a:pt x="805" y="1608"/>
                    <a:pt x="868" y="1523"/>
                  </a:cubicBezTo>
                  <a:cubicBezTo>
                    <a:pt x="868" y="1481"/>
                    <a:pt x="868" y="1459"/>
                    <a:pt x="868" y="1417"/>
                  </a:cubicBezTo>
                  <a:cubicBezTo>
                    <a:pt x="868" y="1206"/>
                    <a:pt x="847" y="994"/>
                    <a:pt x="762" y="783"/>
                  </a:cubicBezTo>
                  <a:cubicBezTo>
                    <a:pt x="635" y="465"/>
                    <a:pt x="382" y="212"/>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5"/>
            <p:cNvSpPr/>
            <p:nvPr/>
          </p:nvSpPr>
          <p:spPr>
            <a:xfrm>
              <a:off x="1993525" y="2229075"/>
              <a:ext cx="28575" cy="39150"/>
            </a:xfrm>
            <a:custGeom>
              <a:avLst/>
              <a:gdLst/>
              <a:ahLst/>
              <a:cxnLst/>
              <a:rect l="l" t="t" r="r" b="b"/>
              <a:pathLst>
                <a:path w="1143" h="1566" extrusionOk="0">
                  <a:moveTo>
                    <a:pt x="0" y="1"/>
                  </a:moveTo>
                  <a:cubicBezTo>
                    <a:pt x="0" y="297"/>
                    <a:pt x="42" y="530"/>
                    <a:pt x="169" y="783"/>
                  </a:cubicBezTo>
                  <a:cubicBezTo>
                    <a:pt x="529" y="953"/>
                    <a:pt x="825" y="1249"/>
                    <a:pt x="1015" y="1566"/>
                  </a:cubicBezTo>
                  <a:lnTo>
                    <a:pt x="1058" y="1566"/>
                  </a:lnTo>
                  <a:cubicBezTo>
                    <a:pt x="1079" y="1481"/>
                    <a:pt x="1100" y="1397"/>
                    <a:pt x="1142" y="1333"/>
                  </a:cubicBezTo>
                  <a:cubicBezTo>
                    <a:pt x="1100" y="1058"/>
                    <a:pt x="1015" y="826"/>
                    <a:pt x="867" y="614"/>
                  </a:cubicBezTo>
                  <a:cubicBezTo>
                    <a:pt x="656" y="339"/>
                    <a:pt x="339" y="149"/>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5"/>
            <p:cNvSpPr/>
            <p:nvPr/>
          </p:nvSpPr>
          <p:spPr>
            <a:xfrm>
              <a:off x="1983475" y="2202650"/>
              <a:ext cx="34375" cy="31750"/>
            </a:xfrm>
            <a:custGeom>
              <a:avLst/>
              <a:gdLst/>
              <a:ahLst/>
              <a:cxnLst/>
              <a:rect l="l" t="t" r="r" b="b"/>
              <a:pathLst>
                <a:path w="1375" h="1270" extrusionOk="0">
                  <a:moveTo>
                    <a:pt x="0" y="0"/>
                  </a:moveTo>
                  <a:cubicBezTo>
                    <a:pt x="85" y="254"/>
                    <a:pt x="169" y="487"/>
                    <a:pt x="339" y="677"/>
                  </a:cubicBezTo>
                  <a:cubicBezTo>
                    <a:pt x="719" y="804"/>
                    <a:pt x="1058" y="994"/>
                    <a:pt x="1312" y="1248"/>
                  </a:cubicBezTo>
                  <a:cubicBezTo>
                    <a:pt x="1333" y="1269"/>
                    <a:pt x="1354" y="1269"/>
                    <a:pt x="1375" y="1269"/>
                  </a:cubicBezTo>
                  <a:cubicBezTo>
                    <a:pt x="1375" y="1185"/>
                    <a:pt x="1375" y="1100"/>
                    <a:pt x="1375" y="1037"/>
                  </a:cubicBezTo>
                  <a:cubicBezTo>
                    <a:pt x="1290" y="783"/>
                    <a:pt x="1142" y="550"/>
                    <a:pt x="952" y="381"/>
                  </a:cubicBezTo>
                  <a:cubicBezTo>
                    <a:pt x="677" y="170"/>
                    <a:pt x="381" y="4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5"/>
            <p:cNvSpPr/>
            <p:nvPr/>
          </p:nvSpPr>
          <p:spPr>
            <a:xfrm>
              <a:off x="1966550" y="2178200"/>
              <a:ext cx="40750" cy="23950"/>
            </a:xfrm>
            <a:custGeom>
              <a:avLst/>
              <a:gdLst/>
              <a:ahLst/>
              <a:cxnLst/>
              <a:rect l="l" t="t" r="r" b="b"/>
              <a:pathLst>
                <a:path w="1630" h="958" extrusionOk="0">
                  <a:moveTo>
                    <a:pt x="174" y="1"/>
                  </a:moveTo>
                  <a:cubicBezTo>
                    <a:pt x="117" y="1"/>
                    <a:pt x="59" y="2"/>
                    <a:pt x="1" y="6"/>
                  </a:cubicBezTo>
                  <a:cubicBezTo>
                    <a:pt x="127" y="259"/>
                    <a:pt x="297" y="471"/>
                    <a:pt x="508" y="619"/>
                  </a:cubicBezTo>
                  <a:cubicBezTo>
                    <a:pt x="931" y="640"/>
                    <a:pt x="1269" y="746"/>
                    <a:pt x="1608" y="957"/>
                  </a:cubicBezTo>
                  <a:lnTo>
                    <a:pt x="1629" y="957"/>
                  </a:lnTo>
                  <a:cubicBezTo>
                    <a:pt x="1608" y="873"/>
                    <a:pt x="1608" y="788"/>
                    <a:pt x="1587" y="704"/>
                  </a:cubicBezTo>
                  <a:cubicBezTo>
                    <a:pt x="1439" y="471"/>
                    <a:pt x="1248" y="302"/>
                    <a:pt x="1037" y="196"/>
                  </a:cubicBezTo>
                  <a:cubicBezTo>
                    <a:pt x="769" y="53"/>
                    <a:pt x="48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5"/>
            <p:cNvSpPr/>
            <p:nvPr/>
          </p:nvSpPr>
          <p:spPr>
            <a:xfrm>
              <a:off x="1975000" y="2359300"/>
              <a:ext cx="46575" cy="21550"/>
            </a:xfrm>
            <a:custGeom>
              <a:avLst/>
              <a:gdLst/>
              <a:ahLst/>
              <a:cxnLst/>
              <a:rect l="l" t="t" r="r" b="b"/>
              <a:pathLst>
                <a:path w="1863" h="862" extrusionOk="0">
                  <a:moveTo>
                    <a:pt x="1374" y="1"/>
                  </a:moveTo>
                  <a:cubicBezTo>
                    <a:pt x="1161" y="1"/>
                    <a:pt x="955" y="37"/>
                    <a:pt x="762" y="122"/>
                  </a:cubicBezTo>
                  <a:cubicBezTo>
                    <a:pt x="466" y="248"/>
                    <a:pt x="212" y="502"/>
                    <a:pt x="1" y="777"/>
                  </a:cubicBezTo>
                  <a:cubicBezTo>
                    <a:pt x="191" y="777"/>
                    <a:pt x="382" y="820"/>
                    <a:pt x="551" y="862"/>
                  </a:cubicBezTo>
                  <a:cubicBezTo>
                    <a:pt x="720" y="862"/>
                    <a:pt x="868" y="820"/>
                    <a:pt x="1037" y="756"/>
                  </a:cubicBezTo>
                  <a:cubicBezTo>
                    <a:pt x="1376" y="629"/>
                    <a:pt x="1651" y="375"/>
                    <a:pt x="1862" y="58"/>
                  </a:cubicBezTo>
                  <a:cubicBezTo>
                    <a:pt x="1698" y="22"/>
                    <a:pt x="1534" y="1"/>
                    <a:pt x="1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5"/>
            <p:cNvSpPr/>
            <p:nvPr/>
          </p:nvSpPr>
          <p:spPr>
            <a:xfrm>
              <a:off x="1999325" y="2323200"/>
              <a:ext cx="41800" cy="29100"/>
            </a:xfrm>
            <a:custGeom>
              <a:avLst/>
              <a:gdLst/>
              <a:ahLst/>
              <a:cxnLst/>
              <a:rect l="l" t="t" r="r" b="b"/>
              <a:pathLst>
                <a:path w="1672" h="1164" extrusionOk="0">
                  <a:moveTo>
                    <a:pt x="1672" y="1"/>
                  </a:moveTo>
                  <a:cubicBezTo>
                    <a:pt x="1270" y="1"/>
                    <a:pt x="910" y="106"/>
                    <a:pt x="614" y="318"/>
                  </a:cubicBezTo>
                  <a:cubicBezTo>
                    <a:pt x="339" y="529"/>
                    <a:pt x="128" y="825"/>
                    <a:pt x="1" y="1164"/>
                  </a:cubicBezTo>
                  <a:cubicBezTo>
                    <a:pt x="140" y="1133"/>
                    <a:pt x="279" y="1113"/>
                    <a:pt x="419" y="1113"/>
                  </a:cubicBezTo>
                  <a:cubicBezTo>
                    <a:pt x="470" y="1113"/>
                    <a:pt x="521" y="1116"/>
                    <a:pt x="572" y="1121"/>
                  </a:cubicBezTo>
                  <a:cubicBezTo>
                    <a:pt x="741" y="1058"/>
                    <a:pt x="889" y="995"/>
                    <a:pt x="1037" y="910"/>
                  </a:cubicBezTo>
                  <a:cubicBezTo>
                    <a:pt x="1333" y="698"/>
                    <a:pt x="1524" y="381"/>
                    <a:pt x="1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5"/>
            <p:cNvSpPr/>
            <p:nvPr/>
          </p:nvSpPr>
          <p:spPr>
            <a:xfrm>
              <a:off x="2017300" y="2283025"/>
              <a:ext cx="32825" cy="38075"/>
            </a:xfrm>
            <a:custGeom>
              <a:avLst/>
              <a:gdLst/>
              <a:ahLst/>
              <a:cxnLst/>
              <a:rect l="l" t="t" r="r" b="b"/>
              <a:pathLst>
                <a:path w="1313" h="1523" extrusionOk="0">
                  <a:moveTo>
                    <a:pt x="1312" y="0"/>
                  </a:moveTo>
                  <a:lnTo>
                    <a:pt x="1312" y="0"/>
                  </a:lnTo>
                  <a:cubicBezTo>
                    <a:pt x="974" y="106"/>
                    <a:pt x="635" y="275"/>
                    <a:pt x="382" y="550"/>
                  </a:cubicBezTo>
                  <a:cubicBezTo>
                    <a:pt x="170" y="825"/>
                    <a:pt x="43" y="1163"/>
                    <a:pt x="1" y="1523"/>
                  </a:cubicBezTo>
                  <a:cubicBezTo>
                    <a:pt x="170" y="1438"/>
                    <a:pt x="339" y="1375"/>
                    <a:pt x="530" y="1354"/>
                  </a:cubicBezTo>
                  <a:cubicBezTo>
                    <a:pt x="678" y="1248"/>
                    <a:pt x="826" y="1142"/>
                    <a:pt x="931" y="1015"/>
                  </a:cubicBezTo>
                  <a:cubicBezTo>
                    <a:pt x="1164" y="740"/>
                    <a:pt x="1270" y="402"/>
                    <a:pt x="1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5"/>
            <p:cNvSpPr/>
            <p:nvPr/>
          </p:nvSpPr>
          <p:spPr>
            <a:xfrm>
              <a:off x="2025250" y="2201075"/>
              <a:ext cx="20100" cy="49175"/>
            </a:xfrm>
            <a:custGeom>
              <a:avLst/>
              <a:gdLst/>
              <a:ahLst/>
              <a:cxnLst/>
              <a:rect l="l" t="t" r="r" b="b"/>
              <a:pathLst>
                <a:path w="804" h="1967" extrusionOk="0">
                  <a:moveTo>
                    <a:pt x="656" y="0"/>
                  </a:moveTo>
                  <a:cubicBezTo>
                    <a:pt x="360" y="254"/>
                    <a:pt x="148" y="550"/>
                    <a:pt x="64" y="909"/>
                  </a:cubicBezTo>
                  <a:cubicBezTo>
                    <a:pt x="21" y="1057"/>
                    <a:pt x="0" y="1184"/>
                    <a:pt x="0" y="1332"/>
                  </a:cubicBezTo>
                  <a:cubicBezTo>
                    <a:pt x="0" y="1544"/>
                    <a:pt x="64" y="1734"/>
                    <a:pt x="148" y="1967"/>
                  </a:cubicBezTo>
                  <a:cubicBezTo>
                    <a:pt x="254" y="1798"/>
                    <a:pt x="381" y="1671"/>
                    <a:pt x="550" y="1565"/>
                  </a:cubicBezTo>
                  <a:cubicBezTo>
                    <a:pt x="635" y="1417"/>
                    <a:pt x="719" y="1248"/>
                    <a:pt x="761" y="1079"/>
                  </a:cubicBezTo>
                  <a:cubicBezTo>
                    <a:pt x="783" y="952"/>
                    <a:pt x="804" y="825"/>
                    <a:pt x="804" y="677"/>
                  </a:cubicBezTo>
                  <a:cubicBezTo>
                    <a:pt x="804" y="465"/>
                    <a:pt x="740" y="233"/>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5"/>
            <p:cNvSpPr/>
            <p:nvPr/>
          </p:nvSpPr>
          <p:spPr>
            <a:xfrm>
              <a:off x="2013600" y="2164050"/>
              <a:ext cx="18000" cy="50250"/>
            </a:xfrm>
            <a:custGeom>
              <a:avLst/>
              <a:gdLst/>
              <a:ahLst/>
              <a:cxnLst/>
              <a:rect l="l" t="t" r="r" b="b"/>
              <a:pathLst>
                <a:path w="720" h="2010" extrusionOk="0">
                  <a:moveTo>
                    <a:pt x="360" y="1"/>
                  </a:moveTo>
                  <a:cubicBezTo>
                    <a:pt x="149" y="318"/>
                    <a:pt x="1" y="656"/>
                    <a:pt x="1" y="1016"/>
                  </a:cubicBezTo>
                  <a:lnTo>
                    <a:pt x="1" y="1037"/>
                  </a:lnTo>
                  <a:cubicBezTo>
                    <a:pt x="1" y="1375"/>
                    <a:pt x="128" y="1693"/>
                    <a:pt x="318" y="2010"/>
                  </a:cubicBezTo>
                  <a:cubicBezTo>
                    <a:pt x="403" y="1841"/>
                    <a:pt x="508" y="1671"/>
                    <a:pt x="614" y="1523"/>
                  </a:cubicBezTo>
                  <a:cubicBezTo>
                    <a:pt x="678" y="1375"/>
                    <a:pt x="720" y="1206"/>
                    <a:pt x="720" y="1016"/>
                  </a:cubicBezTo>
                  <a:cubicBezTo>
                    <a:pt x="720" y="656"/>
                    <a:pt x="572" y="318"/>
                    <a:pt x="3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5"/>
            <p:cNvSpPr/>
            <p:nvPr/>
          </p:nvSpPr>
          <p:spPr>
            <a:xfrm>
              <a:off x="1992450" y="2132325"/>
              <a:ext cx="19075" cy="48675"/>
            </a:xfrm>
            <a:custGeom>
              <a:avLst/>
              <a:gdLst/>
              <a:ahLst/>
              <a:cxnLst/>
              <a:rect l="l" t="t" r="r" b="b"/>
              <a:pathLst>
                <a:path w="763" h="1947" extrusionOk="0">
                  <a:moveTo>
                    <a:pt x="128" y="1"/>
                  </a:moveTo>
                  <a:cubicBezTo>
                    <a:pt x="43" y="212"/>
                    <a:pt x="1" y="445"/>
                    <a:pt x="1" y="677"/>
                  </a:cubicBezTo>
                  <a:cubicBezTo>
                    <a:pt x="1" y="825"/>
                    <a:pt x="22" y="952"/>
                    <a:pt x="43" y="1079"/>
                  </a:cubicBezTo>
                  <a:cubicBezTo>
                    <a:pt x="85" y="1396"/>
                    <a:pt x="297" y="1693"/>
                    <a:pt x="572" y="1946"/>
                  </a:cubicBezTo>
                  <a:cubicBezTo>
                    <a:pt x="593" y="1756"/>
                    <a:pt x="656" y="1587"/>
                    <a:pt x="741" y="1396"/>
                  </a:cubicBezTo>
                  <a:cubicBezTo>
                    <a:pt x="762" y="1354"/>
                    <a:pt x="762" y="1333"/>
                    <a:pt x="762" y="1291"/>
                  </a:cubicBezTo>
                  <a:cubicBezTo>
                    <a:pt x="762" y="1164"/>
                    <a:pt x="741" y="1037"/>
                    <a:pt x="720" y="910"/>
                  </a:cubicBezTo>
                  <a:cubicBezTo>
                    <a:pt x="635" y="550"/>
                    <a:pt x="403" y="254"/>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5"/>
            <p:cNvSpPr/>
            <p:nvPr/>
          </p:nvSpPr>
          <p:spPr>
            <a:xfrm>
              <a:off x="1944350" y="2156450"/>
              <a:ext cx="46025" cy="16625"/>
            </a:xfrm>
            <a:custGeom>
              <a:avLst/>
              <a:gdLst/>
              <a:ahLst/>
              <a:cxnLst/>
              <a:rect l="l" t="t" r="r" b="b"/>
              <a:pathLst>
                <a:path w="1841" h="665" extrusionOk="0">
                  <a:moveTo>
                    <a:pt x="643" y="0"/>
                  </a:moveTo>
                  <a:cubicBezTo>
                    <a:pt x="432" y="0"/>
                    <a:pt x="216" y="38"/>
                    <a:pt x="0" y="114"/>
                  </a:cubicBezTo>
                  <a:cubicBezTo>
                    <a:pt x="191" y="326"/>
                    <a:pt x="402" y="474"/>
                    <a:pt x="614" y="601"/>
                  </a:cubicBezTo>
                  <a:cubicBezTo>
                    <a:pt x="783" y="567"/>
                    <a:pt x="949" y="550"/>
                    <a:pt x="1110" y="550"/>
                  </a:cubicBezTo>
                  <a:cubicBezTo>
                    <a:pt x="1351" y="550"/>
                    <a:pt x="1582" y="588"/>
                    <a:pt x="1798" y="664"/>
                  </a:cubicBezTo>
                  <a:cubicBezTo>
                    <a:pt x="1819" y="664"/>
                    <a:pt x="1819" y="664"/>
                    <a:pt x="1840" y="643"/>
                  </a:cubicBezTo>
                  <a:cubicBezTo>
                    <a:pt x="1798" y="580"/>
                    <a:pt x="1777" y="495"/>
                    <a:pt x="1734" y="410"/>
                  </a:cubicBezTo>
                  <a:cubicBezTo>
                    <a:pt x="1544" y="241"/>
                    <a:pt x="1311" y="114"/>
                    <a:pt x="1058" y="51"/>
                  </a:cubicBezTo>
                  <a:cubicBezTo>
                    <a:pt x="922" y="17"/>
                    <a:pt x="784" y="0"/>
                    <a:pt x="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5"/>
            <p:cNvSpPr/>
            <p:nvPr/>
          </p:nvSpPr>
          <p:spPr>
            <a:xfrm>
              <a:off x="1961800" y="2107475"/>
              <a:ext cx="24350" cy="45500"/>
            </a:xfrm>
            <a:custGeom>
              <a:avLst/>
              <a:gdLst/>
              <a:ahLst/>
              <a:cxnLst/>
              <a:rect l="l" t="t" r="r" b="b"/>
              <a:pathLst>
                <a:path w="974" h="1820" extrusionOk="0">
                  <a:moveTo>
                    <a:pt x="21" y="1"/>
                  </a:moveTo>
                  <a:cubicBezTo>
                    <a:pt x="21" y="85"/>
                    <a:pt x="0" y="191"/>
                    <a:pt x="0" y="276"/>
                  </a:cubicBezTo>
                  <a:cubicBezTo>
                    <a:pt x="0" y="572"/>
                    <a:pt x="42" y="825"/>
                    <a:pt x="169" y="1079"/>
                  </a:cubicBezTo>
                  <a:cubicBezTo>
                    <a:pt x="339" y="1375"/>
                    <a:pt x="592" y="1629"/>
                    <a:pt x="910" y="1819"/>
                  </a:cubicBezTo>
                  <a:cubicBezTo>
                    <a:pt x="910" y="1608"/>
                    <a:pt x="931" y="1418"/>
                    <a:pt x="973" y="1227"/>
                  </a:cubicBezTo>
                  <a:cubicBezTo>
                    <a:pt x="931" y="1058"/>
                    <a:pt x="888" y="910"/>
                    <a:pt x="804" y="762"/>
                  </a:cubicBezTo>
                  <a:cubicBezTo>
                    <a:pt x="656" y="424"/>
                    <a:pt x="360" y="191"/>
                    <a:pt x="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5"/>
            <p:cNvSpPr/>
            <p:nvPr/>
          </p:nvSpPr>
          <p:spPr>
            <a:xfrm>
              <a:off x="1926900" y="2117000"/>
              <a:ext cx="38625" cy="30150"/>
            </a:xfrm>
            <a:custGeom>
              <a:avLst/>
              <a:gdLst/>
              <a:ahLst/>
              <a:cxnLst/>
              <a:rect l="l" t="t" r="r" b="b"/>
              <a:pathLst>
                <a:path w="1545" h="1206" extrusionOk="0">
                  <a:moveTo>
                    <a:pt x="0" y="0"/>
                  </a:moveTo>
                  <a:cubicBezTo>
                    <a:pt x="127" y="360"/>
                    <a:pt x="339" y="677"/>
                    <a:pt x="614" y="889"/>
                  </a:cubicBezTo>
                  <a:cubicBezTo>
                    <a:pt x="867" y="1079"/>
                    <a:pt x="1206" y="1185"/>
                    <a:pt x="1544" y="1206"/>
                  </a:cubicBezTo>
                  <a:cubicBezTo>
                    <a:pt x="1438" y="1100"/>
                    <a:pt x="1354" y="973"/>
                    <a:pt x="1290" y="825"/>
                  </a:cubicBezTo>
                  <a:cubicBezTo>
                    <a:pt x="1206" y="698"/>
                    <a:pt x="1164" y="571"/>
                    <a:pt x="1121" y="423"/>
                  </a:cubicBezTo>
                  <a:cubicBezTo>
                    <a:pt x="1100" y="381"/>
                    <a:pt x="1058" y="360"/>
                    <a:pt x="1015" y="318"/>
                  </a:cubicBezTo>
                  <a:cubicBezTo>
                    <a:pt x="719" y="106"/>
                    <a:pt x="381"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5"/>
            <p:cNvSpPr/>
            <p:nvPr/>
          </p:nvSpPr>
          <p:spPr>
            <a:xfrm>
              <a:off x="1816400" y="2077350"/>
              <a:ext cx="115800" cy="366950"/>
            </a:xfrm>
            <a:custGeom>
              <a:avLst/>
              <a:gdLst/>
              <a:ahLst/>
              <a:cxnLst/>
              <a:rect l="l" t="t" r="r" b="b"/>
              <a:pathLst>
                <a:path w="4632" h="14678" extrusionOk="0">
                  <a:moveTo>
                    <a:pt x="2327" y="0"/>
                  </a:moveTo>
                  <a:lnTo>
                    <a:pt x="2178" y="317"/>
                  </a:lnTo>
                  <a:cubicBezTo>
                    <a:pt x="1629" y="1438"/>
                    <a:pt x="1544" y="2559"/>
                    <a:pt x="1544" y="3511"/>
                  </a:cubicBezTo>
                  <a:lnTo>
                    <a:pt x="1544" y="10511"/>
                  </a:lnTo>
                  <a:lnTo>
                    <a:pt x="994" y="10511"/>
                  </a:lnTo>
                  <a:cubicBezTo>
                    <a:pt x="846" y="10511"/>
                    <a:pt x="867" y="10427"/>
                    <a:pt x="909" y="10342"/>
                  </a:cubicBezTo>
                  <a:cubicBezTo>
                    <a:pt x="909" y="10321"/>
                    <a:pt x="952" y="10258"/>
                    <a:pt x="952" y="10194"/>
                  </a:cubicBezTo>
                  <a:cubicBezTo>
                    <a:pt x="952" y="9961"/>
                    <a:pt x="761" y="9771"/>
                    <a:pt x="550" y="9771"/>
                  </a:cubicBezTo>
                  <a:cubicBezTo>
                    <a:pt x="338" y="9771"/>
                    <a:pt x="127" y="9983"/>
                    <a:pt x="127" y="10194"/>
                  </a:cubicBezTo>
                  <a:cubicBezTo>
                    <a:pt x="127" y="10469"/>
                    <a:pt x="360" y="10786"/>
                    <a:pt x="846" y="10786"/>
                  </a:cubicBezTo>
                  <a:lnTo>
                    <a:pt x="1755" y="10786"/>
                  </a:lnTo>
                  <a:cubicBezTo>
                    <a:pt x="1629" y="11125"/>
                    <a:pt x="1544" y="11590"/>
                    <a:pt x="1544" y="12119"/>
                  </a:cubicBezTo>
                  <a:cubicBezTo>
                    <a:pt x="1544" y="12774"/>
                    <a:pt x="1671" y="13345"/>
                    <a:pt x="1882" y="13705"/>
                  </a:cubicBezTo>
                  <a:cubicBezTo>
                    <a:pt x="1184" y="13578"/>
                    <a:pt x="656" y="13409"/>
                    <a:pt x="169" y="13155"/>
                  </a:cubicBezTo>
                  <a:lnTo>
                    <a:pt x="127" y="13134"/>
                  </a:lnTo>
                  <a:lnTo>
                    <a:pt x="0" y="13430"/>
                  </a:lnTo>
                  <a:lnTo>
                    <a:pt x="21" y="13451"/>
                  </a:lnTo>
                  <a:cubicBezTo>
                    <a:pt x="465" y="13684"/>
                    <a:pt x="867" y="13789"/>
                    <a:pt x="1375" y="13916"/>
                  </a:cubicBezTo>
                  <a:cubicBezTo>
                    <a:pt x="1375" y="13916"/>
                    <a:pt x="1777" y="13980"/>
                    <a:pt x="2052" y="14022"/>
                  </a:cubicBezTo>
                  <a:cubicBezTo>
                    <a:pt x="1967" y="14086"/>
                    <a:pt x="1925" y="14191"/>
                    <a:pt x="1925" y="14297"/>
                  </a:cubicBezTo>
                  <a:cubicBezTo>
                    <a:pt x="1925" y="14509"/>
                    <a:pt x="2094" y="14678"/>
                    <a:pt x="2305" y="14678"/>
                  </a:cubicBezTo>
                  <a:cubicBezTo>
                    <a:pt x="2517" y="14678"/>
                    <a:pt x="2686" y="14509"/>
                    <a:pt x="2686" y="14297"/>
                  </a:cubicBezTo>
                  <a:cubicBezTo>
                    <a:pt x="2686" y="14191"/>
                    <a:pt x="2644" y="14086"/>
                    <a:pt x="2580" y="14022"/>
                  </a:cubicBezTo>
                  <a:cubicBezTo>
                    <a:pt x="2834" y="13980"/>
                    <a:pt x="3215" y="13916"/>
                    <a:pt x="3215" y="13916"/>
                  </a:cubicBezTo>
                  <a:cubicBezTo>
                    <a:pt x="3722" y="13789"/>
                    <a:pt x="4167" y="13684"/>
                    <a:pt x="4589" y="13451"/>
                  </a:cubicBezTo>
                  <a:lnTo>
                    <a:pt x="4632" y="13430"/>
                  </a:lnTo>
                  <a:lnTo>
                    <a:pt x="4505" y="13134"/>
                  </a:lnTo>
                  <a:lnTo>
                    <a:pt x="4463" y="13155"/>
                  </a:lnTo>
                  <a:cubicBezTo>
                    <a:pt x="3976" y="13409"/>
                    <a:pt x="3447" y="13578"/>
                    <a:pt x="2771" y="13684"/>
                  </a:cubicBezTo>
                  <a:cubicBezTo>
                    <a:pt x="2961" y="13324"/>
                    <a:pt x="3088" y="12774"/>
                    <a:pt x="3088" y="12119"/>
                  </a:cubicBezTo>
                  <a:cubicBezTo>
                    <a:pt x="3088" y="11590"/>
                    <a:pt x="3003" y="11125"/>
                    <a:pt x="2876" y="10786"/>
                  </a:cubicBezTo>
                  <a:lnTo>
                    <a:pt x="3786" y="10786"/>
                  </a:lnTo>
                  <a:cubicBezTo>
                    <a:pt x="4293" y="10786"/>
                    <a:pt x="4526" y="10490"/>
                    <a:pt x="4526" y="10194"/>
                  </a:cubicBezTo>
                  <a:cubicBezTo>
                    <a:pt x="4526" y="9983"/>
                    <a:pt x="4336" y="9771"/>
                    <a:pt x="4103" y="9771"/>
                  </a:cubicBezTo>
                  <a:cubicBezTo>
                    <a:pt x="3870" y="9771"/>
                    <a:pt x="3701" y="9961"/>
                    <a:pt x="3701" y="10194"/>
                  </a:cubicBezTo>
                  <a:cubicBezTo>
                    <a:pt x="3701" y="10258"/>
                    <a:pt x="3722" y="10321"/>
                    <a:pt x="3744" y="10342"/>
                  </a:cubicBezTo>
                  <a:cubicBezTo>
                    <a:pt x="3765" y="10427"/>
                    <a:pt x="3786" y="10511"/>
                    <a:pt x="3638" y="10511"/>
                  </a:cubicBezTo>
                  <a:lnTo>
                    <a:pt x="3088" y="10511"/>
                  </a:lnTo>
                  <a:lnTo>
                    <a:pt x="3088" y="3511"/>
                  </a:lnTo>
                  <a:cubicBezTo>
                    <a:pt x="3088" y="2559"/>
                    <a:pt x="3003" y="1438"/>
                    <a:pt x="2496" y="317"/>
                  </a:cubicBezTo>
                  <a:lnTo>
                    <a:pt x="23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5"/>
            <p:cNvSpPr/>
            <p:nvPr/>
          </p:nvSpPr>
          <p:spPr>
            <a:xfrm>
              <a:off x="1776200" y="2339075"/>
              <a:ext cx="18525" cy="43900"/>
            </a:xfrm>
            <a:custGeom>
              <a:avLst/>
              <a:gdLst/>
              <a:ahLst/>
              <a:cxnLst/>
              <a:rect l="l" t="t" r="r" b="b"/>
              <a:pathLst>
                <a:path w="741" h="1756" extrusionOk="0">
                  <a:moveTo>
                    <a:pt x="106" y="0"/>
                  </a:moveTo>
                  <a:cubicBezTo>
                    <a:pt x="64" y="169"/>
                    <a:pt x="1" y="338"/>
                    <a:pt x="1" y="486"/>
                  </a:cubicBezTo>
                  <a:cubicBezTo>
                    <a:pt x="1" y="677"/>
                    <a:pt x="43" y="867"/>
                    <a:pt x="85" y="1036"/>
                  </a:cubicBezTo>
                  <a:cubicBezTo>
                    <a:pt x="149" y="1290"/>
                    <a:pt x="297" y="1480"/>
                    <a:pt x="487" y="1671"/>
                  </a:cubicBezTo>
                  <a:cubicBezTo>
                    <a:pt x="572" y="1692"/>
                    <a:pt x="656" y="1734"/>
                    <a:pt x="720" y="1755"/>
                  </a:cubicBezTo>
                  <a:cubicBezTo>
                    <a:pt x="720" y="1734"/>
                    <a:pt x="720" y="1713"/>
                    <a:pt x="741" y="1692"/>
                  </a:cubicBezTo>
                  <a:cubicBezTo>
                    <a:pt x="593" y="1375"/>
                    <a:pt x="529" y="973"/>
                    <a:pt x="593" y="571"/>
                  </a:cubicBezTo>
                  <a:cubicBezTo>
                    <a:pt x="466" y="360"/>
                    <a:pt x="297" y="169"/>
                    <a:pt x="1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5"/>
            <p:cNvSpPr/>
            <p:nvPr/>
          </p:nvSpPr>
          <p:spPr>
            <a:xfrm>
              <a:off x="1741300" y="2178200"/>
              <a:ext cx="40750" cy="23950"/>
            </a:xfrm>
            <a:custGeom>
              <a:avLst/>
              <a:gdLst/>
              <a:ahLst/>
              <a:cxnLst/>
              <a:rect l="l" t="t" r="r" b="b"/>
              <a:pathLst>
                <a:path w="1630" h="958" extrusionOk="0">
                  <a:moveTo>
                    <a:pt x="1471" y="1"/>
                  </a:moveTo>
                  <a:cubicBezTo>
                    <a:pt x="1181" y="1"/>
                    <a:pt x="882" y="53"/>
                    <a:pt x="614" y="196"/>
                  </a:cubicBezTo>
                  <a:cubicBezTo>
                    <a:pt x="382" y="302"/>
                    <a:pt x="191" y="471"/>
                    <a:pt x="43" y="704"/>
                  </a:cubicBezTo>
                  <a:cubicBezTo>
                    <a:pt x="43" y="788"/>
                    <a:pt x="22" y="873"/>
                    <a:pt x="1" y="957"/>
                  </a:cubicBezTo>
                  <a:lnTo>
                    <a:pt x="43" y="957"/>
                  </a:lnTo>
                  <a:cubicBezTo>
                    <a:pt x="360" y="746"/>
                    <a:pt x="741" y="640"/>
                    <a:pt x="1164" y="619"/>
                  </a:cubicBezTo>
                  <a:cubicBezTo>
                    <a:pt x="1354" y="471"/>
                    <a:pt x="1524" y="259"/>
                    <a:pt x="1629" y="6"/>
                  </a:cubicBezTo>
                  <a:cubicBezTo>
                    <a:pt x="1577" y="2"/>
                    <a:pt x="1524" y="1"/>
                    <a:pt x="14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5"/>
            <p:cNvSpPr/>
            <p:nvPr/>
          </p:nvSpPr>
          <p:spPr>
            <a:xfrm>
              <a:off x="1756650" y="2314750"/>
              <a:ext cx="15875" cy="46550"/>
            </a:xfrm>
            <a:custGeom>
              <a:avLst/>
              <a:gdLst/>
              <a:ahLst/>
              <a:cxnLst/>
              <a:rect l="l" t="t" r="r" b="b"/>
              <a:pathLst>
                <a:path w="635" h="1862" extrusionOk="0">
                  <a:moveTo>
                    <a:pt x="254" y="0"/>
                  </a:moveTo>
                  <a:cubicBezTo>
                    <a:pt x="85" y="275"/>
                    <a:pt x="0" y="550"/>
                    <a:pt x="0" y="867"/>
                  </a:cubicBezTo>
                  <a:cubicBezTo>
                    <a:pt x="0" y="910"/>
                    <a:pt x="0" y="952"/>
                    <a:pt x="0" y="994"/>
                  </a:cubicBezTo>
                  <a:cubicBezTo>
                    <a:pt x="21" y="1269"/>
                    <a:pt x="127" y="1502"/>
                    <a:pt x="275" y="1713"/>
                  </a:cubicBezTo>
                  <a:cubicBezTo>
                    <a:pt x="339" y="1756"/>
                    <a:pt x="402" y="1819"/>
                    <a:pt x="487" y="1861"/>
                  </a:cubicBezTo>
                  <a:cubicBezTo>
                    <a:pt x="487" y="1840"/>
                    <a:pt x="487" y="1819"/>
                    <a:pt x="508" y="1819"/>
                  </a:cubicBezTo>
                  <a:cubicBezTo>
                    <a:pt x="444" y="1438"/>
                    <a:pt x="465" y="1058"/>
                    <a:pt x="635" y="677"/>
                  </a:cubicBezTo>
                  <a:cubicBezTo>
                    <a:pt x="550" y="423"/>
                    <a:pt x="423" y="212"/>
                    <a:pt x="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5"/>
            <p:cNvSpPr/>
            <p:nvPr/>
          </p:nvSpPr>
          <p:spPr>
            <a:xfrm>
              <a:off x="1740775" y="2287250"/>
              <a:ext cx="18000" cy="46550"/>
            </a:xfrm>
            <a:custGeom>
              <a:avLst/>
              <a:gdLst/>
              <a:ahLst/>
              <a:cxnLst/>
              <a:rect l="l" t="t" r="r" b="b"/>
              <a:pathLst>
                <a:path w="720" h="1862" extrusionOk="0">
                  <a:moveTo>
                    <a:pt x="508" y="0"/>
                  </a:moveTo>
                  <a:cubicBezTo>
                    <a:pt x="254" y="254"/>
                    <a:pt x="85" y="571"/>
                    <a:pt x="22" y="910"/>
                  </a:cubicBezTo>
                  <a:cubicBezTo>
                    <a:pt x="22" y="994"/>
                    <a:pt x="1" y="1079"/>
                    <a:pt x="1" y="1142"/>
                  </a:cubicBezTo>
                  <a:cubicBezTo>
                    <a:pt x="1" y="1333"/>
                    <a:pt x="43" y="1502"/>
                    <a:pt x="106" y="1671"/>
                  </a:cubicBezTo>
                  <a:cubicBezTo>
                    <a:pt x="170" y="1735"/>
                    <a:pt x="233" y="1798"/>
                    <a:pt x="297" y="1862"/>
                  </a:cubicBezTo>
                  <a:cubicBezTo>
                    <a:pt x="297" y="1840"/>
                    <a:pt x="318" y="1819"/>
                    <a:pt x="318" y="1819"/>
                  </a:cubicBezTo>
                  <a:cubicBezTo>
                    <a:pt x="339" y="1439"/>
                    <a:pt x="487" y="1079"/>
                    <a:pt x="720" y="719"/>
                  </a:cubicBezTo>
                  <a:cubicBezTo>
                    <a:pt x="720" y="466"/>
                    <a:pt x="635" y="233"/>
                    <a:pt x="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5"/>
            <p:cNvSpPr/>
            <p:nvPr/>
          </p:nvSpPr>
          <p:spPr>
            <a:xfrm>
              <a:off x="1730725" y="2258175"/>
              <a:ext cx="21700" cy="43900"/>
            </a:xfrm>
            <a:custGeom>
              <a:avLst/>
              <a:gdLst/>
              <a:ahLst/>
              <a:cxnLst/>
              <a:rect l="l" t="t" r="r" b="b"/>
              <a:pathLst>
                <a:path w="868" h="1756" extrusionOk="0">
                  <a:moveTo>
                    <a:pt x="805" y="0"/>
                  </a:moveTo>
                  <a:cubicBezTo>
                    <a:pt x="508" y="212"/>
                    <a:pt x="255" y="465"/>
                    <a:pt x="128" y="783"/>
                  </a:cubicBezTo>
                  <a:cubicBezTo>
                    <a:pt x="43" y="994"/>
                    <a:pt x="1" y="1206"/>
                    <a:pt x="1" y="1417"/>
                  </a:cubicBezTo>
                  <a:cubicBezTo>
                    <a:pt x="1" y="1459"/>
                    <a:pt x="1" y="1481"/>
                    <a:pt x="22" y="1523"/>
                  </a:cubicBezTo>
                  <a:cubicBezTo>
                    <a:pt x="64" y="1608"/>
                    <a:pt x="107" y="1671"/>
                    <a:pt x="149" y="1756"/>
                  </a:cubicBezTo>
                  <a:cubicBezTo>
                    <a:pt x="170" y="1734"/>
                    <a:pt x="170" y="1734"/>
                    <a:pt x="191" y="1713"/>
                  </a:cubicBezTo>
                  <a:cubicBezTo>
                    <a:pt x="297" y="1375"/>
                    <a:pt x="530" y="1036"/>
                    <a:pt x="826" y="762"/>
                  </a:cubicBezTo>
                  <a:cubicBezTo>
                    <a:pt x="868" y="635"/>
                    <a:pt x="868" y="529"/>
                    <a:pt x="868" y="402"/>
                  </a:cubicBezTo>
                  <a:cubicBezTo>
                    <a:pt x="868" y="275"/>
                    <a:pt x="826" y="148"/>
                    <a:pt x="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5"/>
            <p:cNvSpPr/>
            <p:nvPr/>
          </p:nvSpPr>
          <p:spPr>
            <a:xfrm>
              <a:off x="1730725" y="2202650"/>
              <a:ext cx="34925" cy="31750"/>
            </a:xfrm>
            <a:custGeom>
              <a:avLst/>
              <a:gdLst/>
              <a:ahLst/>
              <a:cxnLst/>
              <a:rect l="l" t="t" r="r" b="b"/>
              <a:pathLst>
                <a:path w="1397" h="1270" extrusionOk="0">
                  <a:moveTo>
                    <a:pt x="1397" y="0"/>
                  </a:moveTo>
                  <a:lnTo>
                    <a:pt x="1397" y="0"/>
                  </a:lnTo>
                  <a:cubicBezTo>
                    <a:pt x="1037" y="43"/>
                    <a:pt x="699" y="170"/>
                    <a:pt x="445" y="381"/>
                  </a:cubicBezTo>
                  <a:cubicBezTo>
                    <a:pt x="233" y="550"/>
                    <a:pt x="85" y="762"/>
                    <a:pt x="1" y="1037"/>
                  </a:cubicBezTo>
                  <a:cubicBezTo>
                    <a:pt x="1" y="1100"/>
                    <a:pt x="22" y="1185"/>
                    <a:pt x="22" y="1269"/>
                  </a:cubicBezTo>
                  <a:cubicBezTo>
                    <a:pt x="22" y="1269"/>
                    <a:pt x="43" y="1269"/>
                    <a:pt x="64" y="1248"/>
                  </a:cubicBezTo>
                  <a:cubicBezTo>
                    <a:pt x="339" y="994"/>
                    <a:pt x="678" y="804"/>
                    <a:pt x="1079" y="677"/>
                  </a:cubicBezTo>
                  <a:cubicBezTo>
                    <a:pt x="1228" y="487"/>
                    <a:pt x="1333" y="254"/>
                    <a:pt x="1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5"/>
            <p:cNvSpPr/>
            <p:nvPr/>
          </p:nvSpPr>
          <p:spPr>
            <a:xfrm>
              <a:off x="1727025" y="2229075"/>
              <a:ext cx="28575" cy="39150"/>
            </a:xfrm>
            <a:custGeom>
              <a:avLst/>
              <a:gdLst/>
              <a:ahLst/>
              <a:cxnLst/>
              <a:rect l="l" t="t" r="r" b="b"/>
              <a:pathLst>
                <a:path w="1143" h="1566" extrusionOk="0">
                  <a:moveTo>
                    <a:pt x="1143" y="1"/>
                  </a:moveTo>
                  <a:lnTo>
                    <a:pt x="1143" y="1"/>
                  </a:lnTo>
                  <a:cubicBezTo>
                    <a:pt x="783" y="149"/>
                    <a:pt x="466" y="339"/>
                    <a:pt x="276" y="614"/>
                  </a:cubicBezTo>
                  <a:cubicBezTo>
                    <a:pt x="128" y="826"/>
                    <a:pt x="43" y="1058"/>
                    <a:pt x="1" y="1333"/>
                  </a:cubicBezTo>
                  <a:cubicBezTo>
                    <a:pt x="22" y="1397"/>
                    <a:pt x="43" y="1481"/>
                    <a:pt x="64" y="1566"/>
                  </a:cubicBezTo>
                  <a:lnTo>
                    <a:pt x="107" y="1566"/>
                  </a:lnTo>
                  <a:cubicBezTo>
                    <a:pt x="318" y="1249"/>
                    <a:pt x="593" y="953"/>
                    <a:pt x="953" y="762"/>
                  </a:cubicBezTo>
                  <a:cubicBezTo>
                    <a:pt x="1079" y="530"/>
                    <a:pt x="1143" y="297"/>
                    <a:pt x="1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5"/>
            <p:cNvSpPr/>
            <p:nvPr/>
          </p:nvSpPr>
          <p:spPr>
            <a:xfrm>
              <a:off x="1698475" y="2283025"/>
              <a:ext cx="32800" cy="38075"/>
            </a:xfrm>
            <a:custGeom>
              <a:avLst/>
              <a:gdLst/>
              <a:ahLst/>
              <a:cxnLst/>
              <a:rect l="l" t="t" r="r" b="b"/>
              <a:pathLst>
                <a:path w="1312" h="1523" extrusionOk="0">
                  <a:moveTo>
                    <a:pt x="1" y="0"/>
                  </a:moveTo>
                  <a:lnTo>
                    <a:pt x="1" y="0"/>
                  </a:lnTo>
                  <a:cubicBezTo>
                    <a:pt x="43" y="402"/>
                    <a:pt x="170" y="740"/>
                    <a:pt x="424" y="1015"/>
                  </a:cubicBezTo>
                  <a:cubicBezTo>
                    <a:pt x="529" y="1142"/>
                    <a:pt x="678" y="1248"/>
                    <a:pt x="826" y="1354"/>
                  </a:cubicBezTo>
                  <a:cubicBezTo>
                    <a:pt x="1016" y="1375"/>
                    <a:pt x="1164" y="1438"/>
                    <a:pt x="1312" y="1523"/>
                  </a:cubicBezTo>
                  <a:cubicBezTo>
                    <a:pt x="1270" y="1163"/>
                    <a:pt x="1164" y="825"/>
                    <a:pt x="952" y="550"/>
                  </a:cubicBezTo>
                  <a:cubicBezTo>
                    <a:pt x="720" y="275"/>
                    <a:pt x="381" y="10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5"/>
            <p:cNvSpPr/>
            <p:nvPr/>
          </p:nvSpPr>
          <p:spPr>
            <a:xfrm>
              <a:off x="1708525" y="2323200"/>
              <a:ext cx="40750" cy="29100"/>
            </a:xfrm>
            <a:custGeom>
              <a:avLst/>
              <a:gdLst/>
              <a:ahLst/>
              <a:cxnLst/>
              <a:rect l="l" t="t" r="r" b="b"/>
              <a:pathLst>
                <a:path w="1630" h="1164" extrusionOk="0">
                  <a:moveTo>
                    <a:pt x="1" y="1"/>
                  </a:moveTo>
                  <a:cubicBezTo>
                    <a:pt x="127" y="381"/>
                    <a:pt x="339" y="698"/>
                    <a:pt x="635" y="910"/>
                  </a:cubicBezTo>
                  <a:cubicBezTo>
                    <a:pt x="762" y="995"/>
                    <a:pt x="910" y="1058"/>
                    <a:pt x="1058" y="1121"/>
                  </a:cubicBezTo>
                  <a:cubicBezTo>
                    <a:pt x="1115" y="1116"/>
                    <a:pt x="1170" y="1113"/>
                    <a:pt x="1224" y="1113"/>
                  </a:cubicBezTo>
                  <a:cubicBezTo>
                    <a:pt x="1370" y="1113"/>
                    <a:pt x="1505" y="1133"/>
                    <a:pt x="1629" y="1164"/>
                  </a:cubicBezTo>
                  <a:cubicBezTo>
                    <a:pt x="1502" y="825"/>
                    <a:pt x="1312" y="529"/>
                    <a:pt x="1016" y="318"/>
                  </a:cubicBezTo>
                  <a:cubicBezTo>
                    <a:pt x="741" y="106"/>
                    <a:pt x="402"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5"/>
            <p:cNvSpPr/>
            <p:nvPr/>
          </p:nvSpPr>
          <p:spPr>
            <a:xfrm>
              <a:off x="1727550" y="2359300"/>
              <a:ext cx="47100" cy="21550"/>
            </a:xfrm>
            <a:custGeom>
              <a:avLst/>
              <a:gdLst/>
              <a:ahLst/>
              <a:cxnLst/>
              <a:rect l="l" t="t" r="r" b="b"/>
              <a:pathLst>
                <a:path w="1884" h="862" extrusionOk="0">
                  <a:moveTo>
                    <a:pt x="472" y="1"/>
                  </a:moveTo>
                  <a:cubicBezTo>
                    <a:pt x="314" y="1"/>
                    <a:pt x="156" y="22"/>
                    <a:pt x="1" y="58"/>
                  </a:cubicBezTo>
                  <a:cubicBezTo>
                    <a:pt x="212" y="375"/>
                    <a:pt x="466" y="629"/>
                    <a:pt x="805" y="756"/>
                  </a:cubicBezTo>
                  <a:cubicBezTo>
                    <a:pt x="974" y="820"/>
                    <a:pt x="1143" y="862"/>
                    <a:pt x="1333" y="862"/>
                  </a:cubicBezTo>
                  <a:cubicBezTo>
                    <a:pt x="1503" y="820"/>
                    <a:pt x="1693" y="777"/>
                    <a:pt x="1883" y="777"/>
                  </a:cubicBezTo>
                  <a:cubicBezTo>
                    <a:pt x="1672" y="502"/>
                    <a:pt x="1397" y="248"/>
                    <a:pt x="1080" y="122"/>
                  </a:cubicBezTo>
                  <a:cubicBezTo>
                    <a:pt x="887" y="37"/>
                    <a:pt x="680" y="1"/>
                    <a:pt x="4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5"/>
            <p:cNvSpPr/>
            <p:nvPr/>
          </p:nvSpPr>
          <p:spPr>
            <a:xfrm>
              <a:off x="1754525" y="2386850"/>
              <a:ext cx="50775" cy="18075"/>
            </a:xfrm>
            <a:custGeom>
              <a:avLst/>
              <a:gdLst/>
              <a:ahLst/>
              <a:cxnLst/>
              <a:rect l="l" t="t" r="r" b="b"/>
              <a:pathLst>
                <a:path w="2031" h="723" extrusionOk="0">
                  <a:moveTo>
                    <a:pt x="853" y="1"/>
                  </a:moveTo>
                  <a:cubicBezTo>
                    <a:pt x="576" y="1"/>
                    <a:pt x="288" y="69"/>
                    <a:pt x="1" y="204"/>
                  </a:cubicBezTo>
                  <a:cubicBezTo>
                    <a:pt x="297" y="479"/>
                    <a:pt x="614" y="648"/>
                    <a:pt x="973" y="712"/>
                  </a:cubicBezTo>
                  <a:cubicBezTo>
                    <a:pt x="1032" y="719"/>
                    <a:pt x="1093" y="722"/>
                    <a:pt x="1154" y="722"/>
                  </a:cubicBezTo>
                  <a:cubicBezTo>
                    <a:pt x="1443" y="722"/>
                    <a:pt x="1752" y="643"/>
                    <a:pt x="2031" y="521"/>
                  </a:cubicBezTo>
                  <a:cubicBezTo>
                    <a:pt x="1735" y="267"/>
                    <a:pt x="1418" y="77"/>
                    <a:pt x="1058" y="14"/>
                  </a:cubicBezTo>
                  <a:cubicBezTo>
                    <a:pt x="990" y="5"/>
                    <a:pt x="922" y="1"/>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5"/>
            <p:cNvSpPr/>
            <p:nvPr/>
          </p:nvSpPr>
          <p:spPr>
            <a:xfrm>
              <a:off x="1798400" y="2359150"/>
              <a:ext cx="27525" cy="41800"/>
            </a:xfrm>
            <a:custGeom>
              <a:avLst/>
              <a:gdLst/>
              <a:ahLst/>
              <a:cxnLst/>
              <a:rect l="l" t="t" r="r" b="b"/>
              <a:pathLst>
                <a:path w="1101" h="1672" extrusionOk="0">
                  <a:moveTo>
                    <a:pt x="1" y="1"/>
                  </a:moveTo>
                  <a:cubicBezTo>
                    <a:pt x="1" y="43"/>
                    <a:pt x="1" y="64"/>
                    <a:pt x="1" y="106"/>
                  </a:cubicBezTo>
                  <a:cubicBezTo>
                    <a:pt x="1" y="445"/>
                    <a:pt x="86" y="741"/>
                    <a:pt x="255" y="1016"/>
                  </a:cubicBezTo>
                  <a:cubicBezTo>
                    <a:pt x="445" y="1333"/>
                    <a:pt x="741" y="1545"/>
                    <a:pt x="1101" y="1671"/>
                  </a:cubicBezTo>
                  <a:cubicBezTo>
                    <a:pt x="1101" y="1650"/>
                    <a:pt x="1101" y="1629"/>
                    <a:pt x="1101" y="1587"/>
                  </a:cubicBezTo>
                  <a:cubicBezTo>
                    <a:pt x="1101" y="1249"/>
                    <a:pt x="1016" y="931"/>
                    <a:pt x="826" y="656"/>
                  </a:cubicBezTo>
                  <a:cubicBezTo>
                    <a:pt x="635" y="360"/>
                    <a:pt x="361" y="149"/>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5"/>
            <p:cNvSpPr/>
            <p:nvPr/>
          </p:nvSpPr>
          <p:spPr>
            <a:xfrm>
              <a:off x="1783600" y="2117000"/>
              <a:ext cx="39150" cy="30150"/>
            </a:xfrm>
            <a:custGeom>
              <a:avLst/>
              <a:gdLst/>
              <a:ahLst/>
              <a:cxnLst/>
              <a:rect l="l" t="t" r="r" b="b"/>
              <a:pathLst>
                <a:path w="1566" h="1206" extrusionOk="0">
                  <a:moveTo>
                    <a:pt x="1566" y="0"/>
                  </a:moveTo>
                  <a:cubicBezTo>
                    <a:pt x="1164" y="0"/>
                    <a:pt x="804" y="106"/>
                    <a:pt x="508" y="318"/>
                  </a:cubicBezTo>
                  <a:cubicBezTo>
                    <a:pt x="466" y="360"/>
                    <a:pt x="424" y="381"/>
                    <a:pt x="403" y="423"/>
                  </a:cubicBezTo>
                  <a:cubicBezTo>
                    <a:pt x="360" y="571"/>
                    <a:pt x="318" y="698"/>
                    <a:pt x="255" y="825"/>
                  </a:cubicBezTo>
                  <a:cubicBezTo>
                    <a:pt x="170" y="973"/>
                    <a:pt x="85" y="1100"/>
                    <a:pt x="1" y="1206"/>
                  </a:cubicBezTo>
                  <a:cubicBezTo>
                    <a:pt x="339" y="1185"/>
                    <a:pt x="656" y="1079"/>
                    <a:pt x="931" y="889"/>
                  </a:cubicBezTo>
                  <a:cubicBezTo>
                    <a:pt x="1227" y="677"/>
                    <a:pt x="1439" y="360"/>
                    <a:pt x="15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5"/>
            <p:cNvSpPr/>
            <p:nvPr/>
          </p:nvSpPr>
          <p:spPr>
            <a:xfrm>
              <a:off x="1763525" y="2107475"/>
              <a:ext cx="23800" cy="45500"/>
            </a:xfrm>
            <a:custGeom>
              <a:avLst/>
              <a:gdLst/>
              <a:ahLst/>
              <a:cxnLst/>
              <a:rect l="l" t="t" r="r" b="b"/>
              <a:pathLst>
                <a:path w="952" h="1820" extrusionOk="0">
                  <a:moveTo>
                    <a:pt x="910" y="1"/>
                  </a:moveTo>
                  <a:cubicBezTo>
                    <a:pt x="592" y="191"/>
                    <a:pt x="317" y="424"/>
                    <a:pt x="148" y="762"/>
                  </a:cubicBezTo>
                  <a:cubicBezTo>
                    <a:pt x="85" y="910"/>
                    <a:pt x="21" y="1058"/>
                    <a:pt x="0" y="1227"/>
                  </a:cubicBezTo>
                  <a:cubicBezTo>
                    <a:pt x="42" y="1418"/>
                    <a:pt x="64" y="1608"/>
                    <a:pt x="42" y="1819"/>
                  </a:cubicBezTo>
                  <a:cubicBezTo>
                    <a:pt x="360" y="1629"/>
                    <a:pt x="635" y="1375"/>
                    <a:pt x="762" y="1079"/>
                  </a:cubicBezTo>
                  <a:cubicBezTo>
                    <a:pt x="888" y="825"/>
                    <a:pt x="952" y="572"/>
                    <a:pt x="952" y="276"/>
                  </a:cubicBezTo>
                  <a:cubicBezTo>
                    <a:pt x="952" y="191"/>
                    <a:pt x="931" y="85"/>
                    <a:pt x="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5"/>
            <p:cNvSpPr/>
            <p:nvPr/>
          </p:nvSpPr>
          <p:spPr>
            <a:xfrm>
              <a:off x="1758750" y="2156450"/>
              <a:ext cx="45500" cy="16625"/>
            </a:xfrm>
            <a:custGeom>
              <a:avLst/>
              <a:gdLst/>
              <a:ahLst/>
              <a:cxnLst/>
              <a:rect l="l" t="t" r="r" b="b"/>
              <a:pathLst>
                <a:path w="1820" h="665" extrusionOk="0">
                  <a:moveTo>
                    <a:pt x="1182" y="0"/>
                  </a:moveTo>
                  <a:cubicBezTo>
                    <a:pt x="1044" y="0"/>
                    <a:pt x="910" y="17"/>
                    <a:pt x="783" y="51"/>
                  </a:cubicBezTo>
                  <a:cubicBezTo>
                    <a:pt x="530" y="114"/>
                    <a:pt x="318" y="241"/>
                    <a:pt x="107" y="410"/>
                  </a:cubicBezTo>
                  <a:cubicBezTo>
                    <a:pt x="85" y="495"/>
                    <a:pt x="43" y="580"/>
                    <a:pt x="1" y="643"/>
                  </a:cubicBezTo>
                  <a:cubicBezTo>
                    <a:pt x="22" y="664"/>
                    <a:pt x="43" y="664"/>
                    <a:pt x="64" y="664"/>
                  </a:cubicBezTo>
                  <a:cubicBezTo>
                    <a:pt x="280" y="588"/>
                    <a:pt x="503" y="550"/>
                    <a:pt x="734" y="550"/>
                  </a:cubicBezTo>
                  <a:cubicBezTo>
                    <a:pt x="888" y="550"/>
                    <a:pt x="1046" y="567"/>
                    <a:pt x="1206" y="601"/>
                  </a:cubicBezTo>
                  <a:cubicBezTo>
                    <a:pt x="1439" y="474"/>
                    <a:pt x="1650" y="326"/>
                    <a:pt x="1820" y="114"/>
                  </a:cubicBezTo>
                  <a:cubicBezTo>
                    <a:pt x="1604" y="38"/>
                    <a:pt x="1388" y="0"/>
                    <a:pt x="11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5"/>
            <p:cNvSpPr/>
            <p:nvPr/>
          </p:nvSpPr>
          <p:spPr>
            <a:xfrm>
              <a:off x="1737600" y="2132325"/>
              <a:ext cx="19075" cy="48675"/>
            </a:xfrm>
            <a:custGeom>
              <a:avLst/>
              <a:gdLst/>
              <a:ahLst/>
              <a:cxnLst/>
              <a:rect l="l" t="t" r="r" b="b"/>
              <a:pathLst>
                <a:path w="763" h="1947" extrusionOk="0">
                  <a:moveTo>
                    <a:pt x="614" y="1"/>
                  </a:moveTo>
                  <a:cubicBezTo>
                    <a:pt x="339" y="233"/>
                    <a:pt x="107" y="550"/>
                    <a:pt x="43" y="910"/>
                  </a:cubicBezTo>
                  <a:cubicBezTo>
                    <a:pt x="1" y="1037"/>
                    <a:pt x="1" y="1164"/>
                    <a:pt x="1" y="1291"/>
                  </a:cubicBezTo>
                  <a:cubicBezTo>
                    <a:pt x="1" y="1312"/>
                    <a:pt x="1" y="1354"/>
                    <a:pt x="1" y="1396"/>
                  </a:cubicBezTo>
                  <a:cubicBezTo>
                    <a:pt x="85" y="1587"/>
                    <a:pt x="149" y="1756"/>
                    <a:pt x="191" y="1946"/>
                  </a:cubicBezTo>
                  <a:cubicBezTo>
                    <a:pt x="445" y="1693"/>
                    <a:pt x="656" y="1396"/>
                    <a:pt x="720" y="1079"/>
                  </a:cubicBezTo>
                  <a:cubicBezTo>
                    <a:pt x="762" y="952"/>
                    <a:pt x="762" y="825"/>
                    <a:pt x="762" y="677"/>
                  </a:cubicBezTo>
                  <a:cubicBezTo>
                    <a:pt x="762" y="445"/>
                    <a:pt x="720" y="212"/>
                    <a:pt x="6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5"/>
            <p:cNvSpPr/>
            <p:nvPr/>
          </p:nvSpPr>
          <p:spPr>
            <a:xfrm>
              <a:off x="1718050" y="2164050"/>
              <a:ext cx="16950" cy="50250"/>
            </a:xfrm>
            <a:custGeom>
              <a:avLst/>
              <a:gdLst/>
              <a:ahLst/>
              <a:cxnLst/>
              <a:rect l="l" t="t" r="r" b="b"/>
              <a:pathLst>
                <a:path w="678" h="2010" extrusionOk="0">
                  <a:moveTo>
                    <a:pt x="339" y="1"/>
                  </a:moveTo>
                  <a:cubicBezTo>
                    <a:pt x="127" y="318"/>
                    <a:pt x="0" y="656"/>
                    <a:pt x="0" y="1016"/>
                  </a:cubicBezTo>
                  <a:cubicBezTo>
                    <a:pt x="0" y="1206"/>
                    <a:pt x="43" y="1375"/>
                    <a:pt x="85" y="1523"/>
                  </a:cubicBezTo>
                  <a:cubicBezTo>
                    <a:pt x="212" y="1671"/>
                    <a:pt x="296" y="1841"/>
                    <a:pt x="360" y="2010"/>
                  </a:cubicBezTo>
                  <a:cubicBezTo>
                    <a:pt x="550" y="1693"/>
                    <a:pt x="677" y="1375"/>
                    <a:pt x="677" y="1037"/>
                  </a:cubicBezTo>
                  <a:lnTo>
                    <a:pt x="677" y="1016"/>
                  </a:lnTo>
                  <a:cubicBezTo>
                    <a:pt x="677" y="656"/>
                    <a:pt x="529" y="318"/>
                    <a:pt x="3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5"/>
            <p:cNvSpPr/>
            <p:nvPr/>
          </p:nvSpPr>
          <p:spPr>
            <a:xfrm>
              <a:off x="1703775" y="2201075"/>
              <a:ext cx="20100" cy="49175"/>
            </a:xfrm>
            <a:custGeom>
              <a:avLst/>
              <a:gdLst/>
              <a:ahLst/>
              <a:cxnLst/>
              <a:rect l="l" t="t" r="r" b="b"/>
              <a:pathLst>
                <a:path w="804" h="1967" extrusionOk="0">
                  <a:moveTo>
                    <a:pt x="148" y="0"/>
                  </a:moveTo>
                  <a:cubicBezTo>
                    <a:pt x="64" y="233"/>
                    <a:pt x="0" y="465"/>
                    <a:pt x="0" y="677"/>
                  </a:cubicBezTo>
                  <a:cubicBezTo>
                    <a:pt x="0" y="825"/>
                    <a:pt x="21" y="952"/>
                    <a:pt x="64" y="1079"/>
                  </a:cubicBezTo>
                  <a:cubicBezTo>
                    <a:pt x="106" y="1248"/>
                    <a:pt x="191" y="1417"/>
                    <a:pt x="275" y="1565"/>
                  </a:cubicBezTo>
                  <a:cubicBezTo>
                    <a:pt x="423" y="1671"/>
                    <a:pt x="571" y="1798"/>
                    <a:pt x="677" y="1967"/>
                  </a:cubicBezTo>
                  <a:cubicBezTo>
                    <a:pt x="762" y="1734"/>
                    <a:pt x="804" y="1544"/>
                    <a:pt x="804" y="1332"/>
                  </a:cubicBezTo>
                  <a:cubicBezTo>
                    <a:pt x="804" y="1184"/>
                    <a:pt x="783" y="1057"/>
                    <a:pt x="762" y="909"/>
                  </a:cubicBezTo>
                  <a:cubicBezTo>
                    <a:pt x="677" y="550"/>
                    <a:pt x="444" y="254"/>
                    <a:pt x="1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5"/>
            <p:cNvSpPr/>
            <p:nvPr/>
          </p:nvSpPr>
          <p:spPr>
            <a:xfrm>
              <a:off x="1697425" y="2241775"/>
              <a:ext cx="25925" cy="44450"/>
            </a:xfrm>
            <a:custGeom>
              <a:avLst/>
              <a:gdLst/>
              <a:ahLst/>
              <a:cxnLst/>
              <a:rect l="l" t="t" r="r" b="b"/>
              <a:pathLst>
                <a:path w="1037" h="1778" extrusionOk="0">
                  <a:moveTo>
                    <a:pt x="22" y="1"/>
                  </a:moveTo>
                  <a:cubicBezTo>
                    <a:pt x="22" y="64"/>
                    <a:pt x="0" y="170"/>
                    <a:pt x="0" y="233"/>
                  </a:cubicBezTo>
                  <a:cubicBezTo>
                    <a:pt x="0" y="529"/>
                    <a:pt x="64" y="825"/>
                    <a:pt x="191" y="1058"/>
                  </a:cubicBezTo>
                  <a:cubicBezTo>
                    <a:pt x="275" y="1206"/>
                    <a:pt x="381" y="1354"/>
                    <a:pt x="508" y="1481"/>
                  </a:cubicBezTo>
                  <a:cubicBezTo>
                    <a:pt x="698" y="1544"/>
                    <a:pt x="846" y="1650"/>
                    <a:pt x="994" y="1777"/>
                  </a:cubicBezTo>
                  <a:cubicBezTo>
                    <a:pt x="1016" y="1714"/>
                    <a:pt x="1037" y="1629"/>
                    <a:pt x="1037" y="1566"/>
                  </a:cubicBezTo>
                  <a:cubicBezTo>
                    <a:pt x="1037" y="1269"/>
                    <a:pt x="952" y="995"/>
                    <a:pt x="825" y="741"/>
                  </a:cubicBezTo>
                  <a:cubicBezTo>
                    <a:pt x="656" y="424"/>
                    <a:pt x="381" y="170"/>
                    <a:pt x="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5"/>
            <p:cNvSpPr/>
            <p:nvPr/>
          </p:nvSpPr>
          <p:spPr>
            <a:xfrm>
              <a:off x="1874550" y="2099550"/>
              <a:ext cx="11125" cy="230025"/>
            </a:xfrm>
            <a:custGeom>
              <a:avLst/>
              <a:gdLst/>
              <a:ahLst/>
              <a:cxnLst/>
              <a:rect l="l" t="t" r="r" b="b"/>
              <a:pathLst>
                <a:path w="445" h="9201" extrusionOk="0">
                  <a:moveTo>
                    <a:pt x="1" y="0"/>
                  </a:moveTo>
                  <a:lnTo>
                    <a:pt x="1" y="9200"/>
                  </a:lnTo>
                  <a:lnTo>
                    <a:pt x="445" y="9200"/>
                  </a:lnTo>
                  <a:lnTo>
                    <a:pt x="445" y="2623"/>
                  </a:lnTo>
                  <a:cubicBezTo>
                    <a:pt x="445" y="1840"/>
                    <a:pt x="360" y="910"/>
                    <a:pt x="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5"/>
            <p:cNvSpPr/>
            <p:nvPr/>
          </p:nvSpPr>
          <p:spPr>
            <a:xfrm>
              <a:off x="1364850" y="2103725"/>
              <a:ext cx="144900" cy="258250"/>
            </a:xfrm>
            <a:custGeom>
              <a:avLst/>
              <a:gdLst/>
              <a:ahLst/>
              <a:cxnLst/>
              <a:rect l="l" t="t" r="r" b="b"/>
              <a:pathLst>
                <a:path w="5796" h="10330" extrusionOk="0">
                  <a:moveTo>
                    <a:pt x="1601" y="1"/>
                  </a:moveTo>
                  <a:cubicBezTo>
                    <a:pt x="1568" y="1"/>
                    <a:pt x="1535" y="1"/>
                    <a:pt x="1502" y="3"/>
                  </a:cubicBezTo>
                  <a:cubicBezTo>
                    <a:pt x="698" y="45"/>
                    <a:pt x="275" y="277"/>
                    <a:pt x="0" y="510"/>
                  </a:cubicBezTo>
                  <a:lnTo>
                    <a:pt x="0" y="849"/>
                  </a:lnTo>
                  <a:lnTo>
                    <a:pt x="0" y="10091"/>
                  </a:lnTo>
                  <a:cubicBezTo>
                    <a:pt x="402" y="9816"/>
                    <a:pt x="868" y="9689"/>
                    <a:pt x="1481" y="9668"/>
                  </a:cubicBezTo>
                  <a:cubicBezTo>
                    <a:pt x="1517" y="9667"/>
                    <a:pt x="1554" y="9666"/>
                    <a:pt x="1590" y="9666"/>
                  </a:cubicBezTo>
                  <a:cubicBezTo>
                    <a:pt x="2193" y="9666"/>
                    <a:pt x="2833" y="9826"/>
                    <a:pt x="3511" y="9985"/>
                  </a:cubicBezTo>
                  <a:cubicBezTo>
                    <a:pt x="4162" y="10157"/>
                    <a:pt x="4864" y="10329"/>
                    <a:pt x="5571" y="10329"/>
                  </a:cubicBezTo>
                  <a:cubicBezTo>
                    <a:pt x="5646" y="10329"/>
                    <a:pt x="5721" y="10327"/>
                    <a:pt x="5795" y="10323"/>
                  </a:cubicBezTo>
                  <a:lnTo>
                    <a:pt x="5795" y="849"/>
                  </a:lnTo>
                  <a:lnTo>
                    <a:pt x="5795" y="658"/>
                  </a:lnTo>
                  <a:cubicBezTo>
                    <a:pt x="5717" y="662"/>
                    <a:pt x="5638" y="664"/>
                    <a:pt x="5559" y="664"/>
                  </a:cubicBezTo>
                  <a:cubicBezTo>
                    <a:pt x="4814" y="664"/>
                    <a:pt x="4073" y="492"/>
                    <a:pt x="3384" y="320"/>
                  </a:cubicBezTo>
                  <a:cubicBezTo>
                    <a:pt x="2746" y="160"/>
                    <a:pt x="2146" y="1"/>
                    <a:pt x="16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5"/>
            <p:cNvSpPr/>
            <p:nvPr/>
          </p:nvSpPr>
          <p:spPr>
            <a:xfrm>
              <a:off x="1208875" y="2103725"/>
              <a:ext cx="144375" cy="258250"/>
            </a:xfrm>
            <a:custGeom>
              <a:avLst/>
              <a:gdLst/>
              <a:ahLst/>
              <a:cxnLst/>
              <a:rect l="l" t="t" r="r" b="b"/>
              <a:pathLst>
                <a:path w="5775" h="10330" extrusionOk="0">
                  <a:moveTo>
                    <a:pt x="4171" y="1"/>
                  </a:moveTo>
                  <a:cubicBezTo>
                    <a:pt x="3610" y="1"/>
                    <a:pt x="3028" y="160"/>
                    <a:pt x="2390" y="320"/>
                  </a:cubicBezTo>
                  <a:cubicBezTo>
                    <a:pt x="1682" y="492"/>
                    <a:pt x="975" y="664"/>
                    <a:pt x="235" y="664"/>
                  </a:cubicBezTo>
                  <a:cubicBezTo>
                    <a:pt x="157" y="664"/>
                    <a:pt x="79" y="662"/>
                    <a:pt x="0" y="658"/>
                  </a:cubicBezTo>
                  <a:lnTo>
                    <a:pt x="0" y="849"/>
                  </a:lnTo>
                  <a:lnTo>
                    <a:pt x="0" y="10323"/>
                  </a:lnTo>
                  <a:cubicBezTo>
                    <a:pt x="73" y="10327"/>
                    <a:pt x="146" y="10329"/>
                    <a:pt x="218" y="10329"/>
                  </a:cubicBezTo>
                  <a:cubicBezTo>
                    <a:pt x="907" y="10329"/>
                    <a:pt x="1594" y="10157"/>
                    <a:pt x="2263" y="9985"/>
                  </a:cubicBezTo>
                  <a:cubicBezTo>
                    <a:pt x="2941" y="9826"/>
                    <a:pt x="3563" y="9666"/>
                    <a:pt x="4181" y="9666"/>
                  </a:cubicBezTo>
                  <a:cubicBezTo>
                    <a:pt x="4219" y="9666"/>
                    <a:pt x="4256" y="9667"/>
                    <a:pt x="4294" y="9668"/>
                  </a:cubicBezTo>
                  <a:cubicBezTo>
                    <a:pt x="4907" y="9689"/>
                    <a:pt x="5372" y="9816"/>
                    <a:pt x="5774" y="10091"/>
                  </a:cubicBezTo>
                  <a:lnTo>
                    <a:pt x="5774" y="849"/>
                  </a:lnTo>
                  <a:lnTo>
                    <a:pt x="5774" y="510"/>
                  </a:lnTo>
                  <a:cubicBezTo>
                    <a:pt x="5499" y="256"/>
                    <a:pt x="5076" y="45"/>
                    <a:pt x="4273" y="3"/>
                  </a:cubicBezTo>
                  <a:cubicBezTo>
                    <a:pt x="4239" y="1"/>
                    <a:pt x="4205" y="1"/>
                    <a:pt x="4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5"/>
            <p:cNvSpPr/>
            <p:nvPr/>
          </p:nvSpPr>
          <p:spPr>
            <a:xfrm>
              <a:off x="1172400" y="2124925"/>
              <a:ext cx="373300" cy="287125"/>
            </a:xfrm>
            <a:custGeom>
              <a:avLst/>
              <a:gdLst/>
              <a:ahLst/>
              <a:cxnLst/>
              <a:rect l="l" t="t" r="r" b="b"/>
              <a:pathLst>
                <a:path w="14932" h="11485" extrusionOk="0">
                  <a:moveTo>
                    <a:pt x="0" y="1"/>
                  </a:moveTo>
                  <a:lnTo>
                    <a:pt x="0" y="10998"/>
                  </a:lnTo>
                  <a:lnTo>
                    <a:pt x="6641" y="10998"/>
                  </a:lnTo>
                  <a:cubicBezTo>
                    <a:pt x="6789" y="11273"/>
                    <a:pt x="7064" y="11485"/>
                    <a:pt x="7445" y="11485"/>
                  </a:cubicBezTo>
                  <a:cubicBezTo>
                    <a:pt x="7868" y="11485"/>
                    <a:pt x="8143" y="11273"/>
                    <a:pt x="8291" y="10998"/>
                  </a:cubicBezTo>
                  <a:lnTo>
                    <a:pt x="14932" y="10998"/>
                  </a:lnTo>
                  <a:lnTo>
                    <a:pt x="14932" y="1"/>
                  </a:lnTo>
                  <a:lnTo>
                    <a:pt x="14086" y="1"/>
                  </a:lnTo>
                  <a:lnTo>
                    <a:pt x="14128" y="233"/>
                  </a:lnTo>
                  <a:cubicBezTo>
                    <a:pt x="14149" y="233"/>
                    <a:pt x="14149" y="275"/>
                    <a:pt x="14149" y="297"/>
                  </a:cubicBezTo>
                  <a:lnTo>
                    <a:pt x="14149" y="10237"/>
                  </a:lnTo>
                  <a:cubicBezTo>
                    <a:pt x="13663" y="10237"/>
                    <a:pt x="8291" y="10216"/>
                    <a:pt x="7973" y="10216"/>
                  </a:cubicBezTo>
                  <a:cubicBezTo>
                    <a:pt x="7868" y="10406"/>
                    <a:pt x="7741" y="10448"/>
                    <a:pt x="7445" y="10448"/>
                  </a:cubicBezTo>
                  <a:cubicBezTo>
                    <a:pt x="7191" y="10448"/>
                    <a:pt x="7085" y="10406"/>
                    <a:pt x="6958" y="10216"/>
                  </a:cubicBezTo>
                  <a:cubicBezTo>
                    <a:pt x="6683" y="10216"/>
                    <a:pt x="1755" y="10237"/>
                    <a:pt x="783" y="10237"/>
                  </a:cubicBezTo>
                  <a:lnTo>
                    <a:pt x="783" y="297"/>
                  </a:lnTo>
                  <a:cubicBezTo>
                    <a:pt x="783" y="275"/>
                    <a:pt x="783" y="233"/>
                    <a:pt x="783" y="212"/>
                  </a:cubicBezTo>
                  <a:lnTo>
                    <a:pt x="8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5"/>
            <p:cNvSpPr/>
            <p:nvPr/>
          </p:nvSpPr>
          <p:spPr>
            <a:xfrm>
              <a:off x="1378600" y="216190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3"/>
                    <a:pt x="4019" y="1081"/>
                    <a:pt x="4632" y="1123"/>
                  </a:cubicBezTo>
                  <a:lnTo>
                    <a:pt x="4632" y="679"/>
                  </a:lnTo>
                  <a:cubicBezTo>
                    <a:pt x="4061" y="615"/>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5"/>
            <p:cNvSpPr/>
            <p:nvPr/>
          </p:nvSpPr>
          <p:spPr>
            <a:xfrm>
              <a:off x="1378600" y="2302000"/>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2"/>
                    <a:pt x="550" y="489"/>
                    <a:pt x="952" y="468"/>
                  </a:cubicBezTo>
                  <a:cubicBezTo>
                    <a:pt x="985" y="467"/>
                    <a:pt x="1018" y="466"/>
                    <a:pt x="1051" y="466"/>
                  </a:cubicBezTo>
                  <a:cubicBezTo>
                    <a:pt x="1596" y="466"/>
                    <a:pt x="2196" y="626"/>
                    <a:pt x="2834" y="785"/>
                  </a:cubicBezTo>
                  <a:cubicBezTo>
                    <a:pt x="3405" y="933"/>
                    <a:pt x="4019" y="1081"/>
                    <a:pt x="4632" y="1123"/>
                  </a:cubicBezTo>
                  <a:lnTo>
                    <a:pt x="4632" y="658"/>
                  </a:lnTo>
                  <a:cubicBezTo>
                    <a:pt x="4061" y="616"/>
                    <a:pt x="3490" y="489"/>
                    <a:pt x="2940" y="341"/>
                  </a:cubicBezTo>
                  <a:cubicBezTo>
                    <a:pt x="2282" y="161"/>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5"/>
            <p:cNvSpPr/>
            <p:nvPr/>
          </p:nvSpPr>
          <p:spPr>
            <a:xfrm>
              <a:off x="1378600" y="2273975"/>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3"/>
                    <a:pt x="550" y="489"/>
                    <a:pt x="952" y="468"/>
                  </a:cubicBezTo>
                  <a:cubicBezTo>
                    <a:pt x="985" y="467"/>
                    <a:pt x="1018" y="466"/>
                    <a:pt x="1051" y="466"/>
                  </a:cubicBezTo>
                  <a:cubicBezTo>
                    <a:pt x="1596" y="466"/>
                    <a:pt x="2196" y="626"/>
                    <a:pt x="2834" y="785"/>
                  </a:cubicBezTo>
                  <a:cubicBezTo>
                    <a:pt x="3405" y="933"/>
                    <a:pt x="4019" y="1081"/>
                    <a:pt x="4632" y="1124"/>
                  </a:cubicBezTo>
                  <a:lnTo>
                    <a:pt x="4632" y="658"/>
                  </a:lnTo>
                  <a:cubicBezTo>
                    <a:pt x="4061" y="616"/>
                    <a:pt x="3490" y="468"/>
                    <a:pt x="2961" y="341"/>
                  </a:cubicBezTo>
                  <a:cubicBezTo>
                    <a:pt x="2283"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5"/>
            <p:cNvSpPr/>
            <p:nvPr/>
          </p:nvSpPr>
          <p:spPr>
            <a:xfrm>
              <a:off x="1378600" y="2189925"/>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2"/>
                    <a:pt x="4019" y="1081"/>
                    <a:pt x="4632" y="1123"/>
                  </a:cubicBezTo>
                  <a:lnTo>
                    <a:pt x="4632" y="658"/>
                  </a:lnTo>
                  <a:cubicBezTo>
                    <a:pt x="4061" y="615"/>
                    <a:pt x="3490" y="467"/>
                    <a:pt x="2940" y="340"/>
                  </a:cubicBezTo>
                  <a:cubicBezTo>
                    <a:pt x="2282"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5"/>
            <p:cNvSpPr/>
            <p:nvPr/>
          </p:nvSpPr>
          <p:spPr>
            <a:xfrm>
              <a:off x="1378600" y="2245950"/>
              <a:ext cx="115825" cy="28100"/>
            </a:xfrm>
            <a:custGeom>
              <a:avLst/>
              <a:gdLst/>
              <a:ahLst/>
              <a:cxnLst/>
              <a:rect l="l" t="t" r="r" b="b"/>
              <a:pathLst>
                <a:path w="4633" h="1124" extrusionOk="0">
                  <a:moveTo>
                    <a:pt x="1040" y="1"/>
                  </a:moveTo>
                  <a:cubicBezTo>
                    <a:pt x="1003" y="1"/>
                    <a:pt x="967" y="2"/>
                    <a:pt x="931" y="3"/>
                  </a:cubicBezTo>
                  <a:cubicBezTo>
                    <a:pt x="593" y="24"/>
                    <a:pt x="275" y="66"/>
                    <a:pt x="0" y="151"/>
                  </a:cubicBezTo>
                  <a:lnTo>
                    <a:pt x="0" y="637"/>
                  </a:lnTo>
                  <a:cubicBezTo>
                    <a:pt x="254" y="553"/>
                    <a:pt x="550" y="489"/>
                    <a:pt x="952" y="468"/>
                  </a:cubicBezTo>
                  <a:cubicBezTo>
                    <a:pt x="1523" y="468"/>
                    <a:pt x="2158" y="616"/>
                    <a:pt x="2834" y="785"/>
                  </a:cubicBezTo>
                  <a:cubicBezTo>
                    <a:pt x="3405" y="933"/>
                    <a:pt x="4019" y="1081"/>
                    <a:pt x="4632" y="1124"/>
                  </a:cubicBezTo>
                  <a:lnTo>
                    <a:pt x="4632" y="680"/>
                  </a:lnTo>
                  <a:cubicBezTo>
                    <a:pt x="4061" y="637"/>
                    <a:pt x="3490" y="489"/>
                    <a:pt x="2940" y="341"/>
                  </a:cubicBezTo>
                  <a:cubicBezTo>
                    <a:pt x="2282"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5"/>
            <p:cNvSpPr/>
            <p:nvPr/>
          </p:nvSpPr>
          <p:spPr>
            <a:xfrm>
              <a:off x="1378600" y="2134400"/>
              <a:ext cx="115825" cy="27550"/>
            </a:xfrm>
            <a:custGeom>
              <a:avLst/>
              <a:gdLst/>
              <a:ahLst/>
              <a:cxnLst/>
              <a:rect l="l" t="t" r="r" b="b"/>
              <a:pathLst>
                <a:path w="4633" h="1102" extrusionOk="0">
                  <a:moveTo>
                    <a:pt x="1053" y="0"/>
                  </a:moveTo>
                  <a:cubicBezTo>
                    <a:pt x="1012" y="0"/>
                    <a:pt x="972" y="1"/>
                    <a:pt x="931" y="2"/>
                  </a:cubicBezTo>
                  <a:cubicBezTo>
                    <a:pt x="593" y="2"/>
                    <a:pt x="275" y="44"/>
                    <a:pt x="0" y="129"/>
                  </a:cubicBezTo>
                  <a:lnTo>
                    <a:pt x="0" y="637"/>
                  </a:lnTo>
                  <a:cubicBezTo>
                    <a:pt x="254" y="531"/>
                    <a:pt x="550" y="467"/>
                    <a:pt x="952" y="446"/>
                  </a:cubicBezTo>
                  <a:cubicBezTo>
                    <a:pt x="985" y="445"/>
                    <a:pt x="1018" y="445"/>
                    <a:pt x="1051" y="445"/>
                  </a:cubicBezTo>
                  <a:cubicBezTo>
                    <a:pt x="1596" y="445"/>
                    <a:pt x="2196" y="604"/>
                    <a:pt x="2834" y="764"/>
                  </a:cubicBezTo>
                  <a:cubicBezTo>
                    <a:pt x="3405" y="912"/>
                    <a:pt x="4019" y="1060"/>
                    <a:pt x="4632" y="1102"/>
                  </a:cubicBezTo>
                  <a:lnTo>
                    <a:pt x="4632" y="637"/>
                  </a:lnTo>
                  <a:cubicBezTo>
                    <a:pt x="4061" y="594"/>
                    <a:pt x="3490" y="467"/>
                    <a:pt x="2961" y="319"/>
                  </a:cubicBezTo>
                  <a:cubicBezTo>
                    <a:pt x="2288" y="141"/>
                    <a:pt x="1652" y="0"/>
                    <a:pt x="105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5"/>
            <p:cNvSpPr/>
            <p:nvPr/>
          </p:nvSpPr>
          <p:spPr>
            <a:xfrm>
              <a:off x="1223675" y="2273975"/>
              <a:ext cx="115825" cy="28100"/>
            </a:xfrm>
            <a:custGeom>
              <a:avLst/>
              <a:gdLst/>
              <a:ahLst/>
              <a:cxnLst/>
              <a:rect l="l" t="t" r="r" b="b"/>
              <a:pathLst>
                <a:path w="4633" h="1124" extrusionOk="0">
                  <a:moveTo>
                    <a:pt x="3590" y="1"/>
                  </a:moveTo>
                  <a:cubicBezTo>
                    <a:pt x="2971" y="1"/>
                    <a:pt x="2351" y="162"/>
                    <a:pt x="1693" y="341"/>
                  </a:cubicBezTo>
                  <a:cubicBezTo>
                    <a:pt x="1121" y="468"/>
                    <a:pt x="572" y="616"/>
                    <a:pt x="1" y="658"/>
                  </a:cubicBezTo>
                  <a:lnTo>
                    <a:pt x="1" y="1124"/>
                  </a:lnTo>
                  <a:cubicBezTo>
                    <a:pt x="635" y="1081"/>
                    <a:pt x="1206" y="933"/>
                    <a:pt x="1798" y="785"/>
                  </a:cubicBezTo>
                  <a:cubicBezTo>
                    <a:pt x="2436" y="626"/>
                    <a:pt x="3018" y="466"/>
                    <a:pt x="3579" y="466"/>
                  </a:cubicBezTo>
                  <a:cubicBezTo>
                    <a:pt x="3613" y="466"/>
                    <a:pt x="3647" y="467"/>
                    <a:pt x="3681" y="468"/>
                  </a:cubicBezTo>
                  <a:cubicBezTo>
                    <a:pt x="4082" y="489"/>
                    <a:pt x="4400" y="553"/>
                    <a:pt x="4632" y="637"/>
                  </a:cubicBezTo>
                  <a:lnTo>
                    <a:pt x="4632" y="151"/>
                  </a:lnTo>
                  <a:cubicBezTo>
                    <a:pt x="4357" y="66"/>
                    <a:pt x="4061"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5"/>
            <p:cNvSpPr/>
            <p:nvPr/>
          </p:nvSpPr>
          <p:spPr>
            <a:xfrm>
              <a:off x="1223675" y="2245950"/>
              <a:ext cx="115825" cy="28100"/>
            </a:xfrm>
            <a:custGeom>
              <a:avLst/>
              <a:gdLst/>
              <a:ahLst/>
              <a:cxnLst/>
              <a:rect l="l" t="t" r="r" b="b"/>
              <a:pathLst>
                <a:path w="4633" h="1124" extrusionOk="0">
                  <a:moveTo>
                    <a:pt x="3593" y="1"/>
                  </a:moveTo>
                  <a:cubicBezTo>
                    <a:pt x="2992" y="1"/>
                    <a:pt x="2371" y="162"/>
                    <a:pt x="1693" y="341"/>
                  </a:cubicBezTo>
                  <a:cubicBezTo>
                    <a:pt x="1143" y="489"/>
                    <a:pt x="572" y="637"/>
                    <a:pt x="1" y="680"/>
                  </a:cubicBezTo>
                  <a:lnTo>
                    <a:pt x="1" y="1124"/>
                  </a:lnTo>
                  <a:cubicBezTo>
                    <a:pt x="635" y="1081"/>
                    <a:pt x="1206" y="933"/>
                    <a:pt x="1819" y="785"/>
                  </a:cubicBezTo>
                  <a:cubicBezTo>
                    <a:pt x="2475" y="616"/>
                    <a:pt x="3110" y="468"/>
                    <a:pt x="3681" y="468"/>
                  </a:cubicBezTo>
                  <a:cubicBezTo>
                    <a:pt x="4082" y="489"/>
                    <a:pt x="4400" y="553"/>
                    <a:pt x="4632" y="637"/>
                  </a:cubicBezTo>
                  <a:lnTo>
                    <a:pt x="4632" y="151"/>
                  </a:lnTo>
                  <a:cubicBezTo>
                    <a:pt x="4357" y="66"/>
                    <a:pt x="4040" y="24"/>
                    <a:pt x="3702" y="3"/>
                  </a:cubicBezTo>
                  <a:cubicBezTo>
                    <a:pt x="3666" y="2"/>
                    <a:pt x="3629" y="1"/>
                    <a:pt x="359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5"/>
            <p:cNvSpPr/>
            <p:nvPr/>
          </p:nvSpPr>
          <p:spPr>
            <a:xfrm>
              <a:off x="1378600" y="221795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7"/>
                  </a:lnTo>
                  <a:cubicBezTo>
                    <a:pt x="254" y="552"/>
                    <a:pt x="550" y="488"/>
                    <a:pt x="952" y="467"/>
                  </a:cubicBezTo>
                  <a:cubicBezTo>
                    <a:pt x="985" y="466"/>
                    <a:pt x="1018" y="465"/>
                    <a:pt x="1051" y="465"/>
                  </a:cubicBezTo>
                  <a:cubicBezTo>
                    <a:pt x="1596" y="465"/>
                    <a:pt x="2196" y="625"/>
                    <a:pt x="2834" y="784"/>
                  </a:cubicBezTo>
                  <a:cubicBezTo>
                    <a:pt x="3405" y="932"/>
                    <a:pt x="4019" y="1080"/>
                    <a:pt x="4632" y="1123"/>
                  </a:cubicBezTo>
                  <a:lnTo>
                    <a:pt x="4632" y="679"/>
                  </a:lnTo>
                  <a:cubicBezTo>
                    <a:pt x="4061" y="636"/>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5"/>
            <p:cNvSpPr/>
            <p:nvPr/>
          </p:nvSpPr>
          <p:spPr>
            <a:xfrm>
              <a:off x="1223675" y="2302000"/>
              <a:ext cx="115825" cy="28100"/>
            </a:xfrm>
            <a:custGeom>
              <a:avLst/>
              <a:gdLst/>
              <a:ahLst/>
              <a:cxnLst/>
              <a:rect l="l" t="t" r="r" b="b"/>
              <a:pathLst>
                <a:path w="4633" h="1124" extrusionOk="0">
                  <a:moveTo>
                    <a:pt x="3590" y="1"/>
                  </a:moveTo>
                  <a:cubicBezTo>
                    <a:pt x="2971" y="1"/>
                    <a:pt x="2351" y="161"/>
                    <a:pt x="1693" y="341"/>
                  </a:cubicBezTo>
                  <a:cubicBezTo>
                    <a:pt x="1121" y="489"/>
                    <a:pt x="572" y="616"/>
                    <a:pt x="1" y="658"/>
                  </a:cubicBezTo>
                  <a:lnTo>
                    <a:pt x="1" y="1123"/>
                  </a:lnTo>
                  <a:cubicBezTo>
                    <a:pt x="635" y="1081"/>
                    <a:pt x="1206" y="933"/>
                    <a:pt x="1798" y="785"/>
                  </a:cubicBezTo>
                  <a:cubicBezTo>
                    <a:pt x="2436" y="626"/>
                    <a:pt x="3018" y="466"/>
                    <a:pt x="3579" y="466"/>
                  </a:cubicBezTo>
                  <a:cubicBezTo>
                    <a:pt x="3613" y="466"/>
                    <a:pt x="3647" y="467"/>
                    <a:pt x="3681" y="468"/>
                  </a:cubicBezTo>
                  <a:cubicBezTo>
                    <a:pt x="4082" y="489"/>
                    <a:pt x="4400" y="552"/>
                    <a:pt x="4632" y="637"/>
                  </a:cubicBezTo>
                  <a:lnTo>
                    <a:pt x="4632" y="151"/>
                  </a:lnTo>
                  <a:cubicBezTo>
                    <a:pt x="4357" y="66"/>
                    <a:pt x="4040"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5"/>
            <p:cNvSpPr/>
            <p:nvPr/>
          </p:nvSpPr>
          <p:spPr>
            <a:xfrm>
              <a:off x="1223675" y="2134400"/>
              <a:ext cx="115825" cy="27550"/>
            </a:xfrm>
            <a:custGeom>
              <a:avLst/>
              <a:gdLst/>
              <a:ahLst/>
              <a:cxnLst/>
              <a:rect l="l" t="t" r="r" b="b"/>
              <a:pathLst>
                <a:path w="4633" h="1102" extrusionOk="0">
                  <a:moveTo>
                    <a:pt x="3576" y="0"/>
                  </a:moveTo>
                  <a:cubicBezTo>
                    <a:pt x="2962" y="0"/>
                    <a:pt x="2346" y="141"/>
                    <a:pt x="1693" y="319"/>
                  </a:cubicBezTo>
                  <a:cubicBezTo>
                    <a:pt x="1121" y="467"/>
                    <a:pt x="572" y="594"/>
                    <a:pt x="1" y="637"/>
                  </a:cubicBezTo>
                  <a:lnTo>
                    <a:pt x="1" y="1102"/>
                  </a:lnTo>
                  <a:cubicBezTo>
                    <a:pt x="614" y="1060"/>
                    <a:pt x="1206" y="912"/>
                    <a:pt x="1798" y="764"/>
                  </a:cubicBezTo>
                  <a:cubicBezTo>
                    <a:pt x="2436" y="604"/>
                    <a:pt x="3018" y="445"/>
                    <a:pt x="3579" y="445"/>
                  </a:cubicBezTo>
                  <a:cubicBezTo>
                    <a:pt x="3613" y="445"/>
                    <a:pt x="3647" y="445"/>
                    <a:pt x="3681" y="446"/>
                  </a:cubicBezTo>
                  <a:cubicBezTo>
                    <a:pt x="4082" y="467"/>
                    <a:pt x="4400" y="531"/>
                    <a:pt x="4632" y="637"/>
                  </a:cubicBezTo>
                  <a:lnTo>
                    <a:pt x="4632" y="129"/>
                  </a:lnTo>
                  <a:cubicBezTo>
                    <a:pt x="4357" y="44"/>
                    <a:pt x="4061" y="2"/>
                    <a:pt x="3702" y="2"/>
                  </a:cubicBezTo>
                  <a:cubicBezTo>
                    <a:pt x="3660" y="1"/>
                    <a:pt x="3618" y="0"/>
                    <a:pt x="3576"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5"/>
            <p:cNvSpPr/>
            <p:nvPr/>
          </p:nvSpPr>
          <p:spPr>
            <a:xfrm>
              <a:off x="1223675" y="216190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14" y="1081"/>
                    <a:pt x="1206" y="954"/>
                    <a:pt x="1798" y="784"/>
                  </a:cubicBezTo>
                  <a:cubicBezTo>
                    <a:pt x="2436" y="625"/>
                    <a:pt x="3018" y="465"/>
                    <a:pt x="3579" y="465"/>
                  </a:cubicBezTo>
                  <a:cubicBezTo>
                    <a:pt x="3613" y="465"/>
                    <a:pt x="3647" y="466"/>
                    <a:pt x="3681" y="467"/>
                  </a:cubicBezTo>
                  <a:cubicBezTo>
                    <a:pt x="4082" y="488"/>
                    <a:pt x="4400" y="552"/>
                    <a:pt x="4632" y="658"/>
                  </a:cubicBezTo>
                  <a:lnTo>
                    <a:pt x="4632" y="150"/>
                  </a:lnTo>
                  <a:cubicBezTo>
                    <a:pt x="4357" y="65"/>
                    <a:pt x="4040"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5"/>
            <p:cNvSpPr/>
            <p:nvPr/>
          </p:nvSpPr>
          <p:spPr>
            <a:xfrm>
              <a:off x="1223675" y="221795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35" y="1080"/>
                    <a:pt x="1206" y="932"/>
                    <a:pt x="1798" y="784"/>
                  </a:cubicBezTo>
                  <a:cubicBezTo>
                    <a:pt x="2436" y="625"/>
                    <a:pt x="3018" y="465"/>
                    <a:pt x="3579" y="465"/>
                  </a:cubicBezTo>
                  <a:cubicBezTo>
                    <a:pt x="3613" y="465"/>
                    <a:pt x="3647" y="466"/>
                    <a:pt x="3681" y="467"/>
                  </a:cubicBezTo>
                  <a:cubicBezTo>
                    <a:pt x="4082" y="488"/>
                    <a:pt x="4400" y="552"/>
                    <a:pt x="4632" y="657"/>
                  </a:cubicBezTo>
                  <a:lnTo>
                    <a:pt x="4632" y="150"/>
                  </a:lnTo>
                  <a:cubicBezTo>
                    <a:pt x="4357" y="65"/>
                    <a:pt x="4061"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5"/>
            <p:cNvSpPr/>
            <p:nvPr/>
          </p:nvSpPr>
          <p:spPr>
            <a:xfrm>
              <a:off x="1223675" y="2189925"/>
              <a:ext cx="115825" cy="28075"/>
            </a:xfrm>
            <a:custGeom>
              <a:avLst/>
              <a:gdLst/>
              <a:ahLst/>
              <a:cxnLst/>
              <a:rect l="l" t="t" r="r" b="b"/>
              <a:pathLst>
                <a:path w="4633" h="1123" extrusionOk="0">
                  <a:moveTo>
                    <a:pt x="3593" y="0"/>
                  </a:moveTo>
                  <a:cubicBezTo>
                    <a:pt x="2992" y="0"/>
                    <a:pt x="2371" y="161"/>
                    <a:pt x="1693" y="340"/>
                  </a:cubicBezTo>
                  <a:cubicBezTo>
                    <a:pt x="1121" y="488"/>
                    <a:pt x="572" y="615"/>
                    <a:pt x="1" y="679"/>
                  </a:cubicBezTo>
                  <a:lnTo>
                    <a:pt x="1" y="1123"/>
                  </a:lnTo>
                  <a:cubicBezTo>
                    <a:pt x="635" y="1081"/>
                    <a:pt x="1206" y="932"/>
                    <a:pt x="1819" y="784"/>
                  </a:cubicBezTo>
                  <a:cubicBezTo>
                    <a:pt x="2438" y="625"/>
                    <a:pt x="3037" y="465"/>
                    <a:pt x="3582" y="465"/>
                  </a:cubicBezTo>
                  <a:cubicBezTo>
                    <a:pt x="3615" y="465"/>
                    <a:pt x="3648" y="466"/>
                    <a:pt x="3681" y="467"/>
                  </a:cubicBezTo>
                  <a:cubicBezTo>
                    <a:pt x="4082" y="488"/>
                    <a:pt x="4400" y="552"/>
                    <a:pt x="4632" y="636"/>
                  </a:cubicBezTo>
                  <a:lnTo>
                    <a:pt x="4632" y="150"/>
                  </a:lnTo>
                  <a:cubicBezTo>
                    <a:pt x="4357" y="65"/>
                    <a:pt x="4061" y="23"/>
                    <a:pt x="3702" y="2"/>
                  </a:cubicBezTo>
                  <a:cubicBezTo>
                    <a:pt x="3666" y="1"/>
                    <a:pt x="3629" y="0"/>
                    <a:pt x="359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5"/>
            <p:cNvSpPr/>
            <p:nvPr/>
          </p:nvSpPr>
          <p:spPr>
            <a:xfrm>
              <a:off x="1389175" y="2891050"/>
              <a:ext cx="126400" cy="123750"/>
            </a:xfrm>
            <a:custGeom>
              <a:avLst/>
              <a:gdLst/>
              <a:ahLst/>
              <a:cxnLst/>
              <a:rect l="l" t="t" r="r" b="b"/>
              <a:pathLst>
                <a:path w="5056" h="4950" extrusionOk="0">
                  <a:moveTo>
                    <a:pt x="2538" y="1"/>
                  </a:moveTo>
                  <a:lnTo>
                    <a:pt x="1883" y="1270"/>
                  </a:lnTo>
                  <a:lnTo>
                    <a:pt x="508" y="974"/>
                  </a:lnTo>
                  <a:lnTo>
                    <a:pt x="1079" y="2285"/>
                  </a:lnTo>
                  <a:lnTo>
                    <a:pt x="0" y="3173"/>
                  </a:lnTo>
                  <a:lnTo>
                    <a:pt x="1375" y="3533"/>
                  </a:lnTo>
                  <a:lnTo>
                    <a:pt x="1396" y="4950"/>
                  </a:lnTo>
                  <a:lnTo>
                    <a:pt x="2538" y="4083"/>
                  </a:lnTo>
                  <a:lnTo>
                    <a:pt x="3659" y="4950"/>
                  </a:lnTo>
                  <a:lnTo>
                    <a:pt x="3680" y="3533"/>
                  </a:lnTo>
                  <a:lnTo>
                    <a:pt x="5055" y="3173"/>
                  </a:lnTo>
                  <a:lnTo>
                    <a:pt x="3976" y="2285"/>
                  </a:lnTo>
                  <a:lnTo>
                    <a:pt x="4569" y="974"/>
                  </a:lnTo>
                  <a:lnTo>
                    <a:pt x="3152" y="1270"/>
                  </a:lnTo>
                  <a:lnTo>
                    <a:pt x="25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5"/>
            <p:cNvSpPr/>
            <p:nvPr/>
          </p:nvSpPr>
          <p:spPr>
            <a:xfrm>
              <a:off x="1552550" y="3105200"/>
              <a:ext cx="143850" cy="145425"/>
            </a:xfrm>
            <a:custGeom>
              <a:avLst/>
              <a:gdLst/>
              <a:ahLst/>
              <a:cxnLst/>
              <a:rect l="l" t="t" r="r" b="b"/>
              <a:pathLst>
                <a:path w="5754" h="5817" extrusionOk="0">
                  <a:moveTo>
                    <a:pt x="2877" y="0"/>
                  </a:moveTo>
                  <a:lnTo>
                    <a:pt x="2263" y="1375"/>
                  </a:lnTo>
                  <a:lnTo>
                    <a:pt x="825" y="846"/>
                  </a:lnTo>
                  <a:lnTo>
                    <a:pt x="1354" y="2285"/>
                  </a:lnTo>
                  <a:lnTo>
                    <a:pt x="0" y="2898"/>
                  </a:lnTo>
                  <a:lnTo>
                    <a:pt x="1354" y="3554"/>
                  </a:lnTo>
                  <a:lnTo>
                    <a:pt x="825" y="4971"/>
                  </a:lnTo>
                  <a:lnTo>
                    <a:pt x="2263" y="4442"/>
                  </a:lnTo>
                  <a:lnTo>
                    <a:pt x="2877" y="5817"/>
                  </a:lnTo>
                  <a:lnTo>
                    <a:pt x="3490" y="4442"/>
                  </a:lnTo>
                  <a:lnTo>
                    <a:pt x="4907" y="4971"/>
                  </a:lnTo>
                  <a:lnTo>
                    <a:pt x="4400" y="3554"/>
                  </a:lnTo>
                  <a:lnTo>
                    <a:pt x="5753" y="2919"/>
                  </a:lnTo>
                  <a:lnTo>
                    <a:pt x="4400" y="2285"/>
                  </a:lnTo>
                  <a:lnTo>
                    <a:pt x="4907" y="846"/>
                  </a:lnTo>
                  <a:lnTo>
                    <a:pt x="4907" y="846"/>
                  </a:lnTo>
                  <a:lnTo>
                    <a:pt x="3490" y="1375"/>
                  </a:lnTo>
                  <a:lnTo>
                    <a:pt x="2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5"/>
            <p:cNvSpPr/>
            <p:nvPr/>
          </p:nvSpPr>
          <p:spPr>
            <a:xfrm>
              <a:off x="1560475" y="2728750"/>
              <a:ext cx="126400" cy="123750"/>
            </a:xfrm>
            <a:custGeom>
              <a:avLst/>
              <a:gdLst/>
              <a:ahLst/>
              <a:cxnLst/>
              <a:rect l="l" t="t" r="r" b="b"/>
              <a:pathLst>
                <a:path w="5056" h="4950" extrusionOk="0">
                  <a:moveTo>
                    <a:pt x="2518" y="0"/>
                  </a:moveTo>
                  <a:lnTo>
                    <a:pt x="1883" y="1269"/>
                  </a:lnTo>
                  <a:lnTo>
                    <a:pt x="466" y="973"/>
                  </a:lnTo>
                  <a:lnTo>
                    <a:pt x="1079" y="2263"/>
                  </a:lnTo>
                  <a:lnTo>
                    <a:pt x="1" y="3194"/>
                  </a:lnTo>
                  <a:lnTo>
                    <a:pt x="1375" y="3532"/>
                  </a:lnTo>
                  <a:lnTo>
                    <a:pt x="1397" y="4949"/>
                  </a:lnTo>
                  <a:lnTo>
                    <a:pt x="2518" y="4082"/>
                  </a:lnTo>
                  <a:lnTo>
                    <a:pt x="3660" y="4949"/>
                  </a:lnTo>
                  <a:lnTo>
                    <a:pt x="3681" y="3532"/>
                  </a:lnTo>
                  <a:lnTo>
                    <a:pt x="5055" y="3194"/>
                  </a:lnTo>
                  <a:lnTo>
                    <a:pt x="3977" y="2263"/>
                  </a:lnTo>
                  <a:lnTo>
                    <a:pt x="4569" y="973"/>
                  </a:lnTo>
                  <a:lnTo>
                    <a:pt x="3152" y="1269"/>
                  </a:lnTo>
                  <a:lnTo>
                    <a:pt x="25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5"/>
            <p:cNvSpPr/>
            <p:nvPr/>
          </p:nvSpPr>
          <p:spPr>
            <a:xfrm>
              <a:off x="1641900" y="2957150"/>
              <a:ext cx="87800" cy="83575"/>
            </a:xfrm>
            <a:custGeom>
              <a:avLst/>
              <a:gdLst/>
              <a:ahLst/>
              <a:cxnLst/>
              <a:rect l="l" t="t" r="r" b="b"/>
              <a:pathLst>
                <a:path w="3512" h="3343" extrusionOk="0">
                  <a:moveTo>
                    <a:pt x="1756" y="1"/>
                  </a:moveTo>
                  <a:lnTo>
                    <a:pt x="1206" y="1079"/>
                  </a:lnTo>
                  <a:lnTo>
                    <a:pt x="1" y="1270"/>
                  </a:lnTo>
                  <a:lnTo>
                    <a:pt x="868" y="2137"/>
                  </a:lnTo>
                  <a:lnTo>
                    <a:pt x="678" y="3342"/>
                  </a:lnTo>
                  <a:lnTo>
                    <a:pt x="678" y="3342"/>
                  </a:lnTo>
                  <a:lnTo>
                    <a:pt x="1756" y="2792"/>
                  </a:lnTo>
                  <a:lnTo>
                    <a:pt x="2856" y="3342"/>
                  </a:lnTo>
                  <a:lnTo>
                    <a:pt x="2666" y="2137"/>
                  </a:lnTo>
                  <a:lnTo>
                    <a:pt x="3512" y="1270"/>
                  </a:lnTo>
                  <a:lnTo>
                    <a:pt x="2327" y="1079"/>
                  </a:lnTo>
                  <a:lnTo>
                    <a:pt x="17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5"/>
            <p:cNvSpPr/>
            <p:nvPr/>
          </p:nvSpPr>
          <p:spPr>
            <a:xfrm>
              <a:off x="1731800" y="2848775"/>
              <a:ext cx="93600" cy="107350"/>
            </a:xfrm>
            <a:custGeom>
              <a:avLst/>
              <a:gdLst/>
              <a:ahLst/>
              <a:cxnLst/>
              <a:rect l="l" t="t" r="r" b="b"/>
              <a:pathLst>
                <a:path w="3744" h="4294" extrusionOk="0">
                  <a:moveTo>
                    <a:pt x="1882" y="0"/>
                  </a:moveTo>
                  <a:lnTo>
                    <a:pt x="1269" y="1079"/>
                  </a:lnTo>
                  <a:lnTo>
                    <a:pt x="0" y="1058"/>
                  </a:lnTo>
                  <a:lnTo>
                    <a:pt x="656" y="2136"/>
                  </a:lnTo>
                  <a:lnTo>
                    <a:pt x="0" y="3215"/>
                  </a:lnTo>
                  <a:lnTo>
                    <a:pt x="1269" y="3194"/>
                  </a:lnTo>
                  <a:lnTo>
                    <a:pt x="1882" y="4293"/>
                  </a:lnTo>
                  <a:lnTo>
                    <a:pt x="2475" y="3194"/>
                  </a:lnTo>
                  <a:lnTo>
                    <a:pt x="3744" y="3215"/>
                  </a:lnTo>
                  <a:lnTo>
                    <a:pt x="3109" y="2136"/>
                  </a:lnTo>
                  <a:lnTo>
                    <a:pt x="3744" y="1058"/>
                  </a:lnTo>
                  <a:lnTo>
                    <a:pt x="2475" y="1079"/>
                  </a:lnTo>
                  <a:lnTo>
                    <a:pt x="1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5"/>
            <p:cNvSpPr/>
            <p:nvPr/>
          </p:nvSpPr>
          <p:spPr>
            <a:xfrm>
              <a:off x="1172925" y="2401450"/>
              <a:ext cx="901500" cy="547800"/>
            </a:xfrm>
            <a:custGeom>
              <a:avLst/>
              <a:gdLst/>
              <a:ahLst/>
              <a:cxnLst/>
              <a:rect l="l" t="t" r="r" b="b"/>
              <a:pathLst>
                <a:path w="36060" h="21912" extrusionOk="0">
                  <a:moveTo>
                    <a:pt x="18020" y="1"/>
                  </a:moveTo>
                  <a:lnTo>
                    <a:pt x="0" y="16201"/>
                  </a:lnTo>
                  <a:cubicBezTo>
                    <a:pt x="592" y="18020"/>
                    <a:pt x="1333" y="19945"/>
                    <a:pt x="2369" y="21911"/>
                  </a:cubicBezTo>
                  <a:lnTo>
                    <a:pt x="18020" y="7847"/>
                  </a:lnTo>
                  <a:lnTo>
                    <a:pt x="33691" y="21911"/>
                  </a:lnTo>
                  <a:cubicBezTo>
                    <a:pt x="34728" y="19945"/>
                    <a:pt x="35468" y="18020"/>
                    <a:pt x="36060" y="16201"/>
                  </a:cubicBezTo>
                  <a:lnTo>
                    <a:pt x="1802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5"/>
            <p:cNvSpPr/>
            <p:nvPr/>
          </p:nvSpPr>
          <p:spPr>
            <a:xfrm>
              <a:off x="2191800" y="2830775"/>
              <a:ext cx="105775" cy="237450"/>
            </a:xfrm>
            <a:custGeom>
              <a:avLst/>
              <a:gdLst/>
              <a:ahLst/>
              <a:cxnLst/>
              <a:rect l="l" t="t" r="r" b="b"/>
              <a:pathLst>
                <a:path w="4231" h="9498" extrusionOk="0">
                  <a:moveTo>
                    <a:pt x="698" y="1"/>
                  </a:moveTo>
                  <a:cubicBezTo>
                    <a:pt x="508" y="720"/>
                    <a:pt x="254" y="1397"/>
                    <a:pt x="0" y="2074"/>
                  </a:cubicBezTo>
                  <a:lnTo>
                    <a:pt x="2432" y="4252"/>
                  </a:lnTo>
                  <a:lnTo>
                    <a:pt x="1586" y="9497"/>
                  </a:lnTo>
                  <a:cubicBezTo>
                    <a:pt x="2538" y="7594"/>
                    <a:pt x="3511" y="5394"/>
                    <a:pt x="4230" y="3152"/>
                  </a:cubicBezTo>
                  <a:cubicBezTo>
                    <a:pt x="3892" y="2856"/>
                    <a:pt x="1438" y="657"/>
                    <a:pt x="6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5"/>
            <p:cNvSpPr/>
            <p:nvPr/>
          </p:nvSpPr>
          <p:spPr>
            <a:xfrm>
              <a:off x="2178050" y="3017425"/>
              <a:ext cx="38625" cy="94150"/>
            </a:xfrm>
            <a:custGeom>
              <a:avLst/>
              <a:gdLst/>
              <a:ahLst/>
              <a:cxnLst/>
              <a:rect l="l" t="t" r="r" b="b"/>
              <a:pathLst>
                <a:path w="1545" h="3766" extrusionOk="0">
                  <a:moveTo>
                    <a:pt x="1544" y="1"/>
                  </a:moveTo>
                  <a:lnTo>
                    <a:pt x="1544" y="1"/>
                  </a:lnTo>
                  <a:cubicBezTo>
                    <a:pt x="1100" y="995"/>
                    <a:pt x="571" y="1968"/>
                    <a:pt x="21" y="2898"/>
                  </a:cubicBezTo>
                  <a:cubicBezTo>
                    <a:pt x="21" y="2898"/>
                    <a:pt x="21" y="2898"/>
                    <a:pt x="0" y="2919"/>
                  </a:cubicBezTo>
                  <a:cubicBezTo>
                    <a:pt x="402" y="3258"/>
                    <a:pt x="719" y="3554"/>
                    <a:pt x="973" y="3765"/>
                  </a:cubicBezTo>
                  <a:lnTo>
                    <a:pt x="15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5"/>
            <p:cNvSpPr/>
            <p:nvPr/>
          </p:nvSpPr>
          <p:spPr>
            <a:xfrm>
              <a:off x="949800" y="2830775"/>
              <a:ext cx="105775" cy="236900"/>
            </a:xfrm>
            <a:custGeom>
              <a:avLst/>
              <a:gdLst/>
              <a:ahLst/>
              <a:cxnLst/>
              <a:rect l="l" t="t" r="r" b="b"/>
              <a:pathLst>
                <a:path w="4231" h="9476" extrusionOk="0">
                  <a:moveTo>
                    <a:pt x="3511" y="1"/>
                  </a:moveTo>
                  <a:cubicBezTo>
                    <a:pt x="2792" y="657"/>
                    <a:pt x="339" y="2856"/>
                    <a:pt x="0" y="3152"/>
                  </a:cubicBezTo>
                  <a:cubicBezTo>
                    <a:pt x="719" y="5373"/>
                    <a:pt x="1671" y="7572"/>
                    <a:pt x="2644" y="9476"/>
                  </a:cubicBezTo>
                  <a:lnTo>
                    <a:pt x="1798" y="4252"/>
                  </a:lnTo>
                  <a:lnTo>
                    <a:pt x="4230" y="2074"/>
                  </a:lnTo>
                  <a:cubicBezTo>
                    <a:pt x="3976" y="1397"/>
                    <a:pt x="3722" y="720"/>
                    <a:pt x="35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5"/>
            <p:cNvSpPr/>
            <p:nvPr/>
          </p:nvSpPr>
          <p:spPr>
            <a:xfrm>
              <a:off x="1030150" y="3017425"/>
              <a:ext cx="39150" cy="94150"/>
            </a:xfrm>
            <a:custGeom>
              <a:avLst/>
              <a:gdLst/>
              <a:ahLst/>
              <a:cxnLst/>
              <a:rect l="l" t="t" r="r" b="b"/>
              <a:pathLst>
                <a:path w="1566" h="3766" extrusionOk="0">
                  <a:moveTo>
                    <a:pt x="1" y="1"/>
                  </a:moveTo>
                  <a:lnTo>
                    <a:pt x="593" y="3765"/>
                  </a:lnTo>
                  <a:cubicBezTo>
                    <a:pt x="826" y="3554"/>
                    <a:pt x="1185" y="3237"/>
                    <a:pt x="1566" y="2898"/>
                  </a:cubicBezTo>
                  <a:cubicBezTo>
                    <a:pt x="995" y="1968"/>
                    <a:pt x="466" y="995"/>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5"/>
            <p:cNvSpPr/>
            <p:nvPr/>
          </p:nvSpPr>
          <p:spPr>
            <a:xfrm>
              <a:off x="1021700" y="2865675"/>
              <a:ext cx="1203950" cy="642975"/>
            </a:xfrm>
            <a:custGeom>
              <a:avLst/>
              <a:gdLst/>
              <a:ahLst/>
              <a:cxnLst/>
              <a:rect l="l" t="t" r="r" b="b"/>
              <a:pathLst>
                <a:path w="48158" h="25719" extrusionOk="0">
                  <a:moveTo>
                    <a:pt x="3427" y="1"/>
                  </a:moveTo>
                  <a:cubicBezTo>
                    <a:pt x="2729" y="614"/>
                    <a:pt x="381" y="2729"/>
                    <a:pt x="0" y="3089"/>
                  </a:cubicBezTo>
                  <a:cubicBezTo>
                    <a:pt x="910" y="5394"/>
                    <a:pt x="2010" y="7615"/>
                    <a:pt x="3300" y="9666"/>
                  </a:cubicBezTo>
                  <a:cubicBezTo>
                    <a:pt x="7805" y="16836"/>
                    <a:pt x="14128" y="22081"/>
                    <a:pt x="21657" y="24830"/>
                  </a:cubicBezTo>
                  <a:cubicBezTo>
                    <a:pt x="21657" y="24830"/>
                    <a:pt x="23815" y="25613"/>
                    <a:pt x="24069" y="25718"/>
                  </a:cubicBezTo>
                  <a:cubicBezTo>
                    <a:pt x="24343" y="25613"/>
                    <a:pt x="26501" y="24830"/>
                    <a:pt x="26501" y="24830"/>
                  </a:cubicBezTo>
                  <a:cubicBezTo>
                    <a:pt x="34009" y="22081"/>
                    <a:pt x="40354" y="16836"/>
                    <a:pt x="44858" y="9687"/>
                  </a:cubicBezTo>
                  <a:cubicBezTo>
                    <a:pt x="46127" y="7657"/>
                    <a:pt x="47227" y="5415"/>
                    <a:pt x="48158" y="3089"/>
                  </a:cubicBezTo>
                  <a:cubicBezTo>
                    <a:pt x="47756" y="2729"/>
                    <a:pt x="45408" y="614"/>
                    <a:pt x="44732" y="1"/>
                  </a:cubicBezTo>
                  <a:cubicBezTo>
                    <a:pt x="43801" y="2644"/>
                    <a:pt x="42638" y="5140"/>
                    <a:pt x="41200" y="7382"/>
                  </a:cubicBezTo>
                  <a:cubicBezTo>
                    <a:pt x="37223" y="13748"/>
                    <a:pt x="31640" y="18380"/>
                    <a:pt x="25041" y="20812"/>
                  </a:cubicBezTo>
                  <a:lnTo>
                    <a:pt x="24069" y="21150"/>
                  </a:lnTo>
                  <a:cubicBezTo>
                    <a:pt x="24069" y="21150"/>
                    <a:pt x="23117" y="20812"/>
                    <a:pt x="23117" y="20812"/>
                  </a:cubicBezTo>
                  <a:cubicBezTo>
                    <a:pt x="16497" y="18380"/>
                    <a:pt x="10935" y="13748"/>
                    <a:pt x="6937" y="7382"/>
                  </a:cubicBezTo>
                  <a:cubicBezTo>
                    <a:pt x="5520" y="5140"/>
                    <a:pt x="4357" y="2644"/>
                    <a:pt x="3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5"/>
            <p:cNvSpPr/>
            <p:nvPr/>
          </p:nvSpPr>
          <p:spPr>
            <a:xfrm>
              <a:off x="1078800" y="3012675"/>
              <a:ext cx="78800" cy="71400"/>
            </a:xfrm>
            <a:custGeom>
              <a:avLst/>
              <a:gdLst/>
              <a:ahLst/>
              <a:cxnLst/>
              <a:rect l="l" t="t" r="r" b="b"/>
              <a:pathLst>
                <a:path w="3152" h="2856" extrusionOk="0">
                  <a:moveTo>
                    <a:pt x="2581" y="339"/>
                  </a:moveTo>
                  <a:lnTo>
                    <a:pt x="1904" y="1100"/>
                  </a:lnTo>
                  <a:lnTo>
                    <a:pt x="1608" y="550"/>
                  </a:lnTo>
                  <a:lnTo>
                    <a:pt x="2581" y="339"/>
                  </a:lnTo>
                  <a:close/>
                  <a:moveTo>
                    <a:pt x="2708" y="0"/>
                  </a:moveTo>
                  <a:cubicBezTo>
                    <a:pt x="1967" y="127"/>
                    <a:pt x="804" y="318"/>
                    <a:pt x="276" y="339"/>
                  </a:cubicBezTo>
                  <a:lnTo>
                    <a:pt x="149" y="191"/>
                  </a:lnTo>
                  <a:lnTo>
                    <a:pt x="1" y="275"/>
                  </a:lnTo>
                  <a:cubicBezTo>
                    <a:pt x="85" y="381"/>
                    <a:pt x="149" y="508"/>
                    <a:pt x="212" y="635"/>
                  </a:cubicBezTo>
                  <a:cubicBezTo>
                    <a:pt x="297" y="783"/>
                    <a:pt x="360" y="931"/>
                    <a:pt x="445" y="1079"/>
                  </a:cubicBezTo>
                  <a:lnTo>
                    <a:pt x="572" y="994"/>
                  </a:lnTo>
                  <a:lnTo>
                    <a:pt x="508" y="783"/>
                  </a:lnTo>
                  <a:lnTo>
                    <a:pt x="1270" y="593"/>
                  </a:lnTo>
                  <a:lnTo>
                    <a:pt x="1693" y="1333"/>
                  </a:lnTo>
                  <a:cubicBezTo>
                    <a:pt x="1545" y="1502"/>
                    <a:pt x="1291" y="1756"/>
                    <a:pt x="1143" y="1904"/>
                  </a:cubicBezTo>
                  <a:lnTo>
                    <a:pt x="995" y="1735"/>
                  </a:lnTo>
                  <a:lnTo>
                    <a:pt x="847" y="1819"/>
                  </a:lnTo>
                  <a:cubicBezTo>
                    <a:pt x="952" y="1988"/>
                    <a:pt x="1058" y="2158"/>
                    <a:pt x="1164" y="2348"/>
                  </a:cubicBezTo>
                  <a:cubicBezTo>
                    <a:pt x="1248" y="2517"/>
                    <a:pt x="1333" y="2686"/>
                    <a:pt x="1439" y="2856"/>
                  </a:cubicBezTo>
                  <a:lnTo>
                    <a:pt x="1587" y="2771"/>
                  </a:lnTo>
                  <a:lnTo>
                    <a:pt x="1502" y="2559"/>
                  </a:lnTo>
                  <a:cubicBezTo>
                    <a:pt x="1650" y="2369"/>
                    <a:pt x="2116" y="1819"/>
                    <a:pt x="2454" y="1439"/>
                  </a:cubicBezTo>
                  <a:lnTo>
                    <a:pt x="3152" y="656"/>
                  </a:lnTo>
                  <a:lnTo>
                    <a:pt x="3110" y="402"/>
                  </a:lnTo>
                  <a:cubicBezTo>
                    <a:pt x="2962" y="275"/>
                    <a:pt x="2835" y="148"/>
                    <a:pt x="270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5"/>
            <p:cNvSpPr/>
            <p:nvPr/>
          </p:nvSpPr>
          <p:spPr>
            <a:xfrm>
              <a:off x="1138025" y="3083000"/>
              <a:ext cx="93075" cy="88850"/>
            </a:xfrm>
            <a:custGeom>
              <a:avLst/>
              <a:gdLst/>
              <a:ahLst/>
              <a:cxnLst/>
              <a:rect l="l" t="t" r="r" b="b"/>
              <a:pathLst>
                <a:path w="3723" h="3554" extrusionOk="0">
                  <a:moveTo>
                    <a:pt x="2115" y="0"/>
                  </a:moveTo>
                  <a:lnTo>
                    <a:pt x="1988" y="106"/>
                  </a:lnTo>
                  <a:lnTo>
                    <a:pt x="2094" y="317"/>
                  </a:lnTo>
                  <a:cubicBezTo>
                    <a:pt x="1925" y="466"/>
                    <a:pt x="1756" y="614"/>
                    <a:pt x="1523" y="762"/>
                  </a:cubicBezTo>
                  <a:lnTo>
                    <a:pt x="910" y="1206"/>
                  </a:lnTo>
                  <a:cubicBezTo>
                    <a:pt x="698" y="1354"/>
                    <a:pt x="508" y="1481"/>
                    <a:pt x="318" y="1586"/>
                  </a:cubicBezTo>
                  <a:lnTo>
                    <a:pt x="148" y="1417"/>
                  </a:lnTo>
                  <a:lnTo>
                    <a:pt x="0" y="1523"/>
                  </a:lnTo>
                  <a:cubicBezTo>
                    <a:pt x="106" y="1650"/>
                    <a:pt x="191" y="1756"/>
                    <a:pt x="275" y="1883"/>
                  </a:cubicBezTo>
                  <a:cubicBezTo>
                    <a:pt x="360" y="2009"/>
                    <a:pt x="444" y="2136"/>
                    <a:pt x="550" y="2263"/>
                  </a:cubicBezTo>
                  <a:lnTo>
                    <a:pt x="677" y="2179"/>
                  </a:lnTo>
                  <a:lnTo>
                    <a:pt x="571" y="1946"/>
                  </a:lnTo>
                  <a:cubicBezTo>
                    <a:pt x="931" y="1650"/>
                    <a:pt x="1460" y="1269"/>
                    <a:pt x="1883" y="973"/>
                  </a:cubicBezTo>
                  <a:lnTo>
                    <a:pt x="1883" y="973"/>
                  </a:lnTo>
                  <a:cubicBezTo>
                    <a:pt x="1608" y="1650"/>
                    <a:pt x="1375" y="2369"/>
                    <a:pt x="1100" y="3088"/>
                  </a:cubicBezTo>
                  <a:cubicBezTo>
                    <a:pt x="1164" y="3173"/>
                    <a:pt x="1227" y="3257"/>
                    <a:pt x="1290" y="3321"/>
                  </a:cubicBezTo>
                  <a:cubicBezTo>
                    <a:pt x="1333" y="3405"/>
                    <a:pt x="1396" y="3490"/>
                    <a:pt x="1438" y="3553"/>
                  </a:cubicBezTo>
                  <a:cubicBezTo>
                    <a:pt x="1629" y="3405"/>
                    <a:pt x="1904" y="3194"/>
                    <a:pt x="2200" y="2982"/>
                  </a:cubicBezTo>
                  <a:lnTo>
                    <a:pt x="2792" y="2538"/>
                  </a:lnTo>
                  <a:cubicBezTo>
                    <a:pt x="3025" y="2390"/>
                    <a:pt x="3215" y="2263"/>
                    <a:pt x="3405" y="2157"/>
                  </a:cubicBezTo>
                  <a:lnTo>
                    <a:pt x="3575" y="2327"/>
                  </a:lnTo>
                  <a:lnTo>
                    <a:pt x="3723" y="2221"/>
                  </a:lnTo>
                  <a:cubicBezTo>
                    <a:pt x="3617" y="2094"/>
                    <a:pt x="3532" y="1967"/>
                    <a:pt x="3448" y="1840"/>
                  </a:cubicBezTo>
                  <a:cubicBezTo>
                    <a:pt x="3342" y="1734"/>
                    <a:pt x="3257" y="1608"/>
                    <a:pt x="3173" y="1481"/>
                  </a:cubicBezTo>
                  <a:lnTo>
                    <a:pt x="3046" y="1565"/>
                  </a:lnTo>
                  <a:lnTo>
                    <a:pt x="3152" y="1798"/>
                  </a:lnTo>
                  <a:cubicBezTo>
                    <a:pt x="2792" y="2094"/>
                    <a:pt x="1861" y="2771"/>
                    <a:pt x="1861" y="2771"/>
                  </a:cubicBezTo>
                  <a:cubicBezTo>
                    <a:pt x="2094" y="2115"/>
                    <a:pt x="2369" y="1375"/>
                    <a:pt x="2602" y="698"/>
                  </a:cubicBezTo>
                  <a:cubicBezTo>
                    <a:pt x="2517" y="571"/>
                    <a:pt x="2433" y="466"/>
                    <a:pt x="2348" y="360"/>
                  </a:cubicBezTo>
                  <a:cubicBezTo>
                    <a:pt x="2263" y="233"/>
                    <a:pt x="2200" y="127"/>
                    <a:pt x="2115"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5"/>
            <p:cNvSpPr/>
            <p:nvPr/>
          </p:nvSpPr>
          <p:spPr>
            <a:xfrm>
              <a:off x="1216800" y="3183400"/>
              <a:ext cx="80925" cy="70925"/>
            </a:xfrm>
            <a:custGeom>
              <a:avLst/>
              <a:gdLst/>
              <a:ahLst/>
              <a:cxnLst/>
              <a:rect l="l" t="t" r="r" b="b"/>
              <a:pathLst>
                <a:path w="3237" h="2837" extrusionOk="0">
                  <a:moveTo>
                    <a:pt x="1490" y="1"/>
                  </a:moveTo>
                  <a:cubicBezTo>
                    <a:pt x="1169" y="1"/>
                    <a:pt x="856" y="117"/>
                    <a:pt x="593" y="362"/>
                  </a:cubicBezTo>
                  <a:cubicBezTo>
                    <a:pt x="1" y="891"/>
                    <a:pt x="64" y="1716"/>
                    <a:pt x="529" y="2223"/>
                  </a:cubicBezTo>
                  <a:cubicBezTo>
                    <a:pt x="868" y="2583"/>
                    <a:pt x="1227" y="2794"/>
                    <a:pt x="1819" y="2837"/>
                  </a:cubicBezTo>
                  <a:lnTo>
                    <a:pt x="1862" y="2541"/>
                  </a:lnTo>
                  <a:cubicBezTo>
                    <a:pt x="1523" y="2477"/>
                    <a:pt x="1270" y="2350"/>
                    <a:pt x="1122" y="2160"/>
                  </a:cubicBezTo>
                  <a:cubicBezTo>
                    <a:pt x="741" y="1758"/>
                    <a:pt x="720" y="1208"/>
                    <a:pt x="1164" y="785"/>
                  </a:cubicBezTo>
                  <a:cubicBezTo>
                    <a:pt x="1358" y="600"/>
                    <a:pt x="1561" y="524"/>
                    <a:pt x="1752" y="524"/>
                  </a:cubicBezTo>
                  <a:cubicBezTo>
                    <a:pt x="1997" y="524"/>
                    <a:pt x="2224" y="649"/>
                    <a:pt x="2390" y="827"/>
                  </a:cubicBezTo>
                  <a:cubicBezTo>
                    <a:pt x="2539" y="954"/>
                    <a:pt x="2644" y="1208"/>
                    <a:pt x="2687" y="1398"/>
                  </a:cubicBezTo>
                  <a:lnTo>
                    <a:pt x="2539" y="1568"/>
                  </a:lnTo>
                  <a:lnTo>
                    <a:pt x="2665" y="1716"/>
                  </a:lnTo>
                  <a:cubicBezTo>
                    <a:pt x="2813" y="1589"/>
                    <a:pt x="3046" y="1462"/>
                    <a:pt x="3236" y="1377"/>
                  </a:cubicBezTo>
                  <a:cubicBezTo>
                    <a:pt x="3088" y="1081"/>
                    <a:pt x="2940" y="827"/>
                    <a:pt x="2708" y="595"/>
                  </a:cubicBezTo>
                  <a:cubicBezTo>
                    <a:pt x="2357" y="208"/>
                    <a:pt x="1917" y="1"/>
                    <a:pt x="14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5"/>
            <p:cNvSpPr/>
            <p:nvPr/>
          </p:nvSpPr>
          <p:spPr>
            <a:xfrm>
              <a:off x="1294000" y="3257425"/>
              <a:ext cx="85150" cy="72300"/>
            </a:xfrm>
            <a:custGeom>
              <a:avLst/>
              <a:gdLst/>
              <a:ahLst/>
              <a:cxnLst/>
              <a:rect l="l" t="t" r="r" b="b"/>
              <a:pathLst>
                <a:path w="3406" h="2892" extrusionOk="0">
                  <a:moveTo>
                    <a:pt x="1869" y="514"/>
                  </a:moveTo>
                  <a:cubicBezTo>
                    <a:pt x="2033" y="514"/>
                    <a:pt x="2191" y="572"/>
                    <a:pt x="2327" y="700"/>
                  </a:cubicBezTo>
                  <a:cubicBezTo>
                    <a:pt x="2708" y="997"/>
                    <a:pt x="2665" y="1525"/>
                    <a:pt x="2306" y="1969"/>
                  </a:cubicBezTo>
                  <a:cubicBezTo>
                    <a:pt x="2083" y="2231"/>
                    <a:pt x="1804" y="2379"/>
                    <a:pt x="1534" y="2379"/>
                  </a:cubicBezTo>
                  <a:cubicBezTo>
                    <a:pt x="1367" y="2379"/>
                    <a:pt x="1203" y="2323"/>
                    <a:pt x="1058" y="2202"/>
                  </a:cubicBezTo>
                  <a:cubicBezTo>
                    <a:pt x="677" y="1885"/>
                    <a:pt x="720" y="1377"/>
                    <a:pt x="1079" y="933"/>
                  </a:cubicBezTo>
                  <a:cubicBezTo>
                    <a:pt x="1315" y="670"/>
                    <a:pt x="1601" y="514"/>
                    <a:pt x="1869" y="514"/>
                  </a:cubicBezTo>
                  <a:close/>
                  <a:moveTo>
                    <a:pt x="1534" y="0"/>
                  </a:moveTo>
                  <a:cubicBezTo>
                    <a:pt x="1147" y="0"/>
                    <a:pt x="790" y="172"/>
                    <a:pt x="529" y="489"/>
                  </a:cubicBezTo>
                  <a:cubicBezTo>
                    <a:pt x="0" y="1145"/>
                    <a:pt x="127" y="1885"/>
                    <a:pt x="825" y="2477"/>
                  </a:cubicBezTo>
                  <a:cubicBezTo>
                    <a:pt x="1169" y="2762"/>
                    <a:pt x="1527" y="2892"/>
                    <a:pt x="1858" y="2892"/>
                  </a:cubicBezTo>
                  <a:cubicBezTo>
                    <a:pt x="2239" y="2892"/>
                    <a:pt x="2585" y="2719"/>
                    <a:pt x="2834" y="2414"/>
                  </a:cubicBezTo>
                  <a:cubicBezTo>
                    <a:pt x="3405" y="1758"/>
                    <a:pt x="3279" y="1018"/>
                    <a:pt x="2560" y="404"/>
                  </a:cubicBezTo>
                  <a:cubicBezTo>
                    <a:pt x="2226" y="129"/>
                    <a:pt x="1869" y="0"/>
                    <a:pt x="1534"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5"/>
            <p:cNvSpPr/>
            <p:nvPr/>
          </p:nvSpPr>
          <p:spPr>
            <a:xfrm>
              <a:off x="1383350" y="3315625"/>
              <a:ext cx="83050" cy="92575"/>
            </a:xfrm>
            <a:custGeom>
              <a:avLst/>
              <a:gdLst/>
              <a:ahLst/>
              <a:cxnLst/>
              <a:rect l="l" t="t" r="r" b="b"/>
              <a:pathLst>
                <a:path w="3322" h="3703" extrusionOk="0">
                  <a:moveTo>
                    <a:pt x="2010" y="805"/>
                  </a:moveTo>
                  <a:cubicBezTo>
                    <a:pt x="2116" y="847"/>
                    <a:pt x="2179" y="889"/>
                    <a:pt x="2327" y="974"/>
                  </a:cubicBezTo>
                  <a:cubicBezTo>
                    <a:pt x="2602" y="1143"/>
                    <a:pt x="2644" y="1312"/>
                    <a:pt x="2517" y="1524"/>
                  </a:cubicBezTo>
                  <a:cubicBezTo>
                    <a:pt x="2442" y="1654"/>
                    <a:pt x="2333" y="1712"/>
                    <a:pt x="2202" y="1712"/>
                  </a:cubicBezTo>
                  <a:cubicBezTo>
                    <a:pt x="2077" y="1712"/>
                    <a:pt x="1932" y="1659"/>
                    <a:pt x="1777" y="1566"/>
                  </a:cubicBezTo>
                  <a:cubicBezTo>
                    <a:pt x="1714" y="1524"/>
                    <a:pt x="1650" y="1481"/>
                    <a:pt x="1608" y="1418"/>
                  </a:cubicBezTo>
                  <a:lnTo>
                    <a:pt x="1714" y="1249"/>
                  </a:lnTo>
                  <a:cubicBezTo>
                    <a:pt x="1820" y="1058"/>
                    <a:pt x="1946" y="889"/>
                    <a:pt x="2010" y="805"/>
                  </a:cubicBezTo>
                  <a:close/>
                  <a:moveTo>
                    <a:pt x="1375" y="1"/>
                  </a:moveTo>
                  <a:lnTo>
                    <a:pt x="1291" y="149"/>
                  </a:lnTo>
                  <a:lnTo>
                    <a:pt x="1460" y="297"/>
                  </a:lnTo>
                  <a:cubicBezTo>
                    <a:pt x="1375" y="509"/>
                    <a:pt x="1248" y="699"/>
                    <a:pt x="1100" y="932"/>
                  </a:cubicBezTo>
                  <a:lnTo>
                    <a:pt x="741" y="1566"/>
                  </a:lnTo>
                  <a:cubicBezTo>
                    <a:pt x="593" y="1799"/>
                    <a:pt x="466" y="1968"/>
                    <a:pt x="318" y="2137"/>
                  </a:cubicBezTo>
                  <a:lnTo>
                    <a:pt x="106" y="2052"/>
                  </a:lnTo>
                  <a:lnTo>
                    <a:pt x="1" y="2201"/>
                  </a:lnTo>
                  <a:cubicBezTo>
                    <a:pt x="191" y="2306"/>
                    <a:pt x="360" y="2412"/>
                    <a:pt x="529" y="2518"/>
                  </a:cubicBezTo>
                  <a:cubicBezTo>
                    <a:pt x="699" y="2623"/>
                    <a:pt x="868" y="2729"/>
                    <a:pt x="1016" y="2856"/>
                  </a:cubicBezTo>
                  <a:lnTo>
                    <a:pt x="1100" y="2708"/>
                  </a:lnTo>
                  <a:lnTo>
                    <a:pt x="952" y="2539"/>
                  </a:lnTo>
                  <a:cubicBezTo>
                    <a:pt x="1037" y="2349"/>
                    <a:pt x="1143" y="2137"/>
                    <a:pt x="1291" y="1904"/>
                  </a:cubicBezTo>
                  <a:lnTo>
                    <a:pt x="1418" y="1714"/>
                  </a:lnTo>
                  <a:lnTo>
                    <a:pt x="1587" y="1820"/>
                  </a:lnTo>
                  <a:cubicBezTo>
                    <a:pt x="1629" y="2201"/>
                    <a:pt x="1671" y="2856"/>
                    <a:pt x="1693" y="3321"/>
                  </a:cubicBezTo>
                  <a:cubicBezTo>
                    <a:pt x="1925" y="3427"/>
                    <a:pt x="2179" y="3554"/>
                    <a:pt x="2412" y="3702"/>
                  </a:cubicBezTo>
                  <a:lnTo>
                    <a:pt x="2496" y="3554"/>
                  </a:lnTo>
                  <a:lnTo>
                    <a:pt x="2412" y="3448"/>
                  </a:lnTo>
                  <a:cubicBezTo>
                    <a:pt x="2369" y="3279"/>
                    <a:pt x="2264" y="2349"/>
                    <a:pt x="2221" y="2095"/>
                  </a:cubicBezTo>
                  <a:lnTo>
                    <a:pt x="2221" y="2095"/>
                  </a:lnTo>
                  <a:cubicBezTo>
                    <a:pt x="2343" y="2145"/>
                    <a:pt x="2465" y="2171"/>
                    <a:pt x="2580" y="2171"/>
                  </a:cubicBezTo>
                  <a:cubicBezTo>
                    <a:pt x="2805" y="2171"/>
                    <a:pt x="3005" y="2072"/>
                    <a:pt x="3131" y="1862"/>
                  </a:cubicBezTo>
                  <a:cubicBezTo>
                    <a:pt x="3321" y="1566"/>
                    <a:pt x="3321" y="1206"/>
                    <a:pt x="2708" y="805"/>
                  </a:cubicBezTo>
                  <a:cubicBezTo>
                    <a:pt x="2560" y="720"/>
                    <a:pt x="2391" y="614"/>
                    <a:pt x="2243" y="530"/>
                  </a:cubicBezTo>
                  <a:cubicBezTo>
                    <a:pt x="2073" y="424"/>
                    <a:pt x="1925" y="339"/>
                    <a:pt x="1777" y="255"/>
                  </a:cubicBezTo>
                  <a:cubicBezTo>
                    <a:pt x="1650" y="170"/>
                    <a:pt x="1502" y="86"/>
                    <a:pt x="1375"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5"/>
            <p:cNvSpPr/>
            <p:nvPr/>
          </p:nvSpPr>
          <p:spPr>
            <a:xfrm>
              <a:off x="1477475" y="3380675"/>
              <a:ext cx="69800" cy="76675"/>
            </a:xfrm>
            <a:custGeom>
              <a:avLst/>
              <a:gdLst/>
              <a:ahLst/>
              <a:cxnLst/>
              <a:rect l="l" t="t" r="r" b="b"/>
              <a:pathLst>
                <a:path w="2792" h="3067" extrusionOk="0">
                  <a:moveTo>
                    <a:pt x="2136" y="339"/>
                  </a:moveTo>
                  <a:lnTo>
                    <a:pt x="2031" y="1354"/>
                  </a:lnTo>
                  <a:lnTo>
                    <a:pt x="1460" y="1100"/>
                  </a:lnTo>
                  <a:lnTo>
                    <a:pt x="2115" y="339"/>
                  </a:lnTo>
                  <a:close/>
                  <a:moveTo>
                    <a:pt x="2031" y="0"/>
                  </a:moveTo>
                  <a:cubicBezTo>
                    <a:pt x="1502" y="550"/>
                    <a:pt x="698" y="1396"/>
                    <a:pt x="275" y="1713"/>
                  </a:cubicBezTo>
                  <a:lnTo>
                    <a:pt x="64" y="1671"/>
                  </a:lnTo>
                  <a:lnTo>
                    <a:pt x="0" y="1840"/>
                  </a:lnTo>
                  <a:cubicBezTo>
                    <a:pt x="127" y="1883"/>
                    <a:pt x="254" y="1946"/>
                    <a:pt x="381" y="1988"/>
                  </a:cubicBezTo>
                  <a:cubicBezTo>
                    <a:pt x="529" y="2073"/>
                    <a:pt x="698" y="2136"/>
                    <a:pt x="846" y="2221"/>
                  </a:cubicBezTo>
                  <a:lnTo>
                    <a:pt x="910" y="2052"/>
                  </a:lnTo>
                  <a:lnTo>
                    <a:pt x="741" y="1925"/>
                  </a:lnTo>
                  <a:lnTo>
                    <a:pt x="1248" y="1333"/>
                  </a:lnTo>
                  <a:lnTo>
                    <a:pt x="1988" y="1671"/>
                  </a:lnTo>
                  <a:cubicBezTo>
                    <a:pt x="1988" y="1904"/>
                    <a:pt x="1925" y="2242"/>
                    <a:pt x="1883" y="2454"/>
                  </a:cubicBezTo>
                  <a:lnTo>
                    <a:pt x="1671" y="2411"/>
                  </a:lnTo>
                  <a:lnTo>
                    <a:pt x="1586" y="2559"/>
                  </a:lnTo>
                  <a:cubicBezTo>
                    <a:pt x="1777" y="2644"/>
                    <a:pt x="1988" y="2707"/>
                    <a:pt x="2179" y="2792"/>
                  </a:cubicBezTo>
                  <a:cubicBezTo>
                    <a:pt x="2348" y="2877"/>
                    <a:pt x="2517" y="2982"/>
                    <a:pt x="2707" y="3067"/>
                  </a:cubicBezTo>
                  <a:lnTo>
                    <a:pt x="2771" y="2898"/>
                  </a:lnTo>
                  <a:lnTo>
                    <a:pt x="2602" y="2771"/>
                  </a:lnTo>
                  <a:cubicBezTo>
                    <a:pt x="2581" y="2538"/>
                    <a:pt x="2623" y="1819"/>
                    <a:pt x="2686" y="1312"/>
                  </a:cubicBezTo>
                  <a:lnTo>
                    <a:pt x="2792" y="254"/>
                  </a:lnTo>
                  <a:lnTo>
                    <a:pt x="2581" y="85"/>
                  </a:lnTo>
                  <a:cubicBezTo>
                    <a:pt x="2411" y="64"/>
                    <a:pt x="2221" y="43"/>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5"/>
            <p:cNvSpPr/>
            <p:nvPr/>
          </p:nvSpPr>
          <p:spPr>
            <a:xfrm>
              <a:off x="1686850" y="3380150"/>
              <a:ext cx="53950" cy="71925"/>
            </a:xfrm>
            <a:custGeom>
              <a:avLst/>
              <a:gdLst/>
              <a:ahLst/>
              <a:cxnLst/>
              <a:rect l="l" t="t" r="r" b="b"/>
              <a:pathLst>
                <a:path w="2158" h="2877" extrusionOk="0">
                  <a:moveTo>
                    <a:pt x="1121" y="0"/>
                  </a:moveTo>
                  <a:cubicBezTo>
                    <a:pt x="931" y="85"/>
                    <a:pt x="741" y="169"/>
                    <a:pt x="571" y="254"/>
                  </a:cubicBezTo>
                  <a:cubicBezTo>
                    <a:pt x="381" y="339"/>
                    <a:pt x="191" y="402"/>
                    <a:pt x="0" y="487"/>
                  </a:cubicBezTo>
                  <a:lnTo>
                    <a:pt x="64" y="635"/>
                  </a:lnTo>
                  <a:lnTo>
                    <a:pt x="318" y="592"/>
                  </a:lnTo>
                  <a:cubicBezTo>
                    <a:pt x="423" y="783"/>
                    <a:pt x="508" y="973"/>
                    <a:pt x="635" y="1227"/>
                  </a:cubicBezTo>
                  <a:lnTo>
                    <a:pt x="931" y="1904"/>
                  </a:lnTo>
                  <a:cubicBezTo>
                    <a:pt x="1037" y="2157"/>
                    <a:pt x="1121" y="2369"/>
                    <a:pt x="1185" y="2580"/>
                  </a:cubicBezTo>
                  <a:lnTo>
                    <a:pt x="994" y="2707"/>
                  </a:lnTo>
                  <a:lnTo>
                    <a:pt x="1058" y="2877"/>
                  </a:lnTo>
                  <a:cubicBezTo>
                    <a:pt x="1248" y="2771"/>
                    <a:pt x="1439" y="2686"/>
                    <a:pt x="1608" y="2602"/>
                  </a:cubicBezTo>
                  <a:cubicBezTo>
                    <a:pt x="1777" y="2538"/>
                    <a:pt x="1967" y="2454"/>
                    <a:pt x="2158" y="2390"/>
                  </a:cubicBezTo>
                  <a:lnTo>
                    <a:pt x="2094" y="2221"/>
                  </a:lnTo>
                  <a:lnTo>
                    <a:pt x="1840" y="2284"/>
                  </a:lnTo>
                  <a:cubicBezTo>
                    <a:pt x="1735" y="2094"/>
                    <a:pt x="1650" y="1882"/>
                    <a:pt x="1544" y="1629"/>
                  </a:cubicBezTo>
                  <a:lnTo>
                    <a:pt x="1248" y="952"/>
                  </a:lnTo>
                  <a:cubicBezTo>
                    <a:pt x="1143" y="698"/>
                    <a:pt x="1058" y="508"/>
                    <a:pt x="994" y="296"/>
                  </a:cubicBezTo>
                  <a:lnTo>
                    <a:pt x="1185" y="148"/>
                  </a:lnTo>
                  <a:lnTo>
                    <a:pt x="1121"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5"/>
            <p:cNvSpPr/>
            <p:nvPr/>
          </p:nvSpPr>
          <p:spPr>
            <a:xfrm>
              <a:off x="1751875" y="3319350"/>
              <a:ext cx="107375" cy="99950"/>
            </a:xfrm>
            <a:custGeom>
              <a:avLst/>
              <a:gdLst/>
              <a:ahLst/>
              <a:cxnLst/>
              <a:rect l="l" t="t" r="r" b="b"/>
              <a:pathLst>
                <a:path w="4295" h="3998" extrusionOk="0">
                  <a:moveTo>
                    <a:pt x="2919" y="0"/>
                  </a:moveTo>
                  <a:cubicBezTo>
                    <a:pt x="2771" y="85"/>
                    <a:pt x="2623" y="190"/>
                    <a:pt x="2454" y="275"/>
                  </a:cubicBezTo>
                  <a:cubicBezTo>
                    <a:pt x="2306" y="360"/>
                    <a:pt x="2158" y="465"/>
                    <a:pt x="1989" y="550"/>
                  </a:cubicBezTo>
                  <a:cubicBezTo>
                    <a:pt x="2073" y="888"/>
                    <a:pt x="2348" y="2178"/>
                    <a:pt x="2391" y="2432"/>
                  </a:cubicBezTo>
                  <a:cubicBezTo>
                    <a:pt x="2095" y="2242"/>
                    <a:pt x="1164" y="1438"/>
                    <a:pt x="910" y="1206"/>
                  </a:cubicBezTo>
                  <a:cubicBezTo>
                    <a:pt x="762" y="1290"/>
                    <a:pt x="614" y="1396"/>
                    <a:pt x="466" y="1480"/>
                  </a:cubicBezTo>
                  <a:cubicBezTo>
                    <a:pt x="318" y="1565"/>
                    <a:pt x="149" y="1650"/>
                    <a:pt x="1" y="1734"/>
                  </a:cubicBezTo>
                  <a:lnTo>
                    <a:pt x="85" y="1882"/>
                  </a:lnTo>
                  <a:lnTo>
                    <a:pt x="297" y="1819"/>
                  </a:lnTo>
                  <a:lnTo>
                    <a:pt x="487" y="2115"/>
                  </a:lnTo>
                  <a:cubicBezTo>
                    <a:pt x="656" y="2411"/>
                    <a:pt x="1228" y="3426"/>
                    <a:pt x="1354" y="3701"/>
                  </a:cubicBezTo>
                  <a:lnTo>
                    <a:pt x="1185" y="3870"/>
                  </a:lnTo>
                  <a:lnTo>
                    <a:pt x="1270" y="3997"/>
                  </a:lnTo>
                  <a:cubicBezTo>
                    <a:pt x="1397" y="3934"/>
                    <a:pt x="1524" y="3849"/>
                    <a:pt x="1650" y="3765"/>
                  </a:cubicBezTo>
                  <a:cubicBezTo>
                    <a:pt x="1799" y="3680"/>
                    <a:pt x="1925" y="3617"/>
                    <a:pt x="2052" y="3532"/>
                  </a:cubicBezTo>
                  <a:lnTo>
                    <a:pt x="1968" y="3384"/>
                  </a:lnTo>
                  <a:lnTo>
                    <a:pt x="1756" y="3469"/>
                  </a:lnTo>
                  <a:cubicBezTo>
                    <a:pt x="1608" y="3299"/>
                    <a:pt x="1481" y="3109"/>
                    <a:pt x="1333" y="2876"/>
                  </a:cubicBezTo>
                  <a:lnTo>
                    <a:pt x="1122" y="2517"/>
                  </a:lnTo>
                  <a:cubicBezTo>
                    <a:pt x="953" y="2200"/>
                    <a:pt x="826" y="1967"/>
                    <a:pt x="762" y="1861"/>
                  </a:cubicBezTo>
                  <a:lnTo>
                    <a:pt x="762" y="1840"/>
                  </a:lnTo>
                  <a:cubicBezTo>
                    <a:pt x="1714" y="2644"/>
                    <a:pt x="2222" y="3067"/>
                    <a:pt x="2475" y="3278"/>
                  </a:cubicBezTo>
                  <a:lnTo>
                    <a:pt x="2835" y="3067"/>
                  </a:lnTo>
                  <a:lnTo>
                    <a:pt x="2391" y="867"/>
                  </a:lnTo>
                  <a:lnTo>
                    <a:pt x="2391" y="867"/>
                  </a:lnTo>
                  <a:cubicBezTo>
                    <a:pt x="2454" y="973"/>
                    <a:pt x="2602" y="1206"/>
                    <a:pt x="2793" y="1523"/>
                  </a:cubicBezTo>
                  <a:lnTo>
                    <a:pt x="3025" y="1882"/>
                  </a:lnTo>
                  <a:cubicBezTo>
                    <a:pt x="3152" y="2115"/>
                    <a:pt x="3258" y="2305"/>
                    <a:pt x="3342" y="2517"/>
                  </a:cubicBezTo>
                  <a:lnTo>
                    <a:pt x="3173" y="2665"/>
                  </a:lnTo>
                  <a:lnTo>
                    <a:pt x="3258" y="2834"/>
                  </a:lnTo>
                  <a:cubicBezTo>
                    <a:pt x="3406" y="2707"/>
                    <a:pt x="3575" y="2601"/>
                    <a:pt x="3765" y="2496"/>
                  </a:cubicBezTo>
                  <a:cubicBezTo>
                    <a:pt x="3935" y="2411"/>
                    <a:pt x="4125" y="2305"/>
                    <a:pt x="4294" y="2200"/>
                  </a:cubicBezTo>
                  <a:lnTo>
                    <a:pt x="4210" y="2052"/>
                  </a:lnTo>
                  <a:lnTo>
                    <a:pt x="3935" y="2157"/>
                  </a:lnTo>
                  <a:cubicBezTo>
                    <a:pt x="3808" y="1988"/>
                    <a:pt x="3681" y="1798"/>
                    <a:pt x="3533" y="1565"/>
                  </a:cubicBezTo>
                  <a:lnTo>
                    <a:pt x="3173" y="931"/>
                  </a:lnTo>
                  <a:cubicBezTo>
                    <a:pt x="3025" y="698"/>
                    <a:pt x="2919" y="508"/>
                    <a:pt x="2835" y="296"/>
                  </a:cubicBezTo>
                  <a:lnTo>
                    <a:pt x="3004" y="127"/>
                  </a:lnTo>
                  <a:lnTo>
                    <a:pt x="2919"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5"/>
            <p:cNvSpPr/>
            <p:nvPr/>
          </p:nvSpPr>
          <p:spPr>
            <a:xfrm>
              <a:off x="1857100" y="3263150"/>
              <a:ext cx="67700" cy="82650"/>
            </a:xfrm>
            <a:custGeom>
              <a:avLst/>
              <a:gdLst/>
              <a:ahLst/>
              <a:cxnLst/>
              <a:rect l="l" t="t" r="r" b="b"/>
              <a:pathLst>
                <a:path w="2708" h="3306" extrusionOk="0">
                  <a:moveTo>
                    <a:pt x="1863" y="1"/>
                  </a:moveTo>
                  <a:cubicBezTo>
                    <a:pt x="1669" y="1"/>
                    <a:pt x="1453" y="85"/>
                    <a:pt x="1227" y="260"/>
                  </a:cubicBezTo>
                  <a:cubicBezTo>
                    <a:pt x="1143" y="366"/>
                    <a:pt x="1016" y="471"/>
                    <a:pt x="847" y="598"/>
                  </a:cubicBezTo>
                  <a:cubicBezTo>
                    <a:pt x="699" y="746"/>
                    <a:pt x="550" y="873"/>
                    <a:pt x="424" y="958"/>
                  </a:cubicBezTo>
                  <a:cubicBezTo>
                    <a:pt x="297" y="1042"/>
                    <a:pt x="149" y="1169"/>
                    <a:pt x="1" y="1296"/>
                  </a:cubicBezTo>
                  <a:lnTo>
                    <a:pt x="106" y="1423"/>
                  </a:lnTo>
                  <a:lnTo>
                    <a:pt x="318" y="1317"/>
                  </a:lnTo>
                  <a:cubicBezTo>
                    <a:pt x="487" y="1465"/>
                    <a:pt x="614" y="1635"/>
                    <a:pt x="804" y="1846"/>
                  </a:cubicBezTo>
                  <a:lnTo>
                    <a:pt x="1248" y="2417"/>
                  </a:lnTo>
                  <a:cubicBezTo>
                    <a:pt x="1418" y="2629"/>
                    <a:pt x="1544" y="2819"/>
                    <a:pt x="1671" y="2988"/>
                  </a:cubicBezTo>
                  <a:lnTo>
                    <a:pt x="1523" y="3179"/>
                  </a:lnTo>
                  <a:lnTo>
                    <a:pt x="1629" y="3305"/>
                  </a:lnTo>
                  <a:cubicBezTo>
                    <a:pt x="1777" y="3179"/>
                    <a:pt x="1946" y="3052"/>
                    <a:pt x="2094" y="2925"/>
                  </a:cubicBezTo>
                  <a:cubicBezTo>
                    <a:pt x="2242" y="2798"/>
                    <a:pt x="2412" y="2671"/>
                    <a:pt x="2665" y="2481"/>
                  </a:cubicBezTo>
                  <a:lnTo>
                    <a:pt x="2539" y="2354"/>
                  </a:lnTo>
                  <a:lnTo>
                    <a:pt x="2264" y="2544"/>
                  </a:lnTo>
                  <a:cubicBezTo>
                    <a:pt x="2094" y="2375"/>
                    <a:pt x="1946" y="2206"/>
                    <a:pt x="1777" y="1994"/>
                  </a:cubicBezTo>
                  <a:lnTo>
                    <a:pt x="1439" y="1571"/>
                  </a:lnTo>
                  <a:cubicBezTo>
                    <a:pt x="1291" y="1402"/>
                    <a:pt x="1121" y="1169"/>
                    <a:pt x="995" y="979"/>
                  </a:cubicBezTo>
                  <a:cubicBezTo>
                    <a:pt x="1037" y="916"/>
                    <a:pt x="1121" y="831"/>
                    <a:pt x="1185" y="746"/>
                  </a:cubicBezTo>
                  <a:cubicBezTo>
                    <a:pt x="1316" y="646"/>
                    <a:pt x="1441" y="598"/>
                    <a:pt x="1556" y="598"/>
                  </a:cubicBezTo>
                  <a:cubicBezTo>
                    <a:pt x="1682" y="598"/>
                    <a:pt x="1794" y="657"/>
                    <a:pt x="1883" y="768"/>
                  </a:cubicBezTo>
                  <a:cubicBezTo>
                    <a:pt x="2052" y="979"/>
                    <a:pt x="2094" y="1254"/>
                    <a:pt x="1841" y="1465"/>
                  </a:cubicBezTo>
                  <a:cubicBezTo>
                    <a:pt x="1777" y="1508"/>
                    <a:pt x="1735" y="1550"/>
                    <a:pt x="1671" y="1571"/>
                  </a:cubicBezTo>
                  <a:lnTo>
                    <a:pt x="1798" y="1888"/>
                  </a:lnTo>
                  <a:cubicBezTo>
                    <a:pt x="1904" y="1825"/>
                    <a:pt x="2031" y="1740"/>
                    <a:pt x="2137" y="1656"/>
                  </a:cubicBezTo>
                  <a:cubicBezTo>
                    <a:pt x="2687" y="1212"/>
                    <a:pt x="2708" y="662"/>
                    <a:pt x="2390" y="281"/>
                  </a:cubicBezTo>
                  <a:cubicBezTo>
                    <a:pt x="2249" y="96"/>
                    <a:pt x="2068" y="1"/>
                    <a:pt x="186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5"/>
            <p:cNvSpPr/>
            <p:nvPr/>
          </p:nvSpPr>
          <p:spPr>
            <a:xfrm>
              <a:off x="1946450" y="3204075"/>
              <a:ext cx="78275" cy="78800"/>
            </a:xfrm>
            <a:custGeom>
              <a:avLst/>
              <a:gdLst/>
              <a:ahLst/>
              <a:cxnLst/>
              <a:rect l="l" t="t" r="r" b="b"/>
              <a:pathLst>
                <a:path w="3131" h="3152" extrusionOk="0">
                  <a:moveTo>
                    <a:pt x="382" y="635"/>
                  </a:moveTo>
                  <a:lnTo>
                    <a:pt x="1312" y="1100"/>
                  </a:lnTo>
                  <a:lnTo>
                    <a:pt x="847" y="1544"/>
                  </a:lnTo>
                  <a:lnTo>
                    <a:pt x="382" y="656"/>
                  </a:lnTo>
                  <a:lnTo>
                    <a:pt x="382" y="635"/>
                  </a:lnTo>
                  <a:close/>
                  <a:moveTo>
                    <a:pt x="508" y="0"/>
                  </a:moveTo>
                  <a:lnTo>
                    <a:pt x="297" y="127"/>
                  </a:lnTo>
                  <a:cubicBezTo>
                    <a:pt x="212" y="297"/>
                    <a:pt x="128" y="445"/>
                    <a:pt x="1" y="635"/>
                  </a:cubicBezTo>
                  <a:cubicBezTo>
                    <a:pt x="360" y="1312"/>
                    <a:pt x="868" y="2348"/>
                    <a:pt x="1058" y="2856"/>
                  </a:cubicBezTo>
                  <a:lnTo>
                    <a:pt x="931" y="3046"/>
                  </a:lnTo>
                  <a:lnTo>
                    <a:pt x="1058" y="3152"/>
                  </a:lnTo>
                  <a:cubicBezTo>
                    <a:pt x="1164" y="3046"/>
                    <a:pt x="1249" y="2940"/>
                    <a:pt x="1354" y="2856"/>
                  </a:cubicBezTo>
                  <a:cubicBezTo>
                    <a:pt x="1460" y="2729"/>
                    <a:pt x="1587" y="2623"/>
                    <a:pt x="1714" y="2496"/>
                  </a:cubicBezTo>
                  <a:lnTo>
                    <a:pt x="1587" y="2369"/>
                  </a:lnTo>
                  <a:lnTo>
                    <a:pt x="1397" y="2517"/>
                  </a:lnTo>
                  <a:lnTo>
                    <a:pt x="995" y="1819"/>
                  </a:lnTo>
                  <a:lnTo>
                    <a:pt x="1587" y="1227"/>
                  </a:lnTo>
                  <a:cubicBezTo>
                    <a:pt x="1799" y="1312"/>
                    <a:pt x="2095" y="1481"/>
                    <a:pt x="2285" y="1587"/>
                  </a:cubicBezTo>
                  <a:lnTo>
                    <a:pt x="2158" y="1777"/>
                  </a:lnTo>
                  <a:lnTo>
                    <a:pt x="2285" y="1904"/>
                  </a:lnTo>
                  <a:cubicBezTo>
                    <a:pt x="2412" y="1756"/>
                    <a:pt x="2560" y="1587"/>
                    <a:pt x="2708" y="1439"/>
                  </a:cubicBezTo>
                  <a:cubicBezTo>
                    <a:pt x="2835" y="1312"/>
                    <a:pt x="2983" y="1164"/>
                    <a:pt x="3131" y="1037"/>
                  </a:cubicBezTo>
                  <a:lnTo>
                    <a:pt x="3004" y="910"/>
                  </a:lnTo>
                  <a:lnTo>
                    <a:pt x="2814" y="1037"/>
                  </a:lnTo>
                  <a:cubicBezTo>
                    <a:pt x="2602" y="973"/>
                    <a:pt x="1925" y="698"/>
                    <a:pt x="1481" y="466"/>
                  </a:cubicBezTo>
                  <a:lnTo>
                    <a:pt x="50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2000400" y="3114850"/>
              <a:ext cx="95175" cy="82375"/>
            </a:xfrm>
            <a:custGeom>
              <a:avLst/>
              <a:gdLst/>
              <a:ahLst/>
              <a:cxnLst/>
              <a:rect l="l" t="t" r="r" b="b"/>
              <a:pathLst>
                <a:path w="3807" h="3295" extrusionOk="0">
                  <a:moveTo>
                    <a:pt x="1428" y="649"/>
                  </a:moveTo>
                  <a:cubicBezTo>
                    <a:pt x="1502" y="649"/>
                    <a:pt x="1576" y="678"/>
                    <a:pt x="1650" y="735"/>
                  </a:cubicBezTo>
                  <a:cubicBezTo>
                    <a:pt x="1861" y="905"/>
                    <a:pt x="1840" y="1158"/>
                    <a:pt x="1629" y="1454"/>
                  </a:cubicBezTo>
                  <a:cubicBezTo>
                    <a:pt x="1565" y="1518"/>
                    <a:pt x="1523" y="1581"/>
                    <a:pt x="1481" y="1624"/>
                  </a:cubicBezTo>
                  <a:lnTo>
                    <a:pt x="1290" y="1497"/>
                  </a:lnTo>
                  <a:cubicBezTo>
                    <a:pt x="1121" y="1370"/>
                    <a:pt x="973" y="1243"/>
                    <a:pt x="888" y="1158"/>
                  </a:cubicBezTo>
                  <a:cubicBezTo>
                    <a:pt x="931" y="1074"/>
                    <a:pt x="994" y="1010"/>
                    <a:pt x="1079" y="862"/>
                  </a:cubicBezTo>
                  <a:cubicBezTo>
                    <a:pt x="1195" y="720"/>
                    <a:pt x="1311" y="649"/>
                    <a:pt x="1428" y="649"/>
                  </a:cubicBezTo>
                  <a:close/>
                  <a:moveTo>
                    <a:pt x="1673" y="0"/>
                  </a:moveTo>
                  <a:cubicBezTo>
                    <a:pt x="1470" y="0"/>
                    <a:pt x="1230" y="128"/>
                    <a:pt x="952" y="482"/>
                  </a:cubicBezTo>
                  <a:cubicBezTo>
                    <a:pt x="846" y="609"/>
                    <a:pt x="740" y="778"/>
                    <a:pt x="635" y="926"/>
                  </a:cubicBezTo>
                  <a:cubicBezTo>
                    <a:pt x="508" y="1074"/>
                    <a:pt x="402" y="1201"/>
                    <a:pt x="296" y="1349"/>
                  </a:cubicBezTo>
                  <a:cubicBezTo>
                    <a:pt x="212" y="1476"/>
                    <a:pt x="106" y="1581"/>
                    <a:pt x="0" y="1708"/>
                  </a:cubicBezTo>
                  <a:lnTo>
                    <a:pt x="148" y="1814"/>
                  </a:lnTo>
                  <a:lnTo>
                    <a:pt x="317" y="1645"/>
                  </a:lnTo>
                  <a:cubicBezTo>
                    <a:pt x="529" y="1772"/>
                    <a:pt x="698" y="1899"/>
                    <a:pt x="931" y="2068"/>
                  </a:cubicBezTo>
                  <a:lnTo>
                    <a:pt x="1523" y="2512"/>
                  </a:lnTo>
                  <a:cubicBezTo>
                    <a:pt x="1755" y="2681"/>
                    <a:pt x="1882" y="2829"/>
                    <a:pt x="2052" y="2977"/>
                  </a:cubicBezTo>
                  <a:lnTo>
                    <a:pt x="1946" y="3189"/>
                  </a:lnTo>
                  <a:lnTo>
                    <a:pt x="2073" y="3294"/>
                  </a:lnTo>
                  <a:cubicBezTo>
                    <a:pt x="2200" y="3125"/>
                    <a:pt x="2327" y="2956"/>
                    <a:pt x="2432" y="2808"/>
                  </a:cubicBezTo>
                  <a:cubicBezTo>
                    <a:pt x="2559" y="2639"/>
                    <a:pt x="2686" y="2491"/>
                    <a:pt x="2813" y="2322"/>
                  </a:cubicBezTo>
                  <a:lnTo>
                    <a:pt x="2686" y="2237"/>
                  </a:lnTo>
                  <a:lnTo>
                    <a:pt x="2517" y="2385"/>
                  </a:lnTo>
                  <a:cubicBezTo>
                    <a:pt x="2305" y="2279"/>
                    <a:pt x="2136" y="2152"/>
                    <a:pt x="1904" y="1983"/>
                  </a:cubicBezTo>
                  <a:lnTo>
                    <a:pt x="1734" y="1835"/>
                  </a:lnTo>
                  <a:lnTo>
                    <a:pt x="1861" y="1666"/>
                  </a:lnTo>
                  <a:cubicBezTo>
                    <a:pt x="2221" y="1666"/>
                    <a:pt x="2898" y="1687"/>
                    <a:pt x="3363" y="1708"/>
                  </a:cubicBezTo>
                  <a:cubicBezTo>
                    <a:pt x="3490" y="1497"/>
                    <a:pt x="3638" y="1264"/>
                    <a:pt x="3807" y="1053"/>
                  </a:cubicBezTo>
                  <a:lnTo>
                    <a:pt x="3680" y="947"/>
                  </a:lnTo>
                  <a:lnTo>
                    <a:pt x="3574" y="1010"/>
                  </a:lnTo>
                  <a:cubicBezTo>
                    <a:pt x="3384" y="1032"/>
                    <a:pt x="2432" y="1074"/>
                    <a:pt x="2178" y="1074"/>
                  </a:cubicBezTo>
                  <a:cubicBezTo>
                    <a:pt x="2369" y="757"/>
                    <a:pt x="2327" y="376"/>
                    <a:pt x="2030" y="143"/>
                  </a:cubicBezTo>
                  <a:cubicBezTo>
                    <a:pt x="1928" y="58"/>
                    <a:pt x="1809" y="0"/>
                    <a:pt x="167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5"/>
            <p:cNvSpPr/>
            <p:nvPr/>
          </p:nvSpPr>
          <p:spPr>
            <a:xfrm>
              <a:off x="2068600" y="3019825"/>
              <a:ext cx="82500" cy="75600"/>
            </a:xfrm>
            <a:custGeom>
              <a:avLst/>
              <a:gdLst/>
              <a:ahLst/>
              <a:cxnLst/>
              <a:rect l="l" t="t" r="r" b="b"/>
              <a:pathLst>
                <a:path w="3300" h="3024" extrusionOk="0">
                  <a:moveTo>
                    <a:pt x="1440" y="644"/>
                  </a:moveTo>
                  <a:cubicBezTo>
                    <a:pt x="1633" y="644"/>
                    <a:pt x="1845" y="709"/>
                    <a:pt x="2052" y="835"/>
                  </a:cubicBezTo>
                  <a:cubicBezTo>
                    <a:pt x="2538" y="1110"/>
                    <a:pt x="2750" y="1597"/>
                    <a:pt x="2496" y="2020"/>
                  </a:cubicBezTo>
                  <a:cubicBezTo>
                    <a:pt x="2350" y="2262"/>
                    <a:pt x="2121" y="2380"/>
                    <a:pt x="1860" y="2380"/>
                  </a:cubicBezTo>
                  <a:cubicBezTo>
                    <a:pt x="1667" y="2380"/>
                    <a:pt x="1455" y="2315"/>
                    <a:pt x="1248" y="2189"/>
                  </a:cubicBezTo>
                  <a:cubicBezTo>
                    <a:pt x="762" y="1914"/>
                    <a:pt x="550" y="1427"/>
                    <a:pt x="804" y="1004"/>
                  </a:cubicBezTo>
                  <a:cubicBezTo>
                    <a:pt x="950" y="762"/>
                    <a:pt x="1179" y="644"/>
                    <a:pt x="1440" y="644"/>
                  </a:cubicBezTo>
                  <a:close/>
                  <a:moveTo>
                    <a:pt x="1678" y="0"/>
                  </a:moveTo>
                  <a:cubicBezTo>
                    <a:pt x="1218" y="0"/>
                    <a:pt x="810" y="287"/>
                    <a:pt x="487" y="835"/>
                  </a:cubicBezTo>
                  <a:cubicBezTo>
                    <a:pt x="0" y="1639"/>
                    <a:pt x="233" y="2443"/>
                    <a:pt x="889" y="2802"/>
                  </a:cubicBezTo>
                  <a:cubicBezTo>
                    <a:pt x="1130" y="2951"/>
                    <a:pt x="1373" y="3024"/>
                    <a:pt x="1608" y="3024"/>
                  </a:cubicBezTo>
                  <a:cubicBezTo>
                    <a:pt x="2075" y="3024"/>
                    <a:pt x="2511" y="2737"/>
                    <a:pt x="2834" y="2189"/>
                  </a:cubicBezTo>
                  <a:cubicBezTo>
                    <a:pt x="3300" y="1385"/>
                    <a:pt x="3067" y="603"/>
                    <a:pt x="2411" y="222"/>
                  </a:cubicBezTo>
                  <a:cubicBezTo>
                    <a:pt x="2156" y="73"/>
                    <a:pt x="1911" y="0"/>
                    <a:pt x="167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5"/>
            <p:cNvSpPr/>
            <p:nvPr/>
          </p:nvSpPr>
          <p:spPr>
            <a:xfrm>
              <a:off x="1609650" y="3428775"/>
              <a:ext cx="28575" cy="29650"/>
            </a:xfrm>
            <a:custGeom>
              <a:avLst/>
              <a:gdLst/>
              <a:ahLst/>
              <a:cxnLst/>
              <a:rect l="l" t="t" r="r" b="b"/>
              <a:pathLst>
                <a:path w="1143" h="1186" extrusionOk="0">
                  <a:moveTo>
                    <a:pt x="551" y="1"/>
                  </a:moveTo>
                  <a:cubicBezTo>
                    <a:pt x="254" y="1"/>
                    <a:pt x="1" y="276"/>
                    <a:pt x="1" y="593"/>
                  </a:cubicBezTo>
                  <a:cubicBezTo>
                    <a:pt x="1" y="910"/>
                    <a:pt x="254" y="1185"/>
                    <a:pt x="551" y="1185"/>
                  </a:cubicBezTo>
                  <a:cubicBezTo>
                    <a:pt x="868" y="1185"/>
                    <a:pt x="1143" y="910"/>
                    <a:pt x="1143" y="593"/>
                  </a:cubicBezTo>
                  <a:cubicBezTo>
                    <a:pt x="1143" y="276"/>
                    <a:pt x="868" y="1"/>
                    <a:pt x="551"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5"/>
            <p:cNvSpPr/>
            <p:nvPr/>
          </p:nvSpPr>
          <p:spPr>
            <a:xfrm>
              <a:off x="1075100" y="2942875"/>
              <a:ext cx="28575" cy="29625"/>
            </a:xfrm>
            <a:custGeom>
              <a:avLst/>
              <a:gdLst/>
              <a:ahLst/>
              <a:cxnLst/>
              <a:rect l="l" t="t" r="r" b="b"/>
              <a:pathLst>
                <a:path w="1143" h="1185" extrusionOk="0">
                  <a:moveTo>
                    <a:pt x="572" y="1"/>
                  </a:moveTo>
                  <a:cubicBezTo>
                    <a:pt x="254" y="1"/>
                    <a:pt x="1" y="276"/>
                    <a:pt x="1" y="593"/>
                  </a:cubicBezTo>
                  <a:cubicBezTo>
                    <a:pt x="1" y="910"/>
                    <a:pt x="254" y="1185"/>
                    <a:pt x="572" y="1185"/>
                  </a:cubicBezTo>
                  <a:cubicBezTo>
                    <a:pt x="868" y="1185"/>
                    <a:pt x="1143" y="910"/>
                    <a:pt x="1143" y="593"/>
                  </a:cubicBezTo>
                  <a:cubicBezTo>
                    <a:pt x="1143" y="276"/>
                    <a:pt x="868" y="1"/>
                    <a:pt x="572"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5"/>
            <p:cNvSpPr/>
            <p:nvPr/>
          </p:nvSpPr>
          <p:spPr>
            <a:xfrm>
              <a:off x="2146325" y="2942875"/>
              <a:ext cx="28575" cy="29625"/>
            </a:xfrm>
            <a:custGeom>
              <a:avLst/>
              <a:gdLst/>
              <a:ahLst/>
              <a:cxnLst/>
              <a:rect l="l" t="t" r="r" b="b"/>
              <a:pathLst>
                <a:path w="1143" h="1185" extrusionOk="0">
                  <a:moveTo>
                    <a:pt x="550" y="1"/>
                  </a:moveTo>
                  <a:cubicBezTo>
                    <a:pt x="254" y="1"/>
                    <a:pt x="0" y="276"/>
                    <a:pt x="0" y="593"/>
                  </a:cubicBezTo>
                  <a:cubicBezTo>
                    <a:pt x="0" y="910"/>
                    <a:pt x="254" y="1185"/>
                    <a:pt x="550" y="1185"/>
                  </a:cubicBezTo>
                  <a:cubicBezTo>
                    <a:pt x="889" y="1185"/>
                    <a:pt x="1142" y="910"/>
                    <a:pt x="1142" y="593"/>
                  </a:cubicBezTo>
                  <a:cubicBezTo>
                    <a:pt x="1142" y="276"/>
                    <a:pt x="889" y="1"/>
                    <a:pt x="55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17915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tatement - with Static Footer">
  <p:cSld name="Statement - with Static Footer">
    <p:spTree>
      <p:nvGrpSpPr>
        <p:cNvPr id="1" name="Shape 1191"/>
        <p:cNvGrpSpPr/>
        <p:nvPr/>
      </p:nvGrpSpPr>
      <p:grpSpPr>
        <a:xfrm>
          <a:off x="0" y="0"/>
          <a:ext cx="0" cy="0"/>
          <a:chOff x="0" y="0"/>
          <a:chExt cx="0" cy="0"/>
        </a:xfrm>
      </p:grpSpPr>
      <p:pic>
        <p:nvPicPr>
          <p:cNvPr id="1192" name="Google Shape;1192;p19"/>
          <p:cNvPicPr preferRelativeResize="0"/>
          <p:nvPr/>
        </p:nvPicPr>
        <p:blipFill>
          <a:blip r:embed="rId2">
            <a:alphaModFix amt="17000"/>
          </a:blip>
          <a:stretch>
            <a:fillRect/>
          </a:stretch>
        </p:blipFill>
        <p:spPr>
          <a:xfrm>
            <a:off x="0" y="-16"/>
            <a:ext cx="12192000" cy="6858000"/>
          </a:xfrm>
          <a:prstGeom prst="rect">
            <a:avLst/>
          </a:prstGeom>
          <a:noFill/>
          <a:ln>
            <a:noFill/>
          </a:ln>
        </p:spPr>
      </p:pic>
      <p:grpSp>
        <p:nvGrpSpPr>
          <p:cNvPr id="1193" name="Google Shape;1193;p19"/>
          <p:cNvGrpSpPr/>
          <p:nvPr/>
        </p:nvGrpSpPr>
        <p:grpSpPr>
          <a:xfrm>
            <a:off x="893191" y="480168"/>
            <a:ext cx="1531040" cy="443813"/>
            <a:chOff x="923875" y="2009975"/>
            <a:chExt cx="5750025" cy="1666800"/>
          </a:xfrm>
        </p:grpSpPr>
        <p:sp>
          <p:nvSpPr>
            <p:cNvPr id="1194" name="Google Shape;1194;p19"/>
            <p:cNvSpPr/>
            <p:nvPr/>
          </p:nvSpPr>
          <p:spPr>
            <a:xfrm>
              <a:off x="2684050" y="2823925"/>
              <a:ext cx="522400" cy="695825"/>
            </a:xfrm>
            <a:custGeom>
              <a:avLst/>
              <a:gdLst/>
              <a:ahLst/>
              <a:cxnLst/>
              <a:rect l="l" t="t" r="r" b="b"/>
              <a:pathLst>
                <a:path w="20896" h="27833" extrusionOk="0">
                  <a:moveTo>
                    <a:pt x="0" y="0"/>
                  </a:moveTo>
                  <a:lnTo>
                    <a:pt x="0" y="16264"/>
                  </a:lnTo>
                  <a:cubicBezTo>
                    <a:pt x="0" y="23941"/>
                    <a:pt x="3448" y="27833"/>
                    <a:pt x="10258" y="27833"/>
                  </a:cubicBezTo>
                  <a:cubicBezTo>
                    <a:pt x="17322" y="27833"/>
                    <a:pt x="20896" y="23941"/>
                    <a:pt x="20896" y="16264"/>
                  </a:cubicBezTo>
                  <a:lnTo>
                    <a:pt x="20896" y="0"/>
                  </a:lnTo>
                  <a:lnTo>
                    <a:pt x="18908" y="0"/>
                  </a:lnTo>
                  <a:lnTo>
                    <a:pt x="18908" y="16264"/>
                  </a:lnTo>
                  <a:cubicBezTo>
                    <a:pt x="18908" y="22947"/>
                    <a:pt x="16158" y="26077"/>
                    <a:pt x="10258" y="26077"/>
                  </a:cubicBezTo>
                  <a:cubicBezTo>
                    <a:pt x="3426" y="26077"/>
                    <a:pt x="1988" y="20748"/>
                    <a:pt x="1988" y="16264"/>
                  </a:cubicBezTo>
                  <a:lnTo>
                    <a:pt x="198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19"/>
            <p:cNvSpPr/>
            <p:nvPr/>
          </p:nvSpPr>
          <p:spPr>
            <a:xfrm>
              <a:off x="3313775" y="3000500"/>
              <a:ext cx="391275" cy="503400"/>
            </a:xfrm>
            <a:custGeom>
              <a:avLst/>
              <a:gdLst/>
              <a:ahLst/>
              <a:cxnLst/>
              <a:rect l="l" t="t" r="r" b="b"/>
              <a:pathLst>
                <a:path w="15651" h="20136" extrusionOk="0">
                  <a:moveTo>
                    <a:pt x="8587" y="1"/>
                  </a:moveTo>
                  <a:cubicBezTo>
                    <a:pt x="5541" y="1"/>
                    <a:pt x="2877" y="1651"/>
                    <a:pt x="1756" y="4125"/>
                  </a:cubicBezTo>
                  <a:lnTo>
                    <a:pt x="1756" y="445"/>
                  </a:lnTo>
                  <a:lnTo>
                    <a:pt x="0" y="445"/>
                  </a:lnTo>
                  <a:lnTo>
                    <a:pt x="0" y="20135"/>
                  </a:lnTo>
                  <a:lnTo>
                    <a:pt x="1756" y="20135"/>
                  </a:lnTo>
                  <a:lnTo>
                    <a:pt x="1756" y="9497"/>
                  </a:lnTo>
                  <a:cubicBezTo>
                    <a:pt x="1756" y="4696"/>
                    <a:pt x="4420" y="1587"/>
                    <a:pt x="8545" y="1587"/>
                  </a:cubicBezTo>
                  <a:cubicBezTo>
                    <a:pt x="13874" y="1587"/>
                    <a:pt x="13874" y="6219"/>
                    <a:pt x="13874" y="7742"/>
                  </a:cubicBezTo>
                  <a:lnTo>
                    <a:pt x="13874" y="20135"/>
                  </a:lnTo>
                  <a:lnTo>
                    <a:pt x="15651" y="20135"/>
                  </a:lnTo>
                  <a:lnTo>
                    <a:pt x="15651" y="7995"/>
                  </a:lnTo>
                  <a:cubicBezTo>
                    <a:pt x="15651" y="5817"/>
                    <a:pt x="15651" y="1"/>
                    <a:pt x="858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9"/>
            <p:cNvSpPr/>
            <p:nvPr/>
          </p:nvSpPr>
          <p:spPr>
            <a:xfrm>
              <a:off x="3813950" y="3011625"/>
              <a:ext cx="44450" cy="492275"/>
            </a:xfrm>
            <a:custGeom>
              <a:avLst/>
              <a:gdLst/>
              <a:ahLst/>
              <a:cxnLst/>
              <a:rect l="l" t="t" r="r" b="b"/>
              <a:pathLst>
                <a:path w="1778" h="19691" extrusionOk="0">
                  <a:moveTo>
                    <a:pt x="1" y="0"/>
                  </a:moveTo>
                  <a:lnTo>
                    <a:pt x="1" y="19690"/>
                  </a:lnTo>
                  <a:lnTo>
                    <a:pt x="1777" y="19690"/>
                  </a:lnTo>
                  <a:lnTo>
                    <a:pt x="1777"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9"/>
            <p:cNvSpPr/>
            <p:nvPr/>
          </p:nvSpPr>
          <p:spPr>
            <a:xfrm>
              <a:off x="3813950" y="2861450"/>
              <a:ext cx="44450" cy="66125"/>
            </a:xfrm>
            <a:custGeom>
              <a:avLst/>
              <a:gdLst/>
              <a:ahLst/>
              <a:cxnLst/>
              <a:rect l="l" t="t" r="r" b="b"/>
              <a:pathLst>
                <a:path w="1778" h="2645" extrusionOk="0">
                  <a:moveTo>
                    <a:pt x="1" y="1"/>
                  </a:moveTo>
                  <a:lnTo>
                    <a:pt x="1" y="2644"/>
                  </a:lnTo>
                  <a:lnTo>
                    <a:pt x="1777" y="2644"/>
                  </a:lnTo>
                  <a:lnTo>
                    <a:pt x="17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9"/>
            <p:cNvSpPr/>
            <p:nvPr/>
          </p:nvSpPr>
          <p:spPr>
            <a:xfrm>
              <a:off x="3910700" y="3011625"/>
              <a:ext cx="434125" cy="492275"/>
            </a:xfrm>
            <a:custGeom>
              <a:avLst/>
              <a:gdLst/>
              <a:ahLst/>
              <a:cxnLst/>
              <a:rect l="l" t="t" r="r" b="b"/>
              <a:pathLst>
                <a:path w="17365" h="19691" extrusionOk="0">
                  <a:moveTo>
                    <a:pt x="1" y="0"/>
                  </a:moveTo>
                  <a:lnTo>
                    <a:pt x="7932" y="19690"/>
                  </a:lnTo>
                  <a:lnTo>
                    <a:pt x="9941" y="19690"/>
                  </a:lnTo>
                  <a:lnTo>
                    <a:pt x="17365" y="0"/>
                  </a:lnTo>
                  <a:lnTo>
                    <a:pt x="15419" y="0"/>
                  </a:lnTo>
                  <a:cubicBezTo>
                    <a:pt x="15419" y="0"/>
                    <a:pt x="9180" y="16898"/>
                    <a:pt x="8947" y="17491"/>
                  </a:cubicBezTo>
                  <a:cubicBezTo>
                    <a:pt x="8715" y="16898"/>
                    <a:pt x="2031" y="0"/>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9"/>
            <p:cNvSpPr/>
            <p:nvPr/>
          </p:nvSpPr>
          <p:spPr>
            <a:xfrm>
              <a:off x="4365950" y="3000500"/>
              <a:ext cx="436225" cy="514500"/>
            </a:xfrm>
            <a:custGeom>
              <a:avLst/>
              <a:gdLst/>
              <a:ahLst/>
              <a:cxnLst/>
              <a:rect l="l" t="t" r="r" b="b"/>
              <a:pathLst>
                <a:path w="17449" h="20580" extrusionOk="0">
                  <a:moveTo>
                    <a:pt x="8757" y="1587"/>
                  </a:moveTo>
                  <a:cubicBezTo>
                    <a:pt x="13134" y="1587"/>
                    <a:pt x="15524" y="5331"/>
                    <a:pt x="15651" y="9074"/>
                  </a:cubicBezTo>
                  <a:lnTo>
                    <a:pt x="1841" y="9074"/>
                  </a:lnTo>
                  <a:cubicBezTo>
                    <a:pt x="2200" y="5331"/>
                    <a:pt x="4675" y="1587"/>
                    <a:pt x="8757" y="1587"/>
                  </a:cubicBezTo>
                  <a:close/>
                  <a:moveTo>
                    <a:pt x="8757" y="1"/>
                  </a:moveTo>
                  <a:cubicBezTo>
                    <a:pt x="6472" y="1"/>
                    <a:pt x="4484" y="805"/>
                    <a:pt x="2983" y="2327"/>
                  </a:cubicBezTo>
                  <a:cubicBezTo>
                    <a:pt x="1079" y="4252"/>
                    <a:pt x="1" y="7297"/>
                    <a:pt x="64" y="10639"/>
                  </a:cubicBezTo>
                  <a:cubicBezTo>
                    <a:pt x="22" y="13727"/>
                    <a:pt x="974" y="16413"/>
                    <a:pt x="2750" y="18232"/>
                  </a:cubicBezTo>
                  <a:cubicBezTo>
                    <a:pt x="4273" y="19776"/>
                    <a:pt x="6345" y="20579"/>
                    <a:pt x="8757" y="20579"/>
                  </a:cubicBezTo>
                  <a:cubicBezTo>
                    <a:pt x="13494" y="20579"/>
                    <a:pt x="16518" y="18041"/>
                    <a:pt x="17280" y="13452"/>
                  </a:cubicBezTo>
                  <a:lnTo>
                    <a:pt x="17322" y="13240"/>
                  </a:lnTo>
                  <a:lnTo>
                    <a:pt x="15545" y="13240"/>
                  </a:lnTo>
                  <a:lnTo>
                    <a:pt x="15524" y="13388"/>
                  </a:lnTo>
                  <a:cubicBezTo>
                    <a:pt x="14869" y="16899"/>
                    <a:pt x="12331" y="19014"/>
                    <a:pt x="8757" y="19014"/>
                  </a:cubicBezTo>
                  <a:cubicBezTo>
                    <a:pt x="6895" y="19014"/>
                    <a:pt x="5351" y="18380"/>
                    <a:pt x="4125" y="17153"/>
                  </a:cubicBezTo>
                  <a:cubicBezTo>
                    <a:pt x="2665" y="15651"/>
                    <a:pt x="1819" y="13304"/>
                    <a:pt x="1819" y="10703"/>
                  </a:cubicBezTo>
                  <a:cubicBezTo>
                    <a:pt x="1819" y="10681"/>
                    <a:pt x="1819" y="10660"/>
                    <a:pt x="1819" y="10660"/>
                  </a:cubicBezTo>
                  <a:lnTo>
                    <a:pt x="17428" y="10660"/>
                  </a:lnTo>
                  <a:lnTo>
                    <a:pt x="17449" y="10491"/>
                  </a:lnTo>
                  <a:cubicBezTo>
                    <a:pt x="17449" y="10237"/>
                    <a:pt x="17449" y="10005"/>
                    <a:pt x="17449" y="9751"/>
                  </a:cubicBezTo>
                  <a:cubicBezTo>
                    <a:pt x="17449" y="6748"/>
                    <a:pt x="16561" y="4146"/>
                    <a:pt x="14911" y="2412"/>
                  </a:cubicBezTo>
                  <a:cubicBezTo>
                    <a:pt x="13367" y="826"/>
                    <a:pt x="11316" y="1"/>
                    <a:pt x="875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9"/>
            <p:cNvSpPr/>
            <p:nvPr/>
          </p:nvSpPr>
          <p:spPr>
            <a:xfrm>
              <a:off x="4880950" y="3008800"/>
              <a:ext cx="232650" cy="495100"/>
            </a:xfrm>
            <a:custGeom>
              <a:avLst/>
              <a:gdLst/>
              <a:ahLst/>
              <a:cxnLst/>
              <a:rect l="l" t="t" r="r" b="b"/>
              <a:pathLst>
                <a:path w="9306" h="19804" extrusionOk="0">
                  <a:moveTo>
                    <a:pt x="8803" y="1"/>
                  </a:moveTo>
                  <a:cubicBezTo>
                    <a:pt x="5690" y="1"/>
                    <a:pt x="2777" y="1698"/>
                    <a:pt x="1777" y="4026"/>
                  </a:cubicBezTo>
                  <a:lnTo>
                    <a:pt x="1777" y="113"/>
                  </a:lnTo>
                  <a:lnTo>
                    <a:pt x="0" y="113"/>
                  </a:lnTo>
                  <a:lnTo>
                    <a:pt x="0" y="19803"/>
                  </a:lnTo>
                  <a:lnTo>
                    <a:pt x="1777" y="19803"/>
                  </a:lnTo>
                  <a:lnTo>
                    <a:pt x="1777" y="9059"/>
                  </a:lnTo>
                  <a:cubicBezTo>
                    <a:pt x="1925" y="6119"/>
                    <a:pt x="2559" y="4999"/>
                    <a:pt x="3913" y="3603"/>
                  </a:cubicBezTo>
                  <a:cubicBezTo>
                    <a:pt x="5554" y="1995"/>
                    <a:pt x="7421" y="1727"/>
                    <a:pt x="8474" y="1727"/>
                  </a:cubicBezTo>
                  <a:cubicBezTo>
                    <a:pt x="8750" y="1727"/>
                    <a:pt x="8970" y="1745"/>
                    <a:pt x="9116" y="1763"/>
                  </a:cubicBezTo>
                  <a:lnTo>
                    <a:pt x="9306" y="1805"/>
                  </a:lnTo>
                  <a:lnTo>
                    <a:pt x="9306" y="28"/>
                  </a:lnTo>
                  <a:lnTo>
                    <a:pt x="9137" y="7"/>
                  </a:lnTo>
                  <a:cubicBezTo>
                    <a:pt x="9025" y="3"/>
                    <a:pt x="8914" y="1"/>
                    <a:pt x="880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19"/>
            <p:cNvSpPr/>
            <p:nvPr/>
          </p:nvSpPr>
          <p:spPr>
            <a:xfrm>
              <a:off x="5127325" y="3000500"/>
              <a:ext cx="393400" cy="514500"/>
            </a:xfrm>
            <a:custGeom>
              <a:avLst/>
              <a:gdLst/>
              <a:ahLst/>
              <a:cxnLst/>
              <a:rect l="l" t="t" r="r" b="b"/>
              <a:pathLst>
                <a:path w="15736" h="20580" extrusionOk="0">
                  <a:moveTo>
                    <a:pt x="7847" y="1"/>
                  </a:moveTo>
                  <a:cubicBezTo>
                    <a:pt x="6176" y="1"/>
                    <a:pt x="678" y="382"/>
                    <a:pt x="678" y="5140"/>
                  </a:cubicBezTo>
                  <a:cubicBezTo>
                    <a:pt x="678" y="9434"/>
                    <a:pt x="4611" y="10216"/>
                    <a:pt x="7488" y="10787"/>
                  </a:cubicBezTo>
                  <a:lnTo>
                    <a:pt x="7995" y="10893"/>
                  </a:lnTo>
                  <a:cubicBezTo>
                    <a:pt x="11062" y="11527"/>
                    <a:pt x="13959" y="12098"/>
                    <a:pt x="13959" y="15080"/>
                  </a:cubicBezTo>
                  <a:cubicBezTo>
                    <a:pt x="13959" y="18634"/>
                    <a:pt x="9793" y="19014"/>
                    <a:pt x="7995" y="19014"/>
                  </a:cubicBezTo>
                  <a:cubicBezTo>
                    <a:pt x="4421" y="19014"/>
                    <a:pt x="1989" y="16857"/>
                    <a:pt x="1777" y="13515"/>
                  </a:cubicBezTo>
                  <a:lnTo>
                    <a:pt x="1756" y="13367"/>
                  </a:lnTo>
                  <a:lnTo>
                    <a:pt x="1" y="13367"/>
                  </a:lnTo>
                  <a:lnTo>
                    <a:pt x="1" y="13537"/>
                  </a:lnTo>
                  <a:cubicBezTo>
                    <a:pt x="128" y="17893"/>
                    <a:pt x="3173" y="20579"/>
                    <a:pt x="7995" y="20579"/>
                  </a:cubicBezTo>
                  <a:cubicBezTo>
                    <a:pt x="9814" y="20579"/>
                    <a:pt x="15736" y="20177"/>
                    <a:pt x="15736" y="15080"/>
                  </a:cubicBezTo>
                  <a:cubicBezTo>
                    <a:pt x="15736" y="10872"/>
                    <a:pt x="12564" y="9941"/>
                    <a:pt x="8757" y="9222"/>
                  </a:cubicBezTo>
                  <a:cubicBezTo>
                    <a:pt x="8757" y="9222"/>
                    <a:pt x="8143" y="9095"/>
                    <a:pt x="8143" y="9095"/>
                  </a:cubicBezTo>
                  <a:cubicBezTo>
                    <a:pt x="5225" y="8482"/>
                    <a:pt x="2454" y="7890"/>
                    <a:pt x="2454" y="5140"/>
                  </a:cubicBezTo>
                  <a:cubicBezTo>
                    <a:pt x="2454" y="2518"/>
                    <a:pt x="5246" y="1587"/>
                    <a:pt x="7847" y="1587"/>
                  </a:cubicBezTo>
                  <a:cubicBezTo>
                    <a:pt x="9899" y="1587"/>
                    <a:pt x="13367" y="2200"/>
                    <a:pt x="13410" y="6346"/>
                  </a:cubicBezTo>
                  <a:lnTo>
                    <a:pt x="13410" y="6515"/>
                  </a:lnTo>
                  <a:lnTo>
                    <a:pt x="15165" y="6515"/>
                  </a:lnTo>
                  <a:lnTo>
                    <a:pt x="15165" y="6346"/>
                  </a:lnTo>
                  <a:cubicBezTo>
                    <a:pt x="15165" y="2264"/>
                    <a:pt x="12564" y="1"/>
                    <a:pt x="784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9"/>
            <p:cNvSpPr/>
            <p:nvPr/>
          </p:nvSpPr>
          <p:spPr>
            <a:xfrm>
              <a:off x="5611125" y="3011625"/>
              <a:ext cx="43900" cy="492275"/>
            </a:xfrm>
            <a:custGeom>
              <a:avLst/>
              <a:gdLst/>
              <a:ahLst/>
              <a:cxnLst/>
              <a:rect l="l" t="t" r="r" b="b"/>
              <a:pathLst>
                <a:path w="1756" h="19691" extrusionOk="0">
                  <a:moveTo>
                    <a:pt x="1" y="0"/>
                  </a:moveTo>
                  <a:lnTo>
                    <a:pt x="1" y="19690"/>
                  </a:lnTo>
                  <a:lnTo>
                    <a:pt x="1756" y="19690"/>
                  </a:lnTo>
                  <a:lnTo>
                    <a:pt x="1756"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9"/>
            <p:cNvSpPr/>
            <p:nvPr/>
          </p:nvSpPr>
          <p:spPr>
            <a:xfrm>
              <a:off x="5711575" y="2861450"/>
              <a:ext cx="680525" cy="815325"/>
            </a:xfrm>
            <a:custGeom>
              <a:avLst/>
              <a:gdLst/>
              <a:ahLst/>
              <a:cxnLst/>
              <a:rect l="l" t="t" r="r" b="b"/>
              <a:pathLst>
                <a:path w="27221" h="32613" extrusionOk="0">
                  <a:moveTo>
                    <a:pt x="3575" y="1"/>
                  </a:moveTo>
                  <a:lnTo>
                    <a:pt x="3575" y="6007"/>
                  </a:lnTo>
                  <a:lnTo>
                    <a:pt x="1" y="6007"/>
                  </a:lnTo>
                  <a:lnTo>
                    <a:pt x="1" y="7593"/>
                  </a:lnTo>
                  <a:lnTo>
                    <a:pt x="3575" y="7593"/>
                  </a:lnTo>
                  <a:lnTo>
                    <a:pt x="3575" y="20939"/>
                  </a:lnTo>
                  <a:cubicBezTo>
                    <a:pt x="3575" y="21044"/>
                    <a:pt x="3575" y="21171"/>
                    <a:pt x="3575" y="21277"/>
                  </a:cubicBezTo>
                  <a:cubicBezTo>
                    <a:pt x="3575" y="22779"/>
                    <a:pt x="3956" y="23878"/>
                    <a:pt x="4717" y="24619"/>
                  </a:cubicBezTo>
                  <a:cubicBezTo>
                    <a:pt x="5634" y="25518"/>
                    <a:pt x="7022" y="25735"/>
                    <a:pt x="8336" y="25735"/>
                  </a:cubicBezTo>
                  <a:cubicBezTo>
                    <a:pt x="8689" y="25735"/>
                    <a:pt x="9038" y="25720"/>
                    <a:pt x="9370" y="25697"/>
                  </a:cubicBezTo>
                  <a:lnTo>
                    <a:pt x="9518" y="25676"/>
                  </a:lnTo>
                  <a:lnTo>
                    <a:pt x="9518" y="24111"/>
                  </a:lnTo>
                  <a:lnTo>
                    <a:pt x="9349" y="24111"/>
                  </a:lnTo>
                  <a:cubicBezTo>
                    <a:pt x="9132" y="24117"/>
                    <a:pt x="8924" y="24120"/>
                    <a:pt x="8727" y="24120"/>
                  </a:cubicBezTo>
                  <a:cubicBezTo>
                    <a:pt x="7481" y="24120"/>
                    <a:pt x="6618" y="23985"/>
                    <a:pt x="6071" y="23455"/>
                  </a:cubicBezTo>
                  <a:cubicBezTo>
                    <a:pt x="5584" y="22969"/>
                    <a:pt x="5352" y="22165"/>
                    <a:pt x="5352" y="20939"/>
                  </a:cubicBezTo>
                  <a:lnTo>
                    <a:pt x="5352" y="7593"/>
                  </a:lnTo>
                  <a:lnTo>
                    <a:pt x="10258" y="7593"/>
                  </a:lnTo>
                  <a:cubicBezTo>
                    <a:pt x="12183" y="12183"/>
                    <a:pt x="17724" y="25316"/>
                    <a:pt x="17766" y="25422"/>
                  </a:cubicBezTo>
                  <a:cubicBezTo>
                    <a:pt x="16878" y="27876"/>
                    <a:pt x="16371" y="29314"/>
                    <a:pt x="15821" y="29842"/>
                  </a:cubicBezTo>
                  <a:cubicBezTo>
                    <a:pt x="14911" y="30773"/>
                    <a:pt x="14002" y="31048"/>
                    <a:pt x="11908" y="31048"/>
                  </a:cubicBezTo>
                  <a:lnTo>
                    <a:pt x="11739" y="31048"/>
                  </a:lnTo>
                  <a:lnTo>
                    <a:pt x="11739" y="32613"/>
                  </a:lnTo>
                  <a:lnTo>
                    <a:pt x="11908" y="32613"/>
                  </a:lnTo>
                  <a:cubicBezTo>
                    <a:pt x="14065" y="32613"/>
                    <a:pt x="15461" y="32550"/>
                    <a:pt x="16540" y="31725"/>
                  </a:cubicBezTo>
                  <a:cubicBezTo>
                    <a:pt x="17365" y="31069"/>
                    <a:pt x="17999" y="29694"/>
                    <a:pt x="18845" y="27664"/>
                  </a:cubicBezTo>
                  <a:cubicBezTo>
                    <a:pt x="18845" y="27664"/>
                    <a:pt x="27220" y="6007"/>
                    <a:pt x="27220" y="6007"/>
                  </a:cubicBezTo>
                  <a:lnTo>
                    <a:pt x="25232" y="6007"/>
                  </a:lnTo>
                  <a:cubicBezTo>
                    <a:pt x="25232" y="6007"/>
                    <a:pt x="19014" y="22609"/>
                    <a:pt x="18718" y="23371"/>
                  </a:cubicBezTo>
                  <a:cubicBezTo>
                    <a:pt x="18422" y="22609"/>
                    <a:pt x="11654" y="6007"/>
                    <a:pt x="11654" y="6007"/>
                  </a:cubicBezTo>
                  <a:lnTo>
                    <a:pt x="5352" y="6007"/>
                  </a:lnTo>
                  <a:lnTo>
                    <a:pt x="535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9"/>
            <p:cNvSpPr/>
            <p:nvPr/>
          </p:nvSpPr>
          <p:spPr>
            <a:xfrm>
              <a:off x="5611125" y="2861450"/>
              <a:ext cx="43900" cy="66125"/>
            </a:xfrm>
            <a:custGeom>
              <a:avLst/>
              <a:gdLst/>
              <a:ahLst/>
              <a:cxnLst/>
              <a:rect l="l" t="t" r="r" b="b"/>
              <a:pathLst>
                <a:path w="1756" h="2645" extrusionOk="0">
                  <a:moveTo>
                    <a:pt x="1" y="1"/>
                  </a:moveTo>
                  <a:lnTo>
                    <a:pt x="1" y="2644"/>
                  </a:lnTo>
                  <a:lnTo>
                    <a:pt x="1756" y="2644"/>
                  </a:lnTo>
                  <a:lnTo>
                    <a:pt x="1756"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19"/>
            <p:cNvSpPr/>
            <p:nvPr/>
          </p:nvSpPr>
          <p:spPr>
            <a:xfrm>
              <a:off x="3441200" y="2009975"/>
              <a:ext cx="732850" cy="703600"/>
            </a:xfrm>
            <a:custGeom>
              <a:avLst/>
              <a:gdLst/>
              <a:ahLst/>
              <a:cxnLst/>
              <a:rect l="l" t="t" r="r" b="b"/>
              <a:pathLst>
                <a:path w="29314" h="28144" extrusionOk="0">
                  <a:moveTo>
                    <a:pt x="14678" y="1701"/>
                  </a:moveTo>
                  <a:cubicBezTo>
                    <a:pt x="20706" y="1701"/>
                    <a:pt x="24745" y="6650"/>
                    <a:pt x="24661" y="14433"/>
                  </a:cubicBezTo>
                  <a:cubicBezTo>
                    <a:pt x="24661" y="21687"/>
                    <a:pt x="20706" y="26277"/>
                    <a:pt x="14741" y="26277"/>
                  </a:cubicBezTo>
                  <a:cubicBezTo>
                    <a:pt x="9792" y="26277"/>
                    <a:pt x="4547" y="22279"/>
                    <a:pt x="4547" y="13460"/>
                  </a:cubicBezTo>
                  <a:cubicBezTo>
                    <a:pt x="4547" y="6100"/>
                    <a:pt x="8714" y="1701"/>
                    <a:pt x="14678" y="1701"/>
                  </a:cubicBezTo>
                  <a:close/>
                  <a:moveTo>
                    <a:pt x="14636" y="1"/>
                  </a:moveTo>
                  <a:cubicBezTo>
                    <a:pt x="5446" y="1"/>
                    <a:pt x="398" y="7263"/>
                    <a:pt x="191" y="13672"/>
                  </a:cubicBezTo>
                  <a:cubicBezTo>
                    <a:pt x="0" y="21962"/>
                    <a:pt x="6557" y="27969"/>
                    <a:pt x="14382" y="28138"/>
                  </a:cubicBezTo>
                  <a:cubicBezTo>
                    <a:pt x="14510" y="28141"/>
                    <a:pt x="14638" y="28143"/>
                    <a:pt x="14767" y="28143"/>
                  </a:cubicBezTo>
                  <a:cubicBezTo>
                    <a:pt x="21401" y="28143"/>
                    <a:pt x="28915" y="23331"/>
                    <a:pt x="29102" y="14306"/>
                  </a:cubicBezTo>
                  <a:cubicBezTo>
                    <a:pt x="29313" y="5127"/>
                    <a:pt x="21848" y="136"/>
                    <a:pt x="15186" y="9"/>
                  </a:cubicBezTo>
                  <a:cubicBezTo>
                    <a:pt x="15001" y="3"/>
                    <a:pt x="14817" y="1"/>
                    <a:pt x="14636"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9"/>
            <p:cNvSpPr/>
            <p:nvPr/>
          </p:nvSpPr>
          <p:spPr>
            <a:xfrm>
              <a:off x="6030950" y="2019175"/>
              <a:ext cx="642950" cy="684750"/>
            </a:xfrm>
            <a:custGeom>
              <a:avLst/>
              <a:gdLst/>
              <a:ahLst/>
              <a:cxnLst/>
              <a:rect l="l" t="t" r="r" b="b"/>
              <a:pathLst>
                <a:path w="25718" h="27390" extrusionOk="0">
                  <a:moveTo>
                    <a:pt x="0" y="1"/>
                  </a:moveTo>
                  <a:lnTo>
                    <a:pt x="0" y="381"/>
                  </a:lnTo>
                  <a:cubicBezTo>
                    <a:pt x="1565" y="487"/>
                    <a:pt x="1988" y="783"/>
                    <a:pt x="1988" y="2983"/>
                  </a:cubicBezTo>
                  <a:lnTo>
                    <a:pt x="1988" y="24407"/>
                  </a:lnTo>
                  <a:cubicBezTo>
                    <a:pt x="1988" y="26607"/>
                    <a:pt x="1565" y="26903"/>
                    <a:pt x="0" y="27008"/>
                  </a:cubicBezTo>
                  <a:lnTo>
                    <a:pt x="0" y="27389"/>
                  </a:lnTo>
                  <a:lnTo>
                    <a:pt x="7825" y="27389"/>
                  </a:lnTo>
                  <a:lnTo>
                    <a:pt x="7825" y="27008"/>
                  </a:lnTo>
                  <a:cubicBezTo>
                    <a:pt x="6282" y="26903"/>
                    <a:pt x="5859" y="26607"/>
                    <a:pt x="5859" y="24407"/>
                  </a:cubicBezTo>
                  <a:lnTo>
                    <a:pt x="5859" y="14171"/>
                  </a:lnTo>
                  <a:lnTo>
                    <a:pt x="19881" y="14171"/>
                  </a:lnTo>
                  <a:lnTo>
                    <a:pt x="19881" y="24407"/>
                  </a:lnTo>
                  <a:cubicBezTo>
                    <a:pt x="19881" y="26607"/>
                    <a:pt x="19458" y="26903"/>
                    <a:pt x="17893" y="27008"/>
                  </a:cubicBezTo>
                  <a:lnTo>
                    <a:pt x="17893" y="27389"/>
                  </a:lnTo>
                  <a:lnTo>
                    <a:pt x="25718" y="27389"/>
                  </a:lnTo>
                  <a:lnTo>
                    <a:pt x="25718" y="27008"/>
                  </a:lnTo>
                  <a:cubicBezTo>
                    <a:pt x="24174" y="26903"/>
                    <a:pt x="23751" y="26607"/>
                    <a:pt x="23751" y="24407"/>
                  </a:cubicBezTo>
                  <a:lnTo>
                    <a:pt x="23751" y="2983"/>
                  </a:lnTo>
                  <a:cubicBezTo>
                    <a:pt x="23751" y="783"/>
                    <a:pt x="24174" y="487"/>
                    <a:pt x="25718" y="381"/>
                  </a:cubicBezTo>
                  <a:lnTo>
                    <a:pt x="25718" y="1"/>
                  </a:lnTo>
                  <a:lnTo>
                    <a:pt x="17893" y="1"/>
                  </a:lnTo>
                  <a:lnTo>
                    <a:pt x="17893" y="381"/>
                  </a:lnTo>
                  <a:cubicBezTo>
                    <a:pt x="19458" y="487"/>
                    <a:pt x="19881" y="783"/>
                    <a:pt x="19881" y="2983"/>
                  </a:cubicBezTo>
                  <a:lnTo>
                    <a:pt x="19881" y="12521"/>
                  </a:lnTo>
                  <a:lnTo>
                    <a:pt x="5859" y="12521"/>
                  </a:lnTo>
                  <a:lnTo>
                    <a:pt x="5859" y="2983"/>
                  </a:lnTo>
                  <a:cubicBezTo>
                    <a:pt x="5859" y="783"/>
                    <a:pt x="6282" y="487"/>
                    <a:pt x="7825" y="381"/>
                  </a:cubicBezTo>
                  <a:lnTo>
                    <a:pt x="782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9"/>
            <p:cNvSpPr/>
            <p:nvPr/>
          </p:nvSpPr>
          <p:spPr>
            <a:xfrm>
              <a:off x="4219500" y="2019175"/>
              <a:ext cx="626050" cy="684750"/>
            </a:xfrm>
            <a:custGeom>
              <a:avLst/>
              <a:gdLst/>
              <a:ahLst/>
              <a:cxnLst/>
              <a:rect l="l" t="t" r="r" b="b"/>
              <a:pathLst>
                <a:path w="25042" h="27390" extrusionOk="0">
                  <a:moveTo>
                    <a:pt x="43" y="1"/>
                  </a:moveTo>
                  <a:lnTo>
                    <a:pt x="43" y="381"/>
                  </a:lnTo>
                  <a:cubicBezTo>
                    <a:pt x="1544" y="466"/>
                    <a:pt x="1967" y="635"/>
                    <a:pt x="1967" y="2200"/>
                  </a:cubicBezTo>
                  <a:lnTo>
                    <a:pt x="1967" y="24407"/>
                  </a:lnTo>
                  <a:cubicBezTo>
                    <a:pt x="1967" y="26607"/>
                    <a:pt x="1544" y="26903"/>
                    <a:pt x="0" y="27008"/>
                  </a:cubicBezTo>
                  <a:lnTo>
                    <a:pt x="0" y="27389"/>
                  </a:lnTo>
                  <a:lnTo>
                    <a:pt x="5901" y="27389"/>
                  </a:lnTo>
                  <a:lnTo>
                    <a:pt x="5901" y="27008"/>
                  </a:lnTo>
                  <a:cubicBezTo>
                    <a:pt x="4357" y="26903"/>
                    <a:pt x="3913" y="26607"/>
                    <a:pt x="3913" y="24407"/>
                  </a:cubicBezTo>
                  <a:lnTo>
                    <a:pt x="3913" y="4463"/>
                  </a:lnTo>
                  <a:cubicBezTo>
                    <a:pt x="3913" y="4823"/>
                    <a:pt x="19183" y="23392"/>
                    <a:pt x="22482" y="27389"/>
                  </a:cubicBezTo>
                  <a:lnTo>
                    <a:pt x="23095" y="27389"/>
                  </a:lnTo>
                  <a:lnTo>
                    <a:pt x="23095" y="2200"/>
                  </a:lnTo>
                  <a:cubicBezTo>
                    <a:pt x="23095" y="635"/>
                    <a:pt x="23540" y="466"/>
                    <a:pt x="25041" y="381"/>
                  </a:cubicBezTo>
                  <a:lnTo>
                    <a:pt x="25041" y="1"/>
                  </a:lnTo>
                  <a:lnTo>
                    <a:pt x="19246" y="1"/>
                  </a:lnTo>
                  <a:lnTo>
                    <a:pt x="19246" y="381"/>
                  </a:lnTo>
                  <a:cubicBezTo>
                    <a:pt x="20748" y="466"/>
                    <a:pt x="21171" y="635"/>
                    <a:pt x="21171" y="2200"/>
                  </a:cubicBezTo>
                  <a:lnTo>
                    <a:pt x="21171" y="19627"/>
                  </a:lnTo>
                  <a:lnTo>
                    <a:pt x="524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9"/>
            <p:cNvSpPr/>
            <p:nvPr/>
          </p:nvSpPr>
          <p:spPr>
            <a:xfrm>
              <a:off x="4854500" y="2019175"/>
              <a:ext cx="640325" cy="684750"/>
            </a:xfrm>
            <a:custGeom>
              <a:avLst/>
              <a:gdLst/>
              <a:ahLst/>
              <a:cxnLst/>
              <a:rect l="l" t="t" r="r" b="b"/>
              <a:pathLst>
                <a:path w="25613" h="27390" extrusionOk="0">
                  <a:moveTo>
                    <a:pt x="11718" y="6240"/>
                  </a:moveTo>
                  <a:cubicBezTo>
                    <a:pt x="11718" y="6240"/>
                    <a:pt x="14192" y="12436"/>
                    <a:pt x="16286" y="17512"/>
                  </a:cubicBezTo>
                  <a:lnTo>
                    <a:pt x="7213" y="17512"/>
                  </a:lnTo>
                  <a:cubicBezTo>
                    <a:pt x="8989" y="13177"/>
                    <a:pt x="11718" y="6240"/>
                    <a:pt x="11718" y="6240"/>
                  </a:cubicBezTo>
                  <a:close/>
                  <a:moveTo>
                    <a:pt x="12542" y="1"/>
                  </a:moveTo>
                  <a:cubicBezTo>
                    <a:pt x="11146" y="3279"/>
                    <a:pt x="4738" y="18464"/>
                    <a:pt x="2517" y="23709"/>
                  </a:cubicBezTo>
                  <a:cubicBezTo>
                    <a:pt x="2116" y="24597"/>
                    <a:pt x="1502" y="26057"/>
                    <a:pt x="1037" y="26564"/>
                  </a:cubicBezTo>
                  <a:cubicBezTo>
                    <a:pt x="677" y="26945"/>
                    <a:pt x="318" y="26987"/>
                    <a:pt x="1" y="27008"/>
                  </a:cubicBezTo>
                  <a:lnTo>
                    <a:pt x="1" y="27389"/>
                  </a:lnTo>
                  <a:lnTo>
                    <a:pt x="5203" y="27389"/>
                  </a:lnTo>
                  <a:lnTo>
                    <a:pt x="5203" y="27008"/>
                  </a:lnTo>
                  <a:cubicBezTo>
                    <a:pt x="4802" y="27008"/>
                    <a:pt x="3913" y="27008"/>
                    <a:pt x="3850" y="26226"/>
                  </a:cubicBezTo>
                  <a:cubicBezTo>
                    <a:pt x="3829" y="25993"/>
                    <a:pt x="3892" y="25718"/>
                    <a:pt x="3998" y="25422"/>
                  </a:cubicBezTo>
                  <a:cubicBezTo>
                    <a:pt x="4146" y="24936"/>
                    <a:pt x="5203" y="22271"/>
                    <a:pt x="6536" y="19247"/>
                  </a:cubicBezTo>
                  <a:lnTo>
                    <a:pt x="16963" y="19247"/>
                  </a:lnTo>
                  <a:cubicBezTo>
                    <a:pt x="17999" y="21806"/>
                    <a:pt x="18929" y="23984"/>
                    <a:pt x="19374" y="24957"/>
                  </a:cubicBezTo>
                  <a:cubicBezTo>
                    <a:pt x="19479" y="25232"/>
                    <a:pt x="19754" y="25909"/>
                    <a:pt x="19754" y="26226"/>
                  </a:cubicBezTo>
                  <a:cubicBezTo>
                    <a:pt x="19754" y="26987"/>
                    <a:pt x="19078" y="27008"/>
                    <a:pt x="18337" y="27008"/>
                  </a:cubicBezTo>
                  <a:lnTo>
                    <a:pt x="18337" y="27389"/>
                  </a:lnTo>
                  <a:lnTo>
                    <a:pt x="25613" y="27389"/>
                  </a:lnTo>
                  <a:lnTo>
                    <a:pt x="25613" y="27008"/>
                  </a:lnTo>
                  <a:cubicBezTo>
                    <a:pt x="24724" y="26945"/>
                    <a:pt x="24428" y="26733"/>
                    <a:pt x="23773" y="25253"/>
                  </a:cubicBezTo>
                  <a:lnTo>
                    <a:pt x="1309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9"/>
            <p:cNvSpPr/>
            <p:nvPr/>
          </p:nvSpPr>
          <p:spPr>
            <a:xfrm>
              <a:off x="2647550" y="2019175"/>
              <a:ext cx="747675" cy="684750"/>
            </a:xfrm>
            <a:custGeom>
              <a:avLst/>
              <a:gdLst/>
              <a:ahLst/>
              <a:cxnLst/>
              <a:rect l="l" t="t" r="r" b="b"/>
              <a:pathLst>
                <a:path w="29907" h="27390" extrusionOk="0">
                  <a:moveTo>
                    <a:pt x="43" y="1"/>
                  </a:moveTo>
                  <a:lnTo>
                    <a:pt x="43" y="381"/>
                  </a:lnTo>
                  <a:cubicBezTo>
                    <a:pt x="889" y="424"/>
                    <a:pt x="1397" y="508"/>
                    <a:pt x="1672" y="847"/>
                  </a:cubicBezTo>
                  <a:cubicBezTo>
                    <a:pt x="1756" y="974"/>
                    <a:pt x="1841" y="1100"/>
                    <a:pt x="1883" y="1248"/>
                  </a:cubicBezTo>
                  <a:cubicBezTo>
                    <a:pt x="1926" y="1396"/>
                    <a:pt x="1947" y="1545"/>
                    <a:pt x="1968" y="1693"/>
                  </a:cubicBezTo>
                  <a:cubicBezTo>
                    <a:pt x="1968" y="1841"/>
                    <a:pt x="1989" y="2010"/>
                    <a:pt x="1989" y="2200"/>
                  </a:cubicBezTo>
                  <a:lnTo>
                    <a:pt x="1989" y="24407"/>
                  </a:lnTo>
                  <a:cubicBezTo>
                    <a:pt x="1989" y="26607"/>
                    <a:pt x="1566" y="26903"/>
                    <a:pt x="1" y="27008"/>
                  </a:cubicBezTo>
                  <a:lnTo>
                    <a:pt x="1" y="27389"/>
                  </a:lnTo>
                  <a:lnTo>
                    <a:pt x="5859" y="27389"/>
                  </a:lnTo>
                  <a:lnTo>
                    <a:pt x="5859" y="27008"/>
                  </a:lnTo>
                  <a:cubicBezTo>
                    <a:pt x="4294" y="26903"/>
                    <a:pt x="3871" y="26607"/>
                    <a:pt x="3871" y="24407"/>
                  </a:cubicBezTo>
                  <a:lnTo>
                    <a:pt x="3871" y="5394"/>
                  </a:lnTo>
                  <a:cubicBezTo>
                    <a:pt x="3871" y="5034"/>
                    <a:pt x="3787" y="4336"/>
                    <a:pt x="3787" y="4336"/>
                  </a:cubicBezTo>
                  <a:lnTo>
                    <a:pt x="3787" y="4336"/>
                  </a:lnTo>
                  <a:lnTo>
                    <a:pt x="4167" y="5394"/>
                  </a:lnTo>
                  <a:lnTo>
                    <a:pt x="13621" y="27283"/>
                  </a:lnTo>
                  <a:lnTo>
                    <a:pt x="14192" y="27283"/>
                  </a:lnTo>
                  <a:lnTo>
                    <a:pt x="23858" y="4759"/>
                  </a:lnTo>
                  <a:lnTo>
                    <a:pt x="24154" y="3829"/>
                  </a:lnTo>
                  <a:lnTo>
                    <a:pt x="24154" y="3829"/>
                  </a:lnTo>
                  <a:cubicBezTo>
                    <a:pt x="24154" y="3829"/>
                    <a:pt x="24069" y="4273"/>
                    <a:pt x="24069" y="4675"/>
                  </a:cubicBezTo>
                  <a:lnTo>
                    <a:pt x="24069" y="24407"/>
                  </a:lnTo>
                  <a:cubicBezTo>
                    <a:pt x="24069" y="26607"/>
                    <a:pt x="23646" y="26903"/>
                    <a:pt x="22102" y="27008"/>
                  </a:cubicBezTo>
                  <a:lnTo>
                    <a:pt x="22102" y="27389"/>
                  </a:lnTo>
                  <a:lnTo>
                    <a:pt x="29906" y="27389"/>
                  </a:lnTo>
                  <a:lnTo>
                    <a:pt x="29906" y="27008"/>
                  </a:lnTo>
                  <a:cubicBezTo>
                    <a:pt x="28362" y="26903"/>
                    <a:pt x="27939" y="26607"/>
                    <a:pt x="27939" y="24407"/>
                  </a:cubicBezTo>
                  <a:lnTo>
                    <a:pt x="27939" y="2200"/>
                  </a:lnTo>
                  <a:cubicBezTo>
                    <a:pt x="27939" y="635"/>
                    <a:pt x="28362" y="466"/>
                    <a:pt x="29864" y="381"/>
                  </a:cubicBezTo>
                  <a:lnTo>
                    <a:pt x="29864" y="1"/>
                  </a:lnTo>
                  <a:lnTo>
                    <a:pt x="23794" y="1"/>
                  </a:lnTo>
                  <a:lnTo>
                    <a:pt x="15038" y="20664"/>
                  </a:lnTo>
                  <a:lnTo>
                    <a:pt x="61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9"/>
            <p:cNvSpPr/>
            <p:nvPr/>
          </p:nvSpPr>
          <p:spPr>
            <a:xfrm>
              <a:off x="5526000" y="2011250"/>
              <a:ext cx="412975" cy="703250"/>
            </a:xfrm>
            <a:custGeom>
              <a:avLst/>
              <a:gdLst/>
              <a:ahLst/>
              <a:cxnLst/>
              <a:rect l="l" t="t" r="r" b="b"/>
              <a:pathLst>
                <a:path w="16519" h="28130" extrusionOk="0">
                  <a:moveTo>
                    <a:pt x="8460" y="0"/>
                  </a:moveTo>
                  <a:cubicBezTo>
                    <a:pt x="4632" y="0"/>
                    <a:pt x="127" y="2306"/>
                    <a:pt x="127" y="7128"/>
                  </a:cubicBezTo>
                  <a:cubicBezTo>
                    <a:pt x="127" y="10427"/>
                    <a:pt x="2094" y="12500"/>
                    <a:pt x="6007" y="14424"/>
                  </a:cubicBezTo>
                  <a:cubicBezTo>
                    <a:pt x="9877" y="16391"/>
                    <a:pt x="12817" y="17174"/>
                    <a:pt x="12817" y="21044"/>
                  </a:cubicBezTo>
                  <a:cubicBezTo>
                    <a:pt x="12817" y="23011"/>
                    <a:pt x="11696" y="26437"/>
                    <a:pt x="7339" y="26437"/>
                  </a:cubicBezTo>
                  <a:cubicBezTo>
                    <a:pt x="5605" y="26437"/>
                    <a:pt x="4209" y="25824"/>
                    <a:pt x="3131" y="24914"/>
                  </a:cubicBezTo>
                  <a:cubicBezTo>
                    <a:pt x="550" y="22482"/>
                    <a:pt x="593" y="20558"/>
                    <a:pt x="402" y="19839"/>
                  </a:cubicBezTo>
                  <a:lnTo>
                    <a:pt x="0" y="19839"/>
                  </a:lnTo>
                  <a:lnTo>
                    <a:pt x="127" y="25866"/>
                  </a:lnTo>
                  <a:cubicBezTo>
                    <a:pt x="1967" y="26966"/>
                    <a:pt x="4696" y="28129"/>
                    <a:pt x="7572" y="28129"/>
                  </a:cubicBezTo>
                  <a:lnTo>
                    <a:pt x="7741" y="28129"/>
                  </a:lnTo>
                  <a:cubicBezTo>
                    <a:pt x="12013" y="28066"/>
                    <a:pt x="16518" y="24893"/>
                    <a:pt x="16518" y="19902"/>
                  </a:cubicBezTo>
                  <a:cubicBezTo>
                    <a:pt x="16518" y="14509"/>
                    <a:pt x="12732" y="13261"/>
                    <a:pt x="8904" y="11273"/>
                  </a:cubicBezTo>
                  <a:cubicBezTo>
                    <a:pt x="5034" y="9391"/>
                    <a:pt x="3427" y="8418"/>
                    <a:pt x="3427" y="5880"/>
                  </a:cubicBezTo>
                  <a:cubicBezTo>
                    <a:pt x="3427" y="4146"/>
                    <a:pt x="4484" y="1608"/>
                    <a:pt x="7910" y="1608"/>
                  </a:cubicBezTo>
                  <a:cubicBezTo>
                    <a:pt x="8989" y="1608"/>
                    <a:pt x="9941" y="1883"/>
                    <a:pt x="10787" y="2327"/>
                  </a:cubicBezTo>
                  <a:cubicBezTo>
                    <a:pt x="13557" y="3871"/>
                    <a:pt x="13684" y="6049"/>
                    <a:pt x="14044" y="7424"/>
                  </a:cubicBezTo>
                  <a:lnTo>
                    <a:pt x="14446" y="7424"/>
                  </a:lnTo>
                  <a:lnTo>
                    <a:pt x="14213" y="1333"/>
                  </a:lnTo>
                  <a:cubicBezTo>
                    <a:pt x="12458" y="593"/>
                    <a:pt x="11062" y="254"/>
                    <a:pt x="10068" y="106"/>
                  </a:cubicBezTo>
                  <a:cubicBezTo>
                    <a:pt x="9475" y="43"/>
                    <a:pt x="8926" y="0"/>
                    <a:pt x="846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9"/>
            <p:cNvSpPr/>
            <p:nvPr/>
          </p:nvSpPr>
          <p:spPr>
            <a:xfrm>
              <a:off x="1106300" y="2016000"/>
              <a:ext cx="1034750" cy="1316050"/>
            </a:xfrm>
            <a:custGeom>
              <a:avLst/>
              <a:gdLst/>
              <a:ahLst/>
              <a:cxnLst/>
              <a:rect l="l" t="t" r="r" b="b"/>
              <a:pathLst>
                <a:path w="41390" h="52642" extrusionOk="0">
                  <a:moveTo>
                    <a:pt x="127" y="1"/>
                  </a:moveTo>
                  <a:lnTo>
                    <a:pt x="127" y="21108"/>
                  </a:lnTo>
                  <a:cubicBezTo>
                    <a:pt x="127" y="22229"/>
                    <a:pt x="0" y="30900"/>
                    <a:pt x="5436" y="39846"/>
                  </a:cubicBezTo>
                  <a:cubicBezTo>
                    <a:pt x="10300" y="47946"/>
                    <a:pt x="17576" y="51500"/>
                    <a:pt x="20685" y="52642"/>
                  </a:cubicBezTo>
                  <a:cubicBezTo>
                    <a:pt x="23815" y="51500"/>
                    <a:pt x="31069" y="47946"/>
                    <a:pt x="35954" y="39846"/>
                  </a:cubicBezTo>
                  <a:cubicBezTo>
                    <a:pt x="41390" y="30900"/>
                    <a:pt x="41263" y="22229"/>
                    <a:pt x="41263" y="21108"/>
                  </a:cubicBezTo>
                  <a:lnTo>
                    <a:pt x="41263"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9"/>
            <p:cNvSpPr/>
            <p:nvPr/>
          </p:nvSpPr>
          <p:spPr>
            <a:xfrm>
              <a:off x="923875" y="2791125"/>
              <a:ext cx="1399075" cy="741325"/>
            </a:xfrm>
            <a:custGeom>
              <a:avLst/>
              <a:gdLst/>
              <a:ahLst/>
              <a:cxnLst/>
              <a:rect l="l" t="t" r="r" b="b"/>
              <a:pathLst>
                <a:path w="55963" h="29653" extrusionOk="0">
                  <a:moveTo>
                    <a:pt x="4971" y="1"/>
                  </a:moveTo>
                  <a:lnTo>
                    <a:pt x="4442" y="487"/>
                  </a:lnTo>
                  <a:lnTo>
                    <a:pt x="1" y="4484"/>
                  </a:lnTo>
                  <a:lnTo>
                    <a:pt x="85" y="4759"/>
                  </a:lnTo>
                  <a:cubicBezTo>
                    <a:pt x="1143" y="8143"/>
                    <a:pt x="2877" y="11612"/>
                    <a:pt x="4146" y="13917"/>
                  </a:cubicBezTo>
                  <a:lnTo>
                    <a:pt x="4421" y="14403"/>
                  </a:lnTo>
                  <a:lnTo>
                    <a:pt x="6261" y="12754"/>
                  </a:lnTo>
                  <a:cubicBezTo>
                    <a:pt x="6324" y="12881"/>
                    <a:pt x="6388" y="13008"/>
                    <a:pt x="6451" y="13135"/>
                  </a:cubicBezTo>
                  <a:cubicBezTo>
                    <a:pt x="11062" y="20473"/>
                    <a:pt x="17555" y="25824"/>
                    <a:pt x="25253" y="28658"/>
                  </a:cubicBezTo>
                  <a:lnTo>
                    <a:pt x="27982" y="29652"/>
                  </a:lnTo>
                  <a:lnTo>
                    <a:pt x="30731" y="28658"/>
                  </a:lnTo>
                  <a:cubicBezTo>
                    <a:pt x="38429" y="25824"/>
                    <a:pt x="44922" y="20473"/>
                    <a:pt x="49512" y="13135"/>
                  </a:cubicBezTo>
                  <a:cubicBezTo>
                    <a:pt x="49575" y="13029"/>
                    <a:pt x="49660" y="12881"/>
                    <a:pt x="49723" y="12754"/>
                  </a:cubicBezTo>
                  <a:lnTo>
                    <a:pt x="51542" y="14403"/>
                  </a:lnTo>
                  <a:lnTo>
                    <a:pt x="51817" y="13917"/>
                  </a:lnTo>
                  <a:cubicBezTo>
                    <a:pt x="53086" y="11633"/>
                    <a:pt x="54820" y="8186"/>
                    <a:pt x="55878" y="4738"/>
                  </a:cubicBezTo>
                  <a:lnTo>
                    <a:pt x="55962" y="4484"/>
                  </a:lnTo>
                  <a:lnTo>
                    <a:pt x="51013" y="1"/>
                  </a:lnTo>
                  <a:lnTo>
                    <a:pt x="50823" y="678"/>
                  </a:lnTo>
                  <a:cubicBezTo>
                    <a:pt x="50590" y="1502"/>
                    <a:pt x="50315" y="2285"/>
                    <a:pt x="50040" y="3046"/>
                  </a:cubicBezTo>
                  <a:lnTo>
                    <a:pt x="48264" y="1439"/>
                  </a:lnTo>
                  <a:lnTo>
                    <a:pt x="48052" y="2095"/>
                  </a:lnTo>
                  <a:cubicBezTo>
                    <a:pt x="47101" y="4886"/>
                    <a:pt x="45874" y="7530"/>
                    <a:pt x="44372" y="9899"/>
                  </a:cubicBezTo>
                  <a:cubicBezTo>
                    <a:pt x="40523" y="16095"/>
                    <a:pt x="35067" y="20600"/>
                    <a:pt x="28637" y="22948"/>
                  </a:cubicBezTo>
                  <a:cubicBezTo>
                    <a:pt x="28637" y="22948"/>
                    <a:pt x="28172" y="23117"/>
                    <a:pt x="27982" y="23181"/>
                  </a:cubicBezTo>
                  <a:cubicBezTo>
                    <a:pt x="27791" y="23117"/>
                    <a:pt x="27326" y="22948"/>
                    <a:pt x="27326" y="22948"/>
                  </a:cubicBezTo>
                  <a:cubicBezTo>
                    <a:pt x="20918" y="20600"/>
                    <a:pt x="15461" y="16095"/>
                    <a:pt x="11591" y="9899"/>
                  </a:cubicBezTo>
                  <a:cubicBezTo>
                    <a:pt x="10110" y="7530"/>
                    <a:pt x="8862" y="4907"/>
                    <a:pt x="7932" y="2095"/>
                  </a:cubicBezTo>
                  <a:lnTo>
                    <a:pt x="7720" y="1439"/>
                  </a:lnTo>
                  <a:lnTo>
                    <a:pt x="7213" y="1904"/>
                  </a:lnTo>
                  <a:lnTo>
                    <a:pt x="5944" y="3025"/>
                  </a:lnTo>
                  <a:cubicBezTo>
                    <a:pt x="5669" y="2285"/>
                    <a:pt x="5394" y="1502"/>
                    <a:pt x="5161" y="678"/>
                  </a:cubicBezTo>
                  <a:lnTo>
                    <a:pt x="4971"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9"/>
            <p:cNvSpPr/>
            <p:nvPr/>
          </p:nvSpPr>
          <p:spPr>
            <a:xfrm>
              <a:off x="2026300" y="2241775"/>
              <a:ext cx="25400" cy="44450"/>
            </a:xfrm>
            <a:custGeom>
              <a:avLst/>
              <a:gdLst/>
              <a:ahLst/>
              <a:cxnLst/>
              <a:rect l="l" t="t" r="r" b="b"/>
              <a:pathLst>
                <a:path w="1016" h="1778" extrusionOk="0">
                  <a:moveTo>
                    <a:pt x="973" y="1"/>
                  </a:moveTo>
                  <a:cubicBezTo>
                    <a:pt x="656" y="170"/>
                    <a:pt x="381" y="424"/>
                    <a:pt x="212" y="741"/>
                  </a:cubicBezTo>
                  <a:cubicBezTo>
                    <a:pt x="64" y="995"/>
                    <a:pt x="0" y="1269"/>
                    <a:pt x="0" y="1566"/>
                  </a:cubicBezTo>
                  <a:cubicBezTo>
                    <a:pt x="0" y="1629"/>
                    <a:pt x="22" y="1714"/>
                    <a:pt x="22" y="1777"/>
                  </a:cubicBezTo>
                  <a:cubicBezTo>
                    <a:pt x="170" y="1650"/>
                    <a:pt x="339" y="1544"/>
                    <a:pt x="508" y="1481"/>
                  </a:cubicBezTo>
                  <a:cubicBezTo>
                    <a:pt x="635" y="1354"/>
                    <a:pt x="741" y="1206"/>
                    <a:pt x="825" y="1058"/>
                  </a:cubicBezTo>
                  <a:cubicBezTo>
                    <a:pt x="931" y="825"/>
                    <a:pt x="1016" y="529"/>
                    <a:pt x="1016" y="233"/>
                  </a:cubicBezTo>
                  <a:cubicBezTo>
                    <a:pt x="1016" y="170"/>
                    <a:pt x="994" y="64"/>
                    <a:pt x="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9"/>
            <p:cNvSpPr/>
            <p:nvPr/>
          </p:nvSpPr>
          <p:spPr>
            <a:xfrm>
              <a:off x="1943275" y="2386850"/>
              <a:ext cx="50800" cy="18125"/>
            </a:xfrm>
            <a:custGeom>
              <a:avLst/>
              <a:gdLst/>
              <a:ahLst/>
              <a:cxnLst/>
              <a:rect l="l" t="t" r="r" b="b"/>
              <a:pathLst>
                <a:path w="2032" h="725" extrusionOk="0">
                  <a:moveTo>
                    <a:pt x="1200" y="1"/>
                  </a:moveTo>
                  <a:cubicBezTo>
                    <a:pt x="1125" y="1"/>
                    <a:pt x="1050" y="5"/>
                    <a:pt x="974" y="14"/>
                  </a:cubicBezTo>
                  <a:cubicBezTo>
                    <a:pt x="614" y="77"/>
                    <a:pt x="297" y="267"/>
                    <a:pt x="1" y="521"/>
                  </a:cubicBezTo>
                  <a:cubicBezTo>
                    <a:pt x="289" y="657"/>
                    <a:pt x="576" y="724"/>
                    <a:pt x="864" y="724"/>
                  </a:cubicBezTo>
                  <a:cubicBezTo>
                    <a:pt x="936" y="724"/>
                    <a:pt x="1008" y="720"/>
                    <a:pt x="1080" y="712"/>
                  </a:cubicBezTo>
                  <a:cubicBezTo>
                    <a:pt x="1460" y="648"/>
                    <a:pt x="1777" y="479"/>
                    <a:pt x="2031" y="204"/>
                  </a:cubicBezTo>
                  <a:cubicBezTo>
                    <a:pt x="1777" y="69"/>
                    <a:pt x="1497" y="1"/>
                    <a:pt x="1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9"/>
            <p:cNvSpPr/>
            <p:nvPr/>
          </p:nvSpPr>
          <p:spPr>
            <a:xfrm>
              <a:off x="1923725" y="2359150"/>
              <a:ext cx="27000" cy="41800"/>
            </a:xfrm>
            <a:custGeom>
              <a:avLst/>
              <a:gdLst/>
              <a:ahLst/>
              <a:cxnLst/>
              <a:rect l="l" t="t" r="r" b="b"/>
              <a:pathLst>
                <a:path w="1080" h="1672" extrusionOk="0">
                  <a:moveTo>
                    <a:pt x="1058" y="1"/>
                  </a:moveTo>
                  <a:cubicBezTo>
                    <a:pt x="719" y="149"/>
                    <a:pt x="445" y="360"/>
                    <a:pt x="254" y="656"/>
                  </a:cubicBezTo>
                  <a:cubicBezTo>
                    <a:pt x="85" y="931"/>
                    <a:pt x="0" y="1249"/>
                    <a:pt x="0" y="1587"/>
                  </a:cubicBezTo>
                  <a:cubicBezTo>
                    <a:pt x="0" y="1629"/>
                    <a:pt x="0" y="1650"/>
                    <a:pt x="0" y="1671"/>
                  </a:cubicBezTo>
                  <a:cubicBezTo>
                    <a:pt x="339" y="1545"/>
                    <a:pt x="635" y="1333"/>
                    <a:pt x="804" y="1016"/>
                  </a:cubicBezTo>
                  <a:cubicBezTo>
                    <a:pt x="973" y="741"/>
                    <a:pt x="1079" y="445"/>
                    <a:pt x="1079" y="106"/>
                  </a:cubicBezTo>
                  <a:cubicBezTo>
                    <a:pt x="1079" y="64"/>
                    <a:pt x="1058" y="43"/>
                    <a:pt x="10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9"/>
            <p:cNvSpPr/>
            <p:nvPr/>
          </p:nvSpPr>
          <p:spPr>
            <a:xfrm>
              <a:off x="1954400" y="2339075"/>
              <a:ext cx="19050" cy="43900"/>
            </a:xfrm>
            <a:custGeom>
              <a:avLst/>
              <a:gdLst/>
              <a:ahLst/>
              <a:cxnLst/>
              <a:rect l="l" t="t" r="r" b="b"/>
              <a:pathLst>
                <a:path w="762" h="1756" extrusionOk="0">
                  <a:moveTo>
                    <a:pt x="656" y="0"/>
                  </a:moveTo>
                  <a:cubicBezTo>
                    <a:pt x="423" y="169"/>
                    <a:pt x="254" y="360"/>
                    <a:pt x="127" y="571"/>
                  </a:cubicBezTo>
                  <a:cubicBezTo>
                    <a:pt x="190" y="973"/>
                    <a:pt x="148" y="1375"/>
                    <a:pt x="0" y="1713"/>
                  </a:cubicBezTo>
                  <a:cubicBezTo>
                    <a:pt x="0" y="1713"/>
                    <a:pt x="0" y="1734"/>
                    <a:pt x="0" y="1755"/>
                  </a:cubicBezTo>
                  <a:cubicBezTo>
                    <a:pt x="85" y="1734"/>
                    <a:pt x="148" y="1692"/>
                    <a:pt x="233" y="1671"/>
                  </a:cubicBezTo>
                  <a:cubicBezTo>
                    <a:pt x="423" y="1480"/>
                    <a:pt x="571" y="1290"/>
                    <a:pt x="656" y="1036"/>
                  </a:cubicBezTo>
                  <a:cubicBezTo>
                    <a:pt x="719" y="867"/>
                    <a:pt x="761" y="677"/>
                    <a:pt x="761" y="486"/>
                  </a:cubicBezTo>
                  <a:cubicBezTo>
                    <a:pt x="761" y="338"/>
                    <a:pt x="698" y="169"/>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9"/>
            <p:cNvSpPr/>
            <p:nvPr/>
          </p:nvSpPr>
          <p:spPr>
            <a:xfrm>
              <a:off x="1977125" y="2314750"/>
              <a:ext cx="15875" cy="46550"/>
            </a:xfrm>
            <a:custGeom>
              <a:avLst/>
              <a:gdLst/>
              <a:ahLst/>
              <a:cxnLst/>
              <a:rect l="l" t="t" r="r" b="b"/>
              <a:pathLst>
                <a:path w="635" h="1862" extrusionOk="0">
                  <a:moveTo>
                    <a:pt x="381" y="0"/>
                  </a:moveTo>
                  <a:cubicBezTo>
                    <a:pt x="191" y="212"/>
                    <a:pt x="64" y="423"/>
                    <a:pt x="0" y="677"/>
                  </a:cubicBezTo>
                  <a:cubicBezTo>
                    <a:pt x="149" y="1058"/>
                    <a:pt x="191" y="1438"/>
                    <a:pt x="127" y="1819"/>
                  </a:cubicBezTo>
                  <a:cubicBezTo>
                    <a:pt x="127" y="1819"/>
                    <a:pt x="149" y="1840"/>
                    <a:pt x="149" y="1861"/>
                  </a:cubicBezTo>
                  <a:cubicBezTo>
                    <a:pt x="212" y="1819"/>
                    <a:pt x="297" y="1756"/>
                    <a:pt x="360" y="1713"/>
                  </a:cubicBezTo>
                  <a:cubicBezTo>
                    <a:pt x="508" y="1502"/>
                    <a:pt x="614" y="1269"/>
                    <a:pt x="614" y="994"/>
                  </a:cubicBezTo>
                  <a:cubicBezTo>
                    <a:pt x="635" y="952"/>
                    <a:pt x="635" y="910"/>
                    <a:pt x="635" y="867"/>
                  </a:cubicBezTo>
                  <a:cubicBezTo>
                    <a:pt x="635" y="550"/>
                    <a:pt x="529" y="275"/>
                    <a:pt x="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9"/>
            <p:cNvSpPr/>
            <p:nvPr/>
          </p:nvSpPr>
          <p:spPr>
            <a:xfrm>
              <a:off x="1990875" y="2287250"/>
              <a:ext cx="16950" cy="46550"/>
            </a:xfrm>
            <a:custGeom>
              <a:avLst/>
              <a:gdLst/>
              <a:ahLst/>
              <a:cxnLst/>
              <a:rect l="l" t="t" r="r" b="b"/>
              <a:pathLst>
                <a:path w="678" h="1862" extrusionOk="0">
                  <a:moveTo>
                    <a:pt x="170" y="0"/>
                  </a:moveTo>
                  <a:cubicBezTo>
                    <a:pt x="64" y="233"/>
                    <a:pt x="0" y="466"/>
                    <a:pt x="0" y="719"/>
                  </a:cubicBezTo>
                  <a:cubicBezTo>
                    <a:pt x="191" y="1079"/>
                    <a:pt x="339" y="1439"/>
                    <a:pt x="360" y="1819"/>
                  </a:cubicBezTo>
                  <a:cubicBezTo>
                    <a:pt x="381" y="1819"/>
                    <a:pt x="381" y="1840"/>
                    <a:pt x="402" y="1862"/>
                  </a:cubicBezTo>
                  <a:cubicBezTo>
                    <a:pt x="445" y="1798"/>
                    <a:pt x="508" y="1735"/>
                    <a:pt x="571" y="1671"/>
                  </a:cubicBezTo>
                  <a:cubicBezTo>
                    <a:pt x="635" y="1502"/>
                    <a:pt x="677" y="1333"/>
                    <a:pt x="677" y="1142"/>
                  </a:cubicBezTo>
                  <a:cubicBezTo>
                    <a:pt x="677" y="1079"/>
                    <a:pt x="677" y="994"/>
                    <a:pt x="656" y="910"/>
                  </a:cubicBezTo>
                  <a:cubicBezTo>
                    <a:pt x="614" y="571"/>
                    <a:pt x="423" y="254"/>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9"/>
            <p:cNvSpPr/>
            <p:nvPr/>
          </p:nvSpPr>
          <p:spPr>
            <a:xfrm>
              <a:off x="1996150" y="2258175"/>
              <a:ext cx="21700" cy="43900"/>
            </a:xfrm>
            <a:custGeom>
              <a:avLst/>
              <a:gdLst/>
              <a:ahLst/>
              <a:cxnLst/>
              <a:rect l="l" t="t" r="r" b="b"/>
              <a:pathLst>
                <a:path w="868" h="1756" extrusionOk="0">
                  <a:moveTo>
                    <a:pt x="64" y="0"/>
                  </a:moveTo>
                  <a:cubicBezTo>
                    <a:pt x="43" y="148"/>
                    <a:pt x="1" y="275"/>
                    <a:pt x="1" y="402"/>
                  </a:cubicBezTo>
                  <a:cubicBezTo>
                    <a:pt x="1" y="529"/>
                    <a:pt x="22" y="635"/>
                    <a:pt x="43" y="762"/>
                  </a:cubicBezTo>
                  <a:cubicBezTo>
                    <a:pt x="360" y="1036"/>
                    <a:pt x="572" y="1375"/>
                    <a:pt x="678" y="1713"/>
                  </a:cubicBezTo>
                  <a:cubicBezTo>
                    <a:pt x="699" y="1734"/>
                    <a:pt x="720" y="1734"/>
                    <a:pt x="720" y="1756"/>
                  </a:cubicBezTo>
                  <a:cubicBezTo>
                    <a:pt x="762" y="1671"/>
                    <a:pt x="805" y="1608"/>
                    <a:pt x="868" y="1523"/>
                  </a:cubicBezTo>
                  <a:cubicBezTo>
                    <a:pt x="868" y="1481"/>
                    <a:pt x="868" y="1459"/>
                    <a:pt x="868" y="1417"/>
                  </a:cubicBezTo>
                  <a:cubicBezTo>
                    <a:pt x="868" y="1206"/>
                    <a:pt x="847" y="994"/>
                    <a:pt x="762" y="783"/>
                  </a:cubicBezTo>
                  <a:cubicBezTo>
                    <a:pt x="635" y="465"/>
                    <a:pt x="382" y="212"/>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9"/>
            <p:cNvSpPr/>
            <p:nvPr/>
          </p:nvSpPr>
          <p:spPr>
            <a:xfrm>
              <a:off x="1993525" y="2229075"/>
              <a:ext cx="28575" cy="39150"/>
            </a:xfrm>
            <a:custGeom>
              <a:avLst/>
              <a:gdLst/>
              <a:ahLst/>
              <a:cxnLst/>
              <a:rect l="l" t="t" r="r" b="b"/>
              <a:pathLst>
                <a:path w="1143" h="1566" extrusionOk="0">
                  <a:moveTo>
                    <a:pt x="0" y="1"/>
                  </a:moveTo>
                  <a:cubicBezTo>
                    <a:pt x="0" y="297"/>
                    <a:pt x="42" y="530"/>
                    <a:pt x="169" y="783"/>
                  </a:cubicBezTo>
                  <a:cubicBezTo>
                    <a:pt x="529" y="953"/>
                    <a:pt x="825" y="1249"/>
                    <a:pt x="1015" y="1566"/>
                  </a:cubicBezTo>
                  <a:lnTo>
                    <a:pt x="1058" y="1566"/>
                  </a:lnTo>
                  <a:cubicBezTo>
                    <a:pt x="1079" y="1481"/>
                    <a:pt x="1100" y="1397"/>
                    <a:pt x="1142" y="1333"/>
                  </a:cubicBezTo>
                  <a:cubicBezTo>
                    <a:pt x="1100" y="1058"/>
                    <a:pt x="1015" y="826"/>
                    <a:pt x="867" y="614"/>
                  </a:cubicBezTo>
                  <a:cubicBezTo>
                    <a:pt x="656" y="339"/>
                    <a:pt x="339" y="149"/>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9"/>
            <p:cNvSpPr/>
            <p:nvPr/>
          </p:nvSpPr>
          <p:spPr>
            <a:xfrm>
              <a:off x="1983475" y="2202650"/>
              <a:ext cx="34375" cy="31750"/>
            </a:xfrm>
            <a:custGeom>
              <a:avLst/>
              <a:gdLst/>
              <a:ahLst/>
              <a:cxnLst/>
              <a:rect l="l" t="t" r="r" b="b"/>
              <a:pathLst>
                <a:path w="1375" h="1270" extrusionOk="0">
                  <a:moveTo>
                    <a:pt x="0" y="0"/>
                  </a:moveTo>
                  <a:cubicBezTo>
                    <a:pt x="85" y="254"/>
                    <a:pt x="169" y="487"/>
                    <a:pt x="339" y="677"/>
                  </a:cubicBezTo>
                  <a:cubicBezTo>
                    <a:pt x="719" y="804"/>
                    <a:pt x="1058" y="994"/>
                    <a:pt x="1312" y="1248"/>
                  </a:cubicBezTo>
                  <a:cubicBezTo>
                    <a:pt x="1333" y="1269"/>
                    <a:pt x="1354" y="1269"/>
                    <a:pt x="1375" y="1269"/>
                  </a:cubicBezTo>
                  <a:cubicBezTo>
                    <a:pt x="1375" y="1185"/>
                    <a:pt x="1375" y="1100"/>
                    <a:pt x="1375" y="1037"/>
                  </a:cubicBezTo>
                  <a:cubicBezTo>
                    <a:pt x="1290" y="783"/>
                    <a:pt x="1142" y="550"/>
                    <a:pt x="952" y="381"/>
                  </a:cubicBezTo>
                  <a:cubicBezTo>
                    <a:pt x="677" y="170"/>
                    <a:pt x="381" y="4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9"/>
            <p:cNvSpPr/>
            <p:nvPr/>
          </p:nvSpPr>
          <p:spPr>
            <a:xfrm>
              <a:off x="1966550" y="2178200"/>
              <a:ext cx="40750" cy="23950"/>
            </a:xfrm>
            <a:custGeom>
              <a:avLst/>
              <a:gdLst/>
              <a:ahLst/>
              <a:cxnLst/>
              <a:rect l="l" t="t" r="r" b="b"/>
              <a:pathLst>
                <a:path w="1630" h="958" extrusionOk="0">
                  <a:moveTo>
                    <a:pt x="174" y="1"/>
                  </a:moveTo>
                  <a:cubicBezTo>
                    <a:pt x="117" y="1"/>
                    <a:pt x="59" y="2"/>
                    <a:pt x="1" y="6"/>
                  </a:cubicBezTo>
                  <a:cubicBezTo>
                    <a:pt x="127" y="259"/>
                    <a:pt x="297" y="471"/>
                    <a:pt x="508" y="619"/>
                  </a:cubicBezTo>
                  <a:cubicBezTo>
                    <a:pt x="931" y="640"/>
                    <a:pt x="1269" y="746"/>
                    <a:pt x="1608" y="957"/>
                  </a:cubicBezTo>
                  <a:lnTo>
                    <a:pt x="1629" y="957"/>
                  </a:lnTo>
                  <a:cubicBezTo>
                    <a:pt x="1608" y="873"/>
                    <a:pt x="1608" y="788"/>
                    <a:pt x="1587" y="704"/>
                  </a:cubicBezTo>
                  <a:cubicBezTo>
                    <a:pt x="1439" y="471"/>
                    <a:pt x="1248" y="302"/>
                    <a:pt x="1037" y="196"/>
                  </a:cubicBezTo>
                  <a:cubicBezTo>
                    <a:pt x="769" y="53"/>
                    <a:pt x="48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9"/>
            <p:cNvSpPr/>
            <p:nvPr/>
          </p:nvSpPr>
          <p:spPr>
            <a:xfrm>
              <a:off x="1975000" y="2359300"/>
              <a:ext cx="46575" cy="21550"/>
            </a:xfrm>
            <a:custGeom>
              <a:avLst/>
              <a:gdLst/>
              <a:ahLst/>
              <a:cxnLst/>
              <a:rect l="l" t="t" r="r" b="b"/>
              <a:pathLst>
                <a:path w="1863" h="862" extrusionOk="0">
                  <a:moveTo>
                    <a:pt x="1374" y="1"/>
                  </a:moveTo>
                  <a:cubicBezTo>
                    <a:pt x="1161" y="1"/>
                    <a:pt x="955" y="37"/>
                    <a:pt x="762" y="122"/>
                  </a:cubicBezTo>
                  <a:cubicBezTo>
                    <a:pt x="466" y="248"/>
                    <a:pt x="212" y="502"/>
                    <a:pt x="1" y="777"/>
                  </a:cubicBezTo>
                  <a:cubicBezTo>
                    <a:pt x="191" y="777"/>
                    <a:pt x="382" y="820"/>
                    <a:pt x="551" y="862"/>
                  </a:cubicBezTo>
                  <a:cubicBezTo>
                    <a:pt x="720" y="862"/>
                    <a:pt x="868" y="820"/>
                    <a:pt x="1037" y="756"/>
                  </a:cubicBezTo>
                  <a:cubicBezTo>
                    <a:pt x="1376" y="629"/>
                    <a:pt x="1651" y="375"/>
                    <a:pt x="1862" y="58"/>
                  </a:cubicBezTo>
                  <a:cubicBezTo>
                    <a:pt x="1698" y="22"/>
                    <a:pt x="1534" y="1"/>
                    <a:pt x="1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19"/>
            <p:cNvSpPr/>
            <p:nvPr/>
          </p:nvSpPr>
          <p:spPr>
            <a:xfrm>
              <a:off x="1999325" y="2323200"/>
              <a:ext cx="41800" cy="29100"/>
            </a:xfrm>
            <a:custGeom>
              <a:avLst/>
              <a:gdLst/>
              <a:ahLst/>
              <a:cxnLst/>
              <a:rect l="l" t="t" r="r" b="b"/>
              <a:pathLst>
                <a:path w="1672" h="1164" extrusionOk="0">
                  <a:moveTo>
                    <a:pt x="1672" y="1"/>
                  </a:moveTo>
                  <a:cubicBezTo>
                    <a:pt x="1270" y="1"/>
                    <a:pt x="910" y="106"/>
                    <a:pt x="614" y="318"/>
                  </a:cubicBezTo>
                  <a:cubicBezTo>
                    <a:pt x="339" y="529"/>
                    <a:pt x="128" y="825"/>
                    <a:pt x="1" y="1164"/>
                  </a:cubicBezTo>
                  <a:cubicBezTo>
                    <a:pt x="140" y="1133"/>
                    <a:pt x="279" y="1113"/>
                    <a:pt x="419" y="1113"/>
                  </a:cubicBezTo>
                  <a:cubicBezTo>
                    <a:pt x="470" y="1113"/>
                    <a:pt x="521" y="1116"/>
                    <a:pt x="572" y="1121"/>
                  </a:cubicBezTo>
                  <a:cubicBezTo>
                    <a:pt x="741" y="1058"/>
                    <a:pt x="889" y="995"/>
                    <a:pt x="1037" y="910"/>
                  </a:cubicBezTo>
                  <a:cubicBezTo>
                    <a:pt x="1333" y="698"/>
                    <a:pt x="1524" y="381"/>
                    <a:pt x="1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19"/>
            <p:cNvSpPr/>
            <p:nvPr/>
          </p:nvSpPr>
          <p:spPr>
            <a:xfrm>
              <a:off x="2017300" y="2283025"/>
              <a:ext cx="32825" cy="38075"/>
            </a:xfrm>
            <a:custGeom>
              <a:avLst/>
              <a:gdLst/>
              <a:ahLst/>
              <a:cxnLst/>
              <a:rect l="l" t="t" r="r" b="b"/>
              <a:pathLst>
                <a:path w="1313" h="1523" extrusionOk="0">
                  <a:moveTo>
                    <a:pt x="1312" y="0"/>
                  </a:moveTo>
                  <a:lnTo>
                    <a:pt x="1312" y="0"/>
                  </a:lnTo>
                  <a:cubicBezTo>
                    <a:pt x="974" y="106"/>
                    <a:pt x="635" y="275"/>
                    <a:pt x="382" y="550"/>
                  </a:cubicBezTo>
                  <a:cubicBezTo>
                    <a:pt x="170" y="825"/>
                    <a:pt x="43" y="1163"/>
                    <a:pt x="1" y="1523"/>
                  </a:cubicBezTo>
                  <a:cubicBezTo>
                    <a:pt x="170" y="1438"/>
                    <a:pt x="339" y="1375"/>
                    <a:pt x="530" y="1354"/>
                  </a:cubicBezTo>
                  <a:cubicBezTo>
                    <a:pt x="678" y="1248"/>
                    <a:pt x="826" y="1142"/>
                    <a:pt x="931" y="1015"/>
                  </a:cubicBezTo>
                  <a:cubicBezTo>
                    <a:pt x="1164" y="740"/>
                    <a:pt x="1270" y="402"/>
                    <a:pt x="1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9"/>
            <p:cNvSpPr/>
            <p:nvPr/>
          </p:nvSpPr>
          <p:spPr>
            <a:xfrm>
              <a:off x="2025250" y="2201075"/>
              <a:ext cx="20100" cy="49175"/>
            </a:xfrm>
            <a:custGeom>
              <a:avLst/>
              <a:gdLst/>
              <a:ahLst/>
              <a:cxnLst/>
              <a:rect l="l" t="t" r="r" b="b"/>
              <a:pathLst>
                <a:path w="804" h="1967" extrusionOk="0">
                  <a:moveTo>
                    <a:pt x="656" y="0"/>
                  </a:moveTo>
                  <a:cubicBezTo>
                    <a:pt x="360" y="254"/>
                    <a:pt x="148" y="550"/>
                    <a:pt x="64" y="909"/>
                  </a:cubicBezTo>
                  <a:cubicBezTo>
                    <a:pt x="21" y="1057"/>
                    <a:pt x="0" y="1184"/>
                    <a:pt x="0" y="1332"/>
                  </a:cubicBezTo>
                  <a:cubicBezTo>
                    <a:pt x="0" y="1544"/>
                    <a:pt x="64" y="1734"/>
                    <a:pt x="148" y="1967"/>
                  </a:cubicBezTo>
                  <a:cubicBezTo>
                    <a:pt x="254" y="1798"/>
                    <a:pt x="381" y="1671"/>
                    <a:pt x="550" y="1565"/>
                  </a:cubicBezTo>
                  <a:cubicBezTo>
                    <a:pt x="635" y="1417"/>
                    <a:pt x="719" y="1248"/>
                    <a:pt x="761" y="1079"/>
                  </a:cubicBezTo>
                  <a:cubicBezTo>
                    <a:pt x="783" y="952"/>
                    <a:pt x="804" y="825"/>
                    <a:pt x="804" y="677"/>
                  </a:cubicBezTo>
                  <a:cubicBezTo>
                    <a:pt x="804" y="465"/>
                    <a:pt x="740" y="233"/>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9"/>
            <p:cNvSpPr/>
            <p:nvPr/>
          </p:nvSpPr>
          <p:spPr>
            <a:xfrm>
              <a:off x="2013600" y="2164050"/>
              <a:ext cx="18000" cy="50250"/>
            </a:xfrm>
            <a:custGeom>
              <a:avLst/>
              <a:gdLst/>
              <a:ahLst/>
              <a:cxnLst/>
              <a:rect l="l" t="t" r="r" b="b"/>
              <a:pathLst>
                <a:path w="720" h="2010" extrusionOk="0">
                  <a:moveTo>
                    <a:pt x="360" y="1"/>
                  </a:moveTo>
                  <a:cubicBezTo>
                    <a:pt x="149" y="318"/>
                    <a:pt x="1" y="656"/>
                    <a:pt x="1" y="1016"/>
                  </a:cubicBezTo>
                  <a:lnTo>
                    <a:pt x="1" y="1037"/>
                  </a:lnTo>
                  <a:cubicBezTo>
                    <a:pt x="1" y="1375"/>
                    <a:pt x="128" y="1693"/>
                    <a:pt x="318" y="2010"/>
                  </a:cubicBezTo>
                  <a:cubicBezTo>
                    <a:pt x="403" y="1841"/>
                    <a:pt x="508" y="1671"/>
                    <a:pt x="614" y="1523"/>
                  </a:cubicBezTo>
                  <a:cubicBezTo>
                    <a:pt x="678" y="1375"/>
                    <a:pt x="720" y="1206"/>
                    <a:pt x="720" y="1016"/>
                  </a:cubicBezTo>
                  <a:cubicBezTo>
                    <a:pt x="720" y="656"/>
                    <a:pt x="572" y="318"/>
                    <a:pt x="3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9"/>
            <p:cNvSpPr/>
            <p:nvPr/>
          </p:nvSpPr>
          <p:spPr>
            <a:xfrm>
              <a:off x="1992450" y="2132325"/>
              <a:ext cx="19075" cy="48675"/>
            </a:xfrm>
            <a:custGeom>
              <a:avLst/>
              <a:gdLst/>
              <a:ahLst/>
              <a:cxnLst/>
              <a:rect l="l" t="t" r="r" b="b"/>
              <a:pathLst>
                <a:path w="763" h="1947" extrusionOk="0">
                  <a:moveTo>
                    <a:pt x="128" y="1"/>
                  </a:moveTo>
                  <a:cubicBezTo>
                    <a:pt x="43" y="212"/>
                    <a:pt x="1" y="445"/>
                    <a:pt x="1" y="677"/>
                  </a:cubicBezTo>
                  <a:cubicBezTo>
                    <a:pt x="1" y="825"/>
                    <a:pt x="22" y="952"/>
                    <a:pt x="43" y="1079"/>
                  </a:cubicBezTo>
                  <a:cubicBezTo>
                    <a:pt x="85" y="1396"/>
                    <a:pt x="297" y="1693"/>
                    <a:pt x="572" y="1946"/>
                  </a:cubicBezTo>
                  <a:cubicBezTo>
                    <a:pt x="593" y="1756"/>
                    <a:pt x="656" y="1587"/>
                    <a:pt x="741" y="1396"/>
                  </a:cubicBezTo>
                  <a:cubicBezTo>
                    <a:pt x="762" y="1354"/>
                    <a:pt x="762" y="1333"/>
                    <a:pt x="762" y="1291"/>
                  </a:cubicBezTo>
                  <a:cubicBezTo>
                    <a:pt x="762" y="1164"/>
                    <a:pt x="741" y="1037"/>
                    <a:pt x="720" y="910"/>
                  </a:cubicBezTo>
                  <a:cubicBezTo>
                    <a:pt x="635" y="550"/>
                    <a:pt x="403" y="254"/>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9"/>
            <p:cNvSpPr/>
            <p:nvPr/>
          </p:nvSpPr>
          <p:spPr>
            <a:xfrm>
              <a:off x="1944350" y="2156450"/>
              <a:ext cx="46025" cy="16625"/>
            </a:xfrm>
            <a:custGeom>
              <a:avLst/>
              <a:gdLst/>
              <a:ahLst/>
              <a:cxnLst/>
              <a:rect l="l" t="t" r="r" b="b"/>
              <a:pathLst>
                <a:path w="1841" h="665" extrusionOk="0">
                  <a:moveTo>
                    <a:pt x="643" y="0"/>
                  </a:moveTo>
                  <a:cubicBezTo>
                    <a:pt x="432" y="0"/>
                    <a:pt x="216" y="38"/>
                    <a:pt x="0" y="114"/>
                  </a:cubicBezTo>
                  <a:cubicBezTo>
                    <a:pt x="191" y="326"/>
                    <a:pt x="402" y="474"/>
                    <a:pt x="614" y="601"/>
                  </a:cubicBezTo>
                  <a:cubicBezTo>
                    <a:pt x="783" y="567"/>
                    <a:pt x="949" y="550"/>
                    <a:pt x="1110" y="550"/>
                  </a:cubicBezTo>
                  <a:cubicBezTo>
                    <a:pt x="1351" y="550"/>
                    <a:pt x="1582" y="588"/>
                    <a:pt x="1798" y="664"/>
                  </a:cubicBezTo>
                  <a:cubicBezTo>
                    <a:pt x="1819" y="664"/>
                    <a:pt x="1819" y="664"/>
                    <a:pt x="1840" y="643"/>
                  </a:cubicBezTo>
                  <a:cubicBezTo>
                    <a:pt x="1798" y="580"/>
                    <a:pt x="1777" y="495"/>
                    <a:pt x="1734" y="410"/>
                  </a:cubicBezTo>
                  <a:cubicBezTo>
                    <a:pt x="1544" y="241"/>
                    <a:pt x="1311" y="114"/>
                    <a:pt x="1058" y="51"/>
                  </a:cubicBezTo>
                  <a:cubicBezTo>
                    <a:pt x="922" y="17"/>
                    <a:pt x="784" y="0"/>
                    <a:pt x="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9"/>
            <p:cNvSpPr/>
            <p:nvPr/>
          </p:nvSpPr>
          <p:spPr>
            <a:xfrm>
              <a:off x="1961800" y="2107475"/>
              <a:ext cx="24350" cy="45500"/>
            </a:xfrm>
            <a:custGeom>
              <a:avLst/>
              <a:gdLst/>
              <a:ahLst/>
              <a:cxnLst/>
              <a:rect l="l" t="t" r="r" b="b"/>
              <a:pathLst>
                <a:path w="974" h="1820" extrusionOk="0">
                  <a:moveTo>
                    <a:pt x="21" y="1"/>
                  </a:moveTo>
                  <a:cubicBezTo>
                    <a:pt x="21" y="85"/>
                    <a:pt x="0" y="191"/>
                    <a:pt x="0" y="276"/>
                  </a:cubicBezTo>
                  <a:cubicBezTo>
                    <a:pt x="0" y="572"/>
                    <a:pt x="42" y="825"/>
                    <a:pt x="169" y="1079"/>
                  </a:cubicBezTo>
                  <a:cubicBezTo>
                    <a:pt x="339" y="1375"/>
                    <a:pt x="592" y="1629"/>
                    <a:pt x="910" y="1819"/>
                  </a:cubicBezTo>
                  <a:cubicBezTo>
                    <a:pt x="910" y="1608"/>
                    <a:pt x="931" y="1418"/>
                    <a:pt x="973" y="1227"/>
                  </a:cubicBezTo>
                  <a:cubicBezTo>
                    <a:pt x="931" y="1058"/>
                    <a:pt x="888" y="910"/>
                    <a:pt x="804" y="762"/>
                  </a:cubicBezTo>
                  <a:cubicBezTo>
                    <a:pt x="656" y="424"/>
                    <a:pt x="360" y="191"/>
                    <a:pt x="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9"/>
            <p:cNvSpPr/>
            <p:nvPr/>
          </p:nvSpPr>
          <p:spPr>
            <a:xfrm>
              <a:off x="1926900" y="2117000"/>
              <a:ext cx="38625" cy="30150"/>
            </a:xfrm>
            <a:custGeom>
              <a:avLst/>
              <a:gdLst/>
              <a:ahLst/>
              <a:cxnLst/>
              <a:rect l="l" t="t" r="r" b="b"/>
              <a:pathLst>
                <a:path w="1545" h="1206" extrusionOk="0">
                  <a:moveTo>
                    <a:pt x="0" y="0"/>
                  </a:moveTo>
                  <a:cubicBezTo>
                    <a:pt x="127" y="360"/>
                    <a:pt x="339" y="677"/>
                    <a:pt x="614" y="889"/>
                  </a:cubicBezTo>
                  <a:cubicBezTo>
                    <a:pt x="867" y="1079"/>
                    <a:pt x="1206" y="1185"/>
                    <a:pt x="1544" y="1206"/>
                  </a:cubicBezTo>
                  <a:cubicBezTo>
                    <a:pt x="1438" y="1100"/>
                    <a:pt x="1354" y="973"/>
                    <a:pt x="1290" y="825"/>
                  </a:cubicBezTo>
                  <a:cubicBezTo>
                    <a:pt x="1206" y="698"/>
                    <a:pt x="1164" y="571"/>
                    <a:pt x="1121" y="423"/>
                  </a:cubicBezTo>
                  <a:cubicBezTo>
                    <a:pt x="1100" y="381"/>
                    <a:pt x="1058" y="360"/>
                    <a:pt x="1015" y="318"/>
                  </a:cubicBezTo>
                  <a:cubicBezTo>
                    <a:pt x="719" y="106"/>
                    <a:pt x="381"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9"/>
            <p:cNvSpPr/>
            <p:nvPr/>
          </p:nvSpPr>
          <p:spPr>
            <a:xfrm>
              <a:off x="1816400" y="2077350"/>
              <a:ext cx="115800" cy="366950"/>
            </a:xfrm>
            <a:custGeom>
              <a:avLst/>
              <a:gdLst/>
              <a:ahLst/>
              <a:cxnLst/>
              <a:rect l="l" t="t" r="r" b="b"/>
              <a:pathLst>
                <a:path w="4632" h="14678" extrusionOk="0">
                  <a:moveTo>
                    <a:pt x="2327" y="0"/>
                  </a:moveTo>
                  <a:lnTo>
                    <a:pt x="2178" y="317"/>
                  </a:lnTo>
                  <a:cubicBezTo>
                    <a:pt x="1629" y="1438"/>
                    <a:pt x="1544" y="2559"/>
                    <a:pt x="1544" y="3511"/>
                  </a:cubicBezTo>
                  <a:lnTo>
                    <a:pt x="1544" y="10511"/>
                  </a:lnTo>
                  <a:lnTo>
                    <a:pt x="994" y="10511"/>
                  </a:lnTo>
                  <a:cubicBezTo>
                    <a:pt x="846" y="10511"/>
                    <a:pt x="867" y="10427"/>
                    <a:pt x="909" y="10342"/>
                  </a:cubicBezTo>
                  <a:cubicBezTo>
                    <a:pt x="909" y="10321"/>
                    <a:pt x="952" y="10258"/>
                    <a:pt x="952" y="10194"/>
                  </a:cubicBezTo>
                  <a:cubicBezTo>
                    <a:pt x="952" y="9961"/>
                    <a:pt x="761" y="9771"/>
                    <a:pt x="550" y="9771"/>
                  </a:cubicBezTo>
                  <a:cubicBezTo>
                    <a:pt x="338" y="9771"/>
                    <a:pt x="127" y="9983"/>
                    <a:pt x="127" y="10194"/>
                  </a:cubicBezTo>
                  <a:cubicBezTo>
                    <a:pt x="127" y="10469"/>
                    <a:pt x="360" y="10786"/>
                    <a:pt x="846" y="10786"/>
                  </a:cubicBezTo>
                  <a:lnTo>
                    <a:pt x="1755" y="10786"/>
                  </a:lnTo>
                  <a:cubicBezTo>
                    <a:pt x="1629" y="11125"/>
                    <a:pt x="1544" y="11590"/>
                    <a:pt x="1544" y="12119"/>
                  </a:cubicBezTo>
                  <a:cubicBezTo>
                    <a:pt x="1544" y="12774"/>
                    <a:pt x="1671" y="13345"/>
                    <a:pt x="1882" y="13705"/>
                  </a:cubicBezTo>
                  <a:cubicBezTo>
                    <a:pt x="1184" y="13578"/>
                    <a:pt x="656" y="13409"/>
                    <a:pt x="169" y="13155"/>
                  </a:cubicBezTo>
                  <a:lnTo>
                    <a:pt x="127" y="13134"/>
                  </a:lnTo>
                  <a:lnTo>
                    <a:pt x="0" y="13430"/>
                  </a:lnTo>
                  <a:lnTo>
                    <a:pt x="21" y="13451"/>
                  </a:lnTo>
                  <a:cubicBezTo>
                    <a:pt x="465" y="13684"/>
                    <a:pt x="867" y="13789"/>
                    <a:pt x="1375" y="13916"/>
                  </a:cubicBezTo>
                  <a:cubicBezTo>
                    <a:pt x="1375" y="13916"/>
                    <a:pt x="1777" y="13980"/>
                    <a:pt x="2052" y="14022"/>
                  </a:cubicBezTo>
                  <a:cubicBezTo>
                    <a:pt x="1967" y="14086"/>
                    <a:pt x="1925" y="14191"/>
                    <a:pt x="1925" y="14297"/>
                  </a:cubicBezTo>
                  <a:cubicBezTo>
                    <a:pt x="1925" y="14509"/>
                    <a:pt x="2094" y="14678"/>
                    <a:pt x="2305" y="14678"/>
                  </a:cubicBezTo>
                  <a:cubicBezTo>
                    <a:pt x="2517" y="14678"/>
                    <a:pt x="2686" y="14509"/>
                    <a:pt x="2686" y="14297"/>
                  </a:cubicBezTo>
                  <a:cubicBezTo>
                    <a:pt x="2686" y="14191"/>
                    <a:pt x="2644" y="14086"/>
                    <a:pt x="2580" y="14022"/>
                  </a:cubicBezTo>
                  <a:cubicBezTo>
                    <a:pt x="2834" y="13980"/>
                    <a:pt x="3215" y="13916"/>
                    <a:pt x="3215" y="13916"/>
                  </a:cubicBezTo>
                  <a:cubicBezTo>
                    <a:pt x="3722" y="13789"/>
                    <a:pt x="4167" y="13684"/>
                    <a:pt x="4589" y="13451"/>
                  </a:cubicBezTo>
                  <a:lnTo>
                    <a:pt x="4632" y="13430"/>
                  </a:lnTo>
                  <a:lnTo>
                    <a:pt x="4505" y="13134"/>
                  </a:lnTo>
                  <a:lnTo>
                    <a:pt x="4463" y="13155"/>
                  </a:lnTo>
                  <a:cubicBezTo>
                    <a:pt x="3976" y="13409"/>
                    <a:pt x="3447" y="13578"/>
                    <a:pt x="2771" y="13684"/>
                  </a:cubicBezTo>
                  <a:cubicBezTo>
                    <a:pt x="2961" y="13324"/>
                    <a:pt x="3088" y="12774"/>
                    <a:pt x="3088" y="12119"/>
                  </a:cubicBezTo>
                  <a:cubicBezTo>
                    <a:pt x="3088" y="11590"/>
                    <a:pt x="3003" y="11125"/>
                    <a:pt x="2876" y="10786"/>
                  </a:cubicBezTo>
                  <a:lnTo>
                    <a:pt x="3786" y="10786"/>
                  </a:lnTo>
                  <a:cubicBezTo>
                    <a:pt x="4293" y="10786"/>
                    <a:pt x="4526" y="10490"/>
                    <a:pt x="4526" y="10194"/>
                  </a:cubicBezTo>
                  <a:cubicBezTo>
                    <a:pt x="4526" y="9983"/>
                    <a:pt x="4336" y="9771"/>
                    <a:pt x="4103" y="9771"/>
                  </a:cubicBezTo>
                  <a:cubicBezTo>
                    <a:pt x="3870" y="9771"/>
                    <a:pt x="3701" y="9961"/>
                    <a:pt x="3701" y="10194"/>
                  </a:cubicBezTo>
                  <a:cubicBezTo>
                    <a:pt x="3701" y="10258"/>
                    <a:pt x="3722" y="10321"/>
                    <a:pt x="3744" y="10342"/>
                  </a:cubicBezTo>
                  <a:cubicBezTo>
                    <a:pt x="3765" y="10427"/>
                    <a:pt x="3786" y="10511"/>
                    <a:pt x="3638" y="10511"/>
                  </a:cubicBezTo>
                  <a:lnTo>
                    <a:pt x="3088" y="10511"/>
                  </a:lnTo>
                  <a:lnTo>
                    <a:pt x="3088" y="3511"/>
                  </a:lnTo>
                  <a:cubicBezTo>
                    <a:pt x="3088" y="2559"/>
                    <a:pt x="3003" y="1438"/>
                    <a:pt x="2496" y="317"/>
                  </a:cubicBezTo>
                  <a:lnTo>
                    <a:pt x="23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9"/>
            <p:cNvSpPr/>
            <p:nvPr/>
          </p:nvSpPr>
          <p:spPr>
            <a:xfrm>
              <a:off x="1776200" y="2339075"/>
              <a:ext cx="18525" cy="43900"/>
            </a:xfrm>
            <a:custGeom>
              <a:avLst/>
              <a:gdLst/>
              <a:ahLst/>
              <a:cxnLst/>
              <a:rect l="l" t="t" r="r" b="b"/>
              <a:pathLst>
                <a:path w="741" h="1756" extrusionOk="0">
                  <a:moveTo>
                    <a:pt x="106" y="0"/>
                  </a:moveTo>
                  <a:cubicBezTo>
                    <a:pt x="64" y="169"/>
                    <a:pt x="1" y="338"/>
                    <a:pt x="1" y="486"/>
                  </a:cubicBezTo>
                  <a:cubicBezTo>
                    <a:pt x="1" y="677"/>
                    <a:pt x="43" y="867"/>
                    <a:pt x="85" y="1036"/>
                  </a:cubicBezTo>
                  <a:cubicBezTo>
                    <a:pt x="149" y="1290"/>
                    <a:pt x="297" y="1480"/>
                    <a:pt x="487" y="1671"/>
                  </a:cubicBezTo>
                  <a:cubicBezTo>
                    <a:pt x="572" y="1692"/>
                    <a:pt x="656" y="1734"/>
                    <a:pt x="720" y="1755"/>
                  </a:cubicBezTo>
                  <a:cubicBezTo>
                    <a:pt x="720" y="1734"/>
                    <a:pt x="720" y="1713"/>
                    <a:pt x="741" y="1692"/>
                  </a:cubicBezTo>
                  <a:cubicBezTo>
                    <a:pt x="593" y="1375"/>
                    <a:pt x="529" y="973"/>
                    <a:pt x="593" y="571"/>
                  </a:cubicBezTo>
                  <a:cubicBezTo>
                    <a:pt x="466" y="360"/>
                    <a:pt x="297" y="169"/>
                    <a:pt x="1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19"/>
            <p:cNvSpPr/>
            <p:nvPr/>
          </p:nvSpPr>
          <p:spPr>
            <a:xfrm>
              <a:off x="1741300" y="2178200"/>
              <a:ext cx="40750" cy="23950"/>
            </a:xfrm>
            <a:custGeom>
              <a:avLst/>
              <a:gdLst/>
              <a:ahLst/>
              <a:cxnLst/>
              <a:rect l="l" t="t" r="r" b="b"/>
              <a:pathLst>
                <a:path w="1630" h="958" extrusionOk="0">
                  <a:moveTo>
                    <a:pt x="1471" y="1"/>
                  </a:moveTo>
                  <a:cubicBezTo>
                    <a:pt x="1181" y="1"/>
                    <a:pt x="882" y="53"/>
                    <a:pt x="614" y="196"/>
                  </a:cubicBezTo>
                  <a:cubicBezTo>
                    <a:pt x="382" y="302"/>
                    <a:pt x="191" y="471"/>
                    <a:pt x="43" y="704"/>
                  </a:cubicBezTo>
                  <a:cubicBezTo>
                    <a:pt x="43" y="788"/>
                    <a:pt x="22" y="873"/>
                    <a:pt x="1" y="957"/>
                  </a:cubicBezTo>
                  <a:lnTo>
                    <a:pt x="43" y="957"/>
                  </a:lnTo>
                  <a:cubicBezTo>
                    <a:pt x="360" y="746"/>
                    <a:pt x="741" y="640"/>
                    <a:pt x="1164" y="619"/>
                  </a:cubicBezTo>
                  <a:cubicBezTo>
                    <a:pt x="1354" y="471"/>
                    <a:pt x="1524" y="259"/>
                    <a:pt x="1629" y="6"/>
                  </a:cubicBezTo>
                  <a:cubicBezTo>
                    <a:pt x="1577" y="2"/>
                    <a:pt x="1524" y="1"/>
                    <a:pt x="14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19"/>
            <p:cNvSpPr/>
            <p:nvPr/>
          </p:nvSpPr>
          <p:spPr>
            <a:xfrm>
              <a:off x="1756650" y="2314750"/>
              <a:ext cx="15875" cy="46550"/>
            </a:xfrm>
            <a:custGeom>
              <a:avLst/>
              <a:gdLst/>
              <a:ahLst/>
              <a:cxnLst/>
              <a:rect l="l" t="t" r="r" b="b"/>
              <a:pathLst>
                <a:path w="635" h="1862" extrusionOk="0">
                  <a:moveTo>
                    <a:pt x="254" y="0"/>
                  </a:moveTo>
                  <a:cubicBezTo>
                    <a:pt x="85" y="275"/>
                    <a:pt x="0" y="550"/>
                    <a:pt x="0" y="867"/>
                  </a:cubicBezTo>
                  <a:cubicBezTo>
                    <a:pt x="0" y="910"/>
                    <a:pt x="0" y="952"/>
                    <a:pt x="0" y="994"/>
                  </a:cubicBezTo>
                  <a:cubicBezTo>
                    <a:pt x="21" y="1269"/>
                    <a:pt x="127" y="1502"/>
                    <a:pt x="275" y="1713"/>
                  </a:cubicBezTo>
                  <a:cubicBezTo>
                    <a:pt x="339" y="1756"/>
                    <a:pt x="402" y="1819"/>
                    <a:pt x="487" y="1861"/>
                  </a:cubicBezTo>
                  <a:cubicBezTo>
                    <a:pt x="487" y="1840"/>
                    <a:pt x="487" y="1819"/>
                    <a:pt x="508" y="1819"/>
                  </a:cubicBezTo>
                  <a:cubicBezTo>
                    <a:pt x="444" y="1438"/>
                    <a:pt x="465" y="1058"/>
                    <a:pt x="635" y="677"/>
                  </a:cubicBezTo>
                  <a:cubicBezTo>
                    <a:pt x="550" y="423"/>
                    <a:pt x="423" y="212"/>
                    <a:pt x="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9"/>
            <p:cNvSpPr/>
            <p:nvPr/>
          </p:nvSpPr>
          <p:spPr>
            <a:xfrm>
              <a:off x="1740775" y="2287250"/>
              <a:ext cx="18000" cy="46550"/>
            </a:xfrm>
            <a:custGeom>
              <a:avLst/>
              <a:gdLst/>
              <a:ahLst/>
              <a:cxnLst/>
              <a:rect l="l" t="t" r="r" b="b"/>
              <a:pathLst>
                <a:path w="720" h="1862" extrusionOk="0">
                  <a:moveTo>
                    <a:pt x="508" y="0"/>
                  </a:moveTo>
                  <a:cubicBezTo>
                    <a:pt x="254" y="254"/>
                    <a:pt x="85" y="571"/>
                    <a:pt x="22" y="910"/>
                  </a:cubicBezTo>
                  <a:cubicBezTo>
                    <a:pt x="22" y="994"/>
                    <a:pt x="1" y="1079"/>
                    <a:pt x="1" y="1142"/>
                  </a:cubicBezTo>
                  <a:cubicBezTo>
                    <a:pt x="1" y="1333"/>
                    <a:pt x="43" y="1502"/>
                    <a:pt x="106" y="1671"/>
                  </a:cubicBezTo>
                  <a:cubicBezTo>
                    <a:pt x="170" y="1735"/>
                    <a:pt x="233" y="1798"/>
                    <a:pt x="297" y="1862"/>
                  </a:cubicBezTo>
                  <a:cubicBezTo>
                    <a:pt x="297" y="1840"/>
                    <a:pt x="318" y="1819"/>
                    <a:pt x="318" y="1819"/>
                  </a:cubicBezTo>
                  <a:cubicBezTo>
                    <a:pt x="339" y="1439"/>
                    <a:pt x="487" y="1079"/>
                    <a:pt x="720" y="719"/>
                  </a:cubicBezTo>
                  <a:cubicBezTo>
                    <a:pt x="720" y="466"/>
                    <a:pt x="635" y="233"/>
                    <a:pt x="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9"/>
            <p:cNvSpPr/>
            <p:nvPr/>
          </p:nvSpPr>
          <p:spPr>
            <a:xfrm>
              <a:off x="1730725" y="2258175"/>
              <a:ext cx="21700" cy="43900"/>
            </a:xfrm>
            <a:custGeom>
              <a:avLst/>
              <a:gdLst/>
              <a:ahLst/>
              <a:cxnLst/>
              <a:rect l="l" t="t" r="r" b="b"/>
              <a:pathLst>
                <a:path w="868" h="1756" extrusionOk="0">
                  <a:moveTo>
                    <a:pt x="805" y="0"/>
                  </a:moveTo>
                  <a:cubicBezTo>
                    <a:pt x="508" y="212"/>
                    <a:pt x="255" y="465"/>
                    <a:pt x="128" y="783"/>
                  </a:cubicBezTo>
                  <a:cubicBezTo>
                    <a:pt x="43" y="994"/>
                    <a:pt x="1" y="1206"/>
                    <a:pt x="1" y="1417"/>
                  </a:cubicBezTo>
                  <a:cubicBezTo>
                    <a:pt x="1" y="1459"/>
                    <a:pt x="1" y="1481"/>
                    <a:pt x="22" y="1523"/>
                  </a:cubicBezTo>
                  <a:cubicBezTo>
                    <a:pt x="64" y="1608"/>
                    <a:pt x="107" y="1671"/>
                    <a:pt x="149" y="1756"/>
                  </a:cubicBezTo>
                  <a:cubicBezTo>
                    <a:pt x="170" y="1734"/>
                    <a:pt x="170" y="1734"/>
                    <a:pt x="191" y="1713"/>
                  </a:cubicBezTo>
                  <a:cubicBezTo>
                    <a:pt x="297" y="1375"/>
                    <a:pt x="530" y="1036"/>
                    <a:pt x="826" y="762"/>
                  </a:cubicBezTo>
                  <a:cubicBezTo>
                    <a:pt x="868" y="635"/>
                    <a:pt x="868" y="529"/>
                    <a:pt x="868" y="402"/>
                  </a:cubicBezTo>
                  <a:cubicBezTo>
                    <a:pt x="868" y="275"/>
                    <a:pt x="826" y="148"/>
                    <a:pt x="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19"/>
            <p:cNvSpPr/>
            <p:nvPr/>
          </p:nvSpPr>
          <p:spPr>
            <a:xfrm>
              <a:off x="1730725" y="2202650"/>
              <a:ext cx="34925" cy="31750"/>
            </a:xfrm>
            <a:custGeom>
              <a:avLst/>
              <a:gdLst/>
              <a:ahLst/>
              <a:cxnLst/>
              <a:rect l="l" t="t" r="r" b="b"/>
              <a:pathLst>
                <a:path w="1397" h="1270" extrusionOk="0">
                  <a:moveTo>
                    <a:pt x="1397" y="0"/>
                  </a:moveTo>
                  <a:lnTo>
                    <a:pt x="1397" y="0"/>
                  </a:lnTo>
                  <a:cubicBezTo>
                    <a:pt x="1037" y="43"/>
                    <a:pt x="699" y="170"/>
                    <a:pt x="445" y="381"/>
                  </a:cubicBezTo>
                  <a:cubicBezTo>
                    <a:pt x="233" y="550"/>
                    <a:pt x="85" y="762"/>
                    <a:pt x="1" y="1037"/>
                  </a:cubicBezTo>
                  <a:cubicBezTo>
                    <a:pt x="1" y="1100"/>
                    <a:pt x="22" y="1185"/>
                    <a:pt x="22" y="1269"/>
                  </a:cubicBezTo>
                  <a:cubicBezTo>
                    <a:pt x="22" y="1269"/>
                    <a:pt x="43" y="1269"/>
                    <a:pt x="64" y="1248"/>
                  </a:cubicBezTo>
                  <a:cubicBezTo>
                    <a:pt x="339" y="994"/>
                    <a:pt x="678" y="804"/>
                    <a:pt x="1079" y="677"/>
                  </a:cubicBezTo>
                  <a:cubicBezTo>
                    <a:pt x="1228" y="487"/>
                    <a:pt x="1333" y="254"/>
                    <a:pt x="1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9"/>
            <p:cNvSpPr/>
            <p:nvPr/>
          </p:nvSpPr>
          <p:spPr>
            <a:xfrm>
              <a:off x="1727025" y="2229075"/>
              <a:ext cx="28575" cy="39150"/>
            </a:xfrm>
            <a:custGeom>
              <a:avLst/>
              <a:gdLst/>
              <a:ahLst/>
              <a:cxnLst/>
              <a:rect l="l" t="t" r="r" b="b"/>
              <a:pathLst>
                <a:path w="1143" h="1566" extrusionOk="0">
                  <a:moveTo>
                    <a:pt x="1143" y="1"/>
                  </a:moveTo>
                  <a:lnTo>
                    <a:pt x="1143" y="1"/>
                  </a:lnTo>
                  <a:cubicBezTo>
                    <a:pt x="783" y="149"/>
                    <a:pt x="466" y="339"/>
                    <a:pt x="276" y="614"/>
                  </a:cubicBezTo>
                  <a:cubicBezTo>
                    <a:pt x="128" y="826"/>
                    <a:pt x="43" y="1058"/>
                    <a:pt x="1" y="1333"/>
                  </a:cubicBezTo>
                  <a:cubicBezTo>
                    <a:pt x="22" y="1397"/>
                    <a:pt x="43" y="1481"/>
                    <a:pt x="64" y="1566"/>
                  </a:cubicBezTo>
                  <a:lnTo>
                    <a:pt x="107" y="1566"/>
                  </a:lnTo>
                  <a:cubicBezTo>
                    <a:pt x="318" y="1249"/>
                    <a:pt x="593" y="953"/>
                    <a:pt x="953" y="762"/>
                  </a:cubicBezTo>
                  <a:cubicBezTo>
                    <a:pt x="1079" y="530"/>
                    <a:pt x="1143" y="297"/>
                    <a:pt x="1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9"/>
            <p:cNvSpPr/>
            <p:nvPr/>
          </p:nvSpPr>
          <p:spPr>
            <a:xfrm>
              <a:off x="1698475" y="2283025"/>
              <a:ext cx="32800" cy="38075"/>
            </a:xfrm>
            <a:custGeom>
              <a:avLst/>
              <a:gdLst/>
              <a:ahLst/>
              <a:cxnLst/>
              <a:rect l="l" t="t" r="r" b="b"/>
              <a:pathLst>
                <a:path w="1312" h="1523" extrusionOk="0">
                  <a:moveTo>
                    <a:pt x="1" y="0"/>
                  </a:moveTo>
                  <a:lnTo>
                    <a:pt x="1" y="0"/>
                  </a:lnTo>
                  <a:cubicBezTo>
                    <a:pt x="43" y="402"/>
                    <a:pt x="170" y="740"/>
                    <a:pt x="424" y="1015"/>
                  </a:cubicBezTo>
                  <a:cubicBezTo>
                    <a:pt x="529" y="1142"/>
                    <a:pt x="678" y="1248"/>
                    <a:pt x="826" y="1354"/>
                  </a:cubicBezTo>
                  <a:cubicBezTo>
                    <a:pt x="1016" y="1375"/>
                    <a:pt x="1164" y="1438"/>
                    <a:pt x="1312" y="1523"/>
                  </a:cubicBezTo>
                  <a:cubicBezTo>
                    <a:pt x="1270" y="1163"/>
                    <a:pt x="1164" y="825"/>
                    <a:pt x="952" y="550"/>
                  </a:cubicBezTo>
                  <a:cubicBezTo>
                    <a:pt x="720" y="275"/>
                    <a:pt x="381" y="10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9"/>
            <p:cNvSpPr/>
            <p:nvPr/>
          </p:nvSpPr>
          <p:spPr>
            <a:xfrm>
              <a:off x="1708525" y="2323200"/>
              <a:ext cx="40750" cy="29100"/>
            </a:xfrm>
            <a:custGeom>
              <a:avLst/>
              <a:gdLst/>
              <a:ahLst/>
              <a:cxnLst/>
              <a:rect l="l" t="t" r="r" b="b"/>
              <a:pathLst>
                <a:path w="1630" h="1164" extrusionOk="0">
                  <a:moveTo>
                    <a:pt x="1" y="1"/>
                  </a:moveTo>
                  <a:cubicBezTo>
                    <a:pt x="127" y="381"/>
                    <a:pt x="339" y="698"/>
                    <a:pt x="635" y="910"/>
                  </a:cubicBezTo>
                  <a:cubicBezTo>
                    <a:pt x="762" y="995"/>
                    <a:pt x="910" y="1058"/>
                    <a:pt x="1058" y="1121"/>
                  </a:cubicBezTo>
                  <a:cubicBezTo>
                    <a:pt x="1115" y="1116"/>
                    <a:pt x="1170" y="1113"/>
                    <a:pt x="1224" y="1113"/>
                  </a:cubicBezTo>
                  <a:cubicBezTo>
                    <a:pt x="1370" y="1113"/>
                    <a:pt x="1505" y="1133"/>
                    <a:pt x="1629" y="1164"/>
                  </a:cubicBezTo>
                  <a:cubicBezTo>
                    <a:pt x="1502" y="825"/>
                    <a:pt x="1312" y="529"/>
                    <a:pt x="1016" y="318"/>
                  </a:cubicBezTo>
                  <a:cubicBezTo>
                    <a:pt x="741" y="106"/>
                    <a:pt x="402"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9"/>
            <p:cNvSpPr/>
            <p:nvPr/>
          </p:nvSpPr>
          <p:spPr>
            <a:xfrm>
              <a:off x="1727550" y="2359300"/>
              <a:ext cx="47100" cy="21550"/>
            </a:xfrm>
            <a:custGeom>
              <a:avLst/>
              <a:gdLst/>
              <a:ahLst/>
              <a:cxnLst/>
              <a:rect l="l" t="t" r="r" b="b"/>
              <a:pathLst>
                <a:path w="1884" h="862" extrusionOk="0">
                  <a:moveTo>
                    <a:pt x="472" y="1"/>
                  </a:moveTo>
                  <a:cubicBezTo>
                    <a:pt x="314" y="1"/>
                    <a:pt x="156" y="22"/>
                    <a:pt x="1" y="58"/>
                  </a:cubicBezTo>
                  <a:cubicBezTo>
                    <a:pt x="212" y="375"/>
                    <a:pt x="466" y="629"/>
                    <a:pt x="805" y="756"/>
                  </a:cubicBezTo>
                  <a:cubicBezTo>
                    <a:pt x="974" y="820"/>
                    <a:pt x="1143" y="862"/>
                    <a:pt x="1333" y="862"/>
                  </a:cubicBezTo>
                  <a:cubicBezTo>
                    <a:pt x="1503" y="820"/>
                    <a:pt x="1693" y="777"/>
                    <a:pt x="1883" y="777"/>
                  </a:cubicBezTo>
                  <a:cubicBezTo>
                    <a:pt x="1672" y="502"/>
                    <a:pt x="1397" y="248"/>
                    <a:pt x="1080" y="122"/>
                  </a:cubicBezTo>
                  <a:cubicBezTo>
                    <a:pt x="887" y="37"/>
                    <a:pt x="680" y="1"/>
                    <a:pt x="4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9"/>
            <p:cNvSpPr/>
            <p:nvPr/>
          </p:nvSpPr>
          <p:spPr>
            <a:xfrm>
              <a:off x="1754525" y="2386850"/>
              <a:ext cx="50775" cy="18075"/>
            </a:xfrm>
            <a:custGeom>
              <a:avLst/>
              <a:gdLst/>
              <a:ahLst/>
              <a:cxnLst/>
              <a:rect l="l" t="t" r="r" b="b"/>
              <a:pathLst>
                <a:path w="2031" h="723" extrusionOk="0">
                  <a:moveTo>
                    <a:pt x="853" y="1"/>
                  </a:moveTo>
                  <a:cubicBezTo>
                    <a:pt x="576" y="1"/>
                    <a:pt x="288" y="69"/>
                    <a:pt x="1" y="204"/>
                  </a:cubicBezTo>
                  <a:cubicBezTo>
                    <a:pt x="297" y="479"/>
                    <a:pt x="614" y="648"/>
                    <a:pt x="973" y="712"/>
                  </a:cubicBezTo>
                  <a:cubicBezTo>
                    <a:pt x="1032" y="719"/>
                    <a:pt x="1093" y="722"/>
                    <a:pt x="1154" y="722"/>
                  </a:cubicBezTo>
                  <a:cubicBezTo>
                    <a:pt x="1443" y="722"/>
                    <a:pt x="1752" y="643"/>
                    <a:pt x="2031" y="521"/>
                  </a:cubicBezTo>
                  <a:cubicBezTo>
                    <a:pt x="1735" y="267"/>
                    <a:pt x="1418" y="77"/>
                    <a:pt x="1058" y="14"/>
                  </a:cubicBezTo>
                  <a:cubicBezTo>
                    <a:pt x="990" y="5"/>
                    <a:pt x="922" y="1"/>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9"/>
            <p:cNvSpPr/>
            <p:nvPr/>
          </p:nvSpPr>
          <p:spPr>
            <a:xfrm>
              <a:off x="1798400" y="2359150"/>
              <a:ext cx="27525" cy="41800"/>
            </a:xfrm>
            <a:custGeom>
              <a:avLst/>
              <a:gdLst/>
              <a:ahLst/>
              <a:cxnLst/>
              <a:rect l="l" t="t" r="r" b="b"/>
              <a:pathLst>
                <a:path w="1101" h="1672" extrusionOk="0">
                  <a:moveTo>
                    <a:pt x="1" y="1"/>
                  </a:moveTo>
                  <a:cubicBezTo>
                    <a:pt x="1" y="43"/>
                    <a:pt x="1" y="64"/>
                    <a:pt x="1" y="106"/>
                  </a:cubicBezTo>
                  <a:cubicBezTo>
                    <a:pt x="1" y="445"/>
                    <a:pt x="86" y="741"/>
                    <a:pt x="255" y="1016"/>
                  </a:cubicBezTo>
                  <a:cubicBezTo>
                    <a:pt x="445" y="1333"/>
                    <a:pt x="741" y="1545"/>
                    <a:pt x="1101" y="1671"/>
                  </a:cubicBezTo>
                  <a:cubicBezTo>
                    <a:pt x="1101" y="1650"/>
                    <a:pt x="1101" y="1629"/>
                    <a:pt x="1101" y="1587"/>
                  </a:cubicBezTo>
                  <a:cubicBezTo>
                    <a:pt x="1101" y="1249"/>
                    <a:pt x="1016" y="931"/>
                    <a:pt x="826" y="656"/>
                  </a:cubicBezTo>
                  <a:cubicBezTo>
                    <a:pt x="635" y="360"/>
                    <a:pt x="361" y="149"/>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9"/>
            <p:cNvSpPr/>
            <p:nvPr/>
          </p:nvSpPr>
          <p:spPr>
            <a:xfrm>
              <a:off x="1783600" y="2117000"/>
              <a:ext cx="39150" cy="30150"/>
            </a:xfrm>
            <a:custGeom>
              <a:avLst/>
              <a:gdLst/>
              <a:ahLst/>
              <a:cxnLst/>
              <a:rect l="l" t="t" r="r" b="b"/>
              <a:pathLst>
                <a:path w="1566" h="1206" extrusionOk="0">
                  <a:moveTo>
                    <a:pt x="1566" y="0"/>
                  </a:moveTo>
                  <a:cubicBezTo>
                    <a:pt x="1164" y="0"/>
                    <a:pt x="804" y="106"/>
                    <a:pt x="508" y="318"/>
                  </a:cubicBezTo>
                  <a:cubicBezTo>
                    <a:pt x="466" y="360"/>
                    <a:pt x="424" y="381"/>
                    <a:pt x="403" y="423"/>
                  </a:cubicBezTo>
                  <a:cubicBezTo>
                    <a:pt x="360" y="571"/>
                    <a:pt x="318" y="698"/>
                    <a:pt x="255" y="825"/>
                  </a:cubicBezTo>
                  <a:cubicBezTo>
                    <a:pt x="170" y="973"/>
                    <a:pt x="85" y="1100"/>
                    <a:pt x="1" y="1206"/>
                  </a:cubicBezTo>
                  <a:cubicBezTo>
                    <a:pt x="339" y="1185"/>
                    <a:pt x="656" y="1079"/>
                    <a:pt x="931" y="889"/>
                  </a:cubicBezTo>
                  <a:cubicBezTo>
                    <a:pt x="1227" y="677"/>
                    <a:pt x="1439" y="360"/>
                    <a:pt x="15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9"/>
            <p:cNvSpPr/>
            <p:nvPr/>
          </p:nvSpPr>
          <p:spPr>
            <a:xfrm>
              <a:off x="1763525" y="2107475"/>
              <a:ext cx="23800" cy="45500"/>
            </a:xfrm>
            <a:custGeom>
              <a:avLst/>
              <a:gdLst/>
              <a:ahLst/>
              <a:cxnLst/>
              <a:rect l="l" t="t" r="r" b="b"/>
              <a:pathLst>
                <a:path w="952" h="1820" extrusionOk="0">
                  <a:moveTo>
                    <a:pt x="910" y="1"/>
                  </a:moveTo>
                  <a:cubicBezTo>
                    <a:pt x="592" y="191"/>
                    <a:pt x="317" y="424"/>
                    <a:pt x="148" y="762"/>
                  </a:cubicBezTo>
                  <a:cubicBezTo>
                    <a:pt x="85" y="910"/>
                    <a:pt x="21" y="1058"/>
                    <a:pt x="0" y="1227"/>
                  </a:cubicBezTo>
                  <a:cubicBezTo>
                    <a:pt x="42" y="1418"/>
                    <a:pt x="64" y="1608"/>
                    <a:pt x="42" y="1819"/>
                  </a:cubicBezTo>
                  <a:cubicBezTo>
                    <a:pt x="360" y="1629"/>
                    <a:pt x="635" y="1375"/>
                    <a:pt x="762" y="1079"/>
                  </a:cubicBezTo>
                  <a:cubicBezTo>
                    <a:pt x="888" y="825"/>
                    <a:pt x="952" y="572"/>
                    <a:pt x="952" y="276"/>
                  </a:cubicBezTo>
                  <a:cubicBezTo>
                    <a:pt x="952" y="191"/>
                    <a:pt x="931" y="85"/>
                    <a:pt x="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9"/>
            <p:cNvSpPr/>
            <p:nvPr/>
          </p:nvSpPr>
          <p:spPr>
            <a:xfrm>
              <a:off x="1758750" y="2156450"/>
              <a:ext cx="45500" cy="16625"/>
            </a:xfrm>
            <a:custGeom>
              <a:avLst/>
              <a:gdLst/>
              <a:ahLst/>
              <a:cxnLst/>
              <a:rect l="l" t="t" r="r" b="b"/>
              <a:pathLst>
                <a:path w="1820" h="665" extrusionOk="0">
                  <a:moveTo>
                    <a:pt x="1182" y="0"/>
                  </a:moveTo>
                  <a:cubicBezTo>
                    <a:pt x="1044" y="0"/>
                    <a:pt x="910" y="17"/>
                    <a:pt x="783" y="51"/>
                  </a:cubicBezTo>
                  <a:cubicBezTo>
                    <a:pt x="530" y="114"/>
                    <a:pt x="318" y="241"/>
                    <a:pt x="107" y="410"/>
                  </a:cubicBezTo>
                  <a:cubicBezTo>
                    <a:pt x="85" y="495"/>
                    <a:pt x="43" y="580"/>
                    <a:pt x="1" y="643"/>
                  </a:cubicBezTo>
                  <a:cubicBezTo>
                    <a:pt x="22" y="664"/>
                    <a:pt x="43" y="664"/>
                    <a:pt x="64" y="664"/>
                  </a:cubicBezTo>
                  <a:cubicBezTo>
                    <a:pt x="280" y="588"/>
                    <a:pt x="503" y="550"/>
                    <a:pt x="734" y="550"/>
                  </a:cubicBezTo>
                  <a:cubicBezTo>
                    <a:pt x="888" y="550"/>
                    <a:pt x="1046" y="567"/>
                    <a:pt x="1206" y="601"/>
                  </a:cubicBezTo>
                  <a:cubicBezTo>
                    <a:pt x="1439" y="474"/>
                    <a:pt x="1650" y="326"/>
                    <a:pt x="1820" y="114"/>
                  </a:cubicBezTo>
                  <a:cubicBezTo>
                    <a:pt x="1604" y="38"/>
                    <a:pt x="1388" y="0"/>
                    <a:pt x="11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9"/>
            <p:cNvSpPr/>
            <p:nvPr/>
          </p:nvSpPr>
          <p:spPr>
            <a:xfrm>
              <a:off x="1737600" y="2132325"/>
              <a:ext cx="19075" cy="48675"/>
            </a:xfrm>
            <a:custGeom>
              <a:avLst/>
              <a:gdLst/>
              <a:ahLst/>
              <a:cxnLst/>
              <a:rect l="l" t="t" r="r" b="b"/>
              <a:pathLst>
                <a:path w="763" h="1947" extrusionOk="0">
                  <a:moveTo>
                    <a:pt x="614" y="1"/>
                  </a:moveTo>
                  <a:cubicBezTo>
                    <a:pt x="339" y="233"/>
                    <a:pt x="107" y="550"/>
                    <a:pt x="43" y="910"/>
                  </a:cubicBezTo>
                  <a:cubicBezTo>
                    <a:pt x="1" y="1037"/>
                    <a:pt x="1" y="1164"/>
                    <a:pt x="1" y="1291"/>
                  </a:cubicBezTo>
                  <a:cubicBezTo>
                    <a:pt x="1" y="1312"/>
                    <a:pt x="1" y="1354"/>
                    <a:pt x="1" y="1396"/>
                  </a:cubicBezTo>
                  <a:cubicBezTo>
                    <a:pt x="85" y="1587"/>
                    <a:pt x="149" y="1756"/>
                    <a:pt x="191" y="1946"/>
                  </a:cubicBezTo>
                  <a:cubicBezTo>
                    <a:pt x="445" y="1693"/>
                    <a:pt x="656" y="1396"/>
                    <a:pt x="720" y="1079"/>
                  </a:cubicBezTo>
                  <a:cubicBezTo>
                    <a:pt x="762" y="952"/>
                    <a:pt x="762" y="825"/>
                    <a:pt x="762" y="677"/>
                  </a:cubicBezTo>
                  <a:cubicBezTo>
                    <a:pt x="762" y="445"/>
                    <a:pt x="720" y="212"/>
                    <a:pt x="6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9"/>
            <p:cNvSpPr/>
            <p:nvPr/>
          </p:nvSpPr>
          <p:spPr>
            <a:xfrm>
              <a:off x="1718050" y="2164050"/>
              <a:ext cx="16950" cy="50250"/>
            </a:xfrm>
            <a:custGeom>
              <a:avLst/>
              <a:gdLst/>
              <a:ahLst/>
              <a:cxnLst/>
              <a:rect l="l" t="t" r="r" b="b"/>
              <a:pathLst>
                <a:path w="678" h="2010" extrusionOk="0">
                  <a:moveTo>
                    <a:pt x="339" y="1"/>
                  </a:moveTo>
                  <a:cubicBezTo>
                    <a:pt x="127" y="318"/>
                    <a:pt x="0" y="656"/>
                    <a:pt x="0" y="1016"/>
                  </a:cubicBezTo>
                  <a:cubicBezTo>
                    <a:pt x="0" y="1206"/>
                    <a:pt x="43" y="1375"/>
                    <a:pt x="85" y="1523"/>
                  </a:cubicBezTo>
                  <a:cubicBezTo>
                    <a:pt x="212" y="1671"/>
                    <a:pt x="296" y="1841"/>
                    <a:pt x="360" y="2010"/>
                  </a:cubicBezTo>
                  <a:cubicBezTo>
                    <a:pt x="550" y="1693"/>
                    <a:pt x="677" y="1375"/>
                    <a:pt x="677" y="1037"/>
                  </a:cubicBezTo>
                  <a:lnTo>
                    <a:pt x="677" y="1016"/>
                  </a:lnTo>
                  <a:cubicBezTo>
                    <a:pt x="677" y="656"/>
                    <a:pt x="529" y="318"/>
                    <a:pt x="3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9"/>
            <p:cNvSpPr/>
            <p:nvPr/>
          </p:nvSpPr>
          <p:spPr>
            <a:xfrm>
              <a:off x="1703775" y="2201075"/>
              <a:ext cx="20100" cy="49175"/>
            </a:xfrm>
            <a:custGeom>
              <a:avLst/>
              <a:gdLst/>
              <a:ahLst/>
              <a:cxnLst/>
              <a:rect l="l" t="t" r="r" b="b"/>
              <a:pathLst>
                <a:path w="804" h="1967" extrusionOk="0">
                  <a:moveTo>
                    <a:pt x="148" y="0"/>
                  </a:moveTo>
                  <a:cubicBezTo>
                    <a:pt x="64" y="233"/>
                    <a:pt x="0" y="465"/>
                    <a:pt x="0" y="677"/>
                  </a:cubicBezTo>
                  <a:cubicBezTo>
                    <a:pt x="0" y="825"/>
                    <a:pt x="21" y="952"/>
                    <a:pt x="64" y="1079"/>
                  </a:cubicBezTo>
                  <a:cubicBezTo>
                    <a:pt x="106" y="1248"/>
                    <a:pt x="191" y="1417"/>
                    <a:pt x="275" y="1565"/>
                  </a:cubicBezTo>
                  <a:cubicBezTo>
                    <a:pt x="423" y="1671"/>
                    <a:pt x="571" y="1798"/>
                    <a:pt x="677" y="1967"/>
                  </a:cubicBezTo>
                  <a:cubicBezTo>
                    <a:pt x="762" y="1734"/>
                    <a:pt x="804" y="1544"/>
                    <a:pt x="804" y="1332"/>
                  </a:cubicBezTo>
                  <a:cubicBezTo>
                    <a:pt x="804" y="1184"/>
                    <a:pt x="783" y="1057"/>
                    <a:pt x="762" y="909"/>
                  </a:cubicBezTo>
                  <a:cubicBezTo>
                    <a:pt x="677" y="550"/>
                    <a:pt x="444" y="254"/>
                    <a:pt x="1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9"/>
            <p:cNvSpPr/>
            <p:nvPr/>
          </p:nvSpPr>
          <p:spPr>
            <a:xfrm>
              <a:off x="1697425" y="2241775"/>
              <a:ext cx="25925" cy="44450"/>
            </a:xfrm>
            <a:custGeom>
              <a:avLst/>
              <a:gdLst/>
              <a:ahLst/>
              <a:cxnLst/>
              <a:rect l="l" t="t" r="r" b="b"/>
              <a:pathLst>
                <a:path w="1037" h="1778" extrusionOk="0">
                  <a:moveTo>
                    <a:pt x="22" y="1"/>
                  </a:moveTo>
                  <a:cubicBezTo>
                    <a:pt x="22" y="64"/>
                    <a:pt x="0" y="170"/>
                    <a:pt x="0" y="233"/>
                  </a:cubicBezTo>
                  <a:cubicBezTo>
                    <a:pt x="0" y="529"/>
                    <a:pt x="64" y="825"/>
                    <a:pt x="191" y="1058"/>
                  </a:cubicBezTo>
                  <a:cubicBezTo>
                    <a:pt x="275" y="1206"/>
                    <a:pt x="381" y="1354"/>
                    <a:pt x="508" y="1481"/>
                  </a:cubicBezTo>
                  <a:cubicBezTo>
                    <a:pt x="698" y="1544"/>
                    <a:pt x="846" y="1650"/>
                    <a:pt x="994" y="1777"/>
                  </a:cubicBezTo>
                  <a:cubicBezTo>
                    <a:pt x="1016" y="1714"/>
                    <a:pt x="1037" y="1629"/>
                    <a:pt x="1037" y="1566"/>
                  </a:cubicBezTo>
                  <a:cubicBezTo>
                    <a:pt x="1037" y="1269"/>
                    <a:pt x="952" y="995"/>
                    <a:pt x="825" y="741"/>
                  </a:cubicBezTo>
                  <a:cubicBezTo>
                    <a:pt x="656" y="424"/>
                    <a:pt x="381" y="170"/>
                    <a:pt x="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9"/>
            <p:cNvSpPr/>
            <p:nvPr/>
          </p:nvSpPr>
          <p:spPr>
            <a:xfrm>
              <a:off x="1874550" y="2099550"/>
              <a:ext cx="11125" cy="230025"/>
            </a:xfrm>
            <a:custGeom>
              <a:avLst/>
              <a:gdLst/>
              <a:ahLst/>
              <a:cxnLst/>
              <a:rect l="l" t="t" r="r" b="b"/>
              <a:pathLst>
                <a:path w="445" h="9201" extrusionOk="0">
                  <a:moveTo>
                    <a:pt x="1" y="0"/>
                  </a:moveTo>
                  <a:lnTo>
                    <a:pt x="1" y="9200"/>
                  </a:lnTo>
                  <a:lnTo>
                    <a:pt x="445" y="9200"/>
                  </a:lnTo>
                  <a:lnTo>
                    <a:pt x="445" y="2623"/>
                  </a:lnTo>
                  <a:cubicBezTo>
                    <a:pt x="445" y="1840"/>
                    <a:pt x="360" y="910"/>
                    <a:pt x="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9"/>
            <p:cNvSpPr/>
            <p:nvPr/>
          </p:nvSpPr>
          <p:spPr>
            <a:xfrm>
              <a:off x="1364850" y="2103725"/>
              <a:ext cx="144900" cy="258250"/>
            </a:xfrm>
            <a:custGeom>
              <a:avLst/>
              <a:gdLst/>
              <a:ahLst/>
              <a:cxnLst/>
              <a:rect l="l" t="t" r="r" b="b"/>
              <a:pathLst>
                <a:path w="5796" h="10330" extrusionOk="0">
                  <a:moveTo>
                    <a:pt x="1601" y="1"/>
                  </a:moveTo>
                  <a:cubicBezTo>
                    <a:pt x="1568" y="1"/>
                    <a:pt x="1535" y="1"/>
                    <a:pt x="1502" y="3"/>
                  </a:cubicBezTo>
                  <a:cubicBezTo>
                    <a:pt x="698" y="45"/>
                    <a:pt x="275" y="277"/>
                    <a:pt x="0" y="510"/>
                  </a:cubicBezTo>
                  <a:lnTo>
                    <a:pt x="0" y="849"/>
                  </a:lnTo>
                  <a:lnTo>
                    <a:pt x="0" y="10091"/>
                  </a:lnTo>
                  <a:cubicBezTo>
                    <a:pt x="402" y="9816"/>
                    <a:pt x="868" y="9689"/>
                    <a:pt x="1481" y="9668"/>
                  </a:cubicBezTo>
                  <a:cubicBezTo>
                    <a:pt x="1517" y="9667"/>
                    <a:pt x="1554" y="9666"/>
                    <a:pt x="1590" y="9666"/>
                  </a:cubicBezTo>
                  <a:cubicBezTo>
                    <a:pt x="2193" y="9666"/>
                    <a:pt x="2833" y="9826"/>
                    <a:pt x="3511" y="9985"/>
                  </a:cubicBezTo>
                  <a:cubicBezTo>
                    <a:pt x="4162" y="10157"/>
                    <a:pt x="4864" y="10329"/>
                    <a:pt x="5571" y="10329"/>
                  </a:cubicBezTo>
                  <a:cubicBezTo>
                    <a:pt x="5646" y="10329"/>
                    <a:pt x="5721" y="10327"/>
                    <a:pt x="5795" y="10323"/>
                  </a:cubicBezTo>
                  <a:lnTo>
                    <a:pt x="5795" y="849"/>
                  </a:lnTo>
                  <a:lnTo>
                    <a:pt x="5795" y="658"/>
                  </a:lnTo>
                  <a:cubicBezTo>
                    <a:pt x="5717" y="662"/>
                    <a:pt x="5638" y="664"/>
                    <a:pt x="5559" y="664"/>
                  </a:cubicBezTo>
                  <a:cubicBezTo>
                    <a:pt x="4814" y="664"/>
                    <a:pt x="4073" y="492"/>
                    <a:pt x="3384" y="320"/>
                  </a:cubicBezTo>
                  <a:cubicBezTo>
                    <a:pt x="2746" y="160"/>
                    <a:pt x="2146" y="1"/>
                    <a:pt x="16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9"/>
            <p:cNvSpPr/>
            <p:nvPr/>
          </p:nvSpPr>
          <p:spPr>
            <a:xfrm>
              <a:off x="1208875" y="2103725"/>
              <a:ext cx="144375" cy="258250"/>
            </a:xfrm>
            <a:custGeom>
              <a:avLst/>
              <a:gdLst/>
              <a:ahLst/>
              <a:cxnLst/>
              <a:rect l="l" t="t" r="r" b="b"/>
              <a:pathLst>
                <a:path w="5775" h="10330" extrusionOk="0">
                  <a:moveTo>
                    <a:pt x="4171" y="1"/>
                  </a:moveTo>
                  <a:cubicBezTo>
                    <a:pt x="3610" y="1"/>
                    <a:pt x="3028" y="160"/>
                    <a:pt x="2390" y="320"/>
                  </a:cubicBezTo>
                  <a:cubicBezTo>
                    <a:pt x="1682" y="492"/>
                    <a:pt x="975" y="664"/>
                    <a:pt x="235" y="664"/>
                  </a:cubicBezTo>
                  <a:cubicBezTo>
                    <a:pt x="157" y="664"/>
                    <a:pt x="79" y="662"/>
                    <a:pt x="0" y="658"/>
                  </a:cubicBezTo>
                  <a:lnTo>
                    <a:pt x="0" y="849"/>
                  </a:lnTo>
                  <a:lnTo>
                    <a:pt x="0" y="10323"/>
                  </a:lnTo>
                  <a:cubicBezTo>
                    <a:pt x="73" y="10327"/>
                    <a:pt x="146" y="10329"/>
                    <a:pt x="218" y="10329"/>
                  </a:cubicBezTo>
                  <a:cubicBezTo>
                    <a:pt x="907" y="10329"/>
                    <a:pt x="1594" y="10157"/>
                    <a:pt x="2263" y="9985"/>
                  </a:cubicBezTo>
                  <a:cubicBezTo>
                    <a:pt x="2941" y="9826"/>
                    <a:pt x="3563" y="9666"/>
                    <a:pt x="4181" y="9666"/>
                  </a:cubicBezTo>
                  <a:cubicBezTo>
                    <a:pt x="4219" y="9666"/>
                    <a:pt x="4256" y="9667"/>
                    <a:pt x="4294" y="9668"/>
                  </a:cubicBezTo>
                  <a:cubicBezTo>
                    <a:pt x="4907" y="9689"/>
                    <a:pt x="5372" y="9816"/>
                    <a:pt x="5774" y="10091"/>
                  </a:cubicBezTo>
                  <a:lnTo>
                    <a:pt x="5774" y="849"/>
                  </a:lnTo>
                  <a:lnTo>
                    <a:pt x="5774" y="510"/>
                  </a:lnTo>
                  <a:cubicBezTo>
                    <a:pt x="5499" y="256"/>
                    <a:pt x="5076" y="45"/>
                    <a:pt x="4273" y="3"/>
                  </a:cubicBezTo>
                  <a:cubicBezTo>
                    <a:pt x="4239" y="1"/>
                    <a:pt x="4205" y="1"/>
                    <a:pt x="4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9"/>
            <p:cNvSpPr/>
            <p:nvPr/>
          </p:nvSpPr>
          <p:spPr>
            <a:xfrm>
              <a:off x="1172400" y="2124925"/>
              <a:ext cx="373300" cy="287125"/>
            </a:xfrm>
            <a:custGeom>
              <a:avLst/>
              <a:gdLst/>
              <a:ahLst/>
              <a:cxnLst/>
              <a:rect l="l" t="t" r="r" b="b"/>
              <a:pathLst>
                <a:path w="14932" h="11485" extrusionOk="0">
                  <a:moveTo>
                    <a:pt x="0" y="1"/>
                  </a:moveTo>
                  <a:lnTo>
                    <a:pt x="0" y="10998"/>
                  </a:lnTo>
                  <a:lnTo>
                    <a:pt x="6641" y="10998"/>
                  </a:lnTo>
                  <a:cubicBezTo>
                    <a:pt x="6789" y="11273"/>
                    <a:pt x="7064" y="11485"/>
                    <a:pt x="7445" y="11485"/>
                  </a:cubicBezTo>
                  <a:cubicBezTo>
                    <a:pt x="7868" y="11485"/>
                    <a:pt x="8143" y="11273"/>
                    <a:pt x="8291" y="10998"/>
                  </a:cubicBezTo>
                  <a:lnTo>
                    <a:pt x="14932" y="10998"/>
                  </a:lnTo>
                  <a:lnTo>
                    <a:pt x="14932" y="1"/>
                  </a:lnTo>
                  <a:lnTo>
                    <a:pt x="14086" y="1"/>
                  </a:lnTo>
                  <a:lnTo>
                    <a:pt x="14128" y="233"/>
                  </a:lnTo>
                  <a:cubicBezTo>
                    <a:pt x="14149" y="233"/>
                    <a:pt x="14149" y="275"/>
                    <a:pt x="14149" y="297"/>
                  </a:cubicBezTo>
                  <a:lnTo>
                    <a:pt x="14149" y="10237"/>
                  </a:lnTo>
                  <a:cubicBezTo>
                    <a:pt x="13663" y="10237"/>
                    <a:pt x="8291" y="10216"/>
                    <a:pt x="7973" y="10216"/>
                  </a:cubicBezTo>
                  <a:cubicBezTo>
                    <a:pt x="7868" y="10406"/>
                    <a:pt x="7741" y="10448"/>
                    <a:pt x="7445" y="10448"/>
                  </a:cubicBezTo>
                  <a:cubicBezTo>
                    <a:pt x="7191" y="10448"/>
                    <a:pt x="7085" y="10406"/>
                    <a:pt x="6958" y="10216"/>
                  </a:cubicBezTo>
                  <a:cubicBezTo>
                    <a:pt x="6683" y="10216"/>
                    <a:pt x="1755" y="10237"/>
                    <a:pt x="783" y="10237"/>
                  </a:cubicBezTo>
                  <a:lnTo>
                    <a:pt x="783" y="297"/>
                  </a:lnTo>
                  <a:cubicBezTo>
                    <a:pt x="783" y="275"/>
                    <a:pt x="783" y="233"/>
                    <a:pt x="783" y="212"/>
                  </a:cubicBezTo>
                  <a:lnTo>
                    <a:pt x="8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9"/>
            <p:cNvSpPr/>
            <p:nvPr/>
          </p:nvSpPr>
          <p:spPr>
            <a:xfrm>
              <a:off x="1378600" y="216190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3"/>
                    <a:pt x="4019" y="1081"/>
                    <a:pt x="4632" y="1123"/>
                  </a:cubicBezTo>
                  <a:lnTo>
                    <a:pt x="4632" y="679"/>
                  </a:lnTo>
                  <a:cubicBezTo>
                    <a:pt x="4061" y="615"/>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9"/>
            <p:cNvSpPr/>
            <p:nvPr/>
          </p:nvSpPr>
          <p:spPr>
            <a:xfrm>
              <a:off x="1378600" y="2302000"/>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2"/>
                    <a:pt x="550" y="489"/>
                    <a:pt x="952" y="468"/>
                  </a:cubicBezTo>
                  <a:cubicBezTo>
                    <a:pt x="985" y="467"/>
                    <a:pt x="1018" y="466"/>
                    <a:pt x="1051" y="466"/>
                  </a:cubicBezTo>
                  <a:cubicBezTo>
                    <a:pt x="1596" y="466"/>
                    <a:pt x="2196" y="626"/>
                    <a:pt x="2834" y="785"/>
                  </a:cubicBezTo>
                  <a:cubicBezTo>
                    <a:pt x="3405" y="933"/>
                    <a:pt x="4019" y="1081"/>
                    <a:pt x="4632" y="1123"/>
                  </a:cubicBezTo>
                  <a:lnTo>
                    <a:pt x="4632" y="658"/>
                  </a:lnTo>
                  <a:cubicBezTo>
                    <a:pt x="4061" y="616"/>
                    <a:pt x="3490" y="489"/>
                    <a:pt x="2940" y="341"/>
                  </a:cubicBezTo>
                  <a:cubicBezTo>
                    <a:pt x="2282" y="161"/>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9"/>
            <p:cNvSpPr/>
            <p:nvPr/>
          </p:nvSpPr>
          <p:spPr>
            <a:xfrm>
              <a:off x="1378600" y="2273975"/>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3"/>
                    <a:pt x="550" y="489"/>
                    <a:pt x="952" y="468"/>
                  </a:cubicBezTo>
                  <a:cubicBezTo>
                    <a:pt x="985" y="467"/>
                    <a:pt x="1018" y="466"/>
                    <a:pt x="1051" y="466"/>
                  </a:cubicBezTo>
                  <a:cubicBezTo>
                    <a:pt x="1596" y="466"/>
                    <a:pt x="2196" y="626"/>
                    <a:pt x="2834" y="785"/>
                  </a:cubicBezTo>
                  <a:cubicBezTo>
                    <a:pt x="3405" y="933"/>
                    <a:pt x="4019" y="1081"/>
                    <a:pt x="4632" y="1124"/>
                  </a:cubicBezTo>
                  <a:lnTo>
                    <a:pt x="4632" y="658"/>
                  </a:lnTo>
                  <a:cubicBezTo>
                    <a:pt x="4061" y="616"/>
                    <a:pt x="3490" y="468"/>
                    <a:pt x="2961" y="341"/>
                  </a:cubicBezTo>
                  <a:cubicBezTo>
                    <a:pt x="2283"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9"/>
            <p:cNvSpPr/>
            <p:nvPr/>
          </p:nvSpPr>
          <p:spPr>
            <a:xfrm>
              <a:off x="1378600" y="2189925"/>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2"/>
                    <a:pt x="4019" y="1081"/>
                    <a:pt x="4632" y="1123"/>
                  </a:cubicBezTo>
                  <a:lnTo>
                    <a:pt x="4632" y="658"/>
                  </a:lnTo>
                  <a:cubicBezTo>
                    <a:pt x="4061" y="615"/>
                    <a:pt x="3490" y="467"/>
                    <a:pt x="2940" y="340"/>
                  </a:cubicBezTo>
                  <a:cubicBezTo>
                    <a:pt x="2282"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9"/>
            <p:cNvSpPr/>
            <p:nvPr/>
          </p:nvSpPr>
          <p:spPr>
            <a:xfrm>
              <a:off x="1378600" y="2245950"/>
              <a:ext cx="115825" cy="28100"/>
            </a:xfrm>
            <a:custGeom>
              <a:avLst/>
              <a:gdLst/>
              <a:ahLst/>
              <a:cxnLst/>
              <a:rect l="l" t="t" r="r" b="b"/>
              <a:pathLst>
                <a:path w="4633" h="1124" extrusionOk="0">
                  <a:moveTo>
                    <a:pt x="1040" y="1"/>
                  </a:moveTo>
                  <a:cubicBezTo>
                    <a:pt x="1003" y="1"/>
                    <a:pt x="967" y="2"/>
                    <a:pt x="931" y="3"/>
                  </a:cubicBezTo>
                  <a:cubicBezTo>
                    <a:pt x="593" y="24"/>
                    <a:pt x="275" y="66"/>
                    <a:pt x="0" y="151"/>
                  </a:cubicBezTo>
                  <a:lnTo>
                    <a:pt x="0" y="637"/>
                  </a:lnTo>
                  <a:cubicBezTo>
                    <a:pt x="254" y="553"/>
                    <a:pt x="550" y="489"/>
                    <a:pt x="952" y="468"/>
                  </a:cubicBezTo>
                  <a:cubicBezTo>
                    <a:pt x="1523" y="468"/>
                    <a:pt x="2158" y="616"/>
                    <a:pt x="2834" y="785"/>
                  </a:cubicBezTo>
                  <a:cubicBezTo>
                    <a:pt x="3405" y="933"/>
                    <a:pt x="4019" y="1081"/>
                    <a:pt x="4632" y="1124"/>
                  </a:cubicBezTo>
                  <a:lnTo>
                    <a:pt x="4632" y="680"/>
                  </a:lnTo>
                  <a:cubicBezTo>
                    <a:pt x="4061" y="637"/>
                    <a:pt x="3490" y="489"/>
                    <a:pt x="2940" y="341"/>
                  </a:cubicBezTo>
                  <a:cubicBezTo>
                    <a:pt x="2282"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9"/>
            <p:cNvSpPr/>
            <p:nvPr/>
          </p:nvSpPr>
          <p:spPr>
            <a:xfrm>
              <a:off x="1378600" y="2134400"/>
              <a:ext cx="115825" cy="27550"/>
            </a:xfrm>
            <a:custGeom>
              <a:avLst/>
              <a:gdLst/>
              <a:ahLst/>
              <a:cxnLst/>
              <a:rect l="l" t="t" r="r" b="b"/>
              <a:pathLst>
                <a:path w="4633" h="1102" extrusionOk="0">
                  <a:moveTo>
                    <a:pt x="1053" y="0"/>
                  </a:moveTo>
                  <a:cubicBezTo>
                    <a:pt x="1012" y="0"/>
                    <a:pt x="972" y="1"/>
                    <a:pt x="931" y="2"/>
                  </a:cubicBezTo>
                  <a:cubicBezTo>
                    <a:pt x="593" y="2"/>
                    <a:pt x="275" y="44"/>
                    <a:pt x="0" y="129"/>
                  </a:cubicBezTo>
                  <a:lnTo>
                    <a:pt x="0" y="637"/>
                  </a:lnTo>
                  <a:cubicBezTo>
                    <a:pt x="254" y="531"/>
                    <a:pt x="550" y="467"/>
                    <a:pt x="952" y="446"/>
                  </a:cubicBezTo>
                  <a:cubicBezTo>
                    <a:pt x="985" y="445"/>
                    <a:pt x="1018" y="445"/>
                    <a:pt x="1051" y="445"/>
                  </a:cubicBezTo>
                  <a:cubicBezTo>
                    <a:pt x="1596" y="445"/>
                    <a:pt x="2196" y="604"/>
                    <a:pt x="2834" y="764"/>
                  </a:cubicBezTo>
                  <a:cubicBezTo>
                    <a:pt x="3405" y="912"/>
                    <a:pt x="4019" y="1060"/>
                    <a:pt x="4632" y="1102"/>
                  </a:cubicBezTo>
                  <a:lnTo>
                    <a:pt x="4632" y="637"/>
                  </a:lnTo>
                  <a:cubicBezTo>
                    <a:pt x="4061" y="594"/>
                    <a:pt x="3490" y="467"/>
                    <a:pt x="2961" y="319"/>
                  </a:cubicBezTo>
                  <a:cubicBezTo>
                    <a:pt x="2288" y="141"/>
                    <a:pt x="1652" y="0"/>
                    <a:pt x="105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9"/>
            <p:cNvSpPr/>
            <p:nvPr/>
          </p:nvSpPr>
          <p:spPr>
            <a:xfrm>
              <a:off x="1223675" y="2273975"/>
              <a:ext cx="115825" cy="28100"/>
            </a:xfrm>
            <a:custGeom>
              <a:avLst/>
              <a:gdLst/>
              <a:ahLst/>
              <a:cxnLst/>
              <a:rect l="l" t="t" r="r" b="b"/>
              <a:pathLst>
                <a:path w="4633" h="1124" extrusionOk="0">
                  <a:moveTo>
                    <a:pt x="3590" y="1"/>
                  </a:moveTo>
                  <a:cubicBezTo>
                    <a:pt x="2971" y="1"/>
                    <a:pt x="2351" y="162"/>
                    <a:pt x="1693" y="341"/>
                  </a:cubicBezTo>
                  <a:cubicBezTo>
                    <a:pt x="1121" y="468"/>
                    <a:pt x="572" y="616"/>
                    <a:pt x="1" y="658"/>
                  </a:cubicBezTo>
                  <a:lnTo>
                    <a:pt x="1" y="1124"/>
                  </a:lnTo>
                  <a:cubicBezTo>
                    <a:pt x="635" y="1081"/>
                    <a:pt x="1206" y="933"/>
                    <a:pt x="1798" y="785"/>
                  </a:cubicBezTo>
                  <a:cubicBezTo>
                    <a:pt x="2436" y="626"/>
                    <a:pt x="3018" y="466"/>
                    <a:pt x="3579" y="466"/>
                  </a:cubicBezTo>
                  <a:cubicBezTo>
                    <a:pt x="3613" y="466"/>
                    <a:pt x="3647" y="467"/>
                    <a:pt x="3681" y="468"/>
                  </a:cubicBezTo>
                  <a:cubicBezTo>
                    <a:pt x="4082" y="489"/>
                    <a:pt x="4400" y="553"/>
                    <a:pt x="4632" y="637"/>
                  </a:cubicBezTo>
                  <a:lnTo>
                    <a:pt x="4632" y="151"/>
                  </a:lnTo>
                  <a:cubicBezTo>
                    <a:pt x="4357" y="66"/>
                    <a:pt x="4061"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9"/>
            <p:cNvSpPr/>
            <p:nvPr/>
          </p:nvSpPr>
          <p:spPr>
            <a:xfrm>
              <a:off x="1223675" y="2245950"/>
              <a:ext cx="115825" cy="28100"/>
            </a:xfrm>
            <a:custGeom>
              <a:avLst/>
              <a:gdLst/>
              <a:ahLst/>
              <a:cxnLst/>
              <a:rect l="l" t="t" r="r" b="b"/>
              <a:pathLst>
                <a:path w="4633" h="1124" extrusionOk="0">
                  <a:moveTo>
                    <a:pt x="3593" y="1"/>
                  </a:moveTo>
                  <a:cubicBezTo>
                    <a:pt x="2992" y="1"/>
                    <a:pt x="2371" y="162"/>
                    <a:pt x="1693" y="341"/>
                  </a:cubicBezTo>
                  <a:cubicBezTo>
                    <a:pt x="1143" y="489"/>
                    <a:pt x="572" y="637"/>
                    <a:pt x="1" y="680"/>
                  </a:cubicBezTo>
                  <a:lnTo>
                    <a:pt x="1" y="1124"/>
                  </a:lnTo>
                  <a:cubicBezTo>
                    <a:pt x="635" y="1081"/>
                    <a:pt x="1206" y="933"/>
                    <a:pt x="1819" y="785"/>
                  </a:cubicBezTo>
                  <a:cubicBezTo>
                    <a:pt x="2475" y="616"/>
                    <a:pt x="3110" y="468"/>
                    <a:pt x="3681" y="468"/>
                  </a:cubicBezTo>
                  <a:cubicBezTo>
                    <a:pt x="4082" y="489"/>
                    <a:pt x="4400" y="553"/>
                    <a:pt x="4632" y="637"/>
                  </a:cubicBezTo>
                  <a:lnTo>
                    <a:pt x="4632" y="151"/>
                  </a:lnTo>
                  <a:cubicBezTo>
                    <a:pt x="4357" y="66"/>
                    <a:pt x="4040" y="24"/>
                    <a:pt x="3702" y="3"/>
                  </a:cubicBezTo>
                  <a:cubicBezTo>
                    <a:pt x="3666" y="2"/>
                    <a:pt x="3629" y="1"/>
                    <a:pt x="359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9"/>
            <p:cNvSpPr/>
            <p:nvPr/>
          </p:nvSpPr>
          <p:spPr>
            <a:xfrm>
              <a:off x="1378600" y="221795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7"/>
                  </a:lnTo>
                  <a:cubicBezTo>
                    <a:pt x="254" y="552"/>
                    <a:pt x="550" y="488"/>
                    <a:pt x="952" y="467"/>
                  </a:cubicBezTo>
                  <a:cubicBezTo>
                    <a:pt x="985" y="466"/>
                    <a:pt x="1018" y="465"/>
                    <a:pt x="1051" y="465"/>
                  </a:cubicBezTo>
                  <a:cubicBezTo>
                    <a:pt x="1596" y="465"/>
                    <a:pt x="2196" y="625"/>
                    <a:pt x="2834" y="784"/>
                  </a:cubicBezTo>
                  <a:cubicBezTo>
                    <a:pt x="3405" y="932"/>
                    <a:pt x="4019" y="1080"/>
                    <a:pt x="4632" y="1123"/>
                  </a:cubicBezTo>
                  <a:lnTo>
                    <a:pt x="4632" y="679"/>
                  </a:lnTo>
                  <a:cubicBezTo>
                    <a:pt x="4061" y="636"/>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9"/>
            <p:cNvSpPr/>
            <p:nvPr/>
          </p:nvSpPr>
          <p:spPr>
            <a:xfrm>
              <a:off x="1223675" y="2302000"/>
              <a:ext cx="115825" cy="28100"/>
            </a:xfrm>
            <a:custGeom>
              <a:avLst/>
              <a:gdLst/>
              <a:ahLst/>
              <a:cxnLst/>
              <a:rect l="l" t="t" r="r" b="b"/>
              <a:pathLst>
                <a:path w="4633" h="1124" extrusionOk="0">
                  <a:moveTo>
                    <a:pt x="3590" y="1"/>
                  </a:moveTo>
                  <a:cubicBezTo>
                    <a:pt x="2971" y="1"/>
                    <a:pt x="2351" y="161"/>
                    <a:pt x="1693" y="341"/>
                  </a:cubicBezTo>
                  <a:cubicBezTo>
                    <a:pt x="1121" y="489"/>
                    <a:pt x="572" y="616"/>
                    <a:pt x="1" y="658"/>
                  </a:cubicBezTo>
                  <a:lnTo>
                    <a:pt x="1" y="1123"/>
                  </a:lnTo>
                  <a:cubicBezTo>
                    <a:pt x="635" y="1081"/>
                    <a:pt x="1206" y="933"/>
                    <a:pt x="1798" y="785"/>
                  </a:cubicBezTo>
                  <a:cubicBezTo>
                    <a:pt x="2436" y="626"/>
                    <a:pt x="3018" y="466"/>
                    <a:pt x="3579" y="466"/>
                  </a:cubicBezTo>
                  <a:cubicBezTo>
                    <a:pt x="3613" y="466"/>
                    <a:pt x="3647" y="467"/>
                    <a:pt x="3681" y="468"/>
                  </a:cubicBezTo>
                  <a:cubicBezTo>
                    <a:pt x="4082" y="489"/>
                    <a:pt x="4400" y="552"/>
                    <a:pt x="4632" y="637"/>
                  </a:cubicBezTo>
                  <a:lnTo>
                    <a:pt x="4632" y="151"/>
                  </a:lnTo>
                  <a:cubicBezTo>
                    <a:pt x="4357" y="66"/>
                    <a:pt x="4040"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9"/>
            <p:cNvSpPr/>
            <p:nvPr/>
          </p:nvSpPr>
          <p:spPr>
            <a:xfrm>
              <a:off x="1223675" y="2134400"/>
              <a:ext cx="115825" cy="27550"/>
            </a:xfrm>
            <a:custGeom>
              <a:avLst/>
              <a:gdLst/>
              <a:ahLst/>
              <a:cxnLst/>
              <a:rect l="l" t="t" r="r" b="b"/>
              <a:pathLst>
                <a:path w="4633" h="1102" extrusionOk="0">
                  <a:moveTo>
                    <a:pt x="3576" y="0"/>
                  </a:moveTo>
                  <a:cubicBezTo>
                    <a:pt x="2962" y="0"/>
                    <a:pt x="2346" y="141"/>
                    <a:pt x="1693" y="319"/>
                  </a:cubicBezTo>
                  <a:cubicBezTo>
                    <a:pt x="1121" y="467"/>
                    <a:pt x="572" y="594"/>
                    <a:pt x="1" y="637"/>
                  </a:cubicBezTo>
                  <a:lnTo>
                    <a:pt x="1" y="1102"/>
                  </a:lnTo>
                  <a:cubicBezTo>
                    <a:pt x="614" y="1060"/>
                    <a:pt x="1206" y="912"/>
                    <a:pt x="1798" y="764"/>
                  </a:cubicBezTo>
                  <a:cubicBezTo>
                    <a:pt x="2436" y="604"/>
                    <a:pt x="3018" y="445"/>
                    <a:pt x="3579" y="445"/>
                  </a:cubicBezTo>
                  <a:cubicBezTo>
                    <a:pt x="3613" y="445"/>
                    <a:pt x="3647" y="445"/>
                    <a:pt x="3681" y="446"/>
                  </a:cubicBezTo>
                  <a:cubicBezTo>
                    <a:pt x="4082" y="467"/>
                    <a:pt x="4400" y="531"/>
                    <a:pt x="4632" y="637"/>
                  </a:cubicBezTo>
                  <a:lnTo>
                    <a:pt x="4632" y="129"/>
                  </a:lnTo>
                  <a:cubicBezTo>
                    <a:pt x="4357" y="44"/>
                    <a:pt x="4061" y="2"/>
                    <a:pt x="3702" y="2"/>
                  </a:cubicBezTo>
                  <a:cubicBezTo>
                    <a:pt x="3660" y="1"/>
                    <a:pt x="3618" y="0"/>
                    <a:pt x="3576"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9"/>
            <p:cNvSpPr/>
            <p:nvPr/>
          </p:nvSpPr>
          <p:spPr>
            <a:xfrm>
              <a:off x="1223675" y="216190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14" y="1081"/>
                    <a:pt x="1206" y="954"/>
                    <a:pt x="1798" y="784"/>
                  </a:cubicBezTo>
                  <a:cubicBezTo>
                    <a:pt x="2436" y="625"/>
                    <a:pt x="3018" y="465"/>
                    <a:pt x="3579" y="465"/>
                  </a:cubicBezTo>
                  <a:cubicBezTo>
                    <a:pt x="3613" y="465"/>
                    <a:pt x="3647" y="466"/>
                    <a:pt x="3681" y="467"/>
                  </a:cubicBezTo>
                  <a:cubicBezTo>
                    <a:pt x="4082" y="488"/>
                    <a:pt x="4400" y="552"/>
                    <a:pt x="4632" y="658"/>
                  </a:cubicBezTo>
                  <a:lnTo>
                    <a:pt x="4632" y="150"/>
                  </a:lnTo>
                  <a:cubicBezTo>
                    <a:pt x="4357" y="65"/>
                    <a:pt x="4040"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9"/>
            <p:cNvSpPr/>
            <p:nvPr/>
          </p:nvSpPr>
          <p:spPr>
            <a:xfrm>
              <a:off x="1223675" y="221795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35" y="1080"/>
                    <a:pt x="1206" y="932"/>
                    <a:pt x="1798" y="784"/>
                  </a:cubicBezTo>
                  <a:cubicBezTo>
                    <a:pt x="2436" y="625"/>
                    <a:pt x="3018" y="465"/>
                    <a:pt x="3579" y="465"/>
                  </a:cubicBezTo>
                  <a:cubicBezTo>
                    <a:pt x="3613" y="465"/>
                    <a:pt x="3647" y="466"/>
                    <a:pt x="3681" y="467"/>
                  </a:cubicBezTo>
                  <a:cubicBezTo>
                    <a:pt x="4082" y="488"/>
                    <a:pt x="4400" y="552"/>
                    <a:pt x="4632" y="657"/>
                  </a:cubicBezTo>
                  <a:lnTo>
                    <a:pt x="4632" y="150"/>
                  </a:lnTo>
                  <a:cubicBezTo>
                    <a:pt x="4357" y="65"/>
                    <a:pt x="4061"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9"/>
            <p:cNvSpPr/>
            <p:nvPr/>
          </p:nvSpPr>
          <p:spPr>
            <a:xfrm>
              <a:off x="1223675" y="2189925"/>
              <a:ext cx="115825" cy="28075"/>
            </a:xfrm>
            <a:custGeom>
              <a:avLst/>
              <a:gdLst/>
              <a:ahLst/>
              <a:cxnLst/>
              <a:rect l="l" t="t" r="r" b="b"/>
              <a:pathLst>
                <a:path w="4633" h="1123" extrusionOk="0">
                  <a:moveTo>
                    <a:pt x="3593" y="0"/>
                  </a:moveTo>
                  <a:cubicBezTo>
                    <a:pt x="2992" y="0"/>
                    <a:pt x="2371" y="161"/>
                    <a:pt x="1693" y="340"/>
                  </a:cubicBezTo>
                  <a:cubicBezTo>
                    <a:pt x="1121" y="488"/>
                    <a:pt x="572" y="615"/>
                    <a:pt x="1" y="679"/>
                  </a:cubicBezTo>
                  <a:lnTo>
                    <a:pt x="1" y="1123"/>
                  </a:lnTo>
                  <a:cubicBezTo>
                    <a:pt x="635" y="1081"/>
                    <a:pt x="1206" y="932"/>
                    <a:pt x="1819" y="784"/>
                  </a:cubicBezTo>
                  <a:cubicBezTo>
                    <a:pt x="2438" y="625"/>
                    <a:pt x="3037" y="465"/>
                    <a:pt x="3582" y="465"/>
                  </a:cubicBezTo>
                  <a:cubicBezTo>
                    <a:pt x="3615" y="465"/>
                    <a:pt x="3648" y="466"/>
                    <a:pt x="3681" y="467"/>
                  </a:cubicBezTo>
                  <a:cubicBezTo>
                    <a:pt x="4082" y="488"/>
                    <a:pt x="4400" y="552"/>
                    <a:pt x="4632" y="636"/>
                  </a:cubicBezTo>
                  <a:lnTo>
                    <a:pt x="4632" y="150"/>
                  </a:lnTo>
                  <a:cubicBezTo>
                    <a:pt x="4357" y="65"/>
                    <a:pt x="4061" y="23"/>
                    <a:pt x="3702" y="2"/>
                  </a:cubicBezTo>
                  <a:cubicBezTo>
                    <a:pt x="3666" y="1"/>
                    <a:pt x="3629" y="0"/>
                    <a:pt x="359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9"/>
            <p:cNvSpPr/>
            <p:nvPr/>
          </p:nvSpPr>
          <p:spPr>
            <a:xfrm>
              <a:off x="1389175" y="2891050"/>
              <a:ext cx="126400" cy="123750"/>
            </a:xfrm>
            <a:custGeom>
              <a:avLst/>
              <a:gdLst/>
              <a:ahLst/>
              <a:cxnLst/>
              <a:rect l="l" t="t" r="r" b="b"/>
              <a:pathLst>
                <a:path w="5056" h="4950" extrusionOk="0">
                  <a:moveTo>
                    <a:pt x="2538" y="1"/>
                  </a:moveTo>
                  <a:lnTo>
                    <a:pt x="1883" y="1270"/>
                  </a:lnTo>
                  <a:lnTo>
                    <a:pt x="508" y="974"/>
                  </a:lnTo>
                  <a:lnTo>
                    <a:pt x="1079" y="2285"/>
                  </a:lnTo>
                  <a:lnTo>
                    <a:pt x="0" y="3173"/>
                  </a:lnTo>
                  <a:lnTo>
                    <a:pt x="1375" y="3533"/>
                  </a:lnTo>
                  <a:lnTo>
                    <a:pt x="1396" y="4950"/>
                  </a:lnTo>
                  <a:lnTo>
                    <a:pt x="2538" y="4083"/>
                  </a:lnTo>
                  <a:lnTo>
                    <a:pt x="3659" y="4950"/>
                  </a:lnTo>
                  <a:lnTo>
                    <a:pt x="3680" y="3533"/>
                  </a:lnTo>
                  <a:lnTo>
                    <a:pt x="5055" y="3173"/>
                  </a:lnTo>
                  <a:lnTo>
                    <a:pt x="3976" y="2285"/>
                  </a:lnTo>
                  <a:lnTo>
                    <a:pt x="4569" y="974"/>
                  </a:lnTo>
                  <a:lnTo>
                    <a:pt x="3152" y="1270"/>
                  </a:lnTo>
                  <a:lnTo>
                    <a:pt x="25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9"/>
            <p:cNvSpPr/>
            <p:nvPr/>
          </p:nvSpPr>
          <p:spPr>
            <a:xfrm>
              <a:off x="1552550" y="3105200"/>
              <a:ext cx="143850" cy="145425"/>
            </a:xfrm>
            <a:custGeom>
              <a:avLst/>
              <a:gdLst/>
              <a:ahLst/>
              <a:cxnLst/>
              <a:rect l="l" t="t" r="r" b="b"/>
              <a:pathLst>
                <a:path w="5754" h="5817" extrusionOk="0">
                  <a:moveTo>
                    <a:pt x="2877" y="0"/>
                  </a:moveTo>
                  <a:lnTo>
                    <a:pt x="2263" y="1375"/>
                  </a:lnTo>
                  <a:lnTo>
                    <a:pt x="825" y="846"/>
                  </a:lnTo>
                  <a:lnTo>
                    <a:pt x="1354" y="2285"/>
                  </a:lnTo>
                  <a:lnTo>
                    <a:pt x="0" y="2898"/>
                  </a:lnTo>
                  <a:lnTo>
                    <a:pt x="1354" y="3554"/>
                  </a:lnTo>
                  <a:lnTo>
                    <a:pt x="825" y="4971"/>
                  </a:lnTo>
                  <a:lnTo>
                    <a:pt x="2263" y="4442"/>
                  </a:lnTo>
                  <a:lnTo>
                    <a:pt x="2877" y="5817"/>
                  </a:lnTo>
                  <a:lnTo>
                    <a:pt x="3490" y="4442"/>
                  </a:lnTo>
                  <a:lnTo>
                    <a:pt x="4907" y="4971"/>
                  </a:lnTo>
                  <a:lnTo>
                    <a:pt x="4400" y="3554"/>
                  </a:lnTo>
                  <a:lnTo>
                    <a:pt x="5753" y="2919"/>
                  </a:lnTo>
                  <a:lnTo>
                    <a:pt x="4400" y="2285"/>
                  </a:lnTo>
                  <a:lnTo>
                    <a:pt x="4907" y="846"/>
                  </a:lnTo>
                  <a:lnTo>
                    <a:pt x="4907" y="846"/>
                  </a:lnTo>
                  <a:lnTo>
                    <a:pt x="3490" y="1375"/>
                  </a:lnTo>
                  <a:lnTo>
                    <a:pt x="2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1560475" y="2728750"/>
              <a:ext cx="126400" cy="123750"/>
            </a:xfrm>
            <a:custGeom>
              <a:avLst/>
              <a:gdLst/>
              <a:ahLst/>
              <a:cxnLst/>
              <a:rect l="l" t="t" r="r" b="b"/>
              <a:pathLst>
                <a:path w="5056" h="4950" extrusionOk="0">
                  <a:moveTo>
                    <a:pt x="2518" y="0"/>
                  </a:moveTo>
                  <a:lnTo>
                    <a:pt x="1883" y="1269"/>
                  </a:lnTo>
                  <a:lnTo>
                    <a:pt x="466" y="973"/>
                  </a:lnTo>
                  <a:lnTo>
                    <a:pt x="1079" y="2263"/>
                  </a:lnTo>
                  <a:lnTo>
                    <a:pt x="1" y="3194"/>
                  </a:lnTo>
                  <a:lnTo>
                    <a:pt x="1375" y="3532"/>
                  </a:lnTo>
                  <a:lnTo>
                    <a:pt x="1397" y="4949"/>
                  </a:lnTo>
                  <a:lnTo>
                    <a:pt x="2518" y="4082"/>
                  </a:lnTo>
                  <a:lnTo>
                    <a:pt x="3660" y="4949"/>
                  </a:lnTo>
                  <a:lnTo>
                    <a:pt x="3681" y="3532"/>
                  </a:lnTo>
                  <a:lnTo>
                    <a:pt x="5055" y="3194"/>
                  </a:lnTo>
                  <a:lnTo>
                    <a:pt x="3977" y="2263"/>
                  </a:lnTo>
                  <a:lnTo>
                    <a:pt x="4569" y="973"/>
                  </a:lnTo>
                  <a:lnTo>
                    <a:pt x="3152" y="1269"/>
                  </a:lnTo>
                  <a:lnTo>
                    <a:pt x="25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1641900" y="2957150"/>
              <a:ext cx="87800" cy="83575"/>
            </a:xfrm>
            <a:custGeom>
              <a:avLst/>
              <a:gdLst/>
              <a:ahLst/>
              <a:cxnLst/>
              <a:rect l="l" t="t" r="r" b="b"/>
              <a:pathLst>
                <a:path w="3512" h="3343" extrusionOk="0">
                  <a:moveTo>
                    <a:pt x="1756" y="1"/>
                  </a:moveTo>
                  <a:lnTo>
                    <a:pt x="1206" y="1079"/>
                  </a:lnTo>
                  <a:lnTo>
                    <a:pt x="1" y="1270"/>
                  </a:lnTo>
                  <a:lnTo>
                    <a:pt x="868" y="2137"/>
                  </a:lnTo>
                  <a:lnTo>
                    <a:pt x="678" y="3342"/>
                  </a:lnTo>
                  <a:lnTo>
                    <a:pt x="678" y="3342"/>
                  </a:lnTo>
                  <a:lnTo>
                    <a:pt x="1756" y="2792"/>
                  </a:lnTo>
                  <a:lnTo>
                    <a:pt x="2856" y="3342"/>
                  </a:lnTo>
                  <a:lnTo>
                    <a:pt x="2666" y="2137"/>
                  </a:lnTo>
                  <a:lnTo>
                    <a:pt x="3512" y="1270"/>
                  </a:lnTo>
                  <a:lnTo>
                    <a:pt x="2327" y="1079"/>
                  </a:lnTo>
                  <a:lnTo>
                    <a:pt x="17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1731800" y="2848775"/>
              <a:ext cx="93600" cy="107350"/>
            </a:xfrm>
            <a:custGeom>
              <a:avLst/>
              <a:gdLst/>
              <a:ahLst/>
              <a:cxnLst/>
              <a:rect l="l" t="t" r="r" b="b"/>
              <a:pathLst>
                <a:path w="3744" h="4294" extrusionOk="0">
                  <a:moveTo>
                    <a:pt x="1882" y="0"/>
                  </a:moveTo>
                  <a:lnTo>
                    <a:pt x="1269" y="1079"/>
                  </a:lnTo>
                  <a:lnTo>
                    <a:pt x="0" y="1058"/>
                  </a:lnTo>
                  <a:lnTo>
                    <a:pt x="656" y="2136"/>
                  </a:lnTo>
                  <a:lnTo>
                    <a:pt x="0" y="3215"/>
                  </a:lnTo>
                  <a:lnTo>
                    <a:pt x="1269" y="3194"/>
                  </a:lnTo>
                  <a:lnTo>
                    <a:pt x="1882" y="4293"/>
                  </a:lnTo>
                  <a:lnTo>
                    <a:pt x="2475" y="3194"/>
                  </a:lnTo>
                  <a:lnTo>
                    <a:pt x="3744" y="3215"/>
                  </a:lnTo>
                  <a:lnTo>
                    <a:pt x="3109" y="2136"/>
                  </a:lnTo>
                  <a:lnTo>
                    <a:pt x="3744" y="1058"/>
                  </a:lnTo>
                  <a:lnTo>
                    <a:pt x="2475" y="1079"/>
                  </a:lnTo>
                  <a:lnTo>
                    <a:pt x="1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1172925" y="2401450"/>
              <a:ext cx="901500" cy="547800"/>
            </a:xfrm>
            <a:custGeom>
              <a:avLst/>
              <a:gdLst/>
              <a:ahLst/>
              <a:cxnLst/>
              <a:rect l="l" t="t" r="r" b="b"/>
              <a:pathLst>
                <a:path w="36060" h="21912" extrusionOk="0">
                  <a:moveTo>
                    <a:pt x="18020" y="1"/>
                  </a:moveTo>
                  <a:lnTo>
                    <a:pt x="0" y="16201"/>
                  </a:lnTo>
                  <a:cubicBezTo>
                    <a:pt x="592" y="18020"/>
                    <a:pt x="1333" y="19945"/>
                    <a:pt x="2369" y="21911"/>
                  </a:cubicBezTo>
                  <a:lnTo>
                    <a:pt x="18020" y="7847"/>
                  </a:lnTo>
                  <a:lnTo>
                    <a:pt x="33691" y="21911"/>
                  </a:lnTo>
                  <a:cubicBezTo>
                    <a:pt x="34728" y="19945"/>
                    <a:pt x="35468" y="18020"/>
                    <a:pt x="36060" y="16201"/>
                  </a:cubicBezTo>
                  <a:lnTo>
                    <a:pt x="1802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2191800" y="2830775"/>
              <a:ext cx="105775" cy="237450"/>
            </a:xfrm>
            <a:custGeom>
              <a:avLst/>
              <a:gdLst/>
              <a:ahLst/>
              <a:cxnLst/>
              <a:rect l="l" t="t" r="r" b="b"/>
              <a:pathLst>
                <a:path w="4231" h="9498" extrusionOk="0">
                  <a:moveTo>
                    <a:pt x="698" y="1"/>
                  </a:moveTo>
                  <a:cubicBezTo>
                    <a:pt x="508" y="720"/>
                    <a:pt x="254" y="1397"/>
                    <a:pt x="0" y="2074"/>
                  </a:cubicBezTo>
                  <a:lnTo>
                    <a:pt x="2432" y="4252"/>
                  </a:lnTo>
                  <a:lnTo>
                    <a:pt x="1586" y="9497"/>
                  </a:lnTo>
                  <a:cubicBezTo>
                    <a:pt x="2538" y="7594"/>
                    <a:pt x="3511" y="5394"/>
                    <a:pt x="4230" y="3152"/>
                  </a:cubicBezTo>
                  <a:cubicBezTo>
                    <a:pt x="3892" y="2856"/>
                    <a:pt x="1438" y="657"/>
                    <a:pt x="6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9"/>
            <p:cNvSpPr/>
            <p:nvPr/>
          </p:nvSpPr>
          <p:spPr>
            <a:xfrm>
              <a:off x="2178050" y="3017425"/>
              <a:ext cx="38625" cy="94150"/>
            </a:xfrm>
            <a:custGeom>
              <a:avLst/>
              <a:gdLst/>
              <a:ahLst/>
              <a:cxnLst/>
              <a:rect l="l" t="t" r="r" b="b"/>
              <a:pathLst>
                <a:path w="1545" h="3766" extrusionOk="0">
                  <a:moveTo>
                    <a:pt x="1544" y="1"/>
                  </a:moveTo>
                  <a:lnTo>
                    <a:pt x="1544" y="1"/>
                  </a:lnTo>
                  <a:cubicBezTo>
                    <a:pt x="1100" y="995"/>
                    <a:pt x="571" y="1968"/>
                    <a:pt x="21" y="2898"/>
                  </a:cubicBezTo>
                  <a:cubicBezTo>
                    <a:pt x="21" y="2898"/>
                    <a:pt x="21" y="2898"/>
                    <a:pt x="0" y="2919"/>
                  </a:cubicBezTo>
                  <a:cubicBezTo>
                    <a:pt x="402" y="3258"/>
                    <a:pt x="719" y="3554"/>
                    <a:pt x="973" y="3765"/>
                  </a:cubicBezTo>
                  <a:lnTo>
                    <a:pt x="15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9"/>
            <p:cNvSpPr/>
            <p:nvPr/>
          </p:nvSpPr>
          <p:spPr>
            <a:xfrm>
              <a:off x="949800" y="2830775"/>
              <a:ext cx="105775" cy="236900"/>
            </a:xfrm>
            <a:custGeom>
              <a:avLst/>
              <a:gdLst/>
              <a:ahLst/>
              <a:cxnLst/>
              <a:rect l="l" t="t" r="r" b="b"/>
              <a:pathLst>
                <a:path w="4231" h="9476" extrusionOk="0">
                  <a:moveTo>
                    <a:pt x="3511" y="1"/>
                  </a:moveTo>
                  <a:cubicBezTo>
                    <a:pt x="2792" y="657"/>
                    <a:pt x="339" y="2856"/>
                    <a:pt x="0" y="3152"/>
                  </a:cubicBezTo>
                  <a:cubicBezTo>
                    <a:pt x="719" y="5373"/>
                    <a:pt x="1671" y="7572"/>
                    <a:pt x="2644" y="9476"/>
                  </a:cubicBezTo>
                  <a:lnTo>
                    <a:pt x="1798" y="4252"/>
                  </a:lnTo>
                  <a:lnTo>
                    <a:pt x="4230" y="2074"/>
                  </a:lnTo>
                  <a:cubicBezTo>
                    <a:pt x="3976" y="1397"/>
                    <a:pt x="3722" y="720"/>
                    <a:pt x="35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9"/>
            <p:cNvSpPr/>
            <p:nvPr/>
          </p:nvSpPr>
          <p:spPr>
            <a:xfrm>
              <a:off x="1030150" y="3017425"/>
              <a:ext cx="39150" cy="94150"/>
            </a:xfrm>
            <a:custGeom>
              <a:avLst/>
              <a:gdLst/>
              <a:ahLst/>
              <a:cxnLst/>
              <a:rect l="l" t="t" r="r" b="b"/>
              <a:pathLst>
                <a:path w="1566" h="3766" extrusionOk="0">
                  <a:moveTo>
                    <a:pt x="1" y="1"/>
                  </a:moveTo>
                  <a:lnTo>
                    <a:pt x="593" y="3765"/>
                  </a:lnTo>
                  <a:cubicBezTo>
                    <a:pt x="826" y="3554"/>
                    <a:pt x="1185" y="3237"/>
                    <a:pt x="1566" y="2898"/>
                  </a:cubicBezTo>
                  <a:cubicBezTo>
                    <a:pt x="995" y="1968"/>
                    <a:pt x="466" y="995"/>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9"/>
            <p:cNvSpPr/>
            <p:nvPr/>
          </p:nvSpPr>
          <p:spPr>
            <a:xfrm>
              <a:off x="1021700" y="2865675"/>
              <a:ext cx="1203950" cy="642975"/>
            </a:xfrm>
            <a:custGeom>
              <a:avLst/>
              <a:gdLst/>
              <a:ahLst/>
              <a:cxnLst/>
              <a:rect l="l" t="t" r="r" b="b"/>
              <a:pathLst>
                <a:path w="48158" h="25719" extrusionOk="0">
                  <a:moveTo>
                    <a:pt x="3427" y="1"/>
                  </a:moveTo>
                  <a:cubicBezTo>
                    <a:pt x="2729" y="614"/>
                    <a:pt x="381" y="2729"/>
                    <a:pt x="0" y="3089"/>
                  </a:cubicBezTo>
                  <a:cubicBezTo>
                    <a:pt x="910" y="5394"/>
                    <a:pt x="2010" y="7615"/>
                    <a:pt x="3300" y="9666"/>
                  </a:cubicBezTo>
                  <a:cubicBezTo>
                    <a:pt x="7805" y="16836"/>
                    <a:pt x="14128" y="22081"/>
                    <a:pt x="21657" y="24830"/>
                  </a:cubicBezTo>
                  <a:cubicBezTo>
                    <a:pt x="21657" y="24830"/>
                    <a:pt x="23815" y="25613"/>
                    <a:pt x="24069" y="25718"/>
                  </a:cubicBezTo>
                  <a:cubicBezTo>
                    <a:pt x="24343" y="25613"/>
                    <a:pt x="26501" y="24830"/>
                    <a:pt x="26501" y="24830"/>
                  </a:cubicBezTo>
                  <a:cubicBezTo>
                    <a:pt x="34009" y="22081"/>
                    <a:pt x="40354" y="16836"/>
                    <a:pt x="44858" y="9687"/>
                  </a:cubicBezTo>
                  <a:cubicBezTo>
                    <a:pt x="46127" y="7657"/>
                    <a:pt x="47227" y="5415"/>
                    <a:pt x="48158" y="3089"/>
                  </a:cubicBezTo>
                  <a:cubicBezTo>
                    <a:pt x="47756" y="2729"/>
                    <a:pt x="45408" y="614"/>
                    <a:pt x="44732" y="1"/>
                  </a:cubicBezTo>
                  <a:cubicBezTo>
                    <a:pt x="43801" y="2644"/>
                    <a:pt x="42638" y="5140"/>
                    <a:pt x="41200" y="7382"/>
                  </a:cubicBezTo>
                  <a:cubicBezTo>
                    <a:pt x="37223" y="13748"/>
                    <a:pt x="31640" y="18380"/>
                    <a:pt x="25041" y="20812"/>
                  </a:cubicBezTo>
                  <a:lnTo>
                    <a:pt x="24069" y="21150"/>
                  </a:lnTo>
                  <a:cubicBezTo>
                    <a:pt x="24069" y="21150"/>
                    <a:pt x="23117" y="20812"/>
                    <a:pt x="23117" y="20812"/>
                  </a:cubicBezTo>
                  <a:cubicBezTo>
                    <a:pt x="16497" y="18380"/>
                    <a:pt x="10935" y="13748"/>
                    <a:pt x="6937" y="7382"/>
                  </a:cubicBezTo>
                  <a:cubicBezTo>
                    <a:pt x="5520" y="5140"/>
                    <a:pt x="4357" y="2644"/>
                    <a:pt x="3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9"/>
            <p:cNvSpPr/>
            <p:nvPr/>
          </p:nvSpPr>
          <p:spPr>
            <a:xfrm>
              <a:off x="1078800" y="3012675"/>
              <a:ext cx="78800" cy="71400"/>
            </a:xfrm>
            <a:custGeom>
              <a:avLst/>
              <a:gdLst/>
              <a:ahLst/>
              <a:cxnLst/>
              <a:rect l="l" t="t" r="r" b="b"/>
              <a:pathLst>
                <a:path w="3152" h="2856" extrusionOk="0">
                  <a:moveTo>
                    <a:pt x="2581" y="339"/>
                  </a:moveTo>
                  <a:lnTo>
                    <a:pt x="1904" y="1100"/>
                  </a:lnTo>
                  <a:lnTo>
                    <a:pt x="1608" y="550"/>
                  </a:lnTo>
                  <a:lnTo>
                    <a:pt x="2581" y="339"/>
                  </a:lnTo>
                  <a:close/>
                  <a:moveTo>
                    <a:pt x="2708" y="0"/>
                  </a:moveTo>
                  <a:cubicBezTo>
                    <a:pt x="1967" y="127"/>
                    <a:pt x="804" y="318"/>
                    <a:pt x="276" y="339"/>
                  </a:cubicBezTo>
                  <a:lnTo>
                    <a:pt x="149" y="191"/>
                  </a:lnTo>
                  <a:lnTo>
                    <a:pt x="1" y="275"/>
                  </a:lnTo>
                  <a:cubicBezTo>
                    <a:pt x="85" y="381"/>
                    <a:pt x="149" y="508"/>
                    <a:pt x="212" y="635"/>
                  </a:cubicBezTo>
                  <a:cubicBezTo>
                    <a:pt x="297" y="783"/>
                    <a:pt x="360" y="931"/>
                    <a:pt x="445" y="1079"/>
                  </a:cubicBezTo>
                  <a:lnTo>
                    <a:pt x="572" y="994"/>
                  </a:lnTo>
                  <a:lnTo>
                    <a:pt x="508" y="783"/>
                  </a:lnTo>
                  <a:lnTo>
                    <a:pt x="1270" y="593"/>
                  </a:lnTo>
                  <a:lnTo>
                    <a:pt x="1693" y="1333"/>
                  </a:lnTo>
                  <a:cubicBezTo>
                    <a:pt x="1545" y="1502"/>
                    <a:pt x="1291" y="1756"/>
                    <a:pt x="1143" y="1904"/>
                  </a:cubicBezTo>
                  <a:lnTo>
                    <a:pt x="995" y="1735"/>
                  </a:lnTo>
                  <a:lnTo>
                    <a:pt x="847" y="1819"/>
                  </a:lnTo>
                  <a:cubicBezTo>
                    <a:pt x="952" y="1988"/>
                    <a:pt x="1058" y="2158"/>
                    <a:pt x="1164" y="2348"/>
                  </a:cubicBezTo>
                  <a:cubicBezTo>
                    <a:pt x="1248" y="2517"/>
                    <a:pt x="1333" y="2686"/>
                    <a:pt x="1439" y="2856"/>
                  </a:cubicBezTo>
                  <a:lnTo>
                    <a:pt x="1587" y="2771"/>
                  </a:lnTo>
                  <a:lnTo>
                    <a:pt x="1502" y="2559"/>
                  </a:lnTo>
                  <a:cubicBezTo>
                    <a:pt x="1650" y="2369"/>
                    <a:pt x="2116" y="1819"/>
                    <a:pt x="2454" y="1439"/>
                  </a:cubicBezTo>
                  <a:lnTo>
                    <a:pt x="3152" y="656"/>
                  </a:lnTo>
                  <a:lnTo>
                    <a:pt x="3110" y="402"/>
                  </a:lnTo>
                  <a:cubicBezTo>
                    <a:pt x="2962" y="275"/>
                    <a:pt x="2835" y="148"/>
                    <a:pt x="270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9"/>
            <p:cNvSpPr/>
            <p:nvPr/>
          </p:nvSpPr>
          <p:spPr>
            <a:xfrm>
              <a:off x="1138025" y="3083000"/>
              <a:ext cx="93075" cy="88850"/>
            </a:xfrm>
            <a:custGeom>
              <a:avLst/>
              <a:gdLst/>
              <a:ahLst/>
              <a:cxnLst/>
              <a:rect l="l" t="t" r="r" b="b"/>
              <a:pathLst>
                <a:path w="3723" h="3554" extrusionOk="0">
                  <a:moveTo>
                    <a:pt x="2115" y="0"/>
                  </a:moveTo>
                  <a:lnTo>
                    <a:pt x="1988" y="106"/>
                  </a:lnTo>
                  <a:lnTo>
                    <a:pt x="2094" y="317"/>
                  </a:lnTo>
                  <a:cubicBezTo>
                    <a:pt x="1925" y="466"/>
                    <a:pt x="1756" y="614"/>
                    <a:pt x="1523" y="762"/>
                  </a:cubicBezTo>
                  <a:lnTo>
                    <a:pt x="910" y="1206"/>
                  </a:lnTo>
                  <a:cubicBezTo>
                    <a:pt x="698" y="1354"/>
                    <a:pt x="508" y="1481"/>
                    <a:pt x="318" y="1586"/>
                  </a:cubicBezTo>
                  <a:lnTo>
                    <a:pt x="148" y="1417"/>
                  </a:lnTo>
                  <a:lnTo>
                    <a:pt x="0" y="1523"/>
                  </a:lnTo>
                  <a:cubicBezTo>
                    <a:pt x="106" y="1650"/>
                    <a:pt x="191" y="1756"/>
                    <a:pt x="275" y="1883"/>
                  </a:cubicBezTo>
                  <a:cubicBezTo>
                    <a:pt x="360" y="2009"/>
                    <a:pt x="444" y="2136"/>
                    <a:pt x="550" y="2263"/>
                  </a:cubicBezTo>
                  <a:lnTo>
                    <a:pt x="677" y="2179"/>
                  </a:lnTo>
                  <a:lnTo>
                    <a:pt x="571" y="1946"/>
                  </a:lnTo>
                  <a:cubicBezTo>
                    <a:pt x="931" y="1650"/>
                    <a:pt x="1460" y="1269"/>
                    <a:pt x="1883" y="973"/>
                  </a:cubicBezTo>
                  <a:lnTo>
                    <a:pt x="1883" y="973"/>
                  </a:lnTo>
                  <a:cubicBezTo>
                    <a:pt x="1608" y="1650"/>
                    <a:pt x="1375" y="2369"/>
                    <a:pt x="1100" y="3088"/>
                  </a:cubicBezTo>
                  <a:cubicBezTo>
                    <a:pt x="1164" y="3173"/>
                    <a:pt x="1227" y="3257"/>
                    <a:pt x="1290" y="3321"/>
                  </a:cubicBezTo>
                  <a:cubicBezTo>
                    <a:pt x="1333" y="3405"/>
                    <a:pt x="1396" y="3490"/>
                    <a:pt x="1438" y="3553"/>
                  </a:cubicBezTo>
                  <a:cubicBezTo>
                    <a:pt x="1629" y="3405"/>
                    <a:pt x="1904" y="3194"/>
                    <a:pt x="2200" y="2982"/>
                  </a:cubicBezTo>
                  <a:lnTo>
                    <a:pt x="2792" y="2538"/>
                  </a:lnTo>
                  <a:cubicBezTo>
                    <a:pt x="3025" y="2390"/>
                    <a:pt x="3215" y="2263"/>
                    <a:pt x="3405" y="2157"/>
                  </a:cubicBezTo>
                  <a:lnTo>
                    <a:pt x="3575" y="2327"/>
                  </a:lnTo>
                  <a:lnTo>
                    <a:pt x="3723" y="2221"/>
                  </a:lnTo>
                  <a:cubicBezTo>
                    <a:pt x="3617" y="2094"/>
                    <a:pt x="3532" y="1967"/>
                    <a:pt x="3448" y="1840"/>
                  </a:cubicBezTo>
                  <a:cubicBezTo>
                    <a:pt x="3342" y="1734"/>
                    <a:pt x="3257" y="1608"/>
                    <a:pt x="3173" y="1481"/>
                  </a:cubicBezTo>
                  <a:lnTo>
                    <a:pt x="3046" y="1565"/>
                  </a:lnTo>
                  <a:lnTo>
                    <a:pt x="3152" y="1798"/>
                  </a:lnTo>
                  <a:cubicBezTo>
                    <a:pt x="2792" y="2094"/>
                    <a:pt x="1861" y="2771"/>
                    <a:pt x="1861" y="2771"/>
                  </a:cubicBezTo>
                  <a:cubicBezTo>
                    <a:pt x="2094" y="2115"/>
                    <a:pt x="2369" y="1375"/>
                    <a:pt x="2602" y="698"/>
                  </a:cubicBezTo>
                  <a:cubicBezTo>
                    <a:pt x="2517" y="571"/>
                    <a:pt x="2433" y="466"/>
                    <a:pt x="2348" y="360"/>
                  </a:cubicBezTo>
                  <a:cubicBezTo>
                    <a:pt x="2263" y="233"/>
                    <a:pt x="2200" y="127"/>
                    <a:pt x="2115"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9"/>
            <p:cNvSpPr/>
            <p:nvPr/>
          </p:nvSpPr>
          <p:spPr>
            <a:xfrm>
              <a:off x="1216800" y="3183400"/>
              <a:ext cx="80925" cy="70925"/>
            </a:xfrm>
            <a:custGeom>
              <a:avLst/>
              <a:gdLst/>
              <a:ahLst/>
              <a:cxnLst/>
              <a:rect l="l" t="t" r="r" b="b"/>
              <a:pathLst>
                <a:path w="3237" h="2837" extrusionOk="0">
                  <a:moveTo>
                    <a:pt x="1490" y="1"/>
                  </a:moveTo>
                  <a:cubicBezTo>
                    <a:pt x="1169" y="1"/>
                    <a:pt x="856" y="117"/>
                    <a:pt x="593" y="362"/>
                  </a:cubicBezTo>
                  <a:cubicBezTo>
                    <a:pt x="1" y="891"/>
                    <a:pt x="64" y="1716"/>
                    <a:pt x="529" y="2223"/>
                  </a:cubicBezTo>
                  <a:cubicBezTo>
                    <a:pt x="868" y="2583"/>
                    <a:pt x="1227" y="2794"/>
                    <a:pt x="1819" y="2837"/>
                  </a:cubicBezTo>
                  <a:lnTo>
                    <a:pt x="1862" y="2541"/>
                  </a:lnTo>
                  <a:cubicBezTo>
                    <a:pt x="1523" y="2477"/>
                    <a:pt x="1270" y="2350"/>
                    <a:pt x="1122" y="2160"/>
                  </a:cubicBezTo>
                  <a:cubicBezTo>
                    <a:pt x="741" y="1758"/>
                    <a:pt x="720" y="1208"/>
                    <a:pt x="1164" y="785"/>
                  </a:cubicBezTo>
                  <a:cubicBezTo>
                    <a:pt x="1358" y="600"/>
                    <a:pt x="1561" y="524"/>
                    <a:pt x="1752" y="524"/>
                  </a:cubicBezTo>
                  <a:cubicBezTo>
                    <a:pt x="1997" y="524"/>
                    <a:pt x="2224" y="649"/>
                    <a:pt x="2390" y="827"/>
                  </a:cubicBezTo>
                  <a:cubicBezTo>
                    <a:pt x="2539" y="954"/>
                    <a:pt x="2644" y="1208"/>
                    <a:pt x="2687" y="1398"/>
                  </a:cubicBezTo>
                  <a:lnTo>
                    <a:pt x="2539" y="1568"/>
                  </a:lnTo>
                  <a:lnTo>
                    <a:pt x="2665" y="1716"/>
                  </a:lnTo>
                  <a:cubicBezTo>
                    <a:pt x="2813" y="1589"/>
                    <a:pt x="3046" y="1462"/>
                    <a:pt x="3236" y="1377"/>
                  </a:cubicBezTo>
                  <a:cubicBezTo>
                    <a:pt x="3088" y="1081"/>
                    <a:pt x="2940" y="827"/>
                    <a:pt x="2708" y="595"/>
                  </a:cubicBezTo>
                  <a:cubicBezTo>
                    <a:pt x="2357" y="208"/>
                    <a:pt x="1917" y="1"/>
                    <a:pt x="14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9"/>
            <p:cNvSpPr/>
            <p:nvPr/>
          </p:nvSpPr>
          <p:spPr>
            <a:xfrm>
              <a:off x="1294000" y="3257425"/>
              <a:ext cx="85150" cy="72300"/>
            </a:xfrm>
            <a:custGeom>
              <a:avLst/>
              <a:gdLst/>
              <a:ahLst/>
              <a:cxnLst/>
              <a:rect l="l" t="t" r="r" b="b"/>
              <a:pathLst>
                <a:path w="3406" h="2892" extrusionOk="0">
                  <a:moveTo>
                    <a:pt x="1869" y="514"/>
                  </a:moveTo>
                  <a:cubicBezTo>
                    <a:pt x="2033" y="514"/>
                    <a:pt x="2191" y="572"/>
                    <a:pt x="2327" y="700"/>
                  </a:cubicBezTo>
                  <a:cubicBezTo>
                    <a:pt x="2708" y="997"/>
                    <a:pt x="2665" y="1525"/>
                    <a:pt x="2306" y="1969"/>
                  </a:cubicBezTo>
                  <a:cubicBezTo>
                    <a:pt x="2083" y="2231"/>
                    <a:pt x="1804" y="2379"/>
                    <a:pt x="1534" y="2379"/>
                  </a:cubicBezTo>
                  <a:cubicBezTo>
                    <a:pt x="1367" y="2379"/>
                    <a:pt x="1203" y="2323"/>
                    <a:pt x="1058" y="2202"/>
                  </a:cubicBezTo>
                  <a:cubicBezTo>
                    <a:pt x="677" y="1885"/>
                    <a:pt x="720" y="1377"/>
                    <a:pt x="1079" y="933"/>
                  </a:cubicBezTo>
                  <a:cubicBezTo>
                    <a:pt x="1315" y="670"/>
                    <a:pt x="1601" y="514"/>
                    <a:pt x="1869" y="514"/>
                  </a:cubicBezTo>
                  <a:close/>
                  <a:moveTo>
                    <a:pt x="1534" y="0"/>
                  </a:moveTo>
                  <a:cubicBezTo>
                    <a:pt x="1147" y="0"/>
                    <a:pt x="790" y="172"/>
                    <a:pt x="529" y="489"/>
                  </a:cubicBezTo>
                  <a:cubicBezTo>
                    <a:pt x="0" y="1145"/>
                    <a:pt x="127" y="1885"/>
                    <a:pt x="825" y="2477"/>
                  </a:cubicBezTo>
                  <a:cubicBezTo>
                    <a:pt x="1169" y="2762"/>
                    <a:pt x="1527" y="2892"/>
                    <a:pt x="1858" y="2892"/>
                  </a:cubicBezTo>
                  <a:cubicBezTo>
                    <a:pt x="2239" y="2892"/>
                    <a:pt x="2585" y="2719"/>
                    <a:pt x="2834" y="2414"/>
                  </a:cubicBezTo>
                  <a:cubicBezTo>
                    <a:pt x="3405" y="1758"/>
                    <a:pt x="3279" y="1018"/>
                    <a:pt x="2560" y="404"/>
                  </a:cubicBezTo>
                  <a:cubicBezTo>
                    <a:pt x="2226" y="129"/>
                    <a:pt x="1869" y="0"/>
                    <a:pt x="1534"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9"/>
            <p:cNvSpPr/>
            <p:nvPr/>
          </p:nvSpPr>
          <p:spPr>
            <a:xfrm>
              <a:off x="1383350" y="3315625"/>
              <a:ext cx="83050" cy="92575"/>
            </a:xfrm>
            <a:custGeom>
              <a:avLst/>
              <a:gdLst/>
              <a:ahLst/>
              <a:cxnLst/>
              <a:rect l="l" t="t" r="r" b="b"/>
              <a:pathLst>
                <a:path w="3322" h="3703" extrusionOk="0">
                  <a:moveTo>
                    <a:pt x="2010" y="805"/>
                  </a:moveTo>
                  <a:cubicBezTo>
                    <a:pt x="2116" y="847"/>
                    <a:pt x="2179" y="889"/>
                    <a:pt x="2327" y="974"/>
                  </a:cubicBezTo>
                  <a:cubicBezTo>
                    <a:pt x="2602" y="1143"/>
                    <a:pt x="2644" y="1312"/>
                    <a:pt x="2517" y="1524"/>
                  </a:cubicBezTo>
                  <a:cubicBezTo>
                    <a:pt x="2442" y="1654"/>
                    <a:pt x="2333" y="1712"/>
                    <a:pt x="2202" y="1712"/>
                  </a:cubicBezTo>
                  <a:cubicBezTo>
                    <a:pt x="2077" y="1712"/>
                    <a:pt x="1932" y="1659"/>
                    <a:pt x="1777" y="1566"/>
                  </a:cubicBezTo>
                  <a:cubicBezTo>
                    <a:pt x="1714" y="1524"/>
                    <a:pt x="1650" y="1481"/>
                    <a:pt x="1608" y="1418"/>
                  </a:cubicBezTo>
                  <a:lnTo>
                    <a:pt x="1714" y="1249"/>
                  </a:lnTo>
                  <a:cubicBezTo>
                    <a:pt x="1820" y="1058"/>
                    <a:pt x="1946" y="889"/>
                    <a:pt x="2010" y="805"/>
                  </a:cubicBezTo>
                  <a:close/>
                  <a:moveTo>
                    <a:pt x="1375" y="1"/>
                  </a:moveTo>
                  <a:lnTo>
                    <a:pt x="1291" y="149"/>
                  </a:lnTo>
                  <a:lnTo>
                    <a:pt x="1460" y="297"/>
                  </a:lnTo>
                  <a:cubicBezTo>
                    <a:pt x="1375" y="509"/>
                    <a:pt x="1248" y="699"/>
                    <a:pt x="1100" y="932"/>
                  </a:cubicBezTo>
                  <a:lnTo>
                    <a:pt x="741" y="1566"/>
                  </a:lnTo>
                  <a:cubicBezTo>
                    <a:pt x="593" y="1799"/>
                    <a:pt x="466" y="1968"/>
                    <a:pt x="318" y="2137"/>
                  </a:cubicBezTo>
                  <a:lnTo>
                    <a:pt x="106" y="2052"/>
                  </a:lnTo>
                  <a:lnTo>
                    <a:pt x="1" y="2201"/>
                  </a:lnTo>
                  <a:cubicBezTo>
                    <a:pt x="191" y="2306"/>
                    <a:pt x="360" y="2412"/>
                    <a:pt x="529" y="2518"/>
                  </a:cubicBezTo>
                  <a:cubicBezTo>
                    <a:pt x="699" y="2623"/>
                    <a:pt x="868" y="2729"/>
                    <a:pt x="1016" y="2856"/>
                  </a:cubicBezTo>
                  <a:lnTo>
                    <a:pt x="1100" y="2708"/>
                  </a:lnTo>
                  <a:lnTo>
                    <a:pt x="952" y="2539"/>
                  </a:lnTo>
                  <a:cubicBezTo>
                    <a:pt x="1037" y="2349"/>
                    <a:pt x="1143" y="2137"/>
                    <a:pt x="1291" y="1904"/>
                  </a:cubicBezTo>
                  <a:lnTo>
                    <a:pt x="1418" y="1714"/>
                  </a:lnTo>
                  <a:lnTo>
                    <a:pt x="1587" y="1820"/>
                  </a:lnTo>
                  <a:cubicBezTo>
                    <a:pt x="1629" y="2201"/>
                    <a:pt x="1671" y="2856"/>
                    <a:pt x="1693" y="3321"/>
                  </a:cubicBezTo>
                  <a:cubicBezTo>
                    <a:pt x="1925" y="3427"/>
                    <a:pt x="2179" y="3554"/>
                    <a:pt x="2412" y="3702"/>
                  </a:cubicBezTo>
                  <a:lnTo>
                    <a:pt x="2496" y="3554"/>
                  </a:lnTo>
                  <a:lnTo>
                    <a:pt x="2412" y="3448"/>
                  </a:lnTo>
                  <a:cubicBezTo>
                    <a:pt x="2369" y="3279"/>
                    <a:pt x="2264" y="2349"/>
                    <a:pt x="2221" y="2095"/>
                  </a:cubicBezTo>
                  <a:lnTo>
                    <a:pt x="2221" y="2095"/>
                  </a:lnTo>
                  <a:cubicBezTo>
                    <a:pt x="2343" y="2145"/>
                    <a:pt x="2465" y="2171"/>
                    <a:pt x="2580" y="2171"/>
                  </a:cubicBezTo>
                  <a:cubicBezTo>
                    <a:pt x="2805" y="2171"/>
                    <a:pt x="3005" y="2072"/>
                    <a:pt x="3131" y="1862"/>
                  </a:cubicBezTo>
                  <a:cubicBezTo>
                    <a:pt x="3321" y="1566"/>
                    <a:pt x="3321" y="1206"/>
                    <a:pt x="2708" y="805"/>
                  </a:cubicBezTo>
                  <a:cubicBezTo>
                    <a:pt x="2560" y="720"/>
                    <a:pt x="2391" y="614"/>
                    <a:pt x="2243" y="530"/>
                  </a:cubicBezTo>
                  <a:cubicBezTo>
                    <a:pt x="2073" y="424"/>
                    <a:pt x="1925" y="339"/>
                    <a:pt x="1777" y="255"/>
                  </a:cubicBezTo>
                  <a:cubicBezTo>
                    <a:pt x="1650" y="170"/>
                    <a:pt x="1502" y="86"/>
                    <a:pt x="1375"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9"/>
            <p:cNvSpPr/>
            <p:nvPr/>
          </p:nvSpPr>
          <p:spPr>
            <a:xfrm>
              <a:off x="1477475" y="3380675"/>
              <a:ext cx="69800" cy="76675"/>
            </a:xfrm>
            <a:custGeom>
              <a:avLst/>
              <a:gdLst/>
              <a:ahLst/>
              <a:cxnLst/>
              <a:rect l="l" t="t" r="r" b="b"/>
              <a:pathLst>
                <a:path w="2792" h="3067" extrusionOk="0">
                  <a:moveTo>
                    <a:pt x="2136" y="339"/>
                  </a:moveTo>
                  <a:lnTo>
                    <a:pt x="2031" y="1354"/>
                  </a:lnTo>
                  <a:lnTo>
                    <a:pt x="1460" y="1100"/>
                  </a:lnTo>
                  <a:lnTo>
                    <a:pt x="2115" y="339"/>
                  </a:lnTo>
                  <a:close/>
                  <a:moveTo>
                    <a:pt x="2031" y="0"/>
                  </a:moveTo>
                  <a:cubicBezTo>
                    <a:pt x="1502" y="550"/>
                    <a:pt x="698" y="1396"/>
                    <a:pt x="275" y="1713"/>
                  </a:cubicBezTo>
                  <a:lnTo>
                    <a:pt x="64" y="1671"/>
                  </a:lnTo>
                  <a:lnTo>
                    <a:pt x="0" y="1840"/>
                  </a:lnTo>
                  <a:cubicBezTo>
                    <a:pt x="127" y="1883"/>
                    <a:pt x="254" y="1946"/>
                    <a:pt x="381" y="1988"/>
                  </a:cubicBezTo>
                  <a:cubicBezTo>
                    <a:pt x="529" y="2073"/>
                    <a:pt x="698" y="2136"/>
                    <a:pt x="846" y="2221"/>
                  </a:cubicBezTo>
                  <a:lnTo>
                    <a:pt x="910" y="2052"/>
                  </a:lnTo>
                  <a:lnTo>
                    <a:pt x="741" y="1925"/>
                  </a:lnTo>
                  <a:lnTo>
                    <a:pt x="1248" y="1333"/>
                  </a:lnTo>
                  <a:lnTo>
                    <a:pt x="1988" y="1671"/>
                  </a:lnTo>
                  <a:cubicBezTo>
                    <a:pt x="1988" y="1904"/>
                    <a:pt x="1925" y="2242"/>
                    <a:pt x="1883" y="2454"/>
                  </a:cubicBezTo>
                  <a:lnTo>
                    <a:pt x="1671" y="2411"/>
                  </a:lnTo>
                  <a:lnTo>
                    <a:pt x="1586" y="2559"/>
                  </a:lnTo>
                  <a:cubicBezTo>
                    <a:pt x="1777" y="2644"/>
                    <a:pt x="1988" y="2707"/>
                    <a:pt x="2179" y="2792"/>
                  </a:cubicBezTo>
                  <a:cubicBezTo>
                    <a:pt x="2348" y="2877"/>
                    <a:pt x="2517" y="2982"/>
                    <a:pt x="2707" y="3067"/>
                  </a:cubicBezTo>
                  <a:lnTo>
                    <a:pt x="2771" y="2898"/>
                  </a:lnTo>
                  <a:lnTo>
                    <a:pt x="2602" y="2771"/>
                  </a:lnTo>
                  <a:cubicBezTo>
                    <a:pt x="2581" y="2538"/>
                    <a:pt x="2623" y="1819"/>
                    <a:pt x="2686" y="1312"/>
                  </a:cubicBezTo>
                  <a:lnTo>
                    <a:pt x="2792" y="254"/>
                  </a:lnTo>
                  <a:lnTo>
                    <a:pt x="2581" y="85"/>
                  </a:lnTo>
                  <a:cubicBezTo>
                    <a:pt x="2411" y="64"/>
                    <a:pt x="2221" y="43"/>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9"/>
            <p:cNvSpPr/>
            <p:nvPr/>
          </p:nvSpPr>
          <p:spPr>
            <a:xfrm>
              <a:off x="1686850" y="3380150"/>
              <a:ext cx="53950" cy="71925"/>
            </a:xfrm>
            <a:custGeom>
              <a:avLst/>
              <a:gdLst/>
              <a:ahLst/>
              <a:cxnLst/>
              <a:rect l="l" t="t" r="r" b="b"/>
              <a:pathLst>
                <a:path w="2158" h="2877" extrusionOk="0">
                  <a:moveTo>
                    <a:pt x="1121" y="0"/>
                  </a:moveTo>
                  <a:cubicBezTo>
                    <a:pt x="931" y="85"/>
                    <a:pt x="741" y="169"/>
                    <a:pt x="571" y="254"/>
                  </a:cubicBezTo>
                  <a:cubicBezTo>
                    <a:pt x="381" y="339"/>
                    <a:pt x="191" y="402"/>
                    <a:pt x="0" y="487"/>
                  </a:cubicBezTo>
                  <a:lnTo>
                    <a:pt x="64" y="635"/>
                  </a:lnTo>
                  <a:lnTo>
                    <a:pt x="318" y="592"/>
                  </a:lnTo>
                  <a:cubicBezTo>
                    <a:pt x="423" y="783"/>
                    <a:pt x="508" y="973"/>
                    <a:pt x="635" y="1227"/>
                  </a:cubicBezTo>
                  <a:lnTo>
                    <a:pt x="931" y="1904"/>
                  </a:lnTo>
                  <a:cubicBezTo>
                    <a:pt x="1037" y="2157"/>
                    <a:pt x="1121" y="2369"/>
                    <a:pt x="1185" y="2580"/>
                  </a:cubicBezTo>
                  <a:lnTo>
                    <a:pt x="994" y="2707"/>
                  </a:lnTo>
                  <a:lnTo>
                    <a:pt x="1058" y="2877"/>
                  </a:lnTo>
                  <a:cubicBezTo>
                    <a:pt x="1248" y="2771"/>
                    <a:pt x="1439" y="2686"/>
                    <a:pt x="1608" y="2602"/>
                  </a:cubicBezTo>
                  <a:cubicBezTo>
                    <a:pt x="1777" y="2538"/>
                    <a:pt x="1967" y="2454"/>
                    <a:pt x="2158" y="2390"/>
                  </a:cubicBezTo>
                  <a:lnTo>
                    <a:pt x="2094" y="2221"/>
                  </a:lnTo>
                  <a:lnTo>
                    <a:pt x="1840" y="2284"/>
                  </a:lnTo>
                  <a:cubicBezTo>
                    <a:pt x="1735" y="2094"/>
                    <a:pt x="1650" y="1882"/>
                    <a:pt x="1544" y="1629"/>
                  </a:cubicBezTo>
                  <a:lnTo>
                    <a:pt x="1248" y="952"/>
                  </a:lnTo>
                  <a:cubicBezTo>
                    <a:pt x="1143" y="698"/>
                    <a:pt x="1058" y="508"/>
                    <a:pt x="994" y="296"/>
                  </a:cubicBezTo>
                  <a:lnTo>
                    <a:pt x="1185" y="148"/>
                  </a:lnTo>
                  <a:lnTo>
                    <a:pt x="1121"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9"/>
            <p:cNvSpPr/>
            <p:nvPr/>
          </p:nvSpPr>
          <p:spPr>
            <a:xfrm>
              <a:off x="1751875" y="3319350"/>
              <a:ext cx="107375" cy="99950"/>
            </a:xfrm>
            <a:custGeom>
              <a:avLst/>
              <a:gdLst/>
              <a:ahLst/>
              <a:cxnLst/>
              <a:rect l="l" t="t" r="r" b="b"/>
              <a:pathLst>
                <a:path w="4295" h="3998" extrusionOk="0">
                  <a:moveTo>
                    <a:pt x="2919" y="0"/>
                  </a:moveTo>
                  <a:cubicBezTo>
                    <a:pt x="2771" y="85"/>
                    <a:pt x="2623" y="190"/>
                    <a:pt x="2454" y="275"/>
                  </a:cubicBezTo>
                  <a:cubicBezTo>
                    <a:pt x="2306" y="360"/>
                    <a:pt x="2158" y="465"/>
                    <a:pt x="1989" y="550"/>
                  </a:cubicBezTo>
                  <a:cubicBezTo>
                    <a:pt x="2073" y="888"/>
                    <a:pt x="2348" y="2178"/>
                    <a:pt x="2391" y="2432"/>
                  </a:cubicBezTo>
                  <a:cubicBezTo>
                    <a:pt x="2095" y="2242"/>
                    <a:pt x="1164" y="1438"/>
                    <a:pt x="910" y="1206"/>
                  </a:cubicBezTo>
                  <a:cubicBezTo>
                    <a:pt x="762" y="1290"/>
                    <a:pt x="614" y="1396"/>
                    <a:pt x="466" y="1480"/>
                  </a:cubicBezTo>
                  <a:cubicBezTo>
                    <a:pt x="318" y="1565"/>
                    <a:pt x="149" y="1650"/>
                    <a:pt x="1" y="1734"/>
                  </a:cubicBezTo>
                  <a:lnTo>
                    <a:pt x="85" y="1882"/>
                  </a:lnTo>
                  <a:lnTo>
                    <a:pt x="297" y="1819"/>
                  </a:lnTo>
                  <a:lnTo>
                    <a:pt x="487" y="2115"/>
                  </a:lnTo>
                  <a:cubicBezTo>
                    <a:pt x="656" y="2411"/>
                    <a:pt x="1228" y="3426"/>
                    <a:pt x="1354" y="3701"/>
                  </a:cubicBezTo>
                  <a:lnTo>
                    <a:pt x="1185" y="3870"/>
                  </a:lnTo>
                  <a:lnTo>
                    <a:pt x="1270" y="3997"/>
                  </a:lnTo>
                  <a:cubicBezTo>
                    <a:pt x="1397" y="3934"/>
                    <a:pt x="1524" y="3849"/>
                    <a:pt x="1650" y="3765"/>
                  </a:cubicBezTo>
                  <a:cubicBezTo>
                    <a:pt x="1799" y="3680"/>
                    <a:pt x="1925" y="3617"/>
                    <a:pt x="2052" y="3532"/>
                  </a:cubicBezTo>
                  <a:lnTo>
                    <a:pt x="1968" y="3384"/>
                  </a:lnTo>
                  <a:lnTo>
                    <a:pt x="1756" y="3469"/>
                  </a:lnTo>
                  <a:cubicBezTo>
                    <a:pt x="1608" y="3299"/>
                    <a:pt x="1481" y="3109"/>
                    <a:pt x="1333" y="2876"/>
                  </a:cubicBezTo>
                  <a:lnTo>
                    <a:pt x="1122" y="2517"/>
                  </a:lnTo>
                  <a:cubicBezTo>
                    <a:pt x="953" y="2200"/>
                    <a:pt x="826" y="1967"/>
                    <a:pt x="762" y="1861"/>
                  </a:cubicBezTo>
                  <a:lnTo>
                    <a:pt x="762" y="1840"/>
                  </a:lnTo>
                  <a:cubicBezTo>
                    <a:pt x="1714" y="2644"/>
                    <a:pt x="2222" y="3067"/>
                    <a:pt x="2475" y="3278"/>
                  </a:cubicBezTo>
                  <a:lnTo>
                    <a:pt x="2835" y="3067"/>
                  </a:lnTo>
                  <a:lnTo>
                    <a:pt x="2391" y="867"/>
                  </a:lnTo>
                  <a:lnTo>
                    <a:pt x="2391" y="867"/>
                  </a:lnTo>
                  <a:cubicBezTo>
                    <a:pt x="2454" y="973"/>
                    <a:pt x="2602" y="1206"/>
                    <a:pt x="2793" y="1523"/>
                  </a:cubicBezTo>
                  <a:lnTo>
                    <a:pt x="3025" y="1882"/>
                  </a:lnTo>
                  <a:cubicBezTo>
                    <a:pt x="3152" y="2115"/>
                    <a:pt x="3258" y="2305"/>
                    <a:pt x="3342" y="2517"/>
                  </a:cubicBezTo>
                  <a:lnTo>
                    <a:pt x="3173" y="2665"/>
                  </a:lnTo>
                  <a:lnTo>
                    <a:pt x="3258" y="2834"/>
                  </a:lnTo>
                  <a:cubicBezTo>
                    <a:pt x="3406" y="2707"/>
                    <a:pt x="3575" y="2601"/>
                    <a:pt x="3765" y="2496"/>
                  </a:cubicBezTo>
                  <a:cubicBezTo>
                    <a:pt x="3935" y="2411"/>
                    <a:pt x="4125" y="2305"/>
                    <a:pt x="4294" y="2200"/>
                  </a:cubicBezTo>
                  <a:lnTo>
                    <a:pt x="4210" y="2052"/>
                  </a:lnTo>
                  <a:lnTo>
                    <a:pt x="3935" y="2157"/>
                  </a:lnTo>
                  <a:cubicBezTo>
                    <a:pt x="3808" y="1988"/>
                    <a:pt x="3681" y="1798"/>
                    <a:pt x="3533" y="1565"/>
                  </a:cubicBezTo>
                  <a:lnTo>
                    <a:pt x="3173" y="931"/>
                  </a:lnTo>
                  <a:cubicBezTo>
                    <a:pt x="3025" y="698"/>
                    <a:pt x="2919" y="508"/>
                    <a:pt x="2835" y="296"/>
                  </a:cubicBezTo>
                  <a:lnTo>
                    <a:pt x="3004" y="127"/>
                  </a:lnTo>
                  <a:lnTo>
                    <a:pt x="2919"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9"/>
            <p:cNvSpPr/>
            <p:nvPr/>
          </p:nvSpPr>
          <p:spPr>
            <a:xfrm>
              <a:off x="1857100" y="3263150"/>
              <a:ext cx="67700" cy="82650"/>
            </a:xfrm>
            <a:custGeom>
              <a:avLst/>
              <a:gdLst/>
              <a:ahLst/>
              <a:cxnLst/>
              <a:rect l="l" t="t" r="r" b="b"/>
              <a:pathLst>
                <a:path w="2708" h="3306" extrusionOk="0">
                  <a:moveTo>
                    <a:pt x="1863" y="1"/>
                  </a:moveTo>
                  <a:cubicBezTo>
                    <a:pt x="1669" y="1"/>
                    <a:pt x="1453" y="85"/>
                    <a:pt x="1227" y="260"/>
                  </a:cubicBezTo>
                  <a:cubicBezTo>
                    <a:pt x="1143" y="366"/>
                    <a:pt x="1016" y="471"/>
                    <a:pt x="847" y="598"/>
                  </a:cubicBezTo>
                  <a:cubicBezTo>
                    <a:pt x="699" y="746"/>
                    <a:pt x="550" y="873"/>
                    <a:pt x="424" y="958"/>
                  </a:cubicBezTo>
                  <a:cubicBezTo>
                    <a:pt x="297" y="1042"/>
                    <a:pt x="149" y="1169"/>
                    <a:pt x="1" y="1296"/>
                  </a:cubicBezTo>
                  <a:lnTo>
                    <a:pt x="106" y="1423"/>
                  </a:lnTo>
                  <a:lnTo>
                    <a:pt x="318" y="1317"/>
                  </a:lnTo>
                  <a:cubicBezTo>
                    <a:pt x="487" y="1465"/>
                    <a:pt x="614" y="1635"/>
                    <a:pt x="804" y="1846"/>
                  </a:cubicBezTo>
                  <a:lnTo>
                    <a:pt x="1248" y="2417"/>
                  </a:lnTo>
                  <a:cubicBezTo>
                    <a:pt x="1418" y="2629"/>
                    <a:pt x="1544" y="2819"/>
                    <a:pt x="1671" y="2988"/>
                  </a:cubicBezTo>
                  <a:lnTo>
                    <a:pt x="1523" y="3179"/>
                  </a:lnTo>
                  <a:lnTo>
                    <a:pt x="1629" y="3305"/>
                  </a:lnTo>
                  <a:cubicBezTo>
                    <a:pt x="1777" y="3179"/>
                    <a:pt x="1946" y="3052"/>
                    <a:pt x="2094" y="2925"/>
                  </a:cubicBezTo>
                  <a:cubicBezTo>
                    <a:pt x="2242" y="2798"/>
                    <a:pt x="2412" y="2671"/>
                    <a:pt x="2665" y="2481"/>
                  </a:cubicBezTo>
                  <a:lnTo>
                    <a:pt x="2539" y="2354"/>
                  </a:lnTo>
                  <a:lnTo>
                    <a:pt x="2264" y="2544"/>
                  </a:lnTo>
                  <a:cubicBezTo>
                    <a:pt x="2094" y="2375"/>
                    <a:pt x="1946" y="2206"/>
                    <a:pt x="1777" y="1994"/>
                  </a:cubicBezTo>
                  <a:lnTo>
                    <a:pt x="1439" y="1571"/>
                  </a:lnTo>
                  <a:cubicBezTo>
                    <a:pt x="1291" y="1402"/>
                    <a:pt x="1121" y="1169"/>
                    <a:pt x="995" y="979"/>
                  </a:cubicBezTo>
                  <a:cubicBezTo>
                    <a:pt x="1037" y="916"/>
                    <a:pt x="1121" y="831"/>
                    <a:pt x="1185" y="746"/>
                  </a:cubicBezTo>
                  <a:cubicBezTo>
                    <a:pt x="1316" y="646"/>
                    <a:pt x="1441" y="598"/>
                    <a:pt x="1556" y="598"/>
                  </a:cubicBezTo>
                  <a:cubicBezTo>
                    <a:pt x="1682" y="598"/>
                    <a:pt x="1794" y="657"/>
                    <a:pt x="1883" y="768"/>
                  </a:cubicBezTo>
                  <a:cubicBezTo>
                    <a:pt x="2052" y="979"/>
                    <a:pt x="2094" y="1254"/>
                    <a:pt x="1841" y="1465"/>
                  </a:cubicBezTo>
                  <a:cubicBezTo>
                    <a:pt x="1777" y="1508"/>
                    <a:pt x="1735" y="1550"/>
                    <a:pt x="1671" y="1571"/>
                  </a:cubicBezTo>
                  <a:lnTo>
                    <a:pt x="1798" y="1888"/>
                  </a:lnTo>
                  <a:cubicBezTo>
                    <a:pt x="1904" y="1825"/>
                    <a:pt x="2031" y="1740"/>
                    <a:pt x="2137" y="1656"/>
                  </a:cubicBezTo>
                  <a:cubicBezTo>
                    <a:pt x="2687" y="1212"/>
                    <a:pt x="2708" y="662"/>
                    <a:pt x="2390" y="281"/>
                  </a:cubicBezTo>
                  <a:cubicBezTo>
                    <a:pt x="2249" y="96"/>
                    <a:pt x="2068" y="1"/>
                    <a:pt x="186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9"/>
            <p:cNvSpPr/>
            <p:nvPr/>
          </p:nvSpPr>
          <p:spPr>
            <a:xfrm>
              <a:off x="1946450" y="3204075"/>
              <a:ext cx="78275" cy="78800"/>
            </a:xfrm>
            <a:custGeom>
              <a:avLst/>
              <a:gdLst/>
              <a:ahLst/>
              <a:cxnLst/>
              <a:rect l="l" t="t" r="r" b="b"/>
              <a:pathLst>
                <a:path w="3131" h="3152" extrusionOk="0">
                  <a:moveTo>
                    <a:pt x="382" y="635"/>
                  </a:moveTo>
                  <a:lnTo>
                    <a:pt x="1312" y="1100"/>
                  </a:lnTo>
                  <a:lnTo>
                    <a:pt x="847" y="1544"/>
                  </a:lnTo>
                  <a:lnTo>
                    <a:pt x="382" y="656"/>
                  </a:lnTo>
                  <a:lnTo>
                    <a:pt x="382" y="635"/>
                  </a:lnTo>
                  <a:close/>
                  <a:moveTo>
                    <a:pt x="508" y="0"/>
                  </a:moveTo>
                  <a:lnTo>
                    <a:pt x="297" y="127"/>
                  </a:lnTo>
                  <a:cubicBezTo>
                    <a:pt x="212" y="297"/>
                    <a:pt x="128" y="445"/>
                    <a:pt x="1" y="635"/>
                  </a:cubicBezTo>
                  <a:cubicBezTo>
                    <a:pt x="360" y="1312"/>
                    <a:pt x="868" y="2348"/>
                    <a:pt x="1058" y="2856"/>
                  </a:cubicBezTo>
                  <a:lnTo>
                    <a:pt x="931" y="3046"/>
                  </a:lnTo>
                  <a:lnTo>
                    <a:pt x="1058" y="3152"/>
                  </a:lnTo>
                  <a:cubicBezTo>
                    <a:pt x="1164" y="3046"/>
                    <a:pt x="1249" y="2940"/>
                    <a:pt x="1354" y="2856"/>
                  </a:cubicBezTo>
                  <a:cubicBezTo>
                    <a:pt x="1460" y="2729"/>
                    <a:pt x="1587" y="2623"/>
                    <a:pt x="1714" y="2496"/>
                  </a:cubicBezTo>
                  <a:lnTo>
                    <a:pt x="1587" y="2369"/>
                  </a:lnTo>
                  <a:lnTo>
                    <a:pt x="1397" y="2517"/>
                  </a:lnTo>
                  <a:lnTo>
                    <a:pt x="995" y="1819"/>
                  </a:lnTo>
                  <a:lnTo>
                    <a:pt x="1587" y="1227"/>
                  </a:lnTo>
                  <a:cubicBezTo>
                    <a:pt x="1799" y="1312"/>
                    <a:pt x="2095" y="1481"/>
                    <a:pt x="2285" y="1587"/>
                  </a:cubicBezTo>
                  <a:lnTo>
                    <a:pt x="2158" y="1777"/>
                  </a:lnTo>
                  <a:lnTo>
                    <a:pt x="2285" y="1904"/>
                  </a:lnTo>
                  <a:cubicBezTo>
                    <a:pt x="2412" y="1756"/>
                    <a:pt x="2560" y="1587"/>
                    <a:pt x="2708" y="1439"/>
                  </a:cubicBezTo>
                  <a:cubicBezTo>
                    <a:pt x="2835" y="1312"/>
                    <a:pt x="2983" y="1164"/>
                    <a:pt x="3131" y="1037"/>
                  </a:cubicBezTo>
                  <a:lnTo>
                    <a:pt x="3004" y="910"/>
                  </a:lnTo>
                  <a:lnTo>
                    <a:pt x="2814" y="1037"/>
                  </a:lnTo>
                  <a:cubicBezTo>
                    <a:pt x="2602" y="973"/>
                    <a:pt x="1925" y="698"/>
                    <a:pt x="1481" y="466"/>
                  </a:cubicBezTo>
                  <a:lnTo>
                    <a:pt x="50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9"/>
            <p:cNvSpPr/>
            <p:nvPr/>
          </p:nvSpPr>
          <p:spPr>
            <a:xfrm>
              <a:off x="2000400" y="3114850"/>
              <a:ext cx="95175" cy="82375"/>
            </a:xfrm>
            <a:custGeom>
              <a:avLst/>
              <a:gdLst/>
              <a:ahLst/>
              <a:cxnLst/>
              <a:rect l="l" t="t" r="r" b="b"/>
              <a:pathLst>
                <a:path w="3807" h="3295" extrusionOk="0">
                  <a:moveTo>
                    <a:pt x="1428" y="649"/>
                  </a:moveTo>
                  <a:cubicBezTo>
                    <a:pt x="1502" y="649"/>
                    <a:pt x="1576" y="678"/>
                    <a:pt x="1650" y="735"/>
                  </a:cubicBezTo>
                  <a:cubicBezTo>
                    <a:pt x="1861" y="905"/>
                    <a:pt x="1840" y="1158"/>
                    <a:pt x="1629" y="1454"/>
                  </a:cubicBezTo>
                  <a:cubicBezTo>
                    <a:pt x="1565" y="1518"/>
                    <a:pt x="1523" y="1581"/>
                    <a:pt x="1481" y="1624"/>
                  </a:cubicBezTo>
                  <a:lnTo>
                    <a:pt x="1290" y="1497"/>
                  </a:lnTo>
                  <a:cubicBezTo>
                    <a:pt x="1121" y="1370"/>
                    <a:pt x="973" y="1243"/>
                    <a:pt x="888" y="1158"/>
                  </a:cubicBezTo>
                  <a:cubicBezTo>
                    <a:pt x="931" y="1074"/>
                    <a:pt x="994" y="1010"/>
                    <a:pt x="1079" y="862"/>
                  </a:cubicBezTo>
                  <a:cubicBezTo>
                    <a:pt x="1195" y="720"/>
                    <a:pt x="1311" y="649"/>
                    <a:pt x="1428" y="649"/>
                  </a:cubicBezTo>
                  <a:close/>
                  <a:moveTo>
                    <a:pt x="1673" y="0"/>
                  </a:moveTo>
                  <a:cubicBezTo>
                    <a:pt x="1470" y="0"/>
                    <a:pt x="1230" y="128"/>
                    <a:pt x="952" y="482"/>
                  </a:cubicBezTo>
                  <a:cubicBezTo>
                    <a:pt x="846" y="609"/>
                    <a:pt x="740" y="778"/>
                    <a:pt x="635" y="926"/>
                  </a:cubicBezTo>
                  <a:cubicBezTo>
                    <a:pt x="508" y="1074"/>
                    <a:pt x="402" y="1201"/>
                    <a:pt x="296" y="1349"/>
                  </a:cubicBezTo>
                  <a:cubicBezTo>
                    <a:pt x="212" y="1476"/>
                    <a:pt x="106" y="1581"/>
                    <a:pt x="0" y="1708"/>
                  </a:cubicBezTo>
                  <a:lnTo>
                    <a:pt x="148" y="1814"/>
                  </a:lnTo>
                  <a:lnTo>
                    <a:pt x="317" y="1645"/>
                  </a:lnTo>
                  <a:cubicBezTo>
                    <a:pt x="529" y="1772"/>
                    <a:pt x="698" y="1899"/>
                    <a:pt x="931" y="2068"/>
                  </a:cubicBezTo>
                  <a:lnTo>
                    <a:pt x="1523" y="2512"/>
                  </a:lnTo>
                  <a:cubicBezTo>
                    <a:pt x="1755" y="2681"/>
                    <a:pt x="1882" y="2829"/>
                    <a:pt x="2052" y="2977"/>
                  </a:cubicBezTo>
                  <a:lnTo>
                    <a:pt x="1946" y="3189"/>
                  </a:lnTo>
                  <a:lnTo>
                    <a:pt x="2073" y="3294"/>
                  </a:lnTo>
                  <a:cubicBezTo>
                    <a:pt x="2200" y="3125"/>
                    <a:pt x="2327" y="2956"/>
                    <a:pt x="2432" y="2808"/>
                  </a:cubicBezTo>
                  <a:cubicBezTo>
                    <a:pt x="2559" y="2639"/>
                    <a:pt x="2686" y="2491"/>
                    <a:pt x="2813" y="2322"/>
                  </a:cubicBezTo>
                  <a:lnTo>
                    <a:pt x="2686" y="2237"/>
                  </a:lnTo>
                  <a:lnTo>
                    <a:pt x="2517" y="2385"/>
                  </a:lnTo>
                  <a:cubicBezTo>
                    <a:pt x="2305" y="2279"/>
                    <a:pt x="2136" y="2152"/>
                    <a:pt x="1904" y="1983"/>
                  </a:cubicBezTo>
                  <a:lnTo>
                    <a:pt x="1734" y="1835"/>
                  </a:lnTo>
                  <a:lnTo>
                    <a:pt x="1861" y="1666"/>
                  </a:lnTo>
                  <a:cubicBezTo>
                    <a:pt x="2221" y="1666"/>
                    <a:pt x="2898" y="1687"/>
                    <a:pt x="3363" y="1708"/>
                  </a:cubicBezTo>
                  <a:cubicBezTo>
                    <a:pt x="3490" y="1497"/>
                    <a:pt x="3638" y="1264"/>
                    <a:pt x="3807" y="1053"/>
                  </a:cubicBezTo>
                  <a:lnTo>
                    <a:pt x="3680" y="947"/>
                  </a:lnTo>
                  <a:lnTo>
                    <a:pt x="3574" y="1010"/>
                  </a:lnTo>
                  <a:cubicBezTo>
                    <a:pt x="3384" y="1032"/>
                    <a:pt x="2432" y="1074"/>
                    <a:pt x="2178" y="1074"/>
                  </a:cubicBezTo>
                  <a:cubicBezTo>
                    <a:pt x="2369" y="757"/>
                    <a:pt x="2327" y="376"/>
                    <a:pt x="2030" y="143"/>
                  </a:cubicBezTo>
                  <a:cubicBezTo>
                    <a:pt x="1928" y="58"/>
                    <a:pt x="1809" y="0"/>
                    <a:pt x="167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9"/>
            <p:cNvSpPr/>
            <p:nvPr/>
          </p:nvSpPr>
          <p:spPr>
            <a:xfrm>
              <a:off x="2068600" y="3019825"/>
              <a:ext cx="82500" cy="75600"/>
            </a:xfrm>
            <a:custGeom>
              <a:avLst/>
              <a:gdLst/>
              <a:ahLst/>
              <a:cxnLst/>
              <a:rect l="l" t="t" r="r" b="b"/>
              <a:pathLst>
                <a:path w="3300" h="3024" extrusionOk="0">
                  <a:moveTo>
                    <a:pt x="1440" y="644"/>
                  </a:moveTo>
                  <a:cubicBezTo>
                    <a:pt x="1633" y="644"/>
                    <a:pt x="1845" y="709"/>
                    <a:pt x="2052" y="835"/>
                  </a:cubicBezTo>
                  <a:cubicBezTo>
                    <a:pt x="2538" y="1110"/>
                    <a:pt x="2750" y="1597"/>
                    <a:pt x="2496" y="2020"/>
                  </a:cubicBezTo>
                  <a:cubicBezTo>
                    <a:pt x="2350" y="2262"/>
                    <a:pt x="2121" y="2380"/>
                    <a:pt x="1860" y="2380"/>
                  </a:cubicBezTo>
                  <a:cubicBezTo>
                    <a:pt x="1667" y="2380"/>
                    <a:pt x="1455" y="2315"/>
                    <a:pt x="1248" y="2189"/>
                  </a:cubicBezTo>
                  <a:cubicBezTo>
                    <a:pt x="762" y="1914"/>
                    <a:pt x="550" y="1427"/>
                    <a:pt x="804" y="1004"/>
                  </a:cubicBezTo>
                  <a:cubicBezTo>
                    <a:pt x="950" y="762"/>
                    <a:pt x="1179" y="644"/>
                    <a:pt x="1440" y="644"/>
                  </a:cubicBezTo>
                  <a:close/>
                  <a:moveTo>
                    <a:pt x="1678" y="0"/>
                  </a:moveTo>
                  <a:cubicBezTo>
                    <a:pt x="1218" y="0"/>
                    <a:pt x="810" y="287"/>
                    <a:pt x="487" y="835"/>
                  </a:cubicBezTo>
                  <a:cubicBezTo>
                    <a:pt x="0" y="1639"/>
                    <a:pt x="233" y="2443"/>
                    <a:pt x="889" y="2802"/>
                  </a:cubicBezTo>
                  <a:cubicBezTo>
                    <a:pt x="1130" y="2951"/>
                    <a:pt x="1373" y="3024"/>
                    <a:pt x="1608" y="3024"/>
                  </a:cubicBezTo>
                  <a:cubicBezTo>
                    <a:pt x="2075" y="3024"/>
                    <a:pt x="2511" y="2737"/>
                    <a:pt x="2834" y="2189"/>
                  </a:cubicBezTo>
                  <a:cubicBezTo>
                    <a:pt x="3300" y="1385"/>
                    <a:pt x="3067" y="603"/>
                    <a:pt x="2411" y="222"/>
                  </a:cubicBezTo>
                  <a:cubicBezTo>
                    <a:pt x="2156" y="73"/>
                    <a:pt x="1911" y="0"/>
                    <a:pt x="167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9"/>
            <p:cNvSpPr/>
            <p:nvPr/>
          </p:nvSpPr>
          <p:spPr>
            <a:xfrm>
              <a:off x="1609650" y="3428775"/>
              <a:ext cx="28575" cy="29650"/>
            </a:xfrm>
            <a:custGeom>
              <a:avLst/>
              <a:gdLst/>
              <a:ahLst/>
              <a:cxnLst/>
              <a:rect l="l" t="t" r="r" b="b"/>
              <a:pathLst>
                <a:path w="1143" h="1186" extrusionOk="0">
                  <a:moveTo>
                    <a:pt x="551" y="1"/>
                  </a:moveTo>
                  <a:cubicBezTo>
                    <a:pt x="254" y="1"/>
                    <a:pt x="1" y="276"/>
                    <a:pt x="1" y="593"/>
                  </a:cubicBezTo>
                  <a:cubicBezTo>
                    <a:pt x="1" y="910"/>
                    <a:pt x="254" y="1185"/>
                    <a:pt x="551" y="1185"/>
                  </a:cubicBezTo>
                  <a:cubicBezTo>
                    <a:pt x="868" y="1185"/>
                    <a:pt x="1143" y="910"/>
                    <a:pt x="1143" y="593"/>
                  </a:cubicBezTo>
                  <a:cubicBezTo>
                    <a:pt x="1143" y="276"/>
                    <a:pt x="868" y="1"/>
                    <a:pt x="551"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9"/>
            <p:cNvSpPr/>
            <p:nvPr/>
          </p:nvSpPr>
          <p:spPr>
            <a:xfrm>
              <a:off x="1075100" y="2942875"/>
              <a:ext cx="28575" cy="29625"/>
            </a:xfrm>
            <a:custGeom>
              <a:avLst/>
              <a:gdLst/>
              <a:ahLst/>
              <a:cxnLst/>
              <a:rect l="l" t="t" r="r" b="b"/>
              <a:pathLst>
                <a:path w="1143" h="1185" extrusionOk="0">
                  <a:moveTo>
                    <a:pt x="572" y="1"/>
                  </a:moveTo>
                  <a:cubicBezTo>
                    <a:pt x="254" y="1"/>
                    <a:pt x="1" y="276"/>
                    <a:pt x="1" y="593"/>
                  </a:cubicBezTo>
                  <a:cubicBezTo>
                    <a:pt x="1" y="910"/>
                    <a:pt x="254" y="1185"/>
                    <a:pt x="572" y="1185"/>
                  </a:cubicBezTo>
                  <a:cubicBezTo>
                    <a:pt x="868" y="1185"/>
                    <a:pt x="1143" y="910"/>
                    <a:pt x="1143" y="593"/>
                  </a:cubicBezTo>
                  <a:cubicBezTo>
                    <a:pt x="1143" y="276"/>
                    <a:pt x="868" y="1"/>
                    <a:pt x="572"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9"/>
            <p:cNvSpPr/>
            <p:nvPr/>
          </p:nvSpPr>
          <p:spPr>
            <a:xfrm>
              <a:off x="2146325" y="2942875"/>
              <a:ext cx="28575" cy="29625"/>
            </a:xfrm>
            <a:custGeom>
              <a:avLst/>
              <a:gdLst/>
              <a:ahLst/>
              <a:cxnLst/>
              <a:rect l="l" t="t" r="r" b="b"/>
              <a:pathLst>
                <a:path w="1143" h="1185" extrusionOk="0">
                  <a:moveTo>
                    <a:pt x="550" y="1"/>
                  </a:moveTo>
                  <a:cubicBezTo>
                    <a:pt x="254" y="1"/>
                    <a:pt x="0" y="276"/>
                    <a:pt x="0" y="593"/>
                  </a:cubicBezTo>
                  <a:cubicBezTo>
                    <a:pt x="0" y="910"/>
                    <a:pt x="254" y="1185"/>
                    <a:pt x="550" y="1185"/>
                  </a:cubicBezTo>
                  <a:cubicBezTo>
                    <a:pt x="889" y="1185"/>
                    <a:pt x="1142" y="910"/>
                    <a:pt x="1142" y="593"/>
                  </a:cubicBezTo>
                  <a:cubicBezTo>
                    <a:pt x="1142" y="276"/>
                    <a:pt x="889" y="1"/>
                    <a:pt x="55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6" name="Google Shape;1296;p19"/>
          <p:cNvSpPr txBox="1">
            <a:spLocks noGrp="1"/>
          </p:cNvSpPr>
          <p:nvPr>
            <p:ph type="body" idx="1"/>
          </p:nvPr>
        </p:nvSpPr>
        <p:spPr>
          <a:xfrm>
            <a:off x="892433" y="1417900"/>
            <a:ext cx="9576400" cy="3900000"/>
          </a:xfrm>
          <a:prstGeom prst="rect">
            <a:avLst/>
          </a:prstGeom>
          <a:noFill/>
          <a:ln>
            <a:noFill/>
          </a:ln>
        </p:spPr>
        <p:txBody>
          <a:bodyPr spcFirstLastPara="1" wrap="square" lIns="0" tIns="91425" rIns="91425" bIns="91425" anchor="t" anchorCtr="0">
            <a:noAutofit/>
          </a:bodyPr>
          <a:lstStyle>
            <a:lvl1pPr marL="609585" lvl="0" indent="-558786" rtl="0">
              <a:spcBef>
                <a:spcPts val="0"/>
              </a:spcBef>
              <a:spcAft>
                <a:spcPts val="0"/>
              </a:spcAft>
              <a:buSzPts val="3000"/>
              <a:buFont typeface="Arial Narrow"/>
              <a:buChar char="●"/>
              <a:defRPr sz="4000" b="1">
                <a:latin typeface="Arial Narrow"/>
                <a:ea typeface="Arial Narrow"/>
                <a:cs typeface="Arial Narrow"/>
                <a:sym typeface="Arial Narrow"/>
              </a:defRPr>
            </a:lvl1pPr>
            <a:lvl2pPr marL="1219170" lvl="1" indent="-558786" rtl="0">
              <a:spcBef>
                <a:spcPts val="0"/>
              </a:spcBef>
              <a:spcAft>
                <a:spcPts val="0"/>
              </a:spcAft>
              <a:buSzPts val="3000"/>
              <a:buFont typeface="Arial Narrow"/>
              <a:buChar char="○"/>
              <a:defRPr sz="4000" b="1">
                <a:latin typeface="Arial Narrow"/>
                <a:ea typeface="Arial Narrow"/>
                <a:cs typeface="Arial Narrow"/>
                <a:sym typeface="Arial Narrow"/>
              </a:defRPr>
            </a:lvl2pPr>
            <a:lvl3pPr marL="1828754" lvl="2" indent="-558786" rtl="0">
              <a:spcBef>
                <a:spcPts val="0"/>
              </a:spcBef>
              <a:spcAft>
                <a:spcPts val="0"/>
              </a:spcAft>
              <a:buSzPts val="3000"/>
              <a:buFont typeface="Arial Narrow"/>
              <a:buChar char="■"/>
              <a:defRPr sz="4000" b="1">
                <a:latin typeface="Arial Narrow"/>
                <a:ea typeface="Arial Narrow"/>
                <a:cs typeface="Arial Narrow"/>
                <a:sym typeface="Arial Narrow"/>
              </a:defRPr>
            </a:lvl3pPr>
            <a:lvl4pPr marL="2438339" lvl="3" indent="-558786" rtl="0">
              <a:spcBef>
                <a:spcPts val="0"/>
              </a:spcBef>
              <a:spcAft>
                <a:spcPts val="0"/>
              </a:spcAft>
              <a:buSzPts val="3000"/>
              <a:buFont typeface="Arial Narrow"/>
              <a:buChar char="●"/>
              <a:defRPr sz="4000" b="1">
                <a:latin typeface="Arial Narrow"/>
                <a:ea typeface="Arial Narrow"/>
                <a:cs typeface="Arial Narrow"/>
                <a:sym typeface="Arial Narrow"/>
              </a:defRPr>
            </a:lvl4pPr>
            <a:lvl5pPr marL="3047924" lvl="4" indent="-558786" rtl="0">
              <a:spcBef>
                <a:spcPts val="0"/>
              </a:spcBef>
              <a:spcAft>
                <a:spcPts val="0"/>
              </a:spcAft>
              <a:buSzPts val="3000"/>
              <a:buFont typeface="Arial Narrow"/>
              <a:buChar char="○"/>
              <a:defRPr sz="4000" b="1">
                <a:latin typeface="Arial Narrow"/>
                <a:ea typeface="Arial Narrow"/>
                <a:cs typeface="Arial Narrow"/>
                <a:sym typeface="Arial Narrow"/>
              </a:defRPr>
            </a:lvl5pPr>
            <a:lvl6pPr marL="3657509" lvl="5" indent="-558786" rtl="0">
              <a:spcBef>
                <a:spcPts val="0"/>
              </a:spcBef>
              <a:spcAft>
                <a:spcPts val="0"/>
              </a:spcAft>
              <a:buSzPts val="3000"/>
              <a:buFont typeface="Arial Narrow"/>
              <a:buChar char="■"/>
              <a:defRPr sz="4000" b="1">
                <a:latin typeface="Arial Narrow"/>
                <a:ea typeface="Arial Narrow"/>
                <a:cs typeface="Arial Narrow"/>
                <a:sym typeface="Arial Narrow"/>
              </a:defRPr>
            </a:lvl6pPr>
            <a:lvl7pPr marL="4267093" lvl="6" indent="-558786" rtl="0">
              <a:spcBef>
                <a:spcPts val="0"/>
              </a:spcBef>
              <a:spcAft>
                <a:spcPts val="0"/>
              </a:spcAft>
              <a:buSzPts val="3000"/>
              <a:buFont typeface="Arial Narrow"/>
              <a:buChar char="●"/>
              <a:defRPr sz="4000" b="1">
                <a:latin typeface="Arial Narrow"/>
                <a:ea typeface="Arial Narrow"/>
                <a:cs typeface="Arial Narrow"/>
                <a:sym typeface="Arial Narrow"/>
              </a:defRPr>
            </a:lvl7pPr>
            <a:lvl8pPr marL="4876678" lvl="7" indent="-558786" rtl="0">
              <a:spcBef>
                <a:spcPts val="0"/>
              </a:spcBef>
              <a:spcAft>
                <a:spcPts val="0"/>
              </a:spcAft>
              <a:buSzPts val="3000"/>
              <a:buFont typeface="Arial Narrow"/>
              <a:buChar char="○"/>
              <a:defRPr sz="4000" b="1">
                <a:latin typeface="Arial Narrow"/>
                <a:ea typeface="Arial Narrow"/>
                <a:cs typeface="Arial Narrow"/>
                <a:sym typeface="Arial Narrow"/>
              </a:defRPr>
            </a:lvl8pPr>
            <a:lvl9pPr marL="5486263" lvl="8" indent="-558786" rtl="0">
              <a:spcBef>
                <a:spcPts val="0"/>
              </a:spcBef>
              <a:spcAft>
                <a:spcPts val="0"/>
              </a:spcAft>
              <a:buSzPts val="3000"/>
              <a:buFont typeface="Arial Narrow"/>
              <a:buChar char="■"/>
              <a:defRPr sz="4000" b="1">
                <a:latin typeface="Arial Narrow"/>
                <a:ea typeface="Arial Narrow"/>
                <a:cs typeface="Arial Narrow"/>
                <a:sym typeface="Arial Narrow"/>
              </a:defRPr>
            </a:lvl9pPr>
          </a:lstStyle>
          <a:p>
            <a:endParaRPr/>
          </a:p>
        </p:txBody>
      </p:sp>
      <p:sp>
        <p:nvSpPr>
          <p:cNvPr id="1297" name="Google Shape;1297;p19"/>
          <p:cNvSpPr/>
          <p:nvPr/>
        </p:nvSpPr>
        <p:spPr>
          <a:xfrm>
            <a:off x="14083" y="5811833"/>
            <a:ext cx="12162400" cy="1046400"/>
          </a:xfrm>
          <a:prstGeom prst="rect">
            <a:avLst/>
          </a:prstGeom>
          <a:solidFill>
            <a:srgbClr val="F3F3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pic>
        <p:nvPicPr>
          <p:cNvPr id="1298" name="Google Shape;1298;p19"/>
          <p:cNvPicPr preferRelativeResize="0"/>
          <p:nvPr/>
        </p:nvPicPr>
        <p:blipFill rotWithShape="1">
          <a:blip r:embed="rId3">
            <a:alphaModFix/>
          </a:blip>
          <a:srcRect l="11925" r="11925"/>
          <a:stretch/>
        </p:blipFill>
        <p:spPr>
          <a:xfrm>
            <a:off x="4970701" y="6173067"/>
            <a:ext cx="1928167" cy="341567"/>
          </a:xfrm>
          <a:prstGeom prst="rect">
            <a:avLst/>
          </a:prstGeom>
          <a:noFill/>
          <a:ln>
            <a:noFill/>
          </a:ln>
        </p:spPr>
      </p:pic>
      <p:sp>
        <p:nvSpPr>
          <p:cNvPr id="1299" name="Google Shape;1299;p19"/>
          <p:cNvSpPr/>
          <p:nvPr/>
        </p:nvSpPr>
        <p:spPr>
          <a:xfrm rot="10800000">
            <a:off x="6255833" y="5833700"/>
            <a:ext cx="797600" cy="341600"/>
          </a:xfrm>
          <a:prstGeom prst="rect">
            <a:avLst/>
          </a:prstGeom>
          <a:gradFill>
            <a:gsLst>
              <a:gs pos="0">
                <a:schemeClr val="lt2"/>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300" name="Google Shape;1300;p19"/>
          <p:cNvSpPr/>
          <p:nvPr/>
        </p:nvSpPr>
        <p:spPr>
          <a:xfrm rot="10800000">
            <a:off x="3047133" y="6170733"/>
            <a:ext cx="797600" cy="341600"/>
          </a:xfrm>
          <a:prstGeom prst="rect">
            <a:avLst/>
          </a:prstGeom>
          <a:gradFill>
            <a:gsLst>
              <a:gs pos="0">
                <a:schemeClr val="lt2"/>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301" name="Google Shape;1301;p19"/>
          <p:cNvSpPr/>
          <p:nvPr/>
        </p:nvSpPr>
        <p:spPr>
          <a:xfrm rot="10800000">
            <a:off x="7380131" y="6518633"/>
            <a:ext cx="1452000" cy="341600"/>
          </a:xfrm>
          <a:prstGeom prst="rect">
            <a:avLst/>
          </a:prstGeom>
          <a:gradFill>
            <a:gsLst>
              <a:gs pos="0">
                <a:schemeClr val="lt2"/>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302" name="Google Shape;1302;p19"/>
          <p:cNvSpPr/>
          <p:nvPr/>
        </p:nvSpPr>
        <p:spPr>
          <a:xfrm>
            <a:off x="8649759" y="5833701"/>
            <a:ext cx="1576800" cy="341600"/>
          </a:xfrm>
          <a:prstGeom prst="rect">
            <a:avLst/>
          </a:prstGeom>
          <a:gradFill>
            <a:gsLst>
              <a:gs pos="0">
                <a:srgbClr val="F3F3F3"/>
              </a:gs>
              <a:gs pos="100000">
                <a:srgbClr val="83A00A"/>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303" name="Google Shape;1303;p19"/>
          <p:cNvSpPr/>
          <p:nvPr/>
        </p:nvSpPr>
        <p:spPr>
          <a:xfrm rot="10800000">
            <a:off x="10257475" y="6518640"/>
            <a:ext cx="1116000" cy="341600"/>
          </a:xfrm>
          <a:prstGeom prst="rect">
            <a:avLst/>
          </a:prstGeom>
          <a:gradFill>
            <a:gsLst>
              <a:gs pos="0">
                <a:srgbClr val="F3F3F3"/>
              </a:gs>
              <a:gs pos="100000">
                <a:schemeClr val="accent1"/>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304" name="Google Shape;1304;p19"/>
          <p:cNvSpPr/>
          <p:nvPr/>
        </p:nvSpPr>
        <p:spPr>
          <a:xfrm rot="10800000">
            <a:off x="8820365" y="6176167"/>
            <a:ext cx="2231600" cy="341600"/>
          </a:xfrm>
          <a:prstGeom prst="rect">
            <a:avLst/>
          </a:prstGeom>
          <a:gradFill>
            <a:gsLst>
              <a:gs pos="0">
                <a:srgbClr val="F3F3F3"/>
              </a:gs>
              <a:gs pos="50000">
                <a:schemeClr val="accent1"/>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305" name="Google Shape;1305;p19"/>
          <p:cNvSpPr/>
          <p:nvPr/>
        </p:nvSpPr>
        <p:spPr>
          <a:xfrm>
            <a:off x="4172992" y="6518635"/>
            <a:ext cx="1576800" cy="341600"/>
          </a:xfrm>
          <a:prstGeom prst="rect">
            <a:avLst/>
          </a:prstGeom>
          <a:gradFill>
            <a:gsLst>
              <a:gs pos="0">
                <a:srgbClr val="F3F3F3"/>
              </a:gs>
              <a:gs pos="100000">
                <a:srgbClr val="83A00A"/>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306" name="Google Shape;1306;p19"/>
          <p:cNvSpPr/>
          <p:nvPr/>
        </p:nvSpPr>
        <p:spPr>
          <a:xfrm rot="10800000">
            <a:off x="4501575" y="5833707"/>
            <a:ext cx="1116000" cy="341600"/>
          </a:xfrm>
          <a:prstGeom prst="rect">
            <a:avLst/>
          </a:prstGeom>
          <a:gradFill>
            <a:gsLst>
              <a:gs pos="0">
                <a:srgbClr val="F3F3F3"/>
              </a:gs>
              <a:gs pos="100000">
                <a:schemeClr val="accent1"/>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307" name="Google Shape;1307;p19"/>
          <p:cNvSpPr/>
          <p:nvPr/>
        </p:nvSpPr>
        <p:spPr>
          <a:xfrm rot="10800000">
            <a:off x="159189" y="6519900"/>
            <a:ext cx="2584000" cy="341600"/>
          </a:xfrm>
          <a:prstGeom prst="rect">
            <a:avLst/>
          </a:prstGeom>
          <a:gradFill>
            <a:gsLst>
              <a:gs pos="0">
                <a:srgbClr val="F3F3F3"/>
              </a:gs>
              <a:gs pos="100000">
                <a:schemeClr val="accent1"/>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308" name="Google Shape;1308;p19"/>
          <p:cNvSpPr/>
          <p:nvPr/>
        </p:nvSpPr>
        <p:spPr>
          <a:xfrm>
            <a:off x="973533" y="6176167"/>
            <a:ext cx="1600400" cy="341600"/>
          </a:xfrm>
          <a:prstGeom prst="rect">
            <a:avLst/>
          </a:prstGeom>
          <a:gradFill>
            <a:gsLst>
              <a:gs pos="0">
                <a:srgbClr val="F3F3F3"/>
              </a:gs>
              <a:gs pos="100000">
                <a:srgbClr val="83A00A"/>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309" name="Google Shape;1309;p19"/>
          <p:cNvSpPr/>
          <p:nvPr/>
        </p:nvSpPr>
        <p:spPr>
          <a:xfrm rot="10800000">
            <a:off x="476727" y="5823467"/>
            <a:ext cx="2570400" cy="341600"/>
          </a:xfrm>
          <a:prstGeom prst="rect">
            <a:avLst/>
          </a:prstGeom>
          <a:gradFill>
            <a:gsLst>
              <a:gs pos="0">
                <a:srgbClr val="F3F3F3"/>
              </a:gs>
              <a:gs pos="50000">
                <a:schemeClr val="accent1"/>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310" name="Google Shape;1310;p19"/>
          <p:cNvSpPr/>
          <p:nvPr/>
        </p:nvSpPr>
        <p:spPr>
          <a:xfrm>
            <a:off x="1" y="5823852"/>
            <a:ext cx="6106121" cy="1046187"/>
          </a:xfrm>
          <a:custGeom>
            <a:avLst/>
            <a:gdLst/>
            <a:ahLst/>
            <a:cxnLst/>
            <a:rect l="l" t="t" r="r" b="b"/>
            <a:pathLst>
              <a:path w="285022" h="48834" extrusionOk="0">
                <a:moveTo>
                  <a:pt x="7347" y="823"/>
                </a:moveTo>
                <a:lnTo>
                  <a:pt x="7347" y="15866"/>
                </a:lnTo>
                <a:lnTo>
                  <a:pt x="5605" y="15866"/>
                </a:lnTo>
                <a:lnTo>
                  <a:pt x="5605" y="9469"/>
                </a:lnTo>
                <a:lnTo>
                  <a:pt x="5099" y="15866"/>
                </a:lnTo>
                <a:lnTo>
                  <a:pt x="3167" y="15866"/>
                </a:lnTo>
                <a:lnTo>
                  <a:pt x="2629" y="9469"/>
                </a:lnTo>
                <a:lnTo>
                  <a:pt x="2629" y="15866"/>
                </a:lnTo>
                <a:lnTo>
                  <a:pt x="918" y="15866"/>
                </a:lnTo>
                <a:lnTo>
                  <a:pt x="918" y="823"/>
                </a:lnTo>
                <a:lnTo>
                  <a:pt x="3705" y="823"/>
                </a:lnTo>
                <a:lnTo>
                  <a:pt x="4117" y="5954"/>
                </a:lnTo>
                <a:lnTo>
                  <a:pt x="4529" y="823"/>
                </a:lnTo>
                <a:close/>
                <a:moveTo>
                  <a:pt x="14821" y="823"/>
                </a:moveTo>
                <a:lnTo>
                  <a:pt x="14821" y="15866"/>
                </a:lnTo>
                <a:lnTo>
                  <a:pt x="13079" y="15866"/>
                </a:lnTo>
                <a:lnTo>
                  <a:pt x="13079" y="9469"/>
                </a:lnTo>
                <a:lnTo>
                  <a:pt x="12573" y="15866"/>
                </a:lnTo>
                <a:lnTo>
                  <a:pt x="10641" y="15866"/>
                </a:lnTo>
                <a:lnTo>
                  <a:pt x="10134" y="9469"/>
                </a:lnTo>
                <a:lnTo>
                  <a:pt x="10134" y="15866"/>
                </a:lnTo>
                <a:lnTo>
                  <a:pt x="8392" y="15866"/>
                </a:lnTo>
                <a:lnTo>
                  <a:pt x="8392" y="823"/>
                </a:lnTo>
                <a:lnTo>
                  <a:pt x="11179" y="823"/>
                </a:lnTo>
                <a:lnTo>
                  <a:pt x="11591" y="5954"/>
                </a:lnTo>
                <a:lnTo>
                  <a:pt x="12034" y="823"/>
                </a:lnTo>
                <a:close/>
                <a:moveTo>
                  <a:pt x="22295" y="823"/>
                </a:moveTo>
                <a:lnTo>
                  <a:pt x="22295" y="15866"/>
                </a:lnTo>
                <a:lnTo>
                  <a:pt x="20553" y="15866"/>
                </a:lnTo>
                <a:lnTo>
                  <a:pt x="20553" y="9469"/>
                </a:lnTo>
                <a:lnTo>
                  <a:pt x="20047" y="15866"/>
                </a:lnTo>
                <a:lnTo>
                  <a:pt x="18115" y="15866"/>
                </a:lnTo>
                <a:lnTo>
                  <a:pt x="17608" y="9469"/>
                </a:lnTo>
                <a:lnTo>
                  <a:pt x="17608" y="15866"/>
                </a:lnTo>
                <a:lnTo>
                  <a:pt x="15866" y="15866"/>
                </a:lnTo>
                <a:lnTo>
                  <a:pt x="15866" y="823"/>
                </a:lnTo>
                <a:lnTo>
                  <a:pt x="18653" y="823"/>
                </a:lnTo>
                <a:lnTo>
                  <a:pt x="19096" y="5954"/>
                </a:lnTo>
                <a:lnTo>
                  <a:pt x="19508" y="823"/>
                </a:lnTo>
                <a:close/>
                <a:moveTo>
                  <a:pt x="29769" y="823"/>
                </a:moveTo>
                <a:lnTo>
                  <a:pt x="29769" y="15866"/>
                </a:lnTo>
                <a:lnTo>
                  <a:pt x="28059" y="15866"/>
                </a:lnTo>
                <a:lnTo>
                  <a:pt x="28059" y="9469"/>
                </a:lnTo>
                <a:lnTo>
                  <a:pt x="27520" y="15866"/>
                </a:lnTo>
                <a:lnTo>
                  <a:pt x="25589" y="15866"/>
                </a:lnTo>
                <a:lnTo>
                  <a:pt x="25082" y="9469"/>
                </a:lnTo>
                <a:lnTo>
                  <a:pt x="25082" y="15866"/>
                </a:lnTo>
                <a:lnTo>
                  <a:pt x="23340" y="15866"/>
                </a:lnTo>
                <a:lnTo>
                  <a:pt x="23340" y="823"/>
                </a:lnTo>
                <a:lnTo>
                  <a:pt x="26159" y="823"/>
                </a:lnTo>
                <a:lnTo>
                  <a:pt x="26570" y="5954"/>
                </a:lnTo>
                <a:lnTo>
                  <a:pt x="26982" y="823"/>
                </a:lnTo>
                <a:close/>
                <a:moveTo>
                  <a:pt x="37243" y="823"/>
                </a:moveTo>
                <a:lnTo>
                  <a:pt x="37243" y="15866"/>
                </a:lnTo>
                <a:lnTo>
                  <a:pt x="35533" y="15866"/>
                </a:lnTo>
                <a:lnTo>
                  <a:pt x="35533" y="9469"/>
                </a:lnTo>
                <a:lnTo>
                  <a:pt x="34994" y="15866"/>
                </a:lnTo>
                <a:lnTo>
                  <a:pt x="33094" y="15866"/>
                </a:lnTo>
                <a:lnTo>
                  <a:pt x="32556" y="9469"/>
                </a:lnTo>
                <a:lnTo>
                  <a:pt x="32556" y="15866"/>
                </a:lnTo>
                <a:lnTo>
                  <a:pt x="30814" y="15866"/>
                </a:lnTo>
                <a:lnTo>
                  <a:pt x="30814" y="823"/>
                </a:lnTo>
                <a:lnTo>
                  <a:pt x="33633" y="823"/>
                </a:lnTo>
                <a:lnTo>
                  <a:pt x="34044" y="5954"/>
                </a:lnTo>
                <a:lnTo>
                  <a:pt x="34456" y="823"/>
                </a:lnTo>
                <a:close/>
                <a:moveTo>
                  <a:pt x="44748" y="823"/>
                </a:moveTo>
                <a:lnTo>
                  <a:pt x="44748" y="15866"/>
                </a:lnTo>
                <a:lnTo>
                  <a:pt x="43007" y="15866"/>
                </a:lnTo>
                <a:lnTo>
                  <a:pt x="43007" y="9469"/>
                </a:lnTo>
                <a:lnTo>
                  <a:pt x="42468" y="15866"/>
                </a:lnTo>
                <a:lnTo>
                  <a:pt x="40568" y="15866"/>
                </a:lnTo>
                <a:lnTo>
                  <a:pt x="40030" y="9469"/>
                </a:lnTo>
                <a:lnTo>
                  <a:pt x="40030" y="15866"/>
                </a:lnTo>
                <a:lnTo>
                  <a:pt x="38320" y="15866"/>
                </a:lnTo>
                <a:lnTo>
                  <a:pt x="38320" y="823"/>
                </a:lnTo>
                <a:lnTo>
                  <a:pt x="41106" y="823"/>
                </a:lnTo>
                <a:lnTo>
                  <a:pt x="41518" y="5954"/>
                </a:lnTo>
                <a:lnTo>
                  <a:pt x="41930" y="823"/>
                </a:lnTo>
                <a:close/>
                <a:moveTo>
                  <a:pt x="52222" y="823"/>
                </a:moveTo>
                <a:lnTo>
                  <a:pt x="52222" y="15866"/>
                </a:lnTo>
                <a:lnTo>
                  <a:pt x="50480" y="15866"/>
                </a:lnTo>
                <a:lnTo>
                  <a:pt x="50480" y="9469"/>
                </a:lnTo>
                <a:lnTo>
                  <a:pt x="49942" y="15866"/>
                </a:lnTo>
                <a:lnTo>
                  <a:pt x="48042" y="15866"/>
                </a:lnTo>
                <a:lnTo>
                  <a:pt x="47504" y="9469"/>
                </a:lnTo>
                <a:lnTo>
                  <a:pt x="47504" y="15866"/>
                </a:lnTo>
                <a:lnTo>
                  <a:pt x="45793" y="15866"/>
                </a:lnTo>
                <a:lnTo>
                  <a:pt x="45793" y="823"/>
                </a:lnTo>
                <a:lnTo>
                  <a:pt x="48580" y="823"/>
                </a:lnTo>
                <a:lnTo>
                  <a:pt x="48992" y="5954"/>
                </a:lnTo>
                <a:lnTo>
                  <a:pt x="49404" y="823"/>
                </a:lnTo>
                <a:close/>
                <a:moveTo>
                  <a:pt x="59696" y="823"/>
                </a:moveTo>
                <a:lnTo>
                  <a:pt x="59696" y="15866"/>
                </a:lnTo>
                <a:lnTo>
                  <a:pt x="57954" y="15866"/>
                </a:lnTo>
                <a:lnTo>
                  <a:pt x="57954" y="9469"/>
                </a:lnTo>
                <a:lnTo>
                  <a:pt x="57448" y="15866"/>
                </a:lnTo>
                <a:lnTo>
                  <a:pt x="55516" y="15866"/>
                </a:lnTo>
                <a:lnTo>
                  <a:pt x="54978" y="9469"/>
                </a:lnTo>
                <a:lnTo>
                  <a:pt x="54978" y="15866"/>
                </a:lnTo>
                <a:lnTo>
                  <a:pt x="53267" y="15866"/>
                </a:lnTo>
                <a:lnTo>
                  <a:pt x="53267" y="823"/>
                </a:lnTo>
                <a:lnTo>
                  <a:pt x="56054" y="823"/>
                </a:lnTo>
                <a:lnTo>
                  <a:pt x="56466" y="5954"/>
                </a:lnTo>
                <a:lnTo>
                  <a:pt x="56878" y="823"/>
                </a:lnTo>
                <a:close/>
                <a:moveTo>
                  <a:pt x="67170" y="823"/>
                </a:moveTo>
                <a:lnTo>
                  <a:pt x="67170" y="15866"/>
                </a:lnTo>
                <a:lnTo>
                  <a:pt x="65428" y="15866"/>
                </a:lnTo>
                <a:lnTo>
                  <a:pt x="65428" y="9469"/>
                </a:lnTo>
                <a:lnTo>
                  <a:pt x="64922" y="15866"/>
                </a:lnTo>
                <a:lnTo>
                  <a:pt x="62990" y="15866"/>
                </a:lnTo>
                <a:lnTo>
                  <a:pt x="62483" y="9469"/>
                </a:lnTo>
                <a:lnTo>
                  <a:pt x="62483" y="15866"/>
                </a:lnTo>
                <a:lnTo>
                  <a:pt x="60741" y="15866"/>
                </a:lnTo>
                <a:lnTo>
                  <a:pt x="60741" y="823"/>
                </a:lnTo>
                <a:lnTo>
                  <a:pt x="63528" y="823"/>
                </a:lnTo>
                <a:lnTo>
                  <a:pt x="63940" y="5954"/>
                </a:lnTo>
                <a:lnTo>
                  <a:pt x="64383" y="823"/>
                </a:lnTo>
                <a:close/>
                <a:moveTo>
                  <a:pt x="74644" y="823"/>
                </a:moveTo>
                <a:lnTo>
                  <a:pt x="74644" y="15866"/>
                </a:lnTo>
                <a:lnTo>
                  <a:pt x="72902" y="15866"/>
                </a:lnTo>
                <a:lnTo>
                  <a:pt x="72902" y="9469"/>
                </a:lnTo>
                <a:lnTo>
                  <a:pt x="72395" y="15866"/>
                </a:lnTo>
                <a:lnTo>
                  <a:pt x="70464" y="15866"/>
                </a:lnTo>
                <a:lnTo>
                  <a:pt x="69957" y="9469"/>
                </a:lnTo>
                <a:lnTo>
                  <a:pt x="69957" y="15866"/>
                </a:lnTo>
                <a:lnTo>
                  <a:pt x="68215" y="15866"/>
                </a:lnTo>
                <a:lnTo>
                  <a:pt x="68215" y="823"/>
                </a:lnTo>
                <a:lnTo>
                  <a:pt x="71002" y="823"/>
                </a:lnTo>
                <a:lnTo>
                  <a:pt x="71445" y="5954"/>
                </a:lnTo>
                <a:lnTo>
                  <a:pt x="71857" y="823"/>
                </a:lnTo>
                <a:close/>
                <a:moveTo>
                  <a:pt x="82118" y="823"/>
                </a:moveTo>
                <a:lnTo>
                  <a:pt x="82118" y="15866"/>
                </a:lnTo>
                <a:lnTo>
                  <a:pt x="80376" y="15866"/>
                </a:lnTo>
                <a:lnTo>
                  <a:pt x="80376" y="9469"/>
                </a:lnTo>
                <a:lnTo>
                  <a:pt x="79869" y="15866"/>
                </a:lnTo>
                <a:lnTo>
                  <a:pt x="77969" y="15866"/>
                </a:lnTo>
                <a:lnTo>
                  <a:pt x="77431" y="9469"/>
                </a:lnTo>
                <a:lnTo>
                  <a:pt x="77431" y="15866"/>
                </a:lnTo>
                <a:lnTo>
                  <a:pt x="75689" y="15866"/>
                </a:lnTo>
                <a:lnTo>
                  <a:pt x="75689" y="823"/>
                </a:lnTo>
                <a:lnTo>
                  <a:pt x="78508" y="823"/>
                </a:lnTo>
                <a:lnTo>
                  <a:pt x="78919" y="5954"/>
                </a:lnTo>
                <a:lnTo>
                  <a:pt x="79331" y="823"/>
                </a:lnTo>
                <a:close/>
                <a:moveTo>
                  <a:pt x="89623" y="823"/>
                </a:moveTo>
                <a:lnTo>
                  <a:pt x="89623" y="15866"/>
                </a:lnTo>
                <a:lnTo>
                  <a:pt x="87882" y="15866"/>
                </a:lnTo>
                <a:lnTo>
                  <a:pt x="87882" y="9469"/>
                </a:lnTo>
                <a:lnTo>
                  <a:pt x="87343" y="15866"/>
                </a:lnTo>
                <a:lnTo>
                  <a:pt x="85443" y="15866"/>
                </a:lnTo>
                <a:lnTo>
                  <a:pt x="84905" y="9469"/>
                </a:lnTo>
                <a:lnTo>
                  <a:pt x="84905" y="15866"/>
                </a:lnTo>
                <a:lnTo>
                  <a:pt x="83163" y="15866"/>
                </a:lnTo>
                <a:lnTo>
                  <a:pt x="83163" y="823"/>
                </a:lnTo>
                <a:lnTo>
                  <a:pt x="85982" y="823"/>
                </a:lnTo>
                <a:lnTo>
                  <a:pt x="86393" y="5954"/>
                </a:lnTo>
                <a:lnTo>
                  <a:pt x="86805" y="823"/>
                </a:lnTo>
                <a:close/>
                <a:moveTo>
                  <a:pt x="97097" y="823"/>
                </a:moveTo>
                <a:lnTo>
                  <a:pt x="97097" y="15866"/>
                </a:lnTo>
                <a:lnTo>
                  <a:pt x="95356" y="15866"/>
                </a:lnTo>
                <a:lnTo>
                  <a:pt x="95356" y="9469"/>
                </a:lnTo>
                <a:lnTo>
                  <a:pt x="94817" y="15866"/>
                </a:lnTo>
                <a:lnTo>
                  <a:pt x="92917" y="15866"/>
                </a:lnTo>
                <a:lnTo>
                  <a:pt x="92379" y="9469"/>
                </a:lnTo>
                <a:lnTo>
                  <a:pt x="92379" y="15866"/>
                </a:lnTo>
                <a:lnTo>
                  <a:pt x="90637" y="15866"/>
                </a:lnTo>
                <a:lnTo>
                  <a:pt x="90637" y="823"/>
                </a:lnTo>
                <a:lnTo>
                  <a:pt x="93455" y="823"/>
                </a:lnTo>
                <a:lnTo>
                  <a:pt x="93867" y="5954"/>
                </a:lnTo>
                <a:lnTo>
                  <a:pt x="94279" y="823"/>
                </a:lnTo>
                <a:close/>
                <a:moveTo>
                  <a:pt x="104571" y="823"/>
                </a:moveTo>
                <a:lnTo>
                  <a:pt x="104571" y="15866"/>
                </a:lnTo>
                <a:lnTo>
                  <a:pt x="102829" y="15866"/>
                </a:lnTo>
                <a:lnTo>
                  <a:pt x="102829" y="9469"/>
                </a:lnTo>
                <a:lnTo>
                  <a:pt x="102323" y="15866"/>
                </a:lnTo>
                <a:lnTo>
                  <a:pt x="100391" y="15866"/>
                </a:lnTo>
                <a:lnTo>
                  <a:pt x="99853" y="9469"/>
                </a:lnTo>
                <a:lnTo>
                  <a:pt x="99853" y="15866"/>
                </a:lnTo>
                <a:lnTo>
                  <a:pt x="98142" y="15866"/>
                </a:lnTo>
                <a:lnTo>
                  <a:pt x="98142" y="823"/>
                </a:lnTo>
                <a:lnTo>
                  <a:pt x="100929" y="823"/>
                </a:lnTo>
                <a:lnTo>
                  <a:pt x="101341" y="5954"/>
                </a:lnTo>
                <a:lnTo>
                  <a:pt x="101753" y="823"/>
                </a:lnTo>
                <a:close/>
                <a:moveTo>
                  <a:pt x="112045" y="823"/>
                </a:moveTo>
                <a:lnTo>
                  <a:pt x="112045" y="15866"/>
                </a:lnTo>
                <a:lnTo>
                  <a:pt x="110303" y="15866"/>
                </a:lnTo>
                <a:lnTo>
                  <a:pt x="110303" y="9469"/>
                </a:lnTo>
                <a:lnTo>
                  <a:pt x="109797" y="15866"/>
                </a:lnTo>
                <a:lnTo>
                  <a:pt x="107865" y="15866"/>
                </a:lnTo>
                <a:lnTo>
                  <a:pt x="107358" y="9469"/>
                </a:lnTo>
                <a:lnTo>
                  <a:pt x="107358" y="15866"/>
                </a:lnTo>
                <a:lnTo>
                  <a:pt x="105616" y="15866"/>
                </a:lnTo>
                <a:lnTo>
                  <a:pt x="105616" y="823"/>
                </a:lnTo>
                <a:lnTo>
                  <a:pt x="108403" y="823"/>
                </a:lnTo>
                <a:lnTo>
                  <a:pt x="108815" y="5954"/>
                </a:lnTo>
                <a:lnTo>
                  <a:pt x="109258" y="823"/>
                </a:lnTo>
                <a:close/>
                <a:moveTo>
                  <a:pt x="119519" y="823"/>
                </a:moveTo>
                <a:lnTo>
                  <a:pt x="119519" y="15866"/>
                </a:lnTo>
                <a:lnTo>
                  <a:pt x="117777" y="15866"/>
                </a:lnTo>
                <a:lnTo>
                  <a:pt x="117777" y="9469"/>
                </a:lnTo>
                <a:lnTo>
                  <a:pt x="117271" y="15866"/>
                </a:lnTo>
                <a:lnTo>
                  <a:pt x="115339" y="15866"/>
                </a:lnTo>
                <a:lnTo>
                  <a:pt x="114832" y="9469"/>
                </a:lnTo>
                <a:lnTo>
                  <a:pt x="114832" y="15866"/>
                </a:lnTo>
                <a:lnTo>
                  <a:pt x="113090" y="15866"/>
                </a:lnTo>
                <a:lnTo>
                  <a:pt x="113090" y="823"/>
                </a:lnTo>
                <a:lnTo>
                  <a:pt x="115877" y="823"/>
                </a:lnTo>
                <a:lnTo>
                  <a:pt x="116320" y="5954"/>
                </a:lnTo>
                <a:lnTo>
                  <a:pt x="116732" y="823"/>
                </a:lnTo>
                <a:close/>
                <a:moveTo>
                  <a:pt x="126993" y="823"/>
                </a:moveTo>
                <a:lnTo>
                  <a:pt x="126993" y="15866"/>
                </a:lnTo>
                <a:lnTo>
                  <a:pt x="125283" y="15866"/>
                </a:lnTo>
                <a:lnTo>
                  <a:pt x="125283" y="9469"/>
                </a:lnTo>
                <a:lnTo>
                  <a:pt x="124744" y="15866"/>
                </a:lnTo>
                <a:lnTo>
                  <a:pt x="122813" y="15866"/>
                </a:lnTo>
                <a:lnTo>
                  <a:pt x="122306" y="9469"/>
                </a:lnTo>
                <a:lnTo>
                  <a:pt x="122306" y="15866"/>
                </a:lnTo>
                <a:lnTo>
                  <a:pt x="120564" y="15866"/>
                </a:lnTo>
                <a:lnTo>
                  <a:pt x="120564" y="823"/>
                </a:lnTo>
                <a:lnTo>
                  <a:pt x="123351" y="823"/>
                </a:lnTo>
                <a:lnTo>
                  <a:pt x="123794" y="5954"/>
                </a:lnTo>
                <a:lnTo>
                  <a:pt x="124206" y="823"/>
                </a:lnTo>
                <a:close/>
                <a:moveTo>
                  <a:pt x="134467" y="823"/>
                </a:moveTo>
                <a:lnTo>
                  <a:pt x="134467" y="15866"/>
                </a:lnTo>
                <a:lnTo>
                  <a:pt x="132757" y="15866"/>
                </a:lnTo>
                <a:lnTo>
                  <a:pt x="132757" y="9469"/>
                </a:lnTo>
                <a:lnTo>
                  <a:pt x="132218" y="15866"/>
                </a:lnTo>
                <a:lnTo>
                  <a:pt x="130318" y="15866"/>
                </a:lnTo>
                <a:lnTo>
                  <a:pt x="129780" y="9469"/>
                </a:lnTo>
                <a:lnTo>
                  <a:pt x="129780" y="15866"/>
                </a:lnTo>
                <a:lnTo>
                  <a:pt x="128038" y="15866"/>
                </a:lnTo>
                <a:lnTo>
                  <a:pt x="128038" y="823"/>
                </a:lnTo>
                <a:lnTo>
                  <a:pt x="130857" y="823"/>
                </a:lnTo>
                <a:lnTo>
                  <a:pt x="131268" y="5954"/>
                </a:lnTo>
                <a:lnTo>
                  <a:pt x="131680" y="823"/>
                </a:lnTo>
                <a:close/>
                <a:moveTo>
                  <a:pt x="141941" y="823"/>
                </a:moveTo>
                <a:lnTo>
                  <a:pt x="141941" y="15866"/>
                </a:lnTo>
                <a:lnTo>
                  <a:pt x="140231" y="15866"/>
                </a:lnTo>
                <a:lnTo>
                  <a:pt x="140231" y="9469"/>
                </a:lnTo>
                <a:lnTo>
                  <a:pt x="139692" y="15866"/>
                </a:lnTo>
                <a:lnTo>
                  <a:pt x="137792" y="15866"/>
                </a:lnTo>
                <a:lnTo>
                  <a:pt x="137254" y="9469"/>
                </a:lnTo>
                <a:lnTo>
                  <a:pt x="137254" y="15866"/>
                </a:lnTo>
                <a:lnTo>
                  <a:pt x="135512" y="15866"/>
                </a:lnTo>
                <a:lnTo>
                  <a:pt x="135512" y="823"/>
                </a:lnTo>
                <a:lnTo>
                  <a:pt x="138330" y="823"/>
                </a:lnTo>
                <a:lnTo>
                  <a:pt x="138742" y="5954"/>
                </a:lnTo>
                <a:lnTo>
                  <a:pt x="139154" y="823"/>
                </a:lnTo>
                <a:close/>
                <a:moveTo>
                  <a:pt x="149446" y="823"/>
                </a:moveTo>
                <a:lnTo>
                  <a:pt x="149446" y="15866"/>
                </a:lnTo>
                <a:lnTo>
                  <a:pt x="147705" y="15866"/>
                </a:lnTo>
                <a:lnTo>
                  <a:pt x="147705" y="9469"/>
                </a:lnTo>
                <a:lnTo>
                  <a:pt x="147166" y="15866"/>
                </a:lnTo>
                <a:lnTo>
                  <a:pt x="145266" y="15866"/>
                </a:lnTo>
                <a:lnTo>
                  <a:pt x="144728" y="9469"/>
                </a:lnTo>
                <a:lnTo>
                  <a:pt x="144728" y="15866"/>
                </a:lnTo>
                <a:lnTo>
                  <a:pt x="142986" y="15866"/>
                </a:lnTo>
                <a:lnTo>
                  <a:pt x="142986" y="823"/>
                </a:lnTo>
                <a:lnTo>
                  <a:pt x="145804" y="823"/>
                </a:lnTo>
                <a:lnTo>
                  <a:pt x="146216" y="5954"/>
                </a:lnTo>
                <a:lnTo>
                  <a:pt x="146628" y="823"/>
                </a:lnTo>
                <a:close/>
                <a:moveTo>
                  <a:pt x="156920" y="823"/>
                </a:moveTo>
                <a:lnTo>
                  <a:pt x="156920" y="15866"/>
                </a:lnTo>
                <a:lnTo>
                  <a:pt x="155178" y="15866"/>
                </a:lnTo>
                <a:lnTo>
                  <a:pt x="155178" y="9469"/>
                </a:lnTo>
                <a:lnTo>
                  <a:pt x="154640" y="15866"/>
                </a:lnTo>
                <a:lnTo>
                  <a:pt x="152740" y="15866"/>
                </a:lnTo>
                <a:lnTo>
                  <a:pt x="152233" y="9469"/>
                </a:lnTo>
                <a:lnTo>
                  <a:pt x="152233" y="15866"/>
                </a:lnTo>
                <a:lnTo>
                  <a:pt x="150491" y="15866"/>
                </a:lnTo>
                <a:lnTo>
                  <a:pt x="150491" y="823"/>
                </a:lnTo>
                <a:lnTo>
                  <a:pt x="153278" y="823"/>
                </a:lnTo>
                <a:lnTo>
                  <a:pt x="153690" y="5954"/>
                </a:lnTo>
                <a:lnTo>
                  <a:pt x="154133" y="823"/>
                </a:lnTo>
                <a:close/>
                <a:moveTo>
                  <a:pt x="164394" y="823"/>
                </a:moveTo>
                <a:lnTo>
                  <a:pt x="164394" y="15866"/>
                </a:lnTo>
                <a:lnTo>
                  <a:pt x="162652" y="15866"/>
                </a:lnTo>
                <a:lnTo>
                  <a:pt x="162652" y="9469"/>
                </a:lnTo>
                <a:lnTo>
                  <a:pt x="162146" y="15866"/>
                </a:lnTo>
                <a:lnTo>
                  <a:pt x="160214" y="15866"/>
                </a:lnTo>
                <a:lnTo>
                  <a:pt x="159707" y="9469"/>
                </a:lnTo>
                <a:lnTo>
                  <a:pt x="159707" y="15866"/>
                </a:lnTo>
                <a:lnTo>
                  <a:pt x="157965" y="15866"/>
                </a:lnTo>
                <a:lnTo>
                  <a:pt x="157965" y="823"/>
                </a:lnTo>
                <a:lnTo>
                  <a:pt x="160752" y="823"/>
                </a:lnTo>
                <a:lnTo>
                  <a:pt x="161164" y="5954"/>
                </a:lnTo>
                <a:lnTo>
                  <a:pt x="161607" y="823"/>
                </a:lnTo>
                <a:close/>
                <a:moveTo>
                  <a:pt x="171868" y="823"/>
                </a:moveTo>
                <a:lnTo>
                  <a:pt x="171868" y="15866"/>
                </a:lnTo>
                <a:lnTo>
                  <a:pt x="170126" y="15866"/>
                </a:lnTo>
                <a:lnTo>
                  <a:pt x="170126" y="9469"/>
                </a:lnTo>
                <a:lnTo>
                  <a:pt x="169620" y="15866"/>
                </a:lnTo>
                <a:lnTo>
                  <a:pt x="167688" y="15866"/>
                </a:lnTo>
                <a:lnTo>
                  <a:pt x="167181" y="9469"/>
                </a:lnTo>
                <a:lnTo>
                  <a:pt x="167181" y="15866"/>
                </a:lnTo>
                <a:lnTo>
                  <a:pt x="165439" y="15866"/>
                </a:lnTo>
                <a:lnTo>
                  <a:pt x="165439" y="823"/>
                </a:lnTo>
                <a:lnTo>
                  <a:pt x="168226" y="823"/>
                </a:lnTo>
                <a:lnTo>
                  <a:pt x="168638" y="5954"/>
                </a:lnTo>
                <a:lnTo>
                  <a:pt x="169081" y="823"/>
                </a:lnTo>
                <a:close/>
                <a:moveTo>
                  <a:pt x="179342" y="823"/>
                </a:moveTo>
                <a:lnTo>
                  <a:pt x="179342" y="15866"/>
                </a:lnTo>
                <a:lnTo>
                  <a:pt x="177600" y="15866"/>
                </a:lnTo>
                <a:lnTo>
                  <a:pt x="177600" y="9469"/>
                </a:lnTo>
                <a:lnTo>
                  <a:pt x="177093" y="15866"/>
                </a:lnTo>
                <a:lnTo>
                  <a:pt x="175193" y="15866"/>
                </a:lnTo>
                <a:lnTo>
                  <a:pt x="174655" y="9469"/>
                </a:lnTo>
                <a:lnTo>
                  <a:pt x="174655" y="15866"/>
                </a:lnTo>
                <a:lnTo>
                  <a:pt x="172913" y="15866"/>
                </a:lnTo>
                <a:lnTo>
                  <a:pt x="172913" y="823"/>
                </a:lnTo>
                <a:lnTo>
                  <a:pt x="175732" y="823"/>
                </a:lnTo>
                <a:lnTo>
                  <a:pt x="176143" y="5954"/>
                </a:lnTo>
                <a:lnTo>
                  <a:pt x="176555" y="823"/>
                </a:lnTo>
                <a:close/>
                <a:moveTo>
                  <a:pt x="186816" y="823"/>
                </a:moveTo>
                <a:lnTo>
                  <a:pt x="186816" y="15866"/>
                </a:lnTo>
                <a:lnTo>
                  <a:pt x="185106" y="15866"/>
                </a:lnTo>
                <a:lnTo>
                  <a:pt x="185106" y="9469"/>
                </a:lnTo>
                <a:lnTo>
                  <a:pt x="184567" y="15866"/>
                </a:lnTo>
                <a:lnTo>
                  <a:pt x="182667" y="15866"/>
                </a:lnTo>
                <a:lnTo>
                  <a:pt x="182129" y="9469"/>
                </a:lnTo>
                <a:lnTo>
                  <a:pt x="182129" y="15866"/>
                </a:lnTo>
                <a:lnTo>
                  <a:pt x="180387" y="15866"/>
                </a:lnTo>
                <a:lnTo>
                  <a:pt x="180387" y="823"/>
                </a:lnTo>
                <a:lnTo>
                  <a:pt x="183206" y="823"/>
                </a:lnTo>
                <a:lnTo>
                  <a:pt x="183617" y="5954"/>
                </a:lnTo>
                <a:lnTo>
                  <a:pt x="184029" y="823"/>
                </a:lnTo>
                <a:close/>
                <a:moveTo>
                  <a:pt x="194321" y="823"/>
                </a:moveTo>
                <a:lnTo>
                  <a:pt x="194321" y="15866"/>
                </a:lnTo>
                <a:lnTo>
                  <a:pt x="192580" y="15866"/>
                </a:lnTo>
                <a:lnTo>
                  <a:pt x="192580" y="9469"/>
                </a:lnTo>
                <a:lnTo>
                  <a:pt x="192041" y="15866"/>
                </a:lnTo>
                <a:lnTo>
                  <a:pt x="190141" y="15866"/>
                </a:lnTo>
                <a:lnTo>
                  <a:pt x="189603" y="9469"/>
                </a:lnTo>
                <a:lnTo>
                  <a:pt x="189603" y="15866"/>
                </a:lnTo>
                <a:lnTo>
                  <a:pt x="187861" y="15866"/>
                </a:lnTo>
                <a:lnTo>
                  <a:pt x="187861" y="823"/>
                </a:lnTo>
                <a:lnTo>
                  <a:pt x="190679" y="823"/>
                </a:lnTo>
                <a:lnTo>
                  <a:pt x="191091" y="5954"/>
                </a:lnTo>
                <a:lnTo>
                  <a:pt x="191503" y="823"/>
                </a:lnTo>
                <a:close/>
                <a:moveTo>
                  <a:pt x="201795" y="823"/>
                </a:moveTo>
                <a:lnTo>
                  <a:pt x="201795" y="15866"/>
                </a:lnTo>
                <a:lnTo>
                  <a:pt x="200054" y="15866"/>
                </a:lnTo>
                <a:lnTo>
                  <a:pt x="200054" y="9469"/>
                </a:lnTo>
                <a:lnTo>
                  <a:pt x="199515" y="15866"/>
                </a:lnTo>
                <a:lnTo>
                  <a:pt x="197615" y="15866"/>
                </a:lnTo>
                <a:lnTo>
                  <a:pt x="197077" y="9469"/>
                </a:lnTo>
                <a:lnTo>
                  <a:pt x="197077" y="15866"/>
                </a:lnTo>
                <a:lnTo>
                  <a:pt x="195366" y="15866"/>
                </a:lnTo>
                <a:lnTo>
                  <a:pt x="195366" y="823"/>
                </a:lnTo>
                <a:lnTo>
                  <a:pt x="198153" y="823"/>
                </a:lnTo>
                <a:lnTo>
                  <a:pt x="198565" y="5954"/>
                </a:lnTo>
                <a:lnTo>
                  <a:pt x="198977" y="823"/>
                </a:lnTo>
                <a:close/>
                <a:moveTo>
                  <a:pt x="209269" y="823"/>
                </a:moveTo>
                <a:lnTo>
                  <a:pt x="209269" y="15866"/>
                </a:lnTo>
                <a:lnTo>
                  <a:pt x="207527" y="15866"/>
                </a:lnTo>
                <a:lnTo>
                  <a:pt x="207527" y="9469"/>
                </a:lnTo>
                <a:lnTo>
                  <a:pt x="207021" y="15866"/>
                </a:lnTo>
                <a:lnTo>
                  <a:pt x="205089" y="15866"/>
                </a:lnTo>
                <a:lnTo>
                  <a:pt x="204582" y="9469"/>
                </a:lnTo>
                <a:lnTo>
                  <a:pt x="204582" y="15866"/>
                </a:lnTo>
                <a:lnTo>
                  <a:pt x="202840" y="15866"/>
                </a:lnTo>
                <a:lnTo>
                  <a:pt x="202840" y="823"/>
                </a:lnTo>
                <a:lnTo>
                  <a:pt x="205627" y="823"/>
                </a:lnTo>
                <a:lnTo>
                  <a:pt x="206039" y="5954"/>
                </a:lnTo>
                <a:lnTo>
                  <a:pt x="206451" y="823"/>
                </a:lnTo>
                <a:close/>
                <a:moveTo>
                  <a:pt x="216743" y="823"/>
                </a:moveTo>
                <a:lnTo>
                  <a:pt x="216743" y="15866"/>
                </a:lnTo>
                <a:lnTo>
                  <a:pt x="215001" y="15866"/>
                </a:lnTo>
                <a:lnTo>
                  <a:pt x="215001" y="9469"/>
                </a:lnTo>
                <a:lnTo>
                  <a:pt x="214495" y="15866"/>
                </a:lnTo>
                <a:lnTo>
                  <a:pt x="212563" y="15866"/>
                </a:lnTo>
                <a:lnTo>
                  <a:pt x="212056" y="9469"/>
                </a:lnTo>
                <a:lnTo>
                  <a:pt x="212056" y="15866"/>
                </a:lnTo>
                <a:lnTo>
                  <a:pt x="210314" y="15866"/>
                </a:lnTo>
                <a:lnTo>
                  <a:pt x="210314" y="823"/>
                </a:lnTo>
                <a:lnTo>
                  <a:pt x="213101" y="823"/>
                </a:lnTo>
                <a:lnTo>
                  <a:pt x="213513" y="5954"/>
                </a:lnTo>
                <a:lnTo>
                  <a:pt x="213956" y="823"/>
                </a:lnTo>
                <a:close/>
                <a:moveTo>
                  <a:pt x="224217" y="823"/>
                </a:moveTo>
                <a:lnTo>
                  <a:pt x="224217" y="15866"/>
                </a:lnTo>
                <a:lnTo>
                  <a:pt x="222475" y="15866"/>
                </a:lnTo>
                <a:lnTo>
                  <a:pt x="222475" y="9469"/>
                </a:lnTo>
                <a:lnTo>
                  <a:pt x="221969" y="15866"/>
                </a:lnTo>
                <a:lnTo>
                  <a:pt x="220037" y="15866"/>
                </a:lnTo>
                <a:lnTo>
                  <a:pt x="219530" y="9469"/>
                </a:lnTo>
                <a:lnTo>
                  <a:pt x="219530" y="15866"/>
                </a:lnTo>
                <a:lnTo>
                  <a:pt x="217788" y="15866"/>
                </a:lnTo>
                <a:lnTo>
                  <a:pt x="217788" y="823"/>
                </a:lnTo>
                <a:lnTo>
                  <a:pt x="220575" y="823"/>
                </a:lnTo>
                <a:lnTo>
                  <a:pt x="221018" y="5954"/>
                </a:lnTo>
                <a:lnTo>
                  <a:pt x="221430" y="823"/>
                </a:lnTo>
                <a:close/>
                <a:moveTo>
                  <a:pt x="231691" y="823"/>
                </a:moveTo>
                <a:lnTo>
                  <a:pt x="231691" y="15866"/>
                </a:lnTo>
                <a:lnTo>
                  <a:pt x="229981" y="15866"/>
                </a:lnTo>
                <a:lnTo>
                  <a:pt x="229981" y="9469"/>
                </a:lnTo>
                <a:lnTo>
                  <a:pt x="229442" y="15866"/>
                </a:lnTo>
                <a:lnTo>
                  <a:pt x="227542" y="15866"/>
                </a:lnTo>
                <a:lnTo>
                  <a:pt x="227004" y="9469"/>
                </a:lnTo>
                <a:lnTo>
                  <a:pt x="227004" y="15866"/>
                </a:lnTo>
                <a:lnTo>
                  <a:pt x="225262" y="15866"/>
                </a:lnTo>
                <a:lnTo>
                  <a:pt x="225262" y="823"/>
                </a:lnTo>
                <a:lnTo>
                  <a:pt x="228049" y="823"/>
                </a:lnTo>
                <a:lnTo>
                  <a:pt x="228492" y="5954"/>
                </a:lnTo>
                <a:lnTo>
                  <a:pt x="228904" y="823"/>
                </a:lnTo>
                <a:close/>
                <a:moveTo>
                  <a:pt x="239165" y="823"/>
                </a:moveTo>
                <a:lnTo>
                  <a:pt x="239165" y="15866"/>
                </a:lnTo>
                <a:lnTo>
                  <a:pt x="237455" y="15866"/>
                </a:lnTo>
                <a:lnTo>
                  <a:pt x="237455" y="9469"/>
                </a:lnTo>
                <a:lnTo>
                  <a:pt x="236916" y="15866"/>
                </a:lnTo>
                <a:lnTo>
                  <a:pt x="235016" y="15866"/>
                </a:lnTo>
                <a:lnTo>
                  <a:pt x="234478" y="9469"/>
                </a:lnTo>
                <a:lnTo>
                  <a:pt x="234478" y="15866"/>
                </a:lnTo>
                <a:lnTo>
                  <a:pt x="232736" y="15866"/>
                </a:lnTo>
                <a:lnTo>
                  <a:pt x="232736" y="823"/>
                </a:lnTo>
                <a:lnTo>
                  <a:pt x="235555" y="823"/>
                </a:lnTo>
                <a:lnTo>
                  <a:pt x="235966" y="5954"/>
                </a:lnTo>
                <a:lnTo>
                  <a:pt x="236378" y="823"/>
                </a:lnTo>
                <a:close/>
                <a:moveTo>
                  <a:pt x="246670" y="823"/>
                </a:moveTo>
                <a:lnTo>
                  <a:pt x="246670" y="15866"/>
                </a:lnTo>
                <a:lnTo>
                  <a:pt x="244929" y="15866"/>
                </a:lnTo>
                <a:lnTo>
                  <a:pt x="244929" y="9469"/>
                </a:lnTo>
                <a:lnTo>
                  <a:pt x="244390" y="15866"/>
                </a:lnTo>
                <a:lnTo>
                  <a:pt x="242490" y="15866"/>
                </a:lnTo>
                <a:lnTo>
                  <a:pt x="241952" y="9469"/>
                </a:lnTo>
                <a:lnTo>
                  <a:pt x="241952" y="15866"/>
                </a:lnTo>
                <a:lnTo>
                  <a:pt x="240242" y="15866"/>
                </a:lnTo>
                <a:lnTo>
                  <a:pt x="240242" y="823"/>
                </a:lnTo>
                <a:lnTo>
                  <a:pt x="243028" y="823"/>
                </a:lnTo>
                <a:lnTo>
                  <a:pt x="243440" y="5954"/>
                </a:lnTo>
                <a:lnTo>
                  <a:pt x="243852" y="823"/>
                </a:lnTo>
                <a:close/>
                <a:moveTo>
                  <a:pt x="254144" y="823"/>
                </a:moveTo>
                <a:lnTo>
                  <a:pt x="254144" y="15866"/>
                </a:lnTo>
                <a:lnTo>
                  <a:pt x="252402" y="15866"/>
                </a:lnTo>
                <a:lnTo>
                  <a:pt x="252402" y="9469"/>
                </a:lnTo>
                <a:lnTo>
                  <a:pt x="251864" y="15866"/>
                </a:lnTo>
                <a:lnTo>
                  <a:pt x="249964" y="15866"/>
                </a:lnTo>
                <a:lnTo>
                  <a:pt x="249426" y="9469"/>
                </a:lnTo>
                <a:lnTo>
                  <a:pt x="249426" y="15866"/>
                </a:lnTo>
                <a:lnTo>
                  <a:pt x="247715" y="15866"/>
                </a:lnTo>
                <a:lnTo>
                  <a:pt x="247715" y="823"/>
                </a:lnTo>
                <a:lnTo>
                  <a:pt x="250502" y="823"/>
                </a:lnTo>
                <a:lnTo>
                  <a:pt x="250914" y="5954"/>
                </a:lnTo>
                <a:lnTo>
                  <a:pt x="251326" y="823"/>
                </a:lnTo>
                <a:close/>
                <a:moveTo>
                  <a:pt x="261618" y="823"/>
                </a:moveTo>
                <a:lnTo>
                  <a:pt x="261618" y="15866"/>
                </a:lnTo>
                <a:lnTo>
                  <a:pt x="259876" y="15866"/>
                </a:lnTo>
                <a:lnTo>
                  <a:pt x="259876" y="9469"/>
                </a:lnTo>
                <a:lnTo>
                  <a:pt x="259338" y="15866"/>
                </a:lnTo>
                <a:lnTo>
                  <a:pt x="257438" y="15866"/>
                </a:lnTo>
                <a:lnTo>
                  <a:pt x="256899" y="9469"/>
                </a:lnTo>
                <a:lnTo>
                  <a:pt x="256899" y="15866"/>
                </a:lnTo>
                <a:lnTo>
                  <a:pt x="255189" y="15866"/>
                </a:lnTo>
                <a:lnTo>
                  <a:pt x="255189" y="823"/>
                </a:lnTo>
                <a:lnTo>
                  <a:pt x="257976" y="823"/>
                </a:lnTo>
                <a:lnTo>
                  <a:pt x="258388" y="5954"/>
                </a:lnTo>
                <a:lnTo>
                  <a:pt x="258831" y="823"/>
                </a:lnTo>
                <a:close/>
                <a:moveTo>
                  <a:pt x="269092" y="823"/>
                </a:moveTo>
                <a:lnTo>
                  <a:pt x="269092" y="15866"/>
                </a:lnTo>
                <a:lnTo>
                  <a:pt x="267350" y="15866"/>
                </a:lnTo>
                <a:lnTo>
                  <a:pt x="267350" y="9469"/>
                </a:lnTo>
                <a:lnTo>
                  <a:pt x="266844" y="15866"/>
                </a:lnTo>
                <a:lnTo>
                  <a:pt x="264912" y="15866"/>
                </a:lnTo>
                <a:lnTo>
                  <a:pt x="264405" y="9469"/>
                </a:lnTo>
                <a:lnTo>
                  <a:pt x="264405" y="15866"/>
                </a:lnTo>
                <a:lnTo>
                  <a:pt x="262663" y="15866"/>
                </a:lnTo>
                <a:lnTo>
                  <a:pt x="262663" y="823"/>
                </a:lnTo>
                <a:lnTo>
                  <a:pt x="265450" y="823"/>
                </a:lnTo>
                <a:lnTo>
                  <a:pt x="265862" y="5954"/>
                </a:lnTo>
                <a:lnTo>
                  <a:pt x="266305" y="823"/>
                </a:lnTo>
                <a:close/>
                <a:moveTo>
                  <a:pt x="276566" y="823"/>
                </a:moveTo>
                <a:lnTo>
                  <a:pt x="276566" y="15866"/>
                </a:lnTo>
                <a:lnTo>
                  <a:pt x="274824" y="15866"/>
                </a:lnTo>
                <a:lnTo>
                  <a:pt x="274824" y="9469"/>
                </a:lnTo>
                <a:lnTo>
                  <a:pt x="274317" y="15866"/>
                </a:lnTo>
                <a:lnTo>
                  <a:pt x="272386" y="15866"/>
                </a:lnTo>
                <a:lnTo>
                  <a:pt x="271879" y="9469"/>
                </a:lnTo>
                <a:lnTo>
                  <a:pt x="271879" y="15866"/>
                </a:lnTo>
                <a:lnTo>
                  <a:pt x="270137" y="15866"/>
                </a:lnTo>
                <a:lnTo>
                  <a:pt x="270137" y="823"/>
                </a:lnTo>
                <a:lnTo>
                  <a:pt x="272924" y="823"/>
                </a:lnTo>
                <a:lnTo>
                  <a:pt x="273367" y="5954"/>
                </a:lnTo>
                <a:lnTo>
                  <a:pt x="273779" y="823"/>
                </a:lnTo>
                <a:close/>
                <a:moveTo>
                  <a:pt x="284040" y="823"/>
                </a:moveTo>
                <a:lnTo>
                  <a:pt x="284040" y="15866"/>
                </a:lnTo>
                <a:lnTo>
                  <a:pt x="282298" y="15866"/>
                </a:lnTo>
                <a:lnTo>
                  <a:pt x="282298" y="9469"/>
                </a:lnTo>
                <a:lnTo>
                  <a:pt x="281791" y="15866"/>
                </a:lnTo>
                <a:lnTo>
                  <a:pt x="279860" y="15866"/>
                </a:lnTo>
                <a:lnTo>
                  <a:pt x="279353" y="9469"/>
                </a:lnTo>
                <a:lnTo>
                  <a:pt x="279353" y="15866"/>
                </a:lnTo>
                <a:lnTo>
                  <a:pt x="277611" y="15866"/>
                </a:lnTo>
                <a:lnTo>
                  <a:pt x="277611" y="823"/>
                </a:lnTo>
                <a:lnTo>
                  <a:pt x="280430" y="823"/>
                </a:lnTo>
                <a:lnTo>
                  <a:pt x="280841" y="5954"/>
                </a:lnTo>
                <a:lnTo>
                  <a:pt x="281253" y="823"/>
                </a:lnTo>
                <a:close/>
                <a:moveTo>
                  <a:pt x="7347" y="16689"/>
                </a:moveTo>
                <a:lnTo>
                  <a:pt x="7347" y="31732"/>
                </a:lnTo>
                <a:lnTo>
                  <a:pt x="5605" y="31732"/>
                </a:lnTo>
                <a:lnTo>
                  <a:pt x="5605" y="25335"/>
                </a:lnTo>
                <a:lnTo>
                  <a:pt x="5099" y="31732"/>
                </a:lnTo>
                <a:lnTo>
                  <a:pt x="3167" y="31732"/>
                </a:lnTo>
                <a:lnTo>
                  <a:pt x="2629" y="25335"/>
                </a:lnTo>
                <a:lnTo>
                  <a:pt x="2629" y="31732"/>
                </a:lnTo>
                <a:lnTo>
                  <a:pt x="918" y="31732"/>
                </a:lnTo>
                <a:lnTo>
                  <a:pt x="918" y="16689"/>
                </a:lnTo>
                <a:lnTo>
                  <a:pt x="3705" y="16689"/>
                </a:lnTo>
                <a:lnTo>
                  <a:pt x="4117" y="21820"/>
                </a:lnTo>
                <a:lnTo>
                  <a:pt x="4529" y="16689"/>
                </a:lnTo>
                <a:close/>
                <a:moveTo>
                  <a:pt x="14821" y="16689"/>
                </a:moveTo>
                <a:lnTo>
                  <a:pt x="14821" y="31732"/>
                </a:lnTo>
                <a:lnTo>
                  <a:pt x="13079" y="31732"/>
                </a:lnTo>
                <a:lnTo>
                  <a:pt x="13079" y="25335"/>
                </a:lnTo>
                <a:lnTo>
                  <a:pt x="12573" y="31732"/>
                </a:lnTo>
                <a:lnTo>
                  <a:pt x="10641" y="31732"/>
                </a:lnTo>
                <a:lnTo>
                  <a:pt x="10134" y="25335"/>
                </a:lnTo>
                <a:lnTo>
                  <a:pt x="10134" y="31732"/>
                </a:lnTo>
                <a:lnTo>
                  <a:pt x="8392" y="31732"/>
                </a:lnTo>
                <a:lnTo>
                  <a:pt x="8392" y="16689"/>
                </a:lnTo>
                <a:lnTo>
                  <a:pt x="11179" y="16689"/>
                </a:lnTo>
                <a:lnTo>
                  <a:pt x="11591" y="21820"/>
                </a:lnTo>
                <a:lnTo>
                  <a:pt x="12034" y="16689"/>
                </a:lnTo>
                <a:close/>
                <a:moveTo>
                  <a:pt x="22295" y="16689"/>
                </a:moveTo>
                <a:lnTo>
                  <a:pt x="22295" y="31732"/>
                </a:lnTo>
                <a:lnTo>
                  <a:pt x="20553" y="31732"/>
                </a:lnTo>
                <a:lnTo>
                  <a:pt x="20553" y="25335"/>
                </a:lnTo>
                <a:lnTo>
                  <a:pt x="20047" y="31732"/>
                </a:lnTo>
                <a:lnTo>
                  <a:pt x="18115" y="31732"/>
                </a:lnTo>
                <a:lnTo>
                  <a:pt x="17608" y="25335"/>
                </a:lnTo>
                <a:lnTo>
                  <a:pt x="17608" y="31732"/>
                </a:lnTo>
                <a:lnTo>
                  <a:pt x="15866" y="31732"/>
                </a:lnTo>
                <a:lnTo>
                  <a:pt x="15866" y="16689"/>
                </a:lnTo>
                <a:lnTo>
                  <a:pt x="18653" y="16689"/>
                </a:lnTo>
                <a:lnTo>
                  <a:pt x="19096" y="21820"/>
                </a:lnTo>
                <a:lnTo>
                  <a:pt x="19508" y="16689"/>
                </a:lnTo>
                <a:close/>
                <a:moveTo>
                  <a:pt x="29769" y="16689"/>
                </a:moveTo>
                <a:lnTo>
                  <a:pt x="29769" y="31732"/>
                </a:lnTo>
                <a:lnTo>
                  <a:pt x="28059" y="31732"/>
                </a:lnTo>
                <a:lnTo>
                  <a:pt x="28059" y="25335"/>
                </a:lnTo>
                <a:lnTo>
                  <a:pt x="27520" y="31732"/>
                </a:lnTo>
                <a:lnTo>
                  <a:pt x="25589" y="31732"/>
                </a:lnTo>
                <a:lnTo>
                  <a:pt x="25082" y="25335"/>
                </a:lnTo>
                <a:lnTo>
                  <a:pt x="25082" y="31732"/>
                </a:lnTo>
                <a:lnTo>
                  <a:pt x="23340" y="31732"/>
                </a:lnTo>
                <a:lnTo>
                  <a:pt x="23340" y="16689"/>
                </a:lnTo>
                <a:lnTo>
                  <a:pt x="26159" y="16689"/>
                </a:lnTo>
                <a:lnTo>
                  <a:pt x="26570" y="21820"/>
                </a:lnTo>
                <a:lnTo>
                  <a:pt x="26982" y="16689"/>
                </a:lnTo>
                <a:close/>
                <a:moveTo>
                  <a:pt x="37243" y="16689"/>
                </a:moveTo>
                <a:lnTo>
                  <a:pt x="37243" y="31732"/>
                </a:lnTo>
                <a:lnTo>
                  <a:pt x="35533" y="31732"/>
                </a:lnTo>
                <a:lnTo>
                  <a:pt x="35533" y="25335"/>
                </a:lnTo>
                <a:lnTo>
                  <a:pt x="34994" y="31732"/>
                </a:lnTo>
                <a:lnTo>
                  <a:pt x="33094" y="31732"/>
                </a:lnTo>
                <a:lnTo>
                  <a:pt x="32556" y="25335"/>
                </a:lnTo>
                <a:lnTo>
                  <a:pt x="32556" y="31732"/>
                </a:lnTo>
                <a:lnTo>
                  <a:pt x="30814" y="31732"/>
                </a:lnTo>
                <a:lnTo>
                  <a:pt x="30814" y="16689"/>
                </a:lnTo>
                <a:lnTo>
                  <a:pt x="33633" y="16689"/>
                </a:lnTo>
                <a:lnTo>
                  <a:pt x="34044" y="21820"/>
                </a:lnTo>
                <a:lnTo>
                  <a:pt x="34456" y="16689"/>
                </a:lnTo>
                <a:close/>
                <a:moveTo>
                  <a:pt x="44748" y="16689"/>
                </a:moveTo>
                <a:lnTo>
                  <a:pt x="44748" y="31732"/>
                </a:lnTo>
                <a:lnTo>
                  <a:pt x="43007" y="31732"/>
                </a:lnTo>
                <a:lnTo>
                  <a:pt x="43007" y="25335"/>
                </a:lnTo>
                <a:lnTo>
                  <a:pt x="42468" y="31732"/>
                </a:lnTo>
                <a:lnTo>
                  <a:pt x="40568" y="31732"/>
                </a:lnTo>
                <a:lnTo>
                  <a:pt x="40030" y="25335"/>
                </a:lnTo>
                <a:lnTo>
                  <a:pt x="40030" y="31732"/>
                </a:lnTo>
                <a:lnTo>
                  <a:pt x="38320" y="31732"/>
                </a:lnTo>
                <a:lnTo>
                  <a:pt x="38320" y="16689"/>
                </a:lnTo>
                <a:lnTo>
                  <a:pt x="41106" y="16689"/>
                </a:lnTo>
                <a:lnTo>
                  <a:pt x="41518" y="21820"/>
                </a:lnTo>
                <a:lnTo>
                  <a:pt x="41930" y="16689"/>
                </a:lnTo>
                <a:close/>
                <a:moveTo>
                  <a:pt x="52222" y="16689"/>
                </a:moveTo>
                <a:lnTo>
                  <a:pt x="52222" y="31732"/>
                </a:lnTo>
                <a:lnTo>
                  <a:pt x="50480" y="31732"/>
                </a:lnTo>
                <a:lnTo>
                  <a:pt x="50480" y="25335"/>
                </a:lnTo>
                <a:lnTo>
                  <a:pt x="49942" y="31732"/>
                </a:lnTo>
                <a:lnTo>
                  <a:pt x="48042" y="31732"/>
                </a:lnTo>
                <a:lnTo>
                  <a:pt x="47504" y="25335"/>
                </a:lnTo>
                <a:lnTo>
                  <a:pt x="47504" y="31732"/>
                </a:lnTo>
                <a:lnTo>
                  <a:pt x="45793" y="31732"/>
                </a:lnTo>
                <a:lnTo>
                  <a:pt x="45793" y="16689"/>
                </a:lnTo>
                <a:lnTo>
                  <a:pt x="48580" y="16689"/>
                </a:lnTo>
                <a:lnTo>
                  <a:pt x="48992" y="21820"/>
                </a:lnTo>
                <a:lnTo>
                  <a:pt x="49404" y="16689"/>
                </a:lnTo>
                <a:close/>
                <a:moveTo>
                  <a:pt x="59696" y="16689"/>
                </a:moveTo>
                <a:lnTo>
                  <a:pt x="59696" y="31732"/>
                </a:lnTo>
                <a:lnTo>
                  <a:pt x="57954" y="31732"/>
                </a:lnTo>
                <a:lnTo>
                  <a:pt x="57954" y="25335"/>
                </a:lnTo>
                <a:lnTo>
                  <a:pt x="57448" y="31732"/>
                </a:lnTo>
                <a:lnTo>
                  <a:pt x="55516" y="31732"/>
                </a:lnTo>
                <a:lnTo>
                  <a:pt x="54978" y="25335"/>
                </a:lnTo>
                <a:lnTo>
                  <a:pt x="54978" y="31732"/>
                </a:lnTo>
                <a:lnTo>
                  <a:pt x="53267" y="31732"/>
                </a:lnTo>
                <a:lnTo>
                  <a:pt x="53267" y="16689"/>
                </a:lnTo>
                <a:lnTo>
                  <a:pt x="56054" y="16689"/>
                </a:lnTo>
                <a:lnTo>
                  <a:pt x="56466" y="21820"/>
                </a:lnTo>
                <a:lnTo>
                  <a:pt x="56878" y="16689"/>
                </a:lnTo>
                <a:close/>
                <a:moveTo>
                  <a:pt x="67170" y="16689"/>
                </a:moveTo>
                <a:lnTo>
                  <a:pt x="67170" y="31732"/>
                </a:lnTo>
                <a:lnTo>
                  <a:pt x="65428" y="31732"/>
                </a:lnTo>
                <a:lnTo>
                  <a:pt x="65428" y="25335"/>
                </a:lnTo>
                <a:lnTo>
                  <a:pt x="64922" y="31732"/>
                </a:lnTo>
                <a:lnTo>
                  <a:pt x="62990" y="31732"/>
                </a:lnTo>
                <a:lnTo>
                  <a:pt x="62483" y="25335"/>
                </a:lnTo>
                <a:lnTo>
                  <a:pt x="62483" y="31732"/>
                </a:lnTo>
                <a:lnTo>
                  <a:pt x="60741" y="31732"/>
                </a:lnTo>
                <a:lnTo>
                  <a:pt x="60741" y="16689"/>
                </a:lnTo>
                <a:lnTo>
                  <a:pt x="63528" y="16689"/>
                </a:lnTo>
                <a:lnTo>
                  <a:pt x="63940" y="21820"/>
                </a:lnTo>
                <a:lnTo>
                  <a:pt x="64383" y="16689"/>
                </a:lnTo>
                <a:close/>
                <a:moveTo>
                  <a:pt x="74644" y="16689"/>
                </a:moveTo>
                <a:lnTo>
                  <a:pt x="74644" y="31732"/>
                </a:lnTo>
                <a:lnTo>
                  <a:pt x="72902" y="31732"/>
                </a:lnTo>
                <a:lnTo>
                  <a:pt x="72902" y="25335"/>
                </a:lnTo>
                <a:lnTo>
                  <a:pt x="72395" y="31732"/>
                </a:lnTo>
                <a:lnTo>
                  <a:pt x="70464" y="31732"/>
                </a:lnTo>
                <a:lnTo>
                  <a:pt x="69957" y="25335"/>
                </a:lnTo>
                <a:lnTo>
                  <a:pt x="69957" y="31732"/>
                </a:lnTo>
                <a:lnTo>
                  <a:pt x="68215" y="31732"/>
                </a:lnTo>
                <a:lnTo>
                  <a:pt x="68215" y="16689"/>
                </a:lnTo>
                <a:lnTo>
                  <a:pt x="71002" y="16689"/>
                </a:lnTo>
                <a:lnTo>
                  <a:pt x="71445" y="21820"/>
                </a:lnTo>
                <a:lnTo>
                  <a:pt x="71857" y="16689"/>
                </a:lnTo>
                <a:close/>
                <a:moveTo>
                  <a:pt x="82118" y="16689"/>
                </a:moveTo>
                <a:lnTo>
                  <a:pt x="82118" y="31732"/>
                </a:lnTo>
                <a:lnTo>
                  <a:pt x="80376" y="31732"/>
                </a:lnTo>
                <a:lnTo>
                  <a:pt x="80376" y="25335"/>
                </a:lnTo>
                <a:lnTo>
                  <a:pt x="79869" y="31732"/>
                </a:lnTo>
                <a:lnTo>
                  <a:pt x="77969" y="31732"/>
                </a:lnTo>
                <a:lnTo>
                  <a:pt x="77431" y="25335"/>
                </a:lnTo>
                <a:lnTo>
                  <a:pt x="77431" y="31732"/>
                </a:lnTo>
                <a:lnTo>
                  <a:pt x="75689" y="31732"/>
                </a:lnTo>
                <a:lnTo>
                  <a:pt x="75689" y="16689"/>
                </a:lnTo>
                <a:lnTo>
                  <a:pt x="78508" y="16689"/>
                </a:lnTo>
                <a:lnTo>
                  <a:pt x="78919" y="21820"/>
                </a:lnTo>
                <a:lnTo>
                  <a:pt x="79331" y="16689"/>
                </a:lnTo>
                <a:close/>
                <a:moveTo>
                  <a:pt x="89623" y="16689"/>
                </a:moveTo>
                <a:lnTo>
                  <a:pt x="89623" y="31732"/>
                </a:lnTo>
                <a:lnTo>
                  <a:pt x="87882" y="31732"/>
                </a:lnTo>
                <a:lnTo>
                  <a:pt x="87882" y="25335"/>
                </a:lnTo>
                <a:lnTo>
                  <a:pt x="87343" y="31732"/>
                </a:lnTo>
                <a:lnTo>
                  <a:pt x="85443" y="31732"/>
                </a:lnTo>
                <a:lnTo>
                  <a:pt x="84905" y="25335"/>
                </a:lnTo>
                <a:lnTo>
                  <a:pt x="84905" y="31732"/>
                </a:lnTo>
                <a:lnTo>
                  <a:pt x="83163" y="31732"/>
                </a:lnTo>
                <a:lnTo>
                  <a:pt x="83163" y="16689"/>
                </a:lnTo>
                <a:lnTo>
                  <a:pt x="85982" y="16689"/>
                </a:lnTo>
                <a:lnTo>
                  <a:pt x="86393" y="21820"/>
                </a:lnTo>
                <a:lnTo>
                  <a:pt x="86805" y="16689"/>
                </a:lnTo>
                <a:close/>
                <a:moveTo>
                  <a:pt x="97097" y="16689"/>
                </a:moveTo>
                <a:lnTo>
                  <a:pt x="97097" y="31732"/>
                </a:lnTo>
                <a:lnTo>
                  <a:pt x="95356" y="31732"/>
                </a:lnTo>
                <a:lnTo>
                  <a:pt x="95356" y="25335"/>
                </a:lnTo>
                <a:lnTo>
                  <a:pt x="94817" y="31732"/>
                </a:lnTo>
                <a:lnTo>
                  <a:pt x="92917" y="31732"/>
                </a:lnTo>
                <a:lnTo>
                  <a:pt x="92379" y="25335"/>
                </a:lnTo>
                <a:lnTo>
                  <a:pt x="92379" y="31732"/>
                </a:lnTo>
                <a:lnTo>
                  <a:pt x="90637" y="31732"/>
                </a:lnTo>
                <a:lnTo>
                  <a:pt x="90637" y="16689"/>
                </a:lnTo>
                <a:lnTo>
                  <a:pt x="93455" y="16689"/>
                </a:lnTo>
                <a:lnTo>
                  <a:pt x="93867" y="21820"/>
                </a:lnTo>
                <a:lnTo>
                  <a:pt x="94279" y="16689"/>
                </a:lnTo>
                <a:close/>
                <a:moveTo>
                  <a:pt x="104571" y="16689"/>
                </a:moveTo>
                <a:lnTo>
                  <a:pt x="104571" y="31732"/>
                </a:lnTo>
                <a:lnTo>
                  <a:pt x="102829" y="31732"/>
                </a:lnTo>
                <a:lnTo>
                  <a:pt x="102829" y="25335"/>
                </a:lnTo>
                <a:lnTo>
                  <a:pt x="102323" y="31732"/>
                </a:lnTo>
                <a:lnTo>
                  <a:pt x="100391" y="31732"/>
                </a:lnTo>
                <a:lnTo>
                  <a:pt x="99853" y="25335"/>
                </a:lnTo>
                <a:lnTo>
                  <a:pt x="99853" y="31732"/>
                </a:lnTo>
                <a:lnTo>
                  <a:pt x="98142" y="31732"/>
                </a:lnTo>
                <a:lnTo>
                  <a:pt x="98142" y="16689"/>
                </a:lnTo>
                <a:lnTo>
                  <a:pt x="100929" y="16689"/>
                </a:lnTo>
                <a:lnTo>
                  <a:pt x="101341" y="21820"/>
                </a:lnTo>
                <a:lnTo>
                  <a:pt x="101753" y="16689"/>
                </a:lnTo>
                <a:close/>
                <a:moveTo>
                  <a:pt x="112045" y="16689"/>
                </a:moveTo>
                <a:lnTo>
                  <a:pt x="112045" y="31732"/>
                </a:lnTo>
                <a:lnTo>
                  <a:pt x="110303" y="31732"/>
                </a:lnTo>
                <a:lnTo>
                  <a:pt x="110303" y="25335"/>
                </a:lnTo>
                <a:lnTo>
                  <a:pt x="109797" y="31732"/>
                </a:lnTo>
                <a:lnTo>
                  <a:pt x="107865" y="31732"/>
                </a:lnTo>
                <a:lnTo>
                  <a:pt x="107358" y="25335"/>
                </a:lnTo>
                <a:lnTo>
                  <a:pt x="107358" y="31732"/>
                </a:lnTo>
                <a:lnTo>
                  <a:pt x="105616" y="31732"/>
                </a:lnTo>
                <a:lnTo>
                  <a:pt x="105616" y="16689"/>
                </a:lnTo>
                <a:lnTo>
                  <a:pt x="108403" y="16689"/>
                </a:lnTo>
                <a:lnTo>
                  <a:pt x="108815" y="21820"/>
                </a:lnTo>
                <a:lnTo>
                  <a:pt x="109258" y="16689"/>
                </a:lnTo>
                <a:close/>
                <a:moveTo>
                  <a:pt x="119519" y="16689"/>
                </a:moveTo>
                <a:lnTo>
                  <a:pt x="119519" y="31732"/>
                </a:lnTo>
                <a:lnTo>
                  <a:pt x="117777" y="31732"/>
                </a:lnTo>
                <a:lnTo>
                  <a:pt x="117777" y="25335"/>
                </a:lnTo>
                <a:lnTo>
                  <a:pt x="117271" y="31732"/>
                </a:lnTo>
                <a:lnTo>
                  <a:pt x="115339" y="31732"/>
                </a:lnTo>
                <a:lnTo>
                  <a:pt x="114832" y="25335"/>
                </a:lnTo>
                <a:lnTo>
                  <a:pt x="114832" y="31732"/>
                </a:lnTo>
                <a:lnTo>
                  <a:pt x="113090" y="31732"/>
                </a:lnTo>
                <a:lnTo>
                  <a:pt x="113090" y="16689"/>
                </a:lnTo>
                <a:lnTo>
                  <a:pt x="115877" y="16689"/>
                </a:lnTo>
                <a:lnTo>
                  <a:pt x="116320" y="21820"/>
                </a:lnTo>
                <a:lnTo>
                  <a:pt x="116732" y="16689"/>
                </a:lnTo>
                <a:close/>
                <a:moveTo>
                  <a:pt x="126993" y="16689"/>
                </a:moveTo>
                <a:lnTo>
                  <a:pt x="126993" y="31732"/>
                </a:lnTo>
                <a:lnTo>
                  <a:pt x="125283" y="31732"/>
                </a:lnTo>
                <a:lnTo>
                  <a:pt x="125283" y="25335"/>
                </a:lnTo>
                <a:lnTo>
                  <a:pt x="124744" y="31732"/>
                </a:lnTo>
                <a:lnTo>
                  <a:pt x="122813" y="31732"/>
                </a:lnTo>
                <a:lnTo>
                  <a:pt x="122306" y="25335"/>
                </a:lnTo>
                <a:lnTo>
                  <a:pt x="122306" y="31732"/>
                </a:lnTo>
                <a:lnTo>
                  <a:pt x="120564" y="31732"/>
                </a:lnTo>
                <a:lnTo>
                  <a:pt x="120564" y="16689"/>
                </a:lnTo>
                <a:lnTo>
                  <a:pt x="123351" y="16689"/>
                </a:lnTo>
                <a:lnTo>
                  <a:pt x="123794" y="21820"/>
                </a:lnTo>
                <a:lnTo>
                  <a:pt x="124206" y="16689"/>
                </a:lnTo>
                <a:close/>
                <a:moveTo>
                  <a:pt x="134467" y="16689"/>
                </a:moveTo>
                <a:lnTo>
                  <a:pt x="134467" y="31732"/>
                </a:lnTo>
                <a:lnTo>
                  <a:pt x="132757" y="31732"/>
                </a:lnTo>
                <a:lnTo>
                  <a:pt x="132757" y="25335"/>
                </a:lnTo>
                <a:lnTo>
                  <a:pt x="132218" y="31732"/>
                </a:lnTo>
                <a:lnTo>
                  <a:pt x="130318" y="31732"/>
                </a:lnTo>
                <a:lnTo>
                  <a:pt x="129780" y="25335"/>
                </a:lnTo>
                <a:lnTo>
                  <a:pt x="129780" y="31732"/>
                </a:lnTo>
                <a:lnTo>
                  <a:pt x="128038" y="31732"/>
                </a:lnTo>
                <a:lnTo>
                  <a:pt x="128038" y="16689"/>
                </a:lnTo>
                <a:lnTo>
                  <a:pt x="130857" y="16689"/>
                </a:lnTo>
                <a:lnTo>
                  <a:pt x="131268" y="21820"/>
                </a:lnTo>
                <a:lnTo>
                  <a:pt x="131680" y="16689"/>
                </a:lnTo>
                <a:close/>
                <a:moveTo>
                  <a:pt x="141941" y="16689"/>
                </a:moveTo>
                <a:lnTo>
                  <a:pt x="141941" y="31732"/>
                </a:lnTo>
                <a:lnTo>
                  <a:pt x="140231" y="31732"/>
                </a:lnTo>
                <a:lnTo>
                  <a:pt x="140231" y="25335"/>
                </a:lnTo>
                <a:lnTo>
                  <a:pt x="139692" y="31732"/>
                </a:lnTo>
                <a:lnTo>
                  <a:pt x="137792" y="31732"/>
                </a:lnTo>
                <a:lnTo>
                  <a:pt x="137254" y="25335"/>
                </a:lnTo>
                <a:lnTo>
                  <a:pt x="137254" y="31732"/>
                </a:lnTo>
                <a:lnTo>
                  <a:pt x="135512" y="31732"/>
                </a:lnTo>
                <a:lnTo>
                  <a:pt x="135512" y="16689"/>
                </a:lnTo>
                <a:lnTo>
                  <a:pt x="138330" y="16689"/>
                </a:lnTo>
                <a:lnTo>
                  <a:pt x="138742" y="21820"/>
                </a:lnTo>
                <a:lnTo>
                  <a:pt x="139154" y="16689"/>
                </a:lnTo>
                <a:close/>
                <a:moveTo>
                  <a:pt x="149446" y="16689"/>
                </a:moveTo>
                <a:lnTo>
                  <a:pt x="149446" y="31732"/>
                </a:lnTo>
                <a:lnTo>
                  <a:pt x="147705" y="31732"/>
                </a:lnTo>
                <a:lnTo>
                  <a:pt x="147705" y="25335"/>
                </a:lnTo>
                <a:lnTo>
                  <a:pt x="147166" y="31732"/>
                </a:lnTo>
                <a:lnTo>
                  <a:pt x="145266" y="31732"/>
                </a:lnTo>
                <a:lnTo>
                  <a:pt x="144728" y="25335"/>
                </a:lnTo>
                <a:lnTo>
                  <a:pt x="144728" y="31732"/>
                </a:lnTo>
                <a:lnTo>
                  <a:pt x="142986" y="31732"/>
                </a:lnTo>
                <a:lnTo>
                  <a:pt x="142986" y="16689"/>
                </a:lnTo>
                <a:lnTo>
                  <a:pt x="145804" y="16689"/>
                </a:lnTo>
                <a:lnTo>
                  <a:pt x="146216" y="21820"/>
                </a:lnTo>
                <a:lnTo>
                  <a:pt x="146628" y="16689"/>
                </a:lnTo>
                <a:close/>
                <a:moveTo>
                  <a:pt x="156920" y="16689"/>
                </a:moveTo>
                <a:lnTo>
                  <a:pt x="156920" y="31732"/>
                </a:lnTo>
                <a:lnTo>
                  <a:pt x="155178" y="31732"/>
                </a:lnTo>
                <a:lnTo>
                  <a:pt x="155178" y="25335"/>
                </a:lnTo>
                <a:lnTo>
                  <a:pt x="154640" y="31732"/>
                </a:lnTo>
                <a:lnTo>
                  <a:pt x="152740" y="31732"/>
                </a:lnTo>
                <a:lnTo>
                  <a:pt x="152233" y="25335"/>
                </a:lnTo>
                <a:lnTo>
                  <a:pt x="152233" y="31732"/>
                </a:lnTo>
                <a:lnTo>
                  <a:pt x="150491" y="31732"/>
                </a:lnTo>
                <a:lnTo>
                  <a:pt x="150491" y="16689"/>
                </a:lnTo>
                <a:lnTo>
                  <a:pt x="153278" y="16689"/>
                </a:lnTo>
                <a:lnTo>
                  <a:pt x="153690" y="21820"/>
                </a:lnTo>
                <a:lnTo>
                  <a:pt x="154133" y="16689"/>
                </a:lnTo>
                <a:close/>
                <a:moveTo>
                  <a:pt x="164394" y="16689"/>
                </a:moveTo>
                <a:lnTo>
                  <a:pt x="164394" y="31732"/>
                </a:lnTo>
                <a:lnTo>
                  <a:pt x="162652" y="31732"/>
                </a:lnTo>
                <a:lnTo>
                  <a:pt x="162652" y="25335"/>
                </a:lnTo>
                <a:lnTo>
                  <a:pt x="162146" y="31732"/>
                </a:lnTo>
                <a:lnTo>
                  <a:pt x="160214" y="31732"/>
                </a:lnTo>
                <a:lnTo>
                  <a:pt x="159707" y="25335"/>
                </a:lnTo>
                <a:lnTo>
                  <a:pt x="159707" y="31732"/>
                </a:lnTo>
                <a:lnTo>
                  <a:pt x="157965" y="31732"/>
                </a:lnTo>
                <a:lnTo>
                  <a:pt x="157965" y="16689"/>
                </a:lnTo>
                <a:lnTo>
                  <a:pt x="160752" y="16689"/>
                </a:lnTo>
                <a:lnTo>
                  <a:pt x="161164" y="21820"/>
                </a:lnTo>
                <a:lnTo>
                  <a:pt x="161607" y="16689"/>
                </a:lnTo>
                <a:close/>
                <a:moveTo>
                  <a:pt x="171868" y="16689"/>
                </a:moveTo>
                <a:lnTo>
                  <a:pt x="171868" y="31732"/>
                </a:lnTo>
                <a:lnTo>
                  <a:pt x="170126" y="31732"/>
                </a:lnTo>
                <a:lnTo>
                  <a:pt x="170126" y="25335"/>
                </a:lnTo>
                <a:lnTo>
                  <a:pt x="169620" y="31732"/>
                </a:lnTo>
                <a:lnTo>
                  <a:pt x="167688" y="31732"/>
                </a:lnTo>
                <a:lnTo>
                  <a:pt x="167181" y="25335"/>
                </a:lnTo>
                <a:lnTo>
                  <a:pt x="167181" y="31732"/>
                </a:lnTo>
                <a:lnTo>
                  <a:pt x="165439" y="31732"/>
                </a:lnTo>
                <a:lnTo>
                  <a:pt x="165439" y="16689"/>
                </a:lnTo>
                <a:lnTo>
                  <a:pt x="168226" y="16689"/>
                </a:lnTo>
                <a:lnTo>
                  <a:pt x="168638" y="21820"/>
                </a:lnTo>
                <a:lnTo>
                  <a:pt x="169081" y="16689"/>
                </a:lnTo>
                <a:close/>
                <a:moveTo>
                  <a:pt x="179342" y="16689"/>
                </a:moveTo>
                <a:lnTo>
                  <a:pt x="179342" y="31732"/>
                </a:lnTo>
                <a:lnTo>
                  <a:pt x="177600" y="31732"/>
                </a:lnTo>
                <a:lnTo>
                  <a:pt x="177600" y="25335"/>
                </a:lnTo>
                <a:lnTo>
                  <a:pt x="177093" y="31732"/>
                </a:lnTo>
                <a:lnTo>
                  <a:pt x="175193" y="31732"/>
                </a:lnTo>
                <a:lnTo>
                  <a:pt x="174655" y="25335"/>
                </a:lnTo>
                <a:lnTo>
                  <a:pt x="174655" y="31732"/>
                </a:lnTo>
                <a:lnTo>
                  <a:pt x="172913" y="31732"/>
                </a:lnTo>
                <a:lnTo>
                  <a:pt x="172913" y="16689"/>
                </a:lnTo>
                <a:lnTo>
                  <a:pt x="175732" y="16689"/>
                </a:lnTo>
                <a:lnTo>
                  <a:pt x="176143" y="21820"/>
                </a:lnTo>
                <a:lnTo>
                  <a:pt x="176555" y="16689"/>
                </a:lnTo>
                <a:close/>
                <a:moveTo>
                  <a:pt x="186816" y="16689"/>
                </a:moveTo>
                <a:lnTo>
                  <a:pt x="186816" y="31732"/>
                </a:lnTo>
                <a:lnTo>
                  <a:pt x="185106" y="31732"/>
                </a:lnTo>
                <a:lnTo>
                  <a:pt x="185106" y="25335"/>
                </a:lnTo>
                <a:lnTo>
                  <a:pt x="184567" y="31732"/>
                </a:lnTo>
                <a:lnTo>
                  <a:pt x="182667" y="31732"/>
                </a:lnTo>
                <a:lnTo>
                  <a:pt x="182129" y="25335"/>
                </a:lnTo>
                <a:lnTo>
                  <a:pt x="182129" y="31732"/>
                </a:lnTo>
                <a:lnTo>
                  <a:pt x="180387" y="31732"/>
                </a:lnTo>
                <a:lnTo>
                  <a:pt x="180387" y="16689"/>
                </a:lnTo>
                <a:lnTo>
                  <a:pt x="183206" y="16689"/>
                </a:lnTo>
                <a:lnTo>
                  <a:pt x="183617" y="21820"/>
                </a:lnTo>
                <a:lnTo>
                  <a:pt x="184029" y="16689"/>
                </a:lnTo>
                <a:close/>
                <a:moveTo>
                  <a:pt x="194321" y="16689"/>
                </a:moveTo>
                <a:lnTo>
                  <a:pt x="194321" y="31732"/>
                </a:lnTo>
                <a:lnTo>
                  <a:pt x="192580" y="31732"/>
                </a:lnTo>
                <a:lnTo>
                  <a:pt x="192580" y="25335"/>
                </a:lnTo>
                <a:lnTo>
                  <a:pt x="192041" y="31732"/>
                </a:lnTo>
                <a:lnTo>
                  <a:pt x="190141" y="31732"/>
                </a:lnTo>
                <a:lnTo>
                  <a:pt x="189603" y="25335"/>
                </a:lnTo>
                <a:lnTo>
                  <a:pt x="189603" y="31732"/>
                </a:lnTo>
                <a:lnTo>
                  <a:pt x="187861" y="31732"/>
                </a:lnTo>
                <a:lnTo>
                  <a:pt x="187861" y="16689"/>
                </a:lnTo>
                <a:lnTo>
                  <a:pt x="190679" y="16689"/>
                </a:lnTo>
                <a:lnTo>
                  <a:pt x="191091" y="21820"/>
                </a:lnTo>
                <a:lnTo>
                  <a:pt x="191503" y="16689"/>
                </a:lnTo>
                <a:close/>
                <a:moveTo>
                  <a:pt x="201795" y="16689"/>
                </a:moveTo>
                <a:lnTo>
                  <a:pt x="201795" y="31732"/>
                </a:lnTo>
                <a:lnTo>
                  <a:pt x="200054" y="31732"/>
                </a:lnTo>
                <a:lnTo>
                  <a:pt x="200054" y="25335"/>
                </a:lnTo>
                <a:lnTo>
                  <a:pt x="199515" y="31732"/>
                </a:lnTo>
                <a:lnTo>
                  <a:pt x="197615" y="31732"/>
                </a:lnTo>
                <a:lnTo>
                  <a:pt x="197077" y="25335"/>
                </a:lnTo>
                <a:lnTo>
                  <a:pt x="197077" y="31732"/>
                </a:lnTo>
                <a:lnTo>
                  <a:pt x="195366" y="31732"/>
                </a:lnTo>
                <a:lnTo>
                  <a:pt x="195366" y="16689"/>
                </a:lnTo>
                <a:lnTo>
                  <a:pt x="198153" y="16689"/>
                </a:lnTo>
                <a:lnTo>
                  <a:pt x="198565" y="21820"/>
                </a:lnTo>
                <a:lnTo>
                  <a:pt x="198977" y="16689"/>
                </a:lnTo>
                <a:close/>
                <a:moveTo>
                  <a:pt x="209269" y="16689"/>
                </a:moveTo>
                <a:lnTo>
                  <a:pt x="209269" y="31732"/>
                </a:lnTo>
                <a:lnTo>
                  <a:pt x="207527" y="31732"/>
                </a:lnTo>
                <a:lnTo>
                  <a:pt x="207527" y="25335"/>
                </a:lnTo>
                <a:lnTo>
                  <a:pt x="207021" y="31732"/>
                </a:lnTo>
                <a:lnTo>
                  <a:pt x="205089" y="31732"/>
                </a:lnTo>
                <a:lnTo>
                  <a:pt x="204582" y="25335"/>
                </a:lnTo>
                <a:lnTo>
                  <a:pt x="204582" y="31732"/>
                </a:lnTo>
                <a:lnTo>
                  <a:pt x="202840" y="31732"/>
                </a:lnTo>
                <a:lnTo>
                  <a:pt x="202840" y="16689"/>
                </a:lnTo>
                <a:lnTo>
                  <a:pt x="205627" y="16689"/>
                </a:lnTo>
                <a:lnTo>
                  <a:pt x="206039" y="21820"/>
                </a:lnTo>
                <a:lnTo>
                  <a:pt x="206451" y="16689"/>
                </a:lnTo>
                <a:close/>
                <a:moveTo>
                  <a:pt x="216743" y="16689"/>
                </a:moveTo>
                <a:lnTo>
                  <a:pt x="216743" y="31732"/>
                </a:lnTo>
                <a:lnTo>
                  <a:pt x="215001" y="31732"/>
                </a:lnTo>
                <a:lnTo>
                  <a:pt x="215001" y="25335"/>
                </a:lnTo>
                <a:lnTo>
                  <a:pt x="214495" y="31732"/>
                </a:lnTo>
                <a:lnTo>
                  <a:pt x="212563" y="31732"/>
                </a:lnTo>
                <a:lnTo>
                  <a:pt x="212056" y="25335"/>
                </a:lnTo>
                <a:lnTo>
                  <a:pt x="212056" y="31732"/>
                </a:lnTo>
                <a:lnTo>
                  <a:pt x="210314" y="31732"/>
                </a:lnTo>
                <a:lnTo>
                  <a:pt x="210314" y="16689"/>
                </a:lnTo>
                <a:lnTo>
                  <a:pt x="213101" y="16689"/>
                </a:lnTo>
                <a:lnTo>
                  <a:pt x="213513" y="21820"/>
                </a:lnTo>
                <a:lnTo>
                  <a:pt x="213956" y="16689"/>
                </a:lnTo>
                <a:close/>
                <a:moveTo>
                  <a:pt x="224217" y="16689"/>
                </a:moveTo>
                <a:lnTo>
                  <a:pt x="224217" y="31732"/>
                </a:lnTo>
                <a:lnTo>
                  <a:pt x="222475" y="31732"/>
                </a:lnTo>
                <a:lnTo>
                  <a:pt x="222475" y="25335"/>
                </a:lnTo>
                <a:lnTo>
                  <a:pt x="221969" y="31732"/>
                </a:lnTo>
                <a:lnTo>
                  <a:pt x="220037" y="31732"/>
                </a:lnTo>
                <a:lnTo>
                  <a:pt x="219530" y="25335"/>
                </a:lnTo>
                <a:lnTo>
                  <a:pt x="219530" y="31732"/>
                </a:lnTo>
                <a:lnTo>
                  <a:pt x="217788" y="31732"/>
                </a:lnTo>
                <a:lnTo>
                  <a:pt x="217788" y="16689"/>
                </a:lnTo>
                <a:lnTo>
                  <a:pt x="220575" y="16689"/>
                </a:lnTo>
                <a:lnTo>
                  <a:pt x="221018" y="21820"/>
                </a:lnTo>
                <a:lnTo>
                  <a:pt x="221430" y="16689"/>
                </a:lnTo>
                <a:close/>
                <a:moveTo>
                  <a:pt x="231691" y="16689"/>
                </a:moveTo>
                <a:lnTo>
                  <a:pt x="231691" y="31732"/>
                </a:lnTo>
                <a:lnTo>
                  <a:pt x="229981" y="31732"/>
                </a:lnTo>
                <a:lnTo>
                  <a:pt x="229981" y="25335"/>
                </a:lnTo>
                <a:lnTo>
                  <a:pt x="229442" y="31732"/>
                </a:lnTo>
                <a:lnTo>
                  <a:pt x="227542" y="31732"/>
                </a:lnTo>
                <a:lnTo>
                  <a:pt x="227004" y="25335"/>
                </a:lnTo>
                <a:lnTo>
                  <a:pt x="227004" y="31732"/>
                </a:lnTo>
                <a:lnTo>
                  <a:pt x="225262" y="31732"/>
                </a:lnTo>
                <a:lnTo>
                  <a:pt x="225262" y="16689"/>
                </a:lnTo>
                <a:lnTo>
                  <a:pt x="228049" y="16689"/>
                </a:lnTo>
                <a:lnTo>
                  <a:pt x="228492" y="21820"/>
                </a:lnTo>
                <a:lnTo>
                  <a:pt x="228904" y="16689"/>
                </a:lnTo>
                <a:close/>
                <a:moveTo>
                  <a:pt x="239165" y="16689"/>
                </a:moveTo>
                <a:lnTo>
                  <a:pt x="239165" y="31732"/>
                </a:lnTo>
                <a:lnTo>
                  <a:pt x="237455" y="31732"/>
                </a:lnTo>
                <a:lnTo>
                  <a:pt x="237455" y="25335"/>
                </a:lnTo>
                <a:lnTo>
                  <a:pt x="236916" y="31732"/>
                </a:lnTo>
                <a:lnTo>
                  <a:pt x="235016" y="31732"/>
                </a:lnTo>
                <a:lnTo>
                  <a:pt x="234478" y="25335"/>
                </a:lnTo>
                <a:lnTo>
                  <a:pt x="234478" y="31732"/>
                </a:lnTo>
                <a:lnTo>
                  <a:pt x="232736" y="31732"/>
                </a:lnTo>
                <a:lnTo>
                  <a:pt x="232736" y="16689"/>
                </a:lnTo>
                <a:lnTo>
                  <a:pt x="235555" y="16689"/>
                </a:lnTo>
                <a:lnTo>
                  <a:pt x="235966" y="21820"/>
                </a:lnTo>
                <a:lnTo>
                  <a:pt x="236378" y="16689"/>
                </a:lnTo>
                <a:close/>
                <a:moveTo>
                  <a:pt x="246670" y="16689"/>
                </a:moveTo>
                <a:lnTo>
                  <a:pt x="246670" y="31732"/>
                </a:lnTo>
                <a:lnTo>
                  <a:pt x="244929" y="31732"/>
                </a:lnTo>
                <a:lnTo>
                  <a:pt x="244929" y="25335"/>
                </a:lnTo>
                <a:lnTo>
                  <a:pt x="244390" y="31732"/>
                </a:lnTo>
                <a:lnTo>
                  <a:pt x="242490" y="31732"/>
                </a:lnTo>
                <a:lnTo>
                  <a:pt x="241952" y="25335"/>
                </a:lnTo>
                <a:lnTo>
                  <a:pt x="241952" y="31732"/>
                </a:lnTo>
                <a:lnTo>
                  <a:pt x="240242" y="31732"/>
                </a:lnTo>
                <a:lnTo>
                  <a:pt x="240242" y="16689"/>
                </a:lnTo>
                <a:lnTo>
                  <a:pt x="243028" y="16689"/>
                </a:lnTo>
                <a:lnTo>
                  <a:pt x="243440" y="21820"/>
                </a:lnTo>
                <a:lnTo>
                  <a:pt x="243852" y="16689"/>
                </a:lnTo>
                <a:close/>
                <a:moveTo>
                  <a:pt x="254144" y="16689"/>
                </a:moveTo>
                <a:lnTo>
                  <a:pt x="254144" y="31732"/>
                </a:lnTo>
                <a:lnTo>
                  <a:pt x="252402" y="31732"/>
                </a:lnTo>
                <a:lnTo>
                  <a:pt x="252402" y="25335"/>
                </a:lnTo>
                <a:lnTo>
                  <a:pt x="251864" y="31732"/>
                </a:lnTo>
                <a:lnTo>
                  <a:pt x="249964" y="31732"/>
                </a:lnTo>
                <a:lnTo>
                  <a:pt x="249426" y="25335"/>
                </a:lnTo>
                <a:lnTo>
                  <a:pt x="249426" y="31732"/>
                </a:lnTo>
                <a:lnTo>
                  <a:pt x="247715" y="31732"/>
                </a:lnTo>
                <a:lnTo>
                  <a:pt x="247715" y="16689"/>
                </a:lnTo>
                <a:lnTo>
                  <a:pt x="250502" y="16689"/>
                </a:lnTo>
                <a:lnTo>
                  <a:pt x="250914" y="21820"/>
                </a:lnTo>
                <a:lnTo>
                  <a:pt x="251326" y="16689"/>
                </a:lnTo>
                <a:close/>
                <a:moveTo>
                  <a:pt x="261618" y="16689"/>
                </a:moveTo>
                <a:lnTo>
                  <a:pt x="261618" y="31732"/>
                </a:lnTo>
                <a:lnTo>
                  <a:pt x="259876" y="31732"/>
                </a:lnTo>
                <a:lnTo>
                  <a:pt x="259876" y="25335"/>
                </a:lnTo>
                <a:lnTo>
                  <a:pt x="259338" y="31732"/>
                </a:lnTo>
                <a:lnTo>
                  <a:pt x="257438" y="31732"/>
                </a:lnTo>
                <a:lnTo>
                  <a:pt x="256899" y="25335"/>
                </a:lnTo>
                <a:lnTo>
                  <a:pt x="256899" y="31732"/>
                </a:lnTo>
                <a:lnTo>
                  <a:pt x="255189" y="31732"/>
                </a:lnTo>
                <a:lnTo>
                  <a:pt x="255189" y="16689"/>
                </a:lnTo>
                <a:lnTo>
                  <a:pt x="257976" y="16689"/>
                </a:lnTo>
                <a:lnTo>
                  <a:pt x="258388" y="21820"/>
                </a:lnTo>
                <a:lnTo>
                  <a:pt x="258831" y="16689"/>
                </a:lnTo>
                <a:close/>
                <a:moveTo>
                  <a:pt x="269092" y="16689"/>
                </a:moveTo>
                <a:lnTo>
                  <a:pt x="269092" y="31732"/>
                </a:lnTo>
                <a:lnTo>
                  <a:pt x="267350" y="31732"/>
                </a:lnTo>
                <a:lnTo>
                  <a:pt x="267350" y="25335"/>
                </a:lnTo>
                <a:lnTo>
                  <a:pt x="266844" y="31732"/>
                </a:lnTo>
                <a:lnTo>
                  <a:pt x="264912" y="31732"/>
                </a:lnTo>
                <a:lnTo>
                  <a:pt x="264405" y="25335"/>
                </a:lnTo>
                <a:lnTo>
                  <a:pt x="264405" y="31732"/>
                </a:lnTo>
                <a:lnTo>
                  <a:pt x="262663" y="31732"/>
                </a:lnTo>
                <a:lnTo>
                  <a:pt x="262663" y="16689"/>
                </a:lnTo>
                <a:lnTo>
                  <a:pt x="265450" y="16689"/>
                </a:lnTo>
                <a:lnTo>
                  <a:pt x="265862" y="21820"/>
                </a:lnTo>
                <a:lnTo>
                  <a:pt x="266305" y="16689"/>
                </a:lnTo>
                <a:close/>
                <a:moveTo>
                  <a:pt x="276566" y="16689"/>
                </a:moveTo>
                <a:lnTo>
                  <a:pt x="276566" y="31732"/>
                </a:lnTo>
                <a:lnTo>
                  <a:pt x="274824" y="31732"/>
                </a:lnTo>
                <a:lnTo>
                  <a:pt x="274824" y="25335"/>
                </a:lnTo>
                <a:lnTo>
                  <a:pt x="274317" y="31732"/>
                </a:lnTo>
                <a:lnTo>
                  <a:pt x="272386" y="31732"/>
                </a:lnTo>
                <a:lnTo>
                  <a:pt x="271879" y="25335"/>
                </a:lnTo>
                <a:lnTo>
                  <a:pt x="271879" y="31732"/>
                </a:lnTo>
                <a:lnTo>
                  <a:pt x="270137" y="31732"/>
                </a:lnTo>
                <a:lnTo>
                  <a:pt x="270137" y="16689"/>
                </a:lnTo>
                <a:lnTo>
                  <a:pt x="272924" y="16689"/>
                </a:lnTo>
                <a:lnTo>
                  <a:pt x="273367" y="21820"/>
                </a:lnTo>
                <a:lnTo>
                  <a:pt x="273779" y="16689"/>
                </a:lnTo>
                <a:close/>
                <a:moveTo>
                  <a:pt x="284040" y="16689"/>
                </a:moveTo>
                <a:lnTo>
                  <a:pt x="284040" y="31732"/>
                </a:lnTo>
                <a:lnTo>
                  <a:pt x="282298" y="31732"/>
                </a:lnTo>
                <a:lnTo>
                  <a:pt x="282298" y="25335"/>
                </a:lnTo>
                <a:lnTo>
                  <a:pt x="281791" y="31732"/>
                </a:lnTo>
                <a:lnTo>
                  <a:pt x="279860" y="31732"/>
                </a:lnTo>
                <a:lnTo>
                  <a:pt x="279353" y="25335"/>
                </a:lnTo>
                <a:lnTo>
                  <a:pt x="279353" y="31732"/>
                </a:lnTo>
                <a:lnTo>
                  <a:pt x="277611" y="31732"/>
                </a:lnTo>
                <a:lnTo>
                  <a:pt x="277611" y="16689"/>
                </a:lnTo>
                <a:lnTo>
                  <a:pt x="280430" y="16689"/>
                </a:lnTo>
                <a:lnTo>
                  <a:pt x="280841" y="21820"/>
                </a:lnTo>
                <a:lnTo>
                  <a:pt x="281253" y="16689"/>
                </a:lnTo>
                <a:close/>
                <a:moveTo>
                  <a:pt x="7347" y="32587"/>
                </a:moveTo>
                <a:lnTo>
                  <a:pt x="7347" y="47598"/>
                </a:lnTo>
                <a:lnTo>
                  <a:pt x="5605" y="47598"/>
                </a:lnTo>
                <a:lnTo>
                  <a:pt x="5605" y="41201"/>
                </a:lnTo>
                <a:lnTo>
                  <a:pt x="5099" y="47598"/>
                </a:lnTo>
                <a:lnTo>
                  <a:pt x="3167" y="47598"/>
                </a:lnTo>
                <a:lnTo>
                  <a:pt x="2629" y="41201"/>
                </a:lnTo>
                <a:lnTo>
                  <a:pt x="2629" y="47598"/>
                </a:lnTo>
                <a:lnTo>
                  <a:pt x="918" y="47598"/>
                </a:lnTo>
                <a:lnTo>
                  <a:pt x="918" y="32587"/>
                </a:lnTo>
                <a:lnTo>
                  <a:pt x="3705" y="32587"/>
                </a:lnTo>
                <a:lnTo>
                  <a:pt x="4117" y="37686"/>
                </a:lnTo>
                <a:lnTo>
                  <a:pt x="4529" y="32587"/>
                </a:lnTo>
                <a:close/>
                <a:moveTo>
                  <a:pt x="14821" y="32587"/>
                </a:moveTo>
                <a:lnTo>
                  <a:pt x="14821" y="47598"/>
                </a:lnTo>
                <a:lnTo>
                  <a:pt x="13079" y="47598"/>
                </a:lnTo>
                <a:lnTo>
                  <a:pt x="13079" y="41201"/>
                </a:lnTo>
                <a:lnTo>
                  <a:pt x="12573" y="47598"/>
                </a:lnTo>
                <a:lnTo>
                  <a:pt x="10641" y="47598"/>
                </a:lnTo>
                <a:lnTo>
                  <a:pt x="10134" y="41201"/>
                </a:lnTo>
                <a:lnTo>
                  <a:pt x="10134" y="47598"/>
                </a:lnTo>
                <a:lnTo>
                  <a:pt x="8392" y="47598"/>
                </a:lnTo>
                <a:lnTo>
                  <a:pt x="8392" y="32587"/>
                </a:lnTo>
                <a:lnTo>
                  <a:pt x="11179" y="32587"/>
                </a:lnTo>
                <a:lnTo>
                  <a:pt x="11591" y="37686"/>
                </a:lnTo>
                <a:lnTo>
                  <a:pt x="12034" y="32587"/>
                </a:lnTo>
                <a:close/>
                <a:moveTo>
                  <a:pt x="22295" y="32587"/>
                </a:moveTo>
                <a:lnTo>
                  <a:pt x="22295" y="47598"/>
                </a:lnTo>
                <a:lnTo>
                  <a:pt x="20553" y="47598"/>
                </a:lnTo>
                <a:lnTo>
                  <a:pt x="20553" y="41201"/>
                </a:lnTo>
                <a:lnTo>
                  <a:pt x="20047" y="47598"/>
                </a:lnTo>
                <a:lnTo>
                  <a:pt x="18115" y="47598"/>
                </a:lnTo>
                <a:lnTo>
                  <a:pt x="17608" y="41201"/>
                </a:lnTo>
                <a:lnTo>
                  <a:pt x="17608" y="47598"/>
                </a:lnTo>
                <a:lnTo>
                  <a:pt x="15866" y="47598"/>
                </a:lnTo>
                <a:lnTo>
                  <a:pt x="15866" y="32587"/>
                </a:lnTo>
                <a:lnTo>
                  <a:pt x="18653" y="32587"/>
                </a:lnTo>
                <a:lnTo>
                  <a:pt x="19096" y="37686"/>
                </a:lnTo>
                <a:lnTo>
                  <a:pt x="19508" y="32587"/>
                </a:lnTo>
                <a:close/>
                <a:moveTo>
                  <a:pt x="29769" y="32587"/>
                </a:moveTo>
                <a:lnTo>
                  <a:pt x="29769" y="47598"/>
                </a:lnTo>
                <a:lnTo>
                  <a:pt x="28059" y="47598"/>
                </a:lnTo>
                <a:lnTo>
                  <a:pt x="28059" y="41201"/>
                </a:lnTo>
                <a:lnTo>
                  <a:pt x="27520" y="47598"/>
                </a:lnTo>
                <a:lnTo>
                  <a:pt x="25589" y="47598"/>
                </a:lnTo>
                <a:lnTo>
                  <a:pt x="25082" y="41201"/>
                </a:lnTo>
                <a:lnTo>
                  <a:pt x="25082" y="47598"/>
                </a:lnTo>
                <a:lnTo>
                  <a:pt x="23340" y="47598"/>
                </a:lnTo>
                <a:lnTo>
                  <a:pt x="23340" y="32587"/>
                </a:lnTo>
                <a:lnTo>
                  <a:pt x="26159" y="32587"/>
                </a:lnTo>
                <a:lnTo>
                  <a:pt x="26570" y="37686"/>
                </a:lnTo>
                <a:lnTo>
                  <a:pt x="26982" y="32587"/>
                </a:lnTo>
                <a:close/>
                <a:moveTo>
                  <a:pt x="37243" y="32587"/>
                </a:moveTo>
                <a:lnTo>
                  <a:pt x="37243" y="47598"/>
                </a:lnTo>
                <a:lnTo>
                  <a:pt x="35533" y="47598"/>
                </a:lnTo>
                <a:lnTo>
                  <a:pt x="35533" y="41201"/>
                </a:lnTo>
                <a:lnTo>
                  <a:pt x="34994" y="47598"/>
                </a:lnTo>
                <a:lnTo>
                  <a:pt x="33094" y="47598"/>
                </a:lnTo>
                <a:lnTo>
                  <a:pt x="32556" y="41201"/>
                </a:lnTo>
                <a:lnTo>
                  <a:pt x="32556" y="47598"/>
                </a:lnTo>
                <a:lnTo>
                  <a:pt x="30814" y="47598"/>
                </a:lnTo>
                <a:lnTo>
                  <a:pt x="30814" y="32587"/>
                </a:lnTo>
                <a:lnTo>
                  <a:pt x="33633" y="32587"/>
                </a:lnTo>
                <a:lnTo>
                  <a:pt x="34044" y="37686"/>
                </a:lnTo>
                <a:lnTo>
                  <a:pt x="34456" y="32587"/>
                </a:lnTo>
                <a:close/>
                <a:moveTo>
                  <a:pt x="44748" y="32587"/>
                </a:moveTo>
                <a:lnTo>
                  <a:pt x="44748" y="47598"/>
                </a:lnTo>
                <a:lnTo>
                  <a:pt x="43007" y="47598"/>
                </a:lnTo>
                <a:lnTo>
                  <a:pt x="43007" y="41201"/>
                </a:lnTo>
                <a:lnTo>
                  <a:pt x="42468" y="47598"/>
                </a:lnTo>
                <a:lnTo>
                  <a:pt x="40568" y="47598"/>
                </a:lnTo>
                <a:lnTo>
                  <a:pt x="40030" y="41201"/>
                </a:lnTo>
                <a:lnTo>
                  <a:pt x="40030" y="47598"/>
                </a:lnTo>
                <a:lnTo>
                  <a:pt x="38320" y="47598"/>
                </a:lnTo>
                <a:lnTo>
                  <a:pt x="38320" y="32587"/>
                </a:lnTo>
                <a:lnTo>
                  <a:pt x="41106" y="32587"/>
                </a:lnTo>
                <a:lnTo>
                  <a:pt x="41518" y="37686"/>
                </a:lnTo>
                <a:lnTo>
                  <a:pt x="41930" y="32587"/>
                </a:lnTo>
                <a:close/>
                <a:moveTo>
                  <a:pt x="52222" y="32587"/>
                </a:moveTo>
                <a:lnTo>
                  <a:pt x="52222" y="47598"/>
                </a:lnTo>
                <a:lnTo>
                  <a:pt x="50480" y="47598"/>
                </a:lnTo>
                <a:lnTo>
                  <a:pt x="50480" y="41201"/>
                </a:lnTo>
                <a:lnTo>
                  <a:pt x="49942" y="47598"/>
                </a:lnTo>
                <a:lnTo>
                  <a:pt x="48042" y="47598"/>
                </a:lnTo>
                <a:lnTo>
                  <a:pt x="47504" y="41201"/>
                </a:lnTo>
                <a:lnTo>
                  <a:pt x="47504" y="47598"/>
                </a:lnTo>
                <a:lnTo>
                  <a:pt x="45793" y="47598"/>
                </a:lnTo>
                <a:lnTo>
                  <a:pt x="45793" y="32587"/>
                </a:lnTo>
                <a:lnTo>
                  <a:pt x="48580" y="32587"/>
                </a:lnTo>
                <a:lnTo>
                  <a:pt x="48992" y="37686"/>
                </a:lnTo>
                <a:lnTo>
                  <a:pt x="49404" y="32587"/>
                </a:lnTo>
                <a:close/>
                <a:moveTo>
                  <a:pt x="59696" y="32587"/>
                </a:moveTo>
                <a:lnTo>
                  <a:pt x="59696" y="47598"/>
                </a:lnTo>
                <a:lnTo>
                  <a:pt x="57954" y="47598"/>
                </a:lnTo>
                <a:lnTo>
                  <a:pt x="57954" y="41201"/>
                </a:lnTo>
                <a:lnTo>
                  <a:pt x="57448" y="47598"/>
                </a:lnTo>
                <a:lnTo>
                  <a:pt x="55516" y="47598"/>
                </a:lnTo>
                <a:lnTo>
                  <a:pt x="54978" y="41201"/>
                </a:lnTo>
                <a:lnTo>
                  <a:pt x="54978" y="47598"/>
                </a:lnTo>
                <a:lnTo>
                  <a:pt x="53267" y="47598"/>
                </a:lnTo>
                <a:lnTo>
                  <a:pt x="53267" y="32587"/>
                </a:lnTo>
                <a:lnTo>
                  <a:pt x="56054" y="32587"/>
                </a:lnTo>
                <a:lnTo>
                  <a:pt x="56466" y="37686"/>
                </a:lnTo>
                <a:lnTo>
                  <a:pt x="56878" y="32587"/>
                </a:lnTo>
                <a:close/>
                <a:moveTo>
                  <a:pt x="67170" y="32587"/>
                </a:moveTo>
                <a:lnTo>
                  <a:pt x="67170" y="47598"/>
                </a:lnTo>
                <a:lnTo>
                  <a:pt x="65428" y="47598"/>
                </a:lnTo>
                <a:lnTo>
                  <a:pt x="65428" y="41201"/>
                </a:lnTo>
                <a:lnTo>
                  <a:pt x="64922" y="47598"/>
                </a:lnTo>
                <a:lnTo>
                  <a:pt x="62990" y="47598"/>
                </a:lnTo>
                <a:lnTo>
                  <a:pt x="62483" y="41201"/>
                </a:lnTo>
                <a:lnTo>
                  <a:pt x="62483" y="47598"/>
                </a:lnTo>
                <a:lnTo>
                  <a:pt x="60741" y="47598"/>
                </a:lnTo>
                <a:lnTo>
                  <a:pt x="60741" y="32587"/>
                </a:lnTo>
                <a:lnTo>
                  <a:pt x="63528" y="32587"/>
                </a:lnTo>
                <a:lnTo>
                  <a:pt x="63940" y="37686"/>
                </a:lnTo>
                <a:lnTo>
                  <a:pt x="64383" y="32587"/>
                </a:lnTo>
                <a:close/>
                <a:moveTo>
                  <a:pt x="74644" y="32587"/>
                </a:moveTo>
                <a:lnTo>
                  <a:pt x="74644" y="47598"/>
                </a:lnTo>
                <a:lnTo>
                  <a:pt x="72902" y="47598"/>
                </a:lnTo>
                <a:lnTo>
                  <a:pt x="72902" y="41201"/>
                </a:lnTo>
                <a:lnTo>
                  <a:pt x="72395" y="47598"/>
                </a:lnTo>
                <a:lnTo>
                  <a:pt x="70464" y="47598"/>
                </a:lnTo>
                <a:lnTo>
                  <a:pt x="69957" y="41201"/>
                </a:lnTo>
                <a:lnTo>
                  <a:pt x="69957" y="47598"/>
                </a:lnTo>
                <a:lnTo>
                  <a:pt x="68215" y="47598"/>
                </a:lnTo>
                <a:lnTo>
                  <a:pt x="68215" y="32587"/>
                </a:lnTo>
                <a:lnTo>
                  <a:pt x="71002" y="32587"/>
                </a:lnTo>
                <a:lnTo>
                  <a:pt x="71445" y="37686"/>
                </a:lnTo>
                <a:lnTo>
                  <a:pt x="71857" y="32587"/>
                </a:lnTo>
                <a:close/>
                <a:moveTo>
                  <a:pt x="82118" y="32587"/>
                </a:moveTo>
                <a:lnTo>
                  <a:pt x="82118" y="47598"/>
                </a:lnTo>
                <a:lnTo>
                  <a:pt x="80376" y="47598"/>
                </a:lnTo>
                <a:lnTo>
                  <a:pt x="80376" y="41201"/>
                </a:lnTo>
                <a:lnTo>
                  <a:pt x="79869" y="47598"/>
                </a:lnTo>
                <a:lnTo>
                  <a:pt x="77969" y="47598"/>
                </a:lnTo>
                <a:lnTo>
                  <a:pt x="77431" y="41201"/>
                </a:lnTo>
                <a:lnTo>
                  <a:pt x="77431" y="47598"/>
                </a:lnTo>
                <a:lnTo>
                  <a:pt x="75689" y="47598"/>
                </a:lnTo>
                <a:lnTo>
                  <a:pt x="75689" y="32587"/>
                </a:lnTo>
                <a:lnTo>
                  <a:pt x="78508" y="32587"/>
                </a:lnTo>
                <a:lnTo>
                  <a:pt x="78919" y="37686"/>
                </a:lnTo>
                <a:lnTo>
                  <a:pt x="79331" y="32587"/>
                </a:lnTo>
                <a:close/>
                <a:moveTo>
                  <a:pt x="89623" y="32587"/>
                </a:moveTo>
                <a:lnTo>
                  <a:pt x="89623" y="47598"/>
                </a:lnTo>
                <a:lnTo>
                  <a:pt x="87882" y="47598"/>
                </a:lnTo>
                <a:lnTo>
                  <a:pt x="87882" y="41201"/>
                </a:lnTo>
                <a:lnTo>
                  <a:pt x="87343" y="47598"/>
                </a:lnTo>
                <a:lnTo>
                  <a:pt x="85443" y="47598"/>
                </a:lnTo>
                <a:lnTo>
                  <a:pt x="84905" y="41201"/>
                </a:lnTo>
                <a:lnTo>
                  <a:pt x="84905" y="47598"/>
                </a:lnTo>
                <a:lnTo>
                  <a:pt x="83163" y="47598"/>
                </a:lnTo>
                <a:lnTo>
                  <a:pt x="83163" y="32587"/>
                </a:lnTo>
                <a:lnTo>
                  <a:pt x="85982" y="32587"/>
                </a:lnTo>
                <a:lnTo>
                  <a:pt x="86393" y="37686"/>
                </a:lnTo>
                <a:lnTo>
                  <a:pt x="86805" y="32587"/>
                </a:lnTo>
                <a:close/>
                <a:moveTo>
                  <a:pt x="97097" y="32587"/>
                </a:moveTo>
                <a:lnTo>
                  <a:pt x="97097" y="47598"/>
                </a:lnTo>
                <a:lnTo>
                  <a:pt x="95356" y="47598"/>
                </a:lnTo>
                <a:lnTo>
                  <a:pt x="95356" y="41201"/>
                </a:lnTo>
                <a:lnTo>
                  <a:pt x="94817" y="47598"/>
                </a:lnTo>
                <a:lnTo>
                  <a:pt x="92917" y="47598"/>
                </a:lnTo>
                <a:lnTo>
                  <a:pt x="92379" y="41201"/>
                </a:lnTo>
                <a:lnTo>
                  <a:pt x="92379" y="47598"/>
                </a:lnTo>
                <a:lnTo>
                  <a:pt x="90637" y="47598"/>
                </a:lnTo>
                <a:lnTo>
                  <a:pt x="90637" y="32587"/>
                </a:lnTo>
                <a:lnTo>
                  <a:pt x="93455" y="32587"/>
                </a:lnTo>
                <a:lnTo>
                  <a:pt x="93867" y="37686"/>
                </a:lnTo>
                <a:lnTo>
                  <a:pt x="94279" y="32587"/>
                </a:lnTo>
                <a:close/>
                <a:moveTo>
                  <a:pt x="104571" y="32587"/>
                </a:moveTo>
                <a:lnTo>
                  <a:pt x="104571" y="47598"/>
                </a:lnTo>
                <a:lnTo>
                  <a:pt x="102829" y="47598"/>
                </a:lnTo>
                <a:lnTo>
                  <a:pt x="102829" y="41201"/>
                </a:lnTo>
                <a:lnTo>
                  <a:pt x="102323" y="47598"/>
                </a:lnTo>
                <a:lnTo>
                  <a:pt x="100391" y="47598"/>
                </a:lnTo>
                <a:lnTo>
                  <a:pt x="99853" y="41201"/>
                </a:lnTo>
                <a:lnTo>
                  <a:pt x="99853" y="47598"/>
                </a:lnTo>
                <a:lnTo>
                  <a:pt x="98142" y="47598"/>
                </a:lnTo>
                <a:lnTo>
                  <a:pt x="98142" y="32587"/>
                </a:lnTo>
                <a:lnTo>
                  <a:pt x="100929" y="32587"/>
                </a:lnTo>
                <a:lnTo>
                  <a:pt x="101341" y="37686"/>
                </a:lnTo>
                <a:lnTo>
                  <a:pt x="101753" y="32587"/>
                </a:lnTo>
                <a:close/>
                <a:moveTo>
                  <a:pt x="112045" y="32587"/>
                </a:moveTo>
                <a:lnTo>
                  <a:pt x="112045" y="47598"/>
                </a:lnTo>
                <a:lnTo>
                  <a:pt x="110303" y="47598"/>
                </a:lnTo>
                <a:lnTo>
                  <a:pt x="110303" y="41201"/>
                </a:lnTo>
                <a:lnTo>
                  <a:pt x="109797" y="47598"/>
                </a:lnTo>
                <a:lnTo>
                  <a:pt x="107865" y="47598"/>
                </a:lnTo>
                <a:lnTo>
                  <a:pt x="107358" y="41201"/>
                </a:lnTo>
                <a:lnTo>
                  <a:pt x="107358" y="47598"/>
                </a:lnTo>
                <a:lnTo>
                  <a:pt x="105616" y="47598"/>
                </a:lnTo>
                <a:lnTo>
                  <a:pt x="105616" y="32587"/>
                </a:lnTo>
                <a:lnTo>
                  <a:pt x="108403" y="32587"/>
                </a:lnTo>
                <a:lnTo>
                  <a:pt x="108815" y="37686"/>
                </a:lnTo>
                <a:lnTo>
                  <a:pt x="109258" y="32587"/>
                </a:lnTo>
                <a:close/>
                <a:moveTo>
                  <a:pt x="119519" y="32587"/>
                </a:moveTo>
                <a:lnTo>
                  <a:pt x="119519" y="47598"/>
                </a:lnTo>
                <a:lnTo>
                  <a:pt x="117777" y="47598"/>
                </a:lnTo>
                <a:lnTo>
                  <a:pt x="117777" y="41201"/>
                </a:lnTo>
                <a:lnTo>
                  <a:pt x="117271" y="47598"/>
                </a:lnTo>
                <a:lnTo>
                  <a:pt x="115339" y="47598"/>
                </a:lnTo>
                <a:lnTo>
                  <a:pt x="114832" y="41201"/>
                </a:lnTo>
                <a:lnTo>
                  <a:pt x="114832" y="47598"/>
                </a:lnTo>
                <a:lnTo>
                  <a:pt x="113090" y="47598"/>
                </a:lnTo>
                <a:lnTo>
                  <a:pt x="113090" y="32587"/>
                </a:lnTo>
                <a:lnTo>
                  <a:pt x="115877" y="32587"/>
                </a:lnTo>
                <a:lnTo>
                  <a:pt x="116320" y="37686"/>
                </a:lnTo>
                <a:lnTo>
                  <a:pt x="116732" y="32587"/>
                </a:lnTo>
                <a:close/>
                <a:moveTo>
                  <a:pt x="126993" y="32587"/>
                </a:moveTo>
                <a:lnTo>
                  <a:pt x="126993" y="47598"/>
                </a:lnTo>
                <a:lnTo>
                  <a:pt x="125283" y="47598"/>
                </a:lnTo>
                <a:lnTo>
                  <a:pt x="125283" y="41201"/>
                </a:lnTo>
                <a:lnTo>
                  <a:pt x="124744" y="47598"/>
                </a:lnTo>
                <a:lnTo>
                  <a:pt x="122813" y="47598"/>
                </a:lnTo>
                <a:lnTo>
                  <a:pt x="122306" y="41201"/>
                </a:lnTo>
                <a:lnTo>
                  <a:pt x="122306" y="47598"/>
                </a:lnTo>
                <a:lnTo>
                  <a:pt x="120564" y="47598"/>
                </a:lnTo>
                <a:lnTo>
                  <a:pt x="120564" y="32587"/>
                </a:lnTo>
                <a:lnTo>
                  <a:pt x="123351" y="32587"/>
                </a:lnTo>
                <a:lnTo>
                  <a:pt x="123794" y="37686"/>
                </a:lnTo>
                <a:lnTo>
                  <a:pt x="124206" y="32587"/>
                </a:lnTo>
                <a:close/>
                <a:moveTo>
                  <a:pt x="134467" y="32587"/>
                </a:moveTo>
                <a:lnTo>
                  <a:pt x="134467" y="47598"/>
                </a:lnTo>
                <a:lnTo>
                  <a:pt x="132757" y="47598"/>
                </a:lnTo>
                <a:lnTo>
                  <a:pt x="132757" y="41201"/>
                </a:lnTo>
                <a:lnTo>
                  <a:pt x="132218" y="47598"/>
                </a:lnTo>
                <a:lnTo>
                  <a:pt x="130318" y="47598"/>
                </a:lnTo>
                <a:lnTo>
                  <a:pt x="129780" y="41201"/>
                </a:lnTo>
                <a:lnTo>
                  <a:pt x="129780" y="47598"/>
                </a:lnTo>
                <a:lnTo>
                  <a:pt x="128038" y="47598"/>
                </a:lnTo>
                <a:lnTo>
                  <a:pt x="128038" y="32587"/>
                </a:lnTo>
                <a:lnTo>
                  <a:pt x="130857" y="32587"/>
                </a:lnTo>
                <a:lnTo>
                  <a:pt x="131268" y="37686"/>
                </a:lnTo>
                <a:lnTo>
                  <a:pt x="131680" y="32587"/>
                </a:lnTo>
                <a:close/>
                <a:moveTo>
                  <a:pt x="141941" y="32587"/>
                </a:moveTo>
                <a:lnTo>
                  <a:pt x="141941" y="47598"/>
                </a:lnTo>
                <a:lnTo>
                  <a:pt x="140231" y="47598"/>
                </a:lnTo>
                <a:lnTo>
                  <a:pt x="140231" y="41201"/>
                </a:lnTo>
                <a:lnTo>
                  <a:pt x="139692" y="47598"/>
                </a:lnTo>
                <a:lnTo>
                  <a:pt x="137792" y="47598"/>
                </a:lnTo>
                <a:lnTo>
                  <a:pt x="137254" y="41201"/>
                </a:lnTo>
                <a:lnTo>
                  <a:pt x="137254" y="47598"/>
                </a:lnTo>
                <a:lnTo>
                  <a:pt x="135512" y="47598"/>
                </a:lnTo>
                <a:lnTo>
                  <a:pt x="135512" y="32587"/>
                </a:lnTo>
                <a:lnTo>
                  <a:pt x="138330" y="32587"/>
                </a:lnTo>
                <a:lnTo>
                  <a:pt x="138742" y="37686"/>
                </a:lnTo>
                <a:lnTo>
                  <a:pt x="139154" y="32587"/>
                </a:lnTo>
                <a:close/>
                <a:moveTo>
                  <a:pt x="149446" y="32587"/>
                </a:moveTo>
                <a:lnTo>
                  <a:pt x="149446" y="47598"/>
                </a:lnTo>
                <a:lnTo>
                  <a:pt x="147705" y="47598"/>
                </a:lnTo>
                <a:lnTo>
                  <a:pt x="147705" y="41201"/>
                </a:lnTo>
                <a:lnTo>
                  <a:pt x="147166" y="47598"/>
                </a:lnTo>
                <a:lnTo>
                  <a:pt x="145266" y="47598"/>
                </a:lnTo>
                <a:lnTo>
                  <a:pt x="144728" y="41201"/>
                </a:lnTo>
                <a:lnTo>
                  <a:pt x="144728" y="47598"/>
                </a:lnTo>
                <a:lnTo>
                  <a:pt x="142986" y="47598"/>
                </a:lnTo>
                <a:lnTo>
                  <a:pt x="142986" y="32587"/>
                </a:lnTo>
                <a:lnTo>
                  <a:pt x="145804" y="32587"/>
                </a:lnTo>
                <a:lnTo>
                  <a:pt x="146216" y="37686"/>
                </a:lnTo>
                <a:lnTo>
                  <a:pt x="146628" y="32587"/>
                </a:lnTo>
                <a:close/>
                <a:moveTo>
                  <a:pt x="156920" y="32587"/>
                </a:moveTo>
                <a:lnTo>
                  <a:pt x="156920" y="47598"/>
                </a:lnTo>
                <a:lnTo>
                  <a:pt x="155178" y="47598"/>
                </a:lnTo>
                <a:lnTo>
                  <a:pt x="155178" y="41201"/>
                </a:lnTo>
                <a:lnTo>
                  <a:pt x="154640" y="47598"/>
                </a:lnTo>
                <a:lnTo>
                  <a:pt x="152740" y="47598"/>
                </a:lnTo>
                <a:lnTo>
                  <a:pt x="152233" y="41201"/>
                </a:lnTo>
                <a:lnTo>
                  <a:pt x="152233" y="47598"/>
                </a:lnTo>
                <a:lnTo>
                  <a:pt x="150491" y="47598"/>
                </a:lnTo>
                <a:lnTo>
                  <a:pt x="150491" y="32587"/>
                </a:lnTo>
                <a:lnTo>
                  <a:pt x="153278" y="32587"/>
                </a:lnTo>
                <a:lnTo>
                  <a:pt x="153690" y="37686"/>
                </a:lnTo>
                <a:lnTo>
                  <a:pt x="154133" y="32587"/>
                </a:lnTo>
                <a:close/>
                <a:moveTo>
                  <a:pt x="164394" y="32587"/>
                </a:moveTo>
                <a:lnTo>
                  <a:pt x="164394" y="47598"/>
                </a:lnTo>
                <a:lnTo>
                  <a:pt x="162652" y="47598"/>
                </a:lnTo>
                <a:lnTo>
                  <a:pt x="162652" y="41201"/>
                </a:lnTo>
                <a:lnTo>
                  <a:pt x="162146" y="47598"/>
                </a:lnTo>
                <a:lnTo>
                  <a:pt x="160214" y="47598"/>
                </a:lnTo>
                <a:lnTo>
                  <a:pt x="159707" y="41201"/>
                </a:lnTo>
                <a:lnTo>
                  <a:pt x="159707" y="47598"/>
                </a:lnTo>
                <a:lnTo>
                  <a:pt x="157965" y="47598"/>
                </a:lnTo>
                <a:lnTo>
                  <a:pt x="157965" y="32587"/>
                </a:lnTo>
                <a:lnTo>
                  <a:pt x="160752" y="32587"/>
                </a:lnTo>
                <a:lnTo>
                  <a:pt x="161164" y="37686"/>
                </a:lnTo>
                <a:lnTo>
                  <a:pt x="161607" y="32587"/>
                </a:lnTo>
                <a:close/>
                <a:moveTo>
                  <a:pt x="171868" y="32587"/>
                </a:moveTo>
                <a:lnTo>
                  <a:pt x="171868" y="47598"/>
                </a:lnTo>
                <a:lnTo>
                  <a:pt x="170126" y="47598"/>
                </a:lnTo>
                <a:lnTo>
                  <a:pt x="170126" y="41201"/>
                </a:lnTo>
                <a:lnTo>
                  <a:pt x="169620" y="47598"/>
                </a:lnTo>
                <a:lnTo>
                  <a:pt x="167688" y="47598"/>
                </a:lnTo>
                <a:lnTo>
                  <a:pt x="167181" y="41201"/>
                </a:lnTo>
                <a:lnTo>
                  <a:pt x="167181" y="47598"/>
                </a:lnTo>
                <a:lnTo>
                  <a:pt x="165439" y="47598"/>
                </a:lnTo>
                <a:lnTo>
                  <a:pt x="165439" y="32587"/>
                </a:lnTo>
                <a:lnTo>
                  <a:pt x="168226" y="32587"/>
                </a:lnTo>
                <a:lnTo>
                  <a:pt x="168638" y="37686"/>
                </a:lnTo>
                <a:lnTo>
                  <a:pt x="169081" y="32587"/>
                </a:lnTo>
                <a:close/>
                <a:moveTo>
                  <a:pt x="179342" y="32587"/>
                </a:moveTo>
                <a:lnTo>
                  <a:pt x="179342" y="47598"/>
                </a:lnTo>
                <a:lnTo>
                  <a:pt x="177600" y="47598"/>
                </a:lnTo>
                <a:lnTo>
                  <a:pt x="177600" y="41201"/>
                </a:lnTo>
                <a:lnTo>
                  <a:pt x="177093" y="47598"/>
                </a:lnTo>
                <a:lnTo>
                  <a:pt x="175193" y="47598"/>
                </a:lnTo>
                <a:lnTo>
                  <a:pt x="174655" y="41201"/>
                </a:lnTo>
                <a:lnTo>
                  <a:pt x="174655" y="47598"/>
                </a:lnTo>
                <a:lnTo>
                  <a:pt x="172913" y="47598"/>
                </a:lnTo>
                <a:lnTo>
                  <a:pt x="172913" y="32587"/>
                </a:lnTo>
                <a:lnTo>
                  <a:pt x="175732" y="32587"/>
                </a:lnTo>
                <a:lnTo>
                  <a:pt x="176143" y="37686"/>
                </a:lnTo>
                <a:lnTo>
                  <a:pt x="176555" y="32587"/>
                </a:lnTo>
                <a:close/>
                <a:moveTo>
                  <a:pt x="186816" y="32587"/>
                </a:moveTo>
                <a:lnTo>
                  <a:pt x="186816" y="47598"/>
                </a:lnTo>
                <a:lnTo>
                  <a:pt x="185106" y="47598"/>
                </a:lnTo>
                <a:lnTo>
                  <a:pt x="185106" y="41201"/>
                </a:lnTo>
                <a:lnTo>
                  <a:pt x="184567" y="47598"/>
                </a:lnTo>
                <a:lnTo>
                  <a:pt x="182667" y="47598"/>
                </a:lnTo>
                <a:lnTo>
                  <a:pt x="182129" y="41201"/>
                </a:lnTo>
                <a:lnTo>
                  <a:pt x="182129" y="47598"/>
                </a:lnTo>
                <a:lnTo>
                  <a:pt x="180387" y="47598"/>
                </a:lnTo>
                <a:lnTo>
                  <a:pt x="180387" y="32587"/>
                </a:lnTo>
                <a:lnTo>
                  <a:pt x="183206" y="32587"/>
                </a:lnTo>
                <a:lnTo>
                  <a:pt x="183617" y="37686"/>
                </a:lnTo>
                <a:lnTo>
                  <a:pt x="184029" y="32587"/>
                </a:lnTo>
                <a:close/>
                <a:moveTo>
                  <a:pt x="194321" y="32587"/>
                </a:moveTo>
                <a:lnTo>
                  <a:pt x="194321" y="47598"/>
                </a:lnTo>
                <a:lnTo>
                  <a:pt x="192580" y="47598"/>
                </a:lnTo>
                <a:lnTo>
                  <a:pt x="192580" y="41201"/>
                </a:lnTo>
                <a:lnTo>
                  <a:pt x="192041" y="47598"/>
                </a:lnTo>
                <a:lnTo>
                  <a:pt x="190141" y="47598"/>
                </a:lnTo>
                <a:lnTo>
                  <a:pt x="189603" y="41201"/>
                </a:lnTo>
                <a:lnTo>
                  <a:pt x="189603" y="47598"/>
                </a:lnTo>
                <a:lnTo>
                  <a:pt x="187861" y="47598"/>
                </a:lnTo>
                <a:lnTo>
                  <a:pt x="187861" y="32587"/>
                </a:lnTo>
                <a:lnTo>
                  <a:pt x="190679" y="32587"/>
                </a:lnTo>
                <a:lnTo>
                  <a:pt x="191091" y="37686"/>
                </a:lnTo>
                <a:lnTo>
                  <a:pt x="191503" y="32587"/>
                </a:lnTo>
                <a:close/>
                <a:moveTo>
                  <a:pt x="201795" y="32587"/>
                </a:moveTo>
                <a:lnTo>
                  <a:pt x="201795" y="47598"/>
                </a:lnTo>
                <a:lnTo>
                  <a:pt x="200054" y="47598"/>
                </a:lnTo>
                <a:lnTo>
                  <a:pt x="200054" y="41201"/>
                </a:lnTo>
                <a:lnTo>
                  <a:pt x="199515" y="47598"/>
                </a:lnTo>
                <a:lnTo>
                  <a:pt x="197615" y="47598"/>
                </a:lnTo>
                <a:lnTo>
                  <a:pt x="197077" y="41201"/>
                </a:lnTo>
                <a:lnTo>
                  <a:pt x="197077" y="47598"/>
                </a:lnTo>
                <a:lnTo>
                  <a:pt x="195366" y="47598"/>
                </a:lnTo>
                <a:lnTo>
                  <a:pt x="195366" y="32587"/>
                </a:lnTo>
                <a:lnTo>
                  <a:pt x="198153" y="32587"/>
                </a:lnTo>
                <a:lnTo>
                  <a:pt x="198565" y="37686"/>
                </a:lnTo>
                <a:lnTo>
                  <a:pt x="198977" y="32587"/>
                </a:lnTo>
                <a:close/>
                <a:moveTo>
                  <a:pt x="209269" y="32587"/>
                </a:moveTo>
                <a:lnTo>
                  <a:pt x="209269" y="47598"/>
                </a:lnTo>
                <a:lnTo>
                  <a:pt x="207527" y="47598"/>
                </a:lnTo>
                <a:lnTo>
                  <a:pt x="207527" y="41201"/>
                </a:lnTo>
                <a:lnTo>
                  <a:pt x="207021" y="47598"/>
                </a:lnTo>
                <a:lnTo>
                  <a:pt x="205089" y="47598"/>
                </a:lnTo>
                <a:lnTo>
                  <a:pt x="204582" y="41201"/>
                </a:lnTo>
                <a:lnTo>
                  <a:pt x="204582" y="47598"/>
                </a:lnTo>
                <a:lnTo>
                  <a:pt x="202840" y="47598"/>
                </a:lnTo>
                <a:lnTo>
                  <a:pt x="202840" y="32587"/>
                </a:lnTo>
                <a:lnTo>
                  <a:pt x="205627" y="32587"/>
                </a:lnTo>
                <a:lnTo>
                  <a:pt x="206039" y="37686"/>
                </a:lnTo>
                <a:lnTo>
                  <a:pt x="206451" y="32587"/>
                </a:lnTo>
                <a:close/>
                <a:moveTo>
                  <a:pt x="216743" y="32587"/>
                </a:moveTo>
                <a:lnTo>
                  <a:pt x="216743" y="47598"/>
                </a:lnTo>
                <a:lnTo>
                  <a:pt x="215001" y="47598"/>
                </a:lnTo>
                <a:lnTo>
                  <a:pt x="215001" y="41201"/>
                </a:lnTo>
                <a:lnTo>
                  <a:pt x="214495" y="47598"/>
                </a:lnTo>
                <a:lnTo>
                  <a:pt x="212563" y="47598"/>
                </a:lnTo>
                <a:lnTo>
                  <a:pt x="212056" y="41201"/>
                </a:lnTo>
                <a:lnTo>
                  <a:pt x="212056" y="47598"/>
                </a:lnTo>
                <a:lnTo>
                  <a:pt x="210314" y="47598"/>
                </a:lnTo>
                <a:lnTo>
                  <a:pt x="210314" y="32587"/>
                </a:lnTo>
                <a:lnTo>
                  <a:pt x="213101" y="32587"/>
                </a:lnTo>
                <a:lnTo>
                  <a:pt x="213513" y="37686"/>
                </a:lnTo>
                <a:lnTo>
                  <a:pt x="213956" y="32587"/>
                </a:lnTo>
                <a:close/>
                <a:moveTo>
                  <a:pt x="224217" y="32587"/>
                </a:moveTo>
                <a:lnTo>
                  <a:pt x="224217" y="47598"/>
                </a:lnTo>
                <a:lnTo>
                  <a:pt x="222475" y="47598"/>
                </a:lnTo>
                <a:lnTo>
                  <a:pt x="222475" y="41201"/>
                </a:lnTo>
                <a:lnTo>
                  <a:pt x="221969" y="47598"/>
                </a:lnTo>
                <a:lnTo>
                  <a:pt x="220037" y="47598"/>
                </a:lnTo>
                <a:lnTo>
                  <a:pt x="219530" y="41201"/>
                </a:lnTo>
                <a:lnTo>
                  <a:pt x="219530" y="47598"/>
                </a:lnTo>
                <a:lnTo>
                  <a:pt x="217788" y="47598"/>
                </a:lnTo>
                <a:lnTo>
                  <a:pt x="217788" y="32587"/>
                </a:lnTo>
                <a:lnTo>
                  <a:pt x="220575" y="32587"/>
                </a:lnTo>
                <a:lnTo>
                  <a:pt x="221018" y="37686"/>
                </a:lnTo>
                <a:lnTo>
                  <a:pt x="221430" y="32587"/>
                </a:lnTo>
                <a:close/>
                <a:moveTo>
                  <a:pt x="231691" y="32587"/>
                </a:moveTo>
                <a:lnTo>
                  <a:pt x="231691" y="47598"/>
                </a:lnTo>
                <a:lnTo>
                  <a:pt x="229981" y="47598"/>
                </a:lnTo>
                <a:lnTo>
                  <a:pt x="229981" y="41201"/>
                </a:lnTo>
                <a:lnTo>
                  <a:pt x="229442" y="47598"/>
                </a:lnTo>
                <a:lnTo>
                  <a:pt x="227542" y="47598"/>
                </a:lnTo>
                <a:lnTo>
                  <a:pt x="227004" y="41201"/>
                </a:lnTo>
                <a:lnTo>
                  <a:pt x="227004" y="47598"/>
                </a:lnTo>
                <a:lnTo>
                  <a:pt x="225262" y="47598"/>
                </a:lnTo>
                <a:lnTo>
                  <a:pt x="225262" y="32587"/>
                </a:lnTo>
                <a:lnTo>
                  <a:pt x="228049" y="32587"/>
                </a:lnTo>
                <a:lnTo>
                  <a:pt x="228492" y="37686"/>
                </a:lnTo>
                <a:lnTo>
                  <a:pt x="228904" y="32587"/>
                </a:lnTo>
                <a:close/>
                <a:moveTo>
                  <a:pt x="239165" y="32587"/>
                </a:moveTo>
                <a:lnTo>
                  <a:pt x="239165" y="47598"/>
                </a:lnTo>
                <a:lnTo>
                  <a:pt x="237455" y="47598"/>
                </a:lnTo>
                <a:lnTo>
                  <a:pt x="237455" y="41201"/>
                </a:lnTo>
                <a:lnTo>
                  <a:pt x="236916" y="47598"/>
                </a:lnTo>
                <a:lnTo>
                  <a:pt x="235016" y="47598"/>
                </a:lnTo>
                <a:lnTo>
                  <a:pt x="234478" y="41201"/>
                </a:lnTo>
                <a:lnTo>
                  <a:pt x="234478" y="47598"/>
                </a:lnTo>
                <a:lnTo>
                  <a:pt x="232736" y="47598"/>
                </a:lnTo>
                <a:lnTo>
                  <a:pt x="232736" y="32587"/>
                </a:lnTo>
                <a:lnTo>
                  <a:pt x="235555" y="32587"/>
                </a:lnTo>
                <a:lnTo>
                  <a:pt x="235966" y="37686"/>
                </a:lnTo>
                <a:lnTo>
                  <a:pt x="236378" y="32587"/>
                </a:lnTo>
                <a:close/>
                <a:moveTo>
                  <a:pt x="246670" y="32587"/>
                </a:moveTo>
                <a:lnTo>
                  <a:pt x="246670" y="47598"/>
                </a:lnTo>
                <a:lnTo>
                  <a:pt x="244929" y="47598"/>
                </a:lnTo>
                <a:lnTo>
                  <a:pt x="244929" y="41201"/>
                </a:lnTo>
                <a:lnTo>
                  <a:pt x="244390" y="47598"/>
                </a:lnTo>
                <a:lnTo>
                  <a:pt x="242490" y="47598"/>
                </a:lnTo>
                <a:lnTo>
                  <a:pt x="241952" y="41201"/>
                </a:lnTo>
                <a:lnTo>
                  <a:pt x="241952" y="47598"/>
                </a:lnTo>
                <a:lnTo>
                  <a:pt x="240242" y="47598"/>
                </a:lnTo>
                <a:lnTo>
                  <a:pt x="240242" y="32587"/>
                </a:lnTo>
                <a:lnTo>
                  <a:pt x="243028" y="32587"/>
                </a:lnTo>
                <a:lnTo>
                  <a:pt x="243440" y="37686"/>
                </a:lnTo>
                <a:lnTo>
                  <a:pt x="243852" y="32587"/>
                </a:lnTo>
                <a:close/>
                <a:moveTo>
                  <a:pt x="254144" y="32587"/>
                </a:moveTo>
                <a:lnTo>
                  <a:pt x="254144" y="47598"/>
                </a:lnTo>
                <a:lnTo>
                  <a:pt x="252402" y="47598"/>
                </a:lnTo>
                <a:lnTo>
                  <a:pt x="252402" y="41201"/>
                </a:lnTo>
                <a:lnTo>
                  <a:pt x="251864" y="47598"/>
                </a:lnTo>
                <a:lnTo>
                  <a:pt x="249964" y="47598"/>
                </a:lnTo>
                <a:lnTo>
                  <a:pt x="249426" y="41201"/>
                </a:lnTo>
                <a:lnTo>
                  <a:pt x="249426" y="47598"/>
                </a:lnTo>
                <a:lnTo>
                  <a:pt x="247715" y="47598"/>
                </a:lnTo>
                <a:lnTo>
                  <a:pt x="247715" y="32587"/>
                </a:lnTo>
                <a:lnTo>
                  <a:pt x="250502" y="32587"/>
                </a:lnTo>
                <a:lnTo>
                  <a:pt x="250914" y="37686"/>
                </a:lnTo>
                <a:lnTo>
                  <a:pt x="251326" y="32587"/>
                </a:lnTo>
                <a:close/>
                <a:moveTo>
                  <a:pt x="261618" y="32587"/>
                </a:moveTo>
                <a:lnTo>
                  <a:pt x="261618" y="47598"/>
                </a:lnTo>
                <a:lnTo>
                  <a:pt x="259876" y="47598"/>
                </a:lnTo>
                <a:lnTo>
                  <a:pt x="259876" y="41201"/>
                </a:lnTo>
                <a:lnTo>
                  <a:pt x="259338" y="47598"/>
                </a:lnTo>
                <a:lnTo>
                  <a:pt x="257438" y="47598"/>
                </a:lnTo>
                <a:lnTo>
                  <a:pt x="256899" y="41201"/>
                </a:lnTo>
                <a:lnTo>
                  <a:pt x="256899" y="47598"/>
                </a:lnTo>
                <a:lnTo>
                  <a:pt x="255189" y="47598"/>
                </a:lnTo>
                <a:lnTo>
                  <a:pt x="255189" y="32587"/>
                </a:lnTo>
                <a:lnTo>
                  <a:pt x="257976" y="32587"/>
                </a:lnTo>
                <a:lnTo>
                  <a:pt x="258388" y="37686"/>
                </a:lnTo>
                <a:lnTo>
                  <a:pt x="258831" y="32587"/>
                </a:lnTo>
                <a:close/>
                <a:moveTo>
                  <a:pt x="269092" y="32587"/>
                </a:moveTo>
                <a:lnTo>
                  <a:pt x="269092" y="47598"/>
                </a:lnTo>
                <a:lnTo>
                  <a:pt x="267350" y="47598"/>
                </a:lnTo>
                <a:lnTo>
                  <a:pt x="267350" y="41201"/>
                </a:lnTo>
                <a:lnTo>
                  <a:pt x="266844" y="47598"/>
                </a:lnTo>
                <a:lnTo>
                  <a:pt x="264912" y="47598"/>
                </a:lnTo>
                <a:lnTo>
                  <a:pt x="264405" y="41201"/>
                </a:lnTo>
                <a:lnTo>
                  <a:pt x="264405" y="47598"/>
                </a:lnTo>
                <a:lnTo>
                  <a:pt x="262663" y="47598"/>
                </a:lnTo>
                <a:lnTo>
                  <a:pt x="262663" y="32587"/>
                </a:lnTo>
                <a:lnTo>
                  <a:pt x="265450" y="32587"/>
                </a:lnTo>
                <a:lnTo>
                  <a:pt x="265862" y="37686"/>
                </a:lnTo>
                <a:lnTo>
                  <a:pt x="266305" y="32587"/>
                </a:lnTo>
                <a:close/>
                <a:moveTo>
                  <a:pt x="276566" y="32587"/>
                </a:moveTo>
                <a:lnTo>
                  <a:pt x="276566" y="47598"/>
                </a:lnTo>
                <a:lnTo>
                  <a:pt x="274824" y="47598"/>
                </a:lnTo>
                <a:lnTo>
                  <a:pt x="274824" y="41201"/>
                </a:lnTo>
                <a:lnTo>
                  <a:pt x="274317" y="47598"/>
                </a:lnTo>
                <a:lnTo>
                  <a:pt x="272386" y="47598"/>
                </a:lnTo>
                <a:lnTo>
                  <a:pt x="271879" y="41201"/>
                </a:lnTo>
                <a:lnTo>
                  <a:pt x="271879" y="47598"/>
                </a:lnTo>
                <a:lnTo>
                  <a:pt x="270137" y="47598"/>
                </a:lnTo>
                <a:lnTo>
                  <a:pt x="270137" y="32587"/>
                </a:lnTo>
                <a:lnTo>
                  <a:pt x="272924" y="32587"/>
                </a:lnTo>
                <a:lnTo>
                  <a:pt x="273367" y="37686"/>
                </a:lnTo>
                <a:lnTo>
                  <a:pt x="273779" y="32587"/>
                </a:lnTo>
                <a:close/>
                <a:moveTo>
                  <a:pt x="284040" y="32587"/>
                </a:moveTo>
                <a:lnTo>
                  <a:pt x="284040" y="47598"/>
                </a:lnTo>
                <a:lnTo>
                  <a:pt x="282298" y="47598"/>
                </a:lnTo>
                <a:lnTo>
                  <a:pt x="282298" y="41201"/>
                </a:lnTo>
                <a:lnTo>
                  <a:pt x="281791" y="47598"/>
                </a:lnTo>
                <a:lnTo>
                  <a:pt x="279860" y="47598"/>
                </a:lnTo>
                <a:lnTo>
                  <a:pt x="279353" y="41201"/>
                </a:lnTo>
                <a:lnTo>
                  <a:pt x="279353" y="47598"/>
                </a:lnTo>
                <a:lnTo>
                  <a:pt x="277611" y="47598"/>
                </a:lnTo>
                <a:lnTo>
                  <a:pt x="277611" y="32587"/>
                </a:lnTo>
                <a:lnTo>
                  <a:pt x="280430" y="32587"/>
                </a:lnTo>
                <a:lnTo>
                  <a:pt x="280841" y="37686"/>
                </a:lnTo>
                <a:lnTo>
                  <a:pt x="281253" y="32587"/>
                </a:lnTo>
                <a:close/>
                <a:moveTo>
                  <a:pt x="0" y="0"/>
                </a:moveTo>
                <a:lnTo>
                  <a:pt x="0" y="48833"/>
                </a:lnTo>
                <a:lnTo>
                  <a:pt x="285022" y="48833"/>
                </a:lnTo>
                <a:lnTo>
                  <a:pt x="285022"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11" name="Google Shape;1311;p19"/>
          <p:cNvSpPr/>
          <p:nvPr/>
        </p:nvSpPr>
        <p:spPr>
          <a:xfrm>
            <a:off x="6085969" y="5823852"/>
            <a:ext cx="6106121" cy="1046187"/>
          </a:xfrm>
          <a:custGeom>
            <a:avLst/>
            <a:gdLst/>
            <a:ahLst/>
            <a:cxnLst/>
            <a:rect l="l" t="t" r="r" b="b"/>
            <a:pathLst>
              <a:path w="285022" h="48834" extrusionOk="0">
                <a:moveTo>
                  <a:pt x="7347" y="823"/>
                </a:moveTo>
                <a:lnTo>
                  <a:pt x="7347" y="15866"/>
                </a:lnTo>
                <a:lnTo>
                  <a:pt x="5605" y="15866"/>
                </a:lnTo>
                <a:lnTo>
                  <a:pt x="5605" y="9469"/>
                </a:lnTo>
                <a:lnTo>
                  <a:pt x="5099" y="15866"/>
                </a:lnTo>
                <a:lnTo>
                  <a:pt x="3167" y="15866"/>
                </a:lnTo>
                <a:lnTo>
                  <a:pt x="2629" y="9469"/>
                </a:lnTo>
                <a:lnTo>
                  <a:pt x="2629" y="15866"/>
                </a:lnTo>
                <a:lnTo>
                  <a:pt x="918" y="15866"/>
                </a:lnTo>
                <a:lnTo>
                  <a:pt x="918" y="823"/>
                </a:lnTo>
                <a:lnTo>
                  <a:pt x="3705" y="823"/>
                </a:lnTo>
                <a:lnTo>
                  <a:pt x="4117" y="5954"/>
                </a:lnTo>
                <a:lnTo>
                  <a:pt x="4529" y="823"/>
                </a:lnTo>
                <a:close/>
                <a:moveTo>
                  <a:pt x="14821" y="823"/>
                </a:moveTo>
                <a:lnTo>
                  <a:pt x="14821" y="15866"/>
                </a:lnTo>
                <a:lnTo>
                  <a:pt x="13079" y="15866"/>
                </a:lnTo>
                <a:lnTo>
                  <a:pt x="13079" y="9469"/>
                </a:lnTo>
                <a:lnTo>
                  <a:pt x="12573" y="15866"/>
                </a:lnTo>
                <a:lnTo>
                  <a:pt x="10641" y="15866"/>
                </a:lnTo>
                <a:lnTo>
                  <a:pt x="10134" y="9469"/>
                </a:lnTo>
                <a:lnTo>
                  <a:pt x="10134" y="15866"/>
                </a:lnTo>
                <a:lnTo>
                  <a:pt x="8392" y="15866"/>
                </a:lnTo>
                <a:lnTo>
                  <a:pt x="8392" y="823"/>
                </a:lnTo>
                <a:lnTo>
                  <a:pt x="11179" y="823"/>
                </a:lnTo>
                <a:lnTo>
                  <a:pt x="11591" y="5954"/>
                </a:lnTo>
                <a:lnTo>
                  <a:pt x="12034" y="823"/>
                </a:lnTo>
                <a:close/>
                <a:moveTo>
                  <a:pt x="22295" y="823"/>
                </a:moveTo>
                <a:lnTo>
                  <a:pt x="22295" y="15866"/>
                </a:lnTo>
                <a:lnTo>
                  <a:pt x="20553" y="15866"/>
                </a:lnTo>
                <a:lnTo>
                  <a:pt x="20553" y="9469"/>
                </a:lnTo>
                <a:lnTo>
                  <a:pt x="20047" y="15866"/>
                </a:lnTo>
                <a:lnTo>
                  <a:pt x="18115" y="15866"/>
                </a:lnTo>
                <a:lnTo>
                  <a:pt x="17608" y="9469"/>
                </a:lnTo>
                <a:lnTo>
                  <a:pt x="17608" y="15866"/>
                </a:lnTo>
                <a:lnTo>
                  <a:pt x="15866" y="15866"/>
                </a:lnTo>
                <a:lnTo>
                  <a:pt x="15866" y="823"/>
                </a:lnTo>
                <a:lnTo>
                  <a:pt x="18653" y="823"/>
                </a:lnTo>
                <a:lnTo>
                  <a:pt x="19096" y="5954"/>
                </a:lnTo>
                <a:lnTo>
                  <a:pt x="19508" y="823"/>
                </a:lnTo>
                <a:close/>
                <a:moveTo>
                  <a:pt x="29769" y="823"/>
                </a:moveTo>
                <a:lnTo>
                  <a:pt x="29769" y="15866"/>
                </a:lnTo>
                <a:lnTo>
                  <a:pt x="28059" y="15866"/>
                </a:lnTo>
                <a:lnTo>
                  <a:pt x="28059" y="9469"/>
                </a:lnTo>
                <a:lnTo>
                  <a:pt x="27520" y="15866"/>
                </a:lnTo>
                <a:lnTo>
                  <a:pt x="25589" y="15866"/>
                </a:lnTo>
                <a:lnTo>
                  <a:pt x="25082" y="9469"/>
                </a:lnTo>
                <a:lnTo>
                  <a:pt x="25082" y="15866"/>
                </a:lnTo>
                <a:lnTo>
                  <a:pt x="23340" y="15866"/>
                </a:lnTo>
                <a:lnTo>
                  <a:pt x="23340" y="823"/>
                </a:lnTo>
                <a:lnTo>
                  <a:pt x="26159" y="823"/>
                </a:lnTo>
                <a:lnTo>
                  <a:pt x="26570" y="5954"/>
                </a:lnTo>
                <a:lnTo>
                  <a:pt x="26982" y="823"/>
                </a:lnTo>
                <a:close/>
                <a:moveTo>
                  <a:pt x="37243" y="823"/>
                </a:moveTo>
                <a:lnTo>
                  <a:pt x="37243" y="15866"/>
                </a:lnTo>
                <a:lnTo>
                  <a:pt x="35533" y="15866"/>
                </a:lnTo>
                <a:lnTo>
                  <a:pt x="35533" y="9469"/>
                </a:lnTo>
                <a:lnTo>
                  <a:pt x="34994" y="15866"/>
                </a:lnTo>
                <a:lnTo>
                  <a:pt x="33094" y="15866"/>
                </a:lnTo>
                <a:lnTo>
                  <a:pt x="32556" y="9469"/>
                </a:lnTo>
                <a:lnTo>
                  <a:pt x="32556" y="15866"/>
                </a:lnTo>
                <a:lnTo>
                  <a:pt x="30814" y="15866"/>
                </a:lnTo>
                <a:lnTo>
                  <a:pt x="30814" y="823"/>
                </a:lnTo>
                <a:lnTo>
                  <a:pt x="33633" y="823"/>
                </a:lnTo>
                <a:lnTo>
                  <a:pt x="34044" y="5954"/>
                </a:lnTo>
                <a:lnTo>
                  <a:pt x="34456" y="823"/>
                </a:lnTo>
                <a:close/>
                <a:moveTo>
                  <a:pt x="44748" y="823"/>
                </a:moveTo>
                <a:lnTo>
                  <a:pt x="44748" y="15866"/>
                </a:lnTo>
                <a:lnTo>
                  <a:pt x="43007" y="15866"/>
                </a:lnTo>
                <a:lnTo>
                  <a:pt x="43007" y="9469"/>
                </a:lnTo>
                <a:lnTo>
                  <a:pt x="42468" y="15866"/>
                </a:lnTo>
                <a:lnTo>
                  <a:pt x="40568" y="15866"/>
                </a:lnTo>
                <a:lnTo>
                  <a:pt x="40030" y="9469"/>
                </a:lnTo>
                <a:lnTo>
                  <a:pt x="40030" y="15866"/>
                </a:lnTo>
                <a:lnTo>
                  <a:pt x="38320" y="15866"/>
                </a:lnTo>
                <a:lnTo>
                  <a:pt x="38320" y="823"/>
                </a:lnTo>
                <a:lnTo>
                  <a:pt x="41106" y="823"/>
                </a:lnTo>
                <a:lnTo>
                  <a:pt x="41518" y="5954"/>
                </a:lnTo>
                <a:lnTo>
                  <a:pt x="41930" y="823"/>
                </a:lnTo>
                <a:close/>
                <a:moveTo>
                  <a:pt x="52222" y="823"/>
                </a:moveTo>
                <a:lnTo>
                  <a:pt x="52222" y="15866"/>
                </a:lnTo>
                <a:lnTo>
                  <a:pt x="50480" y="15866"/>
                </a:lnTo>
                <a:lnTo>
                  <a:pt x="50480" y="9469"/>
                </a:lnTo>
                <a:lnTo>
                  <a:pt x="49942" y="15866"/>
                </a:lnTo>
                <a:lnTo>
                  <a:pt x="48042" y="15866"/>
                </a:lnTo>
                <a:lnTo>
                  <a:pt x="47504" y="9469"/>
                </a:lnTo>
                <a:lnTo>
                  <a:pt x="47504" y="15866"/>
                </a:lnTo>
                <a:lnTo>
                  <a:pt x="45793" y="15866"/>
                </a:lnTo>
                <a:lnTo>
                  <a:pt x="45793" y="823"/>
                </a:lnTo>
                <a:lnTo>
                  <a:pt x="48580" y="823"/>
                </a:lnTo>
                <a:lnTo>
                  <a:pt x="48992" y="5954"/>
                </a:lnTo>
                <a:lnTo>
                  <a:pt x="49404" y="823"/>
                </a:lnTo>
                <a:close/>
                <a:moveTo>
                  <a:pt x="59696" y="823"/>
                </a:moveTo>
                <a:lnTo>
                  <a:pt x="59696" y="15866"/>
                </a:lnTo>
                <a:lnTo>
                  <a:pt x="57954" y="15866"/>
                </a:lnTo>
                <a:lnTo>
                  <a:pt x="57954" y="9469"/>
                </a:lnTo>
                <a:lnTo>
                  <a:pt x="57448" y="15866"/>
                </a:lnTo>
                <a:lnTo>
                  <a:pt x="55516" y="15866"/>
                </a:lnTo>
                <a:lnTo>
                  <a:pt x="54978" y="9469"/>
                </a:lnTo>
                <a:lnTo>
                  <a:pt x="54978" y="15866"/>
                </a:lnTo>
                <a:lnTo>
                  <a:pt x="53267" y="15866"/>
                </a:lnTo>
                <a:lnTo>
                  <a:pt x="53267" y="823"/>
                </a:lnTo>
                <a:lnTo>
                  <a:pt x="56054" y="823"/>
                </a:lnTo>
                <a:lnTo>
                  <a:pt x="56466" y="5954"/>
                </a:lnTo>
                <a:lnTo>
                  <a:pt x="56878" y="823"/>
                </a:lnTo>
                <a:close/>
                <a:moveTo>
                  <a:pt x="67170" y="823"/>
                </a:moveTo>
                <a:lnTo>
                  <a:pt x="67170" y="15866"/>
                </a:lnTo>
                <a:lnTo>
                  <a:pt x="65428" y="15866"/>
                </a:lnTo>
                <a:lnTo>
                  <a:pt x="65428" y="9469"/>
                </a:lnTo>
                <a:lnTo>
                  <a:pt x="64922" y="15866"/>
                </a:lnTo>
                <a:lnTo>
                  <a:pt x="62990" y="15866"/>
                </a:lnTo>
                <a:lnTo>
                  <a:pt x="62483" y="9469"/>
                </a:lnTo>
                <a:lnTo>
                  <a:pt x="62483" y="15866"/>
                </a:lnTo>
                <a:lnTo>
                  <a:pt x="60741" y="15866"/>
                </a:lnTo>
                <a:lnTo>
                  <a:pt x="60741" y="823"/>
                </a:lnTo>
                <a:lnTo>
                  <a:pt x="63528" y="823"/>
                </a:lnTo>
                <a:lnTo>
                  <a:pt x="63940" y="5954"/>
                </a:lnTo>
                <a:lnTo>
                  <a:pt x="64383" y="823"/>
                </a:lnTo>
                <a:close/>
                <a:moveTo>
                  <a:pt x="74644" y="823"/>
                </a:moveTo>
                <a:lnTo>
                  <a:pt x="74644" y="15866"/>
                </a:lnTo>
                <a:lnTo>
                  <a:pt x="72902" y="15866"/>
                </a:lnTo>
                <a:lnTo>
                  <a:pt x="72902" y="9469"/>
                </a:lnTo>
                <a:lnTo>
                  <a:pt x="72395" y="15866"/>
                </a:lnTo>
                <a:lnTo>
                  <a:pt x="70464" y="15866"/>
                </a:lnTo>
                <a:lnTo>
                  <a:pt x="69957" y="9469"/>
                </a:lnTo>
                <a:lnTo>
                  <a:pt x="69957" y="15866"/>
                </a:lnTo>
                <a:lnTo>
                  <a:pt x="68215" y="15866"/>
                </a:lnTo>
                <a:lnTo>
                  <a:pt x="68215" y="823"/>
                </a:lnTo>
                <a:lnTo>
                  <a:pt x="71002" y="823"/>
                </a:lnTo>
                <a:lnTo>
                  <a:pt x="71445" y="5954"/>
                </a:lnTo>
                <a:lnTo>
                  <a:pt x="71857" y="823"/>
                </a:lnTo>
                <a:close/>
                <a:moveTo>
                  <a:pt x="82118" y="823"/>
                </a:moveTo>
                <a:lnTo>
                  <a:pt x="82118" y="15866"/>
                </a:lnTo>
                <a:lnTo>
                  <a:pt x="80376" y="15866"/>
                </a:lnTo>
                <a:lnTo>
                  <a:pt x="80376" y="9469"/>
                </a:lnTo>
                <a:lnTo>
                  <a:pt x="79869" y="15866"/>
                </a:lnTo>
                <a:lnTo>
                  <a:pt x="77969" y="15866"/>
                </a:lnTo>
                <a:lnTo>
                  <a:pt x="77431" y="9469"/>
                </a:lnTo>
                <a:lnTo>
                  <a:pt x="77431" y="15866"/>
                </a:lnTo>
                <a:lnTo>
                  <a:pt x="75689" y="15866"/>
                </a:lnTo>
                <a:lnTo>
                  <a:pt x="75689" y="823"/>
                </a:lnTo>
                <a:lnTo>
                  <a:pt x="78508" y="823"/>
                </a:lnTo>
                <a:lnTo>
                  <a:pt x="78919" y="5954"/>
                </a:lnTo>
                <a:lnTo>
                  <a:pt x="79331" y="823"/>
                </a:lnTo>
                <a:close/>
                <a:moveTo>
                  <a:pt x="89623" y="823"/>
                </a:moveTo>
                <a:lnTo>
                  <a:pt x="89623" y="15866"/>
                </a:lnTo>
                <a:lnTo>
                  <a:pt x="87882" y="15866"/>
                </a:lnTo>
                <a:lnTo>
                  <a:pt x="87882" y="9469"/>
                </a:lnTo>
                <a:lnTo>
                  <a:pt x="87343" y="15866"/>
                </a:lnTo>
                <a:lnTo>
                  <a:pt x="85443" y="15866"/>
                </a:lnTo>
                <a:lnTo>
                  <a:pt x="84905" y="9469"/>
                </a:lnTo>
                <a:lnTo>
                  <a:pt x="84905" y="15866"/>
                </a:lnTo>
                <a:lnTo>
                  <a:pt x="83163" y="15866"/>
                </a:lnTo>
                <a:lnTo>
                  <a:pt x="83163" y="823"/>
                </a:lnTo>
                <a:lnTo>
                  <a:pt x="85982" y="823"/>
                </a:lnTo>
                <a:lnTo>
                  <a:pt x="86393" y="5954"/>
                </a:lnTo>
                <a:lnTo>
                  <a:pt x="86805" y="823"/>
                </a:lnTo>
                <a:close/>
                <a:moveTo>
                  <a:pt x="97097" y="823"/>
                </a:moveTo>
                <a:lnTo>
                  <a:pt x="97097" y="15866"/>
                </a:lnTo>
                <a:lnTo>
                  <a:pt x="95356" y="15866"/>
                </a:lnTo>
                <a:lnTo>
                  <a:pt x="95356" y="9469"/>
                </a:lnTo>
                <a:lnTo>
                  <a:pt x="94817" y="15866"/>
                </a:lnTo>
                <a:lnTo>
                  <a:pt x="92917" y="15866"/>
                </a:lnTo>
                <a:lnTo>
                  <a:pt x="92379" y="9469"/>
                </a:lnTo>
                <a:lnTo>
                  <a:pt x="92379" y="15866"/>
                </a:lnTo>
                <a:lnTo>
                  <a:pt x="90637" y="15866"/>
                </a:lnTo>
                <a:lnTo>
                  <a:pt x="90637" y="823"/>
                </a:lnTo>
                <a:lnTo>
                  <a:pt x="93455" y="823"/>
                </a:lnTo>
                <a:lnTo>
                  <a:pt x="93867" y="5954"/>
                </a:lnTo>
                <a:lnTo>
                  <a:pt x="94279" y="823"/>
                </a:lnTo>
                <a:close/>
                <a:moveTo>
                  <a:pt x="104571" y="823"/>
                </a:moveTo>
                <a:lnTo>
                  <a:pt x="104571" y="15866"/>
                </a:lnTo>
                <a:lnTo>
                  <a:pt x="102829" y="15866"/>
                </a:lnTo>
                <a:lnTo>
                  <a:pt x="102829" y="9469"/>
                </a:lnTo>
                <a:lnTo>
                  <a:pt x="102323" y="15866"/>
                </a:lnTo>
                <a:lnTo>
                  <a:pt x="100391" y="15866"/>
                </a:lnTo>
                <a:lnTo>
                  <a:pt x="99853" y="9469"/>
                </a:lnTo>
                <a:lnTo>
                  <a:pt x="99853" y="15866"/>
                </a:lnTo>
                <a:lnTo>
                  <a:pt x="98142" y="15866"/>
                </a:lnTo>
                <a:lnTo>
                  <a:pt x="98142" y="823"/>
                </a:lnTo>
                <a:lnTo>
                  <a:pt x="100929" y="823"/>
                </a:lnTo>
                <a:lnTo>
                  <a:pt x="101341" y="5954"/>
                </a:lnTo>
                <a:lnTo>
                  <a:pt x="101753" y="823"/>
                </a:lnTo>
                <a:close/>
                <a:moveTo>
                  <a:pt x="112045" y="823"/>
                </a:moveTo>
                <a:lnTo>
                  <a:pt x="112045" y="15866"/>
                </a:lnTo>
                <a:lnTo>
                  <a:pt x="110303" y="15866"/>
                </a:lnTo>
                <a:lnTo>
                  <a:pt x="110303" y="9469"/>
                </a:lnTo>
                <a:lnTo>
                  <a:pt x="109797" y="15866"/>
                </a:lnTo>
                <a:lnTo>
                  <a:pt x="107865" y="15866"/>
                </a:lnTo>
                <a:lnTo>
                  <a:pt x="107358" y="9469"/>
                </a:lnTo>
                <a:lnTo>
                  <a:pt x="107358" y="15866"/>
                </a:lnTo>
                <a:lnTo>
                  <a:pt x="105616" y="15866"/>
                </a:lnTo>
                <a:lnTo>
                  <a:pt x="105616" y="823"/>
                </a:lnTo>
                <a:lnTo>
                  <a:pt x="108403" y="823"/>
                </a:lnTo>
                <a:lnTo>
                  <a:pt x="108815" y="5954"/>
                </a:lnTo>
                <a:lnTo>
                  <a:pt x="109258" y="823"/>
                </a:lnTo>
                <a:close/>
                <a:moveTo>
                  <a:pt x="119519" y="823"/>
                </a:moveTo>
                <a:lnTo>
                  <a:pt x="119519" y="15866"/>
                </a:lnTo>
                <a:lnTo>
                  <a:pt x="117777" y="15866"/>
                </a:lnTo>
                <a:lnTo>
                  <a:pt x="117777" y="9469"/>
                </a:lnTo>
                <a:lnTo>
                  <a:pt x="117271" y="15866"/>
                </a:lnTo>
                <a:lnTo>
                  <a:pt x="115339" y="15866"/>
                </a:lnTo>
                <a:lnTo>
                  <a:pt x="114832" y="9469"/>
                </a:lnTo>
                <a:lnTo>
                  <a:pt x="114832" y="15866"/>
                </a:lnTo>
                <a:lnTo>
                  <a:pt x="113090" y="15866"/>
                </a:lnTo>
                <a:lnTo>
                  <a:pt x="113090" y="823"/>
                </a:lnTo>
                <a:lnTo>
                  <a:pt x="115877" y="823"/>
                </a:lnTo>
                <a:lnTo>
                  <a:pt x="116320" y="5954"/>
                </a:lnTo>
                <a:lnTo>
                  <a:pt x="116732" y="823"/>
                </a:lnTo>
                <a:close/>
                <a:moveTo>
                  <a:pt x="126993" y="823"/>
                </a:moveTo>
                <a:lnTo>
                  <a:pt x="126993" y="15866"/>
                </a:lnTo>
                <a:lnTo>
                  <a:pt x="125283" y="15866"/>
                </a:lnTo>
                <a:lnTo>
                  <a:pt x="125283" y="9469"/>
                </a:lnTo>
                <a:lnTo>
                  <a:pt x="124744" y="15866"/>
                </a:lnTo>
                <a:lnTo>
                  <a:pt x="122813" y="15866"/>
                </a:lnTo>
                <a:lnTo>
                  <a:pt x="122306" y="9469"/>
                </a:lnTo>
                <a:lnTo>
                  <a:pt x="122306" y="15866"/>
                </a:lnTo>
                <a:lnTo>
                  <a:pt x="120564" y="15866"/>
                </a:lnTo>
                <a:lnTo>
                  <a:pt x="120564" y="823"/>
                </a:lnTo>
                <a:lnTo>
                  <a:pt x="123351" y="823"/>
                </a:lnTo>
                <a:lnTo>
                  <a:pt x="123794" y="5954"/>
                </a:lnTo>
                <a:lnTo>
                  <a:pt x="124206" y="823"/>
                </a:lnTo>
                <a:close/>
                <a:moveTo>
                  <a:pt x="134467" y="823"/>
                </a:moveTo>
                <a:lnTo>
                  <a:pt x="134467" y="15866"/>
                </a:lnTo>
                <a:lnTo>
                  <a:pt x="132757" y="15866"/>
                </a:lnTo>
                <a:lnTo>
                  <a:pt x="132757" y="9469"/>
                </a:lnTo>
                <a:lnTo>
                  <a:pt x="132218" y="15866"/>
                </a:lnTo>
                <a:lnTo>
                  <a:pt x="130318" y="15866"/>
                </a:lnTo>
                <a:lnTo>
                  <a:pt x="129780" y="9469"/>
                </a:lnTo>
                <a:lnTo>
                  <a:pt x="129780" y="15866"/>
                </a:lnTo>
                <a:lnTo>
                  <a:pt x="128038" y="15866"/>
                </a:lnTo>
                <a:lnTo>
                  <a:pt x="128038" y="823"/>
                </a:lnTo>
                <a:lnTo>
                  <a:pt x="130857" y="823"/>
                </a:lnTo>
                <a:lnTo>
                  <a:pt x="131268" y="5954"/>
                </a:lnTo>
                <a:lnTo>
                  <a:pt x="131680" y="823"/>
                </a:lnTo>
                <a:close/>
                <a:moveTo>
                  <a:pt x="141941" y="823"/>
                </a:moveTo>
                <a:lnTo>
                  <a:pt x="141941" y="15866"/>
                </a:lnTo>
                <a:lnTo>
                  <a:pt x="140231" y="15866"/>
                </a:lnTo>
                <a:lnTo>
                  <a:pt x="140231" y="9469"/>
                </a:lnTo>
                <a:lnTo>
                  <a:pt x="139692" y="15866"/>
                </a:lnTo>
                <a:lnTo>
                  <a:pt x="137792" y="15866"/>
                </a:lnTo>
                <a:lnTo>
                  <a:pt x="137254" y="9469"/>
                </a:lnTo>
                <a:lnTo>
                  <a:pt x="137254" y="15866"/>
                </a:lnTo>
                <a:lnTo>
                  <a:pt x="135512" y="15866"/>
                </a:lnTo>
                <a:lnTo>
                  <a:pt x="135512" y="823"/>
                </a:lnTo>
                <a:lnTo>
                  <a:pt x="138330" y="823"/>
                </a:lnTo>
                <a:lnTo>
                  <a:pt x="138742" y="5954"/>
                </a:lnTo>
                <a:lnTo>
                  <a:pt x="139154" y="823"/>
                </a:lnTo>
                <a:close/>
                <a:moveTo>
                  <a:pt x="149446" y="823"/>
                </a:moveTo>
                <a:lnTo>
                  <a:pt x="149446" y="15866"/>
                </a:lnTo>
                <a:lnTo>
                  <a:pt x="147705" y="15866"/>
                </a:lnTo>
                <a:lnTo>
                  <a:pt x="147705" y="9469"/>
                </a:lnTo>
                <a:lnTo>
                  <a:pt x="147166" y="15866"/>
                </a:lnTo>
                <a:lnTo>
                  <a:pt x="145266" y="15866"/>
                </a:lnTo>
                <a:lnTo>
                  <a:pt x="144728" y="9469"/>
                </a:lnTo>
                <a:lnTo>
                  <a:pt x="144728" y="15866"/>
                </a:lnTo>
                <a:lnTo>
                  <a:pt x="142986" y="15866"/>
                </a:lnTo>
                <a:lnTo>
                  <a:pt x="142986" y="823"/>
                </a:lnTo>
                <a:lnTo>
                  <a:pt x="145804" y="823"/>
                </a:lnTo>
                <a:lnTo>
                  <a:pt x="146216" y="5954"/>
                </a:lnTo>
                <a:lnTo>
                  <a:pt x="146628" y="823"/>
                </a:lnTo>
                <a:close/>
                <a:moveTo>
                  <a:pt x="156920" y="823"/>
                </a:moveTo>
                <a:lnTo>
                  <a:pt x="156920" y="15866"/>
                </a:lnTo>
                <a:lnTo>
                  <a:pt x="155178" y="15866"/>
                </a:lnTo>
                <a:lnTo>
                  <a:pt x="155178" y="9469"/>
                </a:lnTo>
                <a:lnTo>
                  <a:pt x="154640" y="15866"/>
                </a:lnTo>
                <a:lnTo>
                  <a:pt x="152740" y="15866"/>
                </a:lnTo>
                <a:lnTo>
                  <a:pt x="152233" y="9469"/>
                </a:lnTo>
                <a:lnTo>
                  <a:pt x="152233" y="15866"/>
                </a:lnTo>
                <a:lnTo>
                  <a:pt x="150491" y="15866"/>
                </a:lnTo>
                <a:lnTo>
                  <a:pt x="150491" y="823"/>
                </a:lnTo>
                <a:lnTo>
                  <a:pt x="153278" y="823"/>
                </a:lnTo>
                <a:lnTo>
                  <a:pt x="153690" y="5954"/>
                </a:lnTo>
                <a:lnTo>
                  <a:pt x="154133" y="823"/>
                </a:lnTo>
                <a:close/>
                <a:moveTo>
                  <a:pt x="164394" y="823"/>
                </a:moveTo>
                <a:lnTo>
                  <a:pt x="164394" y="15866"/>
                </a:lnTo>
                <a:lnTo>
                  <a:pt x="162652" y="15866"/>
                </a:lnTo>
                <a:lnTo>
                  <a:pt x="162652" y="9469"/>
                </a:lnTo>
                <a:lnTo>
                  <a:pt x="162146" y="15866"/>
                </a:lnTo>
                <a:lnTo>
                  <a:pt x="160214" y="15866"/>
                </a:lnTo>
                <a:lnTo>
                  <a:pt x="159707" y="9469"/>
                </a:lnTo>
                <a:lnTo>
                  <a:pt x="159707" y="15866"/>
                </a:lnTo>
                <a:lnTo>
                  <a:pt x="157965" y="15866"/>
                </a:lnTo>
                <a:lnTo>
                  <a:pt x="157965" y="823"/>
                </a:lnTo>
                <a:lnTo>
                  <a:pt x="160752" y="823"/>
                </a:lnTo>
                <a:lnTo>
                  <a:pt x="161164" y="5954"/>
                </a:lnTo>
                <a:lnTo>
                  <a:pt x="161607" y="823"/>
                </a:lnTo>
                <a:close/>
                <a:moveTo>
                  <a:pt x="171868" y="823"/>
                </a:moveTo>
                <a:lnTo>
                  <a:pt x="171868" y="15866"/>
                </a:lnTo>
                <a:lnTo>
                  <a:pt x="170126" y="15866"/>
                </a:lnTo>
                <a:lnTo>
                  <a:pt x="170126" y="9469"/>
                </a:lnTo>
                <a:lnTo>
                  <a:pt x="169620" y="15866"/>
                </a:lnTo>
                <a:lnTo>
                  <a:pt x="167688" y="15866"/>
                </a:lnTo>
                <a:lnTo>
                  <a:pt x="167181" y="9469"/>
                </a:lnTo>
                <a:lnTo>
                  <a:pt x="167181" y="15866"/>
                </a:lnTo>
                <a:lnTo>
                  <a:pt x="165439" y="15866"/>
                </a:lnTo>
                <a:lnTo>
                  <a:pt x="165439" y="823"/>
                </a:lnTo>
                <a:lnTo>
                  <a:pt x="168226" y="823"/>
                </a:lnTo>
                <a:lnTo>
                  <a:pt x="168638" y="5954"/>
                </a:lnTo>
                <a:lnTo>
                  <a:pt x="169081" y="823"/>
                </a:lnTo>
                <a:close/>
                <a:moveTo>
                  <a:pt x="179342" y="823"/>
                </a:moveTo>
                <a:lnTo>
                  <a:pt x="179342" y="15866"/>
                </a:lnTo>
                <a:lnTo>
                  <a:pt x="177600" y="15866"/>
                </a:lnTo>
                <a:lnTo>
                  <a:pt x="177600" y="9469"/>
                </a:lnTo>
                <a:lnTo>
                  <a:pt x="177093" y="15866"/>
                </a:lnTo>
                <a:lnTo>
                  <a:pt x="175193" y="15866"/>
                </a:lnTo>
                <a:lnTo>
                  <a:pt x="174655" y="9469"/>
                </a:lnTo>
                <a:lnTo>
                  <a:pt x="174655" y="15866"/>
                </a:lnTo>
                <a:lnTo>
                  <a:pt x="172913" y="15866"/>
                </a:lnTo>
                <a:lnTo>
                  <a:pt x="172913" y="823"/>
                </a:lnTo>
                <a:lnTo>
                  <a:pt x="175732" y="823"/>
                </a:lnTo>
                <a:lnTo>
                  <a:pt x="176143" y="5954"/>
                </a:lnTo>
                <a:lnTo>
                  <a:pt x="176555" y="823"/>
                </a:lnTo>
                <a:close/>
                <a:moveTo>
                  <a:pt x="186816" y="823"/>
                </a:moveTo>
                <a:lnTo>
                  <a:pt x="186816" y="15866"/>
                </a:lnTo>
                <a:lnTo>
                  <a:pt x="185106" y="15866"/>
                </a:lnTo>
                <a:lnTo>
                  <a:pt x="185106" y="9469"/>
                </a:lnTo>
                <a:lnTo>
                  <a:pt x="184567" y="15866"/>
                </a:lnTo>
                <a:lnTo>
                  <a:pt x="182667" y="15866"/>
                </a:lnTo>
                <a:lnTo>
                  <a:pt x="182129" y="9469"/>
                </a:lnTo>
                <a:lnTo>
                  <a:pt x="182129" y="15866"/>
                </a:lnTo>
                <a:lnTo>
                  <a:pt x="180387" y="15866"/>
                </a:lnTo>
                <a:lnTo>
                  <a:pt x="180387" y="823"/>
                </a:lnTo>
                <a:lnTo>
                  <a:pt x="183206" y="823"/>
                </a:lnTo>
                <a:lnTo>
                  <a:pt x="183617" y="5954"/>
                </a:lnTo>
                <a:lnTo>
                  <a:pt x="184029" y="823"/>
                </a:lnTo>
                <a:close/>
                <a:moveTo>
                  <a:pt x="194321" y="823"/>
                </a:moveTo>
                <a:lnTo>
                  <a:pt x="194321" y="15866"/>
                </a:lnTo>
                <a:lnTo>
                  <a:pt x="192580" y="15866"/>
                </a:lnTo>
                <a:lnTo>
                  <a:pt x="192580" y="9469"/>
                </a:lnTo>
                <a:lnTo>
                  <a:pt x="192041" y="15866"/>
                </a:lnTo>
                <a:lnTo>
                  <a:pt x="190141" y="15866"/>
                </a:lnTo>
                <a:lnTo>
                  <a:pt x="189603" y="9469"/>
                </a:lnTo>
                <a:lnTo>
                  <a:pt x="189603" y="15866"/>
                </a:lnTo>
                <a:lnTo>
                  <a:pt x="187861" y="15866"/>
                </a:lnTo>
                <a:lnTo>
                  <a:pt x="187861" y="823"/>
                </a:lnTo>
                <a:lnTo>
                  <a:pt x="190679" y="823"/>
                </a:lnTo>
                <a:lnTo>
                  <a:pt x="191091" y="5954"/>
                </a:lnTo>
                <a:lnTo>
                  <a:pt x="191503" y="823"/>
                </a:lnTo>
                <a:close/>
                <a:moveTo>
                  <a:pt x="201795" y="823"/>
                </a:moveTo>
                <a:lnTo>
                  <a:pt x="201795" y="15866"/>
                </a:lnTo>
                <a:lnTo>
                  <a:pt x="200054" y="15866"/>
                </a:lnTo>
                <a:lnTo>
                  <a:pt x="200054" y="9469"/>
                </a:lnTo>
                <a:lnTo>
                  <a:pt x="199515" y="15866"/>
                </a:lnTo>
                <a:lnTo>
                  <a:pt x="197615" y="15866"/>
                </a:lnTo>
                <a:lnTo>
                  <a:pt x="197077" y="9469"/>
                </a:lnTo>
                <a:lnTo>
                  <a:pt x="197077" y="15866"/>
                </a:lnTo>
                <a:lnTo>
                  <a:pt x="195366" y="15866"/>
                </a:lnTo>
                <a:lnTo>
                  <a:pt x="195366" y="823"/>
                </a:lnTo>
                <a:lnTo>
                  <a:pt x="198153" y="823"/>
                </a:lnTo>
                <a:lnTo>
                  <a:pt x="198565" y="5954"/>
                </a:lnTo>
                <a:lnTo>
                  <a:pt x="198977" y="823"/>
                </a:lnTo>
                <a:close/>
                <a:moveTo>
                  <a:pt x="209269" y="823"/>
                </a:moveTo>
                <a:lnTo>
                  <a:pt x="209269" y="15866"/>
                </a:lnTo>
                <a:lnTo>
                  <a:pt x="207527" y="15866"/>
                </a:lnTo>
                <a:lnTo>
                  <a:pt x="207527" y="9469"/>
                </a:lnTo>
                <a:lnTo>
                  <a:pt x="207021" y="15866"/>
                </a:lnTo>
                <a:lnTo>
                  <a:pt x="205089" y="15866"/>
                </a:lnTo>
                <a:lnTo>
                  <a:pt x="204582" y="9469"/>
                </a:lnTo>
                <a:lnTo>
                  <a:pt x="204582" y="15866"/>
                </a:lnTo>
                <a:lnTo>
                  <a:pt x="202840" y="15866"/>
                </a:lnTo>
                <a:lnTo>
                  <a:pt x="202840" y="823"/>
                </a:lnTo>
                <a:lnTo>
                  <a:pt x="205627" y="823"/>
                </a:lnTo>
                <a:lnTo>
                  <a:pt x="206039" y="5954"/>
                </a:lnTo>
                <a:lnTo>
                  <a:pt x="206451" y="823"/>
                </a:lnTo>
                <a:close/>
                <a:moveTo>
                  <a:pt x="216743" y="823"/>
                </a:moveTo>
                <a:lnTo>
                  <a:pt x="216743" y="15866"/>
                </a:lnTo>
                <a:lnTo>
                  <a:pt x="215001" y="15866"/>
                </a:lnTo>
                <a:lnTo>
                  <a:pt x="215001" y="9469"/>
                </a:lnTo>
                <a:lnTo>
                  <a:pt x="214495" y="15866"/>
                </a:lnTo>
                <a:lnTo>
                  <a:pt x="212563" y="15866"/>
                </a:lnTo>
                <a:lnTo>
                  <a:pt x="212056" y="9469"/>
                </a:lnTo>
                <a:lnTo>
                  <a:pt x="212056" y="15866"/>
                </a:lnTo>
                <a:lnTo>
                  <a:pt x="210314" y="15866"/>
                </a:lnTo>
                <a:lnTo>
                  <a:pt x="210314" y="823"/>
                </a:lnTo>
                <a:lnTo>
                  <a:pt x="213101" y="823"/>
                </a:lnTo>
                <a:lnTo>
                  <a:pt x="213513" y="5954"/>
                </a:lnTo>
                <a:lnTo>
                  <a:pt x="213956" y="823"/>
                </a:lnTo>
                <a:close/>
                <a:moveTo>
                  <a:pt x="224217" y="823"/>
                </a:moveTo>
                <a:lnTo>
                  <a:pt x="224217" y="15866"/>
                </a:lnTo>
                <a:lnTo>
                  <a:pt x="222475" y="15866"/>
                </a:lnTo>
                <a:lnTo>
                  <a:pt x="222475" y="9469"/>
                </a:lnTo>
                <a:lnTo>
                  <a:pt x="221969" y="15866"/>
                </a:lnTo>
                <a:lnTo>
                  <a:pt x="220037" y="15866"/>
                </a:lnTo>
                <a:lnTo>
                  <a:pt x="219530" y="9469"/>
                </a:lnTo>
                <a:lnTo>
                  <a:pt x="219530" y="15866"/>
                </a:lnTo>
                <a:lnTo>
                  <a:pt x="217788" y="15866"/>
                </a:lnTo>
                <a:lnTo>
                  <a:pt x="217788" y="823"/>
                </a:lnTo>
                <a:lnTo>
                  <a:pt x="220575" y="823"/>
                </a:lnTo>
                <a:lnTo>
                  <a:pt x="221018" y="5954"/>
                </a:lnTo>
                <a:lnTo>
                  <a:pt x="221430" y="823"/>
                </a:lnTo>
                <a:close/>
                <a:moveTo>
                  <a:pt x="231691" y="823"/>
                </a:moveTo>
                <a:lnTo>
                  <a:pt x="231691" y="15866"/>
                </a:lnTo>
                <a:lnTo>
                  <a:pt x="229981" y="15866"/>
                </a:lnTo>
                <a:lnTo>
                  <a:pt x="229981" y="9469"/>
                </a:lnTo>
                <a:lnTo>
                  <a:pt x="229442" y="15866"/>
                </a:lnTo>
                <a:lnTo>
                  <a:pt x="227542" y="15866"/>
                </a:lnTo>
                <a:lnTo>
                  <a:pt x="227004" y="9469"/>
                </a:lnTo>
                <a:lnTo>
                  <a:pt x="227004" y="15866"/>
                </a:lnTo>
                <a:lnTo>
                  <a:pt x="225262" y="15866"/>
                </a:lnTo>
                <a:lnTo>
                  <a:pt x="225262" y="823"/>
                </a:lnTo>
                <a:lnTo>
                  <a:pt x="228049" y="823"/>
                </a:lnTo>
                <a:lnTo>
                  <a:pt x="228492" y="5954"/>
                </a:lnTo>
                <a:lnTo>
                  <a:pt x="228904" y="823"/>
                </a:lnTo>
                <a:close/>
                <a:moveTo>
                  <a:pt x="239165" y="823"/>
                </a:moveTo>
                <a:lnTo>
                  <a:pt x="239165" y="15866"/>
                </a:lnTo>
                <a:lnTo>
                  <a:pt x="237455" y="15866"/>
                </a:lnTo>
                <a:lnTo>
                  <a:pt x="237455" y="9469"/>
                </a:lnTo>
                <a:lnTo>
                  <a:pt x="236916" y="15866"/>
                </a:lnTo>
                <a:lnTo>
                  <a:pt x="235016" y="15866"/>
                </a:lnTo>
                <a:lnTo>
                  <a:pt x="234478" y="9469"/>
                </a:lnTo>
                <a:lnTo>
                  <a:pt x="234478" y="15866"/>
                </a:lnTo>
                <a:lnTo>
                  <a:pt x="232736" y="15866"/>
                </a:lnTo>
                <a:lnTo>
                  <a:pt x="232736" y="823"/>
                </a:lnTo>
                <a:lnTo>
                  <a:pt x="235555" y="823"/>
                </a:lnTo>
                <a:lnTo>
                  <a:pt x="235966" y="5954"/>
                </a:lnTo>
                <a:lnTo>
                  <a:pt x="236378" y="823"/>
                </a:lnTo>
                <a:close/>
                <a:moveTo>
                  <a:pt x="246670" y="823"/>
                </a:moveTo>
                <a:lnTo>
                  <a:pt x="246670" y="15866"/>
                </a:lnTo>
                <a:lnTo>
                  <a:pt x="244929" y="15866"/>
                </a:lnTo>
                <a:lnTo>
                  <a:pt x="244929" y="9469"/>
                </a:lnTo>
                <a:lnTo>
                  <a:pt x="244390" y="15866"/>
                </a:lnTo>
                <a:lnTo>
                  <a:pt x="242490" y="15866"/>
                </a:lnTo>
                <a:lnTo>
                  <a:pt x="241952" y="9469"/>
                </a:lnTo>
                <a:lnTo>
                  <a:pt x="241952" y="15866"/>
                </a:lnTo>
                <a:lnTo>
                  <a:pt x="240242" y="15866"/>
                </a:lnTo>
                <a:lnTo>
                  <a:pt x="240242" y="823"/>
                </a:lnTo>
                <a:lnTo>
                  <a:pt x="243028" y="823"/>
                </a:lnTo>
                <a:lnTo>
                  <a:pt x="243440" y="5954"/>
                </a:lnTo>
                <a:lnTo>
                  <a:pt x="243852" y="823"/>
                </a:lnTo>
                <a:close/>
                <a:moveTo>
                  <a:pt x="254144" y="823"/>
                </a:moveTo>
                <a:lnTo>
                  <a:pt x="254144" y="15866"/>
                </a:lnTo>
                <a:lnTo>
                  <a:pt x="252402" y="15866"/>
                </a:lnTo>
                <a:lnTo>
                  <a:pt x="252402" y="9469"/>
                </a:lnTo>
                <a:lnTo>
                  <a:pt x="251864" y="15866"/>
                </a:lnTo>
                <a:lnTo>
                  <a:pt x="249964" y="15866"/>
                </a:lnTo>
                <a:lnTo>
                  <a:pt x="249426" y="9469"/>
                </a:lnTo>
                <a:lnTo>
                  <a:pt x="249426" y="15866"/>
                </a:lnTo>
                <a:lnTo>
                  <a:pt x="247715" y="15866"/>
                </a:lnTo>
                <a:lnTo>
                  <a:pt x="247715" y="823"/>
                </a:lnTo>
                <a:lnTo>
                  <a:pt x="250502" y="823"/>
                </a:lnTo>
                <a:lnTo>
                  <a:pt x="250914" y="5954"/>
                </a:lnTo>
                <a:lnTo>
                  <a:pt x="251326" y="823"/>
                </a:lnTo>
                <a:close/>
                <a:moveTo>
                  <a:pt x="261618" y="823"/>
                </a:moveTo>
                <a:lnTo>
                  <a:pt x="261618" y="15866"/>
                </a:lnTo>
                <a:lnTo>
                  <a:pt x="259876" y="15866"/>
                </a:lnTo>
                <a:lnTo>
                  <a:pt x="259876" y="9469"/>
                </a:lnTo>
                <a:lnTo>
                  <a:pt x="259338" y="15866"/>
                </a:lnTo>
                <a:lnTo>
                  <a:pt x="257438" y="15866"/>
                </a:lnTo>
                <a:lnTo>
                  <a:pt x="256899" y="9469"/>
                </a:lnTo>
                <a:lnTo>
                  <a:pt x="256899" y="15866"/>
                </a:lnTo>
                <a:lnTo>
                  <a:pt x="255189" y="15866"/>
                </a:lnTo>
                <a:lnTo>
                  <a:pt x="255189" y="823"/>
                </a:lnTo>
                <a:lnTo>
                  <a:pt x="257976" y="823"/>
                </a:lnTo>
                <a:lnTo>
                  <a:pt x="258388" y="5954"/>
                </a:lnTo>
                <a:lnTo>
                  <a:pt x="258831" y="823"/>
                </a:lnTo>
                <a:close/>
                <a:moveTo>
                  <a:pt x="269092" y="823"/>
                </a:moveTo>
                <a:lnTo>
                  <a:pt x="269092" y="15866"/>
                </a:lnTo>
                <a:lnTo>
                  <a:pt x="267350" y="15866"/>
                </a:lnTo>
                <a:lnTo>
                  <a:pt x="267350" y="9469"/>
                </a:lnTo>
                <a:lnTo>
                  <a:pt x="266844" y="15866"/>
                </a:lnTo>
                <a:lnTo>
                  <a:pt x="264912" y="15866"/>
                </a:lnTo>
                <a:lnTo>
                  <a:pt x="264405" y="9469"/>
                </a:lnTo>
                <a:lnTo>
                  <a:pt x="264405" y="15866"/>
                </a:lnTo>
                <a:lnTo>
                  <a:pt x="262663" y="15866"/>
                </a:lnTo>
                <a:lnTo>
                  <a:pt x="262663" y="823"/>
                </a:lnTo>
                <a:lnTo>
                  <a:pt x="265450" y="823"/>
                </a:lnTo>
                <a:lnTo>
                  <a:pt x="265862" y="5954"/>
                </a:lnTo>
                <a:lnTo>
                  <a:pt x="266305" y="823"/>
                </a:lnTo>
                <a:close/>
                <a:moveTo>
                  <a:pt x="276566" y="823"/>
                </a:moveTo>
                <a:lnTo>
                  <a:pt x="276566" y="15866"/>
                </a:lnTo>
                <a:lnTo>
                  <a:pt x="274824" y="15866"/>
                </a:lnTo>
                <a:lnTo>
                  <a:pt x="274824" y="9469"/>
                </a:lnTo>
                <a:lnTo>
                  <a:pt x="274317" y="15866"/>
                </a:lnTo>
                <a:lnTo>
                  <a:pt x="272386" y="15866"/>
                </a:lnTo>
                <a:lnTo>
                  <a:pt x="271879" y="9469"/>
                </a:lnTo>
                <a:lnTo>
                  <a:pt x="271879" y="15866"/>
                </a:lnTo>
                <a:lnTo>
                  <a:pt x="270137" y="15866"/>
                </a:lnTo>
                <a:lnTo>
                  <a:pt x="270137" y="823"/>
                </a:lnTo>
                <a:lnTo>
                  <a:pt x="272924" y="823"/>
                </a:lnTo>
                <a:lnTo>
                  <a:pt x="273367" y="5954"/>
                </a:lnTo>
                <a:lnTo>
                  <a:pt x="273779" y="823"/>
                </a:lnTo>
                <a:close/>
                <a:moveTo>
                  <a:pt x="284040" y="823"/>
                </a:moveTo>
                <a:lnTo>
                  <a:pt x="284040" y="15866"/>
                </a:lnTo>
                <a:lnTo>
                  <a:pt x="282298" y="15866"/>
                </a:lnTo>
                <a:lnTo>
                  <a:pt x="282298" y="9469"/>
                </a:lnTo>
                <a:lnTo>
                  <a:pt x="281791" y="15866"/>
                </a:lnTo>
                <a:lnTo>
                  <a:pt x="279860" y="15866"/>
                </a:lnTo>
                <a:lnTo>
                  <a:pt x="279353" y="9469"/>
                </a:lnTo>
                <a:lnTo>
                  <a:pt x="279353" y="15866"/>
                </a:lnTo>
                <a:lnTo>
                  <a:pt x="277611" y="15866"/>
                </a:lnTo>
                <a:lnTo>
                  <a:pt x="277611" y="823"/>
                </a:lnTo>
                <a:lnTo>
                  <a:pt x="280430" y="823"/>
                </a:lnTo>
                <a:lnTo>
                  <a:pt x="280841" y="5954"/>
                </a:lnTo>
                <a:lnTo>
                  <a:pt x="281253" y="823"/>
                </a:lnTo>
                <a:close/>
                <a:moveTo>
                  <a:pt x="7347" y="16689"/>
                </a:moveTo>
                <a:lnTo>
                  <a:pt x="7347" y="31732"/>
                </a:lnTo>
                <a:lnTo>
                  <a:pt x="5605" y="31732"/>
                </a:lnTo>
                <a:lnTo>
                  <a:pt x="5605" y="25335"/>
                </a:lnTo>
                <a:lnTo>
                  <a:pt x="5099" y="31732"/>
                </a:lnTo>
                <a:lnTo>
                  <a:pt x="3167" y="31732"/>
                </a:lnTo>
                <a:lnTo>
                  <a:pt x="2629" y="25335"/>
                </a:lnTo>
                <a:lnTo>
                  <a:pt x="2629" y="31732"/>
                </a:lnTo>
                <a:lnTo>
                  <a:pt x="918" y="31732"/>
                </a:lnTo>
                <a:lnTo>
                  <a:pt x="918" y="16689"/>
                </a:lnTo>
                <a:lnTo>
                  <a:pt x="3705" y="16689"/>
                </a:lnTo>
                <a:lnTo>
                  <a:pt x="4117" y="21820"/>
                </a:lnTo>
                <a:lnTo>
                  <a:pt x="4529" y="16689"/>
                </a:lnTo>
                <a:close/>
                <a:moveTo>
                  <a:pt x="14821" y="16689"/>
                </a:moveTo>
                <a:lnTo>
                  <a:pt x="14821" y="31732"/>
                </a:lnTo>
                <a:lnTo>
                  <a:pt x="13079" y="31732"/>
                </a:lnTo>
                <a:lnTo>
                  <a:pt x="13079" y="25335"/>
                </a:lnTo>
                <a:lnTo>
                  <a:pt x="12573" y="31732"/>
                </a:lnTo>
                <a:lnTo>
                  <a:pt x="10641" y="31732"/>
                </a:lnTo>
                <a:lnTo>
                  <a:pt x="10134" y="25335"/>
                </a:lnTo>
                <a:lnTo>
                  <a:pt x="10134" y="31732"/>
                </a:lnTo>
                <a:lnTo>
                  <a:pt x="8392" y="31732"/>
                </a:lnTo>
                <a:lnTo>
                  <a:pt x="8392" y="16689"/>
                </a:lnTo>
                <a:lnTo>
                  <a:pt x="11179" y="16689"/>
                </a:lnTo>
                <a:lnTo>
                  <a:pt x="11591" y="21820"/>
                </a:lnTo>
                <a:lnTo>
                  <a:pt x="12034" y="16689"/>
                </a:lnTo>
                <a:close/>
                <a:moveTo>
                  <a:pt x="22295" y="16689"/>
                </a:moveTo>
                <a:lnTo>
                  <a:pt x="22295" y="31732"/>
                </a:lnTo>
                <a:lnTo>
                  <a:pt x="20553" y="31732"/>
                </a:lnTo>
                <a:lnTo>
                  <a:pt x="20553" y="25335"/>
                </a:lnTo>
                <a:lnTo>
                  <a:pt x="20047" y="31732"/>
                </a:lnTo>
                <a:lnTo>
                  <a:pt x="18115" y="31732"/>
                </a:lnTo>
                <a:lnTo>
                  <a:pt x="17608" y="25335"/>
                </a:lnTo>
                <a:lnTo>
                  <a:pt x="17608" y="31732"/>
                </a:lnTo>
                <a:lnTo>
                  <a:pt x="15866" y="31732"/>
                </a:lnTo>
                <a:lnTo>
                  <a:pt x="15866" y="16689"/>
                </a:lnTo>
                <a:lnTo>
                  <a:pt x="18653" y="16689"/>
                </a:lnTo>
                <a:lnTo>
                  <a:pt x="19096" y="21820"/>
                </a:lnTo>
                <a:lnTo>
                  <a:pt x="19508" y="16689"/>
                </a:lnTo>
                <a:close/>
                <a:moveTo>
                  <a:pt x="29769" y="16689"/>
                </a:moveTo>
                <a:lnTo>
                  <a:pt x="29769" y="31732"/>
                </a:lnTo>
                <a:lnTo>
                  <a:pt x="28059" y="31732"/>
                </a:lnTo>
                <a:lnTo>
                  <a:pt x="28059" y="25335"/>
                </a:lnTo>
                <a:lnTo>
                  <a:pt x="27520" y="31732"/>
                </a:lnTo>
                <a:lnTo>
                  <a:pt x="25589" y="31732"/>
                </a:lnTo>
                <a:lnTo>
                  <a:pt x="25082" y="25335"/>
                </a:lnTo>
                <a:lnTo>
                  <a:pt x="25082" y="31732"/>
                </a:lnTo>
                <a:lnTo>
                  <a:pt x="23340" y="31732"/>
                </a:lnTo>
                <a:lnTo>
                  <a:pt x="23340" y="16689"/>
                </a:lnTo>
                <a:lnTo>
                  <a:pt x="26159" y="16689"/>
                </a:lnTo>
                <a:lnTo>
                  <a:pt x="26570" y="21820"/>
                </a:lnTo>
                <a:lnTo>
                  <a:pt x="26982" y="16689"/>
                </a:lnTo>
                <a:close/>
                <a:moveTo>
                  <a:pt x="37243" y="16689"/>
                </a:moveTo>
                <a:lnTo>
                  <a:pt x="37243" y="31732"/>
                </a:lnTo>
                <a:lnTo>
                  <a:pt x="35533" y="31732"/>
                </a:lnTo>
                <a:lnTo>
                  <a:pt x="35533" y="25335"/>
                </a:lnTo>
                <a:lnTo>
                  <a:pt x="34994" y="31732"/>
                </a:lnTo>
                <a:lnTo>
                  <a:pt x="33094" y="31732"/>
                </a:lnTo>
                <a:lnTo>
                  <a:pt x="32556" y="25335"/>
                </a:lnTo>
                <a:lnTo>
                  <a:pt x="32556" y="31732"/>
                </a:lnTo>
                <a:lnTo>
                  <a:pt x="30814" y="31732"/>
                </a:lnTo>
                <a:lnTo>
                  <a:pt x="30814" y="16689"/>
                </a:lnTo>
                <a:lnTo>
                  <a:pt x="33633" y="16689"/>
                </a:lnTo>
                <a:lnTo>
                  <a:pt x="34044" y="21820"/>
                </a:lnTo>
                <a:lnTo>
                  <a:pt x="34456" y="16689"/>
                </a:lnTo>
                <a:close/>
                <a:moveTo>
                  <a:pt x="44748" y="16689"/>
                </a:moveTo>
                <a:lnTo>
                  <a:pt x="44748" y="31732"/>
                </a:lnTo>
                <a:lnTo>
                  <a:pt x="43007" y="31732"/>
                </a:lnTo>
                <a:lnTo>
                  <a:pt x="43007" y="25335"/>
                </a:lnTo>
                <a:lnTo>
                  <a:pt x="42468" y="31732"/>
                </a:lnTo>
                <a:lnTo>
                  <a:pt x="40568" y="31732"/>
                </a:lnTo>
                <a:lnTo>
                  <a:pt x="40030" y="25335"/>
                </a:lnTo>
                <a:lnTo>
                  <a:pt x="40030" y="31732"/>
                </a:lnTo>
                <a:lnTo>
                  <a:pt x="38320" y="31732"/>
                </a:lnTo>
                <a:lnTo>
                  <a:pt x="38320" y="16689"/>
                </a:lnTo>
                <a:lnTo>
                  <a:pt x="41106" y="16689"/>
                </a:lnTo>
                <a:lnTo>
                  <a:pt x="41518" y="21820"/>
                </a:lnTo>
                <a:lnTo>
                  <a:pt x="41930" y="16689"/>
                </a:lnTo>
                <a:close/>
                <a:moveTo>
                  <a:pt x="52222" y="16689"/>
                </a:moveTo>
                <a:lnTo>
                  <a:pt x="52222" y="31732"/>
                </a:lnTo>
                <a:lnTo>
                  <a:pt x="50480" y="31732"/>
                </a:lnTo>
                <a:lnTo>
                  <a:pt x="50480" y="25335"/>
                </a:lnTo>
                <a:lnTo>
                  <a:pt x="49942" y="31732"/>
                </a:lnTo>
                <a:lnTo>
                  <a:pt x="48042" y="31732"/>
                </a:lnTo>
                <a:lnTo>
                  <a:pt x="47504" y="25335"/>
                </a:lnTo>
                <a:lnTo>
                  <a:pt x="47504" y="31732"/>
                </a:lnTo>
                <a:lnTo>
                  <a:pt x="45793" y="31732"/>
                </a:lnTo>
                <a:lnTo>
                  <a:pt x="45793" y="16689"/>
                </a:lnTo>
                <a:lnTo>
                  <a:pt x="48580" y="16689"/>
                </a:lnTo>
                <a:lnTo>
                  <a:pt x="48992" y="21820"/>
                </a:lnTo>
                <a:lnTo>
                  <a:pt x="49404" y="16689"/>
                </a:lnTo>
                <a:close/>
                <a:moveTo>
                  <a:pt x="59696" y="16689"/>
                </a:moveTo>
                <a:lnTo>
                  <a:pt x="59696" y="31732"/>
                </a:lnTo>
                <a:lnTo>
                  <a:pt x="57954" y="31732"/>
                </a:lnTo>
                <a:lnTo>
                  <a:pt x="57954" y="25335"/>
                </a:lnTo>
                <a:lnTo>
                  <a:pt x="57448" y="31732"/>
                </a:lnTo>
                <a:lnTo>
                  <a:pt x="55516" y="31732"/>
                </a:lnTo>
                <a:lnTo>
                  <a:pt x="54978" y="25335"/>
                </a:lnTo>
                <a:lnTo>
                  <a:pt x="54978" y="31732"/>
                </a:lnTo>
                <a:lnTo>
                  <a:pt x="53267" y="31732"/>
                </a:lnTo>
                <a:lnTo>
                  <a:pt x="53267" y="16689"/>
                </a:lnTo>
                <a:lnTo>
                  <a:pt x="56054" y="16689"/>
                </a:lnTo>
                <a:lnTo>
                  <a:pt x="56466" y="21820"/>
                </a:lnTo>
                <a:lnTo>
                  <a:pt x="56878" y="16689"/>
                </a:lnTo>
                <a:close/>
                <a:moveTo>
                  <a:pt x="67170" y="16689"/>
                </a:moveTo>
                <a:lnTo>
                  <a:pt x="67170" y="31732"/>
                </a:lnTo>
                <a:lnTo>
                  <a:pt x="65428" y="31732"/>
                </a:lnTo>
                <a:lnTo>
                  <a:pt x="65428" y="25335"/>
                </a:lnTo>
                <a:lnTo>
                  <a:pt x="64922" y="31732"/>
                </a:lnTo>
                <a:lnTo>
                  <a:pt x="62990" y="31732"/>
                </a:lnTo>
                <a:lnTo>
                  <a:pt x="62483" y="25335"/>
                </a:lnTo>
                <a:lnTo>
                  <a:pt x="62483" y="31732"/>
                </a:lnTo>
                <a:lnTo>
                  <a:pt x="60741" y="31732"/>
                </a:lnTo>
                <a:lnTo>
                  <a:pt x="60741" y="16689"/>
                </a:lnTo>
                <a:lnTo>
                  <a:pt x="63528" y="16689"/>
                </a:lnTo>
                <a:lnTo>
                  <a:pt x="63940" y="21820"/>
                </a:lnTo>
                <a:lnTo>
                  <a:pt x="64383" y="16689"/>
                </a:lnTo>
                <a:close/>
                <a:moveTo>
                  <a:pt x="74644" y="16689"/>
                </a:moveTo>
                <a:lnTo>
                  <a:pt x="74644" y="31732"/>
                </a:lnTo>
                <a:lnTo>
                  <a:pt x="72902" y="31732"/>
                </a:lnTo>
                <a:lnTo>
                  <a:pt x="72902" y="25335"/>
                </a:lnTo>
                <a:lnTo>
                  <a:pt x="72395" y="31732"/>
                </a:lnTo>
                <a:lnTo>
                  <a:pt x="70464" y="31732"/>
                </a:lnTo>
                <a:lnTo>
                  <a:pt x="69957" y="25335"/>
                </a:lnTo>
                <a:lnTo>
                  <a:pt x="69957" y="31732"/>
                </a:lnTo>
                <a:lnTo>
                  <a:pt x="68215" y="31732"/>
                </a:lnTo>
                <a:lnTo>
                  <a:pt x="68215" y="16689"/>
                </a:lnTo>
                <a:lnTo>
                  <a:pt x="71002" y="16689"/>
                </a:lnTo>
                <a:lnTo>
                  <a:pt x="71445" y="21820"/>
                </a:lnTo>
                <a:lnTo>
                  <a:pt x="71857" y="16689"/>
                </a:lnTo>
                <a:close/>
                <a:moveTo>
                  <a:pt x="82118" y="16689"/>
                </a:moveTo>
                <a:lnTo>
                  <a:pt x="82118" y="31732"/>
                </a:lnTo>
                <a:lnTo>
                  <a:pt x="80376" y="31732"/>
                </a:lnTo>
                <a:lnTo>
                  <a:pt x="80376" y="25335"/>
                </a:lnTo>
                <a:lnTo>
                  <a:pt x="79869" y="31732"/>
                </a:lnTo>
                <a:lnTo>
                  <a:pt x="77969" y="31732"/>
                </a:lnTo>
                <a:lnTo>
                  <a:pt x="77431" y="25335"/>
                </a:lnTo>
                <a:lnTo>
                  <a:pt x="77431" y="31732"/>
                </a:lnTo>
                <a:lnTo>
                  <a:pt x="75689" y="31732"/>
                </a:lnTo>
                <a:lnTo>
                  <a:pt x="75689" y="16689"/>
                </a:lnTo>
                <a:lnTo>
                  <a:pt x="78508" y="16689"/>
                </a:lnTo>
                <a:lnTo>
                  <a:pt x="78919" y="21820"/>
                </a:lnTo>
                <a:lnTo>
                  <a:pt x="79331" y="16689"/>
                </a:lnTo>
                <a:close/>
                <a:moveTo>
                  <a:pt x="89623" y="16689"/>
                </a:moveTo>
                <a:lnTo>
                  <a:pt x="89623" y="31732"/>
                </a:lnTo>
                <a:lnTo>
                  <a:pt x="87882" y="31732"/>
                </a:lnTo>
                <a:lnTo>
                  <a:pt x="87882" y="25335"/>
                </a:lnTo>
                <a:lnTo>
                  <a:pt x="87343" y="31732"/>
                </a:lnTo>
                <a:lnTo>
                  <a:pt x="85443" y="31732"/>
                </a:lnTo>
                <a:lnTo>
                  <a:pt x="84905" y="25335"/>
                </a:lnTo>
                <a:lnTo>
                  <a:pt x="84905" y="31732"/>
                </a:lnTo>
                <a:lnTo>
                  <a:pt x="83163" y="31732"/>
                </a:lnTo>
                <a:lnTo>
                  <a:pt x="83163" y="16689"/>
                </a:lnTo>
                <a:lnTo>
                  <a:pt x="85982" y="16689"/>
                </a:lnTo>
                <a:lnTo>
                  <a:pt x="86393" y="21820"/>
                </a:lnTo>
                <a:lnTo>
                  <a:pt x="86805" y="16689"/>
                </a:lnTo>
                <a:close/>
                <a:moveTo>
                  <a:pt x="97097" y="16689"/>
                </a:moveTo>
                <a:lnTo>
                  <a:pt x="97097" y="31732"/>
                </a:lnTo>
                <a:lnTo>
                  <a:pt x="95356" y="31732"/>
                </a:lnTo>
                <a:lnTo>
                  <a:pt x="95356" y="25335"/>
                </a:lnTo>
                <a:lnTo>
                  <a:pt x="94817" y="31732"/>
                </a:lnTo>
                <a:lnTo>
                  <a:pt x="92917" y="31732"/>
                </a:lnTo>
                <a:lnTo>
                  <a:pt x="92379" y="25335"/>
                </a:lnTo>
                <a:lnTo>
                  <a:pt x="92379" y="31732"/>
                </a:lnTo>
                <a:lnTo>
                  <a:pt x="90637" y="31732"/>
                </a:lnTo>
                <a:lnTo>
                  <a:pt x="90637" y="16689"/>
                </a:lnTo>
                <a:lnTo>
                  <a:pt x="93455" y="16689"/>
                </a:lnTo>
                <a:lnTo>
                  <a:pt x="93867" y="21820"/>
                </a:lnTo>
                <a:lnTo>
                  <a:pt x="94279" y="16689"/>
                </a:lnTo>
                <a:close/>
                <a:moveTo>
                  <a:pt x="104571" y="16689"/>
                </a:moveTo>
                <a:lnTo>
                  <a:pt x="104571" y="31732"/>
                </a:lnTo>
                <a:lnTo>
                  <a:pt x="102829" y="31732"/>
                </a:lnTo>
                <a:lnTo>
                  <a:pt x="102829" y="25335"/>
                </a:lnTo>
                <a:lnTo>
                  <a:pt x="102323" y="31732"/>
                </a:lnTo>
                <a:lnTo>
                  <a:pt x="100391" y="31732"/>
                </a:lnTo>
                <a:lnTo>
                  <a:pt x="99853" y="25335"/>
                </a:lnTo>
                <a:lnTo>
                  <a:pt x="99853" y="31732"/>
                </a:lnTo>
                <a:lnTo>
                  <a:pt x="98142" y="31732"/>
                </a:lnTo>
                <a:lnTo>
                  <a:pt x="98142" y="16689"/>
                </a:lnTo>
                <a:lnTo>
                  <a:pt x="100929" y="16689"/>
                </a:lnTo>
                <a:lnTo>
                  <a:pt x="101341" y="21820"/>
                </a:lnTo>
                <a:lnTo>
                  <a:pt x="101753" y="16689"/>
                </a:lnTo>
                <a:close/>
                <a:moveTo>
                  <a:pt x="112045" y="16689"/>
                </a:moveTo>
                <a:lnTo>
                  <a:pt x="112045" y="31732"/>
                </a:lnTo>
                <a:lnTo>
                  <a:pt x="110303" y="31732"/>
                </a:lnTo>
                <a:lnTo>
                  <a:pt x="110303" y="25335"/>
                </a:lnTo>
                <a:lnTo>
                  <a:pt x="109797" y="31732"/>
                </a:lnTo>
                <a:lnTo>
                  <a:pt x="107865" y="31732"/>
                </a:lnTo>
                <a:lnTo>
                  <a:pt x="107358" y="25335"/>
                </a:lnTo>
                <a:lnTo>
                  <a:pt x="107358" y="31732"/>
                </a:lnTo>
                <a:lnTo>
                  <a:pt x="105616" y="31732"/>
                </a:lnTo>
                <a:lnTo>
                  <a:pt x="105616" y="16689"/>
                </a:lnTo>
                <a:lnTo>
                  <a:pt x="108403" y="16689"/>
                </a:lnTo>
                <a:lnTo>
                  <a:pt x="108815" y="21820"/>
                </a:lnTo>
                <a:lnTo>
                  <a:pt x="109258" y="16689"/>
                </a:lnTo>
                <a:close/>
                <a:moveTo>
                  <a:pt x="119519" y="16689"/>
                </a:moveTo>
                <a:lnTo>
                  <a:pt x="119519" y="31732"/>
                </a:lnTo>
                <a:lnTo>
                  <a:pt x="117777" y="31732"/>
                </a:lnTo>
                <a:lnTo>
                  <a:pt x="117777" y="25335"/>
                </a:lnTo>
                <a:lnTo>
                  <a:pt x="117271" y="31732"/>
                </a:lnTo>
                <a:lnTo>
                  <a:pt x="115339" y="31732"/>
                </a:lnTo>
                <a:lnTo>
                  <a:pt x="114832" y="25335"/>
                </a:lnTo>
                <a:lnTo>
                  <a:pt x="114832" y="31732"/>
                </a:lnTo>
                <a:lnTo>
                  <a:pt x="113090" y="31732"/>
                </a:lnTo>
                <a:lnTo>
                  <a:pt x="113090" y="16689"/>
                </a:lnTo>
                <a:lnTo>
                  <a:pt x="115877" y="16689"/>
                </a:lnTo>
                <a:lnTo>
                  <a:pt x="116320" y="21820"/>
                </a:lnTo>
                <a:lnTo>
                  <a:pt x="116732" y="16689"/>
                </a:lnTo>
                <a:close/>
                <a:moveTo>
                  <a:pt x="126993" y="16689"/>
                </a:moveTo>
                <a:lnTo>
                  <a:pt x="126993" y="31732"/>
                </a:lnTo>
                <a:lnTo>
                  <a:pt x="125283" y="31732"/>
                </a:lnTo>
                <a:lnTo>
                  <a:pt x="125283" y="25335"/>
                </a:lnTo>
                <a:lnTo>
                  <a:pt x="124744" y="31732"/>
                </a:lnTo>
                <a:lnTo>
                  <a:pt x="122813" y="31732"/>
                </a:lnTo>
                <a:lnTo>
                  <a:pt x="122306" y="25335"/>
                </a:lnTo>
                <a:lnTo>
                  <a:pt x="122306" y="31732"/>
                </a:lnTo>
                <a:lnTo>
                  <a:pt x="120564" y="31732"/>
                </a:lnTo>
                <a:lnTo>
                  <a:pt x="120564" y="16689"/>
                </a:lnTo>
                <a:lnTo>
                  <a:pt x="123351" y="16689"/>
                </a:lnTo>
                <a:lnTo>
                  <a:pt x="123794" y="21820"/>
                </a:lnTo>
                <a:lnTo>
                  <a:pt x="124206" y="16689"/>
                </a:lnTo>
                <a:close/>
                <a:moveTo>
                  <a:pt x="134467" y="16689"/>
                </a:moveTo>
                <a:lnTo>
                  <a:pt x="134467" y="31732"/>
                </a:lnTo>
                <a:lnTo>
                  <a:pt x="132757" y="31732"/>
                </a:lnTo>
                <a:lnTo>
                  <a:pt x="132757" y="25335"/>
                </a:lnTo>
                <a:lnTo>
                  <a:pt x="132218" y="31732"/>
                </a:lnTo>
                <a:lnTo>
                  <a:pt x="130318" y="31732"/>
                </a:lnTo>
                <a:lnTo>
                  <a:pt x="129780" y="25335"/>
                </a:lnTo>
                <a:lnTo>
                  <a:pt x="129780" y="31732"/>
                </a:lnTo>
                <a:lnTo>
                  <a:pt x="128038" y="31732"/>
                </a:lnTo>
                <a:lnTo>
                  <a:pt x="128038" y="16689"/>
                </a:lnTo>
                <a:lnTo>
                  <a:pt x="130857" y="16689"/>
                </a:lnTo>
                <a:lnTo>
                  <a:pt x="131268" y="21820"/>
                </a:lnTo>
                <a:lnTo>
                  <a:pt x="131680" y="16689"/>
                </a:lnTo>
                <a:close/>
                <a:moveTo>
                  <a:pt x="141941" y="16689"/>
                </a:moveTo>
                <a:lnTo>
                  <a:pt x="141941" y="31732"/>
                </a:lnTo>
                <a:lnTo>
                  <a:pt x="140231" y="31732"/>
                </a:lnTo>
                <a:lnTo>
                  <a:pt x="140231" y="25335"/>
                </a:lnTo>
                <a:lnTo>
                  <a:pt x="139692" y="31732"/>
                </a:lnTo>
                <a:lnTo>
                  <a:pt x="137792" y="31732"/>
                </a:lnTo>
                <a:lnTo>
                  <a:pt x="137254" y="25335"/>
                </a:lnTo>
                <a:lnTo>
                  <a:pt x="137254" y="31732"/>
                </a:lnTo>
                <a:lnTo>
                  <a:pt x="135512" y="31732"/>
                </a:lnTo>
                <a:lnTo>
                  <a:pt x="135512" y="16689"/>
                </a:lnTo>
                <a:lnTo>
                  <a:pt x="138330" y="16689"/>
                </a:lnTo>
                <a:lnTo>
                  <a:pt x="138742" y="21820"/>
                </a:lnTo>
                <a:lnTo>
                  <a:pt x="139154" y="16689"/>
                </a:lnTo>
                <a:close/>
                <a:moveTo>
                  <a:pt x="149446" y="16689"/>
                </a:moveTo>
                <a:lnTo>
                  <a:pt x="149446" y="31732"/>
                </a:lnTo>
                <a:lnTo>
                  <a:pt x="147705" y="31732"/>
                </a:lnTo>
                <a:lnTo>
                  <a:pt x="147705" y="25335"/>
                </a:lnTo>
                <a:lnTo>
                  <a:pt x="147166" y="31732"/>
                </a:lnTo>
                <a:lnTo>
                  <a:pt x="145266" y="31732"/>
                </a:lnTo>
                <a:lnTo>
                  <a:pt x="144728" y="25335"/>
                </a:lnTo>
                <a:lnTo>
                  <a:pt x="144728" y="31732"/>
                </a:lnTo>
                <a:lnTo>
                  <a:pt x="142986" y="31732"/>
                </a:lnTo>
                <a:lnTo>
                  <a:pt x="142986" y="16689"/>
                </a:lnTo>
                <a:lnTo>
                  <a:pt x="145804" y="16689"/>
                </a:lnTo>
                <a:lnTo>
                  <a:pt x="146216" y="21820"/>
                </a:lnTo>
                <a:lnTo>
                  <a:pt x="146628" y="16689"/>
                </a:lnTo>
                <a:close/>
                <a:moveTo>
                  <a:pt x="156920" y="16689"/>
                </a:moveTo>
                <a:lnTo>
                  <a:pt x="156920" y="31732"/>
                </a:lnTo>
                <a:lnTo>
                  <a:pt x="155178" y="31732"/>
                </a:lnTo>
                <a:lnTo>
                  <a:pt x="155178" y="25335"/>
                </a:lnTo>
                <a:lnTo>
                  <a:pt x="154640" y="31732"/>
                </a:lnTo>
                <a:lnTo>
                  <a:pt x="152740" y="31732"/>
                </a:lnTo>
                <a:lnTo>
                  <a:pt x="152233" y="25335"/>
                </a:lnTo>
                <a:lnTo>
                  <a:pt x="152233" y="31732"/>
                </a:lnTo>
                <a:lnTo>
                  <a:pt x="150491" y="31732"/>
                </a:lnTo>
                <a:lnTo>
                  <a:pt x="150491" y="16689"/>
                </a:lnTo>
                <a:lnTo>
                  <a:pt x="153278" y="16689"/>
                </a:lnTo>
                <a:lnTo>
                  <a:pt x="153690" y="21820"/>
                </a:lnTo>
                <a:lnTo>
                  <a:pt x="154133" y="16689"/>
                </a:lnTo>
                <a:close/>
                <a:moveTo>
                  <a:pt x="164394" y="16689"/>
                </a:moveTo>
                <a:lnTo>
                  <a:pt x="164394" y="31732"/>
                </a:lnTo>
                <a:lnTo>
                  <a:pt x="162652" y="31732"/>
                </a:lnTo>
                <a:lnTo>
                  <a:pt x="162652" y="25335"/>
                </a:lnTo>
                <a:lnTo>
                  <a:pt x="162146" y="31732"/>
                </a:lnTo>
                <a:lnTo>
                  <a:pt x="160214" y="31732"/>
                </a:lnTo>
                <a:lnTo>
                  <a:pt x="159707" y="25335"/>
                </a:lnTo>
                <a:lnTo>
                  <a:pt x="159707" y="31732"/>
                </a:lnTo>
                <a:lnTo>
                  <a:pt x="157965" y="31732"/>
                </a:lnTo>
                <a:lnTo>
                  <a:pt x="157965" y="16689"/>
                </a:lnTo>
                <a:lnTo>
                  <a:pt x="160752" y="16689"/>
                </a:lnTo>
                <a:lnTo>
                  <a:pt x="161164" y="21820"/>
                </a:lnTo>
                <a:lnTo>
                  <a:pt x="161607" y="16689"/>
                </a:lnTo>
                <a:close/>
                <a:moveTo>
                  <a:pt x="171868" y="16689"/>
                </a:moveTo>
                <a:lnTo>
                  <a:pt x="171868" y="31732"/>
                </a:lnTo>
                <a:lnTo>
                  <a:pt x="170126" y="31732"/>
                </a:lnTo>
                <a:lnTo>
                  <a:pt x="170126" y="25335"/>
                </a:lnTo>
                <a:lnTo>
                  <a:pt x="169620" y="31732"/>
                </a:lnTo>
                <a:lnTo>
                  <a:pt x="167688" y="31732"/>
                </a:lnTo>
                <a:lnTo>
                  <a:pt x="167181" y="25335"/>
                </a:lnTo>
                <a:lnTo>
                  <a:pt x="167181" y="31732"/>
                </a:lnTo>
                <a:lnTo>
                  <a:pt x="165439" y="31732"/>
                </a:lnTo>
                <a:lnTo>
                  <a:pt x="165439" y="16689"/>
                </a:lnTo>
                <a:lnTo>
                  <a:pt x="168226" y="16689"/>
                </a:lnTo>
                <a:lnTo>
                  <a:pt x="168638" y="21820"/>
                </a:lnTo>
                <a:lnTo>
                  <a:pt x="169081" y="16689"/>
                </a:lnTo>
                <a:close/>
                <a:moveTo>
                  <a:pt x="179342" y="16689"/>
                </a:moveTo>
                <a:lnTo>
                  <a:pt x="179342" y="31732"/>
                </a:lnTo>
                <a:lnTo>
                  <a:pt x="177600" y="31732"/>
                </a:lnTo>
                <a:lnTo>
                  <a:pt x="177600" y="25335"/>
                </a:lnTo>
                <a:lnTo>
                  <a:pt x="177093" y="31732"/>
                </a:lnTo>
                <a:lnTo>
                  <a:pt x="175193" y="31732"/>
                </a:lnTo>
                <a:lnTo>
                  <a:pt x="174655" y="25335"/>
                </a:lnTo>
                <a:lnTo>
                  <a:pt x="174655" y="31732"/>
                </a:lnTo>
                <a:lnTo>
                  <a:pt x="172913" y="31732"/>
                </a:lnTo>
                <a:lnTo>
                  <a:pt x="172913" y="16689"/>
                </a:lnTo>
                <a:lnTo>
                  <a:pt x="175732" y="16689"/>
                </a:lnTo>
                <a:lnTo>
                  <a:pt x="176143" y="21820"/>
                </a:lnTo>
                <a:lnTo>
                  <a:pt x="176555" y="16689"/>
                </a:lnTo>
                <a:close/>
                <a:moveTo>
                  <a:pt x="186816" y="16689"/>
                </a:moveTo>
                <a:lnTo>
                  <a:pt x="186816" y="31732"/>
                </a:lnTo>
                <a:lnTo>
                  <a:pt x="185106" y="31732"/>
                </a:lnTo>
                <a:lnTo>
                  <a:pt x="185106" y="25335"/>
                </a:lnTo>
                <a:lnTo>
                  <a:pt x="184567" y="31732"/>
                </a:lnTo>
                <a:lnTo>
                  <a:pt x="182667" y="31732"/>
                </a:lnTo>
                <a:lnTo>
                  <a:pt x="182129" y="25335"/>
                </a:lnTo>
                <a:lnTo>
                  <a:pt x="182129" y="31732"/>
                </a:lnTo>
                <a:lnTo>
                  <a:pt x="180387" y="31732"/>
                </a:lnTo>
                <a:lnTo>
                  <a:pt x="180387" y="16689"/>
                </a:lnTo>
                <a:lnTo>
                  <a:pt x="183206" y="16689"/>
                </a:lnTo>
                <a:lnTo>
                  <a:pt x="183617" y="21820"/>
                </a:lnTo>
                <a:lnTo>
                  <a:pt x="184029" y="16689"/>
                </a:lnTo>
                <a:close/>
                <a:moveTo>
                  <a:pt x="194321" y="16689"/>
                </a:moveTo>
                <a:lnTo>
                  <a:pt x="194321" y="31732"/>
                </a:lnTo>
                <a:lnTo>
                  <a:pt x="192580" y="31732"/>
                </a:lnTo>
                <a:lnTo>
                  <a:pt x="192580" y="25335"/>
                </a:lnTo>
                <a:lnTo>
                  <a:pt x="192041" y="31732"/>
                </a:lnTo>
                <a:lnTo>
                  <a:pt x="190141" y="31732"/>
                </a:lnTo>
                <a:lnTo>
                  <a:pt x="189603" y="25335"/>
                </a:lnTo>
                <a:lnTo>
                  <a:pt x="189603" y="31732"/>
                </a:lnTo>
                <a:lnTo>
                  <a:pt x="187861" y="31732"/>
                </a:lnTo>
                <a:lnTo>
                  <a:pt x="187861" y="16689"/>
                </a:lnTo>
                <a:lnTo>
                  <a:pt x="190679" y="16689"/>
                </a:lnTo>
                <a:lnTo>
                  <a:pt x="191091" y="21820"/>
                </a:lnTo>
                <a:lnTo>
                  <a:pt x="191503" y="16689"/>
                </a:lnTo>
                <a:close/>
                <a:moveTo>
                  <a:pt x="201795" y="16689"/>
                </a:moveTo>
                <a:lnTo>
                  <a:pt x="201795" y="31732"/>
                </a:lnTo>
                <a:lnTo>
                  <a:pt x="200054" y="31732"/>
                </a:lnTo>
                <a:lnTo>
                  <a:pt x="200054" y="25335"/>
                </a:lnTo>
                <a:lnTo>
                  <a:pt x="199515" y="31732"/>
                </a:lnTo>
                <a:lnTo>
                  <a:pt x="197615" y="31732"/>
                </a:lnTo>
                <a:lnTo>
                  <a:pt x="197077" y="25335"/>
                </a:lnTo>
                <a:lnTo>
                  <a:pt x="197077" y="31732"/>
                </a:lnTo>
                <a:lnTo>
                  <a:pt x="195366" y="31732"/>
                </a:lnTo>
                <a:lnTo>
                  <a:pt x="195366" y="16689"/>
                </a:lnTo>
                <a:lnTo>
                  <a:pt x="198153" y="16689"/>
                </a:lnTo>
                <a:lnTo>
                  <a:pt x="198565" y="21820"/>
                </a:lnTo>
                <a:lnTo>
                  <a:pt x="198977" y="16689"/>
                </a:lnTo>
                <a:close/>
                <a:moveTo>
                  <a:pt x="209269" y="16689"/>
                </a:moveTo>
                <a:lnTo>
                  <a:pt x="209269" y="31732"/>
                </a:lnTo>
                <a:lnTo>
                  <a:pt x="207527" y="31732"/>
                </a:lnTo>
                <a:lnTo>
                  <a:pt x="207527" y="25335"/>
                </a:lnTo>
                <a:lnTo>
                  <a:pt x="207021" y="31732"/>
                </a:lnTo>
                <a:lnTo>
                  <a:pt x="205089" y="31732"/>
                </a:lnTo>
                <a:lnTo>
                  <a:pt x="204582" y="25335"/>
                </a:lnTo>
                <a:lnTo>
                  <a:pt x="204582" y="31732"/>
                </a:lnTo>
                <a:lnTo>
                  <a:pt x="202840" y="31732"/>
                </a:lnTo>
                <a:lnTo>
                  <a:pt x="202840" y="16689"/>
                </a:lnTo>
                <a:lnTo>
                  <a:pt x="205627" y="16689"/>
                </a:lnTo>
                <a:lnTo>
                  <a:pt x="206039" y="21820"/>
                </a:lnTo>
                <a:lnTo>
                  <a:pt x="206451" y="16689"/>
                </a:lnTo>
                <a:close/>
                <a:moveTo>
                  <a:pt x="216743" y="16689"/>
                </a:moveTo>
                <a:lnTo>
                  <a:pt x="216743" y="31732"/>
                </a:lnTo>
                <a:lnTo>
                  <a:pt x="215001" y="31732"/>
                </a:lnTo>
                <a:lnTo>
                  <a:pt x="215001" y="25335"/>
                </a:lnTo>
                <a:lnTo>
                  <a:pt x="214495" y="31732"/>
                </a:lnTo>
                <a:lnTo>
                  <a:pt x="212563" y="31732"/>
                </a:lnTo>
                <a:lnTo>
                  <a:pt x="212056" y="25335"/>
                </a:lnTo>
                <a:lnTo>
                  <a:pt x="212056" y="31732"/>
                </a:lnTo>
                <a:lnTo>
                  <a:pt x="210314" y="31732"/>
                </a:lnTo>
                <a:lnTo>
                  <a:pt x="210314" y="16689"/>
                </a:lnTo>
                <a:lnTo>
                  <a:pt x="213101" y="16689"/>
                </a:lnTo>
                <a:lnTo>
                  <a:pt x="213513" y="21820"/>
                </a:lnTo>
                <a:lnTo>
                  <a:pt x="213956" y="16689"/>
                </a:lnTo>
                <a:close/>
                <a:moveTo>
                  <a:pt x="224217" y="16689"/>
                </a:moveTo>
                <a:lnTo>
                  <a:pt x="224217" y="31732"/>
                </a:lnTo>
                <a:lnTo>
                  <a:pt x="222475" y="31732"/>
                </a:lnTo>
                <a:lnTo>
                  <a:pt x="222475" y="25335"/>
                </a:lnTo>
                <a:lnTo>
                  <a:pt x="221969" y="31732"/>
                </a:lnTo>
                <a:lnTo>
                  <a:pt x="220037" y="31732"/>
                </a:lnTo>
                <a:lnTo>
                  <a:pt x="219530" y="25335"/>
                </a:lnTo>
                <a:lnTo>
                  <a:pt x="219530" y="31732"/>
                </a:lnTo>
                <a:lnTo>
                  <a:pt x="217788" y="31732"/>
                </a:lnTo>
                <a:lnTo>
                  <a:pt x="217788" y="16689"/>
                </a:lnTo>
                <a:lnTo>
                  <a:pt x="220575" y="16689"/>
                </a:lnTo>
                <a:lnTo>
                  <a:pt x="221018" y="21820"/>
                </a:lnTo>
                <a:lnTo>
                  <a:pt x="221430" y="16689"/>
                </a:lnTo>
                <a:close/>
                <a:moveTo>
                  <a:pt x="231691" y="16689"/>
                </a:moveTo>
                <a:lnTo>
                  <a:pt x="231691" y="31732"/>
                </a:lnTo>
                <a:lnTo>
                  <a:pt x="229981" y="31732"/>
                </a:lnTo>
                <a:lnTo>
                  <a:pt x="229981" y="25335"/>
                </a:lnTo>
                <a:lnTo>
                  <a:pt x="229442" y="31732"/>
                </a:lnTo>
                <a:lnTo>
                  <a:pt x="227542" y="31732"/>
                </a:lnTo>
                <a:lnTo>
                  <a:pt x="227004" y="25335"/>
                </a:lnTo>
                <a:lnTo>
                  <a:pt x="227004" y="31732"/>
                </a:lnTo>
                <a:lnTo>
                  <a:pt x="225262" y="31732"/>
                </a:lnTo>
                <a:lnTo>
                  <a:pt x="225262" y="16689"/>
                </a:lnTo>
                <a:lnTo>
                  <a:pt x="228049" y="16689"/>
                </a:lnTo>
                <a:lnTo>
                  <a:pt x="228492" y="21820"/>
                </a:lnTo>
                <a:lnTo>
                  <a:pt x="228904" y="16689"/>
                </a:lnTo>
                <a:close/>
                <a:moveTo>
                  <a:pt x="239165" y="16689"/>
                </a:moveTo>
                <a:lnTo>
                  <a:pt x="239165" y="31732"/>
                </a:lnTo>
                <a:lnTo>
                  <a:pt x="237455" y="31732"/>
                </a:lnTo>
                <a:lnTo>
                  <a:pt x="237455" y="25335"/>
                </a:lnTo>
                <a:lnTo>
                  <a:pt x="236916" y="31732"/>
                </a:lnTo>
                <a:lnTo>
                  <a:pt x="235016" y="31732"/>
                </a:lnTo>
                <a:lnTo>
                  <a:pt x="234478" y="25335"/>
                </a:lnTo>
                <a:lnTo>
                  <a:pt x="234478" y="31732"/>
                </a:lnTo>
                <a:lnTo>
                  <a:pt x="232736" y="31732"/>
                </a:lnTo>
                <a:lnTo>
                  <a:pt x="232736" y="16689"/>
                </a:lnTo>
                <a:lnTo>
                  <a:pt x="235555" y="16689"/>
                </a:lnTo>
                <a:lnTo>
                  <a:pt x="235966" y="21820"/>
                </a:lnTo>
                <a:lnTo>
                  <a:pt x="236378" y="16689"/>
                </a:lnTo>
                <a:close/>
                <a:moveTo>
                  <a:pt x="246670" y="16689"/>
                </a:moveTo>
                <a:lnTo>
                  <a:pt x="246670" y="31732"/>
                </a:lnTo>
                <a:lnTo>
                  <a:pt x="244929" y="31732"/>
                </a:lnTo>
                <a:lnTo>
                  <a:pt x="244929" y="25335"/>
                </a:lnTo>
                <a:lnTo>
                  <a:pt x="244390" y="31732"/>
                </a:lnTo>
                <a:lnTo>
                  <a:pt x="242490" y="31732"/>
                </a:lnTo>
                <a:lnTo>
                  <a:pt x="241952" y="25335"/>
                </a:lnTo>
                <a:lnTo>
                  <a:pt x="241952" y="31732"/>
                </a:lnTo>
                <a:lnTo>
                  <a:pt x="240242" y="31732"/>
                </a:lnTo>
                <a:lnTo>
                  <a:pt x="240242" y="16689"/>
                </a:lnTo>
                <a:lnTo>
                  <a:pt x="243028" y="16689"/>
                </a:lnTo>
                <a:lnTo>
                  <a:pt x="243440" y="21820"/>
                </a:lnTo>
                <a:lnTo>
                  <a:pt x="243852" y="16689"/>
                </a:lnTo>
                <a:close/>
                <a:moveTo>
                  <a:pt x="254144" y="16689"/>
                </a:moveTo>
                <a:lnTo>
                  <a:pt x="254144" y="31732"/>
                </a:lnTo>
                <a:lnTo>
                  <a:pt x="252402" y="31732"/>
                </a:lnTo>
                <a:lnTo>
                  <a:pt x="252402" y="25335"/>
                </a:lnTo>
                <a:lnTo>
                  <a:pt x="251864" y="31732"/>
                </a:lnTo>
                <a:lnTo>
                  <a:pt x="249964" y="31732"/>
                </a:lnTo>
                <a:lnTo>
                  <a:pt x="249426" y="25335"/>
                </a:lnTo>
                <a:lnTo>
                  <a:pt x="249426" y="31732"/>
                </a:lnTo>
                <a:lnTo>
                  <a:pt x="247715" y="31732"/>
                </a:lnTo>
                <a:lnTo>
                  <a:pt x="247715" y="16689"/>
                </a:lnTo>
                <a:lnTo>
                  <a:pt x="250502" y="16689"/>
                </a:lnTo>
                <a:lnTo>
                  <a:pt x="250914" y="21820"/>
                </a:lnTo>
                <a:lnTo>
                  <a:pt x="251326" y="16689"/>
                </a:lnTo>
                <a:close/>
                <a:moveTo>
                  <a:pt x="261618" y="16689"/>
                </a:moveTo>
                <a:lnTo>
                  <a:pt x="261618" y="31732"/>
                </a:lnTo>
                <a:lnTo>
                  <a:pt x="259876" y="31732"/>
                </a:lnTo>
                <a:lnTo>
                  <a:pt x="259876" y="25335"/>
                </a:lnTo>
                <a:lnTo>
                  <a:pt x="259338" y="31732"/>
                </a:lnTo>
                <a:lnTo>
                  <a:pt x="257438" y="31732"/>
                </a:lnTo>
                <a:lnTo>
                  <a:pt x="256899" y="25335"/>
                </a:lnTo>
                <a:lnTo>
                  <a:pt x="256899" y="31732"/>
                </a:lnTo>
                <a:lnTo>
                  <a:pt x="255189" y="31732"/>
                </a:lnTo>
                <a:lnTo>
                  <a:pt x="255189" y="16689"/>
                </a:lnTo>
                <a:lnTo>
                  <a:pt x="257976" y="16689"/>
                </a:lnTo>
                <a:lnTo>
                  <a:pt x="258388" y="21820"/>
                </a:lnTo>
                <a:lnTo>
                  <a:pt x="258831" y="16689"/>
                </a:lnTo>
                <a:close/>
                <a:moveTo>
                  <a:pt x="269092" y="16689"/>
                </a:moveTo>
                <a:lnTo>
                  <a:pt x="269092" y="31732"/>
                </a:lnTo>
                <a:lnTo>
                  <a:pt x="267350" y="31732"/>
                </a:lnTo>
                <a:lnTo>
                  <a:pt x="267350" y="25335"/>
                </a:lnTo>
                <a:lnTo>
                  <a:pt x="266844" y="31732"/>
                </a:lnTo>
                <a:lnTo>
                  <a:pt x="264912" y="31732"/>
                </a:lnTo>
                <a:lnTo>
                  <a:pt x="264405" y="25335"/>
                </a:lnTo>
                <a:lnTo>
                  <a:pt x="264405" y="31732"/>
                </a:lnTo>
                <a:lnTo>
                  <a:pt x="262663" y="31732"/>
                </a:lnTo>
                <a:lnTo>
                  <a:pt x="262663" y="16689"/>
                </a:lnTo>
                <a:lnTo>
                  <a:pt x="265450" y="16689"/>
                </a:lnTo>
                <a:lnTo>
                  <a:pt x="265862" y="21820"/>
                </a:lnTo>
                <a:lnTo>
                  <a:pt x="266305" y="16689"/>
                </a:lnTo>
                <a:close/>
                <a:moveTo>
                  <a:pt x="276566" y="16689"/>
                </a:moveTo>
                <a:lnTo>
                  <a:pt x="276566" y="31732"/>
                </a:lnTo>
                <a:lnTo>
                  <a:pt x="274824" y="31732"/>
                </a:lnTo>
                <a:lnTo>
                  <a:pt x="274824" y="25335"/>
                </a:lnTo>
                <a:lnTo>
                  <a:pt x="274317" y="31732"/>
                </a:lnTo>
                <a:lnTo>
                  <a:pt x="272386" y="31732"/>
                </a:lnTo>
                <a:lnTo>
                  <a:pt x="271879" y="25335"/>
                </a:lnTo>
                <a:lnTo>
                  <a:pt x="271879" y="31732"/>
                </a:lnTo>
                <a:lnTo>
                  <a:pt x="270137" y="31732"/>
                </a:lnTo>
                <a:lnTo>
                  <a:pt x="270137" y="16689"/>
                </a:lnTo>
                <a:lnTo>
                  <a:pt x="272924" y="16689"/>
                </a:lnTo>
                <a:lnTo>
                  <a:pt x="273367" y="21820"/>
                </a:lnTo>
                <a:lnTo>
                  <a:pt x="273779" y="16689"/>
                </a:lnTo>
                <a:close/>
                <a:moveTo>
                  <a:pt x="284040" y="16689"/>
                </a:moveTo>
                <a:lnTo>
                  <a:pt x="284040" y="31732"/>
                </a:lnTo>
                <a:lnTo>
                  <a:pt x="282298" y="31732"/>
                </a:lnTo>
                <a:lnTo>
                  <a:pt x="282298" y="25335"/>
                </a:lnTo>
                <a:lnTo>
                  <a:pt x="281791" y="31732"/>
                </a:lnTo>
                <a:lnTo>
                  <a:pt x="279860" y="31732"/>
                </a:lnTo>
                <a:lnTo>
                  <a:pt x="279353" y="25335"/>
                </a:lnTo>
                <a:lnTo>
                  <a:pt x="279353" y="31732"/>
                </a:lnTo>
                <a:lnTo>
                  <a:pt x="277611" y="31732"/>
                </a:lnTo>
                <a:lnTo>
                  <a:pt x="277611" y="16689"/>
                </a:lnTo>
                <a:lnTo>
                  <a:pt x="280430" y="16689"/>
                </a:lnTo>
                <a:lnTo>
                  <a:pt x="280841" y="21820"/>
                </a:lnTo>
                <a:lnTo>
                  <a:pt x="281253" y="16689"/>
                </a:lnTo>
                <a:close/>
                <a:moveTo>
                  <a:pt x="7347" y="32587"/>
                </a:moveTo>
                <a:lnTo>
                  <a:pt x="7347" y="47598"/>
                </a:lnTo>
                <a:lnTo>
                  <a:pt x="5605" y="47598"/>
                </a:lnTo>
                <a:lnTo>
                  <a:pt x="5605" y="41201"/>
                </a:lnTo>
                <a:lnTo>
                  <a:pt x="5099" y="47598"/>
                </a:lnTo>
                <a:lnTo>
                  <a:pt x="3167" y="47598"/>
                </a:lnTo>
                <a:lnTo>
                  <a:pt x="2629" y="41201"/>
                </a:lnTo>
                <a:lnTo>
                  <a:pt x="2629" y="47598"/>
                </a:lnTo>
                <a:lnTo>
                  <a:pt x="918" y="47598"/>
                </a:lnTo>
                <a:lnTo>
                  <a:pt x="918" y="32587"/>
                </a:lnTo>
                <a:lnTo>
                  <a:pt x="3705" y="32587"/>
                </a:lnTo>
                <a:lnTo>
                  <a:pt x="4117" y="37686"/>
                </a:lnTo>
                <a:lnTo>
                  <a:pt x="4529" y="32587"/>
                </a:lnTo>
                <a:close/>
                <a:moveTo>
                  <a:pt x="14821" y="32587"/>
                </a:moveTo>
                <a:lnTo>
                  <a:pt x="14821" y="47598"/>
                </a:lnTo>
                <a:lnTo>
                  <a:pt x="13079" y="47598"/>
                </a:lnTo>
                <a:lnTo>
                  <a:pt x="13079" y="41201"/>
                </a:lnTo>
                <a:lnTo>
                  <a:pt x="12573" y="47598"/>
                </a:lnTo>
                <a:lnTo>
                  <a:pt x="10641" y="47598"/>
                </a:lnTo>
                <a:lnTo>
                  <a:pt x="10134" y="41201"/>
                </a:lnTo>
                <a:lnTo>
                  <a:pt x="10134" y="47598"/>
                </a:lnTo>
                <a:lnTo>
                  <a:pt x="8392" y="47598"/>
                </a:lnTo>
                <a:lnTo>
                  <a:pt x="8392" y="32587"/>
                </a:lnTo>
                <a:lnTo>
                  <a:pt x="11179" y="32587"/>
                </a:lnTo>
                <a:lnTo>
                  <a:pt x="11591" y="37686"/>
                </a:lnTo>
                <a:lnTo>
                  <a:pt x="12034" y="32587"/>
                </a:lnTo>
                <a:close/>
                <a:moveTo>
                  <a:pt x="22295" y="32587"/>
                </a:moveTo>
                <a:lnTo>
                  <a:pt x="22295" y="47598"/>
                </a:lnTo>
                <a:lnTo>
                  <a:pt x="20553" y="47598"/>
                </a:lnTo>
                <a:lnTo>
                  <a:pt x="20553" y="41201"/>
                </a:lnTo>
                <a:lnTo>
                  <a:pt x="20047" y="47598"/>
                </a:lnTo>
                <a:lnTo>
                  <a:pt x="18115" y="47598"/>
                </a:lnTo>
                <a:lnTo>
                  <a:pt x="17608" y="41201"/>
                </a:lnTo>
                <a:lnTo>
                  <a:pt x="17608" y="47598"/>
                </a:lnTo>
                <a:lnTo>
                  <a:pt x="15866" y="47598"/>
                </a:lnTo>
                <a:lnTo>
                  <a:pt x="15866" y="32587"/>
                </a:lnTo>
                <a:lnTo>
                  <a:pt x="18653" y="32587"/>
                </a:lnTo>
                <a:lnTo>
                  <a:pt x="19096" y="37686"/>
                </a:lnTo>
                <a:lnTo>
                  <a:pt x="19508" y="32587"/>
                </a:lnTo>
                <a:close/>
                <a:moveTo>
                  <a:pt x="29769" y="32587"/>
                </a:moveTo>
                <a:lnTo>
                  <a:pt x="29769" y="47598"/>
                </a:lnTo>
                <a:lnTo>
                  <a:pt x="28059" y="47598"/>
                </a:lnTo>
                <a:lnTo>
                  <a:pt x="28059" y="41201"/>
                </a:lnTo>
                <a:lnTo>
                  <a:pt x="27520" y="47598"/>
                </a:lnTo>
                <a:lnTo>
                  <a:pt x="25589" y="47598"/>
                </a:lnTo>
                <a:lnTo>
                  <a:pt x="25082" y="41201"/>
                </a:lnTo>
                <a:lnTo>
                  <a:pt x="25082" y="47598"/>
                </a:lnTo>
                <a:lnTo>
                  <a:pt x="23340" y="47598"/>
                </a:lnTo>
                <a:lnTo>
                  <a:pt x="23340" y="32587"/>
                </a:lnTo>
                <a:lnTo>
                  <a:pt x="26159" y="32587"/>
                </a:lnTo>
                <a:lnTo>
                  <a:pt x="26570" y="37686"/>
                </a:lnTo>
                <a:lnTo>
                  <a:pt x="26982" y="32587"/>
                </a:lnTo>
                <a:close/>
                <a:moveTo>
                  <a:pt x="37243" y="32587"/>
                </a:moveTo>
                <a:lnTo>
                  <a:pt x="37243" y="47598"/>
                </a:lnTo>
                <a:lnTo>
                  <a:pt x="35533" y="47598"/>
                </a:lnTo>
                <a:lnTo>
                  <a:pt x="35533" y="41201"/>
                </a:lnTo>
                <a:lnTo>
                  <a:pt x="34994" y="47598"/>
                </a:lnTo>
                <a:lnTo>
                  <a:pt x="33094" y="47598"/>
                </a:lnTo>
                <a:lnTo>
                  <a:pt x="32556" y="41201"/>
                </a:lnTo>
                <a:lnTo>
                  <a:pt x="32556" y="47598"/>
                </a:lnTo>
                <a:lnTo>
                  <a:pt x="30814" y="47598"/>
                </a:lnTo>
                <a:lnTo>
                  <a:pt x="30814" y="32587"/>
                </a:lnTo>
                <a:lnTo>
                  <a:pt x="33633" y="32587"/>
                </a:lnTo>
                <a:lnTo>
                  <a:pt x="34044" y="37686"/>
                </a:lnTo>
                <a:lnTo>
                  <a:pt x="34456" y="32587"/>
                </a:lnTo>
                <a:close/>
                <a:moveTo>
                  <a:pt x="44748" y="32587"/>
                </a:moveTo>
                <a:lnTo>
                  <a:pt x="44748" y="47598"/>
                </a:lnTo>
                <a:lnTo>
                  <a:pt x="43007" y="47598"/>
                </a:lnTo>
                <a:lnTo>
                  <a:pt x="43007" y="41201"/>
                </a:lnTo>
                <a:lnTo>
                  <a:pt x="42468" y="47598"/>
                </a:lnTo>
                <a:lnTo>
                  <a:pt x="40568" y="47598"/>
                </a:lnTo>
                <a:lnTo>
                  <a:pt x="40030" y="41201"/>
                </a:lnTo>
                <a:lnTo>
                  <a:pt x="40030" y="47598"/>
                </a:lnTo>
                <a:lnTo>
                  <a:pt x="38320" y="47598"/>
                </a:lnTo>
                <a:lnTo>
                  <a:pt x="38320" y="32587"/>
                </a:lnTo>
                <a:lnTo>
                  <a:pt x="41106" y="32587"/>
                </a:lnTo>
                <a:lnTo>
                  <a:pt x="41518" y="37686"/>
                </a:lnTo>
                <a:lnTo>
                  <a:pt x="41930" y="32587"/>
                </a:lnTo>
                <a:close/>
                <a:moveTo>
                  <a:pt x="52222" y="32587"/>
                </a:moveTo>
                <a:lnTo>
                  <a:pt x="52222" y="47598"/>
                </a:lnTo>
                <a:lnTo>
                  <a:pt x="50480" y="47598"/>
                </a:lnTo>
                <a:lnTo>
                  <a:pt x="50480" y="41201"/>
                </a:lnTo>
                <a:lnTo>
                  <a:pt x="49942" y="47598"/>
                </a:lnTo>
                <a:lnTo>
                  <a:pt x="48042" y="47598"/>
                </a:lnTo>
                <a:lnTo>
                  <a:pt x="47504" y="41201"/>
                </a:lnTo>
                <a:lnTo>
                  <a:pt x="47504" y="47598"/>
                </a:lnTo>
                <a:lnTo>
                  <a:pt x="45793" y="47598"/>
                </a:lnTo>
                <a:lnTo>
                  <a:pt x="45793" y="32587"/>
                </a:lnTo>
                <a:lnTo>
                  <a:pt x="48580" y="32587"/>
                </a:lnTo>
                <a:lnTo>
                  <a:pt x="48992" y="37686"/>
                </a:lnTo>
                <a:lnTo>
                  <a:pt x="49404" y="32587"/>
                </a:lnTo>
                <a:close/>
                <a:moveTo>
                  <a:pt x="59696" y="32587"/>
                </a:moveTo>
                <a:lnTo>
                  <a:pt x="59696" y="47598"/>
                </a:lnTo>
                <a:lnTo>
                  <a:pt x="57954" y="47598"/>
                </a:lnTo>
                <a:lnTo>
                  <a:pt x="57954" y="41201"/>
                </a:lnTo>
                <a:lnTo>
                  <a:pt x="57448" y="47598"/>
                </a:lnTo>
                <a:lnTo>
                  <a:pt x="55516" y="47598"/>
                </a:lnTo>
                <a:lnTo>
                  <a:pt x="54978" y="41201"/>
                </a:lnTo>
                <a:lnTo>
                  <a:pt x="54978" y="47598"/>
                </a:lnTo>
                <a:lnTo>
                  <a:pt x="53267" y="47598"/>
                </a:lnTo>
                <a:lnTo>
                  <a:pt x="53267" y="32587"/>
                </a:lnTo>
                <a:lnTo>
                  <a:pt x="56054" y="32587"/>
                </a:lnTo>
                <a:lnTo>
                  <a:pt x="56466" y="37686"/>
                </a:lnTo>
                <a:lnTo>
                  <a:pt x="56878" y="32587"/>
                </a:lnTo>
                <a:close/>
                <a:moveTo>
                  <a:pt x="67170" y="32587"/>
                </a:moveTo>
                <a:lnTo>
                  <a:pt x="67170" y="47598"/>
                </a:lnTo>
                <a:lnTo>
                  <a:pt x="65428" y="47598"/>
                </a:lnTo>
                <a:lnTo>
                  <a:pt x="65428" y="41201"/>
                </a:lnTo>
                <a:lnTo>
                  <a:pt x="64922" y="47598"/>
                </a:lnTo>
                <a:lnTo>
                  <a:pt x="62990" y="47598"/>
                </a:lnTo>
                <a:lnTo>
                  <a:pt x="62483" y="41201"/>
                </a:lnTo>
                <a:lnTo>
                  <a:pt x="62483" y="47598"/>
                </a:lnTo>
                <a:lnTo>
                  <a:pt x="60741" y="47598"/>
                </a:lnTo>
                <a:lnTo>
                  <a:pt x="60741" y="32587"/>
                </a:lnTo>
                <a:lnTo>
                  <a:pt x="63528" y="32587"/>
                </a:lnTo>
                <a:lnTo>
                  <a:pt x="63940" y="37686"/>
                </a:lnTo>
                <a:lnTo>
                  <a:pt x="64383" y="32587"/>
                </a:lnTo>
                <a:close/>
                <a:moveTo>
                  <a:pt x="74644" y="32587"/>
                </a:moveTo>
                <a:lnTo>
                  <a:pt x="74644" y="47598"/>
                </a:lnTo>
                <a:lnTo>
                  <a:pt x="72902" y="47598"/>
                </a:lnTo>
                <a:lnTo>
                  <a:pt x="72902" y="41201"/>
                </a:lnTo>
                <a:lnTo>
                  <a:pt x="72395" y="47598"/>
                </a:lnTo>
                <a:lnTo>
                  <a:pt x="70464" y="47598"/>
                </a:lnTo>
                <a:lnTo>
                  <a:pt x="69957" y="41201"/>
                </a:lnTo>
                <a:lnTo>
                  <a:pt x="69957" y="47598"/>
                </a:lnTo>
                <a:lnTo>
                  <a:pt x="68215" y="47598"/>
                </a:lnTo>
                <a:lnTo>
                  <a:pt x="68215" y="32587"/>
                </a:lnTo>
                <a:lnTo>
                  <a:pt x="71002" y="32587"/>
                </a:lnTo>
                <a:lnTo>
                  <a:pt x="71445" y="37686"/>
                </a:lnTo>
                <a:lnTo>
                  <a:pt x="71857" y="32587"/>
                </a:lnTo>
                <a:close/>
                <a:moveTo>
                  <a:pt x="82118" y="32587"/>
                </a:moveTo>
                <a:lnTo>
                  <a:pt x="82118" y="47598"/>
                </a:lnTo>
                <a:lnTo>
                  <a:pt x="80376" y="47598"/>
                </a:lnTo>
                <a:lnTo>
                  <a:pt x="80376" y="41201"/>
                </a:lnTo>
                <a:lnTo>
                  <a:pt x="79869" y="47598"/>
                </a:lnTo>
                <a:lnTo>
                  <a:pt x="77969" y="47598"/>
                </a:lnTo>
                <a:lnTo>
                  <a:pt x="77431" y="41201"/>
                </a:lnTo>
                <a:lnTo>
                  <a:pt x="77431" y="47598"/>
                </a:lnTo>
                <a:lnTo>
                  <a:pt x="75689" y="47598"/>
                </a:lnTo>
                <a:lnTo>
                  <a:pt x="75689" y="32587"/>
                </a:lnTo>
                <a:lnTo>
                  <a:pt x="78508" y="32587"/>
                </a:lnTo>
                <a:lnTo>
                  <a:pt x="78919" y="37686"/>
                </a:lnTo>
                <a:lnTo>
                  <a:pt x="79331" y="32587"/>
                </a:lnTo>
                <a:close/>
                <a:moveTo>
                  <a:pt x="89623" y="32587"/>
                </a:moveTo>
                <a:lnTo>
                  <a:pt x="89623" y="47598"/>
                </a:lnTo>
                <a:lnTo>
                  <a:pt x="87882" y="47598"/>
                </a:lnTo>
                <a:lnTo>
                  <a:pt x="87882" y="41201"/>
                </a:lnTo>
                <a:lnTo>
                  <a:pt x="87343" y="47598"/>
                </a:lnTo>
                <a:lnTo>
                  <a:pt x="85443" y="47598"/>
                </a:lnTo>
                <a:lnTo>
                  <a:pt x="84905" y="41201"/>
                </a:lnTo>
                <a:lnTo>
                  <a:pt x="84905" y="47598"/>
                </a:lnTo>
                <a:lnTo>
                  <a:pt x="83163" y="47598"/>
                </a:lnTo>
                <a:lnTo>
                  <a:pt x="83163" y="32587"/>
                </a:lnTo>
                <a:lnTo>
                  <a:pt x="85982" y="32587"/>
                </a:lnTo>
                <a:lnTo>
                  <a:pt x="86393" y="37686"/>
                </a:lnTo>
                <a:lnTo>
                  <a:pt x="86805" y="32587"/>
                </a:lnTo>
                <a:close/>
                <a:moveTo>
                  <a:pt x="97097" y="32587"/>
                </a:moveTo>
                <a:lnTo>
                  <a:pt x="97097" y="47598"/>
                </a:lnTo>
                <a:lnTo>
                  <a:pt x="95356" y="47598"/>
                </a:lnTo>
                <a:lnTo>
                  <a:pt x="95356" y="41201"/>
                </a:lnTo>
                <a:lnTo>
                  <a:pt x="94817" y="47598"/>
                </a:lnTo>
                <a:lnTo>
                  <a:pt x="92917" y="47598"/>
                </a:lnTo>
                <a:lnTo>
                  <a:pt x="92379" y="41201"/>
                </a:lnTo>
                <a:lnTo>
                  <a:pt x="92379" y="47598"/>
                </a:lnTo>
                <a:lnTo>
                  <a:pt x="90637" y="47598"/>
                </a:lnTo>
                <a:lnTo>
                  <a:pt x="90637" y="32587"/>
                </a:lnTo>
                <a:lnTo>
                  <a:pt x="93455" y="32587"/>
                </a:lnTo>
                <a:lnTo>
                  <a:pt x="93867" y="37686"/>
                </a:lnTo>
                <a:lnTo>
                  <a:pt x="94279" y="32587"/>
                </a:lnTo>
                <a:close/>
                <a:moveTo>
                  <a:pt x="104571" y="32587"/>
                </a:moveTo>
                <a:lnTo>
                  <a:pt x="104571" y="47598"/>
                </a:lnTo>
                <a:lnTo>
                  <a:pt x="102829" y="47598"/>
                </a:lnTo>
                <a:lnTo>
                  <a:pt x="102829" y="41201"/>
                </a:lnTo>
                <a:lnTo>
                  <a:pt x="102323" y="47598"/>
                </a:lnTo>
                <a:lnTo>
                  <a:pt x="100391" y="47598"/>
                </a:lnTo>
                <a:lnTo>
                  <a:pt x="99853" y="41201"/>
                </a:lnTo>
                <a:lnTo>
                  <a:pt x="99853" y="47598"/>
                </a:lnTo>
                <a:lnTo>
                  <a:pt x="98142" y="47598"/>
                </a:lnTo>
                <a:lnTo>
                  <a:pt x="98142" y="32587"/>
                </a:lnTo>
                <a:lnTo>
                  <a:pt x="100929" y="32587"/>
                </a:lnTo>
                <a:lnTo>
                  <a:pt x="101341" y="37686"/>
                </a:lnTo>
                <a:lnTo>
                  <a:pt x="101753" y="32587"/>
                </a:lnTo>
                <a:close/>
                <a:moveTo>
                  <a:pt x="112045" y="32587"/>
                </a:moveTo>
                <a:lnTo>
                  <a:pt x="112045" y="47598"/>
                </a:lnTo>
                <a:lnTo>
                  <a:pt x="110303" y="47598"/>
                </a:lnTo>
                <a:lnTo>
                  <a:pt x="110303" y="41201"/>
                </a:lnTo>
                <a:lnTo>
                  <a:pt x="109797" y="47598"/>
                </a:lnTo>
                <a:lnTo>
                  <a:pt x="107865" y="47598"/>
                </a:lnTo>
                <a:lnTo>
                  <a:pt x="107358" y="41201"/>
                </a:lnTo>
                <a:lnTo>
                  <a:pt x="107358" y="47598"/>
                </a:lnTo>
                <a:lnTo>
                  <a:pt x="105616" y="47598"/>
                </a:lnTo>
                <a:lnTo>
                  <a:pt x="105616" y="32587"/>
                </a:lnTo>
                <a:lnTo>
                  <a:pt x="108403" y="32587"/>
                </a:lnTo>
                <a:lnTo>
                  <a:pt x="108815" y="37686"/>
                </a:lnTo>
                <a:lnTo>
                  <a:pt x="109258" y="32587"/>
                </a:lnTo>
                <a:close/>
                <a:moveTo>
                  <a:pt x="119519" y="32587"/>
                </a:moveTo>
                <a:lnTo>
                  <a:pt x="119519" y="47598"/>
                </a:lnTo>
                <a:lnTo>
                  <a:pt x="117777" y="47598"/>
                </a:lnTo>
                <a:lnTo>
                  <a:pt x="117777" y="41201"/>
                </a:lnTo>
                <a:lnTo>
                  <a:pt x="117271" y="47598"/>
                </a:lnTo>
                <a:lnTo>
                  <a:pt x="115339" y="47598"/>
                </a:lnTo>
                <a:lnTo>
                  <a:pt x="114832" y="41201"/>
                </a:lnTo>
                <a:lnTo>
                  <a:pt x="114832" y="47598"/>
                </a:lnTo>
                <a:lnTo>
                  <a:pt x="113090" y="47598"/>
                </a:lnTo>
                <a:lnTo>
                  <a:pt x="113090" y="32587"/>
                </a:lnTo>
                <a:lnTo>
                  <a:pt x="115877" y="32587"/>
                </a:lnTo>
                <a:lnTo>
                  <a:pt x="116320" y="37686"/>
                </a:lnTo>
                <a:lnTo>
                  <a:pt x="116732" y="32587"/>
                </a:lnTo>
                <a:close/>
                <a:moveTo>
                  <a:pt x="126993" y="32587"/>
                </a:moveTo>
                <a:lnTo>
                  <a:pt x="126993" y="47598"/>
                </a:lnTo>
                <a:lnTo>
                  <a:pt x="125283" y="47598"/>
                </a:lnTo>
                <a:lnTo>
                  <a:pt x="125283" y="41201"/>
                </a:lnTo>
                <a:lnTo>
                  <a:pt x="124744" y="47598"/>
                </a:lnTo>
                <a:lnTo>
                  <a:pt x="122813" y="47598"/>
                </a:lnTo>
                <a:lnTo>
                  <a:pt x="122306" y="41201"/>
                </a:lnTo>
                <a:lnTo>
                  <a:pt x="122306" y="47598"/>
                </a:lnTo>
                <a:lnTo>
                  <a:pt x="120564" y="47598"/>
                </a:lnTo>
                <a:lnTo>
                  <a:pt x="120564" y="32587"/>
                </a:lnTo>
                <a:lnTo>
                  <a:pt x="123351" y="32587"/>
                </a:lnTo>
                <a:lnTo>
                  <a:pt x="123794" y="37686"/>
                </a:lnTo>
                <a:lnTo>
                  <a:pt x="124206" y="32587"/>
                </a:lnTo>
                <a:close/>
                <a:moveTo>
                  <a:pt x="134467" y="32587"/>
                </a:moveTo>
                <a:lnTo>
                  <a:pt x="134467" y="47598"/>
                </a:lnTo>
                <a:lnTo>
                  <a:pt x="132757" y="47598"/>
                </a:lnTo>
                <a:lnTo>
                  <a:pt x="132757" y="41201"/>
                </a:lnTo>
                <a:lnTo>
                  <a:pt x="132218" y="47598"/>
                </a:lnTo>
                <a:lnTo>
                  <a:pt x="130318" y="47598"/>
                </a:lnTo>
                <a:lnTo>
                  <a:pt x="129780" y="41201"/>
                </a:lnTo>
                <a:lnTo>
                  <a:pt x="129780" y="47598"/>
                </a:lnTo>
                <a:lnTo>
                  <a:pt x="128038" y="47598"/>
                </a:lnTo>
                <a:lnTo>
                  <a:pt x="128038" y="32587"/>
                </a:lnTo>
                <a:lnTo>
                  <a:pt x="130857" y="32587"/>
                </a:lnTo>
                <a:lnTo>
                  <a:pt x="131268" y="37686"/>
                </a:lnTo>
                <a:lnTo>
                  <a:pt x="131680" y="32587"/>
                </a:lnTo>
                <a:close/>
                <a:moveTo>
                  <a:pt x="141941" y="32587"/>
                </a:moveTo>
                <a:lnTo>
                  <a:pt x="141941" y="47598"/>
                </a:lnTo>
                <a:lnTo>
                  <a:pt x="140231" y="47598"/>
                </a:lnTo>
                <a:lnTo>
                  <a:pt x="140231" y="41201"/>
                </a:lnTo>
                <a:lnTo>
                  <a:pt x="139692" y="47598"/>
                </a:lnTo>
                <a:lnTo>
                  <a:pt x="137792" y="47598"/>
                </a:lnTo>
                <a:lnTo>
                  <a:pt x="137254" y="41201"/>
                </a:lnTo>
                <a:lnTo>
                  <a:pt x="137254" y="47598"/>
                </a:lnTo>
                <a:lnTo>
                  <a:pt x="135512" y="47598"/>
                </a:lnTo>
                <a:lnTo>
                  <a:pt x="135512" y="32587"/>
                </a:lnTo>
                <a:lnTo>
                  <a:pt x="138330" y="32587"/>
                </a:lnTo>
                <a:lnTo>
                  <a:pt x="138742" y="37686"/>
                </a:lnTo>
                <a:lnTo>
                  <a:pt x="139154" y="32587"/>
                </a:lnTo>
                <a:close/>
                <a:moveTo>
                  <a:pt x="149446" y="32587"/>
                </a:moveTo>
                <a:lnTo>
                  <a:pt x="149446" y="47598"/>
                </a:lnTo>
                <a:lnTo>
                  <a:pt x="147705" y="47598"/>
                </a:lnTo>
                <a:lnTo>
                  <a:pt x="147705" y="41201"/>
                </a:lnTo>
                <a:lnTo>
                  <a:pt x="147166" y="47598"/>
                </a:lnTo>
                <a:lnTo>
                  <a:pt x="145266" y="47598"/>
                </a:lnTo>
                <a:lnTo>
                  <a:pt x="144728" y="41201"/>
                </a:lnTo>
                <a:lnTo>
                  <a:pt x="144728" y="47598"/>
                </a:lnTo>
                <a:lnTo>
                  <a:pt x="142986" y="47598"/>
                </a:lnTo>
                <a:lnTo>
                  <a:pt x="142986" y="32587"/>
                </a:lnTo>
                <a:lnTo>
                  <a:pt x="145804" y="32587"/>
                </a:lnTo>
                <a:lnTo>
                  <a:pt x="146216" y="37686"/>
                </a:lnTo>
                <a:lnTo>
                  <a:pt x="146628" y="32587"/>
                </a:lnTo>
                <a:close/>
                <a:moveTo>
                  <a:pt x="156920" y="32587"/>
                </a:moveTo>
                <a:lnTo>
                  <a:pt x="156920" y="47598"/>
                </a:lnTo>
                <a:lnTo>
                  <a:pt x="155178" y="47598"/>
                </a:lnTo>
                <a:lnTo>
                  <a:pt x="155178" y="41201"/>
                </a:lnTo>
                <a:lnTo>
                  <a:pt x="154640" y="47598"/>
                </a:lnTo>
                <a:lnTo>
                  <a:pt x="152740" y="47598"/>
                </a:lnTo>
                <a:lnTo>
                  <a:pt x="152233" y="41201"/>
                </a:lnTo>
                <a:lnTo>
                  <a:pt x="152233" y="47598"/>
                </a:lnTo>
                <a:lnTo>
                  <a:pt x="150491" y="47598"/>
                </a:lnTo>
                <a:lnTo>
                  <a:pt x="150491" y="32587"/>
                </a:lnTo>
                <a:lnTo>
                  <a:pt x="153278" y="32587"/>
                </a:lnTo>
                <a:lnTo>
                  <a:pt x="153690" y="37686"/>
                </a:lnTo>
                <a:lnTo>
                  <a:pt x="154133" y="32587"/>
                </a:lnTo>
                <a:close/>
                <a:moveTo>
                  <a:pt x="164394" y="32587"/>
                </a:moveTo>
                <a:lnTo>
                  <a:pt x="164394" y="47598"/>
                </a:lnTo>
                <a:lnTo>
                  <a:pt x="162652" y="47598"/>
                </a:lnTo>
                <a:lnTo>
                  <a:pt x="162652" y="41201"/>
                </a:lnTo>
                <a:lnTo>
                  <a:pt x="162146" y="47598"/>
                </a:lnTo>
                <a:lnTo>
                  <a:pt x="160214" y="47598"/>
                </a:lnTo>
                <a:lnTo>
                  <a:pt x="159707" y="41201"/>
                </a:lnTo>
                <a:lnTo>
                  <a:pt x="159707" y="47598"/>
                </a:lnTo>
                <a:lnTo>
                  <a:pt x="157965" y="47598"/>
                </a:lnTo>
                <a:lnTo>
                  <a:pt x="157965" y="32587"/>
                </a:lnTo>
                <a:lnTo>
                  <a:pt x="160752" y="32587"/>
                </a:lnTo>
                <a:lnTo>
                  <a:pt x="161164" y="37686"/>
                </a:lnTo>
                <a:lnTo>
                  <a:pt x="161607" y="32587"/>
                </a:lnTo>
                <a:close/>
                <a:moveTo>
                  <a:pt x="171868" y="32587"/>
                </a:moveTo>
                <a:lnTo>
                  <a:pt x="171868" y="47598"/>
                </a:lnTo>
                <a:lnTo>
                  <a:pt x="170126" y="47598"/>
                </a:lnTo>
                <a:lnTo>
                  <a:pt x="170126" y="41201"/>
                </a:lnTo>
                <a:lnTo>
                  <a:pt x="169620" y="47598"/>
                </a:lnTo>
                <a:lnTo>
                  <a:pt x="167688" y="47598"/>
                </a:lnTo>
                <a:lnTo>
                  <a:pt x="167181" y="41201"/>
                </a:lnTo>
                <a:lnTo>
                  <a:pt x="167181" y="47598"/>
                </a:lnTo>
                <a:lnTo>
                  <a:pt x="165439" y="47598"/>
                </a:lnTo>
                <a:lnTo>
                  <a:pt x="165439" y="32587"/>
                </a:lnTo>
                <a:lnTo>
                  <a:pt x="168226" y="32587"/>
                </a:lnTo>
                <a:lnTo>
                  <a:pt x="168638" y="37686"/>
                </a:lnTo>
                <a:lnTo>
                  <a:pt x="169081" y="32587"/>
                </a:lnTo>
                <a:close/>
                <a:moveTo>
                  <a:pt x="179342" y="32587"/>
                </a:moveTo>
                <a:lnTo>
                  <a:pt x="179342" y="47598"/>
                </a:lnTo>
                <a:lnTo>
                  <a:pt x="177600" y="47598"/>
                </a:lnTo>
                <a:lnTo>
                  <a:pt x="177600" y="41201"/>
                </a:lnTo>
                <a:lnTo>
                  <a:pt x="177093" y="47598"/>
                </a:lnTo>
                <a:lnTo>
                  <a:pt x="175193" y="47598"/>
                </a:lnTo>
                <a:lnTo>
                  <a:pt x="174655" y="41201"/>
                </a:lnTo>
                <a:lnTo>
                  <a:pt x="174655" y="47598"/>
                </a:lnTo>
                <a:lnTo>
                  <a:pt x="172913" y="47598"/>
                </a:lnTo>
                <a:lnTo>
                  <a:pt x="172913" y="32587"/>
                </a:lnTo>
                <a:lnTo>
                  <a:pt x="175732" y="32587"/>
                </a:lnTo>
                <a:lnTo>
                  <a:pt x="176143" y="37686"/>
                </a:lnTo>
                <a:lnTo>
                  <a:pt x="176555" y="32587"/>
                </a:lnTo>
                <a:close/>
                <a:moveTo>
                  <a:pt x="186816" y="32587"/>
                </a:moveTo>
                <a:lnTo>
                  <a:pt x="186816" y="47598"/>
                </a:lnTo>
                <a:lnTo>
                  <a:pt x="185106" y="47598"/>
                </a:lnTo>
                <a:lnTo>
                  <a:pt x="185106" y="41201"/>
                </a:lnTo>
                <a:lnTo>
                  <a:pt x="184567" y="47598"/>
                </a:lnTo>
                <a:lnTo>
                  <a:pt x="182667" y="47598"/>
                </a:lnTo>
                <a:lnTo>
                  <a:pt x="182129" y="41201"/>
                </a:lnTo>
                <a:lnTo>
                  <a:pt x="182129" y="47598"/>
                </a:lnTo>
                <a:lnTo>
                  <a:pt x="180387" y="47598"/>
                </a:lnTo>
                <a:lnTo>
                  <a:pt x="180387" y="32587"/>
                </a:lnTo>
                <a:lnTo>
                  <a:pt x="183206" y="32587"/>
                </a:lnTo>
                <a:lnTo>
                  <a:pt x="183617" y="37686"/>
                </a:lnTo>
                <a:lnTo>
                  <a:pt x="184029" y="32587"/>
                </a:lnTo>
                <a:close/>
                <a:moveTo>
                  <a:pt x="194321" y="32587"/>
                </a:moveTo>
                <a:lnTo>
                  <a:pt x="194321" y="47598"/>
                </a:lnTo>
                <a:lnTo>
                  <a:pt x="192580" y="47598"/>
                </a:lnTo>
                <a:lnTo>
                  <a:pt x="192580" y="41201"/>
                </a:lnTo>
                <a:lnTo>
                  <a:pt x="192041" y="47598"/>
                </a:lnTo>
                <a:lnTo>
                  <a:pt x="190141" y="47598"/>
                </a:lnTo>
                <a:lnTo>
                  <a:pt x="189603" y="41201"/>
                </a:lnTo>
                <a:lnTo>
                  <a:pt x="189603" y="47598"/>
                </a:lnTo>
                <a:lnTo>
                  <a:pt x="187861" y="47598"/>
                </a:lnTo>
                <a:lnTo>
                  <a:pt x="187861" y="32587"/>
                </a:lnTo>
                <a:lnTo>
                  <a:pt x="190679" y="32587"/>
                </a:lnTo>
                <a:lnTo>
                  <a:pt x="191091" y="37686"/>
                </a:lnTo>
                <a:lnTo>
                  <a:pt x="191503" y="32587"/>
                </a:lnTo>
                <a:close/>
                <a:moveTo>
                  <a:pt x="201795" y="32587"/>
                </a:moveTo>
                <a:lnTo>
                  <a:pt x="201795" y="47598"/>
                </a:lnTo>
                <a:lnTo>
                  <a:pt x="200054" y="47598"/>
                </a:lnTo>
                <a:lnTo>
                  <a:pt x="200054" y="41201"/>
                </a:lnTo>
                <a:lnTo>
                  <a:pt x="199515" y="47598"/>
                </a:lnTo>
                <a:lnTo>
                  <a:pt x="197615" y="47598"/>
                </a:lnTo>
                <a:lnTo>
                  <a:pt x="197077" y="41201"/>
                </a:lnTo>
                <a:lnTo>
                  <a:pt x="197077" y="47598"/>
                </a:lnTo>
                <a:lnTo>
                  <a:pt x="195366" y="47598"/>
                </a:lnTo>
                <a:lnTo>
                  <a:pt x="195366" y="32587"/>
                </a:lnTo>
                <a:lnTo>
                  <a:pt x="198153" y="32587"/>
                </a:lnTo>
                <a:lnTo>
                  <a:pt x="198565" y="37686"/>
                </a:lnTo>
                <a:lnTo>
                  <a:pt x="198977" y="32587"/>
                </a:lnTo>
                <a:close/>
                <a:moveTo>
                  <a:pt x="209269" y="32587"/>
                </a:moveTo>
                <a:lnTo>
                  <a:pt x="209269" y="47598"/>
                </a:lnTo>
                <a:lnTo>
                  <a:pt x="207527" y="47598"/>
                </a:lnTo>
                <a:lnTo>
                  <a:pt x="207527" y="41201"/>
                </a:lnTo>
                <a:lnTo>
                  <a:pt x="207021" y="47598"/>
                </a:lnTo>
                <a:lnTo>
                  <a:pt x="205089" y="47598"/>
                </a:lnTo>
                <a:lnTo>
                  <a:pt x="204582" y="41201"/>
                </a:lnTo>
                <a:lnTo>
                  <a:pt x="204582" y="47598"/>
                </a:lnTo>
                <a:lnTo>
                  <a:pt x="202840" y="47598"/>
                </a:lnTo>
                <a:lnTo>
                  <a:pt x="202840" y="32587"/>
                </a:lnTo>
                <a:lnTo>
                  <a:pt x="205627" y="32587"/>
                </a:lnTo>
                <a:lnTo>
                  <a:pt x="206039" y="37686"/>
                </a:lnTo>
                <a:lnTo>
                  <a:pt x="206451" y="32587"/>
                </a:lnTo>
                <a:close/>
                <a:moveTo>
                  <a:pt x="216743" y="32587"/>
                </a:moveTo>
                <a:lnTo>
                  <a:pt x="216743" y="47598"/>
                </a:lnTo>
                <a:lnTo>
                  <a:pt x="215001" y="47598"/>
                </a:lnTo>
                <a:lnTo>
                  <a:pt x="215001" y="41201"/>
                </a:lnTo>
                <a:lnTo>
                  <a:pt x="214495" y="47598"/>
                </a:lnTo>
                <a:lnTo>
                  <a:pt x="212563" y="47598"/>
                </a:lnTo>
                <a:lnTo>
                  <a:pt x="212056" y="41201"/>
                </a:lnTo>
                <a:lnTo>
                  <a:pt x="212056" y="47598"/>
                </a:lnTo>
                <a:lnTo>
                  <a:pt x="210314" y="47598"/>
                </a:lnTo>
                <a:lnTo>
                  <a:pt x="210314" y="32587"/>
                </a:lnTo>
                <a:lnTo>
                  <a:pt x="213101" y="32587"/>
                </a:lnTo>
                <a:lnTo>
                  <a:pt x="213513" y="37686"/>
                </a:lnTo>
                <a:lnTo>
                  <a:pt x="213956" y="32587"/>
                </a:lnTo>
                <a:close/>
                <a:moveTo>
                  <a:pt x="224217" y="32587"/>
                </a:moveTo>
                <a:lnTo>
                  <a:pt x="224217" y="47598"/>
                </a:lnTo>
                <a:lnTo>
                  <a:pt x="222475" y="47598"/>
                </a:lnTo>
                <a:lnTo>
                  <a:pt x="222475" y="41201"/>
                </a:lnTo>
                <a:lnTo>
                  <a:pt x="221969" y="47598"/>
                </a:lnTo>
                <a:lnTo>
                  <a:pt x="220037" y="47598"/>
                </a:lnTo>
                <a:lnTo>
                  <a:pt x="219530" y="41201"/>
                </a:lnTo>
                <a:lnTo>
                  <a:pt x="219530" y="47598"/>
                </a:lnTo>
                <a:lnTo>
                  <a:pt x="217788" y="47598"/>
                </a:lnTo>
                <a:lnTo>
                  <a:pt x="217788" y="32587"/>
                </a:lnTo>
                <a:lnTo>
                  <a:pt x="220575" y="32587"/>
                </a:lnTo>
                <a:lnTo>
                  <a:pt x="221018" y="37686"/>
                </a:lnTo>
                <a:lnTo>
                  <a:pt x="221430" y="32587"/>
                </a:lnTo>
                <a:close/>
                <a:moveTo>
                  <a:pt x="231691" y="32587"/>
                </a:moveTo>
                <a:lnTo>
                  <a:pt x="231691" y="47598"/>
                </a:lnTo>
                <a:lnTo>
                  <a:pt x="229981" y="47598"/>
                </a:lnTo>
                <a:lnTo>
                  <a:pt x="229981" y="41201"/>
                </a:lnTo>
                <a:lnTo>
                  <a:pt x="229442" y="47598"/>
                </a:lnTo>
                <a:lnTo>
                  <a:pt x="227542" y="47598"/>
                </a:lnTo>
                <a:lnTo>
                  <a:pt x="227004" y="41201"/>
                </a:lnTo>
                <a:lnTo>
                  <a:pt x="227004" y="47598"/>
                </a:lnTo>
                <a:lnTo>
                  <a:pt x="225262" y="47598"/>
                </a:lnTo>
                <a:lnTo>
                  <a:pt x="225262" y="32587"/>
                </a:lnTo>
                <a:lnTo>
                  <a:pt x="228049" y="32587"/>
                </a:lnTo>
                <a:lnTo>
                  <a:pt x="228492" y="37686"/>
                </a:lnTo>
                <a:lnTo>
                  <a:pt x="228904" y="32587"/>
                </a:lnTo>
                <a:close/>
                <a:moveTo>
                  <a:pt x="239165" y="32587"/>
                </a:moveTo>
                <a:lnTo>
                  <a:pt x="239165" y="47598"/>
                </a:lnTo>
                <a:lnTo>
                  <a:pt x="237455" y="47598"/>
                </a:lnTo>
                <a:lnTo>
                  <a:pt x="237455" y="41201"/>
                </a:lnTo>
                <a:lnTo>
                  <a:pt x="236916" y="47598"/>
                </a:lnTo>
                <a:lnTo>
                  <a:pt x="235016" y="47598"/>
                </a:lnTo>
                <a:lnTo>
                  <a:pt x="234478" y="41201"/>
                </a:lnTo>
                <a:lnTo>
                  <a:pt x="234478" y="47598"/>
                </a:lnTo>
                <a:lnTo>
                  <a:pt x="232736" y="47598"/>
                </a:lnTo>
                <a:lnTo>
                  <a:pt x="232736" y="32587"/>
                </a:lnTo>
                <a:lnTo>
                  <a:pt x="235555" y="32587"/>
                </a:lnTo>
                <a:lnTo>
                  <a:pt x="235966" y="37686"/>
                </a:lnTo>
                <a:lnTo>
                  <a:pt x="236378" y="32587"/>
                </a:lnTo>
                <a:close/>
                <a:moveTo>
                  <a:pt x="246670" y="32587"/>
                </a:moveTo>
                <a:lnTo>
                  <a:pt x="246670" y="47598"/>
                </a:lnTo>
                <a:lnTo>
                  <a:pt x="244929" y="47598"/>
                </a:lnTo>
                <a:lnTo>
                  <a:pt x="244929" y="41201"/>
                </a:lnTo>
                <a:lnTo>
                  <a:pt x="244390" y="47598"/>
                </a:lnTo>
                <a:lnTo>
                  <a:pt x="242490" y="47598"/>
                </a:lnTo>
                <a:lnTo>
                  <a:pt x="241952" y="41201"/>
                </a:lnTo>
                <a:lnTo>
                  <a:pt x="241952" y="47598"/>
                </a:lnTo>
                <a:lnTo>
                  <a:pt x="240242" y="47598"/>
                </a:lnTo>
                <a:lnTo>
                  <a:pt x="240242" y="32587"/>
                </a:lnTo>
                <a:lnTo>
                  <a:pt x="243028" y="32587"/>
                </a:lnTo>
                <a:lnTo>
                  <a:pt x="243440" y="37686"/>
                </a:lnTo>
                <a:lnTo>
                  <a:pt x="243852" y="32587"/>
                </a:lnTo>
                <a:close/>
                <a:moveTo>
                  <a:pt x="254144" y="32587"/>
                </a:moveTo>
                <a:lnTo>
                  <a:pt x="254144" y="47598"/>
                </a:lnTo>
                <a:lnTo>
                  <a:pt x="252402" y="47598"/>
                </a:lnTo>
                <a:lnTo>
                  <a:pt x="252402" y="41201"/>
                </a:lnTo>
                <a:lnTo>
                  <a:pt x="251864" y="47598"/>
                </a:lnTo>
                <a:lnTo>
                  <a:pt x="249964" y="47598"/>
                </a:lnTo>
                <a:lnTo>
                  <a:pt x="249426" y="41201"/>
                </a:lnTo>
                <a:lnTo>
                  <a:pt x="249426" y="47598"/>
                </a:lnTo>
                <a:lnTo>
                  <a:pt x="247715" y="47598"/>
                </a:lnTo>
                <a:lnTo>
                  <a:pt x="247715" y="32587"/>
                </a:lnTo>
                <a:lnTo>
                  <a:pt x="250502" y="32587"/>
                </a:lnTo>
                <a:lnTo>
                  <a:pt x="250914" y="37686"/>
                </a:lnTo>
                <a:lnTo>
                  <a:pt x="251326" y="32587"/>
                </a:lnTo>
                <a:close/>
                <a:moveTo>
                  <a:pt x="261618" y="32587"/>
                </a:moveTo>
                <a:lnTo>
                  <a:pt x="261618" y="47598"/>
                </a:lnTo>
                <a:lnTo>
                  <a:pt x="259876" y="47598"/>
                </a:lnTo>
                <a:lnTo>
                  <a:pt x="259876" y="41201"/>
                </a:lnTo>
                <a:lnTo>
                  <a:pt x="259338" y="47598"/>
                </a:lnTo>
                <a:lnTo>
                  <a:pt x="257438" y="47598"/>
                </a:lnTo>
                <a:lnTo>
                  <a:pt x="256899" y="41201"/>
                </a:lnTo>
                <a:lnTo>
                  <a:pt x="256899" y="47598"/>
                </a:lnTo>
                <a:lnTo>
                  <a:pt x="255189" y="47598"/>
                </a:lnTo>
                <a:lnTo>
                  <a:pt x="255189" y="32587"/>
                </a:lnTo>
                <a:lnTo>
                  <a:pt x="257976" y="32587"/>
                </a:lnTo>
                <a:lnTo>
                  <a:pt x="258388" y="37686"/>
                </a:lnTo>
                <a:lnTo>
                  <a:pt x="258831" y="32587"/>
                </a:lnTo>
                <a:close/>
                <a:moveTo>
                  <a:pt x="269092" y="32587"/>
                </a:moveTo>
                <a:lnTo>
                  <a:pt x="269092" y="47598"/>
                </a:lnTo>
                <a:lnTo>
                  <a:pt x="267350" y="47598"/>
                </a:lnTo>
                <a:lnTo>
                  <a:pt x="267350" y="41201"/>
                </a:lnTo>
                <a:lnTo>
                  <a:pt x="266844" y="47598"/>
                </a:lnTo>
                <a:lnTo>
                  <a:pt x="264912" y="47598"/>
                </a:lnTo>
                <a:lnTo>
                  <a:pt x="264405" y="41201"/>
                </a:lnTo>
                <a:lnTo>
                  <a:pt x="264405" y="47598"/>
                </a:lnTo>
                <a:lnTo>
                  <a:pt x="262663" y="47598"/>
                </a:lnTo>
                <a:lnTo>
                  <a:pt x="262663" y="32587"/>
                </a:lnTo>
                <a:lnTo>
                  <a:pt x="265450" y="32587"/>
                </a:lnTo>
                <a:lnTo>
                  <a:pt x="265862" y="37686"/>
                </a:lnTo>
                <a:lnTo>
                  <a:pt x="266305" y="32587"/>
                </a:lnTo>
                <a:close/>
                <a:moveTo>
                  <a:pt x="276566" y="32587"/>
                </a:moveTo>
                <a:lnTo>
                  <a:pt x="276566" y="47598"/>
                </a:lnTo>
                <a:lnTo>
                  <a:pt x="274824" y="47598"/>
                </a:lnTo>
                <a:lnTo>
                  <a:pt x="274824" y="41201"/>
                </a:lnTo>
                <a:lnTo>
                  <a:pt x="274317" y="47598"/>
                </a:lnTo>
                <a:lnTo>
                  <a:pt x="272386" y="47598"/>
                </a:lnTo>
                <a:lnTo>
                  <a:pt x="271879" y="41201"/>
                </a:lnTo>
                <a:lnTo>
                  <a:pt x="271879" y="47598"/>
                </a:lnTo>
                <a:lnTo>
                  <a:pt x="270137" y="47598"/>
                </a:lnTo>
                <a:lnTo>
                  <a:pt x="270137" y="32587"/>
                </a:lnTo>
                <a:lnTo>
                  <a:pt x="272924" y="32587"/>
                </a:lnTo>
                <a:lnTo>
                  <a:pt x="273367" y="37686"/>
                </a:lnTo>
                <a:lnTo>
                  <a:pt x="273779" y="32587"/>
                </a:lnTo>
                <a:close/>
                <a:moveTo>
                  <a:pt x="284040" y="32587"/>
                </a:moveTo>
                <a:lnTo>
                  <a:pt x="284040" y="47598"/>
                </a:lnTo>
                <a:lnTo>
                  <a:pt x="282298" y="47598"/>
                </a:lnTo>
                <a:lnTo>
                  <a:pt x="282298" y="41201"/>
                </a:lnTo>
                <a:lnTo>
                  <a:pt x="281791" y="47598"/>
                </a:lnTo>
                <a:lnTo>
                  <a:pt x="279860" y="47598"/>
                </a:lnTo>
                <a:lnTo>
                  <a:pt x="279353" y="41201"/>
                </a:lnTo>
                <a:lnTo>
                  <a:pt x="279353" y="47598"/>
                </a:lnTo>
                <a:lnTo>
                  <a:pt x="277611" y="47598"/>
                </a:lnTo>
                <a:lnTo>
                  <a:pt x="277611" y="32587"/>
                </a:lnTo>
                <a:lnTo>
                  <a:pt x="280430" y="32587"/>
                </a:lnTo>
                <a:lnTo>
                  <a:pt x="280841" y="37686"/>
                </a:lnTo>
                <a:lnTo>
                  <a:pt x="281253" y="32587"/>
                </a:lnTo>
                <a:close/>
                <a:moveTo>
                  <a:pt x="0" y="0"/>
                </a:moveTo>
                <a:lnTo>
                  <a:pt x="0" y="48833"/>
                </a:lnTo>
                <a:lnTo>
                  <a:pt x="285022" y="48833"/>
                </a:lnTo>
                <a:lnTo>
                  <a:pt x="285022"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2226317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xt - with Image - M Frame">
  <p:cSld name="Text - with Image - M Frame">
    <p:spTree>
      <p:nvGrpSpPr>
        <p:cNvPr id="1" name="Shape 1312"/>
        <p:cNvGrpSpPr/>
        <p:nvPr/>
      </p:nvGrpSpPr>
      <p:grpSpPr>
        <a:xfrm>
          <a:off x="0" y="0"/>
          <a:ext cx="0" cy="0"/>
          <a:chOff x="0" y="0"/>
          <a:chExt cx="0" cy="0"/>
        </a:xfrm>
      </p:grpSpPr>
      <p:pic>
        <p:nvPicPr>
          <p:cNvPr id="1313" name="Google Shape;1313;p20"/>
          <p:cNvPicPr preferRelativeResize="0"/>
          <p:nvPr/>
        </p:nvPicPr>
        <p:blipFill>
          <a:blip r:embed="rId2">
            <a:alphaModFix amt="17000"/>
          </a:blip>
          <a:stretch>
            <a:fillRect/>
          </a:stretch>
        </p:blipFill>
        <p:spPr>
          <a:xfrm>
            <a:off x="0" y="-16"/>
            <a:ext cx="12192000" cy="6858000"/>
          </a:xfrm>
          <a:prstGeom prst="rect">
            <a:avLst/>
          </a:prstGeom>
          <a:noFill/>
          <a:ln>
            <a:noFill/>
          </a:ln>
        </p:spPr>
      </p:pic>
      <p:sp>
        <p:nvSpPr>
          <p:cNvPr id="1314" name="Google Shape;1314;p20"/>
          <p:cNvSpPr>
            <a:spLocks noGrp="1"/>
          </p:cNvSpPr>
          <p:nvPr>
            <p:ph type="pic" idx="2"/>
          </p:nvPr>
        </p:nvSpPr>
        <p:spPr>
          <a:xfrm>
            <a:off x="8325812" y="100"/>
            <a:ext cx="3866000" cy="6858000"/>
          </a:xfrm>
          <a:prstGeom prst="rect">
            <a:avLst/>
          </a:prstGeom>
          <a:noFill/>
          <a:ln>
            <a:noFill/>
          </a:ln>
        </p:spPr>
      </p:sp>
      <p:sp>
        <p:nvSpPr>
          <p:cNvPr id="1315" name="Google Shape;1315;p20"/>
          <p:cNvSpPr/>
          <p:nvPr/>
        </p:nvSpPr>
        <p:spPr>
          <a:xfrm>
            <a:off x="8312662" y="66"/>
            <a:ext cx="3879444" cy="6858091"/>
          </a:xfrm>
          <a:custGeom>
            <a:avLst/>
            <a:gdLst/>
            <a:ahLst/>
            <a:cxnLst/>
            <a:rect l="l" t="t" r="r" b="b"/>
            <a:pathLst>
              <a:path w="117654" h="207989" extrusionOk="0">
                <a:moveTo>
                  <a:pt x="9695" y="1602"/>
                </a:moveTo>
                <a:lnTo>
                  <a:pt x="9695" y="21115"/>
                </a:lnTo>
                <a:lnTo>
                  <a:pt x="7436" y="21115"/>
                </a:lnTo>
                <a:lnTo>
                  <a:pt x="7436" y="12776"/>
                </a:lnTo>
                <a:lnTo>
                  <a:pt x="6778" y="21115"/>
                </a:lnTo>
                <a:lnTo>
                  <a:pt x="4272" y="21115"/>
                </a:lnTo>
                <a:lnTo>
                  <a:pt x="3615" y="12776"/>
                </a:lnTo>
                <a:lnTo>
                  <a:pt x="3615" y="21115"/>
                </a:lnTo>
                <a:lnTo>
                  <a:pt x="1356" y="21115"/>
                </a:lnTo>
                <a:lnTo>
                  <a:pt x="1356" y="1602"/>
                </a:lnTo>
                <a:lnTo>
                  <a:pt x="4971" y="1602"/>
                </a:lnTo>
                <a:lnTo>
                  <a:pt x="5546" y="8216"/>
                </a:lnTo>
                <a:lnTo>
                  <a:pt x="6080" y="1602"/>
                </a:lnTo>
                <a:close/>
                <a:moveTo>
                  <a:pt x="19390" y="1602"/>
                </a:moveTo>
                <a:lnTo>
                  <a:pt x="19390" y="21115"/>
                </a:lnTo>
                <a:lnTo>
                  <a:pt x="17172" y="21115"/>
                </a:lnTo>
                <a:lnTo>
                  <a:pt x="17172" y="12776"/>
                </a:lnTo>
                <a:lnTo>
                  <a:pt x="16473" y="21115"/>
                </a:lnTo>
                <a:lnTo>
                  <a:pt x="13967" y="21115"/>
                </a:lnTo>
                <a:lnTo>
                  <a:pt x="13310" y="12776"/>
                </a:lnTo>
                <a:lnTo>
                  <a:pt x="13310" y="21115"/>
                </a:lnTo>
                <a:lnTo>
                  <a:pt x="11051" y="21115"/>
                </a:lnTo>
                <a:lnTo>
                  <a:pt x="11051" y="1602"/>
                </a:lnTo>
                <a:lnTo>
                  <a:pt x="14707" y="1602"/>
                </a:lnTo>
                <a:lnTo>
                  <a:pt x="15241" y="8216"/>
                </a:lnTo>
                <a:lnTo>
                  <a:pt x="15775" y="1602"/>
                </a:lnTo>
                <a:close/>
                <a:moveTo>
                  <a:pt x="29126" y="1602"/>
                </a:moveTo>
                <a:lnTo>
                  <a:pt x="29126" y="21115"/>
                </a:lnTo>
                <a:lnTo>
                  <a:pt x="26866" y="21115"/>
                </a:lnTo>
                <a:lnTo>
                  <a:pt x="26866" y="12776"/>
                </a:lnTo>
                <a:lnTo>
                  <a:pt x="26168" y="21115"/>
                </a:lnTo>
                <a:lnTo>
                  <a:pt x="23703" y="21115"/>
                </a:lnTo>
                <a:lnTo>
                  <a:pt x="23005" y="12776"/>
                </a:lnTo>
                <a:lnTo>
                  <a:pt x="23005" y="21115"/>
                </a:lnTo>
                <a:lnTo>
                  <a:pt x="20745" y="21115"/>
                </a:lnTo>
                <a:lnTo>
                  <a:pt x="20745" y="1602"/>
                </a:lnTo>
                <a:lnTo>
                  <a:pt x="24402" y="1602"/>
                </a:lnTo>
                <a:lnTo>
                  <a:pt x="24936" y="8216"/>
                </a:lnTo>
                <a:lnTo>
                  <a:pt x="25470" y="1602"/>
                </a:lnTo>
                <a:close/>
                <a:moveTo>
                  <a:pt x="38821" y="1602"/>
                </a:moveTo>
                <a:lnTo>
                  <a:pt x="38821" y="21115"/>
                </a:lnTo>
                <a:lnTo>
                  <a:pt x="36561" y="21115"/>
                </a:lnTo>
                <a:lnTo>
                  <a:pt x="36561" y="12776"/>
                </a:lnTo>
                <a:lnTo>
                  <a:pt x="35863" y="21115"/>
                </a:lnTo>
                <a:lnTo>
                  <a:pt x="33398" y="21115"/>
                </a:lnTo>
                <a:lnTo>
                  <a:pt x="32700" y="12776"/>
                </a:lnTo>
                <a:lnTo>
                  <a:pt x="32700" y="21115"/>
                </a:lnTo>
                <a:lnTo>
                  <a:pt x="30440" y="21115"/>
                </a:lnTo>
                <a:lnTo>
                  <a:pt x="30440" y="1602"/>
                </a:lnTo>
                <a:lnTo>
                  <a:pt x="34097" y="1602"/>
                </a:lnTo>
                <a:lnTo>
                  <a:pt x="34631" y="8216"/>
                </a:lnTo>
                <a:lnTo>
                  <a:pt x="35165" y="1602"/>
                </a:lnTo>
                <a:close/>
                <a:moveTo>
                  <a:pt x="48516" y="1602"/>
                </a:moveTo>
                <a:lnTo>
                  <a:pt x="48516" y="21115"/>
                </a:lnTo>
                <a:lnTo>
                  <a:pt x="46256" y="21115"/>
                </a:lnTo>
                <a:lnTo>
                  <a:pt x="46256" y="12776"/>
                </a:lnTo>
                <a:lnTo>
                  <a:pt x="45558" y="21115"/>
                </a:lnTo>
                <a:lnTo>
                  <a:pt x="43093" y="21115"/>
                </a:lnTo>
                <a:lnTo>
                  <a:pt x="42436" y="12776"/>
                </a:lnTo>
                <a:lnTo>
                  <a:pt x="42436" y="21115"/>
                </a:lnTo>
                <a:lnTo>
                  <a:pt x="40176" y="21115"/>
                </a:lnTo>
                <a:lnTo>
                  <a:pt x="40176" y="1602"/>
                </a:lnTo>
                <a:lnTo>
                  <a:pt x="43791" y="1602"/>
                </a:lnTo>
                <a:lnTo>
                  <a:pt x="44326" y="8216"/>
                </a:lnTo>
                <a:lnTo>
                  <a:pt x="44860" y="1602"/>
                </a:lnTo>
                <a:close/>
                <a:moveTo>
                  <a:pt x="58211" y="1602"/>
                </a:moveTo>
                <a:lnTo>
                  <a:pt x="58211" y="21115"/>
                </a:lnTo>
                <a:lnTo>
                  <a:pt x="55951" y="21115"/>
                </a:lnTo>
                <a:lnTo>
                  <a:pt x="55951" y="12776"/>
                </a:lnTo>
                <a:lnTo>
                  <a:pt x="55294" y="21115"/>
                </a:lnTo>
                <a:lnTo>
                  <a:pt x="52788" y="21115"/>
                </a:lnTo>
                <a:lnTo>
                  <a:pt x="52131" y="12776"/>
                </a:lnTo>
                <a:lnTo>
                  <a:pt x="52131" y="21115"/>
                </a:lnTo>
                <a:lnTo>
                  <a:pt x="49871" y="21115"/>
                </a:lnTo>
                <a:lnTo>
                  <a:pt x="49871" y="1602"/>
                </a:lnTo>
                <a:lnTo>
                  <a:pt x="53486" y="1602"/>
                </a:lnTo>
                <a:lnTo>
                  <a:pt x="54020" y="8216"/>
                </a:lnTo>
                <a:lnTo>
                  <a:pt x="54596" y="1602"/>
                </a:lnTo>
                <a:close/>
                <a:moveTo>
                  <a:pt x="67906" y="1602"/>
                </a:moveTo>
                <a:lnTo>
                  <a:pt x="67906" y="21115"/>
                </a:lnTo>
                <a:lnTo>
                  <a:pt x="65646" y="21115"/>
                </a:lnTo>
                <a:lnTo>
                  <a:pt x="65646" y="12776"/>
                </a:lnTo>
                <a:lnTo>
                  <a:pt x="64989" y="21115"/>
                </a:lnTo>
                <a:lnTo>
                  <a:pt x="62483" y="21115"/>
                </a:lnTo>
                <a:lnTo>
                  <a:pt x="61826" y="12776"/>
                </a:lnTo>
                <a:lnTo>
                  <a:pt x="61826" y="21115"/>
                </a:lnTo>
                <a:lnTo>
                  <a:pt x="59566" y="21115"/>
                </a:lnTo>
                <a:lnTo>
                  <a:pt x="59566" y="1602"/>
                </a:lnTo>
                <a:lnTo>
                  <a:pt x="63181" y="1602"/>
                </a:lnTo>
                <a:lnTo>
                  <a:pt x="63715" y="8216"/>
                </a:lnTo>
                <a:lnTo>
                  <a:pt x="64290" y="1602"/>
                </a:lnTo>
                <a:close/>
                <a:moveTo>
                  <a:pt x="77600" y="1602"/>
                </a:moveTo>
                <a:lnTo>
                  <a:pt x="77600" y="21115"/>
                </a:lnTo>
                <a:lnTo>
                  <a:pt x="75341" y="21115"/>
                </a:lnTo>
                <a:lnTo>
                  <a:pt x="75341" y="12776"/>
                </a:lnTo>
                <a:lnTo>
                  <a:pt x="74684" y="21115"/>
                </a:lnTo>
                <a:lnTo>
                  <a:pt x="72178" y="21115"/>
                </a:lnTo>
                <a:lnTo>
                  <a:pt x="71521" y="12776"/>
                </a:lnTo>
                <a:lnTo>
                  <a:pt x="71521" y="21115"/>
                </a:lnTo>
                <a:lnTo>
                  <a:pt x="69261" y="21115"/>
                </a:lnTo>
                <a:lnTo>
                  <a:pt x="69261" y="1602"/>
                </a:lnTo>
                <a:lnTo>
                  <a:pt x="72876" y="1602"/>
                </a:lnTo>
                <a:lnTo>
                  <a:pt x="73451" y="8216"/>
                </a:lnTo>
                <a:lnTo>
                  <a:pt x="73985" y="1602"/>
                </a:lnTo>
                <a:close/>
                <a:moveTo>
                  <a:pt x="87295" y="1602"/>
                </a:moveTo>
                <a:lnTo>
                  <a:pt x="87295" y="21115"/>
                </a:lnTo>
                <a:lnTo>
                  <a:pt x="85077" y="21115"/>
                </a:lnTo>
                <a:lnTo>
                  <a:pt x="85077" y="12776"/>
                </a:lnTo>
                <a:lnTo>
                  <a:pt x="84379" y="21115"/>
                </a:lnTo>
                <a:lnTo>
                  <a:pt x="81914" y="21115"/>
                </a:lnTo>
                <a:lnTo>
                  <a:pt x="81216" y="12776"/>
                </a:lnTo>
                <a:lnTo>
                  <a:pt x="81216" y="21115"/>
                </a:lnTo>
                <a:lnTo>
                  <a:pt x="78956" y="21115"/>
                </a:lnTo>
                <a:lnTo>
                  <a:pt x="78956" y="1602"/>
                </a:lnTo>
                <a:lnTo>
                  <a:pt x="82612" y="1602"/>
                </a:lnTo>
                <a:lnTo>
                  <a:pt x="83146" y="8216"/>
                </a:lnTo>
                <a:lnTo>
                  <a:pt x="83680" y="1602"/>
                </a:lnTo>
                <a:close/>
                <a:moveTo>
                  <a:pt x="96990" y="1602"/>
                </a:moveTo>
                <a:lnTo>
                  <a:pt x="96990" y="21115"/>
                </a:lnTo>
                <a:lnTo>
                  <a:pt x="94772" y="21115"/>
                </a:lnTo>
                <a:lnTo>
                  <a:pt x="94772" y="12776"/>
                </a:lnTo>
                <a:lnTo>
                  <a:pt x="94074" y="21115"/>
                </a:lnTo>
                <a:lnTo>
                  <a:pt x="91609" y="21115"/>
                </a:lnTo>
                <a:lnTo>
                  <a:pt x="90910" y="12776"/>
                </a:lnTo>
                <a:lnTo>
                  <a:pt x="90910" y="21115"/>
                </a:lnTo>
                <a:lnTo>
                  <a:pt x="88651" y="21115"/>
                </a:lnTo>
                <a:lnTo>
                  <a:pt x="88651" y="1602"/>
                </a:lnTo>
                <a:lnTo>
                  <a:pt x="92307" y="1602"/>
                </a:lnTo>
                <a:lnTo>
                  <a:pt x="92841" y="8216"/>
                </a:lnTo>
                <a:lnTo>
                  <a:pt x="93375" y="1602"/>
                </a:lnTo>
                <a:close/>
                <a:moveTo>
                  <a:pt x="106726" y="1602"/>
                </a:moveTo>
                <a:lnTo>
                  <a:pt x="106726" y="21115"/>
                </a:lnTo>
                <a:lnTo>
                  <a:pt x="104467" y="21115"/>
                </a:lnTo>
                <a:lnTo>
                  <a:pt x="104467" y="12776"/>
                </a:lnTo>
                <a:lnTo>
                  <a:pt x="103769" y="21115"/>
                </a:lnTo>
                <a:lnTo>
                  <a:pt x="101304" y="21115"/>
                </a:lnTo>
                <a:lnTo>
                  <a:pt x="100605" y="12776"/>
                </a:lnTo>
                <a:lnTo>
                  <a:pt x="100605" y="21115"/>
                </a:lnTo>
                <a:lnTo>
                  <a:pt x="98387" y="21115"/>
                </a:lnTo>
                <a:lnTo>
                  <a:pt x="98387" y="1602"/>
                </a:lnTo>
                <a:lnTo>
                  <a:pt x="102002" y="1602"/>
                </a:lnTo>
                <a:lnTo>
                  <a:pt x="102536" y="8216"/>
                </a:lnTo>
                <a:lnTo>
                  <a:pt x="103070" y="1602"/>
                </a:lnTo>
                <a:close/>
                <a:moveTo>
                  <a:pt x="116421" y="1602"/>
                </a:moveTo>
                <a:lnTo>
                  <a:pt x="116421" y="21115"/>
                </a:lnTo>
                <a:lnTo>
                  <a:pt x="114162" y="21115"/>
                </a:lnTo>
                <a:lnTo>
                  <a:pt x="114162" y="12776"/>
                </a:lnTo>
                <a:lnTo>
                  <a:pt x="113505" y="21115"/>
                </a:lnTo>
                <a:lnTo>
                  <a:pt x="110999" y="21115"/>
                </a:lnTo>
                <a:lnTo>
                  <a:pt x="110300" y="12776"/>
                </a:lnTo>
                <a:lnTo>
                  <a:pt x="110300" y="21115"/>
                </a:lnTo>
                <a:lnTo>
                  <a:pt x="108082" y="21115"/>
                </a:lnTo>
                <a:lnTo>
                  <a:pt x="108082" y="1602"/>
                </a:lnTo>
                <a:lnTo>
                  <a:pt x="111697" y="1602"/>
                </a:lnTo>
                <a:lnTo>
                  <a:pt x="112231" y="8216"/>
                </a:lnTo>
                <a:lnTo>
                  <a:pt x="112806" y="1602"/>
                </a:lnTo>
                <a:close/>
                <a:moveTo>
                  <a:pt x="9695" y="22183"/>
                </a:moveTo>
                <a:lnTo>
                  <a:pt x="9695" y="41696"/>
                </a:lnTo>
                <a:lnTo>
                  <a:pt x="7436" y="41696"/>
                </a:lnTo>
                <a:lnTo>
                  <a:pt x="7436" y="33357"/>
                </a:lnTo>
                <a:lnTo>
                  <a:pt x="6778" y="41696"/>
                </a:lnTo>
                <a:lnTo>
                  <a:pt x="4272" y="41696"/>
                </a:lnTo>
                <a:lnTo>
                  <a:pt x="3615" y="33357"/>
                </a:lnTo>
                <a:lnTo>
                  <a:pt x="3615" y="41696"/>
                </a:lnTo>
                <a:lnTo>
                  <a:pt x="1356" y="41696"/>
                </a:lnTo>
                <a:lnTo>
                  <a:pt x="1356" y="22183"/>
                </a:lnTo>
                <a:lnTo>
                  <a:pt x="4971" y="22183"/>
                </a:lnTo>
                <a:lnTo>
                  <a:pt x="5546" y="28797"/>
                </a:lnTo>
                <a:lnTo>
                  <a:pt x="6080" y="22183"/>
                </a:lnTo>
                <a:close/>
                <a:moveTo>
                  <a:pt x="19390" y="22183"/>
                </a:moveTo>
                <a:lnTo>
                  <a:pt x="19390" y="41696"/>
                </a:lnTo>
                <a:lnTo>
                  <a:pt x="17172" y="41696"/>
                </a:lnTo>
                <a:lnTo>
                  <a:pt x="17172" y="33357"/>
                </a:lnTo>
                <a:lnTo>
                  <a:pt x="16473" y="41696"/>
                </a:lnTo>
                <a:lnTo>
                  <a:pt x="13967" y="41696"/>
                </a:lnTo>
                <a:lnTo>
                  <a:pt x="13310" y="33357"/>
                </a:lnTo>
                <a:lnTo>
                  <a:pt x="13310" y="41696"/>
                </a:lnTo>
                <a:lnTo>
                  <a:pt x="11051" y="41696"/>
                </a:lnTo>
                <a:lnTo>
                  <a:pt x="11051" y="22183"/>
                </a:lnTo>
                <a:lnTo>
                  <a:pt x="14707" y="22183"/>
                </a:lnTo>
                <a:lnTo>
                  <a:pt x="15241" y="28797"/>
                </a:lnTo>
                <a:lnTo>
                  <a:pt x="15775" y="22183"/>
                </a:lnTo>
                <a:close/>
                <a:moveTo>
                  <a:pt x="29126" y="22183"/>
                </a:moveTo>
                <a:lnTo>
                  <a:pt x="29126" y="41696"/>
                </a:lnTo>
                <a:lnTo>
                  <a:pt x="26866" y="41696"/>
                </a:lnTo>
                <a:lnTo>
                  <a:pt x="26866" y="33357"/>
                </a:lnTo>
                <a:lnTo>
                  <a:pt x="26168" y="41696"/>
                </a:lnTo>
                <a:lnTo>
                  <a:pt x="23703" y="41696"/>
                </a:lnTo>
                <a:lnTo>
                  <a:pt x="23005" y="33357"/>
                </a:lnTo>
                <a:lnTo>
                  <a:pt x="23005" y="41696"/>
                </a:lnTo>
                <a:lnTo>
                  <a:pt x="20745" y="41696"/>
                </a:lnTo>
                <a:lnTo>
                  <a:pt x="20745" y="22183"/>
                </a:lnTo>
                <a:lnTo>
                  <a:pt x="24402" y="22183"/>
                </a:lnTo>
                <a:lnTo>
                  <a:pt x="24936" y="28797"/>
                </a:lnTo>
                <a:lnTo>
                  <a:pt x="25470" y="22183"/>
                </a:lnTo>
                <a:close/>
                <a:moveTo>
                  <a:pt x="38821" y="22183"/>
                </a:moveTo>
                <a:lnTo>
                  <a:pt x="38821" y="41696"/>
                </a:lnTo>
                <a:lnTo>
                  <a:pt x="36561" y="41696"/>
                </a:lnTo>
                <a:lnTo>
                  <a:pt x="36561" y="33357"/>
                </a:lnTo>
                <a:lnTo>
                  <a:pt x="35863" y="41696"/>
                </a:lnTo>
                <a:lnTo>
                  <a:pt x="33398" y="41696"/>
                </a:lnTo>
                <a:lnTo>
                  <a:pt x="32700" y="33357"/>
                </a:lnTo>
                <a:lnTo>
                  <a:pt x="32700" y="41696"/>
                </a:lnTo>
                <a:lnTo>
                  <a:pt x="30440" y="41696"/>
                </a:lnTo>
                <a:lnTo>
                  <a:pt x="30440" y="22183"/>
                </a:lnTo>
                <a:lnTo>
                  <a:pt x="34097" y="22183"/>
                </a:lnTo>
                <a:lnTo>
                  <a:pt x="34631" y="28797"/>
                </a:lnTo>
                <a:lnTo>
                  <a:pt x="35165" y="22183"/>
                </a:lnTo>
                <a:close/>
                <a:moveTo>
                  <a:pt x="48516" y="22183"/>
                </a:moveTo>
                <a:lnTo>
                  <a:pt x="48516" y="41696"/>
                </a:lnTo>
                <a:lnTo>
                  <a:pt x="46256" y="41696"/>
                </a:lnTo>
                <a:lnTo>
                  <a:pt x="46256" y="33357"/>
                </a:lnTo>
                <a:lnTo>
                  <a:pt x="45558" y="41696"/>
                </a:lnTo>
                <a:lnTo>
                  <a:pt x="43093" y="41696"/>
                </a:lnTo>
                <a:lnTo>
                  <a:pt x="42436" y="33357"/>
                </a:lnTo>
                <a:lnTo>
                  <a:pt x="42436" y="41696"/>
                </a:lnTo>
                <a:lnTo>
                  <a:pt x="40176" y="41696"/>
                </a:lnTo>
                <a:lnTo>
                  <a:pt x="40176" y="22183"/>
                </a:lnTo>
                <a:lnTo>
                  <a:pt x="43791" y="22183"/>
                </a:lnTo>
                <a:lnTo>
                  <a:pt x="44326" y="28797"/>
                </a:lnTo>
                <a:lnTo>
                  <a:pt x="44860" y="22183"/>
                </a:lnTo>
                <a:close/>
                <a:moveTo>
                  <a:pt x="58211" y="22183"/>
                </a:moveTo>
                <a:lnTo>
                  <a:pt x="58211" y="41696"/>
                </a:lnTo>
                <a:lnTo>
                  <a:pt x="55951" y="41696"/>
                </a:lnTo>
                <a:lnTo>
                  <a:pt x="55951" y="33357"/>
                </a:lnTo>
                <a:lnTo>
                  <a:pt x="55294" y="41696"/>
                </a:lnTo>
                <a:lnTo>
                  <a:pt x="52788" y="41696"/>
                </a:lnTo>
                <a:lnTo>
                  <a:pt x="52131" y="33357"/>
                </a:lnTo>
                <a:lnTo>
                  <a:pt x="52131" y="41696"/>
                </a:lnTo>
                <a:lnTo>
                  <a:pt x="49871" y="41696"/>
                </a:lnTo>
                <a:lnTo>
                  <a:pt x="49871" y="22183"/>
                </a:lnTo>
                <a:lnTo>
                  <a:pt x="53486" y="22183"/>
                </a:lnTo>
                <a:lnTo>
                  <a:pt x="54020" y="28797"/>
                </a:lnTo>
                <a:lnTo>
                  <a:pt x="54596" y="22183"/>
                </a:lnTo>
                <a:close/>
                <a:moveTo>
                  <a:pt x="67906" y="22183"/>
                </a:moveTo>
                <a:lnTo>
                  <a:pt x="67906" y="41696"/>
                </a:lnTo>
                <a:lnTo>
                  <a:pt x="65646" y="41696"/>
                </a:lnTo>
                <a:lnTo>
                  <a:pt x="65646" y="33357"/>
                </a:lnTo>
                <a:lnTo>
                  <a:pt x="64989" y="41696"/>
                </a:lnTo>
                <a:lnTo>
                  <a:pt x="62483" y="41696"/>
                </a:lnTo>
                <a:lnTo>
                  <a:pt x="61826" y="33357"/>
                </a:lnTo>
                <a:lnTo>
                  <a:pt x="61826" y="41696"/>
                </a:lnTo>
                <a:lnTo>
                  <a:pt x="59566" y="41696"/>
                </a:lnTo>
                <a:lnTo>
                  <a:pt x="59566" y="22183"/>
                </a:lnTo>
                <a:lnTo>
                  <a:pt x="63181" y="22183"/>
                </a:lnTo>
                <a:lnTo>
                  <a:pt x="63715" y="28797"/>
                </a:lnTo>
                <a:lnTo>
                  <a:pt x="64290" y="22183"/>
                </a:lnTo>
                <a:close/>
                <a:moveTo>
                  <a:pt x="77600" y="22183"/>
                </a:moveTo>
                <a:lnTo>
                  <a:pt x="77600" y="41696"/>
                </a:lnTo>
                <a:lnTo>
                  <a:pt x="75341" y="41696"/>
                </a:lnTo>
                <a:lnTo>
                  <a:pt x="75341" y="33357"/>
                </a:lnTo>
                <a:lnTo>
                  <a:pt x="74684" y="41696"/>
                </a:lnTo>
                <a:lnTo>
                  <a:pt x="72178" y="41696"/>
                </a:lnTo>
                <a:lnTo>
                  <a:pt x="71521" y="33357"/>
                </a:lnTo>
                <a:lnTo>
                  <a:pt x="71521" y="41696"/>
                </a:lnTo>
                <a:lnTo>
                  <a:pt x="69261" y="41696"/>
                </a:lnTo>
                <a:lnTo>
                  <a:pt x="69261" y="22183"/>
                </a:lnTo>
                <a:lnTo>
                  <a:pt x="72876" y="22183"/>
                </a:lnTo>
                <a:lnTo>
                  <a:pt x="73451" y="28797"/>
                </a:lnTo>
                <a:lnTo>
                  <a:pt x="73985" y="22183"/>
                </a:lnTo>
                <a:close/>
                <a:moveTo>
                  <a:pt x="87295" y="22183"/>
                </a:moveTo>
                <a:lnTo>
                  <a:pt x="87295" y="41696"/>
                </a:lnTo>
                <a:lnTo>
                  <a:pt x="85077" y="41696"/>
                </a:lnTo>
                <a:lnTo>
                  <a:pt x="85077" y="33357"/>
                </a:lnTo>
                <a:lnTo>
                  <a:pt x="84379" y="41696"/>
                </a:lnTo>
                <a:lnTo>
                  <a:pt x="81914" y="41696"/>
                </a:lnTo>
                <a:lnTo>
                  <a:pt x="81216" y="33357"/>
                </a:lnTo>
                <a:lnTo>
                  <a:pt x="81216" y="41696"/>
                </a:lnTo>
                <a:lnTo>
                  <a:pt x="78956" y="41696"/>
                </a:lnTo>
                <a:lnTo>
                  <a:pt x="78956" y="22183"/>
                </a:lnTo>
                <a:lnTo>
                  <a:pt x="82612" y="22183"/>
                </a:lnTo>
                <a:lnTo>
                  <a:pt x="83146" y="28797"/>
                </a:lnTo>
                <a:lnTo>
                  <a:pt x="83680" y="22183"/>
                </a:lnTo>
                <a:close/>
                <a:moveTo>
                  <a:pt x="96990" y="22183"/>
                </a:moveTo>
                <a:lnTo>
                  <a:pt x="96990" y="41696"/>
                </a:lnTo>
                <a:lnTo>
                  <a:pt x="94772" y="41696"/>
                </a:lnTo>
                <a:lnTo>
                  <a:pt x="94772" y="33357"/>
                </a:lnTo>
                <a:lnTo>
                  <a:pt x="94074" y="41696"/>
                </a:lnTo>
                <a:lnTo>
                  <a:pt x="91609" y="41696"/>
                </a:lnTo>
                <a:lnTo>
                  <a:pt x="90910" y="33357"/>
                </a:lnTo>
                <a:lnTo>
                  <a:pt x="90910" y="41696"/>
                </a:lnTo>
                <a:lnTo>
                  <a:pt x="88651" y="41696"/>
                </a:lnTo>
                <a:lnTo>
                  <a:pt x="88651" y="22183"/>
                </a:lnTo>
                <a:lnTo>
                  <a:pt x="92307" y="22183"/>
                </a:lnTo>
                <a:lnTo>
                  <a:pt x="92841" y="28797"/>
                </a:lnTo>
                <a:lnTo>
                  <a:pt x="93375" y="22183"/>
                </a:lnTo>
                <a:close/>
                <a:moveTo>
                  <a:pt x="106726" y="22183"/>
                </a:moveTo>
                <a:lnTo>
                  <a:pt x="106726" y="41696"/>
                </a:lnTo>
                <a:lnTo>
                  <a:pt x="104467" y="41696"/>
                </a:lnTo>
                <a:lnTo>
                  <a:pt x="104467" y="33357"/>
                </a:lnTo>
                <a:lnTo>
                  <a:pt x="103769" y="41696"/>
                </a:lnTo>
                <a:lnTo>
                  <a:pt x="101304" y="41696"/>
                </a:lnTo>
                <a:lnTo>
                  <a:pt x="100605" y="33357"/>
                </a:lnTo>
                <a:lnTo>
                  <a:pt x="100605" y="41696"/>
                </a:lnTo>
                <a:lnTo>
                  <a:pt x="98387" y="41696"/>
                </a:lnTo>
                <a:lnTo>
                  <a:pt x="98387" y="22183"/>
                </a:lnTo>
                <a:lnTo>
                  <a:pt x="102002" y="22183"/>
                </a:lnTo>
                <a:lnTo>
                  <a:pt x="102536" y="28797"/>
                </a:lnTo>
                <a:lnTo>
                  <a:pt x="103070" y="22183"/>
                </a:lnTo>
                <a:close/>
                <a:moveTo>
                  <a:pt x="116421" y="22183"/>
                </a:moveTo>
                <a:lnTo>
                  <a:pt x="116421" y="41696"/>
                </a:lnTo>
                <a:lnTo>
                  <a:pt x="114162" y="41696"/>
                </a:lnTo>
                <a:lnTo>
                  <a:pt x="114162" y="33357"/>
                </a:lnTo>
                <a:lnTo>
                  <a:pt x="113505" y="41696"/>
                </a:lnTo>
                <a:lnTo>
                  <a:pt x="110999" y="41696"/>
                </a:lnTo>
                <a:lnTo>
                  <a:pt x="110300" y="33357"/>
                </a:lnTo>
                <a:lnTo>
                  <a:pt x="110300" y="41696"/>
                </a:lnTo>
                <a:lnTo>
                  <a:pt x="108082" y="41696"/>
                </a:lnTo>
                <a:lnTo>
                  <a:pt x="108082" y="22183"/>
                </a:lnTo>
                <a:lnTo>
                  <a:pt x="111697" y="22183"/>
                </a:lnTo>
                <a:lnTo>
                  <a:pt x="112231" y="28797"/>
                </a:lnTo>
                <a:lnTo>
                  <a:pt x="112806" y="22183"/>
                </a:lnTo>
                <a:close/>
                <a:moveTo>
                  <a:pt x="9695" y="42764"/>
                </a:moveTo>
                <a:lnTo>
                  <a:pt x="9695" y="62278"/>
                </a:lnTo>
                <a:lnTo>
                  <a:pt x="7436" y="62278"/>
                </a:lnTo>
                <a:lnTo>
                  <a:pt x="7436" y="53938"/>
                </a:lnTo>
                <a:lnTo>
                  <a:pt x="6778" y="62278"/>
                </a:lnTo>
                <a:lnTo>
                  <a:pt x="4272" y="62278"/>
                </a:lnTo>
                <a:lnTo>
                  <a:pt x="3615" y="53938"/>
                </a:lnTo>
                <a:lnTo>
                  <a:pt x="3615" y="62278"/>
                </a:lnTo>
                <a:lnTo>
                  <a:pt x="1356" y="62278"/>
                </a:lnTo>
                <a:lnTo>
                  <a:pt x="1356" y="42764"/>
                </a:lnTo>
                <a:lnTo>
                  <a:pt x="4971" y="42764"/>
                </a:lnTo>
                <a:lnTo>
                  <a:pt x="5546" y="49378"/>
                </a:lnTo>
                <a:lnTo>
                  <a:pt x="6080" y="42764"/>
                </a:lnTo>
                <a:close/>
                <a:moveTo>
                  <a:pt x="19390" y="42764"/>
                </a:moveTo>
                <a:lnTo>
                  <a:pt x="19390" y="62278"/>
                </a:lnTo>
                <a:lnTo>
                  <a:pt x="17172" y="62278"/>
                </a:lnTo>
                <a:lnTo>
                  <a:pt x="17172" y="53938"/>
                </a:lnTo>
                <a:lnTo>
                  <a:pt x="16473" y="62278"/>
                </a:lnTo>
                <a:lnTo>
                  <a:pt x="13967" y="62278"/>
                </a:lnTo>
                <a:lnTo>
                  <a:pt x="13310" y="53938"/>
                </a:lnTo>
                <a:lnTo>
                  <a:pt x="13310" y="62278"/>
                </a:lnTo>
                <a:lnTo>
                  <a:pt x="11051" y="62278"/>
                </a:lnTo>
                <a:lnTo>
                  <a:pt x="11051" y="42764"/>
                </a:lnTo>
                <a:lnTo>
                  <a:pt x="14707" y="42764"/>
                </a:lnTo>
                <a:lnTo>
                  <a:pt x="15241" y="49378"/>
                </a:lnTo>
                <a:lnTo>
                  <a:pt x="15775" y="42764"/>
                </a:lnTo>
                <a:close/>
                <a:moveTo>
                  <a:pt x="29126" y="42764"/>
                </a:moveTo>
                <a:lnTo>
                  <a:pt x="29126" y="62278"/>
                </a:lnTo>
                <a:lnTo>
                  <a:pt x="26866" y="62278"/>
                </a:lnTo>
                <a:lnTo>
                  <a:pt x="26866" y="53938"/>
                </a:lnTo>
                <a:lnTo>
                  <a:pt x="26168" y="62278"/>
                </a:lnTo>
                <a:lnTo>
                  <a:pt x="23703" y="62278"/>
                </a:lnTo>
                <a:lnTo>
                  <a:pt x="23005" y="53938"/>
                </a:lnTo>
                <a:lnTo>
                  <a:pt x="23005" y="62278"/>
                </a:lnTo>
                <a:lnTo>
                  <a:pt x="20745" y="62278"/>
                </a:lnTo>
                <a:lnTo>
                  <a:pt x="20745" y="42764"/>
                </a:lnTo>
                <a:lnTo>
                  <a:pt x="24402" y="42764"/>
                </a:lnTo>
                <a:lnTo>
                  <a:pt x="24936" y="49378"/>
                </a:lnTo>
                <a:lnTo>
                  <a:pt x="25470" y="42764"/>
                </a:lnTo>
                <a:close/>
                <a:moveTo>
                  <a:pt x="38821" y="42764"/>
                </a:moveTo>
                <a:lnTo>
                  <a:pt x="38821" y="62278"/>
                </a:lnTo>
                <a:lnTo>
                  <a:pt x="36561" y="62278"/>
                </a:lnTo>
                <a:lnTo>
                  <a:pt x="36561" y="53938"/>
                </a:lnTo>
                <a:lnTo>
                  <a:pt x="35863" y="62278"/>
                </a:lnTo>
                <a:lnTo>
                  <a:pt x="33398" y="62278"/>
                </a:lnTo>
                <a:lnTo>
                  <a:pt x="32700" y="53938"/>
                </a:lnTo>
                <a:lnTo>
                  <a:pt x="32700" y="62278"/>
                </a:lnTo>
                <a:lnTo>
                  <a:pt x="30440" y="62278"/>
                </a:lnTo>
                <a:lnTo>
                  <a:pt x="30440" y="42764"/>
                </a:lnTo>
                <a:lnTo>
                  <a:pt x="34097" y="42764"/>
                </a:lnTo>
                <a:lnTo>
                  <a:pt x="34631" y="49378"/>
                </a:lnTo>
                <a:lnTo>
                  <a:pt x="35165" y="42764"/>
                </a:lnTo>
                <a:close/>
                <a:moveTo>
                  <a:pt x="48516" y="42764"/>
                </a:moveTo>
                <a:lnTo>
                  <a:pt x="48516" y="62278"/>
                </a:lnTo>
                <a:lnTo>
                  <a:pt x="46256" y="62278"/>
                </a:lnTo>
                <a:lnTo>
                  <a:pt x="46256" y="53938"/>
                </a:lnTo>
                <a:lnTo>
                  <a:pt x="45558" y="62278"/>
                </a:lnTo>
                <a:lnTo>
                  <a:pt x="43093" y="62278"/>
                </a:lnTo>
                <a:lnTo>
                  <a:pt x="42436" y="53938"/>
                </a:lnTo>
                <a:lnTo>
                  <a:pt x="42436" y="62278"/>
                </a:lnTo>
                <a:lnTo>
                  <a:pt x="40176" y="62278"/>
                </a:lnTo>
                <a:lnTo>
                  <a:pt x="40176" y="42764"/>
                </a:lnTo>
                <a:lnTo>
                  <a:pt x="43791" y="42764"/>
                </a:lnTo>
                <a:lnTo>
                  <a:pt x="44326" y="49378"/>
                </a:lnTo>
                <a:lnTo>
                  <a:pt x="44860" y="42764"/>
                </a:lnTo>
                <a:close/>
                <a:moveTo>
                  <a:pt x="58211" y="42764"/>
                </a:moveTo>
                <a:lnTo>
                  <a:pt x="58211" y="62278"/>
                </a:lnTo>
                <a:lnTo>
                  <a:pt x="55951" y="62278"/>
                </a:lnTo>
                <a:lnTo>
                  <a:pt x="55951" y="53938"/>
                </a:lnTo>
                <a:lnTo>
                  <a:pt x="55294" y="62278"/>
                </a:lnTo>
                <a:lnTo>
                  <a:pt x="52788" y="62278"/>
                </a:lnTo>
                <a:lnTo>
                  <a:pt x="52131" y="53938"/>
                </a:lnTo>
                <a:lnTo>
                  <a:pt x="52131" y="62278"/>
                </a:lnTo>
                <a:lnTo>
                  <a:pt x="49871" y="62278"/>
                </a:lnTo>
                <a:lnTo>
                  <a:pt x="49871" y="42764"/>
                </a:lnTo>
                <a:lnTo>
                  <a:pt x="53486" y="42764"/>
                </a:lnTo>
                <a:lnTo>
                  <a:pt x="54020" y="49378"/>
                </a:lnTo>
                <a:lnTo>
                  <a:pt x="54596" y="42764"/>
                </a:lnTo>
                <a:close/>
                <a:moveTo>
                  <a:pt x="67906" y="42764"/>
                </a:moveTo>
                <a:lnTo>
                  <a:pt x="67906" y="62278"/>
                </a:lnTo>
                <a:lnTo>
                  <a:pt x="65646" y="62278"/>
                </a:lnTo>
                <a:lnTo>
                  <a:pt x="65646" y="53938"/>
                </a:lnTo>
                <a:lnTo>
                  <a:pt x="64989" y="62278"/>
                </a:lnTo>
                <a:lnTo>
                  <a:pt x="62483" y="62278"/>
                </a:lnTo>
                <a:lnTo>
                  <a:pt x="61826" y="53938"/>
                </a:lnTo>
                <a:lnTo>
                  <a:pt x="61826" y="62278"/>
                </a:lnTo>
                <a:lnTo>
                  <a:pt x="59566" y="62278"/>
                </a:lnTo>
                <a:lnTo>
                  <a:pt x="59566" y="42764"/>
                </a:lnTo>
                <a:lnTo>
                  <a:pt x="63181" y="42764"/>
                </a:lnTo>
                <a:lnTo>
                  <a:pt x="63715" y="49378"/>
                </a:lnTo>
                <a:lnTo>
                  <a:pt x="64290" y="42764"/>
                </a:lnTo>
                <a:close/>
                <a:moveTo>
                  <a:pt x="77600" y="42764"/>
                </a:moveTo>
                <a:lnTo>
                  <a:pt x="77600" y="62278"/>
                </a:lnTo>
                <a:lnTo>
                  <a:pt x="75341" y="62278"/>
                </a:lnTo>
                <a:lnTo>
                  <a:pt x="75341" y="53938"/>
                </a:lnTo>
                <a:lnTo>
                  <a:pt x="74684" y="62278"/>
                </a:lnTo>
                <a:lnTo>
                  <a:pt x="72178" y="62278"/>
                </a:lnTo>
                <a:lnTo>
                  <a:pt x="71521" y="53938"/>
                </a:lnTo>
                <a:lnTo>
                  <a:pt x="71521" y="62278"/>
                </a:lnTo>
                <a:lnTo>
                  <a:pt x="69261" y="62278"/>
                </a:lnTo>
                <a:lnTo>
                  <a:pt x="69261" y="42764"/>
                </a:lnTo>
                <a:lnTo>
                  <a:pt x="72876" y="42764"/>
                </a:lnTo>
                <a:lnTo>
                  <a:pt x="73451" y="49378"/>
                </a:lnTo>
                <a:lnTo>
                  <a:pt x="73985" y="42764"/>
                </a:lnTo>
                <a:close/>
                <a:moveTo>
                  <a:pt x="87295" y="42764"/>
                </a:moveTo>
                <a:lnTo>
                  <a:pt x="87295" y="62278"/>
                </a:lnTo>
                <a:lnTo>
                  <a:pt x="85077" y="62278"/>
                </a:lnTo>
                <a:lnTo>
                  <a:pt x="85077" y="53938"/>
                </a:lnTo>
                <a:lnTo>
                  <a:pt x="84379" y="62278"/>
                </a:lnTo>
                <a:lnTo>
                  <a:pt x="81914" y="62278"/>
                </a:lnTo>
                <a:lnTo>
                  <a:pt x="81216" y="53938"/>
                </a:lnTo>
                <a:lnTo>
                  <a:pt x="81216" y="62278"/>
                </a:lnTo>
                <a:lnTo>
                  <a:pt x="78956" y="62278"/>
                </a:lnTo>
                <a:lnTo>
                  <a:pt x="78956" y="42764"/>
                </a:lnTo>
                <a:lnTo>
                  <a:pt x="82612" y="42764"/>
                </a:lnTo>
                <a:lnTo>
                  <a:pt x="83146" y="49378"/>
                </a:lnTo>
                <a:lnTo>
                  <a:pt x="83680" y="42764"/>
                </a:lnTo>
                <a:close/>
                <a:moveTo>
                  <a:pt x="96990" y="42764"/>
                </a:moveTo>
                <a:lnTo>
                  <a:pt x="96990" y="62278"/>
                </a:lnTo>
                <a:lnTo>
                  <a:pt x="94772" y="62278"/>
                </a:lnTo>
                <a:lnTo>
                  <a:pt x="94772" y="53938"/>
                </a:lnTo>
                <a:lnTo>
                  <a:pt x="94074" y="62278"/>
                </a:lnTo>
                <a:lnTo>
                  <a:pt x="91609" y="62278"/>
                </a:lnTo>
                <a:lnTo>
                  <a:pt x="90910" y="53938"/>
                </a:lnTo>
                <a:lnTo>
                  <a:pt x="90910" y="62278"/>
                </a:lnTo>
                <a:lnTo>
                  <a:pt x="88651" y="62278"/>
                </a:lnTo>
                <a:lnTo>
                  <a:pt x="88651" y="42764"/>
                </a:lnTo>
                <a:lnTo>
                  <a:pt x="92307" y="42764"/>
                </a:lnTo>
                <a:lnTo>
                  <a:pt x="92841" y="49378"/>
                </a:lnTo>
                <a:lnTo>
                  <a:pt x="93375" y="42764"/>
                </a:lnTo>
                <a:close/>
                <a:moveTo>
                  <a:pt x="106726" y="42764"/>
                </a:moveTo>
                <a:lnTo>
                  <a:pt x="106726" y="62278"/>
                </a:lnTo>
                <a:lnTo>
                  <a:pt x="104467" y="62278"/>
                </a:lnTo>
                <a:lnTo>
                  <a:pt x="104467" y="53938"/>
                </a:lnTo>
                <a:lnTo>
                  <a:pt x="103769" y="62278"/>
                </a:lnTo>
                <a:lnTo>
                  <a:pt x="101304" y="62278"/>
                </a:lnTo>
                <a:lnTo>
                  <a:pt x="100605" y="53938"/>
                </a:lnTo>
                <a:lnTo>
                  <a:pt x="100605" y="62278"/>
                </a:lnTo>
                <a:lnTo>
                  <a:pt x="98387" y="62278"/>
                </a:lnTo>
                <a:lnTo>
                  <a:pt x="98387" y="42764"/>
                </a:lnTo>
                <a:lnTo>
                  <a:pt x="102002" y="42764"/>
                </a:lnTo>
                <a:lnTo>
                  <a:pt x="102536" y="49378"/>
                </a:lnTo>
                <a:lnTo>
                  <a:pt x="103070" y="42764"/>
                </a:lnTo>
                <a:close/>
                <a:moveTo>
                  <a:pt x="116421" y="42764"/>
                </a:moveTo>
                <a:lnTo>
                  <a:pt x="116421" y="62278"/>
                </a:lnTo>
                <a:lnTo>
                  <a:pt x="114162" y="62278"/>
                </a:lnTo>
                <a:lnTo>
                  <a:pt x="114162" y="53938"/>
                </a:lnTo>
                <a:lnTo>
                  <a:pt x="113505" y="62278"/>
                </a:lnTo>
                <a:lnTo>
                  <a:pt x="110999" y="62278"/>
                </a:lnTo>
                <a:lnTo>
                  <a:pt x="110300" y="53938"/>
                </a:lnTo>
                <a:lnTo>
                  <a:pt x="110300" y="62278"/>
                </a:lnTo>
                <a:lnTo>
                  <a:pt x="108082" y="62278"/>
                </a:lnTo>
                <a:lnTo>
                  <a:pt x="108082" y="42764"/>
                </a:lnTo>
                <a:lnTo>
                  <a:pt x="111697" y="42764"/>
                </a:lnTo>
                <a:lnTo>
                  <a:pt x="112231" y="49378"/>
                </a:lnTo>
                <a:lnTo>
                  <a:pt x="112806" y="42764"/>
                </a:lnTo>
                <a:close/>
                <a:moveTo>
                  <a:pt x="9695" y="63346"/>
                </a:moveTo>
                <a:lnTo>
                  <a:pt x="9695" y="82859"/>
                </a:lnTo>
                <a:lnTo>
                  <a:pt x="7436" y="82859"/>
                </a:lnTo>
                <a:lnTo>
                  <a:pt x="7436" y="74519"/>
                </a:lnTo>
                <a:lnTo>
                  <a:pt x="6778" y="82859"/>
                </a:lnTo>
                <a:lnTo>
                  <a:pt x="4272" y="82859"/>
                </a:lnTo>
                <a:lnTo>
                  <a:pt x="3615" y="74519"/>
                </a:lnTo>
                <a:lnTo>
                  <a:pt x="3615" y="82859"/>
                </a:lnTo>
                <a:lnTo>
                  <a:pt x="1356" y="82859"/>
                </a:lnTo>
                <a:lnTo>
                  <a:pt x="1356" y="63346"/>
                </a:lnTo>
                <a:lnTo>
                  <a:pt x="4971" y="63346"/>
                </a:lnTo>
                <a:lnTo>
                  <a:pt x="5546" y="70001"/>
                </a:lnTo>
                <a:lnTo>
                  <a:pt x="6080" y="63346"/>
                </a:lnTo>
                <a:close/>
                <a:moveTo>
                  <a:pt x="19390" y="63346"/>
                </a:moveTo>
                <a:lnTo>
                  <a:pt x="19390" y="82859"/>
                </a:lnTo>
                <a:lnTo>
                  <a:pt x="17172" y="82859"/>
                </a:lnTo>
                <a:lnTo>
                  <a:pt x="17172" y="74519"/>
                </a:lnTo>
                <a:lnTo>
                  <a:pt x="16473" y="82859"/>
                </a:lnTo>
                <a:lnTo>
                  <a:pt x="13967" y="82859"/>
                </a:lnTo>
                <a:lnTo>
                  <a:pt x="13310" y="74519"/>
                </a:lnTo>
                <a:lnTo>
                  <a:pt x="13310" y="82859"/>
                </a:lnTo>
                <a:lnTo>
                  <a:pt x="11051" y="82859"/>
                </a:lnTo>
                <a:lnTo>
                  <a:pt x="11051" y="63346"/>
                </a:lnTo>
                <a:lnTo>
                  <a:pt x="14707" y="63346"/>
                </a:lnTo>
                <a:lnTo>
                  <a:pt x="15241" y="70001"/>
                </a:lnTo>
                <a:lnTo>
                  <a:pt x="15775" y="63346"/>
                </a:lnTo>
                <a:close/>
                <a:moveTo>
                  <a:pt x="29126" y="63346"/>
                </a:moveTo>
                <a:lnTo>
                  <a:pt x="29126" y="82859"/>
                </a:lnTo>
                <a:lnTo>
                  <a:pt x="26866" y="82859"/>
                </a:lnTo>
                <a:lnTo>
                  <a:pt x="26866" y="74519"/>
                </a:lnTo>
                <a:lnTo>
                  <a:pt x="26168" y="82859"/>
                </a:lnTo>
                <a:lnTo>
                  <a:pt x="23703" y="82859"/>
                </a:lnTo>
                <a:lnTo>
                  <a:pt x="23005" y="74519"/>
                </a:lnTo>
                <a:lnTo>
                  <a:pt x="23005" y="82859"/>
                </a:lnTo>
                <a:lnTo>
                  <a:pt x="20745" y="82859"/>
                </a:lnTo>
                <a:lnTo>
                  <a:pt x="20745" y="63346"/>
                </a:lnTo>
                <a:lnTo>
                  <a:pt x="24402" y="63346"/>
                </a:lnTo>
                <a:lnTo>
                  <a:pt x="24936" y="70001"/>
                </a:lnTo>
                <a:lnTo>
                  <a:pt x="25470" y="63346"/>
                </a:lnTo>
                <a:close/>
                <a:moveTo>
                  <a:pt x="38821" y="63346"/>
                </a:moveTo>
                <a:lnTo>
                  <a:pt x="38821" y="82859"/>
                </a:lnTo>
                <a:lnTo>
                  <a:pt x="36561" y="82859"/>
                </a:lnTo>
                <a:lnTo>
                  <a:pt x="36561" y="74519"/>
                </a:lnTo>
                <a:lnTo>
                  <a:pt x="35863" y="82859"/>
                </a:lnTo>
                <a:lnTo>
                  <a:pt x="33398" y="82859"/>
                </a:lnTo>
                <a:lnTo>
                  <a:pt x="32700" y="74519"/>
                </a:lnTo>
                <a:lnTo>
                  <a:pt x="32700" y="82859"/>
                </a:lnTo>
                <a:lnTo>
                  <a:pt x="30440" y="82859"/>
                </a:lnTo>
                <a:lnTo>
                  <a:pt x="30440" y="63346"/>
                </a:lnTo>
                <a:lnTo>
                  <a:pt x="34097" y="63346"/>
                </a:lnTo>
                <a:lnTo>
                  <a:pt x="34631" y="70001"/>
                </a:lnTo>
                <a:lnTo>
                  <a:pt x="35165" y="63346"/>
                </a:lnTo>
                <a:close/>
                <a:moveTo>
                  <a:pt x="48516" y="63346"/>
                </a:moveTo>
                <a:lnTo>
                  <a:pt x="48516" y="82859"/>
                </a:lnTo>
                <a:lnTo>
                  <a:pt x="46256" y="82859"/>
                </a:lnTo>
                <a:lnTo>
                  <a:pt x="46256" y="74519"/>
                </a:lnTo>
                <a:lnTo>
                  <a:pt x="45558" y="82859"/>
                </a:lnTo>
                <a:lnTo>
                  <a:pt x="43093" y="82859"/>
                </a:lnTo>
                <a:lnTo>
                  <a:pt x="42436" y="74519"/>
                </a:lnTo>
                <a:lnTo>
                  <a:pt x="42436" y="82859"/>
                </a:lnTo>
                <a:lnTo>
                  <a:pt x="40176" y="82859"/>
                </a:lnTo>
                <a:lnTo>
                  <a:pt x="40176" y="63346"/>
                </a:lnTo>
                <a:lnTo>
                  <a:pt x="43791" y="63346"/>
                </a:lnTo>
                <a:lnTo>
                  <a:pt x="44326" y="70001"/>
                </a:lnTo>
                <a:lnTo>
                  <a:pt x="44860" y="63346"/>
                </a:lnTo>
                <a:close/>
                <a:moveTo>
                  <a:pt x="58211" y="63346"/>
                </a:moveTo>
                <a:lnTo>
                  <a:pt x="58211" y="82859"/>
                </a:lnTo>
                <a:lnTo>
                  <a:pt x="55951" y="82859"/>
                </a:lnTo>
                <a:lnTo>
                  <a:pt x="55951" y="74519"/>
                </a:lnTo>
                <a:lnTo>
                  <a:pt x="55294" y="82859"/>
                </a:lnTo>
                <a:lnTo>
                  <a:pt x="52788" y="82859"/>
                </a:lnTo>
                <a:lnTo>
                  <a:pt x="52131" y="74519"/>
                </a:lnTo>
                <a:lnTo>
                  <a:pt x="52131" y="82859"/>
                </a:lnTo>
                <a:lnTo>
                  <a:pt x="49871" y="82859"/>
                </a:lnTo>
                <a:lnTo>
                  <a:pt x="49871" y="63346"/>
                </a:lnTo>
                <a:lnTo>
                  <a:pt x="53486" y="63346"/>
                </a:lnTo>
                <a:lnTo>
                  <a:pt x="54020" y="70001"/>
                </a:lnTo>
                <a:lnTo>
                  <a:pt x="54596" y="63346"/>
                </a:lnTo>
                <a:close/>
                <a:moveTo>
                  <a:pt x="67906" y="63346"/>
                </a:moveTo>
                <a:lnTo>
                  <a:pt x="67906" y="82859"/>
                </a:lnTo>
                <a:lnTo>
                  <a:pt x="65646" y="82859"/>
                </a:lnTo>
                <a:lnTo>
                  <a:pt x="65646" y="74519"/>
                </a:lnTo>
                <a:lnTo>
                  <a:pt x="64989" y="82859"/>
                </a:lnTo>
                <a:lnTo>
                  <a:pt x="62483" y="82859"/>
                </a:lnTo>
                <a:lnTo>
                  <a:pt x="61826" y="74519"/>
                </a:lnTo>
                <a:lnTo>
                  <a:pt x="61826" y="82859"/>
                </a:lnTo>
                <a:lnTo>
                  <a:pt x="59566" y="82859"/>
                </a:lnTo>
                <a:lnTo>
                  <a:pt x="59566" y="63346"/>
                </a:lnTo>
                <a:lnTo>
                  <a:pt x="63181" y="63346"/>
                </a:lnTo>
                <a:lnTo>
                  <a:pt x="63715" y="70001"/>
                </a:lnTo>
                <a:lnTo>
                  <a:pt x="64290" y="63346"/>
                </a:lnTo>
                <a:close/>
                <a:moveTo>
                  <a:pt x="77600" y="63346"/>
                </a:moveTo>
                <a:lnTo>
                  <a:pt x="77600" y="82859"/>
                </a:lnTo>
                <a:lnTo>
                  <a:pt x="75341" y="82859"/>
                </a:lnTo>
                <a:lnTo>
                  <a:pt x="75341" y="74519"/>
                </a:lnTo>
                <a:lnTo>
                  <a:pt x="74684" y="82859"/>
                </a:lnTo>
                <a:lnTo>
                  <a:pt x="72178" y="82859"/>
                </a:lnTo>
                <a:lnTo>
                  <a:pt x="71521" y="74519"/>
                </a:lnTo>
                <a:lnTo>
                  <a:pt x="71521" y="82859"/>
                </a:lnTo>
                <a:lnTo>
                  <a:pt x="69261" y="82859"/>
                </a:lnTo>
                <a:lnTo>
                  <a:pt x="69261" y="63346"/>
                </a:lnTo>
                <a:lnTo>
                  <a:pt x="72876" y="63346"/>
                </a:lnTo>
                <a:lnTo>
                  <a:pt x="73451" y="70001"/>
                </a:lnTo>
                <a:lnTo>
                  <a:pt x="73985" y="63346"/>
                </a:lnTo>
                <a:close/>
                <a:moveTo>
                  <a:pt x="87295" y="63346"/>
                </a:moveTo>
                <a:lnTo>
                  <a:pt x="87295" y="82859"/>
                </a:lnTo>
                <a:lnTo>
                  <a:pt x="85077" y="82859"/>
                </a:lnTo>
                <a:lnTo>
                  <a:pt x="85077" y="74519"/>
                </a:lnTo>
                <a:lnTo>
                  <a:pt x="84379" y="82859"/>
                </a:lnTo>
                <a:lnTo>
                  <a:pt x="81914" y="82859"/>
                </a:lnTo>
                <a:lnTo>
                  <a:pt x="81216" y="74519"/>
                </a:lnTo>
                <a:lnTo>
                  <a:pt x="81216" y="82859"/>
                </a:lnTo>
                <a:lnTo>
                  <a:pt x="78956" y="82859"/>
                </a:lnTo>
                <a:lnTo>
                  <a:pt x="78956" y="63346"/>
                </a:lnTo>
                <a:lnTo>
                  <a:pt x="82612" y="63346"/>
                </a:lnTo>
                <a:lnTo>
                  <a:pt x="83146" y="70001"/>
                </a:lnTo>
                <a:lnTo>
                  <a:pt x="83680" y="63346"/>
                </a:lnTo>
                <a:close/>
                <a:moveTo>
                  <a:pt x="96990" y="63346"/>
                </a:moveTo>
                <a:lnTo>
                  <a:pt x="96990" y="82859"/>
                </a:lnTo>
                <a:lnTo>
                  <a:pt x="94772" y="82859"/>
                </a:lnTo>
                <a:lnTo>
                  <a:pt x="94772" y="74519"/>
                </a:lnTo>
                <a:lnTo>
                  <a:pt x="94074" y="82859"/>
                </a:lnTo>
                <a:lnTo>
                  <a:pt x="91609" y="82859"/>
                </a:lnTo>
                <a:lnTo>
                  <a:pt x="90910" y="74519"/>
                </a:lnTo>
                <a:lnTo>
                  <a:pt x="90910" y="82859"/>
                </a:lnTo>
                <a:lnTo>
                  <a:pt x="88651" y="82859"/>
                </a:lnTo>
                <a:lnTo>
                  <a:pt x="88651" y="63346"/>
                </a:lnTo>
                <a:lnTo>
                  <a:pt x="92307" y="63346"/>
                </a:lnTo>
                <a:lnTo>
                  <a:pt x="92841" y="70001"/>
                </a:lnTo>
                <a:lnTo>
                  <a:pt x="93375" y="63346"/>
                </a:lnTo>
                <a:close/>
                <a:moveTo>
                  <a:pt x="106726" y="63346"/>
                </a:moveTo>
                <a:lnTo>
                  <a:pt x="106726" y="82859"/>
                </a:lnTo>
                <a:lnTo>
                  <a:pt x="104467" y="82859"/>
                </a:lnTo>
                <a:lnTo>
                  <a:pt x="104467" y="74519"/>
                </a:lnTo>
                <a:lnTo>
                  <a:pt x="103769" y="82859"/>
                </a:lnTo>
                <a:lnTo>
                  <a:pt x="101304" y="82859"/>
                </a:lnTo>
                <a:lnTo>
                  <a:pt x="100605" y="74519"/>
                </a:lnTo>
                <a:lnTo>
                  <a:pt x="100605" y="82859"/>
                </a:lnTo>
                <a:lnTo>
                  <a:pt x="98387" y="82859"/>
                </a:lnTo>
                <a:lnTo>
                  <a:pt x="98387" y="63346"/>
                </a:lnTo>
                <a:lnTo>
                  <a:pt x="102002" y="63346"/>
                </a:lnTo>
                <a:lnTo>
                  <a:pt x="102536" y="70001"/>
                </a:lnTo>
                <a:lnTo>
                  <a:pt x="103070" y="63346"/>
                </a:lnTo>
                <a:close/>
                <a:moveTo>
                  <a:pt x="116421" y="63346"/>
                </a:moveTo>
                <a:lnTo>
                  <a:pt x="116421" y="82859"/>
                </a:lnTo>
                <a:lnTo>
                  <a:pt x="114162" y="82859"/>
                </a:lnTo>
                <a:lnTo>
                  <a:pt x="114162" y="74519"/>
                </a:lnTo>
                <a:lnTo>
                  <a:pt x="113505" y="82859"/>
                </a:lnTo>
                <a:lnTo>
                  <a:pt x="110999" y="82859"/>
                </a:lnTo>
                <a:lnTo>
                  <a:pt x="110300" y="74519"/>
                </a:lnTo>
                <a:lnTo>
                  <a:pt x="110300" y="82859"/>
                </a:lnTo>
                <a:lnTo>
                  <a:pt x="108082" y="82859"/>
                </a:lnTo>
                <a:lnTo>
                  <a:pt x="108082" y="63346"/>
                </a:lnTo>
                <a:lnTo>
                  <a:pt x="111697" y="63346"/>
                </a:lnTo>
                <a:lnTo>
                  <a:pt x="112231" y="70001"/>
                </a:lnTo>
                <a:lnTo>
                  <a:pt x="112806" y="63346"/>
                </a:lnTo>
                <a:close/>
                <a:moveTo>
                  <a:pt x="9695" y="83927"/>
                </a:moveTo>
                <a:lnTo>
                  <a:pt x="9695" y="103440"/>
                </a:lnTo>
                <a:lnTo>
                  <a:pt x="7436" y="103440"/>
                </a:lnTo>
                <a:lnTo>
                  <a:pt x="7436" y="95142"/>
                </a:lnTo>
                <a:lnTo>
                  <a:pt x="6778" y="103440"/>
                </a:lnTo>
                <a:lnTo>
                  <a:pt x="4272" y="103440"/>
                </a:lnTo>
                <a:lnTo>
                  <a:pt x="3615" y="95142"/>
                </a:lnTo>
                <a:lnTo>
                  <a:pt x="3615" y="103440"/>
                </a:lnTo>
                <a:lnTo>
                  <a:pt x="1356" y="103440"/>
                </a:lnTo>
                <a:lnTo>
                  <a:pt x="1356" y="83927"/>
                </a:lnTo>
                <a:lnTo>
                  <a:pt x="4971" y="83927"/>
                </a:lnTo>
                <a:lnTo>
                  <a:pt x="5546" y="90582"/>
                </a:lnTo>
                <a:lnTo>
                  <a:pt x="6080" y="83927"/>
                </a:lnTo>
                <a:close/>
                <a:moveTo>
                  <a:pt x="19390" y="83927"/>
                </a:moveTo>
                <a:lnTo>
                  <a:pt x="19390" y="103440"/>
                </a:lnTo>
                <a:lnTo>
                  <a:pt x="17172" y="103440"/>
                </a:lnTo>
                <a:lnTo>
                  <a:pt x="17172" y="95142"/>
                </a:lnTo>
                <a:lnTo>
                  <a:pt x="16473" y="103440"/>
                </a:lnTo>
                <a:lnTo>
                  <a:pt x="13967" y="103440"/>
                </a:lnTo>
                <a:lnTo>
                  <a:pt x="13310" y="95142"/>
                </a:lnTo>
                <a:lnTo>
                  <a:pt x="13310" y="103440"/>
                </a:lnTo>
                <a:lnTo>
                  <a:pt x="11051" y="103440"/>
                </a:lnTo>
                <a:lnTo>
                  <a:pt x="11051" y="83927"/>
                </a:lnTo>
                <a:lnTo>
                  <a:pt x="14707" y="83927"/>
                </a:lnTo>
                <a:lnTo>
                  <a:pt x="15241" y="90582"/>
                </a:lnTo>
                <a:lnTo>
                  <a:pt x="15775" y="83927"/>
                </a:lnTo>
                <a:close/>
                <a:moveTo>
                  <a:pt x="29126" y="83927"/>
                </a:moveTo>
                <a:lnTo>
                  <a:pt x="29126" y="103440"/>
                </a:lnTo>
                <a:lnTo>
                  <a:pt x="26866" y="103440"/>
                </a:lnTo>
                <a:lnTo>
                  <a:pt x="26866" y="95142"/>
                </a:lnTo>
                <a:lnTo>
                  <a:pt x="26168" y="103440"/>
                </a:lnTo>
                <a:lnTo>
                  <a:pt x="23703" y="103440"/>
                </a:lnTo>
                <a:lnTo>
                  <a:pt x="23005" y="95142"/>
                </a:lnTo>
                <a:lnTo>
                  <a:pt x="23005" y="103440"/>
                </a:lnTo>
                <a:lnTo>
                  <a:pt x="20745" y="103440"/>
                </a:lnTo>
                <a:lnTo>
                  <a:pt x="20745" y="83927"/>
                </a:lnTo>
                <a:lnTo>
                  <a:pt x="24402" y="83927"/>
                </a:lnTo>
                <a:lnTo>
                  <a:pt x="24936" y="90582"/>
                </a:lnTo>
                <a:lnTo>
                  <a:pt x="25470" y="83927"/>
                </a:lnTo>
                <a:close/>
                <a:moveTo>
                  <a:pt x="38821" y="83927"/>
                </a:moveTo>
                <a:lnTo>
                  <a:pt x="38821" y="103440"/>
                </a:lnTo>
                <a:lnTo>
                  <a:pt x="36561" y="103440"/>
                </a:lnTo>
                <a:lnTo>
                  <a:pt x="36561" y="95142"/>
                </a:lnTo>
                <a:lnTo>
                  <a:pt x="35863" y="103440"/>
                </a:lnTo>
                <a:lnTo>
                  <a:pt x="33398" y="103440"/>
                </a:lnTo>
                <a:lnTo>
                  <a:pt x="32700" y="95142"/>
                </a:lnTo>
                <a:lnTo>
                  <a:pt x="32700" y="103440"/>
                </a:lnTo>
                <a:lnTo>
                  <a:pt x="30440" y="103440"/>
                </a:lnTo>
                <a:lnTo>
                  <a:pt x="30440" y="83927"/>
                </a:lnTo>
                <a:lnTo>
                  <a:pt x="34097" y="83927"/>
                </a:lnTo>
                <a:lnTo>
                  <a:pt x="34631" y="90582"/>
                </a:lnTo>
                <a:lnTo>
                  <a:pt x="35165" y="83927"/>
                </a:lnTo>
                <a:close/>
                <a:moveTo>
                  <a:pt x="48516" y="83927"/>
                </a:moveTo>
                <a:lnTo>
                  <a:pt x="48516" y="103440"/>
                </a:lnTo>
                <a:lnTo>
                  <a:pt x="46256" y="103440"/>
                </a:lnTo>
                <a:lnTo>
                  <a:pt x="46256" y="95142"/>
                </a:lnTo>
                <a:lnTo>
                  <a:pt x="45558" y="103440"/>
                </a:lnTo>
                <a:lnTo>
                  <a:pt x="43093" y="103440"/>
                </a:lnTo>
                <a:lnTo>
                  <a:pt x="42436" y="95142"/>
                </a:lnTo>
                <a:lnTo>
                  <a:pt x="42436" y="103440"/>
                </a:lnTo>
                <a:lnTo>
                  <a:pt x="40176" y="103440"/>
                </a:lnTo>
                <a:lnTo>
                  <a:pt x="40176" y="83927"/>
                </a:lnTo>
                <a:lnTo>
                  <a:pt x="43791" y="83927"/>
                </a:lnTo>
                <a:lnTo>
                  <a:pt x="44326" y="90582"/>
                </a:lnTo>
                <a:lnTo>
                  <a:pt x="44860" y="83927"/>
                </a:lnTo>
                <a:close/>
                <a:moveTo>
                  <a:pt x="58211" y="83927"/>
                </a:moveTo>
                <a:lnTo>
                  <a:pt x="58211" y="103440"/>
                </a:lnTo>
                <a:lnTo>
                  <a:pt x="55951" y="103440"/>
                </a:lnTo>
                <a:lnTo>
                  <a:pt x="55951" y="95142"/>
                </a:lnTo>
                <a:lnTo>
                  <a:pt x="55294" y="103440"/>
                </a:lnTo>
                <a:lnTo>
                  <a:pt x="52788" y="103440"/>
                </a:lnTo>
                <a:lnTo>
                  <a:pt x="52131" y="95142"/>
                </a:lnTo>
                <a:lnTo>
                  <a:pt x="52131" y="103440"/>
                </a:lnTo>
                <a:lnTo>
                  <a:pt x="49871" y="103440"/>
                </a:lnTo>
                <a:lnTo>
                  <a:pt x="49871" y="83927"/>
                </a:lnTo>
                <a:lnTo>
                  <a:pt x="53486" y="83927"/>
                </a:lnTo>
                <a:lnTo>
                  <a:pt x="54020" y="90582"/>
                </a:lnTo>
                <a:lnTo>
                  <a:pt x="54596" y="83927"/>
                </a:lnTo>
                <a:close/>
                <a:moveTo>
                  <a:pt x="67906" y="83927"/>
                </a:moveTo>
                <a:lnTo>
                  <a:pt x="67906" y="103440"/>
                </a:lnTo>
                <a:lnTo>
                  <a:pt x="65646" y="103440"/>
                </a:lnTo>
                <a:lnTo>
                  <a:pt x="65646" y="95142"/>
                </a:lnTo>
                <a:lnTo>
                  <a:pt x="64989" y="103440"/>
                </a:lnTo>
                <a:lnTo>
                  <a:pt x="62483" y="103440"/>
                </a:lnTo>
                <a:lnTo>
                  <a:pt x="61826" y="95142"/>
                </a:lnTo>
                <a:lnTo>
                  <a:pt x="61826" y="103440"/>
                </a:lnTo>
                <a:lnTo>
                  <a:pt x="59566" y="103440"/>
                </a:lnTo>
                <a:lnTo>
                  <a:pt x="59566" y="83927"/>
                </a:lnTo>
                <a:lnTo>
                  <a:pt x="63181" y="83927"/>
                </a:lnTo>
                <a:lnTo>
                  <a:pt x="63715" y="90582"/>
                </a:lnTo>
                <a:lnTo>
                  <a:pt x="64290" y="83927"/>
                </a:lnTo>
                <a:close/>
                <a:moveTo>
                  <a:pt x="77600" y="83927"/>
                </a:moveTo>
                <a:lnTo>
                  <a:pt x="77600" y="103440"/>
                </a:lnTo>
                <a:lnTo>
                  <a:pt x="75341" y="103440"/>
                </a:lnTo>
                <a:lnTo>
                  <a:pt x="75341" y="95142"/>
                </a:lnTo>
                <a:lnTo>
                  <a:pt x="74684" y="103440"/>
                </a:lnTo>
                <a:lnTo>
                  <a:pt x="72178" y="103440"/>
                </a:lnTo>
                <a:lnTo>
                  <a:pt x="71521" y="95142"/>
                </a:lnTo>
                <a:lnTo>
                  <a:pt x="71521" y="103440"/>
                </a:lnTo>
                <a:lnTo>
                  <a:pt x="69261" y="103440"/>
                </a:lnTo>
                <a:lnTo>
                  <a:pt x="69261" y="83927"/>
                </a:lnTo>
                <a:lnTo>
                  <a:pt x="72876" y="83927"/>
                </a:lnTo>
                <a:lnTo>
                  <a:pt x="73451" y="90582"/>
                </a:lnTo>
                <a:lnTo>
                  <a:pt x="73985" y="83927"/>
                </a:lnTo>
                <a:close/>
                <a:moveTo>
                  <a:pt x="87295" y="83927"/>
                </a:moveTo>
                <a:lnTo>
                  <a:pt x="87295" y="103440"/>
                </a:lnTo>
                <a:lnTo>
                  <a:pt x="85077" y="103440"/>
                </a:lnTo>
                <a:lnTo>
                  <a:pt x="85077" y="95142"/>
                </a:lnTo>
                <a:lnTo>
                  <a:pt x="84379" y="103440"/>
                </a:lnTo>
                <a:lnTo>
                  <a:pt x="81914" y="103440"/>
                </a:lnTo>
                <a:lnTo>
                  <a:pt x="81216" y="95142"/>
                </a:lnTo>
                <a:lnTo>
                  <a:pt x="81216" y="103440"/>
                </a:lnTo>
                <a:lnTo>
                  <a:pt x="78956" y="103440"/>
                </a:lnTo>
                <a:lnTo>
                  <a:pt x="78956" y="83927"/>
                </a:lnTo>
                <a:lnTo>
                  <a:pt x="82612" y="83927"/>
                </a:lnTo>
                <a:lnTo>
                  <a:pt x="83146" y="90582"/>
                </a:lnTo>
                <a:lnTo>
                  <a:pt x="83680" y="83927"/>
                </a:lnTo>
                <a:close/>
                <a:moveTo>
                  <a:pt x="96990" y="83927"/>
                </a:moveTo>
                <a:lnTo>
                  <a:pt x="96990" y="103440"/>
                </a:lnTo>
                <a:lnTo>
                  <a:pt x="94772" y="103440"/>
                </a:lnTo>
                <a:lnTo>
                  <a:pt x="94772" y="95142"/>
                </a:lnTo>
                <a:lnTo>
                  <a:pt x="94074" y="103440"/>
                </a:lnTo>
                <a:lnTo>
                  <a:pt x="91609" y="103440"/>
                </a:lnTo>
                <a:lnTo>
                  <a:pt x="90910" y="95142"/>
                </a:lnTo>
                <a:lnTo>
                  <a:pt x="90910" y="103440"/>
                </a:lnTo>
                <a:lnTo>
                  <a:pt x="88651" y="103440"/>
                </a:lnTo>
                <a:lnTo>
                  <a:pt x="88651" y="83927"/>
                </a:lnTo>
                <a:lnTo>
                  <a:pt x="92307" y="83927"/>
                </a:lnTo>
                <a:lnTo>
                  <a:pt x="92841" y="90582"/>
                </a:lnTo>
                <a:lnTo>
                  <a:pt x="93375" y="83927"/>
                </a:lnTo>
                <a:close/>
                <a:moveTo>
                  <a:pt x="106726" y="83927"/>
                </a:moveTo>
                <a:lnTo>
                  <a:pt x="106726" y="103440"/>
                </a:lnTo>
                <a:lnTo>
                  <a:pt x="104467" y="103440"/>
                </a:lnTo>
                <a:lnTo>
                  <a:pt x="104467" y="95142"/>
                </a:lnTo>
                <a:lnTo>
                  <a:pt x="103769" y="103440"/>
                </a:lnTo>
                <a:lnTo>
                  <a:pt x="101304" y="103440"/>
                </a:lnTo>
                <a:lnTo>
                  <a:pt x="100605" y="95142"/>
                </a:lnTo>
                <a:lnTo>
                  <a:pt x="100605" y="103440"/>
                </a:lnTo>
                <a:lnTo>
                  <a:pt x="98387" y="103440"/>
                </a:lnTo>
                <a:lnTo>
                  <a:pt x="98387" y="83927"/>
                </a:lnTo>
                <a:lnTo>
                  <a:pt x="102002" y="83927"/>
                </a:lnTo>
                <a:lnTo>
                  <a:pt x="102536" y="90582"/>
                </a:lnTo>
                <a:lnTo>
                  <a:pt x="103070" y="83927"/>
                </a:lnTo>
                <a:close/>
                <a:moveTo>
                  <a:pt x="116421" y="83927"/>
                </a:moveTo>
                <a:lnTo>
                  <a:pt x="116421" y="103440"/>
                </a:lnTo>
                <a:lnTo>
                  <a:pt x="114162" y="103440"/>
                </a:lnTo>
                <a:lnTo>
                  <a:pt x="114162" y="95142"/>
                </a:lnTo>
                <a:lnTo>
                  <a:pt x="113505" y="103440"/>
                </a:lnTo>
                <a:lnTo>
                  <a:pt x="110999" y="103440"/>
                </a:lnTo>
                <a:lnTo>
                  <a:pt x="110300" y="95142"/>
                </a:lnTo>
                <a:lnTo>
                  <a:pt x="110300" y="103440"/>
                </a:lnTo>
                <a:lnTo>
                  <a:pt x="108082" y="103440"/>
                </a:lnTo>
                <a:lnTo>
                  <a:pt x="108082" y="83927"/>
                </a:lnTo>
                <a:lnTo>
                  <a:pt x="111697" y="83927"/>
                </a:lnTo>
                <a:lnTo>
                  <a:pt x="112231" y="90582"/>
                </a:lnTo>
                <a:lnTo>
                  <a:pt x="112806" y="83927"/>
                </a:lnTo>
                <a:close/>
                <a:moveTo>
                  <a:pt x="9695" y="104508"/>
                </a:moveTo>
                <a:lnTo>
                  <a:pt x="9695" y="124021"/>
                </a:lnTo>
                <a:lnTo>
                  <a:pt x="7436" y="124021"/>
                </a:lnTo>
                <a:lnTo>
                  <a:pt x="7436" y="115723"/>
                </a:lnTo>
                <a:lnTo>
                  <a:pt x="6778" y="124021"/>
                </a:lnTo>
                <a:lnTo>
                  <a:pt x="4272" y="124021"/>
                </a:lnTo>
                <a:lnTo>
                  <a:pt x="3615" y="115723"/>
                </a:lnTo>
                <a:lnTo>
                  <a:pt x="3615" y="124021"/>
                </a:lnTo>
                <a:lnTo>
                  <a:pt x="1356" y="124021"/>
                </a:lnTo>
                <a:lnTo>
                  <a:pt x="1356" y="104508"/>
                </a:lnTo>
                <a:lnTo>
                  <a:pt x="4971" y="104508"/>
                </a:lnTo>
                <a:lnTo>
                  <a:pt x="5546" y="111163"/>
                </a:lnTo>
                <a:lnTo>
                  <a:pt x="6080" y="104508"/>
                </a:lnTo>
                <a:close/>
                <a:moveTo>
                  <a:pt x="19390" y="104508"/>
                </a:moveTo>
                <a:lnTo>
                  <a:pt x="19390" y="124021"/>
                </a:lnTo>
                <a:lnTo>
                  <a:pt x="17172" y="124021"/>
                </a:lnTo>
                <a:lnTo>
                  <a:pt x="17172" y="115723"/>
                </a:lnTo>
                <a:lnTo>
                  <a:pt x="16473" y="124021"/>
                </a:lnTo>
                <a:lnTo>
                  <a:pt x="13967" y="124021"/>
                </a:lnTo>
                <a:lnTo>
                  <a:pt x="13310" y="115723"/>
                </a:lnTo>
                <a:lnTo>
                  <a:pt x="13310" y="124021"/>
                </a:lnTo>
                <a:lnTo>
                  <a:pt x="11051" y="124021"/>
                </a:lnTo>
                <a:lnTo>
                  <a:pt x="11051" y="104508"/>
                </a:lnTo>
                <a:lnTo>
                  <a:pt x="14707" y="104508"/>
                </a:lnTo>
                <a:lnTo>
                  <a:pt x="15241" y="111163"/>
                </a:lnTo>
                <a:lnTo>
                  <a:pt x="15775" y="104508"/>
                </a:lnTo>
                <a:close/>
                <a:moveTo>
                  <a:pt x="29126" y="104508"/>
                </a:moveTo>
                <a:lnTo>
                  <a:pt x="29126" y="124021"/>
                </a:lnTo>
                <a:lnTo>
                  <a:pt x="26866" y="124021"/>
                </a:lnTo>
                <a:lnTo>
                  <a:pt x="26866" y="115723"/>
                </a:lnTo>
                <a:lnTo>
                  <a:pt x="26168" y="124021"/>
                </a:lnTo>
                <a:lnTo>
                  <a:pt x="23703" y="124021"/>
                </a:lnTo>
                <a:lnTo>
                  <a:pt x="23005" y="115723"/>
                </a:lnTo>
                <a:lnTo>
                  <a:pt x="23005" y="124021"/>
                </a:lnTo>
                <a:lnTo>
                  <a:pt x="20745" y="124021"/>
                </a:lnTo>
                <a:lnTo>
                  <a:pt x="20745" y="104508"/>
                </a:lnTo>
                <a:lnTo>
                  <a:pt x="24402" y="104508"/>
                </a:lnTo>
                <a:lnTo>
                  <a:pt x="24936" y="111163"/>
                </a:lnTo>
                <a:lnTo>
                  <a:pt x="25470" y="104508"/>
                </a:lnTo>
                <a:close/>
                <a:moveTo>
                  <a:pt x="38821" y="104508"/>
                </a:moveTo>
                <a:lnTo>
                  <a:pt x="38821" y="124021"/>
                </a:lnTo>
                <a:lnTo>
                  <a:pt x="36561" y="124021"/>
                </a:lnTo>
                <a:lnTo>
                  <a:pt x="36561" y="115723"/>
                </a:lnTo>
                <a:lnTo>
                  <a:pt x="35863" y="124021"/>
                </a:lnTo>
                <a:lnTo>
                  <a:pt x="33398" y="124021"/>
                </a:lnTo>
                <a:lnTo>
                  <a:pt x="32700" y="115723"/>
                </a:lnTo>
                <a:lnTo>
                  <a:pt x="32700" y="124021"/>
                </a:lnTo>
                <a:lnTo>
                  <a:pt x="30440" y="124021"/>
                </a:lnTo>
                <a:lnTo>
                  <a:pt x="30440" y="104508"/>
                </a:lnTo>
                <a:lnTo>
                  <a:pt x="34097" y="104508"/>
                </a:lnTo>
                <a:lnTo>
                  <a:pt x="34631" y="111163"/>
                </a:lnTo>
                <a:lnTo>
                  <a:pt x="35165" y="104508"/>
                </a:lnTo>
                <a:close/>
                <a:moveTo>
                  <a:pt x="48516" y="104508"/>
                </a:moveTo>
                <a:lnTo>
                  <a:pt x="48516" y="124021"/>
                </a:lnTo>
                <a:lnTo>
                  <a:pt x="46256" y="124021"/>
                </a:lnTo>
                <a:lnTo>
                  <a:pt x="46256" y="115723"/>
                </a:lnTo>
                <a:lnTo>
                  <a:pt x="45558" y="124021"/>
                </a:lnTo>
                <a:lnTo>
                  <a:pt x="43093" y="124021"/>
                </a:lnTo>
                <a:lnTo>
                  <a:pt x="42436" y="115723"/>
                </a:lnTo>
                <a:lnTo>
                  <a:pt x="42436" y="124021"/>
                </a:lnTo>
                <a:lnTo>
                  <a:pt x="40176" y="124021"/>
                </a:lnTo>
                <a:lnTo>
                  <a:pt x="40176" y="104508"/>
                </a:lnTo>
                <a:lnTo>
                  <a:pt x="43791" y="104508"/>
                </a:lnTo>
                <a:lnTo>
                  <a:pt x="44326" y="111163"/>
                </a:lnTo>
                <a:lnTo>
                  <a:pt x="44860" y="104508"/>
                </a:lnTo>
                <a:close/>
                <a:moveTo>
                  <a:pt x="58211" y="104508"/>
                </a:moveTo>
                <a:lnTo>
                  <a:pt x="58211" y="124021"/>
                </a:lnTo>
                <a:lnTo>
                  <a:pt x="55951" y="124021"/>
                </a:lnTo>
                <a:lnTo>
                  <a:pt x="55951" y="115723"/>
                </a:lnTo>
                <a:lnTo>
                  <a:pt x="55294" y="124021"/>
                </a:lnTo>
                <a:lnTo>
                  <a:pt x="52788" y="124021"/>
                </a:lnTo>
                <a:lnTo>
                  <a:pt x="52131" y="115723"/>
                </a:lnTo>
                <a:lnTo>
                  <a:pt x="52131" y="124021"/>
                </a:lnTo>
                <a:lnTo>
                  <a:pt x="49871" y="124021"/>
                </a:lnTo>
                <a:lnTo>
                  <a:pt x="49871" y="104508"/>
                </a:lnTo>
                <a:lnTo>
                  <a:pt x="53486" y="104508"/>
                </a:lnTo>
                <a:lnTo>
                  <a:pt x="54020" y="111163"/>
                </a:lnTo>
                <a:lnTo>
                  <a:pt x="54596" y="104508"/>
                </a:lnTo>
                <a:close/>
                <a:moveTo>
                  <a:pt x="67906" y="104508"/>
                </a:moveTo>
                <a:lnTo>
                  <a:pt x="67906" y="124021"/>
                </a:lnTo>
                <a:lnTo>
                  <a:pt x="65646" y="124021"/>
                </a:lnTo>
                <a:lnTo>
                  <a:pt x="65646" y="115723"/>
                </a:lnTo>
                <a:lnTo>
                  <a:pt x="64989" y="124021"/>
                </a:lnTo>
                <a:lnTo>
                  <a:pt x="62483" y="124021"/>
                </a:lnTo>
                <a:lnTo>
                  <a:pt x="61826" y="115723"/>
                </a:lnTo>
                <a:lnTo>
                  <a:pt x="61826" y="124021"/>
                </a:lnTo>
                <a:lnTo>
                  <a:pt x="59566" y="124021"/>
                </a:lnTo>
                <a:lnTo>
                  <a:pt x="59566" y="104508"/>
                </a:lnTo>
                <a:lnTo>
                  <a:pt x="63181" y="104508"/>
                </a:lnTo>
                <a:lnTo>
                  <a:pt x="63715" y="111163"/>
                </a:lnTo>
                <a:lnTo>
                  <a:pt x="64290" y="104508"/>
                </a:lnTo>
                <a:close/>
                <a:moveTo>
                  <a:pt x="77600" y="104508"/>
                </a:moveTo>
                <a:lnTo>
                  <a:pt x="77600" y="124021"/>
                </a:lnTo>
                <a:lnTo>
                  <a:pt x="75341" y="124021"/>
                </a:lnTo>
                <a:lnTo>
                  <a:pt x="75341" y="115723"/>
                </a:lnTo>
                <a:lnTo>
                  <a:pt x="74684" y="124021"/>
                </a:lnTo>
                <a:lnTo>
                  <a:pt x="72178" y="124021"/>
                </a:lnTo>
                <a:lnTo>
                  <a:pt x="71521" y="115723"/>
                </a:lnTo>
                <a:lnTo>
                  <a:pt x="71521" y="124021"/>
                </a:lnTo>
                <a:lnTo>
                  <a:pt x="69261" y="124021"/>
                </a:lnTo>
                <a:lnTo>
                  <a:pt x="69261" y="104508"/>
                </a:lnTo>
                <a:lnTo>
                  <a:pt x="72876" y="104508"/>
                </a:lnTo>
                <a:lnTo>
                  <a:pt x="73451" y="111163"/>
                </a:lnTo>
                <a:lnTo>
                  <a:pt x="73985" y="104508"/>
                </a:lnTo>
                <a:close/>
                <a:moveTo>
                  <a:pt x="87295" y="104508"/>
                </a:moveTo>
                <a:lnTo>
                  <a:pt x="87295" y="124021"/>
                </a:lnTo>
                <a:lnTo>
                  <a:pt x="85077" y="124021"/>
                </a:lnTo>
                <a:lnTo>
                  <a:pt x="85077" y="115723"/>
                </a:lnTo>
                <a:lnTo>
                  <a:pt x="84379" y="124021"/>
                </a:lnTo>
                <a:lnTo>
                  <a:pt x="81914" y="124021"/>
                </a:lnTo>
                <a:lnTo>
                  <a:pt x="81216" y="115723"/>
                </a:lnTo>
                <a:lnTo>
                  <a:pt x="81216" y="124021"/>
                </a:lnTo>
                <a:lnTo>
                  <a:pt x="78956" y="124021"/>
                </a:lnTo>
                <a:lnTo>
                  <a:pt x="78956" y="104508"/>
                </a:lnTo>
                <a:lnTo>
                  <a:pt x="82612" y="104508"/>
                </a:lnTo>
                <a:lnTo>
                  <a:pt x="83146" y="111163"/>
                </a:lnTo>
                <a:lnTo>
                  <a:pt x="83680" y="104508"/>
                </a:lnTo>
                <a:close/>
                <a:moveTo>
                  <a:pt x="96990" y="104508"/>
                </a:moveTo>
                <a:lnTo>
                  <a:pt x="96990" y="124021"/>
                </a:lnTo>
                <a:lnTo>
                  <a:pt x="94772" y="124021"/>
                </a:lnTo>
                <a:lnTo>
                  <a:pt x="94772" y="115723"/>
                </a:lnTo>
                <a:lnTo>
                  <a:pt x="94074" y="124021"/>
                </a:lnTo>
                <a:lnTo>
                  <a:pt x="91609" y="124021"/>
                </a:lnTo>
                <a:lnTo>
                  <a:pt x="90910" y="115723"/>
                </a:lnTo>
                <a:lnTo>
                  <a:pt x="90910" y="124021"/>
                </a:lnTo>
                <a:lnTo>
                  <a:pt x="88651" y="124021"/>
                </a:lnTo>
                <a:lnTo>
                  <a:pt x="88651" y="104508"/>
                </a:lnTo>
                <a:lnTo>
                  <a:pt x="92307" y="104508"/>
                </a:lnTo>
                <a:lnTo>
                  <a:pt x="92841" y="111163"/>
                </a:lnTo>
                <a:lnTo>
                  <a:pt x="93375" y="104508"/>
                </a:lnTo>
                <a:close/>
                <a:moveTo>
                  <a:pt x="106726" y="104508"/>
                </a:moveTo>
                <a:lnTo>
                  <a:pt x="106726" y="124021"/>
                </a:lnTo>
                <a:lnTo>
                  <a:pt x="104467" y="124021"/>
                </a:lnTo>
                <a:lnTo>
                  <a:pt x="104467" y="115723"/>
                </a:lnTo>
                <a:lnTo>
                  <a:pt x="103769" y="124021"/>
                </a:lnTo>
                <a:lnTo>
                  <a:pt x="101304" y="124021"/>
                </a:lnTo>
                <a:lnTo>
                  <a:pt x="100605" y="115723"/>
                </a:lnTo>
                <a:lnTo>
                  <a:pt x="100605" y="124021"/>
                </a:lnTo>
                <a:lnTo>
                  <a:pt x="98387" y="124021"/>
                </a:lnTo>
                <a:lnTo>
                  <a:pt x="98387" y="104508"/>
                </a:lnTo>
                <a:lnTo>
                  <a:pt x="102002" y="104508"/>
                </a:lnTo>
                <a:lnTo>
                  <a:pt x="102536" y="111163"/>
                </a:lnTo>
                <a:lnTo>
                  <a:pt x="103070" y="104508"/>
                </a:lnTo>
                <a:close/>
                <a:moveTo>
                  <a:pt x="116421" y="104508"/>
                </a:moveTo>
                <a:lnTo>
                  <a:pt x="116421" y="124021"/>
                </a:lnTo>
                <a:lnTo>
                  <a:pt x="114162" y="124021"/>
                </a:lnTo>
                <a:lnTo>
                  <a:pt x="114162" y="115723"/>
                </a:lnTo>
                <a:lnTo>
                  <a:pt x="113505" y="124021"/>
                </a:lnTo>
                <a:lnTo>
                  <a:pt x="110999" y="124021"/>
                </a:lnTo>
                <a:lnTo>
                  <a:pt x="110300" y="115723"/>
                </a:lnTo>
                <a:lnTo>
                  <a:pt x="110300" y="124021"/>
                </a:lnTo>
                <a:lnTo>
                  <a:pt x="108082" y="124021"/>
                </a:lnTo>
                <a:lnTo>
                  <a:pt x="108082" y="104508"/>
                </a:lnTo>
                <a:lnTo>
                  <a:pt x="111697" y="104508"/>
                </a:lnTo>
                <a:lnTo>
                  <a:pt x="112231" y="111163"/>
                </a:lnTo>
                <a:lnTo>
                  <a:pt x="112806" y="104508"/>
                </a:lnTo>
                <a:close/>
                <a:moveTo>
                  <a:pt x="9695" y="125089"/>
                </a:moveTo>
                <a:lnTo>
                  <a:pt x="9695" y="144602"/>
                </a:lnTo>
                <a:lnTo>
                  <a:pt x="7436" y="144602"/>
                </a:lnTo>
                <a:lnTo>
                  <a:pt x="7436" y="136304"/>
                </a:lnTo>
                <a:lnTo>
                  <a:pt x="6778" y="144602"/>
                </a:lnTo>
                <a:lnTo>
                  <a:pt x="4272" y="144602"/>
                </a:lnTo>
                <a:lnTo>
                  <a:pt x="3615" y="136304"/>
                </a:lnTo>
                <a:lnTo>
                  <a:pt x="3615" y="144602"/>
                </a:lnTo>
                <a:lnTo>
                  <a:pt x="1356" y="144602"/>
                </a:lnTo>
                <a:lnTo>
                  <a:pt x="1356" y="125089"/>
                </a:lnTo>
                <a:lnTo>
                  <a:pt x="4971" y="125089"/>
                </a:lnTo>
                <a:lnTo>
                  <a:pt x="5546" y="131744"/>
                </a:lnTo>
                <a:lnTo>
                  <a:pt x="6080" y="125089"/>
                </a:lnTo>
                <a:close/>
                <a:moveTo>
                  <a:pt x="19390" y="125089"/>
                </a:moveTo>
                <a:lnTo>
                  <a:pt x="19390" y="144602"/>
                </a:lnTo>
                <a:lnTo>
                  <a:pt x="17172" y="144602"/>
                </a:lnTo>
                <a:lnTo>
                  <a:pt x="17172" y="136304"/>
                </a:lnTo>
                <a:lnTo>
                  <a:pt x="16473" y="144602"/>
                </a:lnTo>
                <a:lnTo>
                  <a:pt x="13967" y="144602"/>
                </a:lnTo>
                <a:lnTo>
                  <a:pt x="13310" y="136304"/>
                </a:lnTo>
                <a:lnTo>
                  <a:pt x="13310" y="144602"/>
                </a:lnTo>
                <a:lnTo>
                  <a:pt x="11051" y="144602"/>
                </a:lnTo>
                <a:lnTo>
                  <a:pt x="11051" y="125089"/>
                </a:lnTo>
                <a:lnTo>
                  <a:pt x="14707" y="125089"/>
                </a:lnTo>
                <a:lnTo>
                  <a:pt x="15241" y="131744"/>
                </a:lnTo>
                <a:lnTo>
                  <a:pt x="15775" y="125089"/>
                </a:lnTo>
                <a:close/>
                <a:moveTo>
                  <a:pt x="29126" y="125089"/>
                </a:moveTo>
                <a:lnTo>
                  <a:pt x="29126" y="144602"/>
                </a:lnTo>
                <a:lnTo>
                  <a:pt x="26866" y="144602"/>
                </a:lnTo>
                <a:lnTo>
                  <a:pt x="26866" y="136304"/>
                </a:lnTo>
                <a:lnTo>
                  <a:pt x="26168" y="144602"/>
                </a:lnTo>
                <a:lnTo>
                  <a:pt x="23703" y="144602"/>
                </a:lnTo>
                <a:lnTo>
                  <a:pt x="23005" y="136304"/>
                </a:lnTo>
                <a:lnTo>
                  <a:pt x="23005" y="144602"/>
                </a:lnTo>
                <a:lnTo>
                  <a:pt x="20745" y="144602"/>
                </a:lnTo>
                <a:lnTo>
                  <a:pt x="20745" y="125089"/>
                </a:lnTo>
                <a:lnTo>
                  <a:pt x="24402" y="125089"/>
                </a:lnTo>
                <a:lnTo>
                  <a:pt x="24936" y="131744"/>
                </a:lnTo>
                <a:lnTo>
                  <a:pt x="25470" y="125089"/>
                </a:lnTo>
                <a:close/>
                <a:moveTo>
                  <a:pt x="38821" y="125089"/>
                </a:moveTo>
                <a:lnTo>
                  <a:pt x="38821" y="144602"/>
                </a:lnTo>
                <a:lnTo>
                  <a:pt x="36561" y="144602"/>
                </a:lnTo>
                <a:lnTo>
                  <a:pt x="36561" y="136304"/>
                </a:lnTo>
                <a:lnTo>
                  <a:pt x="35863" y="144602"/>
                </a:lnTo>
                <a:lnTo>
                  <a:pt x="33398" y="144602"/>
                </a:lnTo>
                <a:lnTo>
                  <a:pt x="32700" y="136304"/>
                </a:lnTo>
                <a:lnTo>
                  <a:pt x="32700" y="144602"/>
                </a:lnTo>
                <a:lnTo>
                  <a:pt x="30440" y="144602"/>
                </a:lnTo>
                <a:lnTo>
                  <a:pt x="30440" y="125089"/>
                </a:lnTo>
                <a:lnTo>
                  <a:pt x="34097" y="125089"/>
                </a:lnTo>
                <a:lnTo>
                  <a:pt x="34631" y="131744"/>
                </a:lnTo>
                <a:lnTo>
                  <a:pt x="35165" y="125089"/>
                </a:lnTo>
                <a:close/>
                <a:moveTo>
                  <a:pt x="48516" y="125089"/>
                </a:moveTo>
                <a:lnTo>
                  <a:pt x="48516" y="144602"/>
                </a:lnTo>
                <a:lnTo>
                  <a:pt x="46256" y="144602"/>
                </a:lnTo>
                <a:lnTo>
                  <a:pt x="46256" y="136304"/>
                </a:lnTo>
                <a:lnTo>
                  <a:pt x="45558" y="144602"/>
                </a:lnTo>
                <a:lnTo>
                  <a:pt x="43093" y="144602"/>
                </a:lnTo>
                <a:lnTo>
                  <a:pt x="42436" y="136304"/>
                </a:lnTo>
                <a:lnTo>
                  <a:pt x="42436" y="144602"/>
                </a:lnTo>
                <a:lnTo>
                  <a:pt x="40176" y="144602"/>
                </a:lnTo>
                <a:lnTo>
                  <a:pt x="40176" y="125089"/>
                </a:lnTo>
                <a:lnTo>
                  <a:pt x="43791" y="125089"/>
                </a:lnTo>
                <a:lnTo>
                  <a:pt x="44326" y="131744"/>
                </a:lnTo>
                <a:lnTo>
                  <a:pt x="44860" y="125089"/>
                </a:lnTo>
                <a:close/>
                <a:moveTo>
                  <a:pt x="58211" y="125089"/>
                </a:moveTo>
                <a:lnTo>
                  <a:pt x="58211" y="144602"/>
                </a:lnTo>
                <a:lnTo>
                  <a:pt x="55951" y="144602"/>
                </a:lnTo>
                <a:lnTo>
                  <a:pt x="55951" y="136304"/>
                </a:lnTo>
                <a:lnTo>
                  <a:pt x="55294" y="144602"/>
                </a:lnTo>
                <a:lnTo>
                  <a:pt x="52788" y="144602"/>
                </a:lnTo>
                <a:lnTo>
                  <a:pt x="52131" y="136304"/>
                </a:lnTo>
                <a:lnTo>
                  <a:pt x="52131" y="144602"/>
                </a:lnTo>
                <a:lnTo>
                  <a:pt x="49871" y="144602"/>
                </a:lnTo>
                <a:lnTo>
                  <a:pt x="49871" y="125089"/>
                </a:lnTo>
                <a:lnTo>
                  <a:pt x="53486" y="125089"/>
                </a:lnTo>
                <a:lnTo>
                  <a:pt x="54020" y="131744"/>
                </a:lnTo>
                <a:lnTo>
                  <a:pt x="54596" y="125089"/>
                </a:lnTo>
                <a:close/>
                <a:moveTo>
                  <a:pt x="67906" y="125089"/>
                </a:moveTo>
                <a:lnTo>
                  <a:pt x="67906" y="144602"/>
                </a:lnTo>
                <a:lnTo>
                  <a:pt x="65646" y="144602"/>
                </a:lnTo>
                <a:lnTo>
                  <a:pt x="65646" y="136304"/>
                </a:lnTo>
                <a:lnTo>
                  <a:pt x="64989" y="144602"/>
                </a:lnTo>
                <a:lnTo>
                  <a:pt x="62483" y="144602"/>
                </a:lnTo>
                <a:lnTo>
                  <a:pt x="61826" y="136304"/>
                </a:lnTo>
                <a:lnTo>
                  <a:pt x="61826" y="144602"/>
                </a:lnTo>
                <a:lnTo>
                  <a:pt x="59566" y="144602"/>
                </a:lnTo>
                <a:lnTo>
                  <a:pt x="59566" y="125089"/>
                </a:lnTo>
                <a:lnTo>
                  <a:pt x="63181" y="125089"/>
                </a:lnTo>
                <a:lnTo>
                  <a:pt x="63715" y="131744"/>
                </a:lnTo>
                <a:lnTo>
                  <a:pt x="64290" y="125089"/>
                </a:lnTo>
                <a:close/>
                <a:moveTo>
                  <a:pt x="77600" y="125089"/>
                </a:moveTo>
                <a:lnTo>
                  <a:pt x="77600" y="144602"/>
                </a:lnTo>
                <a:lnTo>
                  <a:pt x="75341" y="144602"/>
                </a:lnTo>
                <a:lnTo>
                  <a:pt x="75341" y="136304"/>
                </a:lnTo>
                <a:lnTo>
                  <a:pt x="74684" y="144602"/>
                </a:lnTo>
                <a:lnTo>
                  <a:pt x="72178" y="144602"/>
                </a:lnTo>
                <a:lnTo>
                  <a:pt x="71521" y="136304"/>
                </a:lnTo>
                <a:lnTo>
                  <a:pt x="71521" y="144602"/>
                </a:lnTo>
                <a:lnTo>
                  <a:pt x="69261" y="144602"/>
                </a:lnTo>
                <a:lnTo>
                  <a:pt x="69261" y="125089"/>
                </a:lnTo>
                <a:lnTo>
                  <a:pt x="72876" y="125089"/>
                </a:lnTo>
                <a:lnTo>
                  <a:pt x="73451" y="131744"/>
                </a:lnTo>
                <a:lnTo>
                  <a:pt x="73985" y="125089"/>
                </a:lnTo>
                <a:close/>
                <a:moveTo>
                  <a:pt x="87295" y="125089"/>
                </a:moveTo>
                <a:lnTo>
                  <a:pt x="87295" y="144602"/>
                </a:lnTo>
                <a:lnTo>
                  <a:pt x="85077" y="144602"/>
                </a:lnTo>
                <a:lnTo>
                  <a:pt x="85077" y="136304"/>
                </a:lnTo>
                <a:lnTo>
                  <a:pt x="84379" y="144602"/>
                </a:lnTo>
                <a:lnTo>
                  <a:pt x="81914" y="144602"/>
                </a:lnTo>
                <a:lnTo>
                  <a:pt x="81216" y="136304"/>
                </a:lnTo>
                <a:lnTo>
                  <a:pt x="81216" y="144602"/>
                </a:lnTo>
                <a:lnTo>
                  <a:pt x="78956" y="144602"/>
                </a:lnTo>
                <a:lnTo>
                  <a:pt x="78956" y="125089"/>
                </a:lnTo>
                <a:lnTo>
                  <a:pt x="82612" y="125089"/>
                </a:lnTo>
                <a:lnTo>
                  <a:pt x="83146" y="131744"/>
                </a:lnTo>
                <a:lnTo>
                  <a:pt x="83680" y="125089"/>
                </a:lnTo>
                <a:close/>
                <a:moveTo>
                  <a:pt x="96990" y="125089"/>
                </a:moveTo>
                <a:lnTo>
                  <a:pt x="96990" y="144602"/>
                </a:lnTo>
                <a:lnTo>
                  <a:pt x="94772" y="144602"/>
                </a:lnTo>
                <a:lnTo>
                  <a:pt x="94772" y="136304"/>
                </a:lnTo>
                <a:lnTo>
                  <a:pt x="94074" y="144602"/>
                </a:lnTo>
                <a:lnTo>
                  <a:pt x="91609" y="144602"/>
                </a:lnTo>
                <a:lnTo>
                  <a:pt x="90910" y="136304"/>
                </a:lnTo>
                <a:lnTo>
                  <a:pt x="90910" y="144602"/>
                </a:lnTo>
                <a:lnTo>
                  <a:pt x="88651" y="144602"/>
                </a:lnTo>
                <a:lnTo>
                  <a:pt x="88651" y="125089"/>
                </a:lnTo>
                <a:lnTo>
                  <a:pt x="92307" y="125089"/>
                </a:lnTo>
                <a:lnTo>
                  <a:pt x="92841" y="131744"/>
                </a:lnTo>
                <a:lnTo>
                  <a:pt x="93375" y="125089"/>
                </a:lnTo>
                <a:close/>
                <a:moveTo>
                  <a:pt x="106726" y="125089"/>
                </a:moveTo>
                <a:lnTo>
                  <a:pt x="106726" y="144602"/>
                </a:lnTo>
                <a:lnTo>
                  <a:pt x="104467" y="144602"/>
                </a:lnTo>
                <a:lnTo>
                  <a:pt x="104467" y="136304"/>
                </a:lnTo>
                <a:lnTo>
                  <a:pt x="103769" y="144602"/>
                </a:lnTo>
                <a:lnTo>
                  <a:pt x="101304" y="144602"/>
                </a:lnTo>
                <a:lnTo>
                  <a:pt x="100605" y="136304"/>
                </a:lnTo>
                <a:lnTo>
                  <a:pt x="100605" y="144602"/>
                </a:lnTo>
                <a:lnTo>
                  <a:pt x="98387" y="144602"/>
                </a:lnTo>
                <a:lnTo>
                  <a:pt x="98387" y="125089"/>
                </a:lnTo>
                <a:lnTo>
                  <a:pt x="102002" y="125089"/>
                </a:lnTo>
                <a:lnTo>
                  <a:pt x="102536" y="131744"/>
                </a:lnTo>
                <a:lnTo>
                  <a:pt x="103070" y="125089"/>
                </a:lnTo>
                <a:close/>
                <a:moveTo>
                  <a:pt x="116421" y="125089"/>
                </a:moveTo>
                <a:lnTo>
                  <a:pt x="116421" y="144602"/>
                </a:lnTo>
                <a:lnTo>
                  <a:pt x="114162" y="144602"/>
                </a:lnTo>
                <a:lnTo>
                  <a:pt x="114162" y="136304"/>
                </a:lnTo>
                <a:lnTo>
                  <a:pt x="113505" y="144602"/>
                </a:lnTo>
                <a:lnTo>
                  <a:pt x="110999" y="144602"/>
                </a:lnTo>
                <a:lnTo>
                  <a:pt x="110300" y="136304"/>
                </a:lnTo>
                <a:lnTo>
                  <a:pt x="110300" y="144602"/>
                </a:lnTo>
                <a:lnTo>
                  <a:pt x="108082" y="144602"/>
                </a:lnTo>
                <a:lnTo>
                  <a:pt x="108082" y="125089"/>
                </a:lnTo>
                <a:lnTo>
                  <a:pt x="111697" y="125089"/>
                </a:lnTo>
                <a:lnTo>
                  <a:pt x="112231" y="131744"/>
                </a:lnTo>
                <a:lnTo>
                  <a:pt x="112806" y="125089"/>
                </a:lnTo>
                <a:close/>
                <a:moveTo>
                  <a:pt x="9695" y="145711"/>
                </a:moveTo>
                <a:lnTo>
                  <a:pt x="9695" y="165183"/>
                </a:lnTo>
                <a:lnTo>
                  <a:pt x="7436" y="165183"/>
                </a:lnTo>
                <a:lnTo>
                  <a:pt x="7436" y="156885"/>
                </a:lnTo>
                <a:lnTo>
                  <a:pt x="6778" y="165183"/>
                </a:lnTo>
                <a:lnTo>
                  <a:pt x="4272" y="165183"/>
                </a:lnTo>
                <a:lnTo>
                  <a:pt x="3615" y="156885"/>
                </a:lnTo>
                <a:lnTo>
                  <a:pt x="3615" y="165183"/>
                </a:lnTo>
                <a:lnTo>
                  <a:pt x="1356" y="165183"/>
                </a:lnTo>
                <a:lnTo>
                  <a:pt x="1356" y="145711"/>
                </a:lnTo>
                <a:lnTo>
                  <a:pt x="4971" y="145711"/>
                </a:lnTo>
                <a:lnTo>
                  <a:pt x="5546" y="152325"/>
                </a:lnTo>
                <a:lnTo>
                  <a:pt x="6080" y="145711"/>
                </a:lnTo>
                <a:close/>
                <a:moveTo>
                  <a:pt x="19390" y="145711"/>
                </a:moveTo>
                <a:lnTo>
                  <a:pt x="19390" y="165183"/>
                </a:lnTo>
                <a:lnTo>
                  <a:pt x="17172" y="165183"/>
                </a:lnTo>
                <a:lnTo>
                  <a:pt x="17172" y="156885"/>
                </a:lnTo>
                <a:lnTo>
                  <a:pt x="16473" y="165183"/>
                </a:lnTo>
                <a:lnTo>
                  <a:pt x="13967" y="165183"/>
                </a:lnTo>
                <a:lnTo>
                  <a:pt x="13310" y="156885"/>
                </a:lnTo>
                <a:lnTo>
                  <a:pt x="13310" y="165183"/>
                </a:lnTo>
                <a:lnTo>
                  <a:pt x="11051" y="165183"/>
                </a:lnTo>
                <a:lnTo>
                  <a:pt x="11051" y="145711"/>
                </a:lnTo>
                <a:lnTo>
                  <a:pt x="14707" y="145711"/>
                </a:lnTo>
                <a:lnTo>
                  <a:pt x="15241" y="152325"/>
                </a:lnTo>
                <a:lnTo>
                  <a:pt x="15775" y="145711"/>
                </a:lnTo>
                <a:close/>
                <a:moveTo>
                  <a:pt x="29126" y="145711"/>
                </a:moveTo>
                <a:lnTo>
                  <a:pt x="29126" y="165183"/>
                </a:lnTo>
                <a:lnTo>
                  <a:pt x="26866" y="165183"/>
                </a:lnTo>
                <a:lnTo>
                  <a:pt x="26866" y="156885"/>
                </a:lnTo>
                <a:lnTo>
                  <a:pt x="26168" y="165183"/>
                </a:lnTo>
                <a:lnTo>
                  <a:pt x="23703" y="165183"/>
                </a:lnTo>
                <a:lnTo>
                  <a:pt x="23005" y="156885"/>
                </a:lnTo>
                <a:lnTo>
                  <a:pt x="23005" y="165183"/>
                </a:lnTo>
                <a:lnTo>
                  <a:pt x="20745" y="165183"/>
                </a:lnTo>
                <a:lnTo>
                  <a:pt x="20745" y="145711"/>
                </a:lnTo>
                <a:lnTo>
                  <a:pt x="24402" y="145711"/>
                </a:lnTo>
                <a:lnTo>
                  <a:pt x="24936" y="152325"/>
                </a:lnTo>
                <a:lnTo>
                  <a:pt x="25470" y="145711"/>
                </a:lnTo>
                <a:close/>
                <a:moveTo>
                  <a:pt x="38821" y="145711"/>
                </a:moveTo>
                <a:lnTo>
                  <a:pt x="38821" y="165183"/>
                </a:lnTo>
                <a:lnTo>
                  <a:pt x="36561" y="165183"/>
                </a:lnTo>
                <a:lnTo>
                  <a:pt x="36561" y="156885"/>
                </a:lnTo>
                <a:lnTo>
                  <a:pt x="35863" y="165183"/>
                </a:lnTo>
                <a:lnTo>
                  <a:pt x="33398" y="165183"/>
                </a:lnTo>
                <a:lnTo>
                  <a:pt x="32700" y="156885"/>
                </a:lnTo>
                <a:lnTo>
                  <a:pt x="32700" y="165183"/>
                </a:lnTo>
                <a:lnTo>
                  <a:pt x="30440" y="165183"/>
                </a:lnTo>
                <a:lnTo>
                  <a:pt x="30440" y="145711"/>
                </a:lnTo>
                <a:lnTo>
                  <a:pt x="34097" y="145711"/>
                </a:lnTo>
                <a:lnTo>
                  <a:pt x="34631" y="152325"/>
                </a:lnTo>
                <a:lnTo>
                  <a:pt x="35165" y="145711"/>
                </a:lnTo>
                <a:close/>
                <a:moveTo>
                  <a:pt x="48516" y="145711"/>
                </a:moveTo>
                <a:lnTo>
                  <a:pt x="48516" y="165183"/>
                </a:lnTo>
                <a:lnTo>
                  <a:pt x="46256" y="165183"/>
                </a:lnTo>
                <a:lnTo>
                  <a:pt x="46256" y="156885"/>
                </a:lnTo>
                <a:lnTo>
                  <a:pt x="45558" y="165183"/>
                </a:lnTo>
                <a:lnTo>
                  <a:pt x="43093" y="165183"/>
                </a:lnTo>
                <a:lnTo>
                  <a:pt x="42436" y="156885"/>
                </a:lnTo>
                <a:lnTo>
                  <a:pt x="42436" y="165183"/>
                </a:lnTo>
                <a:lnTo>
                  <a:pt x="40176" y="165183"/>
                </a:lnTo>
                <a:lnTo>
                  <a:pt x="40176" y="145711"/>
                </a:lnTo>
                <a:lnTo>
                  <a:pt x="43791" y="145711"/>
                </a:lnTo>
                <a:lnTo>
                  <a:pt x="44326" y="152325"/>
                </a:lnTo>
                <a:lnTo>
                  <a:pt x="44860" y="145711"/>
                </a:lnTo>
                <a:close/>
                <a:moveTo>
                  <a:pt x="58211" y="145711"/>
                </a:moveTo>
                <a:lnTo>
                  <a:pt x="58211" y="165183"/>
                </a:lnTo>
                <a:lnTo>
                  <a:pt x="55951" y="165183"/>
                </a:lnTo>
                <a:lnTo>
                  <a:pt x="55951" y="156885"/>
                </a:lnTo>
                <a:lnTo>
                  <a:pt x="55294" y="165183"/>
                </a:lnTo>
                <a:lnTo>
                  <a:pt x="52788" y="165183"/>
                </a:lnTo>
                <a:lnTo>
                  <a:pt x="52131" y="156885"/>
                </a:lnTo>
                <a:lnTo>
                  <a:pt x="52131" y="165183"/>
                </a:lnTo>
                <a:lnTo>
                  <a:pt x="49871" y="165183"/>
                </a:lnTo>
                <a:lnTo>
                  <a:pt x="49871" y="145711"/>
                </a:lnTo>
                <a:lnTo>
                  <a:pt x="53486" y="145711"/>
                </a:lnTo>
                <a:lnTo>
                  <a:pt x="54020" y="152325"/>
                </a:lnTo>
                <a:lnTo>
                  <a:pt x="54596" y="145711"/>
                </a:lnTo>
                <a:close/>
                <a:moveTo>
                  <a:pt x="67906" y="145711"/>
                </a:moveTo>
                <a:lnTo>
                  <a:pt x="67906" y="165183"/>
                </a:lnTo>
                <a:lnTo>
                  <a:pt x="65646" y="165183"/>
                </a:lnTo>
                <a:lnTo>
                  <a:pt x="65646" y="156885"/>
                </a:lnTo>
                <a:lnTo>
                  <a:pt x="64989" y="165183"/>
                </a:lnTo>
                <a:lnTo>
                  <a:pt x="62483" y="165183"/>
                </a:lnTo>
                <a:lnTo>
                  <a:pt x="61826" y="156885"/>
                </a:lnTo>
                <a:lnTo>
                  <a:pt x="61826" y="165183"/>
                </a:lnTo>
                <a:lnTo>
                  <a:pt x="59566" y="165183"/>
                </a:lnTo>
                <a:lnTo>
                  <a:pt x="59566" y="145711"/>
                </a:lnTo>
                <a:lnTo>
                  <a:pt x="63181" y="145711"/>
                </a:lnTo>
                <a:lnTo>
                  <a:pt x="63715" y="152325"/>
                </a:lnTo>
                <a:lnTo>
                  <a:pt x="64290" y="145711"/>
                </a:lnTo>
                <a:close/>
                <a:moveTo>
                  <a:pt x="77600" y="145711"/>
                </a:moveTo>
                <a:lnTo>
                  <a:pt x="77600" y="165183"/>
                </a:lnTo>
                <a:lnTo>
                  <a:pt x="75341" y="165183"/>
                </a:lnTo>
                <a:lnTo>
                  <a:pt x="75341" y="156885"/>
                </a:lnTo>
                <a:lnTo>
                  <a:pt x="74684" y="165183"/>
                </a:lnTo>
                <a:lnTo>
                  <a:pt x="72178" y="165183"/>
                </a:lnTo>
                <a:lnTo>
                  <a:pt x="71521" y="156885"/>
                </a:lnTo>
                <a:lnTo>
                  <a:pt x="71521" y="165183"/>
                </a:lnTo>
                <a:lnTo>
                  <a:pt x="69261" y="165183"/>
                </a:lnTo>
                <a:lnTo>
                  <a:pt x="69261" y="145711"/>
                </a:lnTo>
                <a:lnTo>
                  <a:pt x="72876" y="145711"/>
                </a:lnTo>
                <a:lnTo>
                  <a:pt x="73451" y="152325"/>
                </a:lnTo>
                <a:lnTo>
                  <a:pt x="73985" y="145711"/>
                </a:lnTo>
                <a:close/>
                <a:moveTo>
                  <a:pt x="87295" y="145711"/>
                </a:moveTo>
                <a:lnTo>
                  <a:pt x="87295" y="165183"/>
                </a:lnTo>
                <a:lnTo>
                  <a:pt x="85077" y="165183"/>
                </a:lnTo>
                <a:lnTo>
                  <a:pt x="85077" y="156885"/>
                </a:lnTo>
                <a:lnTo>
                  <a:pt x="84379" y="165183"/>
                </a:lnTo>
                <a:lnTo>
                  <a:pt x="81914" y="165183"/>
                </a:lnTo>
                <a:lnTo>
                  <a:pt x="81216" y="156885"/>
                </a:lnTo>
                <a:lnTo>
                  <a:pt x="81216" y="165183"/>
                </a:lnTo>
                <a:lnTo>
                  <a:pt x="78956" y="165183"/>
                </a:lnTo>
                <a:lnTo>
                  <a:pt x="78956" y="145711"/>
                </a:lnTo>
                <a:lnTo>
                  <a:pt x="82612" y="145711"/>
                </a:lnTo>
                <a:lnTo>
                  <a:pt x="83146" y="152325"/>
                </a:lnTo>
                <a:lnTo>
                  <a:pt x="83680" y="145711"/>
                </a:lnTo>
                <a:close/>
                <a:moveTo>
                  <a:pt x="96990" y="145711"/>
                </a:moveTo>
                <a:lnTo>
                  <a:pt x="96990" y="165183"/>
                </a:lnTo>
                <a:lnTo>
                  <a:pt x="94772" y="165183"/>
                </a:lnTo>
                <a:lnTo>
                  <a:pt x="94772" y="156885"/>
                </a:lnTo>
                <a:lnTo>
                  <a:pt x="94074" y="165183"/>
                </a:lnTo>
                <a:lnTo>
                  <a:pt x="91609" y="165183"/>
                </a:lnTo>
                <a:lnTo>
                  <a:pt x="90910" y="156885"/>
                </a:lnTo>
                <a:lnTo>
                  <a:pt x="90910" y="165183"/>
                </a:lnTo>
                <a:lnTo>
                  <a:pt x="88651" y="165183"/>
                </a:lnTo>
                <a:lnTo>
                  <a:pt x="88651" y="145711"/>
                </a:lnTo>
                <a:lnTo>
                  <a:pt x="92307" y="145711"/>
                </a:lnTo>
                <a:lnTo>
                  <a:pt x="92841" y="152325"/>
                </a:lnTo>
                <a:lnTo>
                  <a:pt x="93375" y="145711"/>
                </a:lnTo>
                <a:close/>
                <a:moveTo>
                  <a:pt x="106726" y="145711"/>
                </a:moveTo>
                <a:lnTo>
                  <a:pt x="106726" y="165183"/>
                </a:lnTo>
                <a:lnTo>
                  <a:pt x="104467" y="165183"/>
                </a:lnTo>
                <a:lnTo>
                  <a:pt x="104467" y="156885"/>
                </a:lnTo>
                <a:lnTo>
                  <a:pt x="103769" y="165183"/>
                </a:lnTo>
                <a:lnTo>
                  <a:pt x="101304" y="165183"/>
                </a:lnTo>
                <a:lnTo>
                  <a:pt x="100605" y="156885"/>
                </a:lnTo>
                <a:lnTo>
                  <a:pt x="100605" y="165183"/>
                </a:lnTo>
                <a:lnTo>
                  <a:pt x="98387" y="165183"/>
                </a:lnTo>
                <a:lnTo>
                  <a:pt x="98387" y="145711"/>
                </a:lnTo>
                <a:lnTo>
                  <a:pt x="102002" y="145711"/>
                </a:lnTo>
                <a:lnTo>
                  <a:pt x="102536" y="152325"/>
                </a:lnTo>
                <a:lnTo>
                  <a:pt x="103070" y="145711"/>
                </a:lnTo>
                <a:close/>
                <a:moveTo>
                  <a:pt x="116421" y="145711"/>
                </a:moveTo>
                <a:lnTo>
                  <a:pt x="116421" y="165183"/>
                </a:lnTo>
                <a:lnTo>
                  <a:pt x="114162" y="165183"/>
                </a:lnTo>
                <a:lnTo>
                  <a:pt x="114162" y="156885"/>
                </a:lnTo>
                <a:lnTo>
                  <a:pt x="113505" y="165183"/>
                </a:lnTo>
                <a:lnTo>
                  <a:pt x="110999" y="165183"/>
                </a:lnTo>
                <a:lnTo>
                  <a:pt x="110300" y="156885"/>
                </a:lnTo>
                <a:lnTo>
                  <a:pt x="110300" y="165183"/>
                </a:lnTo>
                <a:lnTo>
                  <a:pt x="108082" y="165183"/>
                </a:lnTo>
                <a:lnTo>
                  <a:pt x="108082" y="145711"/>
                </a:lnTo>
                <a:lnTo>
                  <a:pt x="111697" y="145711"/>
                </a:lnTo>
                <a:lnTo>
                  <a:pt x="112231" y="152325"/>
                </a:lnTo>
                <a:lnTo>
                  <a:pt x="112806" y="145711"/>
                </a:lnTo>
                <a:close/>
                <a:moveTo>
                  <a:pt x="9695" y="166293"/>
                </a:moveTo>
                <a:lnTo>
                  <a:pt x="9695" y="185806"/>
                </a:lnTo>
                <a:lnTo>
                  <a:pt x="7436" y="185806"/>
                </a:lnTo>
                <a:lnTo>
                  <a:pt x="7436" y="177466"/>
                </a:lnTo>
                <a:lnTo>
                  <a:pt x="6778" y="185806"/>
                </a:lnTo>
                <a:lnTo>
                  <a:pt x="4272" y="185806"/>
                </a:lnTo>
                <a:lnTo>
                  <a:pt x="3615" y="177466"/>
                </a:lnTo>
                <a:lnTo>
                  <a:pt x="3615" y="185806"/>
                </a:lnTo>
                <a:lnTo>
                  <a:pt x="1356" y="185806"/>
                </a:lnTo>
                <a:lnTo>
                  <a:pt x="1356" y="166293"/>
                </a:lnTo>
                <a:lnTo>
                  <a:pt x="4971" y="166293"/>
                </a:lnTo>
                <a:lnTo>
                  <a:pt x="5546" y="172906"/>
                </a:lnTo>
                <a:lnTo>
                  <a:pt x="6080" y="166293"/>
                </a:lnTo>
                <a:close/>
                <a:moveTo>
                  <a:pt x="19390" y="166293"/>
                </a:moveTo>
                <a:lnTo>
                  <a:pt x="19390" y="185806"/>
                </a:lnTo>
                <a:lnTo>
                  <a:pt x="17172" y="185806"/>
                </a:lnTo>
                <a:lnTo>
                  <a:pt x="17172" y="177466"/>
                </a:lnTo>
                <a:lnTo>
                  <a:pt x="16473" y="185806"/>
                </a:lnTo>
                <a:lnTo>
                  <a:pt x="13967" y="185806"/>
                </a:lnTo>
                <a:lnTo>
                  <a:pt x="13310" y="177466"/>
                </a:lnTo>
                <a:lnTo>
                  <a:pt x="13310" y="185806"/>
                </a:lnTo>
                <a:lnTo>
                  <a:pt x="11051" y="185806"/>
                </a:lnTo>
                <a:lnTo>
                  <a:pt x="11051" y="166293"/>
                </a:lnTo>
                <a:lnTo>
                  <a:pt x="14707" y="166293"/>
                </a:lnTo>
                <a:lnTo>
                  <a:pt x="15241" y="172906"/>
                </a:lnTo>
                <a:lnTo>
                  <a:pt x="15775" y="166293"/>
                </a:lnTo>
                <a:close/>
                <a:moveTo>
                  <a:pt x="29126" y="166293"/>
                </a:moveTo>
                <a:lnTo>
                  <a:pt x="29126" y="185806"/>
                </a:lnTo>
                <a:lnTo>
                  <a:pt x="26866" y="185806"/>
                </a:lnTo>
                <a:lnTo>
                  <a:pt x="26866" y="177466"/>
                </a:lnTo>
                <a:lnTo>
                  <a:pt x="26168" y="185806"/>
                </a:lnTo>
                <a:lnTo>
                  <a:pt x="23703" y="185806"/>
                </a:lnTo>
                <a:lnTo>
                  <a:pt x="23005" y="177466"/>
                </a:lnTo>
                <a:lnTo>
                  <a:pt x="23005" y="185806"/>
                </a:lnTo>
                <a:lnTo>
                  <a:pt x="20745" y="185806"/>
                </a:lnTo>
                <a:lnTo>
                  <a:pt x="20745" y="166293"/>
                </a:lnTo>
                <a:lnTo>
                  <a:pt x="24402" y="166293"/>
                </a:lnTo>
                <a:lnTo>
                  <a:pt x="24936" y="172906"/>
                </a:lnTo>
                <a:lnTo>
                  <a:pt x="25470" y="166293"/>
                </a:lnTo>
                <a:close/>
                <a:moveTo>
                  <a:pt x="38821" y="166293"/>
                </a:moveTo>
                <a:lnTo>
                  <a:pt x="38821" y="185806"/>
                </a:lnTo>
                <a:lnTo>
                  <a:pt x="36561" y="185806"/>
                </a:lnTo>
                <a:lnTo>
                  <a:pt x="36561" y="177466"/>
                </a:lnTo>
                <a:lnTo>
                  <a:pt x="35863" y="185806"/>
                </a:lnTo>
                <a:lnTo>
                  <a:pt x="33398" y="185806"/>
                </a:lnTo>
                <a:lnTo>
                  <a:pt x="32700" y="177466"/>
                </a:lnTo>
                <a:lnTo>
                  <a:pt x="32700" y="185806"/>
                </a:lnTo>
                <a:lnTo>
                  <a:pt x="30440" y="185806"/>
                </a:lnTo>
                <a:lnTo>
                  <a:pt x="30440" y="166293"/>
                </a:lnTo>
                <a:lnTo>
                  <a:pt x="34097" y="166293"/>
                </a:lnTo>
                <a:lnTo>
                  <a:pt x="34631" y="172906"/>
                </a:lnTo>
                <a:lnTo>
                  <a:pt x="35165" y="166293"/>
                </a:lnTo>
                <a:close/>
                <a:moveTo>
                  <a:pt x="48516" y="166293"/>
                </a:moveTo>
                <a:lnTo>
                  <a:pt x="48516" y="185806"/>
                </a:lnTo>
                <a:lnTo>
                  <a:pt x="46256" y="185806"/>
                </a:lnTo>
                <a:lnTo>
                  <a:pt x="46256" y="177466"/>
                </a:lnTo>
                <a:lnTo>
                  <a:pt x="45558" y="185806"/>
                </a:lnTo>
                <a:lnTo>
                  <a:pt x="43093" y="185806"/>
                </a:lnTo>
                <a:lnTo>
                  <a:pt x="42436" y="177466"/>
                </a:lnTo>
                <a:lnTo>
                  <a:pt x="42436" y="185806"/>
                </a:lnTo>
                <a:lnTo>
                  <a:pt x="40176" y="185806"/>
                </a:lnTo>
                <a:lnTo>
                  <a:pt x="40176" y="166293"/>
                </a:lnTo>
                <a:lnTo>
                  <a:pt x="43791" y="166293"/>
                </a:lnTo>
                <a:lnTo>
                  <a:pt x="44326" y="172906"/>
                </a:lnTo>
                <a:lnTo>
                  <a:pt x="44860" y="166293"/>
                </a:lnTo>
                <a:close/>
                <a:moveTo>
                  <a:pt x="58211" y="166293"/>
                </a:moveTo>
                <a:lnTo>
                  <a:pt x="58211" y="185806"/>
                </a:lnTo>
                <a:lnTo>
                  <a:pt x="55951" y="185806"/>
                </a:lnTo>
                <a:lnTo>
                  <a:pt x="55951" y="177466"/>
                </a:lnTo>
                <a:lnTo>
                  <a:pt x="55294" y="185806"/>
                </a:lnTo>
                <a:lnTo>
                  <a:pt x="52788" y="185806"/>
                </a:lnTo>
                <a:lnTo>
                  <a:pt x="52131" y="177466"/>
                </a:lnTo>
                <a:lnTo>
                  <a:pt x="52131" y="185806"/>
                </a:lnTo>
                <a:lnTo>
                  <a:pt x="49871" y="185806"/>
                </a:lnTo>
                <a:lnTo>
                  <a:pt x="49871" y="166293"/>
                </a:lnTo>
                <a:lnTo>
                  <a:pt x="53486" y="166293"/>
                </a:lnTo>
                <a:lnTo>
                  <a:pt x="54020" y="172906"/>
                </a:lnTo>
                <a:lnTo>
                  <a:pt x="54596" y="166293"/>
                </a:lnTo>
                <a:close/>
                <a:moveTo>
                  <a:pt x="67906" y="166293"/>
                </a:moveTo>
                <a:lnTo>
                  <a:pt x="67906" y="185806"/>
                </a:lnTo>
                <a:lnTo>
                  <a:pt x="65646" y="185806"/>
                </a:lnTo>
                <a:lnTo>
                  <a:pt x="65646" y="177466"/>
                </a:lnTo>
                <a:lnTo>
                  <a:pt x="64989" y="185806"/>
                </a:lnTo>
                <a:lnTo>
                  <a:pt x="62483" y="185806"/>
                </a:lnTo>
                <a:lnTo>
                  <a:pt x="61826" y="177466"/>
                </a:lnTo>
                <a:lnTo>
                  <a:pt x="61826" y="185806"/>
                </a:lnTo>
                <a:lnTo>
                  <a:pt x="59566" y="185806"/>
                </a:lnTo>
                <a:lnTo>
                  <a:pt x="59566" y="166293"/>
                </a:lnTo>
                <a:lnTo>
                  <a:pt x="63181" y="166293"/>
                </a:lnTo>
                <a:lnTo>
                  <a:pt x="63715" y="172906"/>
                </a:lnTo>
                <a:lnTo>
                  <a:pt x="64290" y="166293"/>
                </a:lnTo>
                <a:close/>
                <a:moveTo>
                  <a:pt x="77600" y="166293"/>
                </a:moveTo>
                <a:lnTo>
                  <a:pt x="77600" y="185806"/>
                </a:lnTo>
                <a:lnTo>
                  <a:pt x="75341" y="185806"/>
                </a:lnTo>
                <a:lnTo>
                  <a:pt x="75341" y="177466"/>
                </a:lnTo>
                <a:lnTo>
                  <a:pt x="74684" y="185806"/>
                </a:lnTo>
                <a:lnTo>
                  <a:pt x="72178" y="185806"/>
                </a:lnTo>
                <a:lnTo>
                  <a:pt x="71521" y="177466"/>
                </a:lnTo>
                <a:lnTo>
                  <a:pt x="71521" y="185806"/>
                </a:lnTo>
                <a:lnTo>
                  <a:pt x="69261" y="185806"/>
                </a:lnTo>
                <a:lnTo>
                  <a:pt x="69261" y="166293"/>
                </a:lnTo>
                <a:lnTo>
                  <a:pt x="72876" y="166293"/>
                </a:lnTo>
                <a:lnTo>
                  <a:pt x="73451" y="172906"/>
                </a:lnTo>
                <a:lnTo>
                  <a:pt x="73985" y="166293"/>
                </a:lnTo>
                <a:close/>
                <a:moveTo>
                  <a:pt x="87295" y="166293"/>
                </a:moveTo>
                <a:lnTo>
                  <a:pt x="87295" y="185806"/>
                </a:lnTo>
                <a:lnTo>
                  <a:pt x="85077" y="185806"/>
                </a:lnTo>
                <a:lnTo>
                  <a:pt x="85077" y="177466"/>
                </a:lnTo>
                <a:lnTo>
                  <a:pt x="84379" y="185806"/>
                </a:lnTo>
                <a:lnTo>
                  <a:pt x="81914" y="185806"/>
                </a:lnTo>
                <a:lnTo>
                  <a:pt x="81216" y="177466"/>
                </a:lnTo>
                <a:lnTo>
                  <a:pt x="81216" y="185806"/>
                </a:lnTo>
                <a:lnTo>
                  <a:pt x="78956" y="185806"/>
                </a:lnTo>
                <a:lnTo>
                  <a:pt x="78956" y="166293"/>
                </a:lnTo>
                <a:lnTo>
                  <a:pt x="82612" y="166293"/>
                </a:lnTo>
                <a:lnTo>
                  <a:pt x="83146" y="172906"/>
                </a:lnTo>
                <a:lnTo>
                  <a:pt x="83680" y="166293"/>
                </a:lnTo>
                <a:close/>
                <a:moveTo>
                  <a:pt x="96990" y="166293"/>
                </a:moveTo>
                <a:lnTo>
                  <a:pt x="96990" y="185806"/>
                </a:lnTo>
                <a:lnTo>
                  <a:pt x="94772" y="185806"/>
                </a:lnTo>
                <a:lnTo>
                  <a:pt x="94772" y="177466"/>
                </a:lnTo>
                <a:lnTo>
                  <a:pt x="94074" y="185806"/>
                </a:lnTo>
                <a:lnTo>
                  <a:pt x="91609" y="185806"/>
                </a:lnTo>
                <a:lnTo>
                  <a:pt x="90910" y="177466"/>
                </a:lnTo>
                <a:lnTo>
                  <a:pt x="90910" y="185806"/>
                </a:lnTo>
                <a:lnTo>
                  <a:pt x="88651" y="185806"/>
                </a:lnTo>
                <a:lnTo>
                  <a:pt x="88651" y="166293"/>
                </a:lnTo>
                <a:lnTo>
                  <a:pt x="92307" y="166293"/>
                </a:lnTo>
                <a:lnTo>
                  <a:pt x="92841" y="172906"/>
                </a:lnTo>
                <a:lnTo>
                  <a:pt x="93375" y="166293"/>
                </a:lnTo>
                <a:close/>
                <a:moveTo>
                  <a:pt x="106726" y="166293"/>
                </a:moveTo>
                <a:lnTo>
                  <a:pt x="106726" y="185806"/>
                </a:lnTo>
                <a:lnTo>
                  <a:pt x="104467" y="185806"/>
                </a:lnTo>
                <a:lnTo>
                  <a:pt x="104467" y="177466"/>
                </a:lnTo>
                <a:lnTo>
                  <a:pt x="103769" y="185806"/>
                </a:lnTo>
                <a:lnTo>
                  <a:pt x="101304" y="185806"/>
                </a:lnTo>
                <a:lnTo>
                  <a:pt x="100605" y="177466"/>
                </a:lnTo>
                <a:lnTo>
                  <a:pt x="100605" y="185806"/>
                </a:lnTo>
                <a:lnTo>
                  <a:pt x="98387" y="185806"/>
                </a:lnTo>
                <a:lnTo>
                  <a:pt x="98387" y="166293"/>
                </a:lnTo>
                <a:lnTo>
                  <a:pt x="102002" y="166293"/>
                </a:lnTo>
                <a:lnTo>
                  <a:pt x="102536" y="172906"/>
                </a:lnTo>
                <a:lnTo>
                  <a:pt x="103070" y="166293"/>
                </a:lnTo>
                <a:close/>
                <a:moveTo>
                  <a:pt x="116421" y="166293"/>
                </a:moveTo>
                <a:lnTo>
                  <a:pt x="116421" y="185806"/>
                </a:lnTo>
                <a:lnTo>
                  <a:pt x="114162" y="185806"/>
                </a:lnTo>
                <a:lnTo>
                  <a:pt x="114162" y="177466"/>
                </a:lnTo>
                <a:lnTo>
                  <a:pt x="113505" y="185806"/>
                </a:lnTo>
                <a:lnTo>
                  <a:pt x="110999" y="185806"/>
                </a:lnTo>
                <a:lnTo>
                  <a:pt x="110300" y="177466"/>
                </a:lnTo>
                <a:lnTo>
                  <a:pt x="110300" y="185806"/>
                </a:lnTo>
                <a:lnTo>
                  <a:pt x="108082" y="185806"/>
                </a:lnTo>
                <a:lnTo>
                  <a:pt x="108082" y="166293"/>
                </a:lnTo>
                <a:lnTo>
                  <a:pt x="111697" y="166293"/>
                </a:lnTo>
                <a:lnTo>
                  <a:pt x="112231" y="172906"/>
                </a:lnTo>
                <a:lnTo>
                  <a:pt x="112806" y="166293"/>
                </a:lnTo>
                <a:close/>
                <a:moveTo>
                  <a:pt x="9695" y="186874"/>
                </a:moveTo>
                <a:lnTo>
                  <a:pt x="9695" y="206387"/>
                </a:lnTo>
                <a:lnTo>
                  <a:pt x="7436" y="206387"/>
                </a:lnTo>
                <a:lnTo>
                  <a:pt x="7436" y="198048"/>
                </a:lnTo>
                <a:lnTo>
                  <a:pt x="6778" y="206387"/>
                </a:lnTo>
                <a:lnTo>
                  <a:pt x="4272" y="206387"/>
                </a:lnTo>
                <a:lnTo>
                  <a:pt x="3615" y="198048"/>
                </a:lnTo>
                <a:lnTo>
                  <a:pt x="3615" y="206387"/>
                </a:lnTo>
                <a:lnTo>
                  <a:pt x="1356" y="206387"/>
                </a:lnTo>
                <a:lnTo>
                  <a:pt x="1356" y="186874"/>
                </a:lnTo>
                <a:lnTo>
                  <a:pt x="4971" y="186874"/>
                </a:lnTo>
                <a:lnTo>
                  <a:pt x="5546" y="193488"/>
                </a:lnTo>
                <a:lnTo>
                  <a:pt x="6080" y="186874"/>
                </a:lnTo>
                <a:close/>
                <a:moveTo>
                  <a:pt x="19390" y="186874"/>
                </a:moveTo>
                <a:lnTo>
                  <a:pt x="19390" y="206387"/>
                </a:lnTo>
                <a:lnTo>
                  <a:pt x="17172" y="206387"/>
                </a:lnTo>
                <a:lnTo>
                  <a:pt x="17172" y="198048"/>
                </a:lnTo>
                <a:lnTo>
                  <a:pt x="16473" y="206387"/>
                </a:lnTo>
                <a:lnTo>
                  <a:pt x="13967" y="206387"/>
                </a:lnTo>
                <a:lnTo>
                  <a:pt x="13310" y="198048"/>
                </a:lnTo>
                <a:lnTo>
                  <a:pt x="13310" y="206387"/>
                </a:lnTo>
                <a:lnTo>
                  <a:pt x="11051" y="206387"/>
                </a:lnTo>
                <a:lnTo>
                  <a:pt x="11051" y="186874"/>
                </a:lnTo>
                <a:lnTo>
                  <a:pt x="14707" y="186874"/>
                </a:lnTo>
                <a:lnTo>
                  <a:pt x="15241" y="193488"/>
                </a:lnTo>
                <a:lnTo>
                  <a:pt x="15775" y="186874"/>
                </a:lnTo>
                <a:close/>
                <a:moveTo>
                  <a:pt x="29126" y="186874"/>
                </a:moveTo>
                <a:lnTo>
                  <a:pt x="29126" y="206387"/>
                </a:lnTo>
                <a:lnTo>
                  <a:pt x="26866" y="206387"/>
                </a:lnTo>
                <a:lnTo>
                  <a:pt x="26866" y="198048"/>
                </a:lnTo>
                <a:lnTo>
                  <a:pt x="26168" y="206387"/>
                </a:lnTo>
                <a:lnTo>
                  <a:pt x="23703" y="206387"/>
                </a:lnTo>
                <a:lnTo>
                  <a:pt x="23005" y="198048"/>
                </a:lnTo>
                <a:lnTo>
                  <a:pt x="23005" y="206387"/>
                </a:lnTo>
                <a:lnTo>
                  <a:pt x="20745" y="206387"/>
                </a:lnTo>
                <a:lnTo>
                  <a:pt x="20745" y="186874"/>
                </a:lnTo>
                <a:lnTo>
                  <a:pt x="24402" y="186874"/>
                </a:lnTo>
                <a:lnTo>
                  <a:pt x="24936" y="193488"/>
                </a:lnTo>
                <a:lnTo>
                  <a:pt x="25470" y="186874"/>
                </a:lnTo>
                <a:close/>
                <a:moveTo>
                  <a:pt x="38821" y="186874"/>
                </a:moveTo>
                <a:lnTo>
                  <a:pt x="38821" y="206387"/>
                </a:lnTo>
                <a:lnTo>
                  <a:pt x="36561" y="206387"/>
                </a:lnTo>
                <a:lnTo>
                  <a:pt x="36561" y="198048"/>
                </a:lnTo>
                <a:lnTo>
                  <a:pt x="35863" y="206387"/>
                </a:lnTo>
                <a:lnTo>
                  <a:pt x="33398" y="206387"/>
                </a:lnTo>
                <a:lnTo>
                  <a:pt x="32700" y="198048"/>
                </a:lnTo>
                <a:lnTo>
                  <a:pt x="32700" y="206387"/>
                </a:lnTo>
                <a:lnTo>
                  <a:pt x="30440" y="206387"/>
                </a:lnTo>
                <a:lnTo>
                  <a:pt x="30440" y="186874"/>
                </a:lnTo>
                <a:lnTo>
                  <a:pt x="34097" y="186874"/>
                </a:lnTo>
                <a:lnTo>
                  <a:pt x="34631" y="193488"/>
                </a:lnTo>
                <a:lnTo>
                  <a:pt x="35165" y="186874"/>
                </a:lnTo>
                <a:close/>
                <a:moveTo>
                  <a:pt x="48516" y="186874"/>
                </a:moveTo>
                <a:lnTo>
                  <a:pt x="48516" y="206387"/>
                </a:lnTo>
                <a:lnTo>
                  <a:pt x="46256" y="206387"/>
                </a:lnTo>
                <a:lnTo>
                  <a:pt x="46256" y="198048"/>
                </a:lnTo>
                <a:lnTo>
                  <a:pt x="45558" y="206387"/>
                </a:lnTo>
                <a:lnTo>
                  <a:pt x="43093" y="206387"/>
                </a:lnTo>
                <a:lnTo>
                  <a:pt x="42436" y="198048"/>
                </a:lnTo>
                <a:lnTo>
                  <a:pt x="42436" y="206387"/>
                </a:lnTo>
                <a:lnTo>
                  <a:pt x="40176" y="206387"/>
                </a:lnTo>
                <a:lnTo>
                  <a:pt x="40176" y="186874"/>
                </a:lnTo>
                <a:lnTo>
                  <a:pt x="43791" y="186874"/>
                </a:lnTo>
                <a:lnTo>
                  <a:pt x="44326" y="193488"/>
                </a:lnTo>
                <a:lnTo>
                  <a:pt x="44860" y="186874"/>
                </a:lnTo>
                <a:close/>
                <a:moveTo>
                  <a:pt x="58211" y="186874"/>
                </a:moveTo>
                <a:lnTo>
                  <a:pt x="58211" y="206387"/>
                </a:lnTo>
                <a:lnTo>
                  <a:pt x="55951" y="206387"/>
                </a:lnTo>
                <a:lnTo>
                  <a:pt x="55951" y="198048"/>
                </a:lnTo>
                <a:lnTo>
                  <a:pt x="55294" y="206387"/>
                </a:lnTo>
                <a:lnTo>
                  <a:pt x="52788" y="206387"/>
                </a:lnTo>
                <a:lnTo>
                  <a:pt x="52131" y="198048"/>
                </a:lnTo>
                <a:lnTo>
                  <a:pt x="52131" y="206387"/>
                </a:lnTo>
                <a:lnTo>
                  <a:pt x="49871" y="206387"/>
                </a:lnTo>
                <a:lnTo>
                  <a:pt x="49871" y="186874"/>
                </a:lnTo>
                <a:lnTo>
                  <a:pt x="53486" y="186874"/>
                </a:lnTo>
                <a:lnTo>
                  <a:pt x="54020" y="193488"/>
                </a:lnTo>
                <a:lnTo>
                  <a:pt x="54596" y="186874"/>
                </a:lnTo>
                <a:close/>
                <a:moveTo>
                  <a:pt x="67906" y="186874"/>
                </a:moveTo>
                <a:lnTo>
                  <a:pt x="67906" y="206387"/>
                </a:lnTo>
                <a:lnTo>
                  <a:pt x="65646" y="206387"/>
                </a:lnTo>
                <a:lnTo>
                  <a:pt x="65646" y="198048"/>
                </a:lnTo>
                <a:lnTo>
                  <a:pt x="64989" y="206387"/>
                </a:lnTo>
                <a:lnTo>
                  <a:pt x="62483" y="206387"/>
                </a:lnTo>
                <a:lnTo>
                  <a:pt x="61826" y="198048"/>
                </a:lnTo>
                <a:lnTo>
                  <a:pt x="61826" y="206387"/>
                </a:lnTo>
                <a:lnTo>
                  <a:pt x="59566" y="206387"/>
                </a:lnTo>
                <a:lnTo>
                  <a:pt x="59566" y="186874"/>
                </a:lnTo>
                <a:lnTo>
                  <a:pt x="63181" y="186874"/>
                </a:lnTo>
                <a:lnTo>
                  <a:pt x="63715" y="193488"/>
                </a:lnTo>
                <a:lnTo>
                  <a:pt x="64290" y="186874"/>
                </a:lnTo>
                <a:close/>
                <a:moveTo>
                  <a:pt x="77600" y="186874"/>
                </a:moveTo>
                <a:lnTo>
                  <a:pt x="77600" y="206387"/>
                </a:lnTo>
                <a:lnTo>
                  <a:pt x="75341" y="206387"/>
                </a:lnTo>
                <a:lnTo>
                  <a:pt x="75341" y="198048"/>
                </a:lnTo>
                <a:lnTo>
                  <a:pt x="74684" y="206387"/>
                </a:lnTo>
                <a:lnTo>
                  <a:pt x="72178" y="206387"/>
                </a:lnTo>
                <a:lnTo>
                  <a:pt x="71521" y="198048"/>
                </a:lnTo>
                <a:lnTo>
                  <a:pt x="71521" y="206387"/>
                </a:lnTo>
                <a:lnTo>
                  <a:pt x="69261" y="206387"/>
                </a:lnTo>
                <a:lnTo>
                  <a:pt x="69261" y="186874"/>
                </a:lnTo>
                <a:lnTo>
                  <a:pt x="72876" y="186874"/>
                </a:lnTo>
                <a:lnTo>
                  <a:pt x="73451" y="193488"/>
                </a:lnTo>
                <a:lnTo>
                  <a:pt x="73985" y="186874"/>
                </a:lnTo>
                <a:close/>
                <a:moveTo>
                  <a:pt x="87295" y="186874"/>
                </a:moveTo>
                <a:lnTo>
                  <a:pt x="87295" y="206387"/>
                </a:lnTo>
                <a:lnTo>
                  <a:pt x="85077" y="206387"/>
                </a:lnTo>
                <a:lnTo>
                  <a:pt x="85077" y="198048"/>
                </a:lnTo>
                <a:lnTo>
                  <a:pt x="84379" y="206387"/>
                </a:lnTo>
                <a:lnTo>
                  <a:pt x="81914" y="206387"/>
                </a:lnTo>
                <a:lnTo>
                  <a:pt x="81216" y="198048"/>
                </a:lnTo>
                <a:lnTo>
                  <a:pt x="81216" y="206387"/>
                </a:lnTo>
                <a:lnTo>
                  <a:pt x="78956" y="206387"/>
                </a:lnTo>
                <a:lnTo>
                  <a:pt x="78956" y="186874"/>
                </a:lnTo>
                <a:lnTo>
                  <a:pt x="82612" y="186874"/>
                </a:lnTo>
                <a:lnTo>
                  <a:pt x="83146" y="193488"/>
                </a:lnTo>
                <a:lnTo>
                  <a:pt x="83680" y="186874"/>
                </a:lnTo>
                <a:close/>
                <a:moveTo>
                  <a:pt x="96990" y="186874"/>
                </a:moveTo>
                <a:lnTo>
                  <a:pt x="96990" y="206387"/>
                </a:lnTo>
                <a:lnTo>
                  <a:pt x="94772" y="206387"/>
                </a:lnTo>
                <a:lnTo>
                  <a:pt x="94772" y="198048"/>
                </a:lnTo>
                <a:lnTo>
                  <a:pt x="94074" y="206387"/>
                </a:lnTo>
                <a:lnTo>
                  <a:pt x="91609" y="206387"/>
                </a:lnTo>
                <a:lnTo>
                  <a:pt x="90910" y="198048"/>
                </a:lnTo>
                <a:lnTo>
                  <a:pt x="90910" y="206387"/>
                </a:lnTo>
                <a:lnTo>
                  <a:pt x="88651" y="206387"/>
                </a:lnTo>
                <a:lnTo>
                  <a:pt x="88651" y="186874"/>
                </a:lnTo>
                <a:lnTo>
                  <a:pt x="92307" y="186874"/>
                </a:lnTo>
                <a:lnTo>
                  <a:pt x="92841" y="193488"/>
                </a:lnTo>
                <a:lnTo>
                  <a:pt x="93375" y="186874"/>
                </a:lnTo>
                <a:close/>
                <a:moveTo>
                  <a:pt x="106726" y="186874"/>
                </a:moveTo>
                <a:lnTo>
                  <a:pt x="106726" y="206387"/>
                </a:lnTo>
                <a:lnTo>
                  <a:pt x="104467" y="206387"/>
                </a:lnTo>
                <a:lnTo>
                  <a:pt x="104467" y="198048"/>
                </a:lnTo>
                <a:lnTo>
                  <a:pt x="103769" y="206387"/>
                </a:lnTo>
                <a:lnTo>
                  <a:pt x="101304" y="206387"/>
                </a:lnTo>
                <a:lnTo>
                  <a:pt x="100605" y="198048"/>
                </a:lnTo>
                <a:lnTo>
                  <a:pt x="100605" y="206387"/>
                </a:lnTo>
                <a:lnTo>
                  <a:pt x="98387" y="206387"/>
                </a:lnTo>
                <a:lnTo>
                  <a:pt x="98387" y="186874"/>
                </a:lnTo>
                <a:lnTo>
                  <a:pt x="102002" y="186874"/>
                </a:lnTo>
                <a:lnTo>
                  <a:pt x="102536" y="193488"/>
                </a:lnTo>
                <a:lnTo>
                  <a:pt x="103070" y="186874"/>
                </a:lnTo>
                <a:close/>
                <a:moveTo>
                  <a:pt x="116421" y="186874"/>
                </a:moveTo>
                <a:lnTo>
                  <a:pt x="116421" y="206387"/>
                </a:lnTo>
                <a:lnTo>
                  <a:pt x="114162" y="206387"/>
                </a:lnTo>
                <a:lnTo>
                  <a:pt x="114162" y="198048"/>
                </a:lnTo>
                <a:lnTo>
                  <a:pt x="113505" y="206387"/>
                </a:lnTo>
                <a:lnTo>
                  <a:pt x="110999" y="206387"/>
                </a:lnTo>
                <a:lnTo>
                  <a:pt x="110300" y="198048"/>
                </a:lnTo>
                <a:lnTo>
                  <a:pt x="110300" y="206387"/>
                </a:lnTo>
                <a:lnTo>
                  <a:pt x="108082" y="206387"/>
                </a:lnTo>
                <a:lnTo>
                  <a:pt x="108082" y="186874"/>
                </a:lnTo>
                <a:lnTo>
                  <a:pt x="111697" y="186874"/>
                </a:lnTo>
                <a:lnTo>
                  <a:pt x="112231" y="193488"/>
                </a:lnTo>
                <a:lnTo>
                  <a:pt x="112806" y="186874"/>
                </a:lnTo>
                <a:close/>
                <a:moveTo>
                  <a:pt x="0" y="0"/>
                </a:moveTo>
                <a:lnTo>
                  <a:pt x="0" y="207989"/>
                </a:lnTo>
                <a:lnTo>
                  <a:pt x="117654" y="207989"/>
                </a:lnTo>
                <a:lnTo>
                  <a:pt x="117654" y="0"/>
                </a:lnTo>
                <a:close/>
              </a:path>
            </a:pathLst>
          </a:custGeom>
          <a:solidFill>
            <a:srgbClr val="FFFFFF">
              <a:alpha val="2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16" name="Google Shape;1316;p20"/>
          <p:cNvSpPr txBox="1">
            <a:spLocks noGrp="1"/>
          </p:cNvSpPr>
          <p:nvPr>
            <p:ph type="title"/>
          </p:nvPr>
        </p:nvSpPr>
        <p:spPr>
          <a:xfrm>
            <a:off x="892800" y="895533"/>
            <a:ext cx="5510000" cy="8068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3000"/>
              <a:buFont typeface="Arial Narrow"/>
              <a:buNone/>
              <a:defRPr sz="4000">
                <a:solidFill>
                  <a:schemeClr val="dk1"/>
                </a:solidFill>
                <a:latin typeface="Arial Narrow"/>
                <a:ea typeface="Arial Narrow"/>
                <a:cs typeface="Arial Narrow"/>
                <a:sym typeface="Arial Narrow"/>
              </a:defRPr>
            </a:lvl1pPr>
            <a:lvl2pPr lvl="1" rtl="0">
              <a:spcBef>
                <a:spcPts val="0"/>
              </a:spcBef>
              <a:spcAft>
                <a:spcPts val="0"/>
              </a:spcAft>
              <a:buClr>
                <a:schemeClr val="dk1"/>
              </a:buClr>
              <a:buSzPts val="3000"/>
              <a:buFont typeface="Arial Narrow"/>
              <a:buNone/>
              <a:defRPr sz="4000">
                <a:solidFill>
                  <a:schemeClr val="dk1"/>
                </a:solidFill>
                <a:latin typeface="Arial Narrow"/>
                <a:ea typeface="Arial Narrow"/>
                <a:cs typeface="Arial Narrow"/>
                <a:sym typeface="Arial Narrow"/>
              </a:defRPr>
            </a:lvl2pPr>
            <a:lvl3pPr lvl="2" rtl="0">
              <a:spcBef>
                <a:spcPts val="0"/>
              </a:spcBef>
              <a:spcAft>
                <a:spcPts val="0"/>
              </a:spcAft>
              <a:buClr>
                <a:schemeClr val="dk1"/>
              </a:buClr>
              <a:buSzPts val="3000"/>
              <a:buFont typeface="Arial Narrow"/>
              <a:buNone/>
              <a:defRPr sz="4000">
                <a:solidFill>
                  <a:schemeClr val="dk1"/>
                </a:solidFill>
                <a:latin typeface="Arial Narrow"/>
                <a:ea typeface="Arial Narrow"/>
                <a:cs typeface="Arial Narrow"/>
                <a:sym typeface="Arial Narrow"/>
              </a:defRPr>
            </a:lvl3pPr>
            <a:lvl4pPr lvl="3" rtl="0">
              <a:spcBef>
                <a:spcPts val="0"/>
              </a:spcBef>
              <a:spcAft>
                <a:spcPts val="0"/>
              </a:spcAft>
              <a:buClr>
                <a:schemeClr val="dk1"/>
              </a:buClr>
              <a:buSzPts val="3000"/>
              <a:buFont typeface="Arial Narrow"/>
              <a:buNone/>
              <a:defRPr sz="4000">
                <a:solidFill>
                  <a:schemeClr val="dk1"/>
                </a:solidFill>
                <a:latin typeface="Arial Narrow"/>
                <a:ea typeface="Arial Narrow"/>
                <a:cs typeface="Arial Narrow"/>
                <a:sym typeface="Arial Narrow"/>
              </a:defRPr>
            </a:lvl4pPr>
            <a:lvl5pPr lvl="4" rtl="0">
              <a:spcBef>
                <a:spcPts val="0"/>
              </a:spcBef>
              <a:spcAft>
                <a:spcPts val="0"/>
              </a:spcAft>
              <a:buClr>
                <a:schemeClr val="dk1"/>
              </a:buClr>
              <a:buSzPts val="3000"/>
              <a:buFont typeface="Arial Narrow"/>
              <a:buNone/>
              <a:defRPr sz="4000">
                <a:solidFill>
                  <a:schemeClr val="dk1"/>
                </a:solidFill>
                <a:latin typeface="Arial Narrow"/>
                <a:ea typeface="Arial Narrow"/>
                <a:cs typeface="Arial Narrow"/>
                <a:sym typeface="Arial Narrow"/>
              </a:defRPr>
            </a:lvl5pPr>
            <a:lvl6pPr lvl="5" rtl="0">
              <a:spcBef>
                <a:spcPts val="0"/>
              </a:spcBef>
              <a:spcAft>
                <a:spcPts val="0"/>
              </a:spcAft>
              <a:buClr>
                <a:schemeClr val="dk1"/>
              </a:buClr>
              <a:buSzPts val="3000"/>
              <a:buFont typeface="Arial Narrow"/>
              <a:buNone/>
              <a:defRPr sz="4000">
                <a:solidFill>
                  <a:schemeClr val="dk1"/>
                </a:solidFill>
                <a:latin typeface="Arial Narrow"/>
                <a:ea typeface="Arial Narrow"/>
                <a:cs typeface="Arial Narrow"/>
                <a:sym typeface="Arial Narrow"/>
              </a:defRPr>
            </a:lvl6pPr>
            <a:lvl7pPr lvl="6" rtl="0">
              <a:spcBef>
                <a:spcPts val="0"/>
              </a:spcBef>
              <a:spcAft>
                <a:spcPts val="0"/>
              </a:spcAft>
              <a:buClr>
                <a:schemeClr val="dk1"/>
              </a:buClr>
              <a:buSzPts val="3000"/>
              <a:buFont typeface="Arial Narrow"/>
              <a:buNone/>
              <a:defRPr sz="4000">
                <a:solidFill>
                  <a:schemeClr val="dk1"/>
                </a:solidFill>
                <a:latin typeface="Arial Narrow"/>
                <a:ea typeface="Arial Narrow"/>
                <a:cs typeface="Arial Narrow"/>
                <a:sym typeface="Arial Narrow"/>
              </a:defRPr>
            </a:lvl7pPr>
            <a:lvl8pPr lvl="7" rtl="0">
              <a:spcBef>
                <a:spcPts val="0"/>
              </a:spcBef>
              <a:spcAft>
                <a:spcPts val="0"/>
              </a:spcAft>
              <a:buClr>
                <a:schemeClr val="dk1"/>
              </a:buClr>
              <a:buSzPts val="3000"/>
              <a:buFont typeface="Arial Narrow"/>
              <a:buNone/>
              <a:defRPr sz="4000">
                <a:solidFill>
                  <a:schemeClr val="dk1"/>
                </a:solidFill>
                <a:latin typeface="Arial Narrow"/>
                <a:ea typeface="Arial Narrow"/>
                <a:cs typeface="Arial Narrow"/>
                <a:sym typeface="Arial Narrow"/>
              </a:defRPr>
            </a:lvl8pPr>
            <a:lvl9pPr lvl="8" rtl="0">
              <a:spcBef>
                <a:spcPts val="0"/>
              </a:spcBef>
              <a:spcAft>
                <a:spcPts val="0"/>
              </a:spcAft>
              <a:buClr>
                <a:schemeClr val="dk1"/>
              </a:buClr>
              <a:buSzPts val="3000"/>
              <a:buFont typeface="Arial Narrow"/>
              <a:buNone/>
              <a:defRPr sz="4000">
                <a:solidFill>
                  <a:schemeClr val="dk1"/>
                </a:solidFill>
                <a:latin typeface="Arial Narrow"/>
                <a:ea typeface="Arial Narrow"/>
                <a:cs typeface="Arial Narrow"/>
                <a:sym typeface="Arial Narrow"/>
              </a:defRPr>
            </a:lvl9pPr>
          </a:lstStyle>
          <a:p>
            <a:endParaRPr/>
          </a:p>
        </p:txBody>
      </p:sp>
      <p:sp>
        <p:nvSpPr>
          <p:cNvPr id="1317" name="Google Shape;1317;p20"/>
          <p:cNvSpPr txBox="1">
            <a:spLocks noGrp="1"/>
          </p:cNvSpPr>
          <p:nvPr>
            <p:ph type="subTitle" idx="1"/>
          </p:nvPr>
        </p:nvSpPr>
        <p:spPr>
          <a:xfrm>
            <a:off x="892800" y="2816667"/>
            <a:ext cx="4500800" cy="287323"/>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1pPr>
            <a:lvl2pPr lvl="1"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2pPr>
            <a:lvl3pPr lvl="2"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3pPr>
            <a:lvl4pPr lvl="3"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4pPr>
            <a:lvl5pPr lvl="4"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5pPr>
            <a:lvl6pPr lvl="5"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6pPr>
            <a:lvl7pPr lvl="6"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7pPr>
            <a:lvl8pPr lvl="7"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8pPr>
            <a:lvl9pPr lvl="8" rtl="0">
              <a:spcBef>
                <a:spcPts val="0"/>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9pPr>
          </a:lstStyle>
          <a:p>
            <a:endParaRPr/>
          </a:p>
        </p:txBody>
      </p:sp>
      <p:grpSp>
        <p:nvGrpSpPr>
          <p:cNvPr id="1318" name="Google Shape;1318;p20"/>
          <p:cNvGrpSpPr/>
          <p:nvPr/>
        </p:nvGrpSpPr>
        <p:grpSpPr>
          <a:xfrm>
            <a:off x="410491" y="5984119"/>
            <a:ext cx="1531040" cy="443813"/>
            <a:chOff x="923875" y="2009975"/>
            <a:chExt cx="5750025" cy="1666800"/>
          </a:xfrm>
        </p:grpSpPr>
        <p:sp>
          <p:nvSpPr>
            <p:cNvPr id="1319" name="Google Shape;1319;p20"/>
            <p:cNvSpPr/>
            <p:nvPr/>
          </p:nvSpPr>
          <p:spPr>
            <a:xfrm>
              <a:off x="2684050" y="2823925"/>
              <a:ext cx="522400" cy="695825"/>
            </a:xfrm>
            <a:custGeom>
              <a:avLst/>
              <a:gdLst/>
              <a:ahLst/>
              <a:cxnLst/>
              <a:rect l="l" t="t" r="r" b="b"/>
              <a:pathLst>
                <a:path w="20896" h="27833" extrusionOk="0">
                  <a:moveTo>
                    <a:pt x="0" y="0"/>
                  </a:moveTo>
                  <a:lnTo>
                    <a:pt x="0" y="16264"/>
                  </a:lnTo>
                  <a:cubicBezTo>
                    <a:pt x="0" y="23941"/>
                    <a:pt x="3448" y="27833"/>
                    <a:pt x="10258" y="27833"/>
                  </a:cubicBezTo>
                  <a:cubicBezTo>
                    <a:pt x="17322" y="27833"/>
                    <a:pt x="20896" y="23941"/>
                    <a:pt x="20896" y="16264"/>
                  </a:cubicBezTo>
                  <a:lnTo>
                    <a:pt x="20896" y="0"/>
                  </a:lnTo>
                  <a:lnTo>
                    <a:pt x="18908" y="0"/>
                  </a:lnTo>
                  <a:lnTo>
                    <a:pt x="18908" y="16264"/>
                  </a:lnTo>
                  <a:cubicBezTo>
                    <a:pt x="18908" y="22947"/>
                    <a:pt x="16158" y="26077"/>
                    <a:pt x="10258" y="26077"/>
                  </a:cubicBezTo>
                  <a:cubicBezTo>
                    <a:pt x="3426" y="26077"/>
                    <a:pt x="1988" y="20748"/>
                    <a:pt x="1988" y="16264"/>
                  </a:cubicBezTo>
                  <a:lnTo>
                    <a:pt x="198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20"/>
            <p:cNvSpPr/>
            <p:nvPr/>
          </p:nvSpPr>
          <p:spPr>
            <a:xfrm>
              <a:off x="3313775" y="3000500"/>
              <a:ext cx="391275" cy="503400"/>
            </a:xfrm>
            <a:custGeom>
              <a:avLst/>
              <a:gdLst/>
              <a:ahLst/>
              <a:cxnLst/>
              <a:rect l="l" t="t" r="r" b="b"/>
              <a:pathLst>
                <a:path w="15651" h="20136" extrusionOk="0">
                  <a:moveTo>
                    <a:pt x="8587" y="1"/>
                  </a:moveTo>
                  <a:cubicBezTo>
                    <a:pt x="5541" y="1"/>
                    <a:pt x="2877" y="1651"/>
                    <a:pt x="1756" y="4125"/>
                  </a:cubicBezTo>
                  <a:lnTo>
                    <a:pt x="1756" y="445"/>
                  </a:lnTo>
                  <a:lnTo>
                    <a:pt x="0" y="445"/>
                  </a:lnTo>
                  <a:lnTo>
                    <a:pt x="0" y="20135"/>
                  </a:lnTo>
                  <a:lnTo>
                    <a:pt x="1756" y="20135"/>
                  </a:lnTo>
                  <a:lnTo>
                    <a:pt x="1756" y="9497"/>
                  </a:lnTo>
                  <a:cubicBezTo>
                    <a:pt x="1756" y="4696"/>
                    <a:pt x="4420" y="1587"/>
                    <a:pt x="8545" y="1587"/>
                  </a:cubicBezTo>
                  <a:cubicBezTo>
                    <a:pt x="13874" y="1587"/>
                    <a:pt x="13874" y="6219"/>
                    <a:pt x="13874" y="7742"/>
                  </a:cubicBezTo>
                  <a:lnTo>
                    <a:pt x="13874" y="20135"/>
                  </a:lnTo>
                  <a:lnTo>
                    <a:pt x="15651" y="20135"/>
                  </a:lnTo>
                  <a:lnTo>
                    <a:pt x="15651" y="7995"/>
                  </a:lnTo>
                  <a:cubicBezTo>
                    <a:pt x="15651" y="5817"/>
                    <a:pt x="15651" y="1"/>
                    <a:pt x="858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20"/>
            <p:cNvSpPr/>
            <p:nvPr/>
          </p:nvSpPr>
          <p:spPr>
            <a:xfrm>
              <a:off x="3813950" y="3011625"/>
              <a:ext cx="44450" cy="492275"/>
            </a:xfrm>
            <a:custGeom>
              <a:avLst/>
              <a:gdLst/>
              <a:ahLst/>
              <a:cxnLst/>
              <a:rect l="l" t="t" r="r" b="b"/>
              <a:pathLst>
                <a:path w="1778" h="19691" extrusionOk="0">
                  <a:moveTo>
                    <a:pt x="1" y="0"/>
                  </a:moveTo>
                  <a:lnTo>
                    <a:pt x="1" y="19690"/>
                  </a:lnTo>
                  <a:lnTo>
                    <a:pt x="1777" y="19690"/>
                  </a:lnTo>
                  <a:lnTo>
                    <a:pt x="1777"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20"/>
            <p:cNvSpPr/>
            <p:nvPr/>
          </p:nvSpPr>
          <p:spPr>
            <a:xfrm>
              <a:off x="3813950" y="2861450"/>
              <a:ext cx="44450" cy="66125"/>
            </a:xfrm>
            <a:custGeom>
              <a:avLst/>
              <a:gdLst/>
              <a:ahLst/>
              <a:cxnLst/>
              <a:rect l="l" t="t" r="r" b="b"/>
              <a:pathLst>
                <a:path w="1778" h="2645" extrusionOk="0">
                  <a:moveTo>
                    <a:pt x="1" y="1"/>
                  </a:moveTo>
                  <a:lnTo>
                    <a:pt x="1" y="2644"/>
                  </a:lnTo>
                  <a:lnTo>
                    <a:pt x="1777" y="2644"/>
                  </a:lnTo>
                  <a:lnTo>
                    <a:pt x="17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20"/>
            <p:cNvSpPr/>
            <p:nvPr/>
          </p:nvSpPr>
          <p:spPr>
            <a:xfrm>
              <a:off x="3910700" y="3011625"/>
              <a:ext cx="434125" cy="492275"/>
            </a:xfrm>
            <a:custGeom>
              <a:avLst/>
              <a:gdLst/>
              <a:ahLst/>
              <a:cxnLst/>
              <a:rect l="l" t="t" r="r" b="b"/>
              <a:pathLst>
                <a:path w="17365" h="19691" extrusionOk="0">
                  <a:moveTo>
                    <a:pt x="1" y="0"/>
                  </a:moveTo>
                  <a:lnTo>
                    <a:pt x="7932" y="19690"/>
                  </a:lnTo>
                  <a:lnTo>
                    <a:pt x="9941" y="19690"/>
                  </a:lnTo>
                  <a:lnTo>
                    <a:pt x="17365" y="0"/>
                  </a:lnTo>
                  <a:lnTo>
                    <a:pt x="15419" y="0"/>
                  </a:lnTo>
                  <a:cubicBezTo>
                    <a:pt x="15419" y="0"/>
                    <a:pt x="9180" y="16898"/>
                    <a:pt x="8947" y="17491"/>
                  </a:cubicBezTo>
                  <a:cubicBezTo>
                    <a:pt x="8715" y="16898"/>
                    <a:pt x="2031" y="0"/>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20"/>
            <p:cNvSpPr/>
            <p:nvPr/>
          </p:nvSpPr>
          <p:spPr>
            <a:xfrm>
              <a:off x="4365950" y="3000500"/>
              <a:ext cx="436225" cy="514500"/>
            </a:xfrm>
            <a:custGeom>
              <a:avLst/>
              <a:gdLst/>
              <a:ahLst/>
              <a:cxnLst/>
              <a:rect l="l" t="t" r="r" b="b"/>
              <a:pathLst>
                <a:path w="17449" h="20580" extrusionOk="0">
                  <a:moveTo>
                    <a:pt x="8757" y="1587"/>
                  </a:moveTo>
                  <a:cubicBezTo>
                    <a:pt x="13134" y="1587"/>
                    <a:pt x="15524" y="5331"/>
                    <a:pt x="15651" y="9074"/>
                  </a:cubicBezTo>
                  <a:lnTo>
                    <a:pt x="1841" y="9074"/>
                  </a:lnTo>
                  <a:cubicBezTo>
                    <a:pt x="2200" y="5331"/>
                    <a:pt x="4675" y="1587"/>
                    <a:pt x="8757" y="1587"/>
                  </a:cubicBezTo>
                  <a:close/>
                  <a:moveTo>
                    <a:pt x="8757" y="1"/>
                  </a:moveTo>
                  <a:cubicBezTo>
                    <a:pt x="6472" y="1"/>
                    <a:pt x="4484" y="805"/>
                    <a:pt x="2983" y="2327"/>
                  </a:cubicBezTo>
                  <a:cubicBezTo>
                    <a:pt x="1079" y="4252"/>
                    <a:pt x="1" y="7297"/>
                    <a:pt x="64" y="10639"/>
                  </a:cubicBezTo>
                  <a:cubicBezTo>
                    <a:pt x="22" y="13727"/>
                    <a:pt x="974" y="16413"/>
                    <a:pt x="2750" y="18232"/>
                  </a:cubicBezTo>
                  <a:cubicBezTo>
                    <a:pt x="4273" y="19776"/>
                    <a:pt x="6345" y="20579"/>
                    <a:pt x="8757" y="20579"/>
                  </a:cubicBezTo>
                  <a:cubicBezTo>
                    <a:pt x="13494" y="20579"/>
                    <a:pt x="16518" y="18041"/>
                    <a:pt x="17280" y="13452"/>
                  </a:cubicBezTo>
                  <a:lnTo>
                    <a:pt x="17322" y="13240"/>
                  </a:lnTo>
                  <a:lnTo>
                    <a:pt x="15545" y="13240"/>
                  </a:lnTo>
                  <a:lnTo>
                    <a:pt x="15524" y="13388"/>
                  </a:lnTo>
                  <a:cubicBezTo>
                    <a:pt x="14869" y="16899"/>
                    <a:pt x="12331" y="19014"/>
                    <a:pt x="8757" y="19014"/>
                  </a:cubicBezTo>
                  <a:cubicBezTo>
                    <a:pt x="6895" y="19014"/>
                    <a:pt x="5351" y="18380"/>
                    <a:pt x="4125" y="17153"/>
                  </a:cubicBezTo>
                  <a:cubicBezTo>
                    <a:pt x="2665" y="15651"/>
                    <a:pt x="1819" y="13304"/>
                    <a:pt x="1819" y="10703"/>
                  </a:cubicBezTo>
                  <a:cubicBezTo>
                    <a:pt x="1819" y="10681"/>
                    <a:pt x="1819" y="10660"/>
                    <a:pt x="1819" y="10660"/>
                  </a:cubicBezTo>
                  <a:lnTo>
                    <a:pt x="17428" y="10660"/>
                  </a:lnTo>
                  <a:lnTo>
                    <a:pt x="17449" y="10491"/>
                  </a:lnTo>
                  <a:cubicBezTo>
                    <a:pt x="17449" y="10237"/>
                    <a:pt x="17449" y="10005"/>
                    <a:pt x="17449" y="9751"/>
                  </a:cubicBezTo>
                  <a:cubicBezTo>
                    <a:pt x="17449" y="6748"/>
                    <a:pt x="16561" y="4146"/>
                    <a:pt x="14911" y="2412"/>
                  </a:cubicBezTo>
                  <a:cubicBezTo>
                    <a:pt x="13367" y="826"/>
                    <a:pt x="11316" y="1"/>
                    <a:pt x="875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20"/>
            <p:cNvSpPr/>
            <p:nvPr/>
          </p:nvSpPr>
          <p:spPr>
            <a:xfrm>
              <a:off x="4880950" y="3008800"/>
              <a:ext cx="232650" cy="495100"/>
            </a:xfrm>
            <a:custGeom>
              <a:avLst/>
              <a:gdLst/>
              <a:ahLst/>
              <a:cxnLst/>
              <a:rect l="l" t="t" r="r" b="b"/>
              <a:pathLst>
                <a:path w="9306" h="19804" extrusionOk="0">
                  <a:moveTo>
                    <a:pt x="8803" y="1"/>
                  </a:moveTo>
                  <a:cubicBezTo>
                    <a:pt x="5690" y="1"/>
                    <a:pt x="2777" y="1698"/>
                    <a:pt x="1777" y="4026"/>
                  </a:cubicBezTo>
                  <a:lnTo>
                    <a:pt x="1777" y="113"/>
                  </a:lnTo>
                  <a:lnTo>
                    <a:pt x="0" y="113"/>
                  </a:lnTo>
                  <a:lnTo>
                    <a:pt x="0" y="19803"/>
                  </a:lnTo>
                  <a:lnTo>
                    <a:pt x="1777" y="19803"/>
                  </a:lnTo>
                  <a:lnTo>
                    <a:pt x="1777" y="9059"/>
                  </a:lnTo>
                  <a:cubicBezTo>
                    <a:pt x="1925" y="6119"/>
                    <a:pt x="2559" y="4999"/>
                    <a:pt x="3913" y="3603"/>
                  </a:cubicBezTo>
                  <a:cubicBezTo>
                    <a:pt x="5554" y="1995"/>
                    <a:pt x="7421" y="1727"/>
                    <a:pt x="8474" y="1727"/>
                  </a:cubicBezTo>
                  <a:cubicBezTo>
                    <a:pt x="8750" y="1727"/>
                    <a:pt x="8970" y="1745"/>
                    <a:pt x="9116" y="1763"/>
                  </a:cubicBezTo>
                  <a:lnTo>
                    <a:pt x="9306" y="1805"/>
                  </a:lnTo>
                  <a:lnTo>
                    <a:pt x="9306" y="28"/>
                  </a:lnTo>
                  <a:lnTo>
                    <a:pt x="9137" y="7"/>
                  </a:lnTo>
                  <a:cubicBezTo>
                    <a:pt x="9025" y="3"/>
                    <a:pt x="8914" y="1"/>
                    <a:pt x="880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20"/>
            <p:cNvSpPr/>
            <p:nvPr/>
          </p:nvSpPr>
          <p:spPr>
            <a:xfrm>
              <a:off x="5127325" y="3000500"/>
              <a:ext cx="393400" cy="514500"/>
            </a:xfrm>
            <a:custGeom>
              <a:avLst/>
              <a:gdLst/>
              <a:ahLst/>
              <a:cxnLst/>
              <a:rect l="l" t="t" r="r" b="b"/>
              <a:pathLst>
                <a:path w="15736" h="20580" extrusionOk="0">
                  <a:moveTo>
                    <a:pt x="7847" y="1"/>
                  </a:moveTo>
                  <a:cubicBezTo>
                    <a:pt x="6176" y="1"/>
                    <a:pt x="678" y="382"/>
                    <a:pt x="678" y="5140"/>
                  </a:cubicBezTo>
                  <a:cubicBezTo>
                    <a:pt x="678" y="9434"/>
                    <a:pt x="4611" y="10216"/>
                    <a:pt x="7488" y="10787"/>
                  </a:cubicBezTo>
                  <a:lnTo>
                    <a:pt x="7995" y="10893"/>
                  </a:lnTo>
                  <a:cubicBezTo>
                    <a:pt x="11062" y="11527"/>
                    <a:pt x="13959" y="12098"/>
                    <a:pt x="13959" y="15080"/>
                  </a:cubicBezTo>
                  <a:cubicBezTo>
                    <a:pt x="13959" y="18634"/>
                    <a:pt x="9793" y="19014"/>
                    <a:pt x="7995" y="19014"/>
                  </a:cubicBezTo>
                  <a:cubicBezTo>
                    <a:pt x="4421" y="19014"/>
                    <a:pt x="1989" y="16857"/>
                    <a:pt x="1777" y="13515"/>
                  </a:cubicBezTo>
                  <a:lnTo>
                    <a:pt x="1756" y="13367"/>
                  </a:lnTo>
                  <a:lnTo>
                    <a:pt x="1" y="13367"/>
                  </a:lnTo>
                  <a:lnTo>
                    <a:pt x="1" y="13537"/>
                  </a:lnTo>
                  <a:cubicBezTo>
                    <a:pt x="128" y="17893"/>
                    <a:pt x="3173" y="20579"/>
                    <a:pt x="7995" y="20579"/>
                  </a:cubicBezTo>
                  <a:cubicBezTo>
                    <a:pt x="9814" y="20579"/>
                    <a:pt x="15736" y="20177"/>
                    <a:pt x="15736" y="15080"/>
                  </a:cubicBezTo>
                  <a:cubicBezTo>
                    <a:pt x="15736" y="10872"/>
                    <a:pt x="12564" y="9941"/>
                    <a:pt x="8757" y="9222"/>
                  </a:cubicBezTo>
                  <a:cubicBezTo>
                    <a:pt x="8757" y="9222"/>
                    <a:pt x="8143" y="9095"/>
                    <a:pt x="8143" y="9095"/>
                  </a:cubicBezTo>
                  <a:cubicBezTo>
                    <a:pt x="5225" y="8482"/>
                    <a:pt x="2454" y="7890"/>
                    <a:pt x="2454" y="5140"/>
                  </a:cubicBezTo>
                  <a:cubicBezTo>
                    <a:pt x="2454" y="2518"/>
                    <a:pt x="5246" y="1587"/>
                    <a:pt x="7847" y="1587"/>
                  </a:cubicBezTo>
                  <a:cubicBezTo>
                    <a:pt x="9899" y="1587"/>
                    <a:pt x="13367" y="2200"/>
                    <a:pt x="13410" y="6346"/>
                  </a:cubicBezTo>
                  <a:lnTo>
                    <a:pt x="13410" y="6515"/>
                  </a:lnTo>
                  <a:lnTo>
                    <a:pt x="15165" y="6515"/>
                  </a:lnTo>
                  <a:lnTo>
                    <a:pt x="15165" y="6346"/>
                  </a:lnTo>
                  <a:cubicBezTo>
                    <a:pt x="15165" y="2264"/>
                    <a:pt x="12564" y="1"/>
                    <a:pt x="784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20"/>
            <p:cNvSpPr/>
            <p:nvPr/>
          </p:nvSpPr>
          <p:spPr>
            <a:xfrm>
              <a:off x="5611125" y="3011625"/>
              <a:ext cx="43900" cy="492275"/>
            </a:xfrm>
            <a:custGeom>
              <a:avLst/>
              <a:gdLst/>
              <a:ahLst/>
              <a:cxnLst/>
              <a:rect l="l" t="t" r="r" b="b"/>
              <a:pathLst>
                <a:path w="1756" h="19691" extrusionOk="0">
                  <a:moveTo>
                    <a:pt x="1" y="0"/>
                  </a:moveTo>
                  <a:lnTo>
                    <a:pt x="1" y="19690"/>
                  </a:lnTo>
                  <a:lnTo>
                    <a:pt x="1756" y="19690"/>
                  </a:lnTo>
                  <a:lnTo>
                    <a:pt x="1756"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20"/>
            <p:cNvSpPr/>
            <p:nvPr/>
          </p:nvSpPr>
          <p:spPr>
            <a:xfrm>
              <a:off x="5711575" y="2861450"/>
              <a:ext cx="680525" cy="815325"/>
            </a:xfrm>
            <a:custGeom>
              <a:avLst/>
              <a:gdLst/>
              <a:ahLst/>
              <a:cxnLst/>
              <a:rect l="l" t="t" r="r" b="b"/>
              <a:pathLst>
                <a:path w="27221" h="32613" extrusionOk="0">
                  <a:moveTo>
                    <a:pt x="3575" y="1"/>
                  </a:moveTo>
                  <a:lnTo>
                    <a:pt x="3575" y="6007"/>
                  </a:lnTo>
                  <a:lnTo>
                    <a:pt x="1" y="6007"/>
                  </a:lnTo>
                  <a:lnTo>
                    <a:pt x="1" y="7593"/>
                  </a:lnTo>
                  <a:lnTo>
                    <a:pt x="3575" y="7593"/>
                  </a:lnTo>
                  <a:lnTo>
                    <a:pt x="3575" y="20939"/>
                  </a:lnTo>
                  <a:cubicBezTo>
                    <a:pt x="3575" y="21044"/>
                    <a:pt x="3575" y="21171"/>
                    <a:pt x="3575" y="21277"/>
                  </a:cubicBezTo>
                  <a:cubicBezTo>
                    <a:pt x="3575" y="22779"/>
                    <a:pt x="3956" y="23878"/>
                    <a:pt x="4717" y="24619"/>
                  </a:cubicBezTo>
                  <a:cubicBezTo>
                    <a:pt x="5634" y="25518"/>
                    <a:pt x="7022" y="25735"/>
                    <a:pt x="8336" y="25735"/>
                  </a:cubicBezTo>
                  <a:cubicBezTo>
                    <a:pt x="8689" y="25735"/>
                    <a:pt x="9038" y="25720"/>
                    <a:pt x="9370" y="25697"/>
                  </a:cubicBezTo>
                  <a:lnTo>
                    <a:pt x="9518" y="25676"/>
                  </a:lnTo>
                  <a:lnTo>
                    <a:pt x="9518" y="24111"/>
                  </a:lnTo>
                  <a:lnTo>
                    <a:pt x="9349" y="24111"/>
                  </a:lnTo>
                  <a:cubicBezTo>
                    <a:pt x="9132" y="24117"/>
                    <a:pt x="8924" y="24120"/>
                    <a:pt x="8727" y="24120"/>
                  </a:cubicBezTo>
                  <a:cubicBezTo>
                    <a:pt x="7481" y="24120"/>
                    <a:pt x="6618" y="23985"/>
                    <a:pt x="6071" y="23455"/>
                  </a:cubicBezTo>
                  <a:cubicBezTo>
                    <a:pt x="5584" y="22969"/>
                    <a:pt x="5352" y="22165"/>
                    <a:pt x="5352" y="20939"/>
                  </a:cubicBezTo>
                  <a:lnTo>
                    <a:pt x="5352" y="7593"/>
                  </a:lnTo>
                  <a:lnTo>
                    <a:pt x="10258" y="7593"/>
                  </a:lnTo>
                  <a:cubicBezTo>
                    <a:pt x="12183" y="12183"/>
                    <a:pt x="17724" y="25316"/>
                    <a:pt x="17766" y="25422"/>
                  </a:cubicBezTo>
                  <a:cubicBezTo>
                    <a:pt x="16878" y="27876"/>
                    <a:pt x="16371" y="29314"/>
                    <a:pt x="15821" y="29842"/>
                  </a:cubicBezTo>
                  <a:cubicBezTo>
                    <a:pt x="14911" y="30773"/>
                    <a:pt x="14002" y="31048"/>
                    <a:pt x="11908" y="31048"/>
                  </a:cubicBezTo>
                  <a:lnTo>
                    <a:pt x="11739" y="31048"/>
                  </a:lnTo>
                  <a:lnTo>
                    <a:pt x="11739" y="32613"/>
                  </a:lnTo>
                  <a:lnTo>
                    <a:pt x="11908" y="32613"/>
                  </a:lnTo>
                  <a:cubicBezTo>
                    <a:pt x="14065" y="32613"/>
                    <a:pt x="15461" y="32550"/>
                    <a:pt x="16540" y="31725"/>
                  </a:cubicBezTo>
                  <a:cubicBezTo>
                    <a:pt x="17365" y="31069"/>
                    <a:pt x="17999" y="29694"/>
                    <a:pt x="18845" y="27664"/>
                  </a:cubicBezTo>
                  <a:cubicBezTo>
                    <a:pt x="18845" y="27664"/>
                    <a:pt x="27220" y="6007"/>
                    <a:pt x="27220" y="6007"/>
                  </a:cubicBezTo>
                  <a:lnTo>
                    <a:pt x="25232" y="6007"/>
                  </a:lnTo>
                  <a:cubicBezTo>
                    <a:pt x="25232" y="6007"/>
                    <a:pt x="19014" y="22609"/>
                    <a:pt x="18718" y="23371"/>
                  </a:cubicBezTo>
                  <a:cubicBezTo>
                    <a:pt x="18422" y="22609"/>
                    <a:pt x="11654" y="6007"/>
                    <a:pt x="11654" y="6007"/>
                  </a:cubicBezTo>
                  <a:lnTo>
                    <a:pt x="5352" y="6007"/>
                  </a:lnTo>
                  <a:lnTo>
                    <a:pt x="535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20"/>
            <p:cNvSpPr/>
            <p:nvPr/>
          </p:nvSpPr>
          <p:spPr>
            <a:xfrm>
              <a:off x="5611125" y="2861450"/>
              <a:ext cx="43900" cy="66125"/>
            </a:xfrm>
            <a:custGeom>
              <a:avLst/>
              <a:gdLst/>
              <a:ahLst/>
              <a:cxnLst/>
              <a:rect l="l" t="t" r="r" b="b"/>
              <a:pathLst>
                <a:path w="1756" h="2645" extrusionOk="0">
                  <a:moveTo>
                    <a:pt x="1" y="1"/>
                  </a:moveTo>
                  <a:lnTo>
                    <a:pt x="1" y="2644"/>
                  </a:lnTo>
                  <a:lnTo>
                    <a:pt x="1756" y="2644"/>
                  </a:lnTo>
                  <a:lnTo>
                    <a:pt x="1756"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20"/>
            <p:cNvSpPr/>
            <p:nvPr/>
          </p:nvSpPr>
          <p:spPr>
            <a:xfrm>
              <a:off x="3441200" y="2009975"/>
              <a:ext cx="732850" cy="703600"/>
            </a:xfrm>
            <a:custGeom>
              <a:avLst/>
              <a:gdLst/>
              <a:ahLst/>
              <a:cxnLst/>
              <a:rect l="l" t="t" r="r" b="b"/>
              <a:pathLst>
                <a:path w="29314" h="28144" extrusionOk="0">
                  <a:moveTo>
                    <a:pt x="14678" y="1701"/>
                  </a:moveTo>
                  <a:cubicBezTo>
                    <a:pt x="20706" y="1701"/>
                    <a:pt x="24745" y="6650"/>
                    <a:pt x="24661" y="14433"/>
                  </a:cubicBezTo>
                  <a:cubicBezTo>
                    <a:pt x="24661" y="21687"/>
                    <a:pt x="20706" y="26277"/>
                    <a:pt x="14741" y="26277"/>
                  </a:cubicBezTo>
                  <a:cubicBezTo>
                    <a:pt x="9792" y="26277"/>
                    <a:pt x="4547" y="22279"/>
                    <a:pt x="4547" y="13460"/>
                  </a:cubicBezTo>
                  <a:cubicBezTo>
                    <a:pt x="4547" y="6100"/>
                    <a:pt x="8714" y="1701"/>
                    <a:pt x="14678" y="1701"/>
                  </a:cubicBezTo>
                  <a:close/>
                  <a:moveTo>
                    <a:pt x="14636" y="1"/>
                  </a:moveTo>
                  <a:cubicBezTo>
                    <a:pt x="5446" y="1"/>
                    <a:pt x="398" y="7263"/>
                    <a:pt x="191" y="13672"/>
                  </a:cubicBezTo>
                  <a:cubicBezTo>
                    <a:pt x="0" y="21962"/>
                    <a:pt x="6557" y="27969"/>
                    <a:pt x="14382" y="28138"/>
                  </a:cubicBezTo>
                  <a:cubicBezTo>
                    <a:pt x="14510" y="28141"/>
                    <a:pt x="14638" y="28143"/>
                    <a:pt x="14767" y="28143"/>
                  </a:cubicBezTo>
                  <a:cubicBezTo>
                    <a:pt x="21401" y="28143"/>
                    <a:pt x="28915" y="23331"/>
                    <a:pt x="29102" y="14306"/>
                  </a:cubicBezTo>
                  <a:cubicBezTo>
                    <a:pt x="29313" y="5127"/>
                    <a:pt x="21848" y="136"/>
                    <a:pt x="15186" y="9"/>
                  </a:cubicBezTo>
                  <a:cubicBezTo>
                    <a:pt x="15001" y="3"/>
                    <a:pt x="14817" y="1"/>
                    <a:pt x="14636"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20"/>
            <p:cNvSpPr/>
            <p:nvPr/>
          </p:nvSpPr>
          <p:spPr>
            <a:xfrm>
              <a:off x="6030950" y="2019175"/>
              <a:ext cx="642950" cy="684750"/>
            </a:xfrm>
            <a:custGeom>
              <a:avLst/>
              <a:gdLst/>
              <a:ahLst/>
              <a:cxnLst/>
              <a:rect l="l" t="t" r="r" b="b"/>
              <a:pathLst>
                <a:path w="25718" h="27390" extrusionOk="0">
                  <a:moveTo>
                    <a:pt x="0" y="1"/>
                  </a:moveTo>
                  <a:lnTo>
                    <a:pt x="0" y="381"/>
                  </a:lnTo>
                  <a:cubicBezTo>
                    <a:pt x="1565" y="487"/>
                    <a:pt x="1988" y="783"/>
                    <a:pt x="1988" y="2983"/>
                  </a:cubicBezTo>
                  <a:lnTo>
                    <a:pt x="1988" y="24407"/>
                  </a:lnTo>
                  <a:cubicBezTo>
                    <a:pt x="1988" y="26607"/>
                    <a:pt x="1565" y="26903"/>
                    <a:pt x="0" y="27008"/>
                  </a:cubicBezTo>
                  <a:lnTo>
                    <a:pt x="0" y="27389"/>
                  </a:lnTo>
                  <a:lnTo>
                    <a:pt x="7825" y="27389"/>
                  </a:lnTo>
                  <a:lnTo>
                    <a:pt x="7825" y="27008"/>
                  </a:lnTo>
                  <a:cubicBezTo>
                    <a:pt x="6282" y="26903"/>
                    <a:pt x="5859" y="26607"/>
                    <a:pt x="5859" y="24407"/>
                  </a:cubicBezTo>
                  <a:lnTo>
                    <a:pt x="5859" y="14171"/>
                  </a:lnTo>
                  <a:lnTo>
                    <a:pt x="19881" y="14171"/>
                  </a:lnTo>
                  <a:lnTo>
                    <a:pt x="19881" y="24407"/>
                  </a:lnTo>
                  <a:cubicBezTo>
                    <a:pt x="19881" y="26607"/>
                    <a:pt x="19458" y="26903"/>
                    <a:pt x="17893" y="27008"/>
                  </a:cubicBezTo>
                  <a:lnTo>
                    <a:pt x="17893" y="27389"/>
                  </a:lnTo>
                  <a:lnTo>
                    <a:pt x="25718" y="27389"/>
                  </a:lnTo>
                  <a:lnTo>
                    <a:pt x="25718" y="27008"/>
                  </a:lnTo>
                  <a:cubicBezTo>
                    <a:pt x="24174" y="26903"/>
                    <a:pt x="23751" y="26607"/>
                    <a:pt x="23751" y="24407"/>
                  </a:cubicBezTo>
                  <a:lnTo>
                    <a:pt x="23751" y="2983"/>
                  </a:lnTo>
                  <a:cubicBezTo>
                    <a:pt x="23751" y="783"/>
                    <a:pt x="24174" y="487"/>
                    <a:pt x="25718" y="381"/>
                  </a:cubicBezTo>
                  <a:lnTo>
                    <a:pt x="25718" y="1"/>
                  </a:lnTo>
                  <a:lnTo>
                    <a:pt x="17893" y="1"/>
                  </a:lnTo>
                  <a:lnTo>
                    <a:pt x="17893" y="381"/>
                  </a:lnTo>
                  <a:cubicBezTo>
                    <a:pt x="19458" y="487"/>
                    <a:pt x="19881" y="783"/>
                    <a:pt x="19881" y="2983"/>
                  </a:cubicBezTo>
                  <a:lnTo>
                    <a:pt x="19881" y="12521"/>
                  </a:lnTo>
                  <a:lnTo>
                    <a:pt x="5859" y="12521"/>
                  </a:lnTo>
                  <a:lnTo>
                    <a:pt x="5859" y="2983"/>
                  </a:lnTo>
                  <a:cubicBezTo>
                    <a:pt x="5859" y="783"/>
                    <a:pt x="6282" y="487"/>
                    <a:pt x="7825" y="381"/>
                  </a:cubicBezTo>
                  <a:lnTo>
                    <a:pt x="782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20"/>
            <p:cNvSpPr/>
            <p:nvPr/>
          </p:nvSpPr>
          <p:spPr>
            <a:xfrm>
              <a:off x="4219500" y="2019175"/>
              <a:ext cx="626050" cy="684750"/>
            </a:xfrm>
            <a:custGeom>
              <a:avLst/>
              <a:gdLst/>
              <a:ahLst/>
              <a:cxnLst/>
              <a:rect l="l" t="t" r="r" b="b"/>
              <a:pathLst>
                <a:path w="25042" h="27390" extrusionOk="0">
                  <a:moveTo>
                    <a:pt x="43" y="1"/>
                  </a:moveTo>
                  <a:lnTo>
                    <a:pt x="43" y="381"/>
                  </a:lnTo>
                  <a:cubicBezTo>
                    <a:pt x="1544" y="466"/>
                    <a:pt x="1967" y="635"/>
                    <a:pt x="1967" y="2200"/>
                  </a:cubicBezTo>
                  <a:lnTo>
                    <a:pt x="1967" y="24407"/>
                  </a:lnTo>
                  <a:cubicBezTo>
                    <a:pt x="1967" y="26607"/>
                    <a:pt x="1544" y="26903"/>
                    <a:pt x="0" y="27008"/>
                  </a:cubicBezTo>
                  <a:lnTo>
                    <a:pt x="0" y="27389"/>
                  </a:lnTo>
                  <a:lnTo>
                    <a:pt x="5901" y="27389"/>
                  </a:lnTo>
                  <a:lnTo>
                    <a:pt x="5901" y="27008"/>
                  </a:lnTo>
                  <a:cubicBezTo>
                    <a:pt x="4357" y="26903"/>
                    <a:pt x="3913" y="26607"/>
                    <a:pt x="3913" y="24407"/>
                  </a:cubicBezTo>
                  <a:lnTo>
                    <a:pt x="3913" y="4463"/>
                  </a:lnTo>
                  <a:cubicBezTo>
                    <a:pt x="3913" y="4823"/>
                    <a:pt x="19183" y="23392"/>
                    <a:pt x="22482" y="27389"/>
                  </a:cubicBezTo>
                  <a:lnTo>
                    <a:pt x="23095" y="27389"/>
                  </a:lnTo>
                  <a:lnTo>
                    <a:pt x="23095" y="2200"/>
                  </a:lnTo>
                  <a:cubicBezTo>
                    <a:pt x="23095" y="635"/>
                    <a:pt x="23540" y="466"/>
                    <a:pt x="25041" y="381"/>
                  </a:cubicBezTo>
                  <a:lnTo>
                    <a:pt x="25041" y="1"/>
                  </a:lnTo>
                  <a:lnTo>
                    <a:pt x="19246" y="1"/>
                  </a:lnTo>
                  <a:lnTo>
                    <a:pt x="19246" y="381"/>
                  </a:lnTo>
                  <a:cubicBezTo>
                    <a:pt x="20748" y="466"/>
                    <a:pt x="21171" y="635"/>
                    <a:pt x="21171" y="2200"/>
                  </a:cubicBezTo>
                  <a:lnTo>
                    <a:pt x="21171" y="19627"/>
                  </a:lnTo>
                  <a:lnTo>
                    <a:pt x="524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20"/>
            <p:cNvSpPr/>
            <p:nvPr/>
          </p:nvSpPr>
          <p:spPr>
            <a:xfrm>
              <a:off x="4854500" y="2019175"/>
              <a:ext cx="640325" cy="684750"/>
            </a:xfrm>
            <a:custGeom>
              <a:avLst/>
              <a:gdLst/>
              <a:ahLst/>
              <a:cxnLst/>
              <a:rect l="l" t="t" r="r" b="b"/>
              <a:pathLst>
                <a:path w="25613" h="27390" extrusionOk="0">
                  <a:moveTo>
                    <a:pt x="11718" y="6240"/>
                  </a:moveTo>
                  <a:cubicBezTo>
                    <a:pt x="11718" y="6240"/>
                    <a:pt x="14192" y="12436"/>
                    <a:pt x="16286" y="17512"/>
                  </a:cubicBezTo>
                  <a:lnTo>
                    <a:pt x="7213" y="17512"/>
                  </a:lnTo>
                  <a:cubicBezTo>
                    <a:pt x="8989" y="13177"/>
                    <a:pt x="11718" y="6240"/>
                    <a:pt x="11718" y="6240"/>
                  </a:cubicBezTo>
                  <a:close/>
                  <a:moveTo>
                    <a:pt x="12542" y="1"/>
                  </a:moveTo>
                  <a:cubicBezTo>
                    <a:pt x="11146" y="3279"/>
                    <a:pt x="4738" y="18464"/>
                    <a:pt x="2517" y="23709"/>
                  </a:cubicBezTo>
                  <a:cubicBezTo>
                    <a:pt x="2116" y="24597"/>
                    <a:pt x="1502" y="26057"/>
                    <a:pt x="1037" y="26564"/>
                  </a:cubicBezTo>
                  <a:cubicBezTo>
                    <a:pt x="677" y="26945"/>
                    <a:pt x="318" y="26987"/>
                    <a:pt x="1" y="27008"/>
                  </a:cubicBezTo>
                  <a:lnTo>
                    <a:pt x="1" y="27389"/>
                  </a:lnTo>
                  <a:lnTo>
                    <a:pt x="5203" y="27389"/>
                  </a:lnTo>
                  <a:lnTo>
                    <a:pt x="5203" y="27008"/>
                  </a:lnTo>
                  <a:cubicBezTo>
                    <a:pt x="4802" y="27008"/>
                    <a:pt x="3913" y="27008"/>
                    <a:pt x="3850" y="26226"/>
                  </a:cubicBezTo>
                  <a:cubicBezTo>
                    <a:pt x="3829" y="25993"/>
                    <a:pt x="3892" y="25718"/>
                    <a:pt x="3998" y="25422"/>
                  </a:cubicBezTo>
                  <a:cubicBezTo>
                    <a:pt x="4146" y="24936"/>
                    <a:pt x="5203" y="22271"/>
                    <a:pt x="6536" y="19247"/>
                  </a:cubicBezTo>
                  <a:lnTo>
                    <a:pt x="16963" y="19247"/>
                  </a:lnTo>
                  <a:cubicBezTo>
                    <a:pt x="17999" y="21806"/>
                    <a:pt x="18929" y="23984"/>
                    <a:pt x="19374" y="24957"/>
                  </a:cubicBezTo>
                  <a:cubicBezTo>
                    <a:pt x="19479" y="25232"/>
                    <a:pt x="19754" y="25909"/>
                    <a:pt x="19754" y="26226"/>
                  </a:cubicBezTo>
                  <a:cubicBezTo>
                    <a:pt x="19754" y="26987"/>
                    <a:pt x="19078" y="27008"/>
                    <a:pt x="18337" y="27008"/>
                  </a:cubicBezTo>
                  <a:lnTo>
                    <a:pt x="18337" y="27389"/>
                  </a:lnTo>
                  <a:lnTo>
                    <a:pt x="25613" y="27389"/>
                  </a:lnTo>
                  <a:lnTo>
                    <a:pt x="25613" y="27008"/>
                  </a:lnTo>
                  <a:cubicBezTo>
                    <a:pt x="24724" y="26945"/>
                    <a:pt x="24428" y="26733"/>
                    <a:pt x="23773" y="25253"/>
                  </a:cubicBezTo>
                  <a:lnTo>
                    <a:pt x="1309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20"/>
            <p:cNvSpPr/>
            <p:nvPr/>
          </p:nvSpPr>
          <p:spPr>
            <a:xfrm>
              <a:off x="2647550" y="2019175"/>
              <a:ext cx="747675" cy="684750"/>
            </a:xfrm>
            <a:custGeom>
              <a:avLst/>
              <a:gdLst/>
              <a:ahLst/>
              <a:cxnLst/>
              <a:rect l="l" t="t" r="r" b="b"/>
              <a:pathLst>
                <a:path w="29907" h="27390" extrusionOk="0">
                  <a:moveTo>
                    <a:pt x="43" y="1"/>
                  </a:moveTo>
                  <a:lnTo>
                    <a:pt x="43" y="381"/>
                  </a:lnTo>
                  <a:cubicBezTo>
                    <a:pt x="889" y="424"/>
                    <a:pt x="1397" y="508"/>
                    <a:pt x="1672" y="847"/>
                  </a:cubicBezTo>
                  <a:cubicBezTo>
                    <a:pt x="1756" y="974"/>
                    <a:pt x="1841" y="1100"/>
                    <a:pt x="1883" y="1248"/>
                  </a:cubicBezTo>
                  <a:cubicBezTo>
                    <a:pt x="1926" y="1396"/>
                    <a:pt x="1947" y="1545"/>
                    <a:pt x="1968" y="1693"/>
                  </a:cubicBezTo>
                  <a:cubicBezTo>
                    <a:pt x="1968" y="1841"/>
                    <a:pt x="1989" y="2010"/>
                    <a:pt x="1989" y="2200"/>
                  </a:cubicBezTo>
                  <a:lnTo>
                    <a:pt x="1989" y="24407"/>
                  </a:lnTo>
                  <a:cubicBezTo>
                    <a:pt x="1989" y="26607"/>
                    <a:pt x="1566" y="26903"/>
                    <a:pt x="1" y="27008"/>
                  </a:cubicBezTo>
                  <a:lnTo>
                    <a:pt x="1" y="27389"/>
                  </a:lnTo>
                  <a:lnTo>
                    <a:pt x="5859" y="27389"/>
                  </a:lnTo>
                  <a:lnTo>
                    <a:pt x="5859" y="27008"/>
                  </a:lnTo>
                  <a:cubicBezTo>
                    <a:pt x="4294" y="26903"/>
                    <a:pt x="3871" y="26607"/>
                    <a:pt x="3871" y="24407"/>
                  </a:cubicBezTo>
                  <a:lnTo>
                    <a:pt x="3871" y="5394"/>
                  </a:lnTo>
                  <a:cubicBezTo>
                    <a:pt x="3871" y="5034"/>
                    <a:pt x="3787" y="4336"/>
                    <a:pt x="3787" y="4336"/>
                  </a:cubicBezTo>
                  <a:lnTo>
                    <a:pt x="3787" y="4336"/>
                  </a:lnTo>
                  <a:lnTo>
                    <a:pt x="4167" y="5394"/>
                  </a:lnTo>
                  <a:lnTo>
                    <a:pt x="13621" y="27283"/>
                  </a:lnTo>
                  <a:lnTo>
                    <a:pt x="14192" y="27283"/>
                  </a:lnTo>
                  <a:lnTo>
                    <a:pt x="23858" y="4759"/>
                  </a:lnTo>
                  <a:lnTo>
                    <a:pt x="24154" y="3829"/>
                  </a:lnTo>
                  <a:lnTo>
                    <a:pt x="24154" y="3829"/>
                  </a:lnTo>
                  <a:cubicBezTo>
                    <a:pt x="24154" y="3829"/>
                    <a:pt x="24069" y="4273"/>
                    <a:pt x="24069" y="4675"/>
                  </a:cubicBezTo>
                  <a:lnTo>
                    <a:pt x="24069" y="24407"/>
                  </a:lnTo>
                  <a:cubicBezTo>
                    <a:pt x="24069" y="26607"/>
                    <a:pt x="23646" y="26903"/>
                    <a:pt x="22102" y="27008"/>
                  </a:cubicBezTo>
                  <a:lnTo>
                    <a:pt x="22102" y="27389"/>
                  </a:lnTo>
                  <a:lnTo>
                    <a:pt x="29906" y="27389"/>
                  </a:lnTo>
                  <a:lnTo>
                    <a:pt x="29906" y="27008"/>
                  </a:lnTo>
                  <a:cubicBezTo>
                    <a:pt x="28362" y="26903"/>
                    <a:pt x="27939" y="26607"/>
                    <a:pt x="27939" y="24407"/>
                  </a:cubicBezTo>
                  <a:lnTo>
                    <a:pt x="27939" y="2200"/>
                  </a:lnTo>
                  <a:cubicBezTo>
                    <a:pt x="27939" y="635"/>
                    <a:pt x="28362" y="466"/>
                    <a:pt x="29864" y="381"/>
                  </a:cubicBezTo>
                  <a:lnTo>
                    <a:pt x="29864" y="1"/>
                  </a:lnTo>
                  <a:lnTo>
                    <a:pt x="23794" y="1"/>
                  </a:lnTo>
                  <a:lnTo>
                    <a:pt x="15038" y="20664"/>
                  </a:lnTo>
                  <a:lnTo>
                    <a:pt x="61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20"/>
            <p:cNvSpPr/>
            <p:nvPr/>
          </p:nvSpPr>
          <p:spPr>
            <a:xfrm>
              <a:off x="5526000" y="2011250"/>
              <a:ext cx="412975" cy="703250"/>
            </a:xfrm>
            <a:custGeom>
              <a:avLst/>
              <a:gdLst/>
              <a:ahLst/>
              <a:cxnLst/>
              <a:rect l="l" t="t" r="r" b="b"/>
              <a:pathLst>
                <a:path w="16519" h="28130" extrusionOk="0">
                  <a:moveTo>
                    <a:pt x="8460" y="0"/>
                  </a:moveTo>
                  <a:cubicBezTo>
                    <a:pt x="4632" y="0"/>
                    <a:pt x="127" y="2306"/>
                    <a:pt x="127" y="7128"/>
                  </a:cubicBezTo>
                  <a:cubicBezTo>
                    <a:pt x="127" y="10427"/>
                    <a:pt x="2094" y="12500"/>
                    <a:pt x="6007" y="14424"/>
                  </a:cubicBezTo>
                  <a:cubicBezTo>
                    <a:pt x="9877" y="16391"/>
                    <a:pt x="12817" y="17174"/>
                    <a:pt x="12817" y="21044"/>
                  </a:cubicBezTo>
                  <a:cubicBezTo>
                    <a:pt x="12817" y="23011"/>
                    <a:pt x="11696" y="26437"/>
                    <a:pt x="7339" y="26437"/>
                  </a:cubicBezTo>
                  <a:cubicBezTo>
                    <a:pt x="5605" y="26437"/>
                    <a:pt x="4209" y="25824"/>
                    <a:pt x="3131" y="24914"/>
                  </a:cubicBezTo>
                  <a:cubicBezTo>
                    <a:pt x="550" y="22482"/>
                    <a:pt x="593" y="20558"/>
                    <a:pt x="402" y="19839"/>
                  </a:cubicBezTo>
                  <a:lnTo>
                    <a:pt x="0" y="19839"/>
                  </a:lnTo>
                  <a:lnTo>
                    <a:pt x="127" y="25866"/>
                  </a:lnTo>
                  <a:cubicBezTo>
                    <a:pt x="1967" y="26966"/>
                    <a:pt x="4696" y="28129"/>
                    <a:pt x="7572" y="28129"/>
                  </a:cubicBezTo>
                  <a:lnTo>
                    <a:pt x="7741" y="28129"/>
                  </a:lnTo>
                  <a:cubicBezTo>
                    <a:pt x="12013" y="28066"/>
                    <a:pt x="16518" y="24893"/>
                    <a:pt x="16518" y="19902"/>
                  </a:cubicBezTo>
                  <a:cubicBezTo>
                    <a:pt x="16518" y="14509"/>
                    <a:pt x="12732" y="13261"/>
                    <a:pt x="8904" y="11273"/>
                  </a:cubicBezTo>
                  <a:cubicBezTo>
                    <a:pt x="5034" y="9391"/>
                    <a:pt x="3427" y="8418"/>
                    <a:pt x="3427" y="5880"/>
                  </a:cubicBezTo>
                  <a:cubicBezTo>
                    <a:pt x="3427" y="4146"/>
                    <a:pt x="4484" y="1608"/>
                    <a:pt x="7910" y="1608"/>
                  </a:cubicBezTo>
                  <a:cubicBezTo>
                    <a:pt x="8989" y="1608"/>
                    <a:pt x="9941" y="1883"/>
                    <a:pt x="10787" y="2327"/>
                  </a:cubicBezTo>
                  <a:cubicBezTo>
                    <a:pt x="13557" y="3871"/>
                    <a:pt x="13684" y="6049"/>
                    <a:pt x="14044" y="7424"/>
                  </a:cubicBezTo>
                  <a:lnTo>
                    <a:pt x="14446" y="7424"/>
                  </a:lnTo>
                  <a:lnTo>
                    <a:pt x="14213" y="1333"/>
                  </a:lnTo>
                  <a:cubicBezTo>
                    <a:pt x="12458" y="593"/>
                    <a:pt x="11062" y="254"/>
                    <a:pt x="10068" y="106"/>
                  </a:cubicBezTo>
                  <a:cubicBezTo>
                    <a:pt x="9475" y="43"/>
                    <a:pt x="8926" y="0"/>
                    <a:pt x="846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20"/>
            <p:cNvSpPr/>
            <p:nvPr/>
          </p:nvSpPr>
          <p:spPr>
            <a:xfrm>
              <a:off x="1106300" y="2016000"/>
              <a:ext cx="1034750" cy="1316050"/>
            </a:xfrm>
            <a:custGeom>
              <a:avLst/>
              <a:gdLst/>
              <a:ahLst/>
              <a:cxnLst/>
              <a:rect l="l" t="t" r="r" b="b"/>
              <a:pathLst>
                <a:path w="41390" h="52642" extrusionOk="0">
                  <a:moveTo>
                    <a:pt x="127" y="1"/>
                  </a:moveTo>
                  <a:lnTo>
                    <a:pt x="127" y="21108"/>
                  </a:lnTo>
                  <a:cubicBezTo>
                    <a:pt x="127" y="22229"/>
                    <a:pt x="0" y="30900"/>
                    <a:pt x="5436" y="39846"/>
                  </a:cubicBezTo>
                  <a:cubicBezTo>
                    <a:pt x="10300" y="47946"/>
                    <a:pt x="17576" y="51500"/>
                    <a:pt x="20685" y="52642"/>
                  </a:cubicBezTo>
                  <a:cubicBezTo>
                    <a:pt x="23815" y="51500"/>
                    <a:pt x="31069" y="47946"/>
                    <a:pt x="35954" y="39846"/>
                  </a:cubicBezTo>
                  <a:cubicBezTo>
                    <a:pt x="41390" y="30900"/>
                    <a:pt x="41263" y="22229"/>
                    <a:pt x="41263" y="21108"/>
                  </a:cubicBezTo>
                  <a:lnTo>
                    <a:pt x="41263"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20"/>
            <p:cNvSpPr/>
            <p:nvPr/>
          </p:nvSpPr>
          <p:spPr>
            <a:xfrm>
              <a:off x="923875" y="2791125"/>
              <a:ext cx="1399075" cy="741325"/>
            </a:xfrm>
            <a:custGeom>
              <a:avLst/>
              <a:gdLst/>
              <a:ahLst/>
              <a:cxnLst/>
              <a:rect l="l" t="t" r="r" b="b"/>
              <a:pathLst>
                <a:path w="55963" h="29653" extrusionOk="0">
                  <a:moveTo>
                    <a:pt x="4971" y="1"/>
                  </a:moveTo>
                  <a:lnTo>
                    <a:pt x="4442" y="487"/>
                  </a:lnTo>
                  <a:lnTo>
                    <a:pt x="1" y="4484"/>
                  </a:lnTo>
                  <a:lnTo>
                    <a:pt x="85" y="4759"/>
                  </a:lnTo>
                  <a:cubicBezTo>
                    <a:pt x="1143" y="8143"/>
                    <a:pt x="2877" y="11612"/>
                    <a:pt x="4146" y="13917"/>
                  </a:cubicBezTo>
                  <a:lnTo>
                    <a:pt x="4421" y="14403"/>
                  </a:lnTo>
                  <a:lnTo>
                    <a:pt x="6261" y="12754"/>
                  </a:lnTo>
                  <a:cubicBezTo>
                    <a:pt x="6324" y="12881"/>
                    <a:pt x="6388" y="13008"/>
                    <a:pt x="6451" y="13135"/>
                  </a:cubicBezTo>
                  <a:cubicBezTo>
                    <a:pt x="11062" y="20473"/>
                    <a:pt x="17555" y="25824"/>
                    <a:pt x="25253" y="28658"/>
                  </a:cubicBezTo>
                  <a:lnTo>
                    <a:pt x="27982" y="29652"/>
                  </a:lnTo>
                  <a:lnTo>
                    <a:pt x="30731" y="28658"/>
                  </a:lnTo>
                  <a:cubicBezTo>
                    <a:pt x="38429" y="25824"/>
                    <a:pt x="44922" y="20473"/>
                    <a:pt x="49512" y="13135"/>
                  </a:cubicBezTo>
                  <a:cubicBezTo>
                    <a:pt x="49575" y="13029"/>
                    <a:pt x="49660" y="12881"/>
                    <a:pt x="49723" y="12754"/>
                  </a:cubicBezTo>
                  <a:lnTo>
                    <a:pt x="51542" y="14403"/>
                  </a:lnTo>
                  <a:lnTo>
                    <a:pt x="51817" y="13917"/>
                  </a:lnTo>
                  <a:cubicBezTo>
                    <a:pt x="53086" y="11633"/>
                    <a:pt x="54820" y="8186"/>
                    <a:pt x="55878" y="4738"/>
                  </a:cubicBezTo>
                  <a:lnTo>
                    <a:pt x="55962" y="4484"/>
                  </a:lnTo>
                  <a:lnTo>
                    <a:pt x="51013" y="1"/>
                  </a:lnTo>
                  <a:lnTo>
                    <a:pt x="50823" y="678"/>
                  </a:lnTo>
                  <a:cubicBezTo>
                    <a:pt x="50590" y="1502"/>
                    <a:pt x="50315" y="2285"/>
                    <a:pt x="50040" y="3046"/>
                  </a:cubicBezTo>
                  <a:lnTo>
                    <a:pt x="48264" y="1439"/>
                  </a:lnTo>
                  <a:lnTo>
                    <a:pt x="48052" y="2095"/>
                  </a:lnTo>
                  <a:cubicBezTo>
                    <a:pt x="47101" y="4886"/>
                    <a:pt x="45874" y="7530"/>
                    <a:pt x="44372" y="9899"/>
                  </a:cubicBezTo>
                  <a:cubicBezTo>
                    <a:pt x="40523" y="16095"/>
                    <a:pt x="35067" y="20600"/>
                    <a:pt x="28637" y="22948"/>
                  </a:cubicBezTo>
                  <a:cubicBezTo>
                    <a:pt x="28637" y="22948"/>
                    <a:pt x="28172" y="23117"/>
                    <a:pt x="27982" y="23181"/>
                  </a:cubicBezTo>
                  <a:cubicBezTo>
                    <a:pt x="27791" y="23117"/>
                    <a:pt x="27326" y="22948"/>
                    <a:pt x="27326" y="22948"/>
                  </a:cubicBezTo>
                  <a:cubicBezTo>
                    <a:pt x="20918" y="20600"/>
                    <a:pt x="15461" y="16095"/>
                    <a:pt x="11591" y="9899"/>
                  </a:cubicBezTo>
                  <a:cubicBezTo>
                    <a:pt x="10110" y="7530"/>
                    <a:pt x="8862" y="4907"/>
                    <a:pt x="7932" y="2095"/>
                  </a:cubicBezTo>
                  <a:lnTo>
                    <a:pt x="7720" y="1439"/>
                  </a:lnTo>
                  <a:lnTo>
                    <a:pt x="7213" y="1904"/>
                  </a:lnTo>
                  <a:lnTo>
                    <a:pt x="5944" y="3025"/>
                  </a:lnTo>
                  <a:cubicBezTo>
                    <a:pt x="5669" y="2285"/>
                    <a:pt x="5394" y="1502"/>
                    <a:pt x="5161" y="678"/>
                  </a:cubicBezTo>
                  <a:lnTo>
                    <a:pt x="4971"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20"/>
            <p:cNvSpPr/>
            <p:nvPr/>
          </p:nvSpPr>
          <p:spPr>
            <a:xfrm>
              <a:off x="2026300" y="2241775"/>
              <a:ext cx="25400" cy="44450"/>
            </a:xfrm>
            <a:custGeom>
              <a:avLst/>
              <a:gdLst/>
              <a:ahLst/>
              <a:cxnLst/>
              <a:rect l="l" t="t" r="r" b="b"/>
              <a:pathLst>
                <a:path w="1016" h="1778" extrusionOk="0">
                  <a:moveTo>
                    <a:pt x="973" y="1"/>
                  </a:moveTo>
                  <a:cubicBezTo>
                    <a:pt x="656" y="170"/>
                    <a:pt x="381" y="424"/>
                    <a:pt x="212" y="741"/>
                  </a:cubicBezTo>
                  <a:cubicBezTo>
                    <a:pt x="64" y="995"/>
                    <a:pt x="0" y="1269"/>
                    <a:pt x="0" y="1566"/>
                  </a:cubicBezTo>
                  <a:cubicBezTo>
                    <a:pt x="0" y="1629"/>
                    <a:pt x="22" y="1714"/>
                    <a:pt x="22" y="1777"/>
                  </a:cubicBezTo>
                  <a:cubicBezTo>
                    <a:pt x="170" y="1650"/>
                    <a:pt x="339" y="1544"/>
                    <a:pt x="508" y="1481"/>
                  </a:cubicBezTo>
                  <a:cubicBezTo>
                    <a:pt x="635" y="1354"/>
                    <a:pt x="741" y="1206"/>
                    <a:pt x="825" y="1058"/>
                  </a:cubicBezTo>
                  <a:cubicBezTo>
                    <a:pt x="931" y="825"/>
                    <a:pt x="1016" y="529"/>
                    <a:pt x="1016" y="233"/>
                  </a:cubicBezTo>
                  <a:cubicBezTo>
                    <a:pt x="1016" y="170"/>
                    <a:pt x="994" y="64"/>
                    <a:pt x="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20"/>
            <p:cNvSpPr/>
            <p:nvPr/>
          </p:nvSpPr>
          <p:spPr>
            <a:xfrm>
              <a:off x="1943275" y="2386850"/>
              <a:ext cx="50800" cy="18125"/>
            </a:xfrm>
            <a:custGeom>
              <a:avLst/>
              <a:gdLst/>
              <a:ahLst/>
              <a:cxnLst/>
              <a:rect l="l" t="t" r="r" b="b"/>
              <a:pathLst>
                <a:path w="2032" h="725" extrusionOk="0">
                  <a:moveTo>
                    <a:pt x="1200" y="1"/>
                  </a:moveTo>
                  <a:cubicBezTo>
                    <a:pt x="1125" y="1"/>
                    <a:pt x="1050" y="5"/>
                    <a:pt x="974" y="14"/>
                  </a:cubicBezTo>
                  <a:cubicBezTo>
                    <a:pt x="614" y="77"/>
                    <a:pt x="297" y="267"/>
                    <a:pt x="1" y="521"/>
                  </a:cubicBezTo>
                  <a:cubicBezTo>
                    <a:pt x="289" y="657"/>
                    <a:pt x="576" y="724"/>
                    <a:pt x="864" y="724"/>
                  </a:cubicBezTo>
                  <a:cubicBezTo>
                    <a:pt x="936" y="724"/>
                    <a:pt x="1008" y="720"/>
                    <a:pt x="1080" y="712"/>
                  </a:cubicBezTo>
                  <a:cubicBezTo>
                    <a:pt x="1460" y="648"/>
                    <a:pt x="1777" y="479"/>
                    <a:pt x="2031" y="204"/>
                  </a:cubicBezTo>
                  <a:cubicBezTo>
                    <a:pt x="1777" y="69"/>
                    <a:pt x="1497" y="1"/>
                    <a:pt x="1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20"/>
            <p:cNvSpPr/>
            <p:nvPr/>
          </p:nvSpPr>
          <p:spPr>
            <a:xfrm>
              <a:off x="1923725" y="2359150"/>
              <a:ext cx="27000" cy="41800"/>
            </a:xfrm>
            <a:custGeom>
              <a:avLst/>
              <a:gdLst/>
              <a:ahLst/>
              <a:cxnLst/>
              <a:rect l="l" t="t" r="r" b="b"/>
              <a:pathLst>
                <a:path w="1080" h="1672" extrusionOk="0">
                  <a:moveTo>
                    <a:pt x="1058" y="1"/>
                  </a:moveTo>
                  <a:cubicBezTo>
                    <a:pt x="719" y="149"/>
                    <a:pt x="445" y="360"/>
                    <a:pt x="254" y="656"/>
                  </a:cubicBezTo>
                  <a:cubicBezTo>
                    <a:pt x="85" y="931"/>
                    <a:pt x="0" y="1249"/>
                    <a:pt x="0" y="1587"/>
                  </a:cubicBezTo>
                  <a:cubicBezTo>
                    <a:pt x="0" y="1629"/>
                    <a:pt x="0" y="1650"/>
                    <a:pt x="0" y="1671"/>
                  </a:cubicBezTo>
                  <a:cubicBezTo>
                    <a:pt x="339" y="1545"/>
                    <a:pt x="635" y="1333"/>
                    <a:pt x="804" y="1016"/>
                  </a:cubicBezTo>
                  <a:cubicBezTo>
                    <a:pt x="973" y="741"/>
                    <a:pt x="1079" y="445"/>
                    <a:pt x="1079" y="106"/>
                  </a:cubicBezTo>
                  <a:cubicBezTo>
                    <a:pt x="1079" y="64"/>
                    <a:pt x="1058" y="43"/>
                    <a:pt x="10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20"/>
            <p:cNvSpPr/>
            <p:nvPr/>
          </p:nvSpPr>
          <p:spPr>
            <a:xfrm>
              <a:off x="1954400" y="2339075"/>
              <a:ext cx="19050" cy="43900"/>
            </a:xfrm>
            <a:custGeom>
              <a:avLst/>
              <a:gdLst/>
              <a:ahLst/>
              <a:cxnLst/>
              <a:rect l="l" t="t" r="r" b="b"/>
              <a:pathLst>
                <a:path w="762" h="1756" extrusionOk="0">
                  <a:moveTo>
                    <a:pt x="656" y="0"/>
                  </a:moveTo>
                  <a:cubicBezTo>
                    <a:pt x="423" y="169"/>
                    <a:pt x="254" y="360"/>
                    <a:pt x="127" y="571"/>
                  </a:cubicBezTo>
                  <a:cubicBezTo>
                    <a:pt x="190" y="973"/>
                    <a:pt x="148" y="1375"/>
                    <a:pt x="0" y="1713"/>
                  </a:cubicBezTo>
                  <a:cubicBezTo>
                    <a:pt x="0" y="1713"/>
                    <a:pt x="0" y="1734"/>
                    <a:pt x="0" y="1755"/>
                  </a:cubicBezTo>
                  <a:cubicBezTo>
                    <a:pt x="85" y="1734"/>
                    <a:pt x="148" y="1692"/>
                    <a:pt x="233" y="1671"/>
                  </a:cubicBezTo>
                  <a:cubicBezTo>
                    <a:pt x="423" y="1480"/>
                    <a:pt x="571" y="1290"/>
                    <a:pt x="656" y="1036"/>
                  </a:cubicBezTo>
                  <a:cubicBezTo>
                    <a:pt x="719" y="867"/>
                    <a:pt x="761" y="677"/>
                    <a:pt x="761" y="486"/>
                  </a:cubicBezTo>
                  <a:cubicBezTo>
                    <a:pt x="761" y="338"/>
                    <a:pt x="698" y="169"/>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20"/>
            <p:cNvSpPr/>
            <p:nvPr/>
          </p:nvSpPr>
          <p:spPr>
            <a:xfrm>
              <a:off x="1977125" y="2314750"/>
              <a:ext cx="15875" cy="46550"/>
            </a:xfrm>
            <a:custGeom>
              <a:avLst/>
              <a:gdLst/>
              <a:ahLst/>
              <a:cxnLst/>
              <a:rect l="l" t="t" r="r" b="b"/>
              <a:pathLst>
                <a:path w="635" h="1862" extrusionOk="0">
                  <a:moveTo>
                    <a:pt x="381" y="0"/>
                  </a:moveTo>
                  <a:cubicBezTo>
                    <a:pt x="191" y="212"/>
                    <a:pt x="64" y="423"/>
                    <a:pt x="0" y="677"/>
                  </a:cubicBezTo>
                  <a:cubicBezTo>
                    <a:pt x="149" y="1058"/>
                    <a:pt x="191" y="1438"/>
                    <a:pt x="127" y="1819"/>
                  </a:cubicBezTo>
                  <a:cubicBezTo>
                    <a:pt x="127" y="1819"/>
                    <a:pt x="149" y="1840"/>
                    <a:pt x="149" y="1861"/>
                  </a:cubicBezTo>
                  <a:cubicBezTo>
                    <a:pt x="212" y="1819"/>
                    <a:pt x="297" y="1756"/>
                    <a:pt x="360" y="1713"/>
                  </a:cubicBezTo>
                  <a:cubicBezTo>
                    <a:pt x="508" y="1502"/>
                    <a:pt x="614" y="1269"/>
                    <a:pt x="614" y="994"/>
                  </a:cubicBezTo>
                  <a:cubicBezTo>
                    <a:pt x="635" y="952"/>
                    <a:pt x="635" y="910"/>
                    <a:pt x="635" y="867"/>
                  </a:cubicBezTo>
                  <a:cubicBezTo>
                    <a:pt x="635" y="550"/>
                    <a:pt x="529" y="275"/>
                    <a:pt x="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20"/>
            <p:cNvSpPr/>
            <p:nvPr/>
          </p:nvSpPr>
          <p:spPr>
            <a:xfrm>
              <a:off x="1990875" y="2287250"/>
              <a:ext cx="16950" cy="46550"/>
            </a:xfrm>
            <a:custGeom>
              <a:avLst/>
              <a:gdLst/>
              <a:ahLst/>
              <a:cxnLst/>
              <a:rect l="l" t="t" r="r" b="b"/>
              <a:pathLst>
                <a:path w="678" h="1862" extrusionOk="0">
                  <a:moveTo>
                    <a:pt x="170" y="0"/>
                  </a:moveTo>
                  <a:cubicBezTo>
                    <a:pt x="64" y="233"/>
                    <a:pt x="0" y="466"/>
                    <a:pt x="0" y="719"/>
                  </a:cubicBezTo>
                  <a:cubicBezTo>
                    <a:pt x="191" y="1079"/>
                    <a:pt x="339" y="1439"/>
                    <a:pt x="360" y="1819"/>
                  </a:cubicBezTo>
                  <a:cubicBezTo>
                    <a:pt x="381" y="1819"/>
                    <a:pt x="381" y="1840"/>
                    <a:pt x="402" y="1862"/>
                  </a:cubicBezTo>
                  <a:cubicBezTo>
                    <a:pt x="445" y="1798"/>
                    <a:pt x="508" y="1735"/>
                    <a:pt x="571" y="1671"/>
                  </a:cubicBezTo>
                  <a:cubicBezTo>
                    <a:pt x="635" y="1502"/>
                    <a:pt x="677" y="1333"/>
                    <a:pt x="677" y="1142"/>
                  </a:cubicBezTo>
                  <a:cubicBezTo>
                    <a:pt x="677" y="1079"/>
                    <a:pt x="677" y="994"/>
                    <a:pt x="656" y="910"/>
                  </a:cubicBezTo>
                  <a:cubicBezTo>
                    <a:pt x="614" y="571"/>
                    <a:pt x="423" y="254"/>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20"/>
            <p:cNvSpPr/>
            <p:nvPr/>
          </p:nvSpPr>
          <p:spPr>
            <a:xfrm>
              <a:off x="1996150" y="2258175"/>
              <a:ext cx="21700" cy="43900"/>
            </a:xfrm>
            <a:custGeom>
              <a:avLst/>
              <a:gdLst/>
              <a:ahLst/>
              <a:cxnLst/>
              <a:rect l="l" t="t" r="r" b="b"/>
              <a:pathLst>
                <a:path w="868" h="1756" extrusionOk="0">
                  <a:moveTo>
                    <a:pt x="64" y="0"/>
                  </a:moveTo>
                  <a:cubicBezTo>
                    <a:pt x="43" y="148"/>
                    <a:pt x="1" y="275"/>
                    <a:pt x="1" y="402"/>
                  </a:cubicBezTo>
                  <a:cubicBezTo>
                    <a:pt x="1" y="529"/>
                    <a:pt x="22" y="635"/>
                    <a:pt x="43" y="762"/>
                  </a:cubicBezTo>
                  <a:cubicBezTo>
                    <a:pt x="360" y="1036"/>
                    <a:pt x="572" y="1375"/>
                    <a:pt x="678" y="1713"/>
                  </a:cubicBezTo>
                  <a:cubicBezTo>
                    <a:pt x="699" y="1734"/>
                    <a:pt x="720" y="1734"/>
                    <a:pt x="720" y="1756"/>
                  </a:cubicBezTo>
                  <a:cubicBezTo>
                    <a:pt x="762" y="1671"/>
                    <a:pt x="805" y="1608"/>
                    <a:pt x="868" y="1523"/>
                  </a:cubicBezTo>
                  <a:cubicBezTo>
                    <a:pt x="868" y="1481"/>
                    <a:pt x="868" y="1459"/>
                    <a:pt x="868" y="1417"/>
                  </a:cubicBezTo>
                  <a:cubicBezTo>
                    <a:pt x="868" y="1206"/>
                    <a:pt x="847" y="994"/>
                    <a:pt x="762" y="783"/>
                  </a:cubicBezTo>
                  <a:cubicBezTo>
                    <a:pt x="635" y="465"/>
                    <a:pt x="382" y="212"/>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20"/>
            <p:cNvSpPr/>
            <p:nvPr/>
          </p:nvSpPr>
          <p:spPr>
            <a:xfrm>
              <a:off x="1993525" y="2229075"/>
              <a:ext cx="28575" cy="39150"/>
            </a:xfrm>
            <a:custGeom>
              <a:avLst/>
              <a:gdLst/>
              <a:ahLst/>
              <a:cxnLst/>
              <a:rect l="l" t="t" r="r" b="b"/>
              <a:pathLst>
                <a:path w="1143" h="1566" extrusionOk="0">
                  <a:moveTo>
                    <a:pt x="0" y="1"/>
                  </a:moveTo>
                  <a:cubicBezTo>
                    <a:pt x="0" y="297"/>
                    <a:pt x="42" y="530"/>
                    <a:pt x="169" y="783"/>
                  </a:cubicBezTo>
                  <a:cubicBezTo>
                    <a:pt x="529" y="953"/>
                    <a:pt x="825" y="1249"/>
                    <a:pt x="1015" y="1566"/>
                  </a:cubicBezTo>
                  <a:lnTo>
                    <a:pt x="1058" y="1566"/>
                  </a:lnTo>
                  <a:cubicBezTo>
                    <a:pt x="1079" y="1481"/>
                    <a:pt x="1100" y="1397"/>
                    <a:pt x="1142" y="1333"/>
                  </a:cubicBezTo>
                  <a:cubicBezTo>
                    <a:pt x="1100" y="1058"/>
                    <a:pt x="1015" y="826"/>
                    <a:pt x="867" y="614"/>
                  </a:cubicBezTo>
                  <a:cubicBezTo>
                    <a:pt x="656" y="339"/>
                    <a:pt x="339" y="149"/>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20"/>
            <p:cNvSpPr/>
            <p:nvPr/>
          </p:nvSpPr>
          <p:spPr>
            <a:xfrm>
              <a:off x="1983475" y="2202650"/>
              <a:ext cx="34375" cy="31750"/>
            </a:xfrm>
            <a:custGeom>
              <a:avLst/>
              <a:gdLst/>
              <a:ahLst/>
              <a:cxnLst/>
              <a:rect l="l" t="t" r="r" b="b"/>
              <a:pathLst>
                <a:path w="1375" h="1270" extrusionOk="0">
                  <a:moveTo>
                    <a:pt x="0" y="0"/>
                  </a:moveTo>
                  <a:cubicBezTo>
                    <a:pt x="85" y="254"/>
                    <a:pt x="169" y="487"/>
                    <a:pt x="339" y="677"/>
                  </a:cubicBezTo>
                  <a:cubicBezTo>
                    <a:pt x="719" y="804"/>
                    <a:pt x="1058" y="994"/>
                    <a:pt x="1312" y="1248"/>
                  </a:cubicBezTo>
                  <a:cubicBezTo>
                    <a:pt x="1333" y="1269"/>
                    <a:pt x="1354" y="1269"/>
                    <a:pt x="1375" y="1269"/>
                  </a:cubicBezTo>
                  <a:cubicBezTo>
                    <a:pt x="1375" y="1185"/>
                    <a:pt x="1375" y="1100"/>
                    <a:pt x="1375" y="1037"/>
                  </a:cubicBezTo>
                  <a:cubicBezTo>
                    <a:pt x="1290" y="783"/>
                    <a:pt x="1142" y="550"/>
                    <a:pt x="952" y="381"/>
                  </a:cubicBezTo>
                  <a:cubicBezTo>
                    <a:pt x="677" y="170"/>
                    <a:pt x="381" y="4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20"/>
            <p:cNvSpPr/>
            <p:nvPr/>
          </p:nvSpPr>
          <p:spPr>
            <a:xfrm>
              <a:off x="1966550" y="2178200"/>
              <a:ext cx="40750" cy="23950"/>
            </a:xfrm>
            <a:custGeom>
              <a:avLst/>
              <a:gdLst/>
              <a:ahLst/>
              <a:cxnLst/>
              <a:rect l="l" t="t" r="r" b="b"/>
              <a:pathLst>
                <a:path w="1630" h="958" extrusionOk="0">
                  <a:moveTo>
                    <a:pt x="174" y="1"/>
                  </a:moveTo>
                  <a:cubicBezTo>
                    <a:pt x="117" y="1"/>
                    <a:pt x="59" y="2"/>
                    <a:pt x="1" y="6"/>
                  </a:cubicBezTo>
                  <a:cubicBezTo>
                    <a:pt x="127" y="259"/>
                    <a:pt x="297" y="471"/>
                    <a:pt x="508" y="619"/>
                  </a:cubicBezTo>
                  <a:cubicBezTo>
                    <a:pt x="931" y="640"/>
                    <a:pt x="1269" y="746"/>
                    <a:pt x="1608" y="957"/>
                  </a:cubicBezTo>
                  <a:lnTo>
                    <a:pt x="1629" y="957"/>
                  </a:lnTo>
                  <a:cubicBezTo>
                    <a:pt x="1608" y="873"/>
                    <a:pt x="1608" y="788"/>
                    <a:pt x="1587" y="704"/>
                  </a:cubicBezTo>
                  <a:cubicBezTo>
                    <a:pt x="1439" y="471"/>
                    <a:pt x="1248" y="302"/>
                    <a:pt x="1037" y="196"/>
                  </a:cubicBezTo>
                  <a:cubicBezTo>
                    <a:pt x="769" y="53"/>
                    <a:pt x="48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20"/>
            <p:cNvSpPr/>
            <p:nvPr/>
          </p:nvSpPr>
          <p:spPr>
            <a:xfrm>
              <a:off x="1975000" y="2359300"/>
              <a:ext cx="46575" cy="21550"/>
            </a:xfrm>
            <a:custGeom>
              <a:avLst/>
              <a:gdLst/>
              <a:ahLst/>
              <a:cxnLst/>
              <a:rect l="l" t="t" r="r" b="b"/>
              <a:pathLst>
                <a:path w="1863" h="862" extrusionOk="0">
                  <a:moveTo>
                    <a:pt x="1374" y="1"/>
                  </a:moveTo>
                  <a:cubicBezTo>
                    <a:pt x="1161" y="1"/>
                    <a:pt x="955" y="37"/>
                    <a:pt x="762" y="122"/>
                  </a:cubicBezTo>
                  <a:cubicBezTo>
                    <a:pt x="466" y="248"/>
                    <a:pt x="212" y="502"/>
                    <a:pt x="1" y="777"/>
                  </a:cubicBezTo>
                  <a:cubicBezTo>
                    <a:pt x="191" y="777"/>
                    <a:pt x="382" y="820"/>
                    <a:pt x="551" y="862"/>
                  </a:cubicBezTo>
                  <a:cubicBezTo>
                    <a:pt x="720" y="862"/>
                    <a:pt x="868" y="820"/>
                    <a:pt x="1037" y="756"/>
                  </a:cubicBezTo>
                  <a:cubicBezTo>
                    <a:pt x="1376" y="629"/>
                    <a:pt x="1651" y="375"/>
                    <a:pt x="1862" y="58"/>
                  </a:cubicBezTo>
                  <a:cubicBezTo>
                    <a:pt x="1698" y="22"/>
                    <a:pt x="1534" y="1"/>
                    <a:pt x="1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20"/>
            <p:cNvSpPr/>
            <p:nvPr/>
          </p:nvSpPr>
          <p:spPr>
            <a:xfrm>
              <a:off x="1999325" y="2323200"/>
              <a:ext cx="41800" cy="29100"/>
            </a:xfrm>
            <a:custGeom>
              <a:avLst/>
              <a:gdLst/>
              <a:ahLst/>
              <a:cxnLst/>
              <a:rect l="l" t="t" r="r" b="b"/>
              <a:pathLst>
                <a:path w="1672" h="1164" extrusionOk="0">
                  <a:moveTo>
                    <a:pt x="1672" y="1"/>
                  </a:moveTo>
                  <a:cubicBezTo>
                    <a:pt x="1270" y="1"/>
                    <a:pt x="910" y="106"/>
                    <a:pt x="614" y="318"/>
                  </a:cubicBezTo>
                  <a:cubicBezTo>
                    <a:pt x="339" y="529"/>
                    <a:pt x="128" y="825"/>
                    <a:pt x="1" y="1164"/>
                  </a:cubicBezTo>
                  <a:cubicBezTo>
                    <a:pt x="140" y="1133"/>
                    <a:pt x="279" y="1113"/>
                    <a:pt x="419" y="1113"/>
                  </a:cubicBezTo>
                  <a:cubicBezTo>
                    <a:pt x="470" y="1113"/>
                    <a:pt x="521" y="1116"/>
                    <a:pt x="572" y="1121"/>
                  </a:cubicBezTo>
                  <a:cubicBezTo>
                    <a:pt x="741" y="1058"/>
                    <a:pt x="889" y="995"/>
                    <a:pt x="1037" y="910"/>
                  </a:cubicBezTo>
                  <a:cubicBezTo>
                    <a:pt x="1333" y="698"/>
                    <a:pt x="1524" y="381"/>
                    <a:pt x="1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20"/>
            <p:cNvSpPr/>
            <p:nvPr/>
          </p:nvSpPr>
          <p:spPr>
            <a:xfrm>
              <a:off x="2017300" y="2283025"/>
              <a:ext cx="32825" cy="38075"/>
            </a:xfrm>
            <a:custGeom>
              <a:avLst/>
              <a:gdLst/>
              <a:ahLst/>
              <a:cxnLst/>
              <a:rect l="l" t="t" r="r" b="b"/>
              <a:pathLst>
                <a:path w="1313" h="1523" extrusionOk="0">
                  <a:moveTo>
                    <a:pt x="1312" y="0"/>
                  </a:moveTo>
                  <a:lnTo>
                    <a:pt x="1312" y="0"/>
                  </a:lnTo>
                  <a:cubicBezTo>
                    <a:pt x="974" y="106"/>
                    <a:pt x="635" y="275"/>
                    <a:pt x="382" y="550"/>
                  </a:cubicBezTo>
                  <a:cubicBezTo>
                    <a:pt x="170" y="825"/>
                    <a:pt x="43" y="1163"/>
                    <a:pt x="1" y="1523"/>
                  </a:cubicBezTo>
                  <a:cubicBezTo>
                    <a:pt x="170" y="1438"/>
                    <a:pt x="339" y="1375"/>
                    <a:pt x="530" y="1354"/>
                  </a:cubicBezTo>
                  <a:cubicBezTo>
                    <a:pt x="678" y="1248"/>
                    <a:pt x="826" y="1142"/>
                    <a:pt x="931" y="1015"/>
                  </a:cubicBezTo>
                  <a:cubicBezTo>
                    <a:pt x="1164" y="740"/>
                    <a:pt x="1270" y="402"/>
                    <a:pt x="1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20"/>
            <p:cNvSpPr/>
            <p:nvPr/>
          </p:nvSpPr>
          <p:spPr>
            <a:xfrm>
              <a:off x="2025250" y="2201075"/>
              <a:ext cx="20100" cy="49175"/>
            </a:xfrm>
            <a:custGeom>
              <a:avLst/>
              <a:gdLst/>
              <a:ahLst/>
              <a:cxnLst/>
              <a:rect l="l" t="t" r="r" b="b"/>
              <a:pathLst>
                <a:path w="804" h="1967" extrusionOk="0">
                  <a:moveTo>
                    <a:pt x="656" y="0"/>
                  </a:moveTo>
                  <a:cubicBezTo>
                    <a:pt x="360" y="254"/>
                    <a:pt x="148" y="550"/>
                    <a:pt x="64" y="909"/>
                  </a:cubicBezTo>
                  <a:cubicBezTo>
                    <a:pt x="21" y="1057"/>
                    <a:pt x="0" y="1184"/>
                    <a:pt x="0" y="1332"/>
                  </a:cubicBezTo>
                  <a:cubicBezTo>
                    <a:pt x="0" y="1544"/>
                    <a:pt x="64" y="1734"/>
                    <a:pt x="148" y="1967"/>
                  </a:cubicBezTo>
                  <a:cubicBezTo>
                    <a:pt x="254" y="1798"/>
                    <a:pt x="381" y="1671"/>
                    <a:pt x="550" y="1565"/>
                  </a:cubicBezTo>
                  <a:cubicBezTo>
                    <a:pt x="635" y="1417"/>
                    <a:pt x="719" y="1248"/>
                    <a:pt x="761" y="1079"/>
                  </a:cubicBezTo>
                  <a:cubicBezTo>
                    <a:pt x="783" y="952"/>
                    <a:pt x="804" y="825"/>
                    <a:pt x="804" y="677"/>
                  </a:cubicBezTo>
                  <a:cubicBezTo>
                    <a:pt x="804" y="465"/>
                    <a:pt x="740" y="233"/>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20"/>
            <p:cNvSpPr/>
            <p:nvPr/>
          </p:nvSpPr>
          <p:spPr>
            <a:xfrm>
              <a:off x="2013600" y="2164050"/>
              <a:ext cx="18000" cy="50250"/>
            </a:xfrm>
            <a:custGeom>
              <a:avLst/>
              <a:gdLst/>
              <a:ahLst/>
              <a:cxnLst/>
              <a:rect l="l" t="t" r="r" b="b"/>
              <a:pathLst>
                <a:path w="720" h="2010" extrusionOk="0">
                  <a:moveTo>
                    <a:pt x="360" y="1"/>
                  </a:moveTo>
                  <a:cubicBezTo>
                    <a:pt x="149" y="318"/>
                    <a:pt x="1" y="656"/>
                    <a:pt x="1" y="1016"/>
                  </a:cubicBezTo>
                  <a:lnTo>
                    <a:pt x="1" y="1037"/>
                  </a:lnTo>
                  <a:cubicBezTo>
                    <a:pt x="1" y="1375"/>
                    <a:pt x="128" y="1693"/>
                    <a:pt x="318" y="2010"/>
                  </a:cubicBezTo>
                  <a:cubicBezTo>
                    <a:pt x="403" y="1841"/>
                    <a:pt x="508" y="1671"/>
                    <a:pt x="614" y="1523"/>
                  </a:cubicBezTo>
                  <a:cubicBezTo>
                    <a:pt x="678" y="1375"/>
                    <a:pt x="720" y="1206"/>
                    <a:pt x="720" y="1016"/>
                  </a:cubicBezTo>
                  <a:cubicBezTo>
                    <a:pt x="720" y="656"/>
                    <a:pt x="572" y="318"/>
                    <a:pt x="3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20"/>
            <p:cNvSpPr/>
            <p:nvPr/>
          </p:nvSpPr>
          <p:spPr>
            <a:xfrm>
              <a:off x="1992450" y="2132325"/>
              <a:ext cx="19075" cy="48675"/>
            </a:xfrm>
            <a:custGeom>
              <a:avLst/>
              <a:gdLst/>
              <a:ahLst/>
              <a:cxnLst/>
              <a:rect l="l" t="t" r="r" b="b"/>
              <a:pathLst>
                <a:path w="763" h="1947" extrusionOk="0">
                  <a:moveTo>
                    <a:pt x="128" y="1"/>
                  </a:moveTo>
                  <a:cubicBezTo>
                    <a:pt x="43" y="212"/>
                    <a:pt x="1" y="445"/>
                    <a:pt x="1" y="677"/>
                  </a:cubicBezTo>
                  <a:cubicBezTo>
                    <a:pt x="1" y="825"/>
                    <a:pt x="22" y="952"/>
                    <a:pt x="43" y="1079"/>
                  </a:cubicBezTo>
                  <a:cubicBezTo>
                    <a:pt x="85" y="1396"/>
                    <a:pt x="297" y="1693"/>
                    <a:pt x="572" y="1946"/>
                  </a:cubicBezTo>
                  <a:cubicBezTo>
                    <a:pt x="593" y="1756"/>
                    <a:pt x="656" y="1587"/>
                    <a:pt x="741" y="1396"/>
                  </a:cubicBezTo>
                  <a:cubicBezTo>
                    <a:pt x="762" y="1354"/>
                    <a:pt x="762" y="1333"/>
                    <a:pt x="762" y="1291"/>
                  </a:cubicBezTo>
                  <a:cubicBezTo>
                    <a:pt x="762" y="1164"/>
                    <a:pt x="741" y="1037"/>
                    <a:pt x="720" y="910"/>
                  </a:cubicBezTo>
                  <a:cubicBezTo>
                    <a:pt x="635" y="550"/>
                    <a:pt x="403" y="254"/>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20"/>
            <p:cNvSpPr/>
            <p:nvPr/>
          </p:nvSpPr>
          <p:spPr>
            <a:xfrm>
              <a:off x="1944350" y="2156450"/>
              <a:ext cx="46025" cy="16625"/>
            </a:xfrm>
            <a:custGeom>
              <a:avLst/>
              <a:gdLst/>
              <a:ahLst/>
              <a:cxnLst/>
              <a:rect l="l" t="t" r="r" b="b"/>
              <a:pathLst>
                <a:path w="1841" h="665" extrusionOk="0">
                  <a:moveTo>
                    <a:pt x="643" y="0"/>
                  </a:moveTo>
                  <a:cubicBezTo>
                    <a:pt x="432" y="0"/>
                    <a:pt x="216" y="38"/>
                    <a:pt x="0" y="114"/>
                  </a:cubicBezTo>
                  <a:cubicBezTo>
                    <a:pt x="191" y="326"/>
                    <a:pt x="402" y="474"/>
                    <a:pt x="614" y="601"/>
                  </a:cubicBezTo>
                  <a:cubicBezTo>
                    <a:pt x="783" y="567"/>
                    <a:pt x="949" y="550"/>
                    <a:pt x="1110" y="550"/>
                  </a:cubicBezTo>
                  <a:cubicBezTo>
                    <a:pt x="1351" y="550"/>
                    <a:pt x="1582" y="588"/>
                    <a:pt x="1798" y="664"/>
                  </a:cubicBezTo>
                  <a:cubicBezTo>
                    <a:pt x="1819" y="664"/>
                    <a:pt x="1819" y="664"/>
                    <a:pt x="1840" y="643"/>
                  </a:cubicBezTo>
                  <a:cubicBezTo>
                    <a:pt x="1798" y="580"/>
                    <a:pt x="1777" y="495"/>
                    <a:pt x="1734" y="410"/>
                  </a:cubicBezTo>
                  <a:cubicBezTo>
                    <a:pt x="1544" y="241"/>
                    <a:pt x="1311" y="114"/>
                    <a:pt x="1058" y="51"/>
                  </a:cubicBezTo>
                  <a:cubicBezTo>
                    <a:pt x="922" y="17"/>
                    <a:pt x="784" y="0"/>
                    <a:pt x="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20"/>
            <p:cNvSpPr/>
            <p:nvPr/>
          </p:nvSpPr>
          <p:spPr>
            <a:xfrm>
              <a:off x="1961800" y="2107475"/>
              <a:ext cx="24350" cy="45500"/>
            </a:xfrm>
            <a:custGeom>
              <a:avLst/>
              <a:gdLst/>
              <a:ahLst/>
              <a:cxnLst/>
              <a:rect l="l" t="t" r="r" b="b"/>
              <a:pathLst>
                <a:path w="974" h="1820" extrusionOk="0">
                  <a:moveTo>
                    <a:pt x="21" y="1"/>
                  </a:moveTo>
                  <a:cubicBezTo>
                    <a:pt x="21" y="85"/>
                    <a:pt x="0" y="191"/>
                    <a:pt x="0" y="276"/>
                  </a:cubicBezTo>
                  <a:cubicBezTo>
                    <a:pt x="0" y="572"/>
                    <a:pt x="42" y="825"/>
                    <a:pt x="169" y="1079"/>
                  </a:cubicBezTo>
                  <a:cubicBezTo>
                    <a:pt x="339" y="1375"/>
                    <a:pt x="592" y="1629"/>
                    <a:pt x="910" y="1819"/>
                  </a:cubicBezTo>
                  <a:cubicBezTo>
                    <a:pt x="910" y="1608"/>
                    <a:pt x="931" y="1418"/>
                    <a:pt x="973" y="1227"/>
                  </a:cubicBezTo>
                  <a:cubicBezTo>
                    <a:pt x="931" y="1058"/>
                    <a:pt x="888" y="910"/>
                    <a:pt x="804" y="762"/>
                  </a:cubicBezTo>
                  <a:cubicBezTo>
                    <a:pt x="656" y="424"/>
                    <a:pt x="360" y="191"/>
                    <a:pt x="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20"/>
            <p:cNvSpPr/>
            <p:nvPr/>
          </p:nvSpPr>
          <p:spPr>
            <a:xfrm>
              <a:off x="1926900" y="2117000"/>
              <a:ext cx="38625" cy="30150"/>
            </a:xfrm>
            <a:custGeom>
              <a:avLst/>
              <a:gdLst/>
              <a:ahLst/>
              <a:cxnLst/>
              <a:rect l="l" t="t" r="r" b="b"/>
              <a:pathLst>
                <a:path w="1545" h="1206" extrusionOk="0">
                  <a:moveTo>
                    <a:pt x="0" y="0"/>
                  </a:moveTo>
                  <a:cubicBezTo>
                    <a:pt x="127" y="360"/>
                    <a:pt x="339" y="677"/>
                    <a:pt x="614" y="889"/>
                  </a:cubicBezTo>
                  <a:cubicBezTo>
                    <a:pt x="867" y="1079"/>
                    <a:pt x="1206" y="1185"/>
                    <a:pt x="1544" y="1206"/>
                  </a:cubicBezTo>
                  <a:cubicBezTo>
                    <a:pt x="1438" y="1100"/>
                    <a:pt x="1354" y="973"/>
                    <a:pt x="1290" y="825"/>
                  </a:cubicBezTo>
                  <a:cubicBezTo>
                    <a:pt x="1206" y="698"/>
                    <a:pt x="1164" y="571"/>
                    <a:pt x="1121" y="423"/>
                  </a:cubicBezTo>
                  <a:cubicBezTo>
                    <a:pt x="1100" y="381"/>
                    <a:pt x="1058" y="360"/>
                    <a:pt x="1015" y="318"/>
                  </a:cubicBezTo>
                  <a:cubicBezTo>
                    <a:pt x="719" y="106"/>
                    <a:pt x="381"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20"/>
            <p:cNvSpPr/>
            <p:nvPr/>
          </p:nvSpPr>
          <p:spPr>
            <a:xfrm>
              <a:off x="1816400" y="2077350"/>
              <a:ext cx="115800" cy="366950"/>
            </a:xfrm>
            <a:custGeom>
              <a:avLst/>
              <a:gdLst/>
              <a:ahLst/>
              <a:cxnLst/>
              <a:rect l="l" t="t" r="r" b="b"/>
              <a:pathLst>
                <a:path w="4632" h="14678" extrusionOk="0">
                  <a:moveTo>
                    <a:pt x="2327" y="0"/>
                  </a:moveTo>
                  <a:lnTo>
                    <a:pt x="2178" y="317"/>
                  </a:lnTo>
                  <a:cubicBezTo>
                    <a:pt x="1629" y="1438"/>
                    <a:pt x="1544" y="2559"/>
                    <a:pt x="1544" y="3511"/>
                  </a:cubicBezTo>
                  <a:lnTo>
                    <a:pt x="1544" y="10511"/>
                  </a:lnTo>
                  <a:lnTo>
                    <a:pt x="994" y="10511"/>
                  </a:lnTo>
                  <a:cubicBezTo>
                    <a:pt x="846" y="10511"/>
                    <a:pt x="867" y="10427"/>
                    <a:pt x="909" y="10342"/>
                  </a:cubicBezTo>
                  <a:cubicBezTo>
                    <a:pt x="909" y="10321"/>
                    <a:pt x="952" y="10258"/>
                    <a:pt x="952" y="10194"/>
                  </a:cubicBezTo>
                  <a:cubicBezTo>
                    <a:pt x="952" y="9961"/>
                    <a:pt x="761" y="9771"/>
                    <a:pt x="550" y="9771"/>
                  </a:cubicBezTo>
                  <a:cubicBezTo>
                    <a:pt x="338" y="9771"/>
                    <a:pt x="127" y="9983"/>
                    <a:pt x="127" y="10194"/>
                  </a:cubicBezTo>
                  <a:cubicBezTo>
                    <a:pt x="127" y="10469"/>
                    <a:pt x="360" y="10786"/>
                    <a:pt x="846" y="10786"/>
                  </a:cubicBezTo>
                  <a:lnTo>
                    <a:pt x="1755" y="10786"/>
                  </a:lnTo>
                  <a:cubicBezTo>
                    <a:pt x="1629" y="11125"/>
                    <a:pt x="1544" y="11590"/>
                    <a:pt x="1544" y="12119"/>
                  </a:cubicBezTo>
                  <a:cubicBezTo>
                    <a:pt x="1544" y="12774"/>
                    <a:pt x="1671" y="13345"/>
                    <a:pt x="1882" y="13705"/>
                  </a:cubicBezTo>
                  <a:cubicBezTo>
                    <a:pt x="1184" y="13578"/>
                    <a:pt x="656" y="13409"/>
                    <a:pt x="169" y="13155"/>
                  </a:cubicBezTo>
                  <a:lnTo>
                    <a:pt x="127" y="13134"/>
                  </a:lnTo>
                  <a:lnTo>
                    <a:pt x="0" y="13430"/>
                  </a:lnTo>
                  <a:lnTo>
                    <a:pt x="21" y="13451"/>
                  </a:lnTo>
                  <a:cubicBezTo>
                    <a:pt x="465" y="13684"/>
                    <a:pt x="867" y="13789"/>
                    <a:pt x="1375" y="13916"/>
                  </a:cubicBezTo>
                  <a:cubicBezTo>
                    <a:pt x="1375" y="13916"/>
                    <a:pt x="1777" y="13980"/>
                    <a:pt x="2052" y="14022"/>
                  </a:cubicBezTo>
                  <a:cubicBezTo>
                    <a:pt x="1967" y="14086"/>
                    <a:pt x="1925" y="14191"/>
                    <a:pt x="1925" y="14297"/>
                  </a:cubicBezTo>
                  <a:cubicBezTo>
                    <a:pt x="1925" y="14509"/>
                    <a:pt x="2094" y="14678"/>
                    <a:pt x="2305" y="14678"/>
                  </a:cubicBezTo>
                  <a:cubicBezTo>
                    <a:pt x="2517" y="14678"/>
                    <a:pt x="2686" y="14509"/>
                    <a:pt x="2686" y="14297"/>
                  </a:cubicBezTo>
                  <a:cubicBezTo>
                    <a:pt x="2686" y="14191"/>
                    <a:pt x="2644" y="14086"/>
                    <a:pt x="2580" y="14022"/>
                  </a:cubicBezTo>
                  <a:cubicBezTo>
                    <a:pt x="2834" y="13980"/>
                    <a:pt x="3215" y="13916"/>
                    <a:pt x="3215" y="13916"/>
                  </a:cubicBezTo>
                  <a:cubicBezTo>
                    <a:pt x="3722" y="13789"/>
                    <a:pt x="4167" y="13684"/>
                    <a:pt x="4589" y="13451"/>
                  </a:cubicBezTo>
                  <a:lnTo>
                    <a:pt x="4632" y="13430"/>
                  </a:lnTo>
                  <a:lnTo>
                    <a:pt x="4505" y="13134"/>
                  </a:lnTo>
                  <a:lnTo>
                    <a:pt x="4463" y="13155"/>
                  </a:lnTo>
                  <a:cubicBezTo>
                    <a:pt x="3976" y="13409"/>
                    <a:pt x="3447" y="13578"/>
                    <a:pt x="2771" y="13684"/>
                  </a:cubicBezTo>
                  <a:cubicBezTo>
                    <a:pt x="2961" y="13324"/>
                    <a:pt x="3088" y="12774"/>
                    <a:pt x="3088" y="12119"/>
                  </a:cubicBezTo>
                  <a:cubicBezTo>
                    <a:pt x="3088" y="11590"/>
                    <a:pt x="3003" y="11125"/>
                    <a:pt x="2876" y="10786"/>
                  </a:cubicBezTo>
                  <a:lnTo>
                    <a:pt x="3786" y="10786"/>
                  </a:lnTo>
                  <a:cubicBezTo>
                    <a:pt x="4293" y="10786"/>
                    <a:pt x="4526" y="10490"/>
                    <a:pt x="4526" y="10194"/>
                  </a:cubicBezTo>
                  <a:cubicBezTo>
                    <a:pt x="4526" y="9983"/>
                    <a:pt x="4336" y="9771"/>
                    <a:pt x="4103" y="9771"/>
                  </a:cubicBezTo>
                  <a:cubicBezTo>
                    <a:pt x="3870" y="9771"/>
                    <a:pt x="3701" y="9961"/>
                    <a:pt x="3701" y="10194"/>
                  </a:cubicBezTo>
                  <a:cubicBezTo>
                    <a:pt x="3701" y="10258"/>
                    <a:pt x="3722" y="10321"/>
                    <a:pt x="3744" y="10342"/>
                  </a:cubicBezTo>
                  <a:cubicBezTo>
                    <a:pt x="3765" y="10427"/>
                    <a:pt x="3786" y="10511"/>
                    <a:pt x="3638" y="10511"/>
                  </a:cubicBezTo>
                  <a:lnTo>
                    <a:pt x="3088" y="10511"/>
                  </a:lnTo>
                  <a:lnTo>
                    <a:pt x="3088" y="3511"/>
                  </a:lnTo>
                  <a:cubicBezTo>
                    <a:pt x="3088" y="2559"/>
                    <a:pt x="3003" y="1438"/>
                    <a:pt x="2496" y="317"/>
                  </a:cubicBezTo>
                  <a:lnTo>
                    <a:pt x="23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20"/>
            <p:cNvSpPr/>
            <p:nvPr/>
          </p:nvSpPr>
          <p:spPr>
            <a:xfrm>
              <a:off x="1776200" y="2339075"/>
              <a:ext cx="18525" cy="43900"/>
            </a:xfrm>
            <a:custGeom>
              <a:avLst/>
              <a:gdLst/>
              <a:ahLst/>
              <a:cxnLst/>
              <a:rect l="l" t="t" r="r" b="b"/>
              <a:pathLst>
                <a:path w="741" h="1756" extrusionOk="0">
                  <a:moveTo>
                    <a:pt x="106" y="0"/>
                  </a:moveTo>
                  <a:cubicBezTo>
                    <a:pt x="64" y="169"/>
                    <a:pt x="1" y="338"/>
                    <a:pt x="1" y="486"/>
                  </a:cubicBezTo>
                  <a:cubicBezTo>
                    <a:pt x="1" y="677"/>
                    <a:pt x="43" y="867"/>
                    <a:pt x="85" y="1036"/>
                  </a:cubicBezTo>
                  <a:cubicBezTo>
                    <a:pt x="149" y="1290"/>
                    <a:pt x="297" y="1480"/>
                    <a:pt x="487" y="1671"/>
                  </a:cubicBezTo>
                  <a:cubicBezTo>
                    <a:pt x="572" y="1692"/>
                    <a:pt x="656" y="1734"/>
                    <a:pt x="720" y="1755"/>
                  </a:cubicBezTo>
                  <a:cubicBezTo>
                    <a:pt x="720" y="1734"/>
                    <a:pt x="720" y="1713"/>
                    <a:pt x="741" y="1692"/>
                  </a:cubicBezTo>
                  <a:cubicBezTo>
                    <a:pt x="593" y="1375"/>
                    <a:pt x="529" y="973"/>
                    <a:pt x="593" y="571"/>
                  </a:cubicBezTo>
                  <a:cubicBezTo>
                    <a:pt x="466" y="360"/>
                    <a:pt x="297" y="169"/>
                    <a:pt x="1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20"/>
            <p:cNvSpPr/>
            <p:nvPr/>
          </p:nvSpPr>
          <p:spPr>
            <a:xfrm>
              <a:off x="1741300" y="2178200"/>
              <a:ext cx="40750" cy="23950"/>
            </a:xfrm>
            <a:custGeom>
              <a:avLst/>
              <a:gdLst/>
              <a:ahLst/>
              <a:cxnLst/>
              <a:rect l="l" t="t" r="r" b="b"/>
              <a:pathLst>
                <a:path w="1630" h="958" extrusionOk="0">
                  <a:moveTo>
                    <a:pt x="1471" y="1"/>
                  </a:moveTo>
                  <a:cubicBezTo>
                    <a:pt x="1181" y="1"/>
                    <a:pt x="882" y="53"/>
                    <a:pt x="614" y="196"/>
                  </a:cubicBezTo>
                  <a:cubicBezTo>
                    <a:pt x="382" y="302"/>
                    <a:pt x="191" y="471"/>
                    <a:pt x="43" y="704"/>
                  </a:cubicBezTo>
                  <a:cubicBezTo>
                    <a:pt x="43" y="788"/>
                    <a:pt x="22" y="873"/>
                    <a:pt x="1" y="957"/>
                  </a:cubicBezTo>
                  <a:lnTo>
                    <a:pt x="43" y="957"/>
                  </a:lnTo>
                  <a:cubicBezTo>
                    <a:pt x="360" y="746"/>
                    <a:pt x="741" y="640"/>
                    <a:pt x="1164" y="619"/>
                  </a:cubicBezTo>
                  <a:cubicBezTo>
                    <a:pt x="1354" y="471"/>
                    <a:pt x="1524" y="259"/>
                    <a:pt x="1629" y="6"/>
                  </a:cubicBezTo>
                  <a:cubicBezTo>
                    <a:pt x="1577" y="2"/>
                    <a:pt x="1524" y="1"/>
                    <a:pt x="14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20"/>
            <p:cNvSpPr/>
            <p:nvPr/>
          </p:nvSpPr>
          <p:spPr>
            <a:xfrm>
              <a:off x="1756650" y="2314750"/>
              <a:ext cx="15875" cy="46550"/>
            </a:xfrm>
            <a:custGeom>
              <a:avLst/>
              <a:gdLst/>
              <a:ahLst/>
              <a:cxnLst/>
              <a:rect l="l" t="t" r="r" b="b"/>
              <a:pathLst>
                <a:path w="635" h="1862" extrusionOk="0">
                  <a:moveTo>
                    <a:pt x="254" y="0"/>
                  </a:moveTo>
                  <a:cubicBezTo>
                    <a:pt x="85" y="275"/>
                    <a:pt x="0" y="550"/>
                    <a:pt x="0" y="867"/>
                  </a:cubicBezTo>
                  <a:cubicBezTo>
                    <a:pt x="0" y="910"/>
                    <a:pt x="0" y="952"/>
                    <a:pt x="0" y="994"/>
                  </a:cubicBezTo>
                  <a:cubicBezTo>
                    <a:pt x="21" y="1269"/>
                    <a:pt x="127" y="1502"/>
                    <a:pt x="275" y="1713"/>
                  </a:cubicBezTo>
                  <a:cubicBezTo>
                    <a:pt x="339" y="1756"/>
                    <a:pt x="402" y="1819"/>
                    <a:pt x="487" y="1861"/>
                  </a:cubicBezTo>
                  <a:cubicBezTo>
                    <a:pt x="487" y="1840"/>
                    <a:pt x="487" y="1819"/>
                    <a:pt x="508" y="1819"/>
                  </a:cubicBezTo>
                  <a:cubicBezTo>
                    <a:pt x="444" y="1438"/>
                    <a:pt x="465" y="1058"/>
                    <a:pt x="635" y="677"/>
                  </a:cubicBezTo>
                  <a:cubicBezTo>
                    <a:pt x="550" y="423"/>
                    <a:pt x="423" y="212"/>
                    <a:pt x="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20"/>
            <p:cNvSpPr/>
            <p:nvPr/>
          </p:nvSpPr>
          <p:spPr>
            <a:xfrm>
              <a:off x="1740775" y="2287250"/>
              <a:ext cx="18000" cy="46550"/>
            </a:xfrm>
            <a:custGeom>
              <a:avLst/>
              <a:gdLst/>
              <a:ahLst/>
              <a:cxnLst/>
              <a:rect l="l" t="t" r="r" b="b"/>
              <a:pathLst>
                <a:path w="720" h="1862" extrusionOk="0">
                  <a:moveTo>
                    <a:pt x="508" y="0"/>
                  </a:moveTo>
                  <a:cubicBezTo>
                    <a:pt x="254" y="254"/>
                    <a:pt x="85" y="571"/>
                    <a:pt x="22" y="910"/>
                  </a:cubicBezTo>
                  <a:cubicBezTo>
                    <a:pt x="22" y="994"/>
                    <a:pt x="1" y="1079"/>
                    <a:pt x="1" y="1142"/>
                  </a:cubicBezTo>
                  <a:cubicBezTo>
                    <a:pt x="1" y="1333"/>
                    <a:pt x="43" y="1502"/>
                    <a:pt x="106" y="1671"/>
                  </a:cubicBezTo>
                  <a:cubicBezTo>
                    <a:pt x="170" y="1735"/>
                    <a:pt x="233" y="1798"/>
                    <a:pt x="297" y="1862"/>
                  </a:cubicBezTo>
                  <a:cubicBezTo>
                    <a:pt x="297" y="1840"/>
                    <a:pt x="318" y="1819"/>
                    <a:pt x="318" y="1819"/>
                  </a:cubicBezTo>
                  <a:cubicBezTo>
                    <a:pt x="339" y="1439"/>
                    <a:pt x="487" y="1079"/>
                    <a:pt x="720" y="719"/>
                  </a:cubicBezTo>
                  <a:cubicBezTo>
                    <a:pt x="720" y="466"/>
                    <a:pt x="635" y="233"/>
                    <a:pt x="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20"/>
            <p:cNvSpPr/>
            <p:nvPr/>
          </p:nvSpPr>
          <p:spPr>
            <a:xfrm>
              <a:off x="1730725" y="2258175"/>
              <a:ext cx="21700" cy="43900"/>
            </a:xfrm>
            <a:custGeom>
              <a:avLst/>
              <a:gdLst/>
              <a:ahLst/>
              <a:cxnLst/>
              <a:rect l="l" t="t" r="r" b="b"/>
              <a:pathLst>
                <a:path w="868" h="1756" extrusionOk="0">
                  <a:moveTo>
                    <a:pt x="805" y="0"/>
                  </a:moveTo>
                  <a:cubicBezTo>
                    <a:pt x="508" y="212"/>
                    <a:pt x="255" y="465"/>
                    <a:pt x="128" y="783"/>
                  </a:cubicBezTo>
                  <a:cubicBezTo>
                    <a:pt x="43" y="994"/>
                    <a:pt x="1" y="1206"/>
                    <a:pt x="1" y="1417"/>
                  </a:cubicBezTo>
                  <a:cubicBezTo>
                    <a:pt x="1" y="1459"/>
                    <a:pt x="1" y="1481"/>
                    <a:pt x="22" y="1523"/>
                  </a:cubicBezTo>
                  <a:cubicBezTo>
                    <a:pt x="64" y="1608"/>
                    <a:pt x="107" y="1671"/>
                    <a:pt x="149" y="1756"/>
                  </a:cubicBezTo>
                  <a:cubicBezTo>
                    <a:pt x="170" y="1734"/>
                    <a:pt x="170" y="1734"/>
                    <a:pt x="191" y="1713"/>
                  </a:cubicBezTo>
                  <a:cubicBezTo>
                    <a:pt x="297" y="1375"/>
                    <a:pt x="530" y="1036"/>
                    <a:pt x="826" y="762"/>
                  </a:cubicBezTo>
                  <a:cubicBezTo>
                    <a:pt x="868" y="635"/>
                    <a:pt x="868" y="529"/>
                    <a:pt x="868" y="402"/>
                  </a:cubicBezTo>
                  <a:cubicBezTo>
                    <a:pt x="868" y="275"/>
                    <a:pt x="826" y="148"/>
                    <a:pt x="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20"/>
            <p:cNvSpPr/>
            <p:nvPr/>
          </p:nvSpPr>
          <p:spPr>
            <a:xfrm>
              <a:off x="1730725" y="2202650"/>
              <a:ext cx="34925" cy="31750"/>
            </a:xfrm>
            <a:custGeom>
              <a:avLst/>
              <a:gdLst/>
              <a:ahLst/>
              <a:cxnLst/>
              <a:rect l="l" t="t" r="r" b="b"/>
              <a:pathLst>
                <a:path w="1397" h="1270" extrusionOk="0">
                  <a:moveTo>
                    <a:pt x="1397" y="0"/>
                  </a:moveTo>
                  <a:lnTo>
                    <a:pt x="1397" y="0"/>
                  </a:lnTo>
                  <a:cubicBezTo>
                    <a:pt x="1037" y="43"/>
                    <a:pt x="699" y="170"/>
                    <a:pt x="445" y="381"/>
                  </a:cubicBezTo>
                  <a:cubicBezTo>
                    <a:pt x="233" y="550"/>
                    <a:pt x="85" y="762"/>
                    <a:pt x="1" y="1037"/>
                  </a:cubicBezTo>
                  <a:cubicBezTo>
                    <a:pt x="1" y="1100"/>
                    <a:pt x="22" y="1185"/>
                    <a:pt x="22" y="1269"/>
                  </a:cubicBezTo>
                  <a:cubicBezTo>
                    <a:pt x="22" y="1269"/>
                    <a:pt x="43" y="1269"/>
                    <a:pt x="64" y="1248"/>
                  </a:cubicBezTo>
                  <a:cubicBezTo>
                    <a:pt x="339" y="994"/>
                    <a:pt x="678" y="804"/>
                    <a:pt x="1079" y="677"/>
                  </a:cubicBezTo>
                  <a:cubicBezTo>
                    <a:pt x="1228" y="487"/>
                    <a:pt x="1333" y="254"/>
                    <a:pt x="1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20"/>
            <p:cNvSpPr/>
            <p:nvPr/>
          </p:nvSpPr>
          <p:spPr>
            <a:xfrm>
              <a:off x="1727025" y="2229075"/>
              <a:ext cx="28575" cy="39150"/>
            </a:xfrm>
            <a:custGeom>
              <a:avLst/>
              <a:gdLst/>
              <a:ahLst/>
              <a:cxnLst/>
              <a:rect l="l" t="t" r="r" b="b"/>
              <a:pathLst>
                <a:path w="1143" h="1566" extrusionOk="0">
                  <a:moveTo>
                    <a:pt x="1143" y="1"/>
                  </a:moveTo>
                  <a:lnTo>
                    <a:pt x="1143" y="1"/>
                  </a:lnTo>
                  <a:cubicBezTo>
                    <a:pt x="783" y="149"/>
                    <a:pt x="466" y="339"/>
                    <a:pt x="276" y="614"/>
                  </a:cubicBezTo>
                  <a:cubicBezTo>
                    <a:pt x="128" y="826"/>
                    <a:pt x="43" y="1058"/>
                    <a:pt x="1" y="1333"/>
                  </a:cubicBezTo>
                  <a:cubicBezTo>
                    <a:pt x="22" y="1397"/>
                    <a:pt x="43" y="1481"/>
                    <a:pt x="64" y="1566"/>
                  </a:cubicBezTo>
                  <a:lnTo>
                    <a:pt x="107" y="1566"/>
                  </a:lnTo>
                  <a:cubicBezTo>
                    <a:pt x="318" y="1249"/>
                    <a:pt x="593" y="953"/>
                    <a:pt x="953" y="762"/>
                  </a:cubicBezTo>
                  <a:cubicBezTo>
                    <a:pt x="1079" y="530"/>
                    <a:pt x="1143" y="297"/>
                    <a:pt x="1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20"/>
            <p:cNvSpPr/>
            <p:nvPr/>
          </p:nvSpPr>
          <p:spPr>
            <a:xfrm>
              <a:off x="1698475" y="2283025"/>
              <a:ext cx="32800" cy="38075"/>
            </a:xfrm>
            <a:custGeom>
              <a:avLst/>
              <a:gdLst/>
              <a:ahLst/>
              <a:cxnLst/>
              <a:rect l="l" t="t" r="r" b="b"/>
              <a:pathLst>
                <a:path w="1312" h="1523" extrusionOk="0">
                  <a:moveTo>
                    <a:pt x="1" y="0"/>
                  </a:moveTo>
                  <a:lnTo>
                    <a:pt x="1" y="0"/>
                  </a:lnTo>
                  <a:cubicBezTo>
                    <a:pt x="43" y="402"/>
                    <a:pt x="170" y="740"/>
                    <a:pt x="424" y="1015"/>
                  </a:cubicBezTo>
                  <a:cubicBezTo>
                    <a:pt x="529" y="1142"/>
                    <a:pt x="678" y="1248"/>
                    <a:pt x="826" y="1354"/>
                  </a:cubicBezTo>
                  <a:cubicBezTo>
                    <a:pt x="1016" y="1375"/>
                    <a:pt x="1164" y="1438"/>
                    <a:pt x="1312" y="1523"/>
                  </a:cubicBezTo>
                  <a:cubicBezTo>
                    <a:pt x="1270" y="1163"/>
                    <a:pt x="1164" y="825"/>
                    <a:pt x="952" y="550"/>
                  </a:cubicBezTo>
                  <a:cubicBezTo>
                    <a:pt x="720" y="275"/>
                    <a:pt x="381" y="10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20"/>
            <p:cNvSpPr/>
            <p:nvPr/>
          </p:nvSpPr>
          <p:spPr>
            <a:xfrm>
              <a:off x="1708525" y="2323200"/>
              <a:ext cx="40750" cy="29100"/>
            </a:xfrm>
            <a:custGeom>
              <a:avLst/>
              <a:gdLst/>
              <a:ahLst/>
              <a:cxnLst/>
              <a:rect l="l" t="t" r="r" b="b"/>
              <a:pathLst>
                <a:path w="1630" h="1164" extrusionOk="0">
                  <a:moveTo>
                    <a:pt x="1" y="1"/>
                  </a:moveTo>
                  <a:cubicBezTo>
                    <a:pt x="127" y="381"/>
                    <a:pt x="339" y="698"/>
                    <a:pt x="635" y="910"/>
                  </a:cubicBezTo>
                  <a:cubicBezTo>
                    <a:pt x="762" y="995"/>
                    <a:pt x="910" y="1058"/>
                    <a:pt x="1058" y="1121"/>
                  </a:cubicBezTo>
                  <a:cubicBezTo>
                    <a:pt x="1115" y="1116"/>
                    <a:pt x="1170" y="1113"/>
                    <a:pt x="1224" y="1113"/>
                  </a:cubicBezTo>
                  <a:cubicBezTo>
                    <a:pt x="1370" y="1113"/>
                    <a:pt x="1505" y="1133"/>
                    <a:pt x="1629" y="1164"/>
                  </a:cubicBezTo>
                  <a:cubicBezTo>
                    <a:pt x="1502" y="825"/>
                    <a:pt x="1312" y="529"/>
                    <a:pt x="1016" y="318"/>
                  </a:cubicBezTo>
                  <a:cubicBezTo>
                    <a:pt x="741" y="106"/>
                    <a:pt x="402"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20"/>
            <p:cNvSpPr/>
            <p:nvPr/>
          </p:nvSpPr>
          <p:spPr>
            <a:xfrm>
              <a:off x="1727550" y="2359300"/>
              <a:ext cx="47100" cy="21550"/>
            </a:xfrm>
            <a:custGeom>
              <a:avLst/>
              <a:gdLst/>
              <a:ahLst/>
              <a:cxnLst/>
              <a:rect l="l" t="t" r="r" b="b"/>
              <a:pathLst>
                <a:path w="1884" h="862" extrusionOk="0">
                  <a:moveTo>
                    <a:pt x="472" y="1"/>
                  </a:moveTo>
                  <a:cubicBezTo>
                    <a:pt x="314" y="1"/>
                    <a:pt x="156" y="22"/>
                    <a:pt x="1" y="58"/>
                  </a:cubicBezTo>
                  <a:cubicBezTo>
                    <a:pt x="212" y="375"/>
                    <a:pt x="466" y="629"/>
                    <a:pt x="805" y="756"/>
                  </a:cubicBezTo>
                  <a:cubicBezTo>
                    <a:pt x="974" y="820"/>
                    <a:pt x="1143" y="862"/>
                    <a:pt x="1333" y="862"/>
                  </a:cubicBezTo>
                  <a:cubicBezTo>
                    <a:pt x="1503" y="820"/>
                    <a:pt x="1693" y="777"/>
                    <a:pt x="1883" y="777"/>
                  </a:cubicBezTo>
                  <a:cubicBezTo>
                    <a:pt x="1672" y="502"/>
                    <a:pt x="1397" y="248"/>
                    <a:pt x="1080" y="122"/>
                  </a:cubicBezTo>
                  <a:cubicBezTo>
                    <a:pt x="887" y="37"/>
                    <a:pt x="680" y="1"/>
                    <a:pt x="4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20"/>
            <p:cNvSpPr/>
            <p:nvPr/>
          </p:nvSpPr>
          <p:spPr>
            <a:xfrm>
              <a:off x="1754525" y="2386850"/>
              <a:ext cx="50775" cy="18075"/>
            </a:xfrm>
            <a:custGeom>
              <a:avLst/>
              <a:gdLst/>
              <a:ahLst/>
              <a:cxnLst/>
              <a:rect l="l" t="t" r="r" b="b"/>
              <a:pathLst>
                <a:path w="2031" h="723" extrusionOk="0">
                  <a:moveTo>
                    <a:pt x="853" y="1"/>
                  </a:moveTo>
                  <a:cubicBezTo>
                    <a:pt x="576" y="1"/>
                    <a:pt x="288" y="69"/>
                    <a:pt x="1" y="204"/>
                  </a:cubicBezTo>
                  <a:cubicBezTo>
                    <a:pt x="297" y="479"/>
                    <a:pt x="614" y="648"/>
                    <a:pt x="973" y="712"/>
                  </a:cubicBezTo>
                  <a:cubicBezTo>
                    <a:pt x="1032" y="719"/>
                    <a:pt x="1093" y="722"/>
                    <a:pt x="1154" y="722"/>
                  </a:cubicBezTo>
                  <a:cubicBezTo>
                    <a:pt x="1443" y="722"/>
                    <a:pt x="1752" y="643"/>
                    <a:pt x="2031" y="521"/>
                  </a:cubicBezTo>
                  <a:cubicBezTo>
                    <a:pt x="1735" y="267"/>
                    <a:pt x="1418" y="77"/>
                    <a:pt x="1058" y="14"/>
                  </a:cubicBezTo>
                  <a:cubicBezTo>
                    <a:pt x="990" y="5"/>
                    <a:pt x="922" y="1"/>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20"/>
            <p:cNvSpPr/>
            <p:nvPr/>
          </p:nvSpPr>
          <p:spPr>
            <a:xfrm>
              <a:off x="1798400" y="2359150"/>
              <a:ext cx="27525" cy="41800"/>
            </a:xfrm>
            <a:custGeom>
              <a:avLst/>
              <a:gdLst/>
              <a:ahLst/>
              <a:cxnLst/>
              <a:rect l="l" t="t" r="r" b="b"/>
              <a:pathLst>
                <a:path w="1101" h="1672" extrusionOk="0">
                  <a:moveTo>
                    <a:pt x="1" y="1"/>
                  </a:moveTo>
                  <a:cubicBezTo>
                    <a:pt x="1" y="43"/>
                    <a:pt x="1" y="64"/>
                    <a:pt x="1" y="106"/>
                  </a:cubicBezTo>
                  <a:cubicBezTo>
                    <a:pt x="1" y="445"/>
                    <a:pt x="86" y="741"/>
                    <a:pt x="255" y="1016"/>
                  </a:cubicBezTo>
                  <a:cubicBezTo>
                    <a:pt x="445" y="1333"/>
                    <a:pt x="741" y="1545"/>
                    <a:pt x="1101" y="1671"/>
                  </a:cubicBezTo>
                  <a:cubicBezTo>
                    <a:pt x="1101" y="1650"/>
                    <a:pt x="1101" y="1629"/>
                    <a:pt x="1101" y="1587"/>
                  </a:cubicBezTo>
                  <a:cubicBezTo>
                    <a:pt x="1101" y="1249"/>
                    <a:pt x="1016" y="931"/>
                    <a:pt x="826" y="656"/>
                  </a:cubicBezTo>
                  <a:cubicBezTo>
                    <a:pt x="635" y="360"/>
                    <a:pt x="361" y="149"/>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20"/>
            <p:cNvSpPr/>
            <p:nvPr/>
          </p:nvSpPr>
          <p:spPr>
            <a:xfrm>
              <a:off x="1783600" y="2117000"/>
              <a:ext cx="39150" cy="30150"/>
            </a:xfrm>
            <a:custGeom>
              <a:avLst/>
              <a:gdLst/>
              <a:ahLst/>
              <a:cxnLst/>
              <a:rect l="l" t="t" r="r" b="b"/>
              <a:pathLst>
                <a:path w="1566" h="1206" extrusionOk="0">
                  <a:moveTo>
                    <a:pt x="1566" y="0"/>
                  </a:moveTo>
                  <a:cubicBezTo>
                    <a:pt x="1164" y="0"/>
                    <a:pt x="804" y="106"/>
                    <a:pt x="508" y="318"/>
                  </a:cubicBezTo>
                  <a:cubicBezTo>
                    <a:pt x="466" y="360"/>
                    <a:pt x="424" y="381"/>
                    <a:pt x="403" y="423"/>
                  </a:cubicBezTo>
                  <a:cubicBezTo>
                    <a:pt x="360" y="571"/>
                    <a:pt x="318" y="698"/>
                    <a:pt x="255" y="825"/>
                  </a:cubicBezTo>
                  <a:cubicBezTo>
                    <a:pt x="170" y="973"/>
                    <a:pt x="85" y="1100"/>
                    <a:pt x="1" y="1206"/>
                  </a:cubicBezTo>
                  <a:cubicBezTo>
                    <a:pt x="339" y="1185"/>
                    <a:pt x="656" y="1079"/>
                    <a:pt x="931" y="889"/>
                  </a:cubicBezTo>
                  <a:cubicBezTo>
                    <a:pt x="1227" y="677"/>
                    <a:pt x="1439" y="360"/>
                    <a:pt x="15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20"/>
            <p:cNvSpPr/>
            <p:nvPr/>
          </p:nvSpPr>
          <p:spPr>
            <a:xfrm>
              <a:off x="1763525" y="2107475"/>
              <a:ext cx="23800" cy="45500"/>
            </a:xfrm>
            <a:custGeom>
              <a:avLst/>
              <a:gdLst/>
              <a:ahLst/>
              <a:cxnLst/>
              <a:rect l="l" t="t" r="r" b="b"/>
              <a:pathLst>
                <a:path w="952" h="1820" extrusionOk="0">
                  <a:moveTo>
                    <a:pt x="910" y="1"/>
                  </a:moveTo>
                  <a:cubicBezTo>
                    <a:pt x="592" y="191"/>
                    <a:pt x="317" y="424"/>
                    <a:pt x="148" y="762"/>
                  </a:cubicBezTo>
                  <a:cubicBezTo>
                    <a:pt x="85" y="910"/>
                    <a:pt x="21" y="1058"/>
                    <a:pt x="0" y="1227"/>
                  </a:cubicBezTo>
                  <a:cubicBezTo>
                    <a:pt x="42" y="1418"/>
                    <a:pt x="64" y="1608"/>
                    <a:pt x="42" y="1819"/>
                  </a:cubicBezTo>
                  <a:cubicBezTo>
                    <a:pt x="360" y="1629"/>
                    <a:pt x="635" y="1375"/>
                    <a:pt x="762" y="1079"/>
                  </a:cubicBezTo>
                  <a:cubicBezTo>
                    <a:pt x="888" y="825"/>
                    <a:pt x="952" y="572"/>
                    <a:pt x="952" y="276"/>
                  </a:cubicBezTo>
                  <a:cubicBezTo>
                    <a:pt x="952" y="191"/>
                    <a:pt x="931" y="85"/>
                    <a:pt x="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20"/>
            <p:cNvSpPr/>
            <p:nvPr/>
          </p:nvSpPr>
          <p:spPr>
            <a:xfrm>
              <a:off x="1758750" y="2156450"/>
              <a:ext cx="45500" cy="16625"/>
            </a:xfrm>
            <a:custGeom>
              <a:avLst/>
              <a:gdLst/>
              <a:ahLst/>
              <a:cxnLst/>
              <a:rect l="l" t="t" r="r" b="b"/>
              <a:pathLst>
                <a:path w="1820" h="665" extrusionOk="0">
                  <a:moveTo>
                    <a:pt x="1182" y="0"/>
                  </a:moveTo>
                  <a:cubicBezTo>
                    <a:pt x="1044" y="0"/>
                    <a:pt x="910" y="17"/>
                    <a:pt x="783" y="51"/>
                  </a:cubicBezTo>
                  <a:cubicBezTo>
                    <a:pt x="530" y="114"/>
                    <a:pt x="318" y="241"/>
                    <a:pt x="107" y="410"/>
                  </a:cubicBezTo>
                  <a:cubicBezTo>
                    <a:pt x="85" y="495"/>
                    <a:pt x="43" y="580"/>
                    <a:pt x="1" y="643"/>
                  </a:cubicBezTo>
                  <a:cubicBezTo>
                    <a:pt x="22" y="664"/>
                    <a:pt x="43" y="664"/>
                    <a:pt x="64" y="664"/>
                  </a:cubicBezTo>
                  <a:cubicBezTo>
                    <a:pt x="280" y="588"/>
                    <a:pt x="503" y="550"/>
                    <a:pt x="734" y="550"/>
                  </a:cubicBezTo>
                  <a:cubicBezTo>
                    <a:pt x="888" y="550"/>
                    <a:pt x="1046" y="567"/>
                    <a:pt x="1206" y="601"/>
                  </a:cubicBezTo>
                  <a:cubicBezTo>
                    <a:pt x="1439" y="474"/>
                    <a:pt x="1650" y="326"/>
                    <a:pt x="1820" y="114"/>
                  </a:cubicBezTo>
                  <a:cubicBezTo>
                    <a:pt x="1604" y="38"/>
                    <a:pt x="1388" y="0"/>
                    <a:pt x="11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20"/>
            <p:cNvSpPr/>
            <p:nvPr/>
          </p:nvSpPr>
          <p:spPr>
            <a:xfrm>
              <a:off x="1737600" y="2132325"/>
              <a:ext cx="19075" cy="48675"/>
            </a:xfrm>
            <a:custGeom>
              <a:avLst/>
              <a:gdLst/>
              <a:ahLst/>
              <a:cxnLst/>
              <a:rect l="l" t="t" r="r" b="b"/>
              <a:pathLst>
                <a:path w="763" h="1947" extrusionOk="0">
                  <a:moveTo>
                    <a:pt x="614" y="1"/>
                  </a:moveTo>
                  <a:cubicBezTo>
                    <a:pt x="339" y="233"/>
                    <a:pt x="107" y="550"/>
                    <a:pt x="43" y="910"/>
                  </a:cubicBezTo>
                  <a:cubicBezTo>
                    <a:pt x="1" y="1037"/>
                    <a:pt x="1" y="1164"/>
                    <a:pt x="1" y="1291"/>
                  </a:cubicBezTo>
                  <a:cubicBezTo>
                    <a:pt x="1" y="1312"/>
                    <a:pt x="1" y="1354"/>
                    <a:pt x="1" y="1396"/>
                  </a:cubicBezTo>
                  <a:cubicBezTo>
                    <a:pt x="85" y="1587"/>
                    <a:pt x="149" y="1756"/>
                    <a:pt x="191" y="1946"/>
                  </a:cubicBezTo>
                  <a:cubicBezTo>
                    <a:pt x="445" y="1693"/>
                    <a:pt x="656" y="1396"/>
                    <a:pt x="720" y="1079"/>
                  </a:cubicBezTo>
                  <a:cubicBezTo>
                    <a:pt x="762" y="952"/>
                    <a:pt x="762" y="825"/>
                    <a:pt x="762" y="677"/>
                  </a:cubicBezTo>
                  <a:cubicBezTo>
                    <a:pt x="762" y="445"/>
                    <a:pt x="720" y="212"/>
                    <a:pt x="6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20"/>
            <p:cNvSpPr/>
            <p:nvPr/>
          </p:nvSpPr>
          <p:spPr>
            <a:xfrm>
              <a:off x="1718050" y="2164050"/>
              <a:ext cx="16950" cy="50250"/>
            </a:xfrm>
            <a:custGeom>
              <a:avLst/>
              <a:gdLst/>
              <a:ahLst/>
              <a:cxnLst/>
              <a:rect l="l" t="t" r="r" b="b"/>
              <a:pathLst>
                <a:path w="678" h="2010" extrusionOk="0">
                  <a:moveTo>
                    <a:pt x="339" y="1"/>
                  </a:moveTo>
                  <a:cubicBezTo>
                    <a:pt x="127" y="318"/>
                    <a:pt x="0" y="656"/>
                    <a:pt x="0" y="1016"/>
                  </a:cubicBezTo>
                  <a:cubicBezTo>
                    <a:pt x="0" y="1206"/>
                    <a:pt x="43" y="1375"/>
                    <a:pt x="85" y="1523"/>
                  </a:cubicBezTo>
                  <a:cubicBezTo>
                    <a:pt x="212" y="1671"/>
                    <a:pt x="296" y="1841"/>
                    <a:pt x="360" y="2010"/>
                  </a:cubicBezTo>
                  <a:cubicBezTo>
                    <a:pt x="550" y="1693"/>
                    <a:pt x="677" y="1375"/>
                    <a:pt x="677" y="1037"/>
                  </a:cubicBezTo>
                  <a:lnTo>
                    <a:pt x="677" y="1016"/>
                  </a:lnTo>
                  <a:cubicBezTo>
                    <a:pt x="677" y="656"/>
                    <a:pt x="529" y="318"/>
                    <a:pt x="3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20"/>
            <p:cNvSpPr/>
            <p:nvPr/>
          </p:nvSpPr>
          <p:spPr>
            <a:xfrm>
              <a:off x="1703775" y="2201075"/>
              <a:ext cx="20100" cy="49175"/>
            </a:xfrm>
            <a:custGeom>
              <a:avLst/>
              <a:gdLst/>
              <a:ahLst/>
              <a:cxnLst/>
              <a:rect l="l" t="t" r="r" b="b"/>
              <a:pathLst>
                <a:path w="804" h="1967" extrusionOk="0">
                  <a:moveTo>
                    <a:pt x="148" y="0"/>
                  </a:moveTo>
                  <a:cubicBezTo>
                    <a:pt x="64" y="233"/>
                    <a:pt x="0" y="465"/>
                    <a:pt x="0" y="677"/>
                  </a:cubicBezTo>
                  <a:cubicBezTo>
                    <a:pt x="0" y="825"/>
                    <a:pt x="21" y="952"/>
                    <a:pt x="64" y="1079"/>
                  </a:cubicBezTo>
                  <a:cubicBezTo>
                    <a:pt x="106" y="1248"/>
                    <a:pt x="191" y="1417"/>
                    <a:pt x="275" y="1565"/>
                  </a:cubicBezTo>
                  <a:cubicBezTo>
                    <a:pt x="423" y="1671"/>
                    <a:pt x="571" y="1798"/>
                    <a:pt x="677" y="1967"/>
                  </a:cubicBezTo>
                  <a:cubicBezTo>
                    <a:pt x="762" y="1734"/>
                    <a:pt x="804" y="1544"/>
                    <a:pt x="804" y="1332"/>
                  </a:cubicBezTo>
                  <a:cubicBezTo>
                    <a:pt x="804" y="1184"/>
                    <a:pt x="783" y="1057"/>
                    <a:pt x="762" y="909"/>
                  </a:cubicBezTo>
                  <a:cubicBezTo>
                    <a:pt x="677" y="550"/>
                    <a:pt x="444" y="254"/>
                    <a:pt x="1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20"/>
            <p:cNvSpPr/>
            <p:nvPr/>
          </p:nvSpPr>
          <p:spPr>
            <a:xfrm>
              <a:off x="1697425" y="2241775"/>
              <a:ext cx="25925" cy="44450"/>
            </a:xfrm>
            <a:custGeom>
              <a:avLst/>
              <a:gdLst/>
              <a:ahLst/>
              <a:cxnLst/>
              <a:rect l="l" t="t" r="r" b="b"/>
              <a:pathLst>
                <a:path w="1037" h="1778" extrusionOk="0">
                  <a:moveTo>
                    <a:pt x="22" y="1"/>
                  </a:moveTo>
                  <a:cubicBezTo>
                    <a:pt x="22" y="64"/>
                    <a:pt x="0" y="170"/>
                    <a:pt x="0" y="233"/>
                  </a:cubicBezTo>
                  <a:cubicBezTo>
                    <a:pt x="0" y="529"/>
                    <a:pt x="64" y="825"/>
                    <a:pt x="191" y="1058"/>
                  </a:cubicBezTo>
                  <a:cubicBezTo>
                    <a:pt x="275" y="1206"/>
                    <a:pt x="381" y="1354"/>
                    <a:pt x="508" y="1481"/>
                  </a:cubicBezTo>
                  <a:cubicBezTo>
                    <a:pt x="698" y="1544"/>
                    <a:pt x="846" y="1650"/>
                    <a:pt x="994" y="1777"/>
                  </a:cubicBezTo>
                  <a:cubicBezTo>
                    <a:pt x="1016" y="1714"/>
                    <a:pt x="1037" y="1629"/>
                    <a:pt x="1037" y="1566"/>
                  </a:cubicBezTo>
                  <a:cubicBezTo>
                    <a:pt x="1037" y="1269"/>
                    <a:pt x="952" y="995"/>
                    <a:pt x="825" y="741"/>
                  </a:cubicBezTo>
                  <a:cubicBezTo>
                    <a:pt x="656" y="424"/>
                    <a:pt x="381" y="170"/>
                    <a:pt x="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20"/>
            <p:cNvSpPr/>
            <p:nvPr/>
          </p:nvSpPr>
          <p:spPr>
            <a:xfrm>
              <a:off x="1874550" y="2099550"/>
              <a:ext cx="11125" cy="230025"/>
            </a:xfrm>
            <a:custGeom>
              <a:avLst/>
              <a:gdLst/>
              <a:ahLst/>
              <a:cxnLst/>
              <a:rect l="l" t="t" r="r" b="b"/>
              <a:pathLst>
                <a:path w="445" h="9201" extrusionOk="0">
                  <a:moveTo>
                    <a:pt x="1" y="0"/>
                  </a:moveTo>
                  <a:lnTo>
                    <a:pt x="1" y="9200"/>
                  </a:lnTo>
                  <a:lnTo>
                    <a:pt x="445" y="9200"/>
                  </a:lnTo>
                  <a:lnTo>
                    <a:pt x="445" y="2623"/>
                  </a:lnTo>
                  <a:cubicBezTo>
                    <a:pt x="445" y="1840"/>
                    <a:pt x="360" y="910"/>
                    <a:pt x="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20"/>
            <p:cNvSpPr/>
            <p:nvPr/>
          </p:nvSpPr>
          <p:spPr>
            <a:xfrm>
              <a:off x="1364850" y="2103725"/>
              <a:ext cx="144900" cy="258250"/>
            </a:xfrm>
            <a:custGeom>
              <a:avLst/>
              <a:gdLst/>
              <a:ahLst/>
              <a:cxnLst/>
              <a:rect l="l" t="t" r="r" b="b"/>
              <a:pathLst>
                <a:path w="5796" h="10330" extrusionOk="0">
                  <a:moveTo>
                    <a:pt x="1601" y="1"/>
                  </a:moveTo>
                  <a:cubicBezTo>
                    <a:pt x="1568" y="1"/>
                    <a:pt x="1535" y="1"/>
                    <a:pt x="1502" y="3"/>
                  </a:cubicBezTo>
                  <a:cubicBezTo>
                    <a:pt x="698" y="45"/>
                    <a:pt x="275" y="277"/>
                    <a:pt x="0" y="510"/>
                  </a:cubicBezTo>
                  <a:lnTo>
                    <a:pt x="0" y="849"/>
                  </a:lnTo>
                  <a:lnTo>
                    <a:pt x="0" y="10091"/>
                  </a:lnTo>
                  <a:cubicBezTo>
                    <a:pt x="402" y="9816"/>
                    <a:pt x="868" y="9689"/>
                    <a:pt x="1481" y="9668"/>
                  </a:cubicBezTo>
                  <a:cubicBezTo>
                    <a:pt x="1517" y="9667"/>
                    <a:pt x="1554" y="9666"/>
                    <a:pt x="1590" y="9666"/>
                  </a:cubicBezTo>
                  <a:cubicBezTo>
                    <a:pt x="2193" y="9666"/>
                    <a:pt x="2833" y="9826"/>
                    <a:pt x="3511" y="9985"/>
                  </a:cubicBezTo>
                  <a:cubicBezTo>
                    <a:pt x="4162" y="10157"/>
                    <a:pt x="4864" y="10329"/>
                    <a:pt x="5571" y="10329"/>
                  </a:cubicBezTo>
                  <a:cubicBezTo>
                    <a:pt x="5646" y="10329"/>
                    <a:pt x="5721" y="10327"/>
                    <a:pt x="5795" y="10323"/>
                  </a:cubicBezTo>
                  <a:lnTo>
                    <a:pt x="5795" y="849"/>
                  </a:lnTo>
                  <a:lnTo>
                    <a:pt x="5795" y="658"/>
                  </a:lnTo>
                  <a:cubicBezTo>
                    <a:pt x="5717" y="662"/>
                    <a:pt x="5638" y="664"/>
                    <a:pt x="5559" y="664"/>
                  </a:cubicBezTo>
                  <a:cubicBezTo>
                    <a:pt x="4814" y="664"/>
                    <a:pt x="4073" y="492"/>
                    <a:pt x="3384" y="320"/>
                  </a:cubicBezTo>
                  <a:cubicBezTo>
                    <a:pt x="2746" y="160"/>
                    <a:pt x="2146" y="1"/>
                    <a:pt x="16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20"/>
            <p:cNvSpPr/>
            <p:nvPr/>
          </p:nvSpPr>
          <p:spPr>
            <a:xfrm>
              <a:off x="1208875" y="2103725"/>
              <a:ext cx="144375" cy="258250"/>
            </a:xfrm>
            <a:custGeom>
              <a:avLst/>
              <a:gdLst/>
              <a:ahLst/>
              <a:cxnLst/>
              <a:rect l="l" t="t" r="r" b="b"/>
              <a:pathLst>
                <a:path w="5775" h="10330" extrusionOk="0">
                  <a:moveTo>
                    <a:pt x="4171" y="1"/>
                  </a:moveTo>
                  <a:cubicBezTo>
                    <a:pt x="3610" y="1"/>
                    <a:pt x="3028" y="160"/>
                    <a:pt x="2390" y="320"/>
                  </a:cubicBezTo>
                  <a:cubicBezTo>
                    <a:pt x="1682" y="492"/>
                    <a:pt x="975" y="664"/>
                    <a:pt x="235" y="664"/>
                  </a:cubicBezTo>
                  <a:cubicBezTo>
                    <a:pt x="157" y="664"/>
                    <a:pt x="79" y="662"/>
                    <a:pt x="0" y="658"/>
                  </a:cubicBezTo>
                  <a:lnTo>
                    <a:pt x="0" y="849"/>
                  </a:lnTo>
                  <a:lnTo>
                    <a:pt x="0" y="10323"/>
                  </a:lnTo>
                  <a:cubicBezTo>
                    <a:pt x="73" y="10327"/>
                    <a:pt x="146" y="10329"/>
                    <a:pt x="218" y="10329"/>
                  </a:cubicBezTo>
                  <a:cubicBezTo>
                    <a:pt x="907" y="10329"/>
                    <a:pt x="1594" y="10157"/>
                    <a:pt x="2263" y="9985"/>
                  </a:cubicBezTo>
                  <a:cubicBezTo>
                    <a:pt x="2941" y="9826"/>
                    <a:pt x="3563" y="9666"/>
                    <a:pt x="4181" y="9666"/>
                  </a:cubicBezTo>
                  <a:cubicBezTo>
                    <a:pt x="4219" y="9666"/>
                    <a:pt x="4256" y="9667"/>
                    <a:pt x="4294" y="9668"/>
                  </a:cubicBezTo>
                  <a:cubicBezTo>
                    <a:pt x="4907" y="9689"/>
                    <a:pt x="5372" y="9816"/>
                    <a:pt x="5774" y="10091"/>
                  </a:cubicBezTo>
                  <a:lnTo>
                    <a:pt x="5774" y="849"/>
                  </a:lnTo>
                  <a:lnTo>
                    <a:pt x="5774" y="510"/>
                  </a:lnTo>
                  <a:cubicBezTo>
                    <a:pt x="5499" y="256"/>
                    <a:pt x="5076" y="45"/>
                    <a:pt x="4273" y="3"/>
                  </a:cubicBezTo>
                  <a:cubicBezTo>
                    <a:pt x="4239" y="1"/>
                    <a:pt x="4205" y="1"/>
                    <a:pt x="4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20"/>
            <p:cNvSpPr/>
            <p:nvPr/>
          </p:nvSpPr>
          <p:spPr>
            <a:xfrm>
              <a:off x="1172400" y="2124925"/>
              <a:ext cx="373300" cy="287125"/>
            </a:xfrm>
            <a:custGeom>
              <a:avLst/>
              <a:gdLst/>
              <a:ahLst/>
              <a:cxnLst/>
              <a:rect l="l" t="t" r="r" b="b"/>
              <a:pathLst>
                <a:path w="14932" h="11485" extrusionOk="0">
                  <a:moveTo>
                    <a:pt x="0" y="1"/>
                  </a:moveTo>
                  <a:lnTo>
                    <a:pt x="0" y="10998"/>
                  </a:lnTo>
                  <a:lnTo>
                    <a:pt x="6641" y="10998"/>
                  </a:lnTo>
                  <a:cubicBezTo>
                    <a:pt x="6789" y="11273"/>
                    <a:pt x="7064" y="11485"/>
                    <a:pt x="7445" y="11485"/>
                  </a:cubicBezTo>
                  <a:cubicBezTo>
                    <a:pt x="7868" y="11485"/>
                    <a:pt x="8143" y="11273"/>
                    <a:pt x="8291" y="10998"/>
                  </a:cubicBezTo>
                  <a:lnTo>
                    <a:pt x="14932" y="10998"/>
                  </a:lnTo>
                  <a:lnTo>
                    <a:pt x="14932" y="1"/>
                  </a:lnTo>
                  <a:lnTo>
                    <a:pt x="14086" y="1"/>
                  </a:lnTo>
                  <a:lnTo>
                    <a:pt x="14128" y="233"/>
                  </a:lnTo>
                  <a:cubicBezTo>
                    <a:pt x="14149" y="233"/>
                    <a:pt x="14149" y="275"/>
                    <a:pt x="14149" y="297"/>
                  </a:cubicBezTo>
                  <a:lnTo>
                    <a:pt x="14149" y="10237"/>
                  </a:lnTo>
                  <a:cubicBezTo>
                    <a:pt x="13663" y="10237"/>
                    <a:pt x="8291" y="10216"/>
                    <a:pt x="7973" y="10216"/>
                  </a:cubicBezTo>
                  <a:cubicBezTo>
                    <a:pt x="7868" y="10406"/>
                    <a:pt x="7741" y="10448"/>
                    <a:pt x="7445" y="10448"/>
                  </a:cubicBezTo>
                  <a:cubicBezTo>
                    <a:pt x="7191" y="10448"/>
                    <a:pt x="7085" y="10406"/>
                    <a:pt x="6958" y="10216"/>
                  </a:cubicBezTo>
                  <a:cubicBezTo>
                    <a:pt x="6683" y="10216"/>
                    <a:pt x="1755" y="10237"/>
                    <a:pt x="783" y="10237"/>
                  </a:cubicBezTo>
                  <a:lnTo>
                    <a:pt x="783" y="297"/>
                  </a:lnTo>
                  <a:cubicBezTo>
                    <a:pt x="783" y="275"/>
                    <a:pt x="783" y="233"/>
                    <a:pt x="783" y="212"/>
                  </a:cubicBezTo>
                  <a:lnTo>
                    <a:pt x="8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20"/>
            <p:cNvSpPr/>
            <p:nvPr/>
          </p:nvSpPr>
          <p:spPr>
            <a:xfrm>
              <a:off x="1378600" y="216190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3"/>
                    <a:pt x="4019" y="1081"/>
                    <a:pt x="4632" y="1123"/>
                  </a:cubicBezTo>
                  <a:lnTo>
                    <a:pt x="4632" y="679"/>
                  </a:lnTo>
                  <a:cubicBezTo>
                    <a:pt x="4061" y="615"/>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20"/>
            <p:cNvSpPr/>
            <p:nvPr/>
          </p:nvSpPr>
          <p:spPr>
            <a:xfrm>
              <a:off x="1378600" y="2302000"/>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2"/>
                    <a:pt x="550" y="489"/>
                    <a:pt x="952" y="468"/>
                  </a:cubicBezTo>
                  <a:cubicBezTo>
                    <a:pt x="985" y="467"/>
                    <a:pt x="1018" y="466"/>
                    <a:pt x="1051" y="466"/>
                  </a:cubicBezTo>
                  <a:cubicBezTo>
                    <a:pt x="1596" y="466"/>
                    <a:pt x="2196" y="626"/>
                    <a:pt x="2834" y="785"/>
                  </a:cubicBezTo>
                  <a:cubicBezTo>
                    <a:pt x="3405" y="933"/>
                    <a:pt x="4019" y="1081"/>
                    <a:pt x="4632" y="1123"/>
                  </a:cubicBezTo>
                  <a:lnTo>
                    <a:pt x="4632" y="658"/>
                  </a:lnTo>
                  <a:cubicBezTo>
                    <a:pt x="4061" y="616"/>
                    <a:pt x="3490" y="489"/>
                    <a:pt x="2940" y="341"/>
                  </a:cubicBezTo>
                  <a:cubicBezTo>
                    <a:pt x="2282" y="161"/>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20"/>
            <p:cNvSpPr/>
            <p:nvPr/>
          </p:nvSpPr>
          <p:spPr>
            <a:xfrm>
              <a:off x="1378600" y="2273975"/>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3"/>
                    <a:pt x="550" y="489"/>
                    <a:pt x="952" y="468"/>
                  </a:cubicBezTo>
                  <a:cubicBezTo>
                    <a:pt x="985" y="467"/>
                    <a:pt x="1018" y="466"/>
                    <a:pt x="1051" y="466"/>
                  </a:cubicBezTo>
                  <a:cubicBezTo>
                    <a:pt x="1596" y="466"/>
                    <a:pt x="2196" y="626"/>
                    <a:pt x="2834" y="785"/>
                  </a:cubicBezTo>
                  <a:cubicBezTo>
                    <a:pt x="3405" y="933"/>
                    <a:pt x="4019" y="1081"/>
                    <a:pt x="4632" y="1124"/>
                  </a:cubicBezTo>
                  <a:lnTo>
                    <a:pt x="4632" y="658"/>
                  </a:lnTo>
                  <a:cubicBezTo>
                    <a:pt x="4061" y="616"/>
                    <a:pt x="3490" y="468"/>
                    <a:pt x="2961" y="341"/>
                  </a:cubicBezTo>
                  <a:cubicBezTo>
                    <a:pt x="2283"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20"/>
            <p:cNvSpPr/>
            <p:nvPr/>
          </p:nvSpPr>
          <p:spPr>
            <a:xfrm>
              <a:off x="1378600" y="2189925"/>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2"/>
                    <a:pt x="4019" y="1081"/>
                    <a:pt x="4632" y="1123"/>
                  </a:cubicBezTo>
                  <a:lnTo>
                    <a:pt x="4632" y="658"/>
                  </a:lnTo>
                  <a:cubicBezTo>
                    <a:pt x="4061" y="615"/>
                    <a:pt x="3490" y="467"/>
                    <a:pt x="2940" y="340"/>
                  </a:cubicBezTo>
                  <a:cubicBezTo>
                    <a:pt x="2282"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20"/>
            <p:cNvSpPr/>
            <p:nvPr/>
          </p:nvSpPr>
          <p:spPr>
            <a:xfrm>
              <a:off x="1378600" y="2245950"/>
              <a:ext cx="115825" cy="28100"/>
            </a:xfrm>
            <a:custGeom>
              <a:avLst/>
              <a:gdLst/>
              <a:ahLst/>
              <a:cxnLst/>
              <a:rect l="l" t="t" r="r" b="b"/>
              <a:pathLst>
                <a:path w="4633" h="1124" extrusionOk="0">
                  <a:moveTo>
                    <a:pt x="1040" y="1"/>
                  </a:moveTo>
                  <a:cubicBezTo>
                    <a:pt x="1003" y="1"/>
                    <a:pt x="967" y="2"/>
                    <a:pt x="931" y="3"/>
                  </a:cubicBezTo>
                  <a:cubicBezTo>
                    <a:pt x="593" y="24"/>
                    <a:pt x="275" y="66"/>
                    <a:pt x="0" y="151"/>
                  </a:cubicBezTo>
                  <a:lnTo>
                    <a:pt x="0" y="637"/>
                  </a:lnTo>
                  <a:cubicBezTo>
                    <a:pt x="254" y="553"/>
                    <a:pt x="550" y="489"/>
                    <a:pt x="952" y="468"/>
                  </a:cubicBezTo>
                  <a:cubicBezTo>
                    <a:pt x="1523" y="468"/>
                    <a:pt x="2158" y="616"/>
                    <a:pt x="2834" y="785"/>
                  </a:cubicBezTo>
                  <a:cubicBezTo>
                    <a:pt x="3405" y="933"/>
                    <a:pt x="4019" y="1081"/>
                    <a:pt x="4632" y="1124"/>
                  </a:cubicBezTo>
                  <a:lnTo>
                    <a:pt x="4632" y="680"/>
                  </a:lnTo>
                  <a:cubicBezTo>
                    <a:pt x="4061" y="637"/>
                    <a:pt x="3490" y="489"/>
                    <a:pt x="2940" y="341"/>
                  </a:cubicBezTo>
                  <a:cubicBezTo>
                    <a:pt x="2282"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20"/>
            <p:cNvSpPr/>
            <p:nvPr/>
          </p:nvSpPr>
          <p:spPr>
            <a:xfrm>
              <a:off x="1378600" y="2134400"/>
              <a:ext cx="115825" cy="27550"/>
            </a:xfrm>
            <a:custGeom>
              <a:avLst/>
              <a:gdLst/>
              <a:ahLst/>
              <a:cxnLst/>
              <a:rect l="l" t="t" r="r" b="b"/>
              <a:pathLst>
                <a:path w="4633" h="1102" extrusionOk="0">
                  <a:moveTo>
                    <a:pt x="1053" y="0"/>
                  </a:moveTo>
                  <a:cubicBezTo>
                    <a:pt x="1012" y="0"/>
                    <a:pt x="972" y="1"/>
                    <a:pt x="931" y="2"/>
                  </a:cubicBezTo>
                  <a:cubicBezTo>
                    <a:pt x="593" y="2"/>
                    <a:pt x="275" y="44"/>
                    <a:pt x="0" y="129"/>
                  </a:cubicBezTo>
                  <a:lnTo>
                    <a:pt x="0" y="637"/>
                  </a:lnTo>
                  <a:cubicBezTo>
                    <a:pt x="254" y="531"/>
                    <a:pt x="550" y="467"/>
                    <a:pt x="952" y="446"/>
                  </a:cubicBezTo>
                  <a:cubicBezTo>
                    <a:pt x="985" y="445"/>
                    <a:pt x="1018" y="445"/>
                    <a:pt x="1051" y="445"/>
                  </a:cubicBezTo>
                  <a:cubicBezTo>
                    <a:pt x="1596" y="445"/>
                    <a:pt x="2196" y="604"/>
                    <a:pt x="2834" y="764"/>
                  </a:cubicBezTo>
                  <a:cubicBezTo>
                    <a:pt x="3405" y="912"/>
                    <a:pt x="4019" y="1060"/>
                    <a:pt x="4632" y="1102"/>
                  </a:cubicBezTo>
                  <a:lnTo>
                    <a:pt x="4632" y="637"/>
                  </a:lnTo>
                  <a:cubicBezTo>
                    <a:pt x="4061" y="594"/>
                    <a:pt x="3490" y="467"/>
                    <a:pt x="2961" y="319"/>
                  </a:cubicBezTo>
                  <a:cubicBezTo>
                    <a:pt x="2288" y="141"/>
                    <a:pt x="1652" y="0"/>
                    <a:pt x="105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20"/>
            <p:cNvSpPr/>
            <p:nvPr/>
          </p:nvSpPr>
          <p:spPr>
            <a:xfrm>
              <a:off x="1223675" y="2273975"/>
              <a:ext cx="115825" cy="28100"/>
            </a:xfrm>
            <a:custGeom>
              <a:avLst/>
              <a:gdLst/>
              <a:ahLst/>
              <a:cxnLst/>
              <a:rect l="l" t="t" r="r" b="b"/>
              <a:pathLst>
                <a:path w="4633" h="1124" extrusionOk="0">
                  <a:moveTo>
                    <a:pt x="3590" y="1"/>
                  </a:moveTo>
                  <a:cubicBezTo>
                    <a:pt x="2971" y="1"/>
                    <a:pt x="2351" y="162"/>
                    <a:pt x="1693" y="341"/>
                  </a:cubicBezTo>
                  <a:cubicBezTo>
                    <a:pt x="1121" y="468"/>
                    <a:pt x="572" y="616"/>
                    <a:pt x="1" y="658"/>
                  </a:cubicBezTo>
                  <a:lnTo>
                    <a:pt x="1" y="1124"/>
                  </a:lnTo>
                  <a:cubicBezTo>
                    <a:pt x="635" y="1081"/>
                    <a:pt x="1206" y="933"/>
                    <a:pt x="1798" y="785"/>
                  </a:cubicBezTo>
                  <a:cubicBezTo>
                    <a:pt x="2436" y="626"/>
                    <a:pt x="3018" y="466"/>
                    <a:pt x="3579" y="466"/>
                  </a:cubicBezTo>
                  <a:cubicBezTo>
                    <a:pt x="3613" y="466"/>
                    <a:pt x="3647" y="467"/>
                    <a:pt x="3681" y="468"/>
                  </a:cubicBezTo>
                  <a:cubicBezTo>
                    <a:pt x="4082" y="489"/>
                    <a:pt x="4400" y="553"/>
                    <a:pt x="4632" y="637"/>
                  </a:cubicBezTo>
                  <a:lnTo>
                    <a:pt x="4632" y="151"/>
                  </a:lnTo>
                  <a:cubicBezTo>
                    <a:pt x="4357" y="66"/>
                    <a:pt x="4061"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20"/>
            <p:cNvSpPr/>
            <p:nvPr/>
          </p:nvSpPr>
          <p:spPr>
            <a:xfrm>
              <a:off x="1223675" y="2245950"/>
              <a:ext cx="115825" cy="28100"/>
            </a:xfrm>
            <a:custGeom>
              <a:avLst/>
              <a:gdLst/>
              <a:ahLst/>
              <a:cxnLst/>
              <a:rect l="l" t="t" r="r" b="b"/>
              <a:pathLst>
                <a:path w="4633" h="1124" extrusionOk="0">
                  <a:moveTo>
                    <a:pt x="3593" y="1"/>
                  </a:moveTo>
                  <a:cubicBezTo>
                    <a:pt x="2992" y="1"/>
                    <a:pt x="2371" y="162"/>
                    <a:pt x="1693" y="341"/>
                  </a:cubicBezTo>
                  <a:cubicBezTo>
                    <a:pt x="1143" y="489"/>
                    <a:pt x="572" y="637"/>
                    <a:pt x="1" y="680"/>
                  </a:cubicBezTo>
                  <a:lnTo>
                    <a:pt x="1" y="1124"/>
                  </a:lnTo>
                  <a:cubicBezTo>
                    <a:pt x="635" y="1081"/>
                    <a:pt x="1206" y="933"/>
                    <a:pt x="1819" y="785"/>
                  </a:cubicBezTo>
                  <a:cubicBezTo>
                    <a:pt x="2475" y="616"/>
                    <a:pt x="3110" y="468"/>
                    <a:pt x="3681" y="468"/>
                  </a:cubicBezTo>
                  <a:cubicBezTo>
                    <a:pt x="4082" y="489"/>
                    <a:pt x="4400" y="553"/>
                    <a:pt x="4632" y="637"/>
                  </a:cubicBezTo>
                  <a:lnTo>
                    <a:pt x="4632" y="151"/>
                  </a:lnTo>
                  <a:cubicBezTo>
                    <a:pt x="4357" y="66"/>
                    <a:pt x="4040" y="24"/>
                    <a:pt x="3702" y="3"/>
                  </a:cubicBezTo>
                  <a:cubicBezTo>
                    <a:pt x="3666" y="2"/>
                    <a:pt x="3629" y="1"/>
                    <a:pt x="359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20"/>
            <p:cNvSpPr/>
            <p:nvPr/>
          </p:nvSpPr>
          <p:spPr>
            <a:xfrm>
              <a:off x="1378600" y="221795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7"/>
                  </a:lnTo>
                  <a:cubicBezTo>
                    <a:pt x="254" y="552"/>
                    <a:pt x="550" y="488"/>
                    <a:pt x="952" y="467"/>
                  </a:cubicBezTo>
                  <a:cubicBezTo>
                    <a:pt x="985" y="466"/>
                    <a:pt x="1018" y="465"/>
                    <a:pt x="1051" y="465"/>
                  </a:cubicBezTo>
                  <a:cubicBezTo>
                    <a:pt x="1596" y="465"/>
                    <a:pt x="2196" y="625"/>
                    <a:pt x="2834" y="784"/>
                  </a:cubicBezTo>
                  <a:cubicBezTo>
                    <a:pt x="3405" y="932"/>
                    <a:pt x="4019" y="1080"/>
                    <a:pt x="4632" y="1123"/>
                  </a:cubicBezTo>
                  <a:lnTo>
                    <a:pt x="4632" y="679"/>
                  </a:lnTo>
                  <a:cubicBezTo>
                    <a:pt x="4061" y="636"/>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20"/>
            <p:cNvSpPr/>
            <p:nvPr/>
          </p:nvSpPr>
          <p:spPr>
            <a:xfrm>
              <a:off x="1223675" y="2302000"/>
              <a:ext cx="115825" cy="28100"/>
            </a:xfrm>
            <a:custGeom>
              <a:avLst/>
              <a:gdLst/>
              <a:ahLst/>
              <a:cxnLst/>
              <a:rect l="l" t="t" r="r" b="b"/>
              <a:pathLst>
                <a:path w="4633" h="1124" extrusionOk="0">
                  <a:moveTo>
                    <a:pt x="3590" y="1"/>
                  </a:moveTo>
                  <a:cubicBezTo>
                    <a:pt x="2971" y="1"/>
                    <a:pt x="2351" y="161"/>
                    <a:pt x="1693" y="341"/>
                  </a:cubicBezTo>
                  <a:cubicBezTo>
                    <a:pt x="1121" y="489"/>
                    <a:pt x="572" y="616"/>
                    <a:pt x="1" y="658"/>
                  </a:cubicBezTo>
                  <a:lnTo>
                    <a:pt x="1" y="1123"/>
                  </a:lnTo>
                  <a:cubicBezTo>
                    <a:pt x="635" y="1081"/>
                    <a:pt x="1206" y="933"/>
                    <a:pt x="1798" y="785"/>
                  </a:cubicBezTo>
                  <a:cubicBezTo>
                    <a:pt x="2436" y="626"/>
                    <a:pt x="3018" y="466"/>
                    <a:pt x="3579" y="466"/>
                  </a:cubicBezTo>
                  <a:cubicBezTo>
                    <a:pt x="3613" y="466"/>
                    <a:pt x="3647" y="467"/>
                    <a:pt x="3681" y="468"/>
                  </a:cubicBezTo>
                  <a:cubicBezTo>
                    <a:pt x="4082" y="489"/>
                    <a:pt x="4400" y="552"/>
                    <a:pt x="4632" y="637"/>
                  </a:cubicBezTo>
                  <a:lnTo>
                    <a:pt x="4632" y="151"/>
                  </a:lnTo>
                  <a:cubicBezTo>
                    <a:pt x="4357" y="66"/>
                    <a:pt x="4040"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20"/>
            <p:cNvSpPr/>
            <p:nvPr/>
          </p:nvSpPr>
          <p:spPr>
            <a:xfrm>
              <a:off x="1223675" y="2134400"/>
              <a:ext cx="115825" cy="27550"/>
            </a:xfrm>
            <a:custGeom>
              <a:avLst/>
              <a:gdLst/>
              <a:ahLst/>
              <a:cxnLst/>
              <a:rect l="l" t="t" r="r" b="b"/>
              <a:pathLst>
                <a:path w="4633" h="1102" extrusionOk="0">
                  <a:moveTo>
                    <a:pt x="3576" y="0"/>
                  </a:moveTo>
                  <a:cubicBezTo>
                    <a:pt x="2962" y="0"/>
                    <a:pt x="2346" y="141"/>
                    <a:pt x="1693" y="319"/>
                  </a:cubicBezTo>
                  <a:cubicBezTo>
                    <a:pt x="1121" y="467"/>
                    <a:pt x="572" y="594"/>
                    <a:pt x="1" y="637"/>
                  </a:cubicBezTo>
                  <a:lnTo>
                    <a:pt x="1" y="1102"/>
                  </a:lnTo>
                  <a:cubicBezTo>
                    <a:pt x="614" y="1060"/>
                    <a:pt x="1206" y="912"/>
                    <a:pt x="1798" y="764"/>
                  </a:cubicBezTo>
                  <a:cubicBezTo>
                    <a:pt x="2436" y="604"/>
                    <a:pt x="3018" y="445"/>
                    <a:pt x="3579" y="445"/>
                  </a:cubicBezTo>
                  <a:cubicBezTo>
                    <a:pt x="3613" y="445"/>
                    <a:pt x="3647" y="445"/>
                    <a:pt x="3681" y="446"/>
                  </a:cubicBezTo>
                  <a:cubicBezTo>
                    <a:pt x="4082" y="467"/>
                    <a:pt x="4400" y="531"/>
                    <a:pt x="4632" y="637"/>
                  </a:cubicBezTo>
                  <a:lnTo>
                    <a:pt x="4632" y="129"/>
                  </a:lnTo>
                  <a:cubicBezTo>
                    <a:pt x="4357" y="44"/>
                    <a:pt x="4061" y="2"/>
                    <a:pt x="3702" y="2"/>
                  </a:cubicBezTo>
                  <a:cubicBezTo>
                    <a:pt x="3660" y="1"/>
                    <a:pt x="3618" y="0"/>
                    <a:pt x="3576"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20"/>
            <p:cNvSpPr/>
            <p:nvPr/>
          </p:nvSpPr>
          <p:spPr>
            <a:xfrm>
              <a:off x="1223675" y="216190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14" y="1081"/>
                    <a:pt x="1206" y="954"/>
                    <a:pt x="1798" y="784"/>
                  </a:cubicBezTo>
                  <a:cubicBezTo>
                    <a:pt x="2436" y="625"/>
                    <a:pt x="3018" y="465"/>
                    <a:pt x="3579" y="465"/>
                  </a:cubicBezTo>
                  <a:cubicBezTo>
                    <a:pt x="3613" y="465"/>
                    <a:pt x="3647" y="466"/>
                    <a:pt x="3681" y="467"/>
                  </a:cubicBezTo>
                  <a:cubicBezTo>
                    <a:pt x="4082" y="488"/>
                    <a:pt x="4400" y="552"/>
                    <a:pt x="4632" y="658"/>
                  </a:cubicBezTo>
                  <a:lnTo>
                    <a:pt x="4632" y="150"/>
                  </a:lnTo>
                  <a:cubicBezTo>
                    <a:pt x="4357" y="65"/>
                    <a:pt x="4040"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20"/>
            <p:cNvSpPr/>
            <p:nvPr/>
          </p:nvSpPr>
          <p:spPr>
            <a:xfrm>
              <a:off x="1223675" y="221795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35" y="1080"/>
                    <a:pt x="1206" y="932"/>
                    <a:pt x="1798" y="784"/>
                  </a:cubicBezTo>
                  <a:cubicBezTo>
                    <a:pt x="2436" y="625"/>
                    <a:pt x="3018" y="465"/>
                    <a:pt x="3579" y="465"/>
                  </a:cubicBezTo>
                  <a:cubicBezTo>
                    <a:pt x="3613" y="465"/>
                    <a:pt x="3647" y="466"/>
                    <a:pt x="3681" y="467"/>
                  </a:cubicBezTo>
                  <a:cubicBezTo>
                    <a:pt x="4082" y="488"/>
                    <a:pt x="4400" y="552"/>
                    <a:pt x="4632" y="657"/>
                  </a:cubicBezTo>
                  <a:lnTo>
                    <a:pt x="4632" y="150"/>
                  </a:lnTo>
                  <a:cubicBezTo>
                    <a:pt x="4357" y="65"/>
                    <a:pt x="4061"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20"/>
            <p:cNvSpPr/>
            <p:nvPr/>
          </p:nvSpPr>
          <p:spPr>
            <a:xfrm>
              <a:off x="1223675" y="2189925"/>
              <a:ext cx="115825" cy="28075"/>
            </a:xfrm>
            <a:custGeom>
              <a:avLst/>
              <a:gdLst/>
              <a:ahLst/>
              <a:cxnLst/>
              <a:rect l="l" t="t" r="r" b="b"/>
              <a:pathLst>
                <a:path w="4633" h="1123" extrusionOk="0">
                  <a:moveTo>
                    <a:pt x="3593" y="0"/>
                  </a:moveTo>
                  <a:cubicBezTo>
                    <a:pt x="2992" y="0"/>
                    <a:pt x="2371" y="161"/>
                    <a:pt x="1693" y="340"/>
                  </a:cubicBezTo>
                  <a:cubicBezTo>
                    <a:pt x="1121" y="488"/>
                    <a:pt x="572" y="615"/>
                    <a:pt x="1" y="679"/>
                  </a:cubicBezTo>
                  <a:lnTo>
                    <a:pt x="1" y="1123"/>
                  </a:lnTo>
                  <a:cubicBezTo>
                    <a:pt x="635" y="1081"/>
                    <a:pt x="1206" y="932"/>
                    <a:pt x="1819" y="784"/>
                  </a:cubicBezTo>
                  <a:cubicBezTo>
                    <a:pt x="2438" y="625"/>
                    <a:pt x="3037" y="465"/>
                    <a:pt x="3582" y="465"/>
                  </a:cubicBezTo>
                  <a:cubicBezTo>
                    <a:pt x="3615" y="465"/>
                    <a:pt x="3648" y="466"/>
                    <a:pt x="3681" y="467"/>
                  </a:cubicBezTo>
                  <a:cubicBezTo>
                    <a:pt x="4082" y="488"/>
                    <a:pt x="4400" y="552"/>
                    <a:pt x="4632" y="636"/>
                  </a:cubicBezTo>
                  <a:lnTo>
                    <a:pt x="4632" y="150"/>
                  </a:lnTo>
                  <a:cubicBezTo>
                    <a:pt x="4357" y="65"/>
                    <a:pt x="4061" y="23"/>
                    <a:pt x="3702" y="2"/>
                  </a:cubicBezTo>
                  <a:cubicBezTo>
                    <a:pt x="3666" y="1"/>
                    <a:pt x="3629" y="0"/>
                    <a:pt x="359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20"/>
            <p:cNvSpPr/>
            <p:nvPr/>
          </p:nvSpPr>
          <p:spPr>
            <a:xfrm>
              <a:off x="1389175" y="2891050"/>
              <a:ext cx="126400" cy="123750"/>
            </a:xfrm>
            <a:custGeom>
              <a:avLst/>
              <a:gdLst/>
              <a:ahLst/>
              <a:cxnLst/>
              <a:rect l="l" t="t" r="r" b="b"/>
              <a:pathLst>
                <a:path w="5056" h="4950" extrusionOk="0">
                  <a:moveTo>
                    <a:pt x="2538" y="1"/>
                  </a:moveTo>
                  <a:lnTo>
                    <a:pt x="1883" y="1270"/>
                  </a:lnTo>
                  <a:lnTo>
                    <a:pt x="508" y="974"/>
                  </a:lnTo>
                  <a:lnTo>
                    <a:pt x="1079" y="2285"/>
                  </a:lnTo>
                  <a:lnTo>
                    <a:pt x="0" y="3173"/>
                  </a:lnTo>
                  <a:lnTo>
                    <a:pt x="1375" y="3533"/>
                  </a:lnTo>
                  <a:lnTo>
                    <a:pt x="1396" y="4950"/>
                  </a:lnTo>
                  <a:lnTo>
                    <a:pt x="2538" y="4083"/>
                  </a:lnTo>
                  <a:lnTo>
                    <a:pt x="3659" y="4950"/>
                  </a:lnTo>
                  <a:lnTo>
                    <a:pt x="3680" y="3533"/>
                  </a:lnTo>
                  <a:lnTo>
                    <a:pt x="5055" y="3173"/>
                  </a:lnTo>
                  <a:lnTo>
                    <a:pt x="3976" y="2285"/>
                  </a:lnTo>
                  <a:lnTo>
                    <a:pt x="4569" y="974"/>
                  </a:lnTo>
                  <a:lnTo>
                    <a:pt x="3152" y="1270"/>
                  </a:lnTo>
                  <a:lnTo>
                    <a:pt x="25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20"/>
            <p:cNvSpPr/>
            <p:nvPr/>
          </p:nvSpPr>
          <p:spPr>
            <a:xfrm>
              <a:off x="1552550" y="3105200"/>
              <a:ext cx="143850" cy="145425"/>
            </a:xfrm>
            <a:custGeom>
              <a:avLst/>
              <a:gdLst/>
              <a:ahLst/>
              <a:cxnLst/>
              <a:rect l="l" t="t" r="r" b="b"/>
              <a:pathLst>
                <a:path w="5754" h="5817" extrusionOk="0">
                  <a:moveTo>
                    <a:pt x="2877" y="0"/>
                  </a:moveTo>
                  <a:lnTo>
                    <a:pt x="2263" y="1375"/>
                  </a:lnTo>
                  <a:lnTo>
                    <a:pt x="825" y="846"/>
                  </a:lnTo>
                  <a:lnTo>
                    <a:pt x="1354" y="2285"/>
                  </a:lnTo>
                  <a:lnTo>
                    <a:pt x="0" y="2898"/>
                  </a:lnTo>
                  <a:lnTo>
                    <a:pt x="1354" y="3554"/>
                  </a:lnTo>
                  <a:lnTo>
                    <a:pt x="825" y="4971"/>
                  </a:lnTo>
                  <a:lnTo>
                    <a:pt x="2263" y="4442"/>
                  </a:lnTo>
                  <a:lnTo>
                    <a:pt x="2877" y="5817"/>
                  </a:lnTo>
                  <a:lnTo>
                    <a:pt x="3490" y="4442"/>
                  </a:lnTo>
                  <a:lnTo>
                    <a:pt x="4907" y="4971"/>
                  </a:lnTo>
                  <a:lnTo>
                    <a:pt x="4400" y="3554"/>
                  </a:lnTo>
                  <a:lnTo>
                    <a:pt x="5753" y="2919"/>
                  </a:lnTo>
                  <a:lnTo>
                    <a:pt x="4400" y="2285"/>
                  </a:lnTo>
                  <a:lnTo>
                    <a:pt x="4907" y="846"/>
                  </a:lnTo>
                  <a:lnTo>
                    <a:pt x="4907" y="846"/>
                  </a:lnTo>
                  <a:lnTo>
                    <a:pt x="3490" y="1375"/>
                  </a:lnTo>
                  <a:lnTo>
                    <a:pt x="2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20"/>
            <p:cNvSpPr/>
            <p:nvPr/>
          </p:nvSpPr>
          <p:spPr>
            <a:xfrm>
              <a:off x="1560475" y="2728750"/>
              <a:ext cx="126400" cy="123750"/>
            </a:xfrm>
            <a:custGeom>
              <a:avLst/>
              <a:gdLst/>
              <a:ahLst/>
              <a:cxnLst/>
              <a:rect l="l" t="t" r="r" b="b"/>
              <a:pathLst>
                <a:path w="5056" h="4950" extrusionOk="0">
                  <a:moveTo>
                    <a:pt x="2518" y="0"/>
                  </a:moveTo>
                  <a:lnTo>
                    <a:pt x="1883" y="1269"/>
                  </a:lnTo>
                  <a:lnTo>
                    <a:pt x="466" y="973"/>
                  </a:lnTo>
                  <a:lnTo>
                    <a:pt x="1079" y="2263"/>
                  </a:lnTo>
                  <a:lnTo>
                    <a:pt x="1" y="3194"/>
                  </a:lnTo>
                  <a:lnTo>
                    <a:pt x="1375" y="3532"/>
                  </a:lnTo>
                  <a:lnTo>
                    <a:pt x="1397" y="4949"/>
                  </a:lnTo>
                  <a:lnTo>
                    <a:pt x="2518" y="4082"/>
                  </a:lnTo>
                  <a:lnTo>
                    <a:pt x="3660" y="4949"/>
                  </a:lnTo>
                  <a:lnTo>
                    <a:pt x="3681" y="3532"/>
                  </a:lnTo>
                  <a:lnTo>
                    <a:pt x="5055" y="3194"/>
                  </a:lnTo>
                  <a:lnTo>
                    <a:pt x="3977" y="2263"/>
                  </a:lnTo>
                  <a:lnTo>
                    <a:pt x="4569" y="973"/>
                  </a:lnTo>
                  <a:lnTo>
                    <a:pt x="3152" y="1269"/>
                  </a:lnTo>
                  <a:lnTo>
                    <a:pt x="25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20"/>
            <p:cNvSpPr/>
            <p:nvPr/>
          </p:nvSpPr>
          <p:spPr>
            <a:xfrm>
              <a:off x="1641900" y="2957150"/>
              <a:ext cx="87800" cy="83575"/>
            </a:xfrm>
            <a:custGeom>
              <a:avLst/>
              <a:gdLst/>
              <a:ahLst/>
              <a:cxnLst/>
              <a:rect l="l" t="t" r="r" b="b"/>
              <a:pathLst>
                <a:path w="3512" h="3343" extrusionOk="0">
                  <a:moveTo>
                    <a:pt x="1756" y="1"/>
                  </a:moveTo>
                  <a:lnTo>
                    <a:pt x="1206" y="1079"/>
                  </a:lnTo>
                  <a:lnTo>
                    <a:pt x="1" y="1270"/>
                  </a:lnTo>
                  <a:lnTo>
                    <a:pt x="868" y="2137"/>
                  </a:lnTo>
                  <a:lnTo>
                    <a:pt x="678" y="3342"/>
                  </a:lnTo>
                  <a:lnTo>
                    <a:pt x="678" y="3342"/>
                  </a:lnTo>
                  <a:lnTo>
                    <a:pt x="1756" y="2792"/>
                  </a:lnTo>
                  <a:lnTo>
                    <a:pt x="2856" y="3342"/>
                  </a:lnTo>
                  <a:lnTo>
                    <a:pt x="2666" y="2137"/>
                  </a:lnTo>
                  <a:lnTo>
                    <a:pt x="3512" y="1270"/>
                  </a:lnTo>
                  <a:lnTo>
                    <a:pt x="2327" y="1079"/>
                  </a:lnTo>
                  <a:lnTo>
                    <a:pt x="17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20"/>
            <p:cNvSpPr/>
            <p:nvPr/>
          </p:nvSpPr>
          <p:spPr>
            <a:xfrm>
              <a:off x="1731800" y="2848775"/>
              <a:ext cx="93600" cy="107350"/>
            </a:xfrm>
            <a:custGeom>
              <a:avLst/>
              <a:gdLst/>
              <a:ahLst/>
              <a:cxnLst/>
              <a:rect l="l" t="t" r="r" b="b"/>
              <a:pathLst>
                <a:path w="3744" h="4294" extrusionOk="0">
                  <a:moveTo>
                    <a:pt x="1882" y="0"/>
                  </a:moveTo>
                  <a:lnTo>
                    <a:pt x="1269" y="1079"/>
                  </a:lnTo>
                  <a:lnTo>
                    <a:pt x="0" y="1058"/>
                  </a:lnTo>
                  <a:lnTo>
                    <a:pt x="656" y="2136"/>
                  </a:lnTo>
                  <a:lnTo>
                    <a:pt x="0" y="3215"/>
                  </a:lnTo>
                  <a:lnTo>
                    <a:pt x="1269" y="3194"/>
                  </a:lnTo>
                  <a:lnTo>
                    <a:pt x="1882" y="4293"/>
                  </a:lnTo>
                  <a:lnTo>
                    <a:pt x="2475" y="3194"/>
                  </a:lnTo>
                  <a:lnTo>
                    <a:pt x="3744" y="3215"/>
                  </a:lnTo>
                  <a:lnTo>
                    <a:pt x="3109" y="2136"/>
                  </a:lnTo>
                  <a:lnTo>
                    <a:pt x="3744" y="1058"/>
                  </a:lnTo>
                  <a:lnTo>
                    <a:pt x="2475" y="1079"/>
                  </a:lnTo>
                  <a:lnTo>
                    <a:pt x="1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20"/>
            <p:cNvSpPr/>
            <p:nvPr/>
          </p:nvSpPr>
          <p:spPr>
            <a:xfrm>
              <a:off x="1172925" y="2401450"/>
              <a:ext cx="901500" cy="547800"/>
            </a:xfrm>
            <a:custGeom>
              <a:avLst/>
              <a:gdLst/>
              <a:ahLst/>
              <a:cxnLst/>
              <a:rect l="l" t="t" r="r" b="b"/>
              <a:pathLst>
                <a:path w="36060" h="21912" extrusionOk="0">
                  <a:moveTo>
                    <a:pt x="18020" y="1"/>
                  </a:moveTo>
                  <a:lnTo>
                    <a:pt x="0" y="16201"/>
                  </a:lnTo>
                  <a:cubicBezTo>
                    <a:pt x="592" y="18020"/>
                    <a:pt x="1333" y="19945"/>
                    <a:pt x="2369" y="21911"/>
                  </a:cubicBezTo>
                  <a:lnTo>
                    <a:pt x="18020" y="7847"/>
                  </a:lnTo>
                  <a:lnTo>
                    <a:pt x="33691" y="21911"/>
                  </a:lnTo>
                  <a:cubicBezTo>
                    <a:pt x="34728" y="19945"/>
                    <a:pt x="35468" y="18020"/>
                    <a:pt x="36060" y="16201"/>
                  </a:cubicBezTo>
                  <a:lnTo>
                    <a:pt x="1802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20"/>
            <p:cNvSpPr/>
            <p:nvPr/>
          </p:nvSpPr>
          <p:spPr>
            <a:xfrm>
              <a:off x="2191800" y="2830775"/>
              <a:ext cx="105775" cy="237450"/>
            </a:xfrm>
            <a:custGeom>
              <a:avLst/>
              <a:gdLst/>
              <a:ahLst/>
              <a:cxnLst/>
              <a:rect l="l" t="t" r="r" b="b"/>
              <a:pathLst>
                <a:path w="4231" h="9498" extrusionOk="0">
                  <a:moveTo>
                    <a:pt x="698" y="1"/>
                  </a:moveTo>
                  <a:cubicBezTo>
                    <a:pt x="508" y="720"/>
                    <a:pt x="254" y="1397"/>
                    <a:pt x="0" y="2074"/>
                  </a:cubicBezTo>
                  <a:lnTo>
                    <a:pt x="2432" y="4252"/>
                  </a:lnTo>
                  <a:lnTo>
                    <a:pt x="1586" y="9497"/>
                  </a:lnTo>
                  <a:cubicBezTo>
                    <a:pt x="2538" y="7594"/>
                    <a:pt x="3511" y="5394"/>
                    <a:pt x="4230" y="3152"/>
                  </a:cubicBezTo>
                  <a:cubicBezTo>
                    <a:pt x="3892" y="2856"/>
                    <a:pt x="1438" y="657"/>
                    <a:pt x="6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20"/>
            <p:cNvSpPr/>
            <p:nvPr/>
          </p:nvSpPr>
          <p:spPr>
            <a:xfrm>
              <a:off x="2178050" y="3017425"/>
              <a:ext cx="38625" cy="94150"/>
            </a:xfrm>
            <a:custGeom>
              <a:avLst/>
              <a:gdLst/>
              <a:ahLst/>
              <a:cxnLst/>
              <a:rect l="l" t="t" r="r" b="b"/>
              <a:pathLst>
                <a:path w="1545" h="3766" extrusionOk="0">
                  <a:moveTo>
                    <a:pt x="1544" y="1"/>
                  </a:moveTo>
                  <a:lnTo>
                    <a:pt x="1544" y="1"/>
                  </a:lnTo>
                  <a:cubicBezTo>
                    <a:pt x="1100" y="995"/>
                    <a:pt x="571" y="1968"/>
                    <a:pt x="21" y="2898"/>
                  </a:cubicBezTo>
                  <a:cubicBezTo>
                    <a:pt x="21" y="2898"/>
                    <a:pt x="21" y="2898"/>
                    <a:pt x="0" y="2919"/>
                  </a:cubicBezTo>
                  <a:cubicBezTo>
                    <a:pt x="402" y="3258"/>
                    <a:pt x="719" y="3554"/>
                    <a:pt x="973" y="3765"/>
                  </a:cubicBezTo>
                  <a:lnTo>
                    <a:pt x="15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20"/>
            <p:cNvSpPr/>
            <p:nvPr/>
          </p:nvSpPr>
          <p:spPr>
            <a:xfrm>
              <a:off x="949800" y="2830775"/>
              <a:ext cx="105775" cy="236900"/>
            </a:xfrm>
            <a:custGeom>
              <a:avLst/>
              <a:gdLst/>
              <a:ahLst/>
              <a:cxnLst/>
              <a:rect l="l" t="t" r="r" b="b"/>
              <a:pathLst>
                <a:path w="4231" h="9476" extrusionOk="0">
                  <a:moveTo>
                    <a:pt x="3511" y="1"/>
                  </a:moveTo>
                  <a:cubicBezTo>
                    <a:pt x="2792" y="657"/>
                    <a:pt x="339" y="2856"/>
                    <a:pt x="0" y="3152"/>
                  </a:cubicBezTo>
                  <a:cubicBezTo>
                    <a:pt x="719" y="5373"/>
                    <a:pt x="1671" y="7572"/>
                    <a:pt x="2644" y="9476"/>
                  </a:cubicBezTo>
                  <a:lnTo>
                    <a:pt x="1798" y="4252"/>
                  </a:lnTo>
                  <a:lnTo>
                    <a:pt x="4230" y="2074"/>
                  </a:lnTo>
                  <a:cubicBezTo>
                    <a:pt x="3976" y="1397"/>
                    <a:pt x="3722" y="720"/>
                    <a:pt x="35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20"/>
            <p:cNvSpPr/>
            <p:nvPr/>
          </p:nvSpPr>
          <p:spPr>
            <a:xfrm>
              <a:off x="1030150" y="3017425"/>
              <a:ext cx="39150" cy="94150"/>
            </a:xfrm>
            <a:custGeom>
              <a:avLst/>
              <a:gdLst/>
              <a:ahLst/>
              <a:cxnLst/>
              <a:rect l="l" t="t" r="r" b="b"/>
              <a:pathLst>
                <a:path w="1566" h="3766" extrusionOk="0">
                  <a:moveTo>
                    <a:pt x="1" y="1"/>
                  </a:moveTo>
                  <a:lnTo>
                    <a:pt x="593" y="3765"/>
                  </a:lnTo>
                  <a:cubicBezTo>
                    <a:pt x="826" y="3554"/>
                    <a:pt x="1185" y="3237"/>
                    <a:pt x="1566" y="2898"/>
                  </a:cubicBezTo>
                  <a:cubicBezTo>
                    <a:pt x="995" y="1968"/>
                    <a:pt x="466" y="995"/>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20"/>
            <p:cNvSpPr/>
            <p:nvPr/>
          </p:nvSpPr>
          <p:spPr>
            <a:xfrm>
              <a:off x="1021700" y="2865675"/>
              <a:ext cx="1203950" cy="642975"/>
            </a:xfrm>
            <a:custGeom>
              <a:avLst/>
              <a:gdLst/>
              <a:ahLst/>
              <a:cxnLst/>
              <a:rect l="l" t="t" r="r" b="b"/>
              <a:pathLst>
                <a:path w="48158" h="25719" extrusionOk="0">
                  <a:moveTo>
                    <a:pt x="3427" y="1"/>
                  </a:moveTo>
                  <a:cubicBezTo>
                    <a:pt x="2729" y="614"/>
                    <a:pt x="381" y="2729"/>
                    <a:pt x="0" y="3089"/>
                  </a:cubicBezTo>
                  <a:cubicBezTo>
                    <a:pt x="910" y="5394"/>
                    <a:pt x="2010" y="7615"/>
                    <a:pt x="3300" y="9666"/>
                  </a:cubicBezTo>
                  <a:cubicBezTo>
                    <a:pt x="7805" y="16836"/>
                    <a:pt x="14128" y="22081"/>
                    <a:pt x="21657" y="24830"/>
                  </a:cubicBezTo>
                  <a:cubicBezTo>
                    <a:pt x="21657" y="24830"/>
                    <a:pt x="23815" y="25613"/>
                    <a:pt x="24069" y="25718"/>
                  </a:cubicBezTo>
                  <a:cubicBezTo>
                    <a:pt x="24343" y="25613"/>
                    <a:pt x="26501" y="24830"/>
                    <a:pt x="26501" y="24830"/>
                  </a:cubicBezTo>
                  <a:cubicBezTo>
                    <a:pt x="34009" y="22081"/>
                    <a:pt x="40354" y="16836"/>
                    <a:pt x="44858" y="9687"/>
                  </a:cubicBezTo>
                  <a:cubicBezTo>
                    <a:pt x="46127" y="7657"/>
                    <a:pt x="47227" y="5415"/>
                    <a:pt x="48158" y="3089"/>
                  </a:cubicBezTo>
                  <a:cubicBezTo>
                    <a:pt x="47756" y="2729"/>
                    <a:pt x="45408" y="614"/>
                    <a:pt x="44732" y="1"/>
                  </a:cubicBezTo>
                  <a:cubicBezTo>
                    <a:pt x="43801" y="2644"/>
                    <a:pt x="42638" y="5140"/>
                    <a:pt x="41200" y="7382"/>
                  </a:cubicBezTo>
                  <a:cubicBezTo>
                    <a:pt x="37223" y="13748"/>
                    <a:pt x="31640" y="18380"/>
                    <a:pt x="25041" y="20812"/>
                  </a:cubicBezTo>
                  <a:lnTo>
                    <a:pt x="24069" y="21150"/>
                  </a:lnTo>
                  <a:cubicBezTo>
                    <a:pt x="24069" y="21150"/>
                    <a:pt x="23117" y="20812"/>
                    <a:pt x="23117" y="20812"/>
                  </a:cubicBezTo>
                  <a:cubicBezTo>
                    <a:pt x="16497" y="18380"/>
                    <a:pt x="10935" y="13748"/>
                    <a:pt x="6937" y="7382"/>
                  </a:cubicBezTo>
                  <a:cubicBezTo>
                    <a:pt x="5520" y="5140"/>
                    <a:pt x="4357" y="2644"/>
                    <a:pt x="3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20"/>
            <p:cNvSpPr/>
            <p:nvPr/>
          </p:nvSpPr>
          <p:spPr>
            <a:xfrm>
              <a:off x="1078800" y="3012675"/>
              <a:ext cx="78800" cy="71400"/>
            </a:xfrm>
            <a:custGeom>
              <a:avLst/>
              <a:gdLst/>
              <a:ahLst/>
              <a:cxnLst/>
              <a:rect l="l" t="t" r="r" b="b"/>
              <a:pathLst>
                <a:path w="3152" h="2856" extrusionOk="0">
                  <a:moveTo>
                    <a:pt x="2581" y="339"/>
                  </a:moveTo>
                  <a:lnTo>
                    <a:pt x="1904" y="1100"/>
                  </a:lnTo>
                  <a:lnTo>
                    <a:pt x="1608" y="550"/>
                  </a:lnTo>
                  <a:lnTo>
                    <a:pt x="2581" y="339"/>
                  </a:lnTo>
                  <a:close/>
                  <a:moveTo>
                    <a:pt x="2708" y="0"/>
                  </a:moveTo>
                  <a:cubicBezTo>
                    <a:pt x="1967" y="127"/>
                    <a:pt x="804" y="318"/>
                    <a:pt x="276" y="339"/>
                  </a:cubicBezTo>
                  <a:lnTo>
                    <a:pt x="149" y="191"/>
                  </a:lnTo>
                  <a:lnTo>
                    <a:pt x="1" y="275"/>
                  </a:lnTo>
                  <a:cubicBezTo>
                    <a:pt x="85" y="381"/>
                    <a:pt x="149" y="508"/>
                    <a:pt x="212" y="635"/>
                  </a:cubicBezTo>
                  <a:cubicBezTo>
                    <a:pt x="297" y="783"/>
                    <a:pt x="360" y="931"/>
                    <a:pt x="445" y="1079"/>
                  </a:cubicBezTo>
                  <a:lnTo>
                    <a:pt x="572" y="994"/>
                  </a:lnTo>
                  <a:lnTo>
                    <a:pt x="508" y="783"/>
                  </a:lnTo>
                  <a:lnTo>
                    <a:pt x="1270" y="593"/>
                  </a:lnTo>
                  <a:lnTo>
                    <a:pt x="1693" y="1333"/>
                  </a:lnTo>
                  <a:cubicBezTo>
                    <a:pt x="1545" y="1502"/>
                    <a:pt x="1291" y="1756"/>
                    <a:pt x="1143" y="1904"/>
                  </a:cubicBezTo>
                  <a:lnTo>
                    <a:pt x="995" y="1735"/>
                  </a:lnTo>
                  <a:lnTo>
                    <a:pt x="847" y="1819"/>
                  </a:lnTo>
                  <a:cubicBezTo>
                    <a:pt x="952" y="1988"/>
                    <a:pt x="1058" y="2158"/>
                    <a:pt x="1164" y="2348"/>
                  </a:cubicBezTo>
                  <a:cubicBezTo>
                    <a:pt x="1248" y="2517"/>
                    <a:pt x="1333" y="2686"/>
                    <a:pt x="1439" y="2856"/>
                  </a:cubicBezTo>
                  <a:lnTo>
                    <a:pt x="1587" y="2771"/>
                  </a:lnTo>
                  <a:lnTo>
                    <a:pt x="1502" y="2559"/>
                  </a:lnTo>
                  <a:cubicBezTo>
                    <a:pt x="1650" y="2369"/>
                    <a:pt x="2116" y="1819"/>
                    <a:pt x="2454" y="1439"/>
                  </a:cubicBezTo>
                  <a:lnTo>
                    <a:pt x="3152" y="656"/>
                  </a:lnTo>
                  <a:lnTo>
                    <a:pt x="3110" y="402"/>
                  </a:lnTo>
                  <a:cubicBezTo>
                    <a:pt x="2962" y="275"/>
                    <a:pt x="2835" y="148"/>
                    <a:pt x="270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20"/>
            <p:cNvSpPr/>
            <p:nvPr/>
          </p:nvSpPr>
          <p:spPr>
            <a:xfrm>
              <a:off x="1138025" y="3083000"/>
              <a:ext cx="93075" cy="88850"/>
            </a:xfrm>
            <a:custGeom>
              <a:avLst/>
              <a:gdLst/>
              <a:ahLst/>
              <a:cxnLst/>
              <a:rect l="l" t="t" r="r" b="b"/>
              <a:pathLst>
                <a:path w="3723" h="3554" extrusionOk="0">
                  <a:moveTo>
                    <a:pt x="2115" y="0"/>
                  </a:moveTo>
                  <a:lnTo>
                    <a:pt x="1988" y="106"/>
                  </a:lnTo>
                  <a:lnTo>
                    <a:pt x="2094" y="317"/>
                  </a:lnTo>
                  <a:cubicBezTo>
                    <a:pt x="1925" y="466"/>
                    <a:pt x="1756" y="614"/>
                    <a:pt x="1523" y="762"/>
                  </a:cubicBezTo>
                  <a:lnTo>
                    <a:pt x="910" y="1206"/>
                  </a:lnTo>
                  <a:cubicBezTo>
                    <a:pt x="698" y="1354"/>
                    <a:pt x="508" y="1481"/>
                    <a:pt x="318" y="1586"/>
                  </a:cubicBezTo>
                  <a:lnTo>
                    <a:pt x="148" y="1417"/>
                  </a:lnTo>
                  <a:lnTo>
                    <a:pt x="0" y="1523"/>
                  </a:lnTo>
                  <a:cubicBezTo>
                    <a:pt x="106" y="1650"/>
                    <a:pt x="191" y="1756"/>
                    <a:pt x="275" y="1883"/>
                  </a:cubicBezTo>
                  <a:cubicBezTo>
                    <a:pt x="360" y="2009"/>
                    <a:pt x="444" y="2136"/>
                    <a:pt x="550" y="2263"/>
                  </a:cubicBezTo>
                  <a:lnTo>
                    <a:pt x="677" y="2179"/>
                  </a:lnTo>
                  <a:lnTo>
                    <a:pt x="571" y="1946"/>
                  </a:lnTo>
                  <a:cubicBezTo>
                    <a:pt x="931" y="1650"/>
                    <a:pt x="1460" y="1269"/>
                    <a:pt x="1883" y="973"/>
                  </a:cubicBezTo>
                  <a:lnTo>
                    <a:pt x="1883" y="973"/>
                  </a:lnTo>
                  <a:cubicBezTo>
                    <a:pt x="1608" y="1650"/>
                    <a:pt x="1375" y="2369"/>
                    <a:pt x="1100" y="3088"/>
                  </a:cubicBezTo>
                  <a:cubicBezTo>
                    <a:pt x="1164" y="3173"/>
                    <a:pt x="1227" y="3257"/>
                    <a:pt x="1290" y="3321"/>
                  </a:cubicBezTo>
                  <a:cubicBezTo>
                    <a:pt x="1333" y="3405"/>
                    <a:pt x="1396" y="3490"/>
                    <a:pt x="1438" y="3553"/>
                  </a:cubicBezTo>
                  <a:cubicBezTo>
                    <a:pt x="1629" y="3405"/>
                    <a:pt x="1904" y="3194"/>
                    <a:pt x="2200" y="2982"/>
                  </a:cubicBezTo>
                  <a:lnTo>
                    <a:pt x="2792" y="2538"/>
                  </a:lnTo>
                  <a:cubicBezTo>
                    <a:pt x="3025" y="2390"/>
                    <a:pt x="3215" y="2263"/>
                    <a:pt x="3405" y="2157"/>
                  </a:cubicBezTo>
                  <a:lnTo>
                    <a:pt x="3575" y="2327"/>
                  </a:lnTo>
                  <a:lnTo>
                    <a:pt x="3723" y="2221"/>
                  </a:lnTo>
                  <a:cubicBezTo>
                    <a:pt x="3617" y="2094"/>
                    <a:pt x="3532" y="1967"/>
                    <a:pt x="3448" y="1840"/>
                  </a:cubicBezTo>
                  <a:cubicBezTo>
                    <a:pt x="3342" y="1734"/>
                    <a:pt x="3257" y="1608"/>
                    <a:pt x="3173" y="1481"/>
                  </a:cubicBezTo>
                  <a:lnTo>
                    <a:pt x="3046" y="1565"/>
                  </a:lnTo>
                  <a:lnTo>
                    <a:pt x="3152" y="1798"/>
                  </a:lnTo>
                  <a:cubicBezTo>
                    <a:pt x="2792" y="2094"/>
                    <a:pt x="1861" y="2771"/>
                    <a:pt x="1861" y="2771"/>
                  </a:cubicBezTo>
                  <a:cubicBezTo>
                    <a:pt x="2094" y="2115"/>
                    <a:pt x="2369" y="1375"/>
                    <a:pt x="2602" y="698"/>
                  </a:cubicBezTo>
                  <a:cubicBezTo>
                    <a:pt x="2517" y="571"/>
                    <a:pt x="2433" y="466"/>
                    <a:pt x="2348" y="360"/>
                  </a:cubicBezTo>
                  <a:cubicBezTo>
                    <a:pt x="2263" y="233"/>
                    <a:pt x="2200" y="127"/>
                    <a:pt x="2115"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20"/>
            <p:cNvSpPr/>
            <p:nvPr/>
          </p:nvSpPr>
          <p:spPr>
            <a:xfrm>
              <a:off x="1216800" y="3183400"/>
              <a:ext cx="80925" cy="70925"/>
            </a:xfrm>
            <a:custGeom>
              <a:avLst/>
              <a:gdLst/>
              <a:ahLst/>
              <a:cxnLst/>
              <a:rect l="l" t="t" r="r" b="b"/>
              <a:pathLst>
                <a:path w="3237" h="2837" extrusionOk="0">
                  <a:moveTo>
                    <a:pt x="1490" y="1"/>
                  </a:moveTo>
                  <a:cubicBezTo>
                    <a:pt x="1169" y="1"/>
                    <a:pt x="856" y="117"/>
                    <a:pt x="593" y="362"/>
                  </a:cubicBezTo>
                  <a:cubicBezTo>
                    <a:pt x="1" y="891"/>
                    <a:pt x="64" y="1716"/>
                    <a:pt x="529" y="2223"/>
                  </a:cubicBezTo>
                  <a:cubicBezTo>
                    <a:pt x="868" y="2583"/>
                    <a:pt x="1227" y="2794"/>
                    <a:pt x="1819" y="2837"/>
                  </a:cubicBezTo>
                  <a:lnTo>
                    <a:pt x="1862" y="2541"/>
                  </a:lnTo>
                  <a:cubicBezTo>
                    <a:pt x="1523" y="2477"/>
                    <a:pt x="1270" y="2350"/>
                    <a:pt x="1122" y="2160"/>
                  </a:cubicBezTo>
                  <a:cubicBezTo>
                    <a:pt x="741" y="1758"/>
                    <a:pt x="720" y="1208"/>
                    <a:pt x="1164" y="785"/>
                  </a:cubicBezTo>
                  <a:cubicBezTo>
                    <a:pt x="1358" y="600"/>
                    <a:pt x="1561" y="524"/>
                    <a:pt x="1752" y="524"/>
                  </a:cubicBezTo>
                  <a:cubicBezTo>
                    <a:pt x="1997" y="524"/>
                    <a:pt x="2224" y="649"/>
                    <a:pt x="2390" y="827"/>
                  </a:cubicBezTo>
                  <a:cubicBezTo>
                    <a:pt x="2539" y="954"/>
                    <a:pt x="2644" y="1208"/>
                    <a:pt x="2687" y="1398"/>
                  </a:cubicBezTo>
                  <a:lnTo>
                    <a:pt x="2539" y="1568"/>
                  </a:lnTo>
                  <a:lnTo>
                    <a:pt x="2665" y="1716"/>
                  </a:lnTo>
                  <a:cubicBezTo>
                    <a:pt x="2813" y="1589"/>
                    <a:pt x="3046" y="1462"/>
                    <a:pt x="3236" y="1377"/>
                  </a:cubicBezTo>
                  <a:cubicBezTo>
                    <a:pt x="3088" y="1081"/>
                    <a:pt x="2940" y="827"/>
                    <a:pt x="2708" y="595"/>
                  </a:cubicBezTo>
                  <a:cubicBezTo>
                    <a:pt x="2357" y="208"/>
                    <a:pt x="1917" y="1"/>
                    <a:pt x="14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20"/>
            <p:cNvSpPr/>
            <p:nvPr/>
          </p:nvSpPr>
          <p:spPr>
            <a:xfrm>
              <a:off x="1294000" y="3257425"/>
              <a:ext cx="85150" cy="72300"/>
            </a:xfrm>
            <a:custGeom>
              <a:avLst/>
              <a:gdLst/>
              <a:ahLst/>
              <a:cxnLst/>
              <a:rect l="l" t="t" r="r" b="b"/>
              <a:pathLst>
                <a:path w="3406" h="2892" extrusionOk="0">
                  <a:moveTo>
                    <a:pt x="1869" y="514"/>
                  </a:moveTo>
                  <a:cubicBezTo>
                    <a:pt x="2033" y="514"/>
                    <a:pt x="2191" y="572"/>
                    <a:pt x="2327" y="700"/>
                  </a:cubicBezTo>
                  <a:cubicBezTo>
                    <a:pt x="2708" y="997"/>
                    <a:pt x="2665" y="1525"/>
                    <a:pt x="2306" y="1969"/>
                  </a:cubicBezTo>
                  <a:cubicBezTo>
                    <a:pt x="2083" y="2231"/>
                    <a:pt x="1804" y="2379"/>
                    <a:pt x="1534" y="2379"/>
                  </a:cubicBezTo>
                  <a:cubicBezTo>
                    <a:pt x="1367" y="2379"/>
                    <a:pt x="1203" y="2323"/>
                    <a:pt x="1058" y="2202"/>
                  </a:cubicBezTo>
                  <a:cubicBezTo>
                    <a:pt x="677" y="1885"/>
                    <a:pt x="720" y="1377"/>
                    <a:pt x="1079" y="933"/>
                  </a:cubicBezTo>
                  <a:cubicBezTo>
                    <a:pt x="1315" y="670"/>
                    <a:pt x="1601" y="514"/>
                    <a:pt x="1869" y="514"/>
                  </a:cubicBezTo>
                  <a:close/>
                  <a:moveTo>
                    <a:pt x="1534" y="0"/>
                  </a:moveTo>
                  <a:cubicBezTo>
                    <a:pt x="1147" y="0"/>
                    <a:pt x="790" y="172"/>
                    <a:pt x="529" y="489"/>
                  </a:cubicBezTo>
                  <a:cubicBezTo>
                    <a:pt x="0" y="1145"/>
                    <a:pt x="127" y="1885"/>
                    <a:pt x="825" y="2477"/>
                  </a:cubicBezTo>
                  <a:cubicBezTo>
                    <a:pt x="1169" y="2762"/>
                    <a:pt x="1527" y="2892"/>
                    <a:pt x="1858" y="2892"/>
                  </a:cubicBezTo>
                  <a:cubicBezTo>
                    <a:pt x="2239" y="2892"/>
                    <a:pt x="2585" y="2719"/>
                    <a:pt x="2834" y="2414"/>
                  </a:cubicBezTo>
                  <a:cubicBezTo>
                    <a:pt x="3405" y="1758"/>
                    <a:pt x="3279" y="1018"/>
                    <a:pt x="2560" y="404"/>
                  </a:cubicBezTo>
                  <a:cubicBezTo>
                    <a:pt x="2226" y="129"/>
                    <a:pt x="1869" y="0"/>
                    <a:pt x="1534"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20"/>
            <p:cNvSpPr/>
            <p:nvPr/>
          </p:nvSpPr>
          <p:spPr>
            <a:xfrm>
              <a:off x="1383350" y="3315625"/>
              <a:ext cx="83050" cy="92575"/>
            </a:xfrm>
            <a:custGeom>
              <a:avLst/>
              <a:gdLst/>
              <a:ahLst/>
              <a:cxnLst/>
              <a:rect l="l" t="t" r="r" b="b"/>
              <a:pathLst>
                <a:path w="3322" h="3703" extrusionOk="0">
                  <a:moveTo>
                    <a:pt x="2010" y="805"/>
                  </a:moveTo>
                  <a:cubicBezTo>
                    <a:pt x="2116" y="847"/>
                    <a:pt x="2179" y="889"/>
                    <a:pt x="2327" y="974"/>
                  </a:cubicBezTo>
                  <a:cubicBezTo>
                    <a:pt x="2602" y="1143"/>
                    <a:pt x="2644" y="1312"/>
                    <a:pt x="2517" y="1524"/>
                  </a:cubicBezTo>
                  <a:cubicBezTo>
                    <a:pt x="2442" y="1654"/>
                    <a:pt x="2333" y="1712"/>
                    <a:pt x="2202" y="1712"/>
                  </a:cubicBezTo>
                  <a:cubicBezTo>
                    <a:pt x="2077" y="1712"/>
                    <a:pt x="1932" y="1659"/>
                    <a:pt x="1777" y="1566"/>
                  </a:cubicBezTo>
                  <a:cubicBezTo>
                    <a:pt x="1714" y="1524"/>
                    <a:pt x="1650" y="1481"/>
                    <a:pt x="1608" y="1418"/>
                  </a:cubicBezTo>
                  <a:lnTo>
                    <a:pt x="1714" y="1249"/>
                  </a:lnTo>
                  <a:cubicBezTo>
                    <a:pt x="1820" y="1058"/>
                    <a:pt x="1946" y="889"/>
                    <a:pt x="2010" y="805"/>
                  </a:cubicBezTo>
                  <a:close/>
                  <a:moveTo>
                    <a:pt x="1375" y="1"/>
                  </a:moveTo>
                  <a:lnTo>
                    <a:pt x="1291" y="149"/>
                  </a:lnTo>
                  <a:lnTo>
                    <a:pt x="1460" y="297"/>
                  </a:lnTo>
                  <a:cubicBezTo>
                    <a:pt x="1375" y="509"/>
                    <a:pt x="1248" y="699"/>
                    <a:pt x="1100" y="932"/>
                  </a:cubicBezTo>
                  <a:lnTo>
                    <a:pt x="741" y="1566"/>
                  </a:lnTo>
                  <a:cubicBezTo>
                    <a:pt x="593" y="1799"/>
                    <a:pt x="466" y="1968"/>
                    <a:pt x="318" y="2137"/>
                  </a:cubicBezTo>
                  <a:lnTo>
                    <a:pt x="106" y="2052"/>
                  </a:lnTo>
                  <a:lnTo>
                    <a:pt x="1" y="2201"/>
                  </a:lnTo>
                  <a:cubicBezTo>
                    <a:pt x="191" y="2306"/>
                    <a:pt x="360" y="2412"/>
                    <a:pt x="529" y="2518"/>
                  </a:cubicBezTo>
                  <a:cubicBezTo>
                    <a:pt x="699" y="2623"/>
                    <a:pt x="868" y="2729"/>
                    <a:pt x="1016" y="2856"/>
                  </a:cubicBezTo>
                  <a:lnTo>
                    <a:pt x="1100" y="2708"/>
                  </a:lnTo>
                  <a:lnTo>
                    <a:pt x="952" y="2539"/>
                  </a:lnTo>
                  <a:cubicBezTo>
                    <a:pt x="1037" y="2349"/>
                    <a:pt x="1143" y="2137"/>
                    <a:pt x="1291" y="1904"/>
                  </a:cubicBezTo>
                  <a:lnTo>
                    <a:pt x="1418" y="1714"/>
                  </a:lnTo>
                  <a:lnTo>
                    <a:pt x="1587" y="1820"/>
                  </a:lnTo>
                  <a:cubicBezTo>
                    <a:pt x="1629" y="2201"/>
                    <a:pt x="1671" y="2856"/>
                    <a:pt x="1693" y="3321"/>
                  </a:cubicBezTo>
                  <a:cubicBezTo>
                    <a:pt x="1925" y="3427"/>
                    <a:pt x="2179" y="3554"/>
                    <a:pt x="2412" y="3702"/>
                  </a:cubicBezTo>
                  <a:lnTo>
                    <a:pt x="2496" y="3554"/>
                  </a:lnTo>
                  <a:lnTo>
                    <a:pt x="2412" y="3448"/>
                  </a:lnTo>
                  <a:cubicBezTo>
                    <a:pt x="2369" y="3279"/>
                    <a:pt x="2264" y="2349"/>
                    <a:pt x="2221" y="2095"/>
                  </a:cubicBezTo>
                  <a:lnTo>
                    <a:pt x="2221" y="2095"/>
                  </a:lnTo>
                  <a:cubicBezTo>
                    <a:pt x="2343" y="2145"/>
                    <a:pt x="2465" y="2171"/>
                    <a:pt x="2580" y="2171"/>
                  </a:cubicBezTo>
                  <a:cubicBezTo>
                    <a:pt x="2805" y="2171"/>
                    <a:pt x="3005" y="2072"/>
                    <a:pt x="3131" y="1862"/>
                  </a:cubicBezTo>
                  <a:cubicBezTo>
                    <a:pt x="3321" y="1566"/>
                    <a:pt x="3321" y="1206"/>
                    <a:pt x="2708" y="805"/>
                  </a:cubicBezTo>
                  <a:cubicBezTo>
                    <a:pt x="2560" y="720"/>
                    <a:pt x="2391" y="614"/>
                    <a:pt x="2243" y="530"/>
                  </a:cubicBezTo>
                  <a:cubicBezTo>
                    <a:pt x="2073" y="424"/>
                    <a:pt x="1925" y="339"/>
                    <a:pt x="1777" y="255"/>
                  </a:cubicBezTo>
                  <a:cubicBezTo>
                    <a:pt x="1650" y="170"/>
                    <a:pt x="1502" y="86"/>
                    <a:pt x="1375"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20"/>
            <p:cNvSpPr/>
            <p:nvPr/>
          </p:nvSpPr>
          <p:spPr>
            <a:xfrm>
              <a:off x="1477475" y="3380675"/>
              <a:ext cx="69800" cy="76675"/>
            </a:xfrm>
            <a:custGeom>
              <a:avLst/>
              <a:gdLst/>
              <a:ahLst/>
              <a:cxnLst/>
              <a:rect l="l" t="t" r="r" b="b"/>
              <a:pathLst>
                <a:path w="2792" h="3067" extrusionOk="0">
                  <a:moveTo>
                    <a:pt x="2136" y="339"/>
                  </a:moveTo>
                  <a:lnTo>
                    <a:pt x="2031" y="1354"/>
                  </a:lnTo>
                  <a:lnTo>
                    <a:pt x="1460" y="1100"/>
                  </a:lnTo>
                  <a:lnTo>
                    <a:pt x="2115" y="339"/>
                  </a:lnTo>
                  <a:close/>
                  <a:moveTo>
                    <a:pt x="2031" y="0"/>
                  </a:moveTo>
                  <a:cubicBezTo>
                    <a:pt x="1502" y="550"/>
                    <a:pt x="698" y="1396"/>
                    <a:pt x="275" y="1713"/>
                  </a:cubicBezTo>
                  <a:lnTo>
                    <a:pt x="64" y="1671"/>
                  </a:lnTo>
                  <a:lnTo>
                    <a:pt x="0" y="1840"/>
                  </a:lnTo>
                  <a:cubicBezTo>
                    <a:pt x="127" y="1883"/>
                    <a:pt x="254" y="1946"/>
                    <a:pt x="381" y="1988"/>
                  </a:cubicBezTo>
                  <a:cubicBezTo>
                    <a:pt x="529" y="2073"/>
                    <a:pt x="698" y="2136"/>
                    <a:pt x="846" y="2221"/>
                  </a:cubicBezTo>
                  <a:lnTo>
                    <a:pt x="910" y="2052"/>
                  </a:lnTo>
                  <a:lnTo>
                    <a:pt x="741" y="1925"/>
                  </a:lnTo>
                  <a:lnTo>
                    <a:pt x="1248" y="1333"/>
                  </a:lnTo>
                  <a:lnTo>
                    <a:pt x="1988" y="1671"/>
                  </a:lnTo>
                  <a:cubicBezTo>
                    <a:pt x="1988" y="1904"/>
                    <a:pt x="1925" y="2242"/>
                    <a:pt x="1883" y="2454"/>
                  </a:cubicBezTo>
                  <a:lnTo>
                    <a:pt x="1671" y="2411"/>
                  </a:lnTo>
                  <a:lnTo>
                    <a:pt x="1586" y="2559"/>
                  </a:lnTo>
                  <a:cubicBezTo>
                    <a:pt x="1777" y="2644"/>
                    <a:pt x="1988" y="2707"/>
                    <a:pt x="2179" y="2792"/>
                  </a:cubicBezTo>
                  <a:cubicBezTo>
                    <a:pt x="2348" y="2877"/>
                    <a:pt x="2517" y="2982"/>
                    <a:pt x="2707" y="3067"/>
                  </a:cubicBezTo>
                  <a:lnTo>
                    <a:pt x="2771" y="2898"/>
                  </a:lnTo>
                  <a:lnTo>
                    <a:pt x="2602" y="2771"/>
                  </a:lnTo>
                  <a:cubicBezTo>
                    <a:pt x="2581" y="2538"/>
                    <a:pt x="2623" y="1819"/>
                    <a:pt x="2686" y="1312"/>
                  </a:cubicBezTo>
                  <a:lnTo>
                    <a:pt x="2792" y="254"/>
                  </a:lnTo>
                  <a:lnTo>
                    <a:pt x="2581" y="85"/>
                  </a:lnTo>
                  <a:cubicBezTo>
                    <a:pt x="2411" y="64"/>
                    <a:pt x="2221" y="43"/>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20"/>
            <p:cNvSpPr/>
            <p:nvPr/>
          </p:nvSpPr>
          <p:spPr>
            <a:xfrm>
              <a:off x="1686850" y="3380150"/>
              <a:ext cx="53950" cy="71925"/>
            </a:xfrm>
            <a:custGeom>
              <a:avLst/>
              <a:gdLst/>
              <a:ahLst/>
              <a:cxnLst/>
              <a:rect l="l" t="t" r="r" b="b"/>
              <a:pathLst>
                <a:path w="2158" h="2877" extrusionOk="0">
                  <a:moveTo>
                    <a:pt x="1121" y="0"/>
                  </a:moveTo>
                  <a:cubicBezTo>
                    <a:pt x="931" y="85"/>
                    <a:pt x="741" y="169"/>
                    <a:pt x="571" y="254"/>
                  </a:cubicBezTo>
                  <a:cubicBezTo>
                    <a:pt x="381" y="339"/>
                    <a:pt x="191" y="402"/>
                    <a:pt x="0" y="487"/>
                  </a:cubicBezTo>
                  <a:lnTo>
                    <a:pt x="64" y="635"/>
                  </a:lnTo>
                  <a:lnTo>
                    <a:pt x="318" y="592"/>
                  </a:lnTo>
                  <a:cubicBezTo>
                    <a:pt x="423" y="783"/>
                    <a:pt x="508" y="973"/>
                    <a:pt x="635" y="1227"/>
                  </a:cubicBezTo>
                  <a:lnTo>
                    <a:pt x="931" y="1904"/>
                  </a:lnTo>
                  <a:cubicBezTo>
                    <a:pt x="1037" y="2157"/>
                    <a:pt x="1121" y="2369"/>
                    <a:pt x="1185" y="2580"/>
                  </a:cubicBezTo>
                  <a:lnTo>
                    <a:pt x="994" y="2707"/>
                  </a:lnTo>
                  <a:lnTo>
                    <a:pt x="1058" y="2877"/>
                  </a:lnTo>
                  <a:cubicBezTo>
                    <a:pt x="1248" y="2771"/>
                    <a:pt x="1439" y="2686"/>
                    <a:pt x="1608" y="2602"/>
                  </a:cubicBezTo>
                  <a:cubicBezTo>
                    <a:pt x="1777" y="2538"/>
                    <a:pt x="1967" y="2454"/>
                    <a:pt x="2158" y="2390"/>
                  </a:cubicBezTo>
                  <a:lnTo>
                    <a:pt x="2094" y="2221"/>
                  </a:lnTo>
                  <a:lnTo>
                    <a:pt x="1840" y="2284"/>
                  </a:lnTo>
                  <a:cubicBezTo>
                    <a:pt x="1735" y="2094"/>
                    <a:pt x="1650" y="1882"/>
                    <a:pt x="1544" y="1629"/>
                  </a:cubicBezTo>
                  <a:lnTo>
                    <a:pt x="1248" y="952"/>
                  </a:lnTo>
                  <a:cubicBezTo>
                    <a:pt x="1143" y="698"/>
                    <a:pt x="1058" y="508"/>
                    <a:pt x="994" y="296"/>
                  </a:cubicBezTo>
                  <a:lnTo>
                    <a:pt x="1185" y="148"/>
                  </a:lnTo>
                  <a:lnTo>
                    <a:pt x="1121"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20"/>
            <p:cNvSpPr/>
            <p:nvPr/>
          </p:nvSpPr>
          <p:spPr>
            <a:xfrm>
              <a:off x="1751875" y="3319350"/>
              <a:ext cx="107375" cy="99950"/>
            </a:xfrm>
            <a:custGeom>
              <a:avLst/>
              <a:gdLst/>
              <a:ahLst/>
              <a:cxnLst/>
              <a:rect l="l" t="t" r="r" b="b"/>
              <a:pathLst>
                <a:path w="4295" h="3998" extrusionOk="0">
                  <a:moveTo>
                    <a:pt x="2919" y="0"/>
                  </a:moveTo>
                  <a:cubicBezTo>
                    <a:pt x="2771" y="85"/>
                    <a:pt x="2623" y="190"/>
                    <a:pt x="2454" y="275"/>
                  </a:cubicBezTo>
                  <a:cubicBezTo>
                    <a:pt x="2306" y="360"/>
                    <a:pt x="2158" y="465"/>
                    <a:pt x="1989" y="550"/>
                  </a:cubicBezTo>
                  <a:cubicBezTo>
                    <a:pt x="2073" y="888"/>
                    <a:pt x="2348" y="2178"/>
                    <a:pt x="2391" y="2432"/>
                  </a:cubicBezTo>
                  <a:cubicBezTo>
                    <a:pt x="2095" y="2242"/>
                    <a:pt x="1164" y="1438"/>
                    <a:pt x="910" y="1206"/>
                  </a:cubicBezTo>
                  <a:cubicBezTo>
                    <a:pt x="762" y="1290"/>
                    <a:pt x="614" y="1396"/>
                    <a:pt x="466" y="1480"/>
                  </a:cubicBezTo>
                  <a:cubicBezTo>
                    <a:pt x="318" y="1565"/>
                    <a:pt x="149" y="1650"/>
                    <a:pt x="1" y="1734"/>
                  </a:cubicBezTo>
                  <a:lnTo>
                    <a:pt x="85" y="1882"/>
                  </a:lnTo>
                  <a:lnTo>
                    <a:pt x="297" y="1819"/>
                  </a:lnTo>
                  <a:lnTo>
                    <a:pt x="487" y="2115"/>
                  </a:lnTo>
                  <a:cubicBezTo>
                    <a:pt x="656" y="2411"/>
                    <a:pt x="1228" y="3426"/>
                    <a:pt x="1354" y="3701"/>
                  </a:cubicBezTo>
                  <a:lnTo>
                    <a:pt x="1185" y="3870"/>
                  </a:lnTo>
                  <a:lnTo>
                    <a:pt x="1270" y="3997"/>
                  </a:lnTo>
                  <a:cubicBezTo>
                    <a:pt x="1397" y="3934"/>
                    <a:pt x="1524" y="3849"/>
                    <a:pt x="1650" y="3765"/>
                  </a:cubicBezTo>
                  <a:cubicBezTo>
                    <a:pt x="1799" y="3680"/>
                    <a:pt x="1925" y="3617"/>
                    <a:pt x="2052" y="3532"/>
                  </a:cubicBezTo>
                  <a:lnTo>
                    <a:pt x="1968" y="3384"/>
                  </a:lnTo>
                  <a:lnTo>
                    <a:pt x="1756" y="3469"/>
                  </a:lnTo>
                  <a:cubicBezTo>
                    <a:pt x="1608" y="3299"/>
                    <a:pt x="1481" y="3109"/>
                    <a:pt x="1333" y="2876"/>
                  </a:cubicBezTo>
                  <a:lnTo>
                    <a:pt x="1122" y="2517"/>
                  </a:lnTo>
                  <a:cubicBezTo>
                    <a:pt x="953" y="2200"/>
                    <a:pt x="826" y="1967"/>
                    <a:pt x="762" y="1861"/>
                  </a:cubicBezTo>
                  <a:lnTo>
                    <a:pt x="762" y="1840"/>
                  </a:lnTo>
                  <a:cubicBezTo>
                    <a:pt x="1714" y="2644"/>
                    <a:pt x="2222" y="3067"/>
                    <a:pt x="2475" y="3278"/>
                  </a:cubicBezTo>
                  <a:lnTo>
                    <a:pt x="2835" y="3067"/>
                  </a:lnTo>
                  <a:lnTo>
                    <a:pt x="2391" y="867"/>
                  </a:lnTo>
                  <a:lnTo>
                    <a:pt x="2391" y="867"/>
                  </a:lnTo>
                  <a:cubicBezTo>
                    <a:pt x="2454" y="973"/>
                    <a:pt x="2602" y="1206"/>
                    <a:pt x="2793" y="1523"/>
                  </a:cubicBezTo>
                  <a:lnTo>
                    <a:pt x="3025" y="1882"/>
                  </a:lnTo>
                  <a:cubicBezTo>
                    <a:pt x="3152" y="2115"/>
                    <a:pt x="3258" y="2305"/>
                    <a:pt x="3342" y="2517"/>
                  </a:cubicBezTo>
                  <a:lnTo>
                    <a:pt x="3173" y="2665"/>
                  </a:lnTo>
                  <a:lnTo>
                    <a:pt x="3258" y="2834"/>
                  </a:lnTo>
                  <a:cubicBezTo>
                    <a:pt x="3406" y="2707"/>
                    <a:pt x="3575" y="2601"/>
                    <a:pt x="3765" y="2496"/>
                  </a:cubicBezTo>
                  <a:cubicBezTo>
                    <a:pt x="3935" y="2411"/>
                    <a:pt x="4125" y="2305"/>
                    <a:pt x="4294" y="2200"/>
                  </a:cubicBezTo>
                  <a:lnTo>
                    <a:pt x="4210" y="2052"/>
                  </a:lnTo>
                  <a:lnTo>
                    <a:pt x="3935" y="2157"/>
                  </a:lnTo>
                  <a:cubicBezTo>
                    <a:pt x="3808" y="1988"/>
                    <a:pt x="3681" y="1798"/>
                    <a:pt x="3533" y="1565"/>
                  </a:cubicBezTo>
                  <a:lnTo>
                    <a:pt x="3173" y="931"/>
                  </a:lnTo>
                  <a:cubicBezTo>
                    <a:pt x="3025" y="698"/>
                    <a:pt x="2919" y="508"/>
                    <a:pt x="2835" y="296"/>
                  </a:cubicBezTo>
                  <a:lnTo>
                    <a:pt x="3004" y="127"/>
                  </a:lnTo>
                  <a:lnTo>
                    <a:pt x="2919"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20"/>
            <p:cNvSpPr/>
            <p:nvPr/>
          </p:nvSpPr>
          <p:spPr>
            <a:xfrm>
              <a:off x="1857100" y="3263150"/>
              <a:ext cx="67700" cy="82650"/>
            </a:xfrm>
            <a:custGeom>
              <a:avLst/>
              <a:gdLst/>
              <a:ahLst/>
              <a:cxnLst/>
              <a:rect l="l" t="t" r="r" b="b"/>
              <a:pathLst>
                <a:path w="2708" h="3306" extrusionOk="0">
                  <a:moveTo>
                    <a:pt x="1863" y="1"/>
                  </a:moveTo>
                  <a:cubicBezTo>
                    <a:pt x="1669" y="1"/>
                    <a:pt x="1453" y="85"/>
                    <a:pt x="1227" y="260"/>
                  </a:cubicBezTo>
                  <a:cubicBezTo>
                    <a:pt x="1143" y="366"/>
                    <a:pt x="1016" y="471"/>
                    <a:pt x="847" y="598"/>
                  </a:cubicBezTo>
                  <a:cubicBezTo>
                    <a:pt x="699" y="746"/>
                    <a:pt x="550" y="873"/>
                    <a:pt x="424" y="958"/>
                  </a:cubicBezTo>
                  <a:cubicBezTo>
                    <a:pt x="297" y="1042"/>
                    <a:pt x="149" y="1169"/>
                    <a:pt x="1" y="1296"/>
                  </a:cubicBezTo>
                  <a:lnTo>
                    <a:pt x="106" y="1423"/>
                  </a:lnTo>
                  <a:lnTo>
                    <a:pt x="318" y="1317"/>
                  </a:lnTo>
                  <a:cubicBezTo>
                    <a:pt x="487" y="1465"/>
                    <a:pt x="614" y="1635"/>
                    <a:pt x="804" y="1846"/>
                  </a:cubicBezTo>
                  <a:lnTo>
                    <a:pt x="1248" y="2417"/>
                  </a:lnTo>
                  <a:cubicBezTo>
                    <a:pt x="1418" y="2629"/>
                    <a:pt x="1544" y="2819"/>
                    <a:pt x="1671" y="2988"/>
                  </a:cubicBezTo>
                  <a:lnTo>
                    <a:pt x="1523" y="3179"/>
                  </a:lnTo>
                  <a:lnTo>
                    <a:pt x="1629" y="3305"/>
                  </a:lnTo>
                  <a:cubicBezTo>
                    <a:pt x="1777" y="3179"/>
                    <a:pt x="1946" y="3052"/>
                    <a:pt x="2094" y="2925"/>
                  </a:cubicBezTo>
                  <a:cubicBezTo>
                    <a:pt x="2242" y="2798"/>
                    <a:pt x="2412" y="2671"/>
                    <a:pt x="2665" y="2481"/>
                  </a:cubicBezTo>
                  <a:lnTo>
                    <a:pt x="2539" y="2354"/>
                  </a:lnTo>
                  <a:lnTo>
                    <a:pt x="2264" y="2544"/>
                  </a:lnTo>
                  <a:cubicBezTo>
                    <a:pt x="2094" y="2375"/>
                    <a:pt x="1946" y="2206"/>
                    <a:pt x="1777" y="1994"/>
                  </a:cubicBezTo>
                  <a:lnTo>
                    <a:pt x="1439" y="1571"/>
                  </a:lnTo>
                  <a:cubicBezTo>
                    <a:pt x="1291" y="1402"/>
                    <a:pt x="1121" y="1169"/>
                    <a:pt x="995" y="979"/>
                  </a:cubicBezTo>
                  <a:cubicBezTo>
                    <a:pt x="1037" y="916"/>
                    <a:pt x="1121" y="831"/>
                    <a:pt x="1185" y="746"/>
                  </a:cubicBezTo>
                  <a:cubicBezTo>
                    <a:pt x="1316" y="646"/>
                    <a:pt x="1441" y="598"/>
                    <a:pt x="1556" y="598"/>
                  </a:cubicBezTo>
                  <a:cubicBezTo>
                    <a:pt x="1682" y="598"/>
                    <a:pt x="1794" y="657"/>
                    <a:pt x="1883" y="768"/>
                  </a:cubicBezTo>
                  <a:cubicBezTo>
                    <a:pt x="2052" y="979"/>
                    <a:pt x="2094" y="1254"/>
                    <a:pt x="1841" y="1465"/>
                  </a:cubicBezTo>
                  <a:cubicBezTo>
                    <a:pt x="1777" y="1508"/>
                    <a:pt x="1735" y="1550"/>
                    <a:pt x="1671" y="1571"/>
                  </a:cubicBezTo>
                  <a:lnTo>
                    <a:pt x="1798" y="1888"/>
                  </a:lnTo>
                  <a:cubicBezTo>
                    <a:pt x="1904" y="1825"/>
                    <a:pt x="2031" y="1740"/>
                    <a:pt x="2137" y="1656"/>
                  </a:cubicBezTo>
                  <a:cubicBezTo>
                    <a:pt x="2687" y="1212"/>
                    <a:pt x="2708" y="662"/>
                    <a:pt x="2390" y="281"/>
                  </a:cubicBezTo>
                  <a:cubicBezTo>
                    <a:pt x="2249" y="96"/>
                    <a:pt x="2068" y="1"/>
                    <a:pt x="186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20"/>
            <p:cNvSpPr/>
            <p:nvPr/>
          </p:nvSpPr>
          <p:spPr>
            <a:xfrm>
              <a:off x="1946450" y="3204075"/>
              <a:ext cx="78275" cy="78800"/>
            </a:xfrm>
            <a:custGeom>
              <a:avLst/>
              <a:gdLst/>
              <a:ahLst/>
              <a:cxnLst/>
              <a:rect l="l" t="t" r="r" b="b"/>
              <a:pathLst>
                <a:path w="3131" h="3152" extrusionOk="0">
                  <a:moveTo>
                    <a:pt x="382" y="635"/>
                  </a:moveTo>
                  <a:lnTo>
                    <a:pt x="1312" y="1100"/>
                  </a:lnTo>
                  <a:lnTo>
                    <a:pt x="847" y="1544"/>
                  </a:lnTo>
                  <a:lnTo>
                    <a:pt x="382" y="656"/>
                  </a:lnTo>
                  <a:lnTo>
                    <a:pt x="382" y="635"/>
                  </a:lnTo>
                  <a:close/>
                  <a:moveTo>
                    <a:pt x="508" y="0"/>
                  </a:moveTo>
                  <a:lnTo>
                    <a:pt x="297" y="127"/>
                  </a:lnTo>
                  <a:cubicBezTo>
                    <a:pt x="212" y="297"/>
                    <a:pt x="128" y="445"/>
                    <a:pt x="1" y="635"/>
                  </a:cubicBezTo>
                  <a:cubicBezTo>
                    <a:pt x="360" y="1312"/>
                    <a:pt x="868" y="2348"/>
                    <a:pt x="1058" y="2856"/>
                  </a:cubicBezTo>
                  <a:lnTo>
                    <a:pt x="931" y="3046"/>
                  </a:lnTo>
                  <a:lnTo>
                    <a:pt x="1058" y="3152"/>
                  </a:lnTo>
                  <a:cubicBezTo>
                    <a:pt x="1164" y="3046"/>
                    <a:pt x="1249" y="2940"/>
                    <a:pt x="1354" y="2856"/>
                  </a:cubicBezTo>
                  <a:cubicBezTo>
                    <a:pt x="1460" y="2729"/>
                    <a:pt x="1587" y="2623"/>
                    <a:pt x="1714" y="2496"/>
                  </a:cubicBezTo>
                  <a:lnTo>
                    <a:pt x="1587" y="2369"/>
                  </a:lnTo>
                  <a:lnTo>
                    <a:pt x="1397" y="2517"/>
                  </a:lnTo>
                  <a:lnTo>
                    <a:pt x="995" y="1819"/>
                  </a:lnTo>
                  <a:lnTo>
                    <a:pt x="1587" y="1227"/>
                  </a:lnTo>
                  <a:cubicBezTo>
                    <a:pt x="1799" y="1312"/>
                    <a:pt x="2095" y="1481"/>
                    <a:pt x="2285" y="1587"/>
                  </a:cubicBezTo>
                  <a:lnTo>
                    <a:pt x="2158" y="1777"/>
                  </a:lnTo>
                  <a:lnTo>
                    <a:pt x="2285" y="1904"/>
                  </a:lnTo>
                  <a:cubicBezTo>
                    <a:pt x="2412" y="1756"/>
                    <a:pt x="2560" y="1587"/>
                    <a:pt x="2708" y="1439"/>
                  </a:cubicBezTo>
                  <a:cubicBezTo>
                    <a:pt x="2835" y="1312"/>
                    <a:pt x="2983" y="1164"/>
                    <a:pt x="3131" y="1037"/>
                  </a:cubicBezTo>
                  <a:lnTo>
                    <a:pt x="3004" y="910"/>
                  </a:lnTo>
                  <a:lnTo>
                    <a:pt x="2814" y="1037"/>
                  </a:lnTo>
                  <a:cubicBezTo>
                    <a:pt x="2602" y="973"/>
                    <a:pt x="1925" y="698"/>
                    <a:pt x="1481" y="466"/>
                  </a:cubicBezTo>
                  <a:lnTo>
                    <a:pt x="50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20"/>
            <p:cNvSpPr/>
            <p:nvPr/>
          </p:nvSpPr>
          <p:spPr>
            <a:xfrm>
              <a:off x="2000400" y="3114850"/>
              <a:ext cx="95175" cy="82375"/>
            </a:xfrm>
            <a:custGeom>
              <a:avLst/>
              <a:gdLst/>
              <a:ahLst/>
              <a:cxnLst/>
              <a:rect l="l" t="t" r="r" b="b"/>
              <a:pathLst>
                <a:path w="3807" h="3295" extrusionOk="0">
                  <a:moveTo>
                    <a:pt x="1428" y="649"/>
                  </a:moveTo>
                  <a:cubicBezTo>
                    <a:pt x="1502" y="649"/>
                    <a:pt x="1576" y="678"/>
                    <a:pt x="1650" y="735"/>
                  </a:cubicBezTo>
                  <a:cubicBezTo>
                    <a:pt x="1861" y="905"/>
                    <a:pt x="1840" y="1158"/>
                    <a:pt x="1629" y="1454"/>
                  </a:cubicBezTo>
                  <a:cubicBezTo>
                    <a:pt x="1565" y="1518"/>
                    <a:pt x="1523" y="1581"/>
                    <a:pt x="1481" y="1624"/>
                  </a:cubicBezTo>
                  <a:lnTo>
                    <a:pt x="1290" y="1497"/>
                  </a:lnTo>
                  <a:cubicBezTo>
                    <a:pt x="1121" y="1370"/>
                    <a:pt x="973" y="1243"/>
                    <a:pt x="888" y="1158"/>
                  </a:cubicBezTo>
                  <a:cubicBezTo>
                    <a:pt x="931" y="1074"/>
                    <a:pt x="994" y="1010"/>
                    <a:pt x="1079" y="862"/>
                  </a:cubicBezTo>
                  <a:cubicBezTo>
                    <a:pt x="1195" y="720"/>
                    <a:pt x="1311" y="649"/>
                    <a:pt x="1428" y="649"/>
                  </a:cubicBezTo>
                  <a:close/>
                  <a:moveTo>
                    <a:pt x="1673" y="0"/>
                  </a:moveTo>
                  <a:cubicBezTo>
                    <a:pt x="1470" y="0"/>
                    <a:pt x="1230" y="128"/>
                    <a:pt x="952" y="482"/>
                  </a:cubicBezTo>
                  <a:cubicBezTo>
                    <a:pt x="846" y="609"/>
                    <a:pt x="740" y="778"/>
                    <a:pt x="635" y="926"/>
                  </a:cubicBezTo>
                  <a:cubicBezTo>
                    <a:pt x="508" y="1074"/>
                    <a:pt x="402" y="1201"/>
                    <a:pt x="296" y="1349"/>
                  </a:cubicBezTo>
                  <a:cubicBezTo>
                    <a:pt x="212" y="1476"/>
                    <a:pt x="106" y="1581"/>
                    <a:pt x="0" y="1708"/>
                  </a:cubicBezTo>
                  <a:lnTo>
                    <a:pt x="148" y="1814"/>
                  </a:lnTo>
                  <a:lnTo>
                    <a:pt x="317" y="1645"/>
                  </a:lnTo>
                  <a:cubicBezTo>
                    <a:pt x="529" y="1772"/>
                    <a:pt x="698" y="1899"/>
                    <a:pt x="931" y="2068"/>
                  </a:cubicBezTo>
                  <a:lnTo>
                    <a:pt x="1523" y="2512"/>
                  </a:lnTo>
                  <a:cubicBezTo>
                    <a:pt x="1755" y="2681"/>
                    <a:pt x="1882" y="2829"/>
                    <a:pt x="2052" y="2977"/>
                  </a:cubicBezTo>
                  <a:lnTo>
                    <a:pt x="1946" y="3189"/>
                  </a:lnTo>
                  <a:lnTo>
                    <a:pt x="2073" y="3294"/>
                  </a:lnTo>
                  <a:cubicBezTo>
                    <a:pt x="2200" y="3125"/>
                    <a:pt x="2327" y="2956"/>
                    <a:pt x="2432" y="2808"/>
                  </a:cubicBezTo>
                  <a:cubicBezTo>
                    <a:pt x="2559" y="2639"/>
                    <a:pt x="2686" y="2491"/>
                    <a:pt x="2813" y="2322"/>
                  </a:cubicBezTo>
                  <a:lnTo>
                    <a:pt x="2686" y="2237"/>
                  </a:lnTo>
                  <a:lnTo>
                    <a:pt x="2517" y="2385"/>
                  </a:lnTo>
                  <a:cubicBezTo>
                    <a:pt x="2305" y="2279"/>
                    <a:pt x="2136" y="2152"/>
                    <a:pt x="1904" y="1983"/>
                  </a:cubicBezTo>
                  <a:lnTo>
                    <a:pt x="1734" y="1835"/>
                  </a:lnTo>
                  <a:lnTo>
                    <a:pt x="1861" y="1666"/>
                  </a:lnTo>
                  <a:cubicBezTo>
                    <a:pt x="2221" y="1666"/>
                    <a:pt x="2898" y="1687"/>
                    <a:pt x="3363" y="1708"/>
                  </a:cubicBezTo>
                  <a:cubicBezTo>
                    <a:pt x="3490" y="1497"/>
                    <a:pt x="3638" y="1264"/>
                    <a:pt x="3807" y="1053"/>
                  </a:cubicBezTo>
                  <a:lnTo>
                    <a:pt x="3680" y="947"/>
                  </a:lnTo>
                  <a:lnTo>
                    <a:pt x="3574" y="1010"/>
                  </a:lnTo>
                  <a:cubicBezTo>
                    <a:pt x="3384" y="1032"/>
                    <a:pt x="2432" y="1074"/>
                    <a:pt x="2178" y="1074"/>
                  </a:cubicBezTo>
                  <a:cubicBezTo>
                    <a:pt x="2369" y="757"/>
                    <a:pt x="2327" y="376"/>
                    <a:pt x="2030" y="143"/>
                  </a:cubicBezTo>
                  <a:cubicBezTo>
                    <a:pt x="1928" y="58"/>
                    <a:pt x="1809" y="0"/>
                    <a:pt x="167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20"/>
            <p:cNvSpPr/>
            <p:nvPr/>
          </p:nvSpPr>
          <p:spPr>
            <a:xfrm>
              <a:off x="2068600" y="3019825"/>
              <a:ext cx="82500" cy="75600"/>
            </a:xfrm>
            <a:custGeom>
              <a:avLst/>
              <a:gdLst/>
              <a:ahLst/>
              <a:cxnLst/>
              <a:rect l="l" t="t" r="r" b="b"/>
              <a:pathLst>
                <a:path w="3300" h="3024" extrusionOk="0">
                  <a:moveTo>
                    <a:pt x="1440" y="644"/>
                  </a:moveTo>
                  <a:cubicBezTo>
                    <a:pt x="1633" y="644"/>
                    <a:pt x="1845" y="709"/>
                    <a:pt x="2052" y="835"/>
                  </a:cubicBezTo>
                  <a:cubicBezTo>
                    <a:pt x="2538" y="1110"/>
                    <a:pt x="2750" y="1597"/>
                    <a:pt x="2496" y="2020"/>
                  </a:cubicBezTo>
                  <a:cubicBezTo>
                    <a:pt x="2350" y="2262"/>
                    <a:pt x="2121" y="2380"/>
                    <a:pt x="1860" y="2380"/>
                  </a:cubicBezTo>
                  <a:cubicBezTo>
                    <a:pt x="1667" y="2380"/>
                    <a:pt x="1455" y="2315"/>
                    <a:pt x="1248" y="2189"/>
                  </a:cubicBezTo>
                  <a:cubicBezTo>
                    <a:pt x="762" y="1914"/>
                    <a:pt x="550" y="1427"/>
                    <a:pt x="804" y="1004"/>
                  </a:cubicBezTo>
                  <a:cubicBezTo>
                    <a:pt x="950" y="762"/>
                    <a:pt x="1179" y="644"/>
                    <a:pt x="1440" y="644"/>
                  </a:cubicBezTo>
                  <a:close/>
                  <a:moveTo>
                    <a:pt x="1678" y="0"/>
                  </a:moveTo>
                  <a:cubicBezTo>
                    <a:pt x="1218" y="0"/>
                    <a:pt x="810" y="287"/>
                    <a:pt x="487" y="835"/>
                  </a:cubicBezTo>
                  <a:cubicBezTo>
                    <a:pt x="0" y="1639"/>
                    <a:pt x="233" y="2443"/>
                    <a:pt x="889" y="2802"/>
                  </a:cubicBezTo>
                  <a:cubicBezTo>
                    <a:pt x="1130" y="2951"/>
                    <a:pt x="1373" y="3024"/>
                    <a:pt x="1608" y="3024"/>
                  </a:cubicBezTo>
                  <a:cubicBezTo>
                    <a:pt x="2075" y="3024"/>
                    <a:pt x="2511" y="2737"/>
                    <a:pt x="2834" y="2189"/>
                  </a:cubicBezTo>
                  <a:cubicBezTo>
                    <a:pt x="3300" y="1385"/>
                    <a:pt x="3067" y="603"/>
                    <a:pt x="2411" y="222"/>
                  </a:cubicBezTo>
                  <a:cubicBezTo>
                    <a:pt x="2156" y="73"/>
                    <a:pt x="1911" y="0"/>
                    <a:pt x="167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20"/>
            <p:cNvSpPr/>
            <p:nvPr/>
          </p:nvSpPr>
          <p:spPr>
            <a:xfrm>
              <a:off x="1609650" y="3428775"/>
              <a:ext cx="28575" cy="29650"/>
            </a:xfrm>
            <a:custGeom>
              <a:avLst/>
              <a:gdLst/>
              <a:ahLst/>
              <a:cxnLst/>
              <a:rect l="l" t="t" r="r" b="b"/>
              <a:pathLst>
                <a:path w="1143" h="1186" extrusionOk="0">
                  <a:moveTo>
                    <a:pt x="551" y="1"/>
                  </a:moveTo>
                  <a:cubicBezTo>
                    <a:pt x="254" y="1"/>
                    <a:pt x="1" y="276"/>
                    <a:pt x="1" y="593"/>
                  </a:cubicBezTo>
                  <a:cubicBezTo>
                    <a:pt x="1" y="910"/>
                    <a:pt x="254" y="1185"/>
                    <a:pt x="551" y="1185"/>
                  </a:cubicBezTo>
                  <a:cubicBezTo>
                    <a:pt x="868" y="1185"/>
                    <a:pt x="1143" y="910"/>
                    <a:pt x="1143" y="593"/>
                  </a:cubicBezTo>
                  <a:cubicBezTo>
                    <a:pt x="1143" y="276"/>
                    <a:pt x="868" y="1"/>
                    <a:pt x="551"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20"/>
            <p:cNvSpPr/>
            <p:nvPr/>
          </p:nvSpPr>
          <p:spPr>
            <a:xfrm>
              <a:off x="1075100" y="2942875"/>
              <a:ext cx="28575" cy="29625"/>
            </a:xfrm>
            <a:custGeom>
              <a:avLst/>
              <a:gdLst/>
              <a:ahLst/>
              <a:cxnLst/>
              <a:rect l="l" t="t" r="r" b="b"/>
              <a:pathLst>
                <a:path w="1143" h="1185" extrusionOk="0">
                  <a:moveTo>
                    <a:pt x="572" y="1"/>
                  </a:moveTo>
                  <a:cubicBezTo>
                    <a:pt x="254" y="1"/>
                    <a:pt x="1" y="276"/>
                    <a:pt x="1" y="593"/>
                  </a:cubicBezTo>
                  <a:cubicBezTo>
                    <a:pt x="1" y="910"/>
                    <a:pt x="254" y="1185"/>
                    <a:pt x="572" y="1185"/>
                  </a:cubicBezTo>
                  <a:cubicBezTo>
                    <a:pt x="868" y="1185"/>
                    <a:pt x="1143" y="910"/>
                    <a:pt x="1143" y="593"/>
                  </a:cubicBezTo>
                  <a:cubicBezTo>
                    <a:pt x="1143" y="276"/>
                    <a:pt x="868" y="1"/>
                    <a:pt x="572"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20"/>
            <p:cNvSpPr/>
            <p:nvPr/>
          </p:nvSpPr>
          <p:spPr>
            <a:xfrm>
              <a:off x="2146325" y="2942875"/>
              <a:ext cx="28575" cy="29625"/>
            </a:xfrm>
            <a:custGeom>
              <a:avLst/>
              <a:gdLst/>
              <a:ahLst/>
              <a:cxnLst/>
              <a:rect l="l" t="t" r="r" b="b"/>
              <a:pathLst>
                <a:path w="1143" h="1185" extrusionOk="0">
                  <a:moveTo>
                    <a:pt x="550" y="1"/>
                  </a:moveTo>
                  <a:cubicBezTo>
                    <a:pt x="254" y="1"/>
                    <a:pt x="0" y="276"/>
                    <a:pt x="0" y="593"/>
                  </a:cubicBezTo>
                  <a:cubicBezTo>
                    <a:pt x="0" y="910"/>
                    <a:pt x="254" y="1185"/>
                    <a:pt x="550" y="1185"/>
                  </a:cubicBezTo>
                  <a:cubicBezTo>
                    <a:pt x="889" y="1185"/>
                    <a:pt x="1142" y="910"/>
                    <a:pt x="1142" y="593"/>
                  </a:cubicBezTo>
                  <a:cubicBezTo>
                    <a:pt x="1142" y="276"/>
                    <a:pt x="889" y="1"/>
                    <a:pt x="55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03442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ext - with Footer - M Motion">
  <p:cSld name="Text - with Footer - M Motion">
    <p:spTree>
      <p:nvGrpSpPr>
        <p:cNvPr id="1" name="Shape 1421"/>
        <p:cNvGrpSpPr/>
        <p:nvPr/>
      </p:nvGrpSpPr>
      <p:grpSpPr>
        <a:xfrm>
          <a:off x="0" y="0"/>
          <a:ext cx="0" cy="0"/>
          <a:chOff x="0" y="0"/>
          <a:chExt cx="0" cy="0"/>
        </a:xfrm>
      </p:grpSpPr>
      <p:pic>
        <p:nvPicPr>
          <p:cNvPr id="1422" name="Google Shape;1422;p21"/>
          <p:cNvPicPr preferRelativeResize="0"/>
          <p:nvPr/>
        </p:nvPicPr>
        <p:blipFill>
          <a:blip r:embed="rId2">
            <a:alphaModFix amt="17000"/>
          </a:blip>
          <a:stretch>
            <a:fillRect/>
          </a:stretch>
        </p:blipFill>
        <p:spPr>
          <a:xfrm>
            <a:off x="0" y="-16"/>
            <a:ext cx="12192000" cy="6858000"/>
          </a:xfrm>
          <a:prstGeom prst="rect">
            <a:avLst/>
          </a:prstGeom>
          <a:noFill/>
          <a:ln>
            <a:noFill/>
          </a:ln>
        </p:spPr>
      </p:pic>
      <p:sp>
        <p:nvSpPr>
          <p:cNvPr id="1423" name="Google Shape;1423;p21"/>
          <p:cNvSpPr/>
          <p:nvPr/>
        </p:nvSpPr>
        <p:spPr>
          <a:xfrm>
            <a:off x="14083" y="5811833"/>
            <a:ext cx="12162400" cy="1046400"/>
          </a:xfrm>
          <a:prstGeom prst="rect">
            <a:avLst/>
          </a:prstGeom>
          <a:solidFill>
            <a:srgbClr val="F3F3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pic>
        <p:nvPicPr>
          <p:cNvPr id="1424" name="Google Shape;1424;p21"/>
          <p:cNvPicPr preferRelativeResize="0"/>
          <p:nvPr/>
        </p:nvPicPr>
        <p:blipFill rotWithShape="1">
          <a:blip r:embed="rId3">
            <a:alphaModFix/>
          </a:blip>
          <a:srcRect l="11925" r="11925"/>
          <a:stretch/>
        </p:blipFill>
        <p:spPr>
          <a:xfrm>
            <a:off x="645134" y="5834567"/>
            <a:ext cx="2888697" cy="341600"/>
          </a:xfrm>
          <a:prstGeom prst="rect">
            <a:avLst/>
          </a:prstGeom>
          <a:noFill/>
          <a:ln>
            <a:noFill/>
          </a:ln>
        </p:spPr>
      </p:pic>
      <p:sp>
        <p:nvSpPr>
          <p:cNvPr id="1425" name="Google Shape;1425;p21"/>
          <p:cNvSpPr txBox="1">
            <a:spLocks noGrp="1"/>
          </p:cNvSpPr>
          <p:nvPr>
            <p:ph type="body" idx="1"/>
          </p:nvPr>
        </p:nvSpPr>
        <p:spPr>
          <a:xfrm>
            <a:off x="892800" y="2649733"/>
            <a:ext cx="6487200" cy="467790"/>
          </a:xfrm>
          <a:prstGeom prst="rect">
            <a:avLst/>
          </a:prstGeom>
          <a:noFill/>
          <a:ln>
            <a:noFill/>
          </a:ln>
        </p:spPr>
        <p:txBody>
          <a:bodyPr spcFirstLastPara="1" wrap="square" lIns="0" tIns="91425" rIns="91425" bIns="91425" anchor="t" anchorCtr="0">
            <a:spAutoFit/>
          </a:bodyPr>
          <a:lstStyle>
            <a:lvl1pPr marL="609585" marR="0" lvl="0" indent="-304792" algn="l" rtl="0">
              <a:lnSpc>
                <a:spcPct val="115000"/>
              </a:lnSpc>
              <a:spcBef>
                <a:spcPts val="0"/>
              </a:spcBef>
              <a:spcAft>
                <a:spcPts val="0"/>
              </a:spcAft>
              <a:buNone/>
              <a:defRPr sz="1600">
                <a:solidFill>
                  <a:schemeClr val="dk1"/>
                </a:solidFill>
              </a:defRPr>
            </a:lvl1pPr>
            <a:lvl2pPr marL="1219170" marR="0" lvl="1" indent="-304792" algn="l" rtl="0">
              <a:lnSpc>
                <a:spcPct val="115000"/>
              </a:lnSpc>
              <a:spcBef>
                <a:spcPts val="0"/>
              </a:spcBef>
              <a:spcAft>
                <a:spcPts val="0"/>
              </a:spcAft>
              <a:buNone/>
              <a:defRPr sz="1600">
                <a:solidFill>
                  <a:schemeClr val="dk1"/>
                </a:solidFill>
              </a:defRPr>
            </a:lvl2pPr>
            <a:lvl3pPr marL="1828754" marR="0" lvl="2" indent="-304792" algn="l" rtl="0">
              <a:lnSpc>
                <a:spcPct val="115000"/>
              </a:lnSpc>
              <a:spcBef>
                <a:spcPts val="0"/>
              </a:spcBef>
              <a:spcAft>
                <a:spcPts val="0"/>
              </a:spcAft>
              <a:buNone/>
              <a:defRPr sz="1600">
                <a:solidFill>
                  <a:schemeClr val="dk1"/>
                </a:solidFill>
              </a:defRPr>
            </a:lvl3pPr>
            <a:lvl4pPr marL="2438339" marR="0" lvl="3" indent="-304792" algn="l" rtl="0">
              <a:lnSpc>
                <a:spcPct val="115000"/>
              </a:lnSpc>
              <a:spcBef>
                <a:spcPts val="0"/>
              </a:spcBef>
              <a:spcAft>
                <a:spcPts val="0"/>
              </a:spcAft>
              <a:buNone/>
              <a:defRPr sz="1600">
                <a:solidFill>
                  <a:schemeClr val="dk1"/>
                </a:solidFill>
              </a:defRPr>
            </a:lvl4pPr>
            <a:lvl5pPr marL="3047924" marR="0" lvl="4" indent="-304792" algn="l" rtl="0">
              <a:lnSpc>
                <a:spcPct val="115000"/>
              </a:lnSpc>
              <a:spcBef>
                <a:spcPts val="0"/>
              </a:spcBef>
              <a:spcAft>
                <a:spcPts val="0"/>
              </a:spcAft>
              <a:buNone/>
              <a:defRPr sz="1600">
                <a:solidFill>
                  <a:schemeClr val="dk1"/>
                </a:solidFill>
              </a:defRPr>
            </a:lvl5pPr>
            <a:lvl6pPr marL="3657509" marR="0" lvl="5" indent="-304792" algn="l" rtl="0">
              <a:lnSpc>
                <a:spcPct val="115000"/>
              </a:lnSpc>
              <a:spcBef>
                <a:spcPts val="0"/>
              </a:spcBef>
              <a:spcAft>
                <a:spcPts val="0"/>
              </a:spcAft>
              <a:buNone/>
              <a:defRPr sz="1600">
                <a:solidFill>
                  <a:schemeClr val="dk1"/>
                </a:solidFill>
              </a:defRPr>
            </a:lvl6pPr>
            <a:lvl7pPr marL="4267093" marR="0" lvl="6" indent="-304792" algn="l" rtl="0">
              <a:lnSpc>
                <a:spcPct val="115000"/>
              </a:lnSpc>
              <a:spcBef>
                <a:spcPts val="0"/>
              </a:spcBef>
              <a:spcAft>
                <a:spcPts val="0"/>
              </a:spcAft>
              <a:buNone/>
              <a:defRPr sz="1600">
                <a:solidFill>
                  <a:schemeClr val="dk1"/>
                </a:solidFill>
              </a:defRPr>
            </a:lvl7pPr>
            <a:lvl8pPr marL="4876678" marR="0" lvl="7" indent="-304792" algn="l" rtl="0">
              <a:lnSpc>
                <a:spcPct val="115000"/>
              </a:lnSpc>
              <a:spcBef>
                <a:spcPts val="0"/>
              </a:spcBef>
              <a:spcAft>
                <a:spcPts val="0"/>
              </a:spcAft>
              <a:buNone/>
              <a:defRPr sz="1600">
                <a:solidFill>
                  <a:schemeClr val="dk1"/>
                </a:solidFill>
              </a:defRPr>
            </a:lvl8pPr>
            <a:lvl9pPr marL="5486263" marR="0" lvl="8" indent="-304792" algn="l" rtl="0">
              <a:lnSpc>
                <a:spcPct val="115000"/>
              </a:lnSpc>
              <a:spcBef>
                <a:spcPts val="0"/>
              </a:spcBef>
              <a:spcAft>
                <a:spcPts val="0"/>
              </a:spcAft>
              <a:buNone/>
              <a:defRPr sz="1600">
                <a:solidFill>
                  <a:schemeClr val="dk1"/>
                </a:solidFill>
              </a:defRPr>
            </a:lvl9pPr>
          </a:lstStyle>
          <a:p>
            <a:endParaRPr/>
          </a:p>
        </p:txBody>
      </p:sp>
      <p:sp>
        <p:nvSpPr>
          <p:cNvPr id="1426" name="Google Shape;1426;p21"/>
          <p:cNvSpPr txBox="1">
            <a:spLocks noGrp="1"/>
          </p:cNvSpPr>
          <p:nvPr>
            <p:ph type="title"/>
          </p:nvPr>
        </p:nvSpPr>
        <p:spPr>
          <a:xfrm>
            <a:off x="892800" y="712000"/>
            <a:ext cx="6374400" cy="1756400"/>
          </a:xfrm>
          <a:prstGeom prst="rect">
            <a:avLst/>
          </a:prstGeom>
          <a:noFill/>
          <a:ln>
            <a:noFill/>
          </a:ln>
        </p:spPr>
        <p:txBody>
          <a:bodyPr spcFirstLastPara="1" wrap="square" lIns="0" tIns="91425" rIns="91425" bIns="91425" anchor="t" anchorCtr="0">
            <a:noAutofit/>
          </a:bodyPr>
          <a:lstStyle>
            <a:lvl1pPr marL="0" marR="0" lvl="0" indent="0" algn="l" rtl="0">
              <a:lnSpc>
                <a:spcPct val="100000"/>
              </a:lnSpc>
              <a:spcBef>
                <a:spcPts val="0"/>
              </a:spcBef>
              <a:spcAft>
                <a:spcPts val="0"/>
              </a:spcAft>
              <a:buNone/>
              <a:defRPr sz="4000" b="1">
                <a:solidFill>
                  <a:schemeClr val="dk1"/>
                </a:solidFill>
                <a:latin typeface="Arial Narrow"/>
                <a:ea typeface="Arial Narrow"/>
                <a:cs typeface="Arial Narrow"/>
                <a:sym typeface="Arial Narrow"/>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427" name="Google Shape;1427;p21"/>
          <p:cNvPicPr preferRelativeResize="0"/>
          <p:nvPr/>
        </p:nvPicPr>
        <p:blipFill rotWithShape="1">
          <a:blip r:embed="rId4">
            <a:alphaModFix/>
          </a:blip>
          <a:srcRect/>
          <a:stretch/>
        </p:blipFill>
        <p:spPr>
          <a:xfrm>
            <a:off x="10042351" y="712011"/>
            <a:ext cx="1514741" cy="439089"/>
          </a:xfrm>
          <a:prstGeom prst="rect">
            <a:avLst/>
          </a:prstGeom>
          <a:noFill/>
          <a:ln>
            <a:noFill/>
          </a:ln>
        </p:spPr>
      </p:pic>
      <p:grpSp>
        <p:nvGrpSpPr>
          <p:cNvPr id="1428" name="Google Shape;1428;p21"/>
          <p:cNvGrpSpPr/>
          <p:nvPr/>
        </p:nvGrpSpPr>
        <p:grpSpPr>
          <a:xfrm>
            <a:off x="10034207" y="709635"/>
            <a:ext cx="1531040" cy="443813"/>
            <a:chOff x="923875" y="2009975"/>
            <a:chExt cx="5750025" cy="1666800"/>
          </a:xfrm>
        </p:grpSpPr>
        <p:sp>
          <p:nvSpPr>
            <p:cNvPr id="1429" name="Google Shape;1429;p21"/>
            <p:cNvSpPr/>
            <p:nvPr/>
          </p:nvSpPr>
          <p:spPr>
            <a:xfrm>
              <a:off x="2684050" y="2823925"/>
              <a:ext cx="522400" cy="695825"/>
            </a:xfrm>
            <a:custGeom>
              <a:avLst/>
              <a:gdLst/>
              <a:ahLst/>
              <a:cxnLst/>
              <a:rect l="l" t="t" r="r" b="b"/>
              <a:pathLst>
                <a:path w="20896" h="27833" extrusionOk="0">
                  <a:moveTo>
                    <a:pt x="0" y="0"/>
                  </a:moveTo>
                  <a:lnTo>
                    <a:pt x="0" y="16264"/>
                  </a:lnTo>
                  <a:cubicBezTo>
                    <a:pt x="0" y="23941"/>
                    <a:pt x="3448" y="27833"/>
                    <a:pt x="10258" y="27833"/>
                  </a:cubicBezTo>
                  <a:cubicBezTo>
                    <a:pt x="17322" y="27833"/>
                    <a:pt x="20896" y="23941"/>
                    <a:pt x="20896" y="16264"/>
                  </a:cubicBezTo>
                  <a:lnTo>
                    <a:pt x="20896" y="0"/>
                  </a:lnTo>
                  <a:lnTo>
                    <a:pt x="18908" y="0"/>
                  </a:lnTo>
                  <a:lnTo>
                    <a:pt x="18908" y="16264"/>
                  </a:lnTo>
                  <a:cubicBezTo>
                    <a:pt x="18908" y="22947"/>
                    <a:pt x="16158" y="26077"/>
                    <a:pt x="10258" y="26077"/>
                  </a:cubicBezTo>
                  <a:cubicBezTo>
                    <a:pt x="3426" y="26077"/>
                    <a:pt x="1988" y="20748"/>
                    <a:pt x="1988" y="16264"/>
                  </a:cubicBezTo>
                  <a:lnTo>
                    <a:pt x="198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21"/>
            <p:cNvSpPr/>
            <p:nvPr/>
          </p:nvSpPr>
          <p:spPr>
            <a:xfrm>
              <a:off x="3313775" y="3000500"/>
              <a:ext cx="391275" cy="503400"/>
            </a:xfrm>
            <a:custGeom>
              <a:avLst/>
              <a:gdLst/>
              <a:ahLst/>
              <a:cxnLst/>
              <a:rect l="l" t="t" r="r" b="b"/>
              <a:pathLst>
                <a:path w="15651" h="20136" extrusionOk="0">
                  <a:moveTo>
                    <a:pt x="8587" y="1"/>
                  </a:moveTo>
                  <a:cubicBezTo>
                    <a:pt x="5541" y="1"/>
                    <a:pt x="2877" y="1651"/>
                    <a:pt x="1756" y="4125"/>
                  </a:cubicBezTo>
                  <a:lnTo>
                    <a:pt x="1756" y="445"/>
                  </a:lnTo>
                  <a:lnTo>
                    <a:pt x="0" y="445"/>
                  </a:lnTo>
                  <a:lnTo>
                    <a:pt x="0" y="20135"/>
                  </a:lnTo>
                  <a:lnTo>
                    <a:pt x="1756" y="20135"/>
                  </a:lnTo>
                  <a:lnTo>
                    <a:pt x="1756" y="9497"/>
                  </a:lnTo>
                  <a:cubicBezTo>
                    <a:pt x="1756" y="4696"/>
                    <a:pt x="4420" y="1587"/>
                    <a:pt x="8545" y="1587"/>
                  </a:cubicBezTo>
                  <a:cubicBezTo>
                    <a:pt x="13874" y="1587"/>
                    <a:pt x="13874" y="6219"/>
                    <a:pt x="13874" y="7742"/>
                  </a:cubicBezTo>
                  <a:lnTo>
                    <a:pt x="13874" y="20135"/>
                  </a:lnTo>
                  <a:lnTo>
                    <a:pt x="15651" y="20135"/>
                  </a:lnTo>
                  <a:lnTo>
                    <a:pt x="15651" y="7995"/>
                  </a:lnTo>
                  <a:cubicBezTo>
                    <a:pt x="15651" y="5817"/>
                    <a:pt x="15651" y="1"/>
                    <a:pt x="858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21"/>
            <p:cNvSpPr/>
            <p:nvPr/>
          </p:nvSpPr>
          <p:spPr>
            <a:xfrm>
              <a:off x="3813950" y="3011625"/>
              <a:ext cx="44450" cy="492275"/>
            </a:xfrm>
            <a:custGeom>
              <a:avLst/>
              <a:gdLst/>
              <a:ahLst/>
              <a:cxnLst/>
              <a:rect l="l" t="t" r="r" b="b"/>
              <a:pathLst>
                <a:path w="1778" h="19691" extrusionOk="0">
                  <a:moveTo>
                    <a:pt x="1" y="0"/>
                  </a:moveTo>
                  <a:lnTo>
                    <a:pt x="1" y="19690"/>
                  </a:lnTo>
                  <a:lnTo>
                    <a:pt x="1777" y="19690"/>
                  </a:lnTo>
                  <a:lnTo>
                    <a:pt x="1777"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21"/>
            <p:cNvSpPr/>
            <p:nvPr/>
          </p:nvSpPr>
          <p:spPr>
            <a:xfrm>
              <a:off x="3813950" y="2861450"/>
              <a:ext cx="44450" cy="66125"/>
            </a:xfrm>
            <a:custGeom>
              <a:avLst/>
              <a:gdLst/>
              <a:ahLst/>
              <a:cxnLst/>
              <a:rect l="l" t="t" r="r" b="b"/>
              <a:pathLst>
                <a:path w="1778" h="2645" extrusionOk="0">
                  <a:moveTo>
                    <a:pt x="1" y="1"/>
                  </a:moveTo>
                  <a:lnTo>
                    <a:pt x="1" y="2644"/>
                  </a:lnTo>
                  <a:lnTo>
                    <a:pt x="1777" y="2644"/>
                  </a:lnTo>
                  <a:lnTo>
                    <a:pt x="17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21"/>
            <p:cNvSpPr/>
            <p:nvPr/>
          </p:nvSpPr>
          <p:spPr>
            <a:xfrm>
              <a:off x="3910700" y="3011625"/>
              <a:ext cx="434125" cy="492275"/>
            </a:xfrm>
            <a:custGeom>
              <a:avLst/>
              <a:gdLst/>
              <a:ahLst/>
              <a:cxnLst/>
              <a:rect l="l" t="t" r="r" b="b"/>
              <a:pathLst>
                <a:path w="17365" h="19691" extrusionOk="0">
                  <a:moveTo>
                    <a:pt x="1" y="0"/>
                  </a:moveTo>
                  <a:lnTo>
                    <a:pt x="7932" y="19690"/>
                  </a:lnTo>
                  <a:lnTo>
                    <a:pt x="9941" y="19690"/>
                  </a:lnTo>
                  <a:lnTo>
                    <a:pt x="17365" y="0"/>
                  </a:lnTo>
                  <a:lnTo>
                    <a:pt x="15419" y="0"/>
                  </a:lnTo>
                  <a:cubicBezTo>
                    <a:pt x="15419" y="0"/>
                    <a:pt x="9180" y="16898"/>
                    <a:pt x="8947" y="17491"/>
                  </a:cubicBezTo>
                  <a:cubicBezTo>
                    <a:pt x="8715" y="16898"/>
                    <a:pt x="2031" y="0"/>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21"/>
            <p:cNvSpPr/>
            <p:nvPr/>
          </p:nvSpPr>
          <p:spPr>
            <a:xfrm>
              <a:off x="4365950" y="3000500"/>
              <a:ext cx="436225" cy="514500"/>
            </a:xfrm>
            <a:custGeom>
              <a:avLst/>
              <a:gdLst/>
              <a:ahLst/>
              <a:cxnLst/>
              <a:rect l="l" t="t" r="r" b="b"/>
              <a:pathLst>
                <a:path w="17449" h="20580" extrusionOk="0">
                  <a:moveTo>
                    <a:pt x="8757" y="1587"/>
                  </a:moveTo>
                  <a:cubicBezTo>
                    <a:pt x="13134" y="1587"/>
                    <a:pt x="15524" y="5331"/>
                    <a:pt x="15651" y="9074"/>
                  </a:cubicBezTo>
                  <a:lnTo>
                    <a:pt x="1841" y="9074"/>
                  </a:lnTo>
                  <a:cubicBezTo>
                    <a:pt x="2200" y="5331"/>
                    <a:pt x="4675" y="1587"/>
                    <a:pt x="8757" y="1587"/>
                  </a:cubicBezTo>
                  <a:close/>
                  <a:moveTo>
                    <a:pt x="8757" y="1"/>
                  </a:moveTo>
                  <a:cubicBezTo>
                    <a:pt x="6472" y="1"/>
                    <a:pt x="4484" y="805"/>
                    <a:pt x="2983" y="2327"/>
                  </a:cubicBezTo>
                  <a:cubicBezTo>
                    <a:pt x="1079" y="4252"/>
                    <a:pt x="1" y="7297"/>
                    <a:pt x="64" y="10639"/>
                  </a:cubicBezTo>
                  <a:cubicBezTo>
                    <a:pt x="22" y="13727"/>
                    <a:pt x="974" y="16413"/>
                    <a:pt x="2750" y="18232"/>
                  </a:cubicBezTo>
                  <a:cubicBezTo>
                    <a:pt x="4273" y="19776"/>
                    <a:pt x="6345" y="20579"/>
                    <a:pt x="8757" y="20579"/>
                  </a:cubicBezTo>
                  <a:cubicBezTo>
                    <a:pt x="13494" y="20579"/>
                    <a:pt x="16518" y="18041"/>
                    <a:pt x="17280" y="13452"/>
                  </a:cubicBezTo>
                  <a:lnTo>
                    <a:pt x="17322" y="13240"/>
                  </a:lnTo>
                  <a:lnTo>
                    <a:pt x="15545" y="13240"/>
                  </a:lnTo>
                  <a:lnTo>
                    <a:pt x="15524" y="13388"/>
                  </a:lnTo>
                  <a:cubicBezTo>
                    <a:pt x="14869" y="16899"/>
                    <a:pt x="12331" y="19014"/>
                    <a:pt x="8757" y="19014"/>
                  </a:cubicBezTo>
                  <a:cubicBezTo>
                    <a:pt x="6895" y="19014"/>
                    <a:pt x="5351" y="18380"/>
                    <a:pt x="4125" y="17153"/>
                  </a:cubicBezTo>
                  <a:cubicBezTo>
                    <a:pt x="2665" y="15651"/>
                    <a:pt x="1819" y="13304"/>
                    <a:pt x="1819" y="10703"/>
                  </a:cubicBezTo>
                  <a:cubicBezTo>
                    <a:pt x="1819" y="10681"/>
                    <a:pt x="1819" y="10660"/>
                    <a:pt x="1819" y="10660"/>
                  </a:cubicBezTo>
                  <a:lnTo>
                    <a:pt x="17428" y="10660"/>
                  </a:lnTo>
                  <a:lnTo>
                    <a:pt x="17449" y="10491"/>
                  </a:lnTo>
                  <a:cubicBezTo>
                    <a:pt x="17449" y="10237"/>
                    <a:pt x="17449" y="10005"/>
                    <a:pt x="17449" y="9751"/>
                  </a:cubicBezTo>
                  <a:cubicBezTo>
                    <a:pt x="17449" y="6748"/>
                    <a:pt x="16561" y="4146"/>
                    <a:pt x="14911" y="2412"/>
                  </a:cubicBezTo>
                  <a:cubicBezTo>
                    <a:pt x="13367" y="826"/>
                    <a:pt x="11316" y="1"/>
                    <a:pt x="875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21"/>
            <p:cNvSpPr/>
            <p:nvPr/>
          </p:nvSpPr>
          <p:spPr>
            <a:xfrm>
              <a:off x="4880950" y="3008800"/>
              <a:ext cx="232650" cy="495100"/>
            </a:xfrm>
            <a:custGeom>
              <a:avLst/>
              <a:gdLst/>
              <a:ahLst/>
              <a:cxnLst/>
              <a:rect l="l" t="t" r="r" b="b"/>
              <a:pathLst>
                <a:path w="9306" h="19804" extrusionOk="0">
                  <a:moveTo>
                    <a:pt x="8803" y="1"/>
                  </a:moveTo>
                  <a:cubicBezTo>
                    <a:pt x="5690" y="1"/>
                    <a:pt x="2777" y="1698"/>
                    <a:pt x="1777" y="4026"/>
                  </a:cubicBezTo>
                  <a:lnTo>
                    <a:pt x="1777" y="113"/>
                  </a:lnTo>
                  <a:lnTo>
                    <a:pt x="0" y="113"/>
                  </a:lnTo>
                  <a:lnTo>
                    <a:pt x="0" y="19803"/>
                  </a:lnTo>
                  <a:lnTo>
                    <a:pt x="1777" y="19803"/>
                  </a:lnTo>
                  <a:lnTo>
                    <a:pt x="1777" y="9059"/>
                  </a:lnTo>
                  <a:cubicBezTo>
                    <a:pt x="1925" y="6119"/>
                    <a:pt x="2559" y="4999"/>
                    <a:pt x="3913" y="3603"/>
                  </a:cubicBezTo>
                  <a:cubicBezTo>
                    <a:pt x="5554" y="1995"/>
                    <a:pt x="7421" y="1727"/>
                    <a:pt x="8474" y="1727"/>
                  </a:cubicBezTo>
                  <a:cubicBezTo>
                    <a:pt x="8750" y="1727"/>
                    <a:pt x="8970" y="1745"/>
                    <a:pt x="9116" y="1763"/>
                  </a:cubicBezTo>
                  <a:lnTo>
                    <a:pt x="9306" y="1805"/>
                  </a:lnTo>
                  <a:lnTo>
                    <a:pt x="9306" y="28"/>
                  </a:lnTo>
                  <a:lnTo>
                    <a:pt x="9137" y="7"/>
                  </a:lnTo>
                  <a:cubicBezTo>
                    <a:pt x="9025" y="3"/>
                    <a:pt x="8914" y="1"/>
                    <a:pt x="880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21"/>
            <p:cNvSpPr/>
            <p:nvPr/>
          </p:nvSpPr>
          <p:spPr>
            <a:xfrm>
              <a:off x="5127325" y="3000500"/>
              <a:ext cx="393400" cy="514500"/>
            </a:xfrm>
            <a:custGeom>
              <a:avLst/>
              <a:gdLst/>
              <a:ahLst/>
              <a:cxnLst/>
              <a:rect l="l" t="t" r="r" b="b"/>
              <a:pathLst>
                <a:path w="15736" h="20580" extrusionOk="0">
                  <a:moveTo>
                    <a:pt x="7847" y="1"/>
                  </a:moveTo>
                  <a:cubicBezTo>
                    <a:pt x="6176" y="1"/>
                    <a:pt x="678" y="382"/>
                    <a:pt x="678" y="5140"/>
                  </a:cubicBezTo>
                  <a:cubicBezTo>
                    <a:pt x="678" y="9434"/>
                    <a:pt x="4611" y="10216"/>
                    <a:pt x="7488" y="10787"/>
                  </a:cubicBezTo>
                  <a:lnTo>
                    <a:pt x="7995" y="10893"/>
                  </a:lnTo>
                  <a:cubicBezTo>
                    <a:pt x="11062" y="11527"/>
                    <a:pt x="13959" y="12098"/>
                    <a:pt x="13959" y="15080"/>
                  </a:cubicBezTo>
                  <a:cubicBezTo>
                    <a:pt x="13959" y="18634"/>
                    <a:pt x="9793" y="19014"/>
                    <a:pt x="7995" y="19014"/>
                  </a:cubicBezTo>
                  <a:cubicBezTo>
                    <a:pt x="4421" y="19014"/>
                    <a:pt x="1989" y="16857"/>
                    <a:pt x="1777" y="13515"/>
                  </a:cubicBezTo>
                  <a:lnTo>
                    <a:pt x="1756" y="13367"/>
                  </a:lnTo>
                  <a:lnTo>
                    <a:pt x="1" y="13367"/>
                  </a:lnTo>
                  <a:lnTo>
                    <a:pt x="1" y="13537"/>
                  </a:lnTo>
                  <a:cubicBezTo>
                    <a:pt x="128" y="17893"/>
                    <a:pt x="3173" y="20579"/>
                    <a:pt x="7995" y="20579"/>
                  </a:cubicBezTo>
                  <a:cubicBezTo>
                    <a:pt x="9814" y="20579"/>
                    <a:pt x="15736" y="20177"/>
                    <a:pt x="15736" y="15080"/>
                  </a:cubicBezTo>
                  <a:cubicBezTo>
                    <a:pt x="15736" y="10872"/>
                    <a:pt x="12564" y="9941"/>
                    <a:pt x="8757" y="9222"/>
                  </a:cubicBezTo>
                  <a:cubicBezTo>
                    <a:pt x="8757" y="9222"/>
                    <a:pt x="8143" y="9095"/>
                    <a:pt x="8143" y="9095"/>
                  </a:cubicBezTo>
                  <a:cubicBezTo>
                    <a:pt x="5225" y="8482"/>
                    <a:pt x="2454" y="7890"/>
                    <a:pt x="2454" y="5140"/>
                  </a:cubicBezTo>
                  <a:cubicBezTo>
                    <a:pt x="2454" y="2518"/>
                    <a:pt x="5246" y="1587"/>
                    <a:pt x="7847" y="1587"/>
                  </a:cubicBezTo>
                  <a:cubicBezTo>
                    <a:pt x="9899" y="1587"/>
                    <a:pt x="13367" y="2200"/>
                    <a:pt x="13410" y="6346"/>
                  </a:cubicBezTo>
                  <a:lnTo>
                    <a:pt x="13410" y="6515"/>
                  </a:lnTo>
                  <a:lnTo>
                    <a:pt x="15165" y="6515"/>
                  </a:lnTo>
                  <a:lnTo>
                    <a:pt x="15165" y="6346"/>
                  </a:lnTo>
                  <a:cubicBezTo>
                    <a:pt x="15165" y="2264"/>
                    <a:pt x="12564" y="1"/>
                    <a:pt x="784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21"/>
            <p:cNvSpPr/>
            <p:nvPr/>
          </p:nvSpPr>
          <p:spPr>
            <a:xfrm>
              <a:off x="5611125" y="3011625"/>
              <a:ext cx="43900" cy="492275"/>
            </a:xfrm>
            <a:custGeom>
              <a:avLst/>
              <a:gdLst/>
              <a:ahLst/>
              <a:cxnLst/>
              <a:rect l="l" t="t" r="r" b="b"/>
              <a:pathLst>
                <a:path w="1756" h="19691" extrusionOk="0">
                  <a:moveTo>
                    <a:pt x="1" y="0"/>
                  </a:moveTo>
                  <a:lnTo>
                    <a:pt x="1" y="19690"/>
                  </a:lnTo>
                  <a:lnTo>
                    <a:pt x="1756" y="19690"/>
                  </a:lnTo>
                  <a:lnTo>
                    <a:pt x="1756"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21"/>
            <p:cNvSpPr/>
            <p:nvPr/>
          </p:nvSpPr>
          <p:spPr>
            <a:xfrm>
              <a:off x="5711575" y="2861450"/>
              <a:ext cx="680525" cy="815325"/>
            </a:xfrm>
            <a:custGeom>
              <a:avLst/>
              <a:gdLst/>
              <a:ahLst/>
              <a:cxnLst/>
              <a:rect l="l" t="t" r="r" b="b"/>
              <a:pathLst>
                <a:path w="27221" h="32613" extrusionOk="0">
                  <a:moveTo>
                    <a:pt x="3575" y="1"/>
                  </a:moveTo>
                  <a:lnTo>
                    <a:pt x="3575" y="6007"/>
                  </a:lnTo>
                  <a:lnTo>
                    <a:pt x="1" y="6007"/>
                  </a:lnTo>
                  <a:lnTo>
                    <a:pt x="1" y="7593"/>
                  </a:lnTo>
                  <a:lnTo>
                    <a:pt x="3575" y="7593"/>
                  </a:lnTo>
                  <a:lnTo>
                    <a:pt x="3575" y="20939"/>
                  </a:lnTo>
                  <a:cubicBezTo>
                    <a:pt x="3575" y="21044"/>
                    <a:pt x="3575" y="21171"/>
                    <a:pt x="3575" y="21277"/>
                  </a:cubicBezTo>
                  <a:cubicBezTo>
                    <a:pt x="3575" y="22779"/>
                    <a:pt x="3956" y="23878"/>
                    <a:pt x="4717" y="24619"/>
                  </a:cubicBezTo>
                  <a:cubicBezTo>
                    <a:pt x="5634" y="25518"/>
                    <a:pt x="7022" y="25735"/>
                    <a:pt x="8336" y="25735"/>
                  </a:cubicBezTo>
                  <a:cubicBezTo>
                    <a:pt x="8689" y="25735"/>
                    <a:pt x="9038" y="25720"/>
                    <a:pt x="9370" y="25697"/>
                  </a:cubicBezTo>
                  <a:lnTo>
                    <a:pt x="9518" y="25676"/>
                  </a:lnTo>
                  <a:lnTo>
                    <a:pt x="9518" y="24111"/>
                  </a:lnTo>
                  <a:lnTo>
                    <a:pt x="9349" y="24111"/>
                  </a:lnTo>
                  <a:cubicBezTo>
                    <a:pt x="9132" y="24117"/>
                    <a:pt x="8924" y="24120"/>
                    <a:pt x="8727" y="24120"/>
                  </a:cubicBezTo>
                  <a:cubicBezTo>
                    <a:pt x="7481" y="24120"/>
                    <a:pt x="6618" y="23985"/>
                    <a:pt x="6071" y="23455"/>
                  </a:cubicBezTo>
                  <a:cubicBezTo>
                    <a:pt x="5584" y="22969"/>
                    <a:pt x="5352" y="22165"/>
                    <a:pt x="5352" y="20939"/>
                  </a:cubicBezTo>
                  <a:lnTo>
                    <a:pt x="5352" y="7593"/>
                  </a:lnTo>
                  <a:lnTo>
                    <a:pt x="10258" y="7593"/>
                  </a:lnTo>
                  <a:cubicBezTo>
                    <a:pt x="12183" y="12183"/>
                    <a:pt x="17724" y="25316"/>
                    <a:pt x="17766" y="25422"/>
                  </a:cubicBezTo>
                  <a:cubicBezTo>
                    <a:pt x="16878" y="27876"/>
                    <a:pt x="16371" y="29314"/>
                    <a:pt x="15821" y="29842"/>
                  </a:cubicBezTo>
                  <a:cubicBezTo>
                    <a:pt x="14911" y="30773"/>
                    <a:pt x="14002" y="31048"/>
                    <a:pt x="11908" y="31048"/>
                  </a:cubicBezTo>
                  <a:lnTo>
                    <a:pt x="11739" y="31048"/>
                  </a:lnTo>
                  <a:lnTo>
                    <a:pt x="11739" y="32613"/>
                  </a:lnTo>
                  <a:lnTo>
                    <a:pt x="11908" y="32613"/>
                  </a:lnTo>
                  <a:cubicBezTo>
                    <a:pt x="14065" y="32613"/>
                    <a:pt x="15461" y="32550"/>
                    <a:pt x="16540" y="31725"/>
                  </a:cubicBezTo>
                  <a:cubicBezTo>
                    <a:pt x="17365" y="31069"/>
                    <a:pt x="17999" y="29694"/>
                    <a:pt x="18845" y="27664"/>
                  </a:cubicBezTo>
                  <a:cubicBezTo>
                    <a:pt x="18845" y="27664"/>
                    <a:pt x="27220" y="6007"/>
                    <a:pt x="27220" y="6007"/>
                  </a:cubicBezTo>
                  <a:lnTo>
                    <a:pt x="25232" y="6007"/>
                  </a:lnTo>
                  <a:cubicBezTo>
                    <a:pt x="25232" y="6007"/>
                    <a:pt x="19014" y="22609"/>
                    <a:pt x="18718" y="23371"/>
                  </a:cubicBezTo>
                  <a:cubicBezTo>
                    <a:pt x="18422" y="22609"/>
                    <a:pt x="11654" y="6007"/>
                    <a:pt x="11654" y="6007"/>
                  </a:cubicBezTo>
                  <a:lnTo>
                    <a:pt x="5352" y="6007"/>
                  </a:lnTo>
                  <a:lnTo>
                    <a:pt x="535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21"/>
            <p:cNvSpPr/>
            <p:nvPr/>
          </p:nvSpPr>
          <p:spPr>
            <a:xfrm>
              <a:off x="5611125" y="2861450"/>
              <a:ext cx="43900" cy="66125"/>
            </a:xfrm>
            <a:custGeom>
              <a:avLst/>
              <a:gdLst/>
              <a:ahLst/>
              <a:cxnLst/>
              <a:rect l="l" t="t" r="r" b="b"/>
              <a:pathLst>
                <a:path w="1756" h="2645" extrusionOk="0">
                  <a:moveTo>
                    <a:pt x="1" y="1"/>
                  </a:moveTo>
                  <a:lnTo>
                    <a:pt x="1" y="2644"/>
                  </a:lnTo>
                  <a:lnTo>
                    <a:pt x="1756" y="2644"/>
                  </a:lnTo>
                  <a:lnTo>
                    <a:pt x="1756"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21"/>
            <p:cNvSpPr/>
            <p:nvPr/>
          </p:nvSpPr>
          <p:spPr>
            <a:xfrm>
              <a:off x="3441200" y="2009975"/>
              <a:ext cx="732850" cy="703600"/>
            </a:xfrm>
            <a:custGeom>
              <a:avLst/>
              <a:gdLst/>
              <a:ahLst/>
              <a:cxnLst/>
              <a:rect l="l" t="t" r="r" b="b"/>
              <a:pathLst>
                <a:path w="29314" h="28144" extrusionOk="0">
                  <a:moveTo>
                    <a:pt x="14678" y="1701"/>
                  </a:moveTo>
                  <a:cubicBezTo>
                    <a:pt x="20706" y="1701"/>
                    <a:pt x="24745" y="6650"/>
                    <a:pt x="24661" y="14433"/>
                  </a:cubicBezTo>
                  <a:cubicBezTo>
                    <a:pt x="24661" y="21687"/>
                    <a:pt x="20706" y="26277"/>
                    <a:pt x="14741" y="26277"/>
                  </a:cubicBezTo>
                  <a:cubicBezTo>
                    <a:pt x="9792" y="26277"/>
                    <a:pt x="4547" y="22279"/>
                    <a:pt x="4547" y="13460"/>
                  </a:cubicBezTo>
                  <a:cubicBezTo>
                    <a:pt x="4547" y="6100"/>
                    <a:pt x="8714" y="1701"/>
                    <a:pt x="14678" y="1701"/>
                  </a:cubicBezTo>
                  <a:close/>
                  <a:moveTo>
                    <a:pt x="14636" y="1"/>
                  </a:moveTo>
                  <a:cubicBezTo>
                    <a:pt x="5446" y="1"/>
                    <a:pt x="398" y="7263"/>
                    <a:pt x="191" y="13672"/>
                  </a:cubicBezTo>
                  <a:cubicBezTo>
                    <a:pt x="0" y="21962"/>
                    <a:pt x="6557" y="27969"/>
                    <a:pt x="14382" y="28138"/>
                  </a:cubicBezTo>
                  <a:cubicBezTo>
                    <a:pt x="14510" y="28141"/>
                    <a:pt x="14638" y="28143"/>
                    <a:pt x="14767" y="28143"/>
                  </a:cubicBezTo>
                  <a:cubicBezTo>
                    <a:pt x="21401" y="28143"/>
                    <a:pt x="28915" y="23331"/>
                    <a:pt x="29102" y="14306"/>
                  </a:cubicBezTo>
                  <a:cubicBezTo>
                    <a:pt x="29313" y="5127"/>
                    <a:pt x="21848" y="136"/>
                    <a:pt x="15186" y="9"/>
                  </a:cubicBezTo>
                  <a:cubicBezTo>
                    <a:pt x="15001" y="3"/>
                    <a:pt x="14817" y="1"/>
                    <a:pt x="14636"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21"/>
            <p:cNvSpPr/>
            <p:nvPr/>
          </p:nvSpPr>
          <p:spPr>
            <a:xfrm>
              <a:off x="6030950" y="2019175"/>
              <a:ext cx="642950" cy="684750"/>
            </a:xfrm>
            <a:custGeom>
              <a:avLst/>
              <a:gdLst/>
              <a:ahLst/>
              <a:cxnLst/>
              <a:rect l="l" t="t" r="r" b="b"/>
              <a:pathLst>
                <a:path w="25718" h="27390" extrusionOk="0">
                  <a:moveTo>
                    <a:pt x="0" y="1"/>
                  </a:moveTo>
                  <a:lnTo>
                    <a:pt x="0" y="381"/>
                  </a:lnTo>
                  <a:cubicBezTo>
                    <a:pt x="1565" y="487"/>
                    <a:pt x="1988" y="783"/>
                    <a:pt x="1988" y="2983"/>
                  </a:cubicBezTo>
                  <a:lnTo>
                    <a:pt x="1988" y="24407"/>
                  </a:lnTo>
                  <a:cubicBezTo>
                    <a:pt x="1988" y="26607"/>
                    <a:pt x="1565" y="26903"/>
                    <a:pt x="0" y="27008"/>
                  </a:cubicBezTo>
                  <a:lnTo>
                    <a:pt x="0" y="27389"/>
                  </a:lnTo>
                  <a:lnTo>
                    <a:pt x="7825" y="27389"/>
                  </a:lnTo>
                  <a:lnTo>
                    <a:pt x="7825" y="27008"/>
                  </a:lnTo>
                  <a:cubicBezTo>
                    <a:pt x="6282" y="26903"/>
                    <a:pt x="5859" y="26607"/>
                    <a:pt x="5859" y="24407"/>
                  </a:cubicBezTo>
                  <a:lnTo>
                    <a:pt x="5859" y="14171"/>
                  </a:lnTo>
                  <a:lnTo>
                    <a:pt x="19881" y="14171"/>
                  </a:lnTo>
                  <a:lnTo>
                    <a:pt x="19881" y="24407"/>
                  </a:lnTo>
                  <a:cubicBezTo>
                    <a:pt x="19881" y="26607"/>
                    <a:pt x="19458" y="26903"/>
                    <a:pt x="17893" y="27008"/>
                  </a:cubicBezTo>
                  <a:lnTo>
                    <a:pt x="17893" y="27389"/>
                  </a:lnTo>
                  <a:lnTo>
                    <a:pt x="25718" y="27389"/>
                  </a:lnTo>
                  <a:lnTo>
                    <a:pt x="25718" y="27008"/>
                  </a:lnTo>
                  <a:cubicBezTo>
                    <a:pt x="24174" y="26903"/>
                    <a:pt x="23751" y="26607"/>
                    <a:pt x="23751" y="24407"/>
                  </a:cubicBezTo>
                  <a:lnTo>
                    <a:pt x="23751" y="2983"/>
                  </a:lnTo>
                  <a:cubicBezTo>
                    <a:pt x="23751" y="783"/>
                    <a:pt x="24174" y="487"/>
                    <a:pt x="25718" y="381"/>
                  </a:cubicBezTo>
                  <a:lnTo>
                    <a:pt x="25718" y="1"/>
                  </a:lnTo>
                  <a:lnTo>
                    <a:pt x="17893" y="1"/>
                  </a:lnTo>
                  <a:lnTo>
                    <a:pt x="17893" y="381"/>
                  </a:lnTo>
                  <a:cubicBezTo>
                    <a:pt x="19458" y="487"/>
                    <a:pt x="19881" y="783"/>
                    <a:pt x="19881" y="2983"/>
                  </a:cubicBezTo>
                  <a:lnTo>
                    <a:pt x="19881" y="12521"/>
                  </a:lnTo>
                  <a:lnTo>
                    <a:pt x="5859" y="12521"/>
                  </a:lnTo>
                  <a:lnTo>
                    <a:pt x="5859" y="2983"/>
                  </a:lnTo>
                  <a:cubicBezTo>
                    <a:pt x="5859" y="783"/>
                    <a:pt x="6282" y="487"/>
                    <a:pt x="7825" y="381"/>
                  </a:cubicBezTo>
                  <a:lnTo>
                    <a:pt x="782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21"/>
            <p:cNvSpPr/>
            <p:nvPr/>
          </p:nvSpPr>
          <p:spPr>
            <a:xfrm>
              <a:off x="4219500" y="2019175"/>
              <a:ext cx="626050" cy="684750"/>
            </a:xfrm>
            <a:custGeom>
              <a:avLst/>
              <a:gdLst/>
              <a:ahLst/>
              <a:cxnLst/>
              <a:rect l="l" t="t" r="r" b="b"/>
              <a:pathLst>
                <a:path w="25042" h="27390" extrusionOk="0">
                  <a:moveTo>
                    <a:pt x="43" y="1"/>
                  </a:moveTo>
                  <a:lnTo>
                    <a:pt x="43" y="381"/>
                  </a:lnTo>
                  <a:cubicBezTo>
                    <a:pt x="1544" y="466"/>
                    <a:pt x="1967" y="635"/>
                    <a:pt x="1967" y="2200"/>
                  </a:cubicBezTo>
                  <a:lnTo>
                    <a:pt x="1967" y="24407"/>
                  </a:lnTo>
                  <a:cubicBezTo>
                    <a:pt x="1967" y="26607"/>
                    <a:pt x="1544" y="26903"/>
                    <a:pt x="0" y="27008"/>
                  </a:cubicBezTo>
                  <a:lnTo>
                    <a:pt x="0" y="27389"/>
                  </a:lnTo>
                  <a:lnTo>
                    <a:pt x="5901" y="27389"/>
                  </a:lnTo>
                  <a:lnTo>
                    <a:pt x="5901" y="27008"/>
                  </a:lnTo>
                  <a:cubicBezTo>
                    <a:pt x="4357" y="26903"/>
                    <a:pt x="3913" y="26607"/>
                    <a:pt x="3913" y="24407"/>
                  </a:cubicBezTo>
                  <a:lnTo>
                    <a:pt x="3913" y="4463"/>
                  </a:lnTo>
                  <a:cubicBezTo>
                    <a:pt x="3913" y="4823"/>
                    <a:pt x="19183" y="23392"/>
                    <a:pt x="22482" y="27389"/>
                  </a:cubicBezTo>
                  <a:lnTo>
                    <a:pt x="23095" y="27389"/>
                  </a:lnTo>
                  <a:lnTo>
                    <a:pt x="23095" y="2200"/>
                  </a:lnTo>
                  <a:cubicBezTo>
                    <a:pt x="23095" y="635"/>
                    <a:pt x="23540" y="466"/>
                    <a:pt x="25041" y="381"/>
                  </a:cubicBezTo>
                  <a:lnTo>
                    <a:pt x="25041" y="1"/>
                  </a:lnTo>
                  <a:lnTo>
                    <a:pt x="19246" y="1"/>
                  </a:lnTo>
                  <a:lnTo>
                    <a:pt x="19246" y="381"/>
                  </a:lnTo>
                  <a:cubicBezTo>
                    <a:pt x="20748" y="466"/>
                    <a:pt x="21171" y="635"/>
                    <a:pt x="21171" y="2200"/>
                  </a:cubicBezTo>
                  <a:lnTo>
                    <a:pt x="21171" y="19627"/>
                  </a:lnTo>
                  <a:lnTo>
                    <a:pt x="524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21"/>
            <p:cNvSpPr/>
            <p:nvPr/>
          </p:nvSpPr>
          <p:spPr>
            <a:xfrm>
              <a:off x="4854500" y="2019175"/>
              <a:ext cx="640325" cy="684750"/>
            </a:xfrm>
            <a:custGeom>
              <a:avLst/>
              <a:gdLst/>
              <a:ahLst/>
              <a:cxnLst/>
              <a:rect l="l" t="t" r="r" b="b"/>
              <a:pathLst>
                <a:path w="25613" h="27390" extrusionOk="0">
                  <a:moveTo>
                    <a:pt x="11718" y="6240"/>
                  </a:moveTo>
                  <a:cubicBezTo>
                    <a:pt x="11718" y="6240"/>
                    <a:pt x="14192" y="12436"/>
                    <a:pt x="16286" y="17512"/>
                  </a:cubicBezTo>
                  <a:lnTo>
                    <a:pt x="7213" y="17512"/>
                  </a:lnTo>
                  <a:cubicBezTo>
                    <a:pt x="8989" y="13177"/>
                    <a:pt x="11718" y="6240"/>
                    <a:pt x="11718" y="6240"/>
                  </a:cubicBezTo>
                  <a:close/>
                  <a:moveTo>
                    <a:pt x="12542" y="1"/>
                  </a:moveTo>
                  <a:cubicBezTo>
                    <a:pt x="11146" y="3279"/>
                    <a:pt x="4738" y="18464"/>
                    <a:pt x="2517" y="23709"/>
                  </a:cubicBezTo>
                  <a:cubicBezTo>
                    <a:pt x="2116" y="24597"/>
                    <a:pt x="1502" y="26057"/>
                    <a:pt x="1037" y="26564"/>
                  </a:cubicBezTo>
                  <a:cubicBezTo>
                    <a:pt x="677" y="26945"/>
                    <a:pt x="318" y="26987"/>
                    <a:pt x="1" y="27008"/>
                  </a:cubicBezTo>
                  <a:lnTo>
                    <a:pt x="1" y="27389"/>
                  </a:lnTo>
                  <a:lnTo>
                    <a:pt x="5203" y="27389"/>
                  </a:lnTo>
                  <a:lnTo>
                    <a:pt x="5203" y="27008"/>
                  </a:lnTo>
                  <a:cubicBezTo>
                    <a:pt x="4802" y="27008"/>
                    <a:pt x="3913" y="27008"/>
                    <a:pt x="3850" y="26226"/>
                  </a:cubicBezTo>
                  <a:cubicBezTo>
                    <a:pt x="3829" y="25993"/>
                    <a:pt x="3892" y="25718"/>
                    <a:pt x="3998" y="25422"/>
                  </a:cubicBezTo>
                  <a:cubicBezTo>
                    <a:pt x="4146" y="24936"/>
                    <a:pt x="5203" y="22271"/>
                    <a:pt x="6536" y="19247"/>
                  </a:cubicBezTo>
                  <a:lnTo>
                    <a:pt x="16963" y="19247"/>
                  </a:lnTo>
                  <a:cubicBezTo>
                    <a:pt x="17999" y="21806"/>
                    <a:pt x="18929" y="23984"/>
                    <a:pt x="19374" y="24957"/>
                  </a:cubicBezTo>
                  <a:cubicBezTo>
                    <a:pt x="19479" y="25232"/>
                    <a:pt x="19754" y="25909"/>
                    <a:pt x="19754" y="26226"/>
                  </a:cubicBezTo>
                  <a:cubicBezTo>
                    <a:pt x="19754" y="26987"/>
                    <a:pt x="19078" y="27008"/>
                    <a:pt x="18337" y="27008"/>
                  </a:cubicBezTo>
                  <a:lnTo>
                    <a:pt x="18337" y="27389"/>
                  </a:lnTo>
                  <a:lnTo>
                    <a:pt x="25613" y="27389"/>
                  </a:lnTo>
                  <a:lnTo>
                    <a:pt x="25613" y="27008"/>
                  </a:lnTo>
                  <a:cubicBezTo>
                    <a:pt x="24724" y="26945"/>
                    <a:pt x="24428" y="26733"/>
                    <a:pt x="23773" y="25253"/>
                  </a:cubicBezTo>
                  <a:lnTo>
                    <a:pt x="1309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21"/>
            <p:cNvSpPr/>
            <p:nvPr/>
          </p:nvSpPr>
          <p:spPr>
            <a:xfrm>
              <a:off x="2647550" y="2019175"/>
              <a:ext cx="747675" cy="684750"/>
            </a:xfrm>
            <a:custGeom>
              <a:avLst/>
              <a:gdLst/>
              <a:ahLst/>
              <a:cxnLst/>
              <a:rect l="l" t="t" r="r" b="b"/>
              <a:pathLst>
                <a:path w="29907" h="27390" extrusionOk="0">
                  <a:moveTo>
                    <a:pt x="43" y="1"/>
                  </a:moveTo>
                  <a:lnTo>
                    <a:pt x="43" y="381"/>
                  </a:lnTo>
                  <a:cubicBezTo>
                    <a:pt x="889" y="424"/>
                    <a:pt x="1397" y="508"/>
                    <a:pt x="1672" y="847"/>
                  </a:cubicBezTo>
                  <a:cubicBezTo>
                    <a:pt x="1756" y="974"/>
                    <a:pt x="1841" y="1100"/>
                    <a:pt x="1883" y="1248"/>
                  </a:cubicBezTo>
                  <a:cubicBezTo>
                    <a:pt x="1926" y="1396"/>
                    <a:pt x="1947" y="1545"/>
                    <a:pt x="1968" y="1693"/>
                  </a:cubicBezTo>
                  <a:cubicBezTo>
                    <a:pt x="1968" y="1841"/>
                    <a:pt x="1989" y="2010"/>
                    <a:pt x="1989" y="2200"/>
                  </a:cubicBezTo>
                  <a:lnTo>
                    <a:pt x="1989" y="24407"/>
                  </a:lnTo>
                  <a:cubicBezTo>
                    <a:pt x="1989" y="26607"/>
                    <a:pt x="1566" y="26903"/>
                    <a:pt x="1" y="27008"/>
                  </a:cubicBezTo>
                  <a:lnTo>
                    <a:pt x="1" y="27389"/>
                  </a:lnTo>
                  <a:lnTo>
                    <a:pt x="5859" y="27389"/>
                  </a:lnTo>
                  <a:lnTo>
                    <a:pt x="5859" y="27008"/>
                  </a:lnTo>
                  <a:cubicBezTo>
                    <a:pt x="4294" y="26903"/>
                    <a:pt x="3871" y="26607"/>
                    <a:pt x="3871" y="24407"/>
                  </a:cubicBezTo>
                  <a:lnTo>
                    <a:pt x="3871" y="5394"/>
                  </a:lnTo>
                  <a:cubicBezTo>
                    <a:pt x="3871" y="5034"/>
                    <a:pt x="3787" y="4336"/>
                    <a:pt x="3787" y="4336"/>
                  </a:cubicBezTo>
                  <a:lnTo>
                    <a:pt x="3787" y="4336"/>
                  </a:lnTo>
                  <a:lnTo>
                    <a:pt x="4167" y="5394"/>
                  </a:lnTo>
                  <a:lnTo>
                    <a:pt x="13621" y="27283"/>
                  </a:lnTo>
                  <a:lnTo>
                    <a:pt x="14192" y="27283"/>
                  </a:lnTo>
                  <a:lnTo>
                    <a:pt x="23858" y="4759"/>
                  </a:lnTo>
                  <a:lnTo>
                    <a:pt x="24154" y="3829"/>
                  </a:lnTo>
                  <a:lnTo>
                    <a:pt x="24154" y="3829"/>
                  </a:lnTo>
                  <a:cubicBezTo>
                    <a:pt x="24154" y="3829"/>
                    <a:pt x="24069" y="4273"/>
                    <a:pt x="24069" y="4675"/>
                  </a:cubicBezTo>
                  <a:lnTo>
                    <a:pt x="24069" y="24407"/>
                  </a:lnTo>
                  <a:cubicBezTo>
                    <a:pt x="24069" y="26607"/>
                    <a:pt x="23646" y="26903"/>
                    <a:pt x="22102" y="27008"/>
                  </a:cubicBezTo>
                  <a:lnTo>
                    <a:pt x="22102" y="27389"/>
                  </a:lnTo>
                  <a:lnTo>
                    <a:pt x="29906" y="27389"/>
                  </a:lnTo>
                  <a:lnTo>
                    <a:pt x="29906" y="27008"/>
                  </a:lnTo>
                  <a:cubicBezTo>
                    <a:pt x="28362" y="26903"/>
                    <a:pt x="27939" y="26607"/>
                    <a:pt x="27939" y="24407"/>
                  </a:cubicBezTo>
                  <a:lnTo>
                    <a:pt x="27939" y="2200"/>
                  </a:lnTo>
                  <a:cubicBezTo>
                    <a:pt x="27939" y="635"/>
                    <a:pt x="28362" y="466"/>
                    <a:pt x="29864" y="381"/>
                  </a:cubicBezTo>
                  <a:lnTo>
                    <a:pt x="29864" y="1"/>
                  </a:lnTo>
                  <a:lnTo>
                    <a:pt x="23794" y="1"/>
                  </a:lnTo>
                  <a:lnTo>
                    <a:pt x="15038" y="20664"/>
                  </a:lnTo>
                  <a:lnTo>
                    <a:pt x="61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21"/>
            <p:cNvSpPr/>
            <p:nvPr/>
          </p:nvSpPr>
          <p:spPr>
            <a:xfrm>
              <a:off x="5526000" y="2011250"/>
              <a:ext cx="412975" cy="703250"/>
            </a:xfrm>
            <a:custGeom>
              <a:avLst/>
              <a:gdLst/>
              <a:ahLst/>
              <a:cxnLst/>
              <a:rect l="l" t="t" r="r" b="b"/>
              <a:pathLst>
                <a:path w="16519" h="28130" extrusionOk="0">
                  <a:moveTo>
                    <a:pt x="8460" y="0"/>
                  </a:moveTo>
                  <a:cubicBezTo>
                    <a:pt x="4632" y="0"/>
                    <a:pt x="127" y="2306"/>
                    <a:pt x="127" y="7128"/>
                  </a:cubicBezTo>
                  <a:cubicBezTo>
                    <a:pt x="127" y="10427"/>
                    <a:pt x="2094" y="12500"/>
                    <a:pt x="6007" y="14424"/>
                  </a:cubicBezTo>
                  <a:cubicBezTo>
                    <a:pt x="9877" y="16391"/>
                    <a:pt x="12817" y="17174"/>
                    <a:pt x="12817" y="21044"/>
                  </a:cubicBezTo>
                  <a:cubicBezTo>
                    <a:pt x="12817" y="23011"/>
                    <a:pt x="11696" y="26437"/>
                    <a:pt x="7339" y="26437"/>
                  </a:cubicBezTo>
                  <a:cubicBezTo>
                    <a:pt x="5605" y="26437"/>
                    <a:pt x="4209" y="25824"/>
                    <a:pt x="3131" y="24914"/>
                  </a:cubicBezTo>
                  <a:cubicBezTo>
                    <a:pt x="550" y="22482"/>
                    <a:pt x="593" y="20558"/>
                    <a:pt x="402" y="19839"/>
                  </a:cubicBezTo>
                  <a:lnTo>
                    <a:pt x="0" y="19839"/>
                  </a:lnTo>
                  <a:lnTo>
                    <a:pt x="127" y="25866"/>
                  </a:lnTo>
                  <a:cubicBezTo>
                    <a:pt x="1967" y="26966"/>
                    <a:pt x="4696" y="28129"/>
                    <a:pt x="7572" y="28129"/>
                  </a:cubicBezTo>
                  <a:lnTo>
                    <a:pt x="7741" y="28129"/>
                  </a:lnTo>
                  <a:cubicBezTo>
                    <a:pt x="12013" y="28066"/>
                    <a:pt x="16518" y="24893"/>
                    <a:pt x="16518" y="19902"/>
                  </a:cubicBezTo>
                  <a:cubicBezTo>
                    <a:pt x="16518" y="14509"/>
                    <a:pt x="12732" y="13261"/>
                    <a:pt x="8904" y="11273"/>
                  </a:cubicBezTo>
                  <a:cubicBezTo>
                    <a:pt x="5034" y="9391"/>
                    <a:pt x="3427" y="8418"/>
                    <a:pt x="3427" y="5880"/>
                  </a:cubicBezTo>
                  <a:cubicBezTo>
                    <a:pt x="3427" y="4146"/>
                    <a:pt x="4484" y="1608"/>
                    <a:pt x="7910" y="1608"/>
                  </a:cubicBezTo>
                  <a:cubicBezTo>
                    <a:pt x="8989" y="1608"/>
                    <a:pt x="9941" y="1883"/>
                    <a:pt x="10787" y="2327"/>
                  </a:cubicBezTo>
                  <a:cubicBezTo>
                    <a:pt x="13557" y="3871"/>
                    <a:pt x="13684" y="6049"/>
                    <a:pt x="14044" y="7424"/>
                  </a:cubicBezTo>
                  <a:lnTo>
                    <a:pt x="14446" y="7424"/>
                  </a:lnTo>
                  <a:lnTo>
                    <a:pt x="14213" y="1333"/>
                  </a:lnTo>
                  <a:cubicBezTo>
                    <a:pt x="12458" y="593"/>
                    <a:pt x="11062" y="254"/>
                    <a:pt x="10068" y="106"/>
                  </a:cubicBezTo>
                  <a:cubicBezTo>
                    <a:pt x="9475" y="43"/>
                    <a:pt x="8926" y="0"/>
                    <a:pt x="846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21"/>
            <p:cNvSpPr/>
            <p:nvPr/>
          </p:nvSpPr>
          <p:spPr>
            <a:xfrm>
              <a:off x="1106300" y="2016000"/>
              <a:ext cx="1034750" cy="1316050"/>
            </a:xfrm>
            <a:custGeom>
              <a:avLst/>
              <a:gdLst/>
              <a:ahLst/>
              <a:cxnLst/>
              <a:rect l="l" t="t" r="r" b="b"/>
              <a:pathLst>
                <a:path w="41390" h="52642" extrusionOk="0">
                  <a:moveTo>
                    <a:pt x="127" y="1"/>
                  </a:moveTo>
                  <a:lnTo>
                    <a:pt x="127" y="21108"/>
                  </a:lnTo>
                  <a:cubicBezTo>
                    <a:pt x="127" y="22229"/>
                    <a:pt x="0" y="30900"/>
                    <a:pt x="5436" y="39846"/>
                  </a:cubicBezTo>
                  <a:cubicBezTo>
                    <a:pt x="10300" y="47946"/>
                    <a:pt x="17576" y="51500"/>
                    <a:pt x="20685" y="52642"/>
                  </a:cubicBezTo>
                  <a:cubicBezTo>
                    <a:pt x="23815" y="51500"/>
                    <a:pt x="31069" y="47946"/>
                    <a:pt x="35954" y="39846"/>
                  </a:cubicBezTo>
                  <a:cubicBezTo>
                    <a:pt x="41390" y="30900"/>
                    <a:pt x="41263" y="22229"/>
                    <a:pt x="41263" y="21108"/>
                  </a:cubicBezTo>
                  <a:lnTo>
                    <a:pt x="41263"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21"/>
            <p:cNvSpPr/>
            <p:nvPr/>
          </p:nvSpPr>
          <p:spPr>
            <a:xfrm>
              <a:off x="923875" y="2791125"/>
              <a:ext cx="1399075" cy="741325"/>
            </a:xfrm>
            <a:custGeom>
              <a:avLst/>
              <a:gdLst/>
              <a:ahLst/>
              <a:cxnLst/>
              <a:rect l="l" t="t" r="r" b="b"/>
              <a:pathLst>
                <a:path w="55963" h="29653" extrusionOk="0">
                  <a:moveTo>
                    <a:pt x="4971" y="1"/>
                  </a:moveTo>
                  <a:lnTo>
                    <a:pt x="4442" y="487"/>
                  </a:lnTo>
                  <a:lnTo>
                    <a:pt x="1" y="4484"/>
                  </a:lnTo>
                  <a:lnTo>
                    <a:pt x="85" y="4759"/>
                  </a:lnTo>
                  <a:cubicBezTo>
                    <a:pt x="1143" y="8143"/>
                    <a:pt x="2877" y="11612"/>
                    <a:pt x="4146" y="13917"/>
                  </a:cubicBezTo>
                  <a:lnTo>
                    <a:pt x="4421" y="14403"/>
                  </a:lnTo>
                  <a:lnTo>
                    <a:pt x="6261" y="12754"/>
                  </a:lnTo>
                  <a:cubicBezTo>
                    <a:pt x="6324" y="12881"/>
                    <a:pt x="6388" y="13008"/>
                    <a:pt x="6451" y="13135"/>
                  </a:cubicBezTo>
                  <a:cubicBezTo>
                    <a:pt x="11062" y="20473"/>
                    <a:pt x="17555" y="25824"/>
                    <a:pt x="25253" y="28658"/>
                  </a:cubicBezTo>
                  <a:lnTo>
                    <a:pt x="27982" y="29652"/>
                  </a:lnTo>
                  <a:lnTo>
                    <a:pt x="30731" y="28658"/>
                  </a:lnTo>
                  <a:cubicBezTo>
                    <a:pt x="38429" y="25824"/>
                    <a:pt x="44922" y="20473"/>
                    <a:pt x="49512" y="13135"/>
                  </a:cubicBezTo>
                  <a:cubicBezTo>
                    <a:pt x="49575" y="13029"/>
                    <a:pt x="49660" y="12881"/>
                    <a:pt x="49723" y="12754"/>
                  </a:cubicBezTo>
                  <a:lnTo>
                    <a:pt x="51542" y="14403"/>
                  </a:lnTo>
                  <a:lnTo>
                    <a:pt x="51817" y="13917"/>
                  </a:lnTo>
                  <a:cubicBezTo>
                    <a:pt x="53086" y="11633"/>
                    <a:pt x="54820" y="8186"/>
                    <a:pt x="55878" y="4738"/>
                  </a:cubicBezTo>
                  <a:lnTo>
                    <a:pt x="55962" y="4484"/>
                  </a:lnTo>
                  <a:lnTo>
                    <a:pt x="51013" y="1"/>
                  </a:lnTo>
                  <a:lnTo>
                    <a:pt x="50823" y="678"/>
                  </a:lnTo>
                  <a:cubicBezTo>
                    <a:pt x="50590" y="1502"/>
                    <a:pt x="50315" y="2285"/>
                    <a:pt x="50040" y="3046"/>
                  </a:cubicBezTo>
                  <a:lnTo>
                    <a:pt x="48264" y="1439"/>
                  </a:lnTo>
                  <a:lnTo>
                    <a:pt x="48052" y="2095"/>
                  </a:lnTo>
                  <a:cubicBezTo>
                    <a:pt x="47101" y="4886"/>
                    <a:pt x="45874" y="7530"/>
                    <a:pt x="44372" y="9899"/>
                  </a:cubicBezTo>
                  <a:cubicBezTo>
                    <a:pt x="40523" y="16095"/>
                    <a:pt x="35067" y="20600"/>
                    <a:pt x="28637" y="22948"/>
                  </a:cubicBezTo>
                  <a:cubicBezTo>
                    <a:pt x="28637" y="22948"/>
                    <a:pt x="28172" y="23117"/>
                    <a:pt x="27982" y="23181"/>
                  </a:cubicBezTo>
                  <a:cubicBezTo>
                    <a:pt x="27791" y="23117"/>
                    <a:pt x="27326" y="22948"/>
                    <a:pt x="27326" y="22948"/>
                  </a:cubicBezTo>
                  <a:cubicBezTo>
                    <a:pt x="20918" y="20600"/>
                    <a:pt x="15461" y="16095"/>
                    <a:pt x="11591" y="9899"/>
                  </a:cubicBezTo>
                  <a:cubicBezTo>
                    <a:pt x="10110" y="7530"/>
                    <a:pt x="8862" y="4907"/>
                    <a:pt x="7932" y="2095"/>
                  </a:cubicBezTo>
                  <a:lnTo>
                    <a:pt x="7720" y="1439"/>
                  </a:lnTo>
                  <a:lnTo>
                    <a:pt x="7213" y="1904"/>
                  </a:lnTo>
                  <a:lnTo>
                    <a:pt x="5944" y="3025"/>
                  </a:lnTo>
                  <a:cubicBezTo>
                    <a:pt x="5669" y="2285"/>
                    <a:pt x="5394" y="1502"/>
                    <a:pt x="5161" y="678"/>
                  </a:cubicBezTo>
                  <a:lnTo>
                    <a:pt x="4971"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21"/>
            <p:cNvSpPr/>
            <p:nvPr/>
          </p:nvSpPr>
          <p:spPr>
            <a:xfrm>
              <a:off x="2026300" y="2241775"/>
              <a:ext cx="25400" cy="44450"/>
            </a:xfrm>
            <a:custGeom>
              <a:avLst/>
              <a:gdLst/>
              <a:ahLst/>
              <a:cxnLst/>
              <a:rect l="l" t="t" r="r" b="b"/>
              <a:pathLst>
                <a:path w="1016" h="1778" extrusionOk="0">
                  <a:moveTo>
                    <a:pt x="973" y="1"/>
                  </a:moveTo>
                  <a:cubicBezTo>
                    <a:pt x="656" y="170"/>
                    <a:pt x="381" y="424"/>
                    <a:pt x="212" y="741"/>
                  </a:cubicBezTo>
                  <a:cubicBezTo>
                    <a:pt x="64" y="995"/>
                    <a:pt x="0" y="1269"/>
                    <a:pt x="0" y="1566"/>
                  </a:cubicBezTo>
                  <a:cubicBezTo>
                    <a:pt x="0" y="1629"/>
                    <a:pt x="22" y="1714"/>
                    <a:pt x="22" y="1777"/>
                  </a:cubicBezTo>
                  <a:cubicBezTo>
                    <a:pt x="170" y="1650"/>
                    <a:pt x="339" y="1544"/>
                    <a:pt x="508" y="1481"/>
                  </a:cubicBezTo>
                  <a:cubicBezTo>
                    <a:pt x="635" y="1354"/>
                    <a:pt x="741" y="1206"/>
                    <a:pt x="825" y="1058"/>
                  </a:cubicBezTo>
                  <a:cubicBezTo>
                    <a:pt x="931" y="825"/>
                    <a:pt x="1016" y="529"/>
                    <a:pt x="1016" y="233"/>
                  </a:cubicBezTo>
                  <a:cubicBezTo>
                    <a:pt x="1016" y="170"/>
                    <a:pt x="994" y="64"/>
                    <a:pt x="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1"/>
            <p:cNvSpPr/>
            <p:nvPr/>
          </p:nvSpPr>
          <p:spPr>
            <a:xfrm>
              <a:off x="1943275" y="2386850"/>
              <a:ext cx="50800" cy="18125"/>
            </a:xfrm>
            <a:custGeom>
              <a:avLst/>
              <a:gdLst/>
              <a:ahLst/>
              <a:cxnLst/>
              <a:rect l="l" t="t" r="r" b="b"/>
              <a:pathLst>
                <a:path w="2032" h="725" extrusionOk="0">
                  <a:moveTo>
                    <a:pt x="1200" y="1"/>
                  </a:moveTo>
                  <a:cubicBezTo>
                    <a:pt x="1125" y="1"/>
                    <a:pt x="1050" y="5"/>
                    <a:pt x="974" y="14"/>
                  </a:cubicBezTo>
                  <a:cubicBezTo>
                    <a:pt x="614" y="77"/>
                    <a:pt x="297" y="267"/>
                    <a:pt x="1" y="521"/>
                  </a:cubicBezTo>
                  <a:cubicBezTo>
                    <a:pt x="289" y="657"/>
                    <a:pt x="576" y="724"/>
                    <a:pt x="864" y="724"/>
                  </a:cubicBezTo>
                  <a:cubicBezTo>
                    <a:pt x="936" y="724"/>
                    <a:pt x="1008" y="720"/>
                    <a:pt x="1080" y="712"/>
                  </a:cubicBezTo>
                  <a:cubicBezTo>
                    <a:pt x="1460" y="648"/>
                    <a:pt x="1777" y="479"/>
                    <a:pt x="2031" y="204"/>
                  </a:cubicBezTo>
                  <a:cubicBezTo>
                    <a:pt x="1777" y="69"/>
                    <a:pt x="1497" y="1"/>
                    <a:pt x="1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1"/>
            <p:cNvSpPr/>
            <p:nvPr/>
          </p:nvSpPr>
          <p:spPr>
            <a:xfrm>
              <a:off x="1923725" y="2359150"/>
              <a:ext cx="27000" cy="41800"/>
            </a:xfrm>
            <a:custGeom>
              <a:avLst/>
              <a:gdLst/>
              <a:ahLst/>
              <a:cxnLst/>
              <a:rect l="l" t="t" r="r" b="b"/>
              <a:pathLst>
                <a:path w="1080" h="1672" extrusionOk="0">
                  <a:moveTo>
                    <a:pt x="1058" y="1"/>
                  </a:moveTo>
                  <a:cubicBezTo>
                    <a:pt x="719" y="149"/>
                    <a:pt x="445" y="360"/>
                    <a:pt x="254" y="656"/>
                  </a:cubicBezTo>
                  <a:cubicBezTo>
                    <a:pt x="85" y="931"/>
                    <a:pt x="0" y="1249"/>
                    <a:pt x="0" y="1587"/>
                  </a:cubicBezTo>
                  <a:cubicBezTo>
                    <a:pt x="0" y="1629"/>
                    <a:pt x="0" y="1650"/>
                    <a:pt x="0" y="1671"/>
                  </a:cubicBezTo>
                  <a:cubicBezTo>
                    <a:pt x="339" y="1545"/>
                    <a:pt x="635" y="1333"/>
                    <a:pt x="804" y="1016"/>
                  </a:cubicBezTo>
                  <a:cubicBezTo>
                    <a:pt x="973" y="741"/>
                    <a:pt x="1079" y="445"/>
                    <a:pt x="1079" y="106"/>
                  </a:cubicBezTo>
                  <a:cubicBezTo>
                    <a:pt x="1079" y="64"/>
                    <a:pt x="1058" y="43"/>
                    <a:pt x="10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1"/>
            <p:cNvSpPr/>
            <p:nvPr/>
          </p:nvSpPr>
          <p:spPr>
            <a:xfrm>
              <a:off x="1954400" y="2339075"/>
              <a:ext cx="19050" cy="43900"/>
            </a:xfrm>
            <a:custGeom>
              <a:avLst/>
              <a:gdLst/>
              <a:ahLst/>
              <a:cxnLst/>
              <a:rect l="l" t="t" r="r" b="b"/>
              <a:pathLst>
                <a:path w="762" h="1756" extrusionOk="0">
                  <a:moveTo>
                    <a:pt x="656" y="0"/>
                  </a:moveTo>
                  <a:cubicBezTo>
                    <a:pt x="423" y="169"/>
                    <a:pt x="254" y="360"/>
                    <a:pt x="127" y="571"/>
                  </a:cubicBezTo>
                  <a:cubicBezTo>
                    <a:pt x="190" y="973"/>
                    <a:pt x="148" y="1375"/>
                    <a:pt x="0" y="1713"/>
                  </a:cubicBezTo>
                  <a:cubicBezTo>
                    <a:pt x="0" y="1713"/>
                    <a:pt x="0" y="1734"/>
                    <a:pt x="0" y="1755"/>
                  </a:cubicBezTo>
                  <a:cubicBezTo>
                    <a:pt x="85" y="1734"/>
                    <a:pt x="148" y="1692"/>
                    <a:pt x="233" y="1671"/>
                  </a:cubicBezTo>
                  <a:cubicBezTo>
                    <a:pt x="423" y="1480"/>
                    <a:pt x="571" y="1290"/>
                    <a:pt x="656" y="1036"/>
                  </a:cubicBezTo>
                  <a:cubicBezTo>
                    <a:pt x="719" y="867"/>
                    <a:pt x="761" y="677"/>
                    <a:pt x="761" y="486"/>
                  </a:cubicBezTo>
                  <a:cubicBezTo>
                    <a:pt x="761" y="338"/>
                    <a:pt x="698" y="169"/>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21"/>
            <p:cNvSpPr/>
            <p:nvPr/>
          </p:nvSpPr>
          <p:spPr>
            <a:xfrm>
              <a:off x="1977125" y="2314750"/>
              <a:ext cx="15875" cy="46550"/>
            </a:xfrm>
            <a:custGeom>
              <a:avLst/>
              <a:gdLst/>
              <a:ahLst/>
              <a:cxnLst/>
              <a:rect l="l" t="t" r="r" b="b"/>
              <a:pathLst>
                <a:path w="635" h="1862" extrusionOk="0">
                  <a:moveTo>
                    <a:pt x="381" y="0"/>
                  </a:moveTo>
                  <a:cubicBezTo>
                    <a:pt x="191" y="212"/>
                    <a:pt x="64" y="423"/>
                    <a:pt x="0" y="677"/>
                  </a:cubicBezTo>
                  <a:cubicBezTo>
                    <a:pt x="149" y="1058"/>
                    <a:pt x="191" y="1438"/>
                    <a:pt x="127" y="1819"/>
                  </a:cubicBezTo>
                  <a:cubicBezTo>
                    <a:pt x="127" y="1819"/>
                    <a:pt x="149" y="1840"/>
                    <a:pt x="149" y="1861"/>
                  </a:cubicBezTo>
                  <a:cubicBezTo>
                    <a:pt x="212" y="1819"/>
                    <a:pt x="297" y="1756"/>
                    <a:pt x="360" y="1713"/>
                  </a:cubicBezTo>
                  <a:cubicBezTo>
                    <a:pt x="508" y="1502"/>
                    <a:pt x="614" y="1269"/>
                    <a:pt x="614" y="994"/>
                  </a:cubicBezTo>
                  <a:cubicBezTo>
                    <a:pt x="635" y="952"/>
                    <a:pt x="635" y="910"/>
                    <a:pt x="635" y="867"/>
                  </a:cubicBezTo>
                  <a:cubicBezTo>
                    <a:pt x="635" y="550"/>
                    <a:pt x="529" y="275"/>
                    <a:pt x="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21"/>
            <p:cNvSpPr/>
            <p:nvPr/>
          </p:nvSpPr>
          <p:spPr>
            <a:xfrm>
              <a:off x="1990875" y="2287250"/>
              <a:ext cx="16950" cy="46550"/>
            </a:xfrm>
            <a:custGeom>
              <a:avLst/>
              <a:gdLst/>
              <a:ahLst/>
              <a:cxnLst/>
              <a:rect l="l" t="t" r="r" b="b"/>
              <a:pathLst>
                <a:path w="678" h="1862" extrusionOk="0">
                  <a:moveTo>
                    <a:pt x="170" y="0"/>
                  </a:moveTo>
                  <a:cubicBezTo>
                    <a:pt x="64" y="233"/>
                    <a:pt x="0" y="466"/>
                    <a:pt x="0" y="719"/>
                  </a:cubicBezTo>
                  <a:cubicBezTo>
                    <a:pt x="191" y="1079"/>
                    <a:pt x="339" y="1439"/>
                    <a:pt x="360" y="1819"/>
                  </a:cubicBezTo>
                  <a:cubicBezTo>
                    <a:pt x="381" y="1819"/>
                    <a:pt x="381" y="1840"/>
                    <a:pt x="402" y="1862"/>
                  </a:cubicBezTo>
                  <a:cubicBezTo>
                    <a:pt x="445" y="1798"/>
                    <a:pt x="508" y="1735"/>
                    <a:pt x="571" y="1671"/>
                  </a:cubicBezTo>
                  <a:cubicBezTo>
                    <a:pt x="635" y="1502"/>
                    <a:pt x="677" y="1333"/>
                    <a:pt x="677" y="1142"/>
                  </a:cubicBezTo>
                  <a:cubicBezTo>
                    <a:pt x="677" y="1079"/>
                    <a:pt x="677" y="994"/>
                    <a:pt x="656" y="910"/>
                  </a:cubicBezTo>
                  <a:cubicBezTo>
                    <a:pt x="614" y="571"/>
                    <a:pt x="423" y="254"/>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21"/>
            <p:cNvSpPr/>
            <p:nvPr/>
          </p:nvSpPr>
          <p:spPr>
            <a:xfrm>
              <a:off x="1996150" y="2258175"/>
              <a:ext cx="21700" cy="43900"/>
            </a:xfrm>
            <a:custGeom>
              <a:avLst/>
              <a:gdLst/>
              <a:ahLst/>
              <a:cxnLst/>
              <a:rect l="l" t="t" r="r" b="b"/>
              <a:pathLst>
                <a:path w="868" h="1756" extrusionOk="0">
                  <a:moveTo>
                    <a:pt x="64" y="0"/>
                  </a:moveTo>
                  <a:cubicBezTo>
                    <a:pt x="43" y="148"/>
                    <a:pt x="1" y="275"/>
                    <a:pt x="1" y="402"/>
                  </a:cubicBezTo>
                  <a:cubicBezTo>
                    <a:pt x="1" y="529"/>
                    <a:pt x="22" y="635"/>
                    <a:pt x="43" y="762"/>
                  </a:cubicBezTo>
                  <a:cubicBezTo>
                    <a:pt x="360" y="1036"/>
                    <a:pt x="572" y="1375"/>
                    <a:pt x="678" y="1713"/>
                  </a:cubicBezTo>
                  <a:cubicBezTo>
                    <a:pt x="699" y="1734"/>
                    <a:pt x="720" y="1734"/>
                    <a:pt x="720" y="1756"/>
                  </a:cubicBezTo>
                  <a:cubicBezTo>
                    <a:pt x="762" y="1671"/>
                    <a:pt x="805" y="1608"/>
                    <a:pt x="868" y="1523"/>
                  </a:cubicBezTo>
                  <a:cubicBezTo>
                    <a:pt x="868" y="1481"/>
                    <a:pt x="868" y="1459"/>
                    <a:pt x="868" y="1417"/>
                  </a:cubicBezTo>
                  <a:cubicBezTo>
                    <a:pt x="868" y="1206"/>
                    <a:pt x="847" y="994"/>
                    <a:pt x="762" y="783"/>
                  </a:cubicBezTo>
                  <a:cubicBezTo>
                    <a:pt x="635" y="465"/>
                    <a:pt x="382" y="212"/>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21"/>
            <p:cNvSpPr/>
            <p:nvPr/>
          </p:nvSpPr>
          <p:spPr>
            <a:xfrm>
              <a:off x="1993525" y="2229075"/>
              <a:ext cx="28575" cy="39150"/>
            </a:xfrm>
            <a:custGeom>
              <a:avLst/>
              <a:gdLst/>
              <a:ahLst/>
              <a:cxnLst/>
              <a:rect l="l" t="t" r="r" b="b"/>
              <a:pathLst>
                <a:path w="1143" h="1566" extrusionOk="0">
                  <a:moveTo>
                    <a:pt x="0" y="1"/>
                  </a:moveTo>
                  <a:cubicBezTo>
                    <a:pt x="0" y="297"/>
                    <a:pt x="42" y="530"/>
                    <a:pt x="169" y="783"/>
                  </a:cubicBezTo>
                  <a:cubicBezTo>
                    <a:pt x="529" y="953"/>
                    <a:pt x="825" y="1249"/>
                    <a:pt x="1015" y="1566"/>
                  </a:cubicBezTo>
                  <a:lnTo>
                    <a:pt x="1058" y="1566"/>
                  </a:lnTo>
                  <a:cubicBezTo>
                    <a:pt x="1079" y="1481"/>
                    <a:pt x="1100" y="1397"/>
                    <a:pt x="1142" y="1333"/>
                  </a:cubicBezTo>
                  <a:cubicBezTo>
                    <a:pt x="1100" y="1058"/>
                    <a:pt x="1015" y="826"/>
                    <a:pt x="867" y="614"/>
                  </a:cubicBezTo>
                  <a:cubicBezTo>
                    <a:pt x="656" y="339"/>
                    <a:pt x="339" y="149"/>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21"/>
            <p:cNvSpPr/>
            <p:nvPr/>
          </p:nvSpPr>
          <p:spPr>
            <a:xfrm>
              <a:off x="1983475" y="2202650"/>
              <a:ext cx="34375" cy="31750"/>
            </a:xfrm>
            <a:custGeom>
              <a:avLst/>
              <a:gdLst/>
              <a:ahLst/>
              <a:cxnLst/>
              <a:rect l="l" t="t" r="r" b="b"/>
              <a:pathLst>
                <a:path w="1375" h="1270" extrusionOk="0">
                  <a:moveTo>
                    <a:pt x="0" y="0"/>
                  </a:moveTo>
                  <a:cubicBezTo>
                    <a:pt x="85" y="254"/>
                    <a:pt x="169" y="487"/>
                    <a:pt x="339" y="677"/>
                  </a:cubicBezTo>
                  <a:cubicBezTo>
                    <a:pt x="719" y="804"/>
                    <a:pt x="1058" y="994"/>
                    <a:pt x="1312" y="1248"/>
                  </a:cubicBezTo>
                  <a:cubicBezTo>
                    <a:pt x="1333" y="1269"/>
                    <a:pt x="1354" y="1269"/>
                    <a:pt x="1375" y="1269"/>
                  </a:cubicBezTo>
                  <a:cubicBezTo>
                    <a:pt x="1375" y="1185"/>
                    <a:pt x="1375" y="1100"/>
                    <a:pt x="1375" y="1037"/>
                  </a:cubicBezTo>
                  <a:cubicBezTo>
                    <a:pt x="1290" y="783"/>
                    <a:pt x="1142" y="550"/>
                    <a:pt x="952" y="381"/>
                  </a:cubicBezTo>
                  <a:cubicBezTo>
                    <a:pt x="677" y="170"/>
                    <a:pt x="381" y="4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1"/>
            <p:cNvSpPr/>
            <p:nvPr/>
          </p:nvSpPr>
          <p:spPr>
            <a:xfrm>
              <a:off x="1966550" y="2178200"/>
              <a:ext cx="40750" cy="23950"/>
            </a:xfrm>
            <a:custGeom>
              <a:avLst/>
              <a:gdLst/>
              <a:ahLst/>
              <a:cxnLst/>
              <a:rect l="l" t="t" r="r" b="b"/>
              <a:pathLst>
                <a:path w="1630" h="958" extrusionOk="0">
                  <a:moveTo>
                    <a:pt x="174" y="1"/>
                  </a:moveTo>
                  <a:cubicBezTo>
                    <a:pt x="117" y="1"/>
                    <a:pt x="59" y="2"/>
                    <a:pt x="1" y="6"/>
                  </a:cubicBezTo>
                  <a:cubicBezTo>
                    <a:pt x="127" y="259"/>
                    <a:pt x="297" y="471"/>
                    <a:pt x="508" y="619"/>
                  </a:cubicBezTo>
                  <a:cubicBezTo>
                    <a:pt x="931" y="640"/>
                    <a:pt x="1269" y="746"/>
                    <a:pt x="1608" y="957"/>
                  </a:cubicBezTo>
                  <a:lnTo>
                    <a:pt x="1629" y="957"/>
                  </a:lnTo>
                  <a:cubicBezTo>
                    <a:pt x="1608" y="873"/>
                    <a:pt x="1608" y="788"/>
                    <a:pt x="1587" y="704"/>
                  </a:cubicBezTo>
                  <a:cubicBezTo>
                    <a:pt x="1439" y="471"/>
                    <a:pt x="1248" y="302"/>
                    <a:pt x="1037" y="196"/>
                  </a:cubicBezTo>
                  <a:cubicBezTo>
                    <a:pt x="769" y="53"/>
                    <a:pt x="48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1"/>
            <p:cNvSpPr/>
            <p:nvPr/>
          </p:nvSpPr>
          <p:spPr>
            <a:xfrm>
              <a:off x="1975000" y="2359300"/>
              <a:ext cx="46575" cy="21550"/>
            </a:xfrm>
            <a:custGeom>
              <a:avLst/>
              <a:gdLst/>
              <a:ahLst/>
              <a:cxnLst/>
              <a:rect l="l" t="t" r="r" b="b"/>
              <a:pathLst>
                <a:path w="1863" h="862" extrusionOk="0">
                  <a:moveTo>
                    <a:pt x="1374" y="1"/>
                  </a:moveTo>
                  <a:cubicBezTo>
                    <a:pt x="1161" y="1"/>
                    <a:pt x="955" y="37"/>
                    <a:pt x="762" y="122"/>
                  </a:cubicBezTo>
                  <a:cubicBezTo>
                    <a:pt x="466" y="248"/>
                    <a:pt x="212" y="502"/>
                    <a:pt x="1" y="777"/>
                  </a:cubicBezTo>
                  <a:cubicBezTo>
                    <a:pt x="191" y="777"/>
                    <a:pt x="382" y="820"/>
                    <a:pt x="551" y="862"/>
                  </a:cubicBezTo>
                  <a:cubicBezTo>
                    <a:pt x="720" y="862"/>
                    <a:pt x="868" y="820"/>
                    <a:pt x="1037" y="756"/>
                  </a:cubicBezTo>
                  <a:cubicBezTo>
                    <a:pt x="1376" y="629"/>
                    <a:pt x="1651" y="375"/>
                    <a:pt x="1862" y="58"/>
                  </a:cubicBezTo>
                  <a:cubicBezTo>
                    <a:pt x="1698" y="22"/>
                    <a:pt x="1534" y="1"/>
                    <a:pt x="1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1"/>
            <p:cNvSpPr/>
            <p:nvPr/>
          </p:nvSpPr>
          <p:spPr>
            <a:xfrm>
              <a:off x="1999325" y="2323200"/>
              <a:ext cx="41800" cy="29100"/>
            </a:xfrm>
            <a:custGeom>
              <a:avLst/>
              <a:gdLst/>
              <a:ahLst/>
              <a:cxnLst/>
              <a:rect l="l" t="t" r="r" b="b"/>
              <a:pathLst>
                <a:path w="1672" h="1164" extrusionOk="0">
                  <a:moveTo>
                    <a:pt x="1672" y="1"/>
                  </a:moveTo>
                  <a:cubicBezTo>
                    <a:pt x="1270" y="1"/>
                    <a:pt x="910" y="106"/>
                    <a:pt x="614" y="318"/>
                  </a:cubicBezTo>
                  <a:cubicBezTo>
                    <a:pt x="339" y="529"/>
                    <a:pt x="128" y="825"/>
                    <a:pt x="1" y="1164"/>
                  </a:cubicBezTo>
                  <a:cubicBezTo>
                    <a:pt x="140" y="1133"/>
                    <a:pt x="279" y="1113"/>
                    <a:pt x="419" y="1113"/>
                  </a:cubicBezTo>
                  <a:cubicBezTo>
                    <a:pt x="470" y="1113"/>
                    <a:pt x="521" y="1116"/>
                    <a:pt x="572" y="1121"/>
                  </a:cubicBezTo>
                  <a:cubicBezTo>
                    <a:pt x="741" y="1058"/>
                    <a:pt x="889" y="995"/>
                    <a:pt x="1037" y="910"/>
                  </a:cubicBezTo>
                  <a:cubicBezTo>
                    <a:pt x="1333" y="698"/>
                    <a:pt x="1524" y="381"/>
                    <a:pt x="1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1"/>
            <p:cNvSpPr/>
            <p:nvPr/>
          </p:nvSpPr>
          <p:spPr>
            <a:xfrm>
              <a:off x="2017300" y="2283025"/>
              <a:ext cx="32825" cy="38075"/>
            </a:xfrm>
            <a:custGeom>
              <a:avLst/>
              <a:gdLst/>
              <a:ahLst/>
              <a:cxnLst/>
              <a:rect l="l" t="t" r="r" b="b"/>
              <a:pathLst>
                <a:path w="1313" h="1523" extrusionOk="0">
                  <a:moveTo>
                    <a:pt x="1312" y="0"/>
                  </a:moveTo>
                  <a:lnTo>
                    <a:pt x="1312" y="0"/>
                  </a:lnTo>
                  <a:cubicBezTo>
                    <a:pt x="974" y="106"/>
                    <a:pt x="635" y="275"/>
                    <a:pt x="382" y="550"/>
                  </a:cubicBezTo>
                  <a:cubicBezTo>
                    <a:pt x="170" y="825"/>
                    <a:pt x="43" y="1163"/>
                    <a:pt x="1" y="1523"/>
                  </a:cubicBezTo>
                  <a:cubicBezTo>
                    <a:pt x="170" y="1438"/>
                    <a:pt x="339" y="1375"/>
                    <a:pt x="530" y="1354"/>
                  </a:cubicBezTo>
                  <a:cubicBezTo>
                    <a:pt x="678" y="1248"/>
                    <a:pt x="826" y="1142"/>
                    <a:pt x="931" y="1015"/>
                  </a:cubicBezTo>
                  <a:cubicBezTo>
                    <a:pt x="1164" y="740"/>
                    <a:pt x="1270" y="402"/>
                    <a:pt x="1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1"/>
            <p:cNvSpPr/>
            <p:nvPr/>
          </p:nvSpPr>
          <p:spPr>
            <a:xfrm>
              <a:off x="2025250" y="2201075"/>
              <a:ext cx="20100" cy="49175"/>
            </a:xfrm>
            <a:custGeom>
              <a:avLst/>
              <a:gdLst/>
              <a:ahLst/>
              <a:cxnLst/>
              <a:rect l="l" t="t" r="r" b="b"/>
              <a:pathLst>
                <a:path w="804" h="1967" extrusionOk="0">
                  <a:moveTo>
                    <a:pt x="656" y="0"/>
                  </a:moveTo>
                  <a:cubicBezTo>
                    <a:pt x="360" y="254"/>
                    <a:pt x="148" y="550"/>
                    <a:pt x="64" y="909"/>
                  </a:cubicBezTo>
                  <a:cubicBezTo>
                    <a:pt x="21" y="1057"/>
                    <a:pt x="0" y="1184"/>
                    <a:pt x="0" y="1332"/>
                  </a:cubicBezTo>
                  <a:cubicBezTo>
                    <a:pt x="0" y="1544"/>
                    <a:pt x="64" y="1734"/>
                    <a:pt x="148" y="1967"/>
                  </a:cubicBezTo>
                  <a:cubicBezTo>
                    <a:pt x="254" y="1798"/>
                    <a:pt x="381" y="1671"/>
                    <a:pt x="550" y="1565"/>
                  </a:cubicBezTo>
                  <a:cubicBezTo>
                    <a:pt x="635" y="1417"/>
                    <a:pt x="719" y="1248"/>
                    <a:pt x="761" y="1079"/>
                  </a:cubicBezTo>
                  <a:cubicBezTo>
                    <a:pt x="783" y="952"/>
                    <a:pt x="804" y="825"/>
                    <a:pt x="804" y="677"/>
                  </a:cubicBezTo>
                  <a:cubicBezTo>
                    <a:pt x="804" y="465"/>
                    <a:pt x="740" y="233"/>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1"/>
            <p:cNvSpPr/>
            <p:nvPr/>
          </p:nvSpPr>
          <p:spPr>
            <a:xfrm>
              <a:off x="2013600" y="2164050"/>
              <a:ext cx="18000" cy="50250"/>
            </a:xfrm>
            <a:custGeom>
              <a:avLst/>
              <a:gdLst/>
              <a:ahLst/>
              <a:cxnLst/>
              <a:rect l="l" t="t" r="r" b="b"/>
              <a:pathLst>
                <a:path w="720" h="2010" extrusionOk="0">
                  <a:moveTo>
                    <a:pt x="360" y="1"/>
                  </a:moveTo>
                  <a:cubicBezTo>
                    <a:pt x="149" y="318"/>
                    <a:pt x="1" y="656"/>
                    <a:pt x="1" y="1016"/>
                  </a:cubicBezTo>
                  <a:lnTo>
                    <a:pt x="1" y="1037"/>
                  </a:lnTo>
                  <a:cubicBezTo>
                    <a:pt x="1" y="1375"/>
                    <a:pt x="128" y="1693"/>
                    <a:pt x="318" y="2010"/>
                  </a:cubicBezTo>
                  <a:cubicBezTo>
                    <a:pt x="403" y="1841"/>
                    <a:pt x="508" y="1671"/>
                    <a:pt x="614" y="1523"/>
                  </a:cubicBezTo>
                  <a:cubicBezTo>
                    <a:pt x="678" y="1375"/>
                    <a:pt x="720" y="1206"/>
                    <a:pt x="720" y="1016"/>
                  </a:cubicBezTo>
                  <a:cubicBezTo>
                    <a:pt x="720" y="656"/>
                    <a:pt x="572" y="318"/>
                    <a:pt x="3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1"/>
            <p:cNvSpPr/>
            <p:nvPr/>
          </p:nvSpPr>
          <p:spPr>
            <a:xfrm>
              <a:off x="1992450" y="2132325"/>
              <a:ext cx="19075" cy="48675"/>
            </a:xfrm>
            <a:custGeom>
              <a:avLst/>
              <a:gdLst/>
              <a:ahLst/>
              <a:cxnLst/>
              <a:rect l="l" t="t" r="r" b="b"/>
              <a:pathLst>
                <a:path w="763" h="1947" extrusionOk="0">
                  <a:moveTo>
                    <a:pt x="128" y="1"/>
                  </a:moveTo>
                  <a:cubicBezTo>
                    <a:pt x="43" y="212"/>
                    <a:pt x="1" y="445"/>
                    <a:pt x="1" y="677"/>
                  </a:cubicBezTo>
                  <a:cubicBezTo>
                    <a:pt x="1" y="825"/>
                    <a:pt x="22" y="952"/>
                    <a:pt x="43" y="1079"/>
                  </a:cubicBezTo>
                  <a:cubicBezTo>
                    <a:pt x="85" y="1396"/>
                    <a:pt x="297" y="1693"/>
                    <a:pt x="572" y="1946"/>
                  </a:cubicBezTo>
                  <a:cubicBezTo>
                    <a:pt x="593" y="1756"/>
                    <a:pt x="656" y="1587"/>
                    <a:pt x="741" y="1396"/>
                  </a:cubicBezTo>
                  <a:cubicBezTo>
                    <a:pt x="762" y="1354"/>
                    <a:pt x="762" y="1333"/>
                    <a:pt x="762" y="1291"/>
                  </a:cubicBezTo>
                  <a:cubicBezTo>
                    <a:pt x="762" y="1164"/>
                    <a:pt x="741" y="1037"/>
                    <a:pt x="720" y="910"/>
                  </a:cubicBezTo>
                  <a:cubicBezTo>
                    <a:pt x="635" y="550"/>
                    <a:pt x="403" y="254"/>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1"/>
            <p:cNvSpPr/>
            <p:nvPr/>
          </p:nvSpPr>
          <p:spPr>
            <a:xfrm>
              <a:off x="1944350" y="2156450"/>
              <a:ext cx="46025" cy="16625"/>
            </a:xfrm>
            <a:custGeom>
              <a:avLst/>
              <a:gdLst/>
              <a:ahLst/>
              <a:cxnLst/>
              <a:rect l="l" t="t" r="r" b="b"/>
              <a:pathLst>
                <a:path w="1841" h="665" extrusionOk="0">
                  <a:moveTo>
                    <a:pt x="643" y="0"/>
                  </a:moveTo>
                  <a:cubicBezTo>
                    <a:pt x="432" y="0"/>
                    <a:pt x="216" y="38"/>
                    <a:pt x="0" y="114"/>
                  </a:cubicBezTo>
                  <a:cubicBezTo>
                    <a:pt x="191" y="326"/>
                    <a:pt x="402" y="474"/>
                    <a:pt x="614" y="601"/>
                  </a:cubicBezTo>
                  <a:cubicBezTo>
                    <a:pt x="783" y="567"/>
                    <a:pt x="949" y="550"/>
                    <a:pt x="1110" y="550"/>
                  </a:cubicBezTo>
                  <a:cubicBezTo>
                    <a:pt x="1351" y="550"/>
                    <a:pt x="1582" y="588"/>
                    <a:pt x="1798" y="664"/>
                  </a:cubicBezTo>
                  <a:cubicBezTo>
                    <a:pt x="1819" y="664"/>
                    <a:pt x="1819" y="664"/>
                    <a:pt x="1840" y="643"/>
                  </a:cubicBezTo>
                  <a:cubicBezTo>
                    <a:pt x="1798" y="580"/>
                    <a:pt x="1777" y="495"/>
                    <a:pt x="1734" y="410"/>
                  </a:cubicBezTo>
                  <a:cubicBezTo>
                    <a:pt x="1544" y="241"/>
                    <a:pt x="1311" y="114"/>
                    <a:pt x="1058" y="51"/>
                  </a:cubicBezTo>
                  <a:cubicBezTo>
                    <a:pt x="922" y="17"/>
                    <a:pt x="784" y="0"/>
                    <a:pt x="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1"/>
            <p:cNvSpPr/>
            <p:nvPr/>
          </p:nvSpPr>
          <p:spPr>
            <a:xfrm>
              <a:off x="1961800" y="2107475"/>
              <a:ext cx="24350" cy="45500"/>
            </a:xfrm>
            <a:custGeom>
              <a:avLst/>
              <a:gdLst/>
              <a:ahLst/>
              <a:cxnLst/>
              <a:rect l="l" t="t" r="r" b="b"/>
              <a:pathLst>
                <a:path w="974" h="1820" extrusionOk="0">
                  <a:moveTo>
                    <a:pt x="21" y="1"/>
                  </a:moveTo>
                  <a:cubicBezTo>
                    <a:pt x="21" y="85"/>
                    <a:pt x="0" y="191"/>
                    <a:pt x="0" y="276"/>
                  </a:cubicBezTo>
                  <a:cubicBezTo>
                    <a:pt x="0" y="572"/>
                    <a:pt x="42" y="825"/>
                    <a:pt x="169" y="1079"/>
                  </a:cubicBezTo>
                  <a:cubicBezTo>
                    <a:pt x="339" y="1375"/>
                    <a:pt x="592" y="1629"/>
                    <a:pt x="910" y="1819"/>
                  </a:cubicBezTo>
                  <a:cubicBezTo>
                    <a:pt x="910" y="1608"/>
                    <a:pt x="931" y="1418"/>
                    <a:pt x="973" y="1227"/>
                  </a:cubicBezTo>
                  <a:cubicBezTo>
                    <a:pt x="931" y="1058"/>
                    <a:pt x="888" y="910"/>
                    <a:pt x="804" y="762"/>
                  </a:cubicBezTo>
                  <a:cubicBezTo>
                    <a:pt x="656" y="424"/>
                    <a:pt x="360" y="191"/>
                    <a:pt x="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1"/>
            <p:cNvSpPr/>
            <p:nvPr/>
          </p:nvSpPr>
          <p:spPr>
            <a:xfrm>
              <a:off x="1926900" y="2117000"/>
              <a:ext cx="38625" cy="30150"/>
            </a:xfrm>
            <a:custGeom>
              <a:avLst/>
              <a:gdLst/>
              <a:ahLst/>
              <a:cxnLst/>
              <a:rect l="l" t="t" r="r" b="b"/>
              <a:pathLst>
                <a:path w="1545" h="1206" extrusionOk="0">
                  <a:moveTo>
                    <a:pt x="0" y="0"/>
                  </a:moveTo>
                  <a:cubicBezTo>
                    <a:pt x="127" y="360"/>
                    <a:pt x="339" y="677"/>
                    <a:pt x="614" y="889"/>
                  </a:cubicBezTo>
                  <a:cubicBezTo>
                    <a:pt x="867" y="1079"/>
                    <a:pt x="1206" y="1185"/>
                    <a:pt x="1544" y="1206"/>
                  </a:cubicBezTo>
                  <a:cubicBezTo>
                    <a:pt x="1438" y="1100"/>
                    <a:pt x="1354" y="973"/>
                    <a:pt x="1290" y="825"/>
                  </a:cubicBezTo>
                  <a:cubicBezTo>
                    <a:pt x="1206" y="698"/>
                    <a:pt x="1164" y="571"/>
                    <a:pt x="1121" y="423"/>
                  </a:cubicBezTo>
                  <a:cubicBezTo>
                    <a:pt x="1100" y="381"/>
                    <a:pt x="1058" y="360"/>
                    <a:pt x="1015" y="318"/>
                  </a:cubicBezTo>
                  <a:cubicBezTo>
                    <a:pt x="719" y="106"/>
                    <a:pt x="381"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1"/>
            <p:cNvSpPr/>
            <p:nvPr/>
          </p:nvSpPr>
          <p:spPr>
            <a:xfrm>
              <a:off x="1816400" y="2077350"/>
              <a:ext cx="115800" cy="366950"/>
            </a:xfrm>
            <a:custGeom>
              <a:avLst/>
              <a:gdLst/>
              <a:ahLst/>
              <a:cxnLst/>
              <a:rect l="l" t="t" r="r" b="b"/>
              <a:pathLst>
                <a:path w="4632" h="14678" extrusionOk="0">
                  <a:moveTo>
                    <a:pt x="2327" y="0"/>
                  </a:moveTo>
                  <a:lnTo>
                    <a:pt x="2178" y="317"/>
                  </a:lnTo>
                  <a:cubicBezTo>
                    <a:pt x="1629" y="1438"/>
                    <a:pt x="1544" y="2559"/>
                    <a:pt x="1544" y="3511"/>
                  </a:cubicBezTo>
                  <a:lnTo>
                    <a:pt x="1544" y="10511"/>
                  </a:lnTo>
                  <a:lnTo>
                    <a:pt x="994" y="10511"/>
                  </a:lnTo>
                  <a:cubicBezTo>
                    <a:pt x="846" y="10511"/>
                    <a:pt x="867" y="10427"/>
                    <a:pt x="909" y="10342"/>
                  </a:cubicBezTo>
                  <a:cubicBezTo>
                    <a:pt x="909" y="10321"/>
                    <a:pt x="952" y="10258"/>
                    <a:pt x="952" y="10194"/>
                  </a:cubicBezTo>
                  <a:cubicBezTo>
                    <a:pt x="952" y="9961"/>
                    <a:pt x="761" y="9771"/>
                    <a:pt x="550" y="9771"/>
                  </a:cubicBezTo>
                  <a:cubicBezTo>
                    <a:pt x="338" y="9771"/>
                    <a:pt x="127" y="9983"/>
                    <a:pt x="127" y="10194"/>
                  </a:cubicBezTo>
                  <a:cubicBezTo>
                    <a:pt x="127" y="10469"/>
                    <a:pt x="360" y="10786"/>
                    <a:pt x="846" y="10786"/>
                  </a:cubicBezTo>
                  <a:lnTo>
                    <a:pt x="1755" y="10786"/>
                  </a:lnTo>
                  <a:cubicBezTo>
                    <a:pt x="1629" y="11125"/>
                    <a:pt x="1544" y="11590"/>
                    <a:pt x="1544" y="12119"/>
                  </a:cubicBezTo>
                  <a:cubicBezTo>
                    <a:pt x="1544" y="12774"/>
                    <a:pt x="1671" y="13345"/>
                    <a:pt x="1882" y="13705"/>
                  </a:cubicBezTo>
                  <a:cubicBezTo>
                    <a:pt x="1184" y="13578"/>
                    <a:pt x="656" y="13409"/>
                    <a:pt x="169" y="13155"/>
                  </a:cubicBezTo>
                  <a:lnTo>
                    <a:pt x="127" y="13134"/>
                  </a:lnTo>
                  <a:lnTo>
                    <a:pt x="0" y="13430"/>
                  </a:lnTo>
                  <a:lnTo>
                    <a:pt x="21" y="13451"/>
                  </a:lnTo>
                  <a:cubicBezTo>
                    <a:pt x="465" y="13684"/>
                    <a:pt x="867" y="13789"/>
                    <a:pt x="1375" y="13916"/>
                  </a:cubicBezTo>
                  <a:cubicBezTo>
                    <a:pt x="1375" y="13916"/>
                    <a:pt x="1777" y="13980"/>
                    <a:pt x="2052" y="14022"/>
                  </a:cubicBezTo>
                  <a:cubicBezTo>
                    <a:pt x="1967" y="14086"/>
                    <a:pt x="1925" y="14191"/>
                    <a:pt x="1925" y="14297"/>
                  </a:cubicBezTo>
                  <a:cubicBezTo>
                    <a:pt x="1925" y="14509"/>
                    <a:pt x="2094" y="14678"/>
                    <a:pt x="2305" y="14678"/>
                  </a:cubicBezTo>
                  <a:cubicBezTo>
                    <a:pt x="2517" y="14678"/>
                    <a:pt x="2686" y="14509"/>
                    <a:pt x="2686" y="14297"/>
                  </a:cubicBezTo>
                  <a:cubicBezTo>
                    <a:pt x="2686" y="14191"/>
                    <a:pt x="2644" y="14086"/>
                    <a:pt x="2580" y="14022"/>
                  </a:cubicBezTo>
                  <a:cubicBezTo>
                    <a:pt x="2834" y="13980"/>
                    <a:pt x="3215" y="13916"/>
                    <a:pt x="3215" y="13916"/>
                  </a:cubicBezTo>
                  <a:cubicBezTo>
                    <a:pt x="3722" y="13789"/>
                    <a:pt x="4167" y="13684"/>
                    <a:pt x="4589" y="13451"/>
                  </a:cubicBezTo>
                  <a:lnTo>
                    <a:pt x="4632" y="13430"/>
                  </a:lnTo>
                  <a:lnTo>
                    <a:pt x="4505" y="13134"/>
                  </a:lnTo>
                  <a:lnTo>
                    <a:pt x="4463" y="13155"/>
                  </a:lnTo>
                  <a:cubicBezTo>
                    <a:pt x="3976" y="13409"/>
                    <a:pt x="3447" y="13578"/>
                    <a:pt x="2771" y="13684"/>
                  </a:cubicBezTo>
                  <a:cubicBezTo>
                    <a:pt x="2961" y="13324"/>
                    <a:pt x="3088" y="12774"/>
                    <a:pt x="3088" y="12119"/>
                  </a:cubicBezTo>
                  <a:cubicBezTo>
                    <a:pt x="3088" y="11590"/>
                    <a:pt x="3003" y="11125"/>
                    <a:pt x="2876" y="10786"/>
                  </a:cubicBezTo>
                  <a:lnTo>
                    <a:pt x="3786" y="10786"/>
                  </a:lnTo>
                  <a:cubicBezTo>
                    <a:pt x="4293" y="10786"/>
                    <a:pt x="4526" y="10490"/>
                    <a:pt x="4526" y="10194"/>
                  </a:cubicBezTo>
                  <a:cubicBezTo>
                    <a:pt x="4526" y="9983"/>
                    <a:pt x="4336" y="9771"/>
                    <a:pt x="4103" y="9771"/>
                  </a:cubicBezTo>
                  <a:cubicBezTo>
                    <a:pt x="3870" y="9771"/>
                    <a:pt x="3701" y="9961"/>
                    <a:pt x="3701" y="10194"/>
                  </a:cubicBezTo>
                  <a:cubicBezTo>
                    <a:pt x="3701" y="10258"/>
                    <a:pt x="3722" y="10321"/>
                    <a:pt x="3744" y="10342"/>
                  </a:cubicBezTo>
                  <a:cubicBezTo>
                    <a:pt x="3765" y="10427"/>
                    <a:pt x="3786" y="10511"/>
                    <a:pt x="3638" y="10511"/>
                  </a:cubicBezTo>
                  <a:lnTo>
                    <a:pt x="3088" y="10511"/>
                  </a:lnTo>
                  <a:lnTo>
                    <a:pt x="3088" y="3511"/>
                  </a:lnTo>
                  <a:cubicBezTo>
                    <a:pt x="3088" y="2559"/>
                    <a:pt x="3003" y="1438"/>
                    <a:pt x="2496" y="317"/>
                  </a:cubicBezTo>
                  <a:lnTo>
                    <a:pt x="23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1"/>
            <p:cNvSpPr/>
            <p:nvPr/>
          </p:nvSpPr>
          <p:spPr>
            <a:xfrm>
              <a:off x="1776200" y="2339075"/>
              <a:ext cx="18525" cy="43900"/>
            </a:xfrm>
            <a:custGeom>
              <a:avLst/>
              <a:gdLst/>
              <a:ahLst/>
              <a:cxnLst/>
              <a:rect l="l" t="t" r="r" b="b"/>
              <a:pathLst>
                <a:path w="741" h="1756" extrusionOk="0">
                  <a:moveTo>
                    <a:pt x="106" y="0"/>
                  </a:moveTo>
                  <a:cubicBezTo>
                    <a:pt x="64" y="169"/>
                    <a:pt x="1" y="338"/>
                    <a:pt x="1" y="486"/>
                  </a:cubicBezTo>
                  <a:cubicBezTo>
                    <a:pt x="1" y="677"/>
                    <a:pt x="43" y="867"/>
                    <a:pt x="85" y="1036"/>
                  </a:cubicBezTo>
                  <a:cubicBezTo>
                    <a:pt x="149" y="1290"/>
                    <a:pt x="297" y="1480"/>
                    <a:pt x="487" y="1671"/>
                  </a:cubicBezTo>
                  <a:cubicBezTo>
                    <a:pt x="572" y="1692"/>
                    <a:pt x="656" y="1734"/>
                    <a:pt x="720" y="1755"/>
                  </a:cubicBezTo>
                  <a:cubicBezTo>
                    <a:pt x="720" y="1734"/>
                    <a:pt x="720" y="1713"/>
                    <a:pt x="741" y="1692"/>
                  </a:cubicBezTo>
                  <a:cubicBezTo>
                    <a:pt x="593" y="1375"/>
                    <a:pt x="529" y="973"/>
                    <a:pt x="593" y="571"/>
                  </a:cubicBezTo>
                  <a:cubicBezTo>
                    <a:pt x="466" y="360"/>
                    <a:pt x="297" y="169"/>
                    <a:pt x="1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1"/>
            <p:cNvSpPr/>
            <p:nvPr/>
          </p:nvSpPr>
          <p:spPr>
            <a:xfrm>
              <a:off x="1741300" y="2178200"/>
              <a:ext cx="40750" cy="23950"/>
            </a:xfrm>
            <a:custGeom>
              <a:avLst/>
              <a:gdLst/>
              <a:ahLst/>
              <a:cxnLst/>
              <a:rect l="l" t="t" r="r" b="b"/>
              <a:pathLst>
                <a:path w="1630" h="958" extrusionOk="0">
                  <a:moveTo>
                    <a:pt x="1471" y="1"/>
                  </a:moveTo>
                  <a:cubicBezTo>
                    <a:pt x="1181" y="1"/>
                    <a:pt x="882" y="53"/>
                    <a:pt x="614" y="196"/>
                  </a:cubicBezTo>
                  <a:cubicBezTo>
                    <a:pt x="382" y="302"/>
                    <a:pt x="191" y="471"/>
                    <a:pt x="43" y="704"/>
                  </a:cubicBezTo>
                  <a:cubicBezTo>
                    <a:pt x="43" y="788"/>
                    <a:pt x="22" y="873"/>
                    <a:pt x="1" y="957"/>
                  </a:cubicBezTo>
                  <a:lnTo>
                    <a:pt x="43" y="957"/>
                  </a:lnTo>
                  <a:cubicBezTo>
                    <a:pt x="360" y="746"/>
                    <a:pt x="741" y="640"/>
                    <a:pt x="1164" y="619"/>
                  </a:cubicBezTo>
                  <a:cubicBezTo>
                    <a:pt x="1354" y="471"/>
                    <a:pt x="1524" y="259"/>
                    <a:pt x="1629" y="6"/>
                  </a:cubicBezTo>
                  <a:cubicBezTo>
                    <a:pt x="1577" y="2"/>
                    <a:pt x="1524" y="1"/>
                    <a:pt x="14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1"/>
            <p:cNvSpPr/>
            <p:nvPr/>
          </p:nvSpPr>
          <p:spPr>
            <a:xfrm>
              <a:off x="1756650" y="2314750"/>
              <a:ext cx="15875" cy="46550"/>
            </a:xfrm>
            <a:custGeom>
              <a:avLst/>
              <a:gdLst/>
              <a:ahLst/>
              <a:cxnLst/>
              <a:rect l="l" t="t" r="r" b="b"/>
              <a:pathLst>
                <a:path w="635" h="1862" extrusionOk="0">
                  <a:moveTo>
                    <a:pt x="254" y="0"/>
                  </a:moveTo>
                  <a:cubicBezTo>
                    <a:pt x="85" y="275"/>
                    <a:pt x="0" y="550"/>
                    <a:pt x="0" y="867"/>
                  </a:cubicBezTo>
                  <a:cubicBezTo>
                    <a:pt x="0" y="910"/>
                    <a:pt x="0" y="952"/>
                    <a:pt x="0" y="994"/>
                  </a:cubicBezTo>
                  <a:cubicBezTo>
                    <a:pt x="21" y="1269"/>
                    <a:pt x="127" y="1502"/>
                    <a:pt x="275" y="1713"/>
                  </a:cubicBezTo>
                  <a:cubicBezTo>
                    <a:pt x="339" y="1756"/>
                    <a:pt x="402" y="1819"/>
                    <a:pt x="487" y="1861"/>
                  </a:cubicBezTo>
                  <a:cubicBezTo>
                    <a:pt x="487" y="1840"/>
                    <a:pt x="487" y="1819"/>
                    <a:pt x="508" y="1819"/>
                  </a:cubicBezTo>
                  <a:cubicBezTo>
                    <a:pt x="444" y="1438"/>
                    <a:pt x="465" y="1058"/>
                    <a:pt x="635" y="677"/>
                  </a:cubicBezTo>
                  <a:cubicBezTo>
                    <a:pt x="550" y="423"/>
                    <a:pt x="423" y="212"/>
                    <a:pt x="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1"/>
            <p:cNvSpPr/>
            <p:nvPr/>
          </p:nvSpPr>
          <p:spPr>
            <a:xfrm>
              <a:off x="1740775" y="2287250"/>
              <a:ext cx="18000" cy="46550"/>
            </a:xfrm>
            <a:custGeom>
              <a:avLst/>
              <a:gdLst/>
              <a:ahLst/>
              <a:cxnLst/>
              <a:rect l="l" t="t" r="r" b="b"/>
              <a:pathLst>
                <a:path w="720" h="1862" extrusionOk="0">
                  <a:moveTo>
                    <a:pt x="508" y="0"/>
                  </a:moveTo>
                  <a:cubicBezTo>
                    <a:pt x="254" y="254"/>
                    <a:pt x="85" y="571"/>
                    <a:pt x="22" y="910"/>
                  </a:cubicBezTo>
                  <a:cubicBezTo>
                    <a:pt x="22" y="994"/>
                    <a:pt x="1" y="1079"/>
                    <a:pt x="1" y="1142"/>
                  </a:cubicBezTo>
                  <a:cubicBezTo>
                    <a:pt x="1" y="1333"/>
                    <a:pt x="43" y="1502"/>
                    <a:pt x="106" y="1671"/>
                  </a:cubicBezTo>
                  <a:cubicBezTo>
                    <a:pt x="170" y="1735"/>
                    <a:pt x="233" y="1798"/>
                    <a:pt x="297" y="1862"/>
                  </a:cubicBezTo>
                  <a:cubicBezTo>
                    <a:pt x="297" y="1840"/>
                    <a:pt x="318" y="1819"/>
                    <a:pt x="318" y="1819"/>
                  </a:cubicBezTo>
                  <a:cubicBezTo>
                    <a:pt x="339" y="1439"/>
                    <a:pt x="487" y="1079"/>
                    <a:pt x="720" y="719"/>
                  </a:cubicBezTo>
                  <a:cubicBezTo>
                    <a:pt x="720" y="466"/>
                    <a:pt x="635" y="233"/>
                    <a:pt x="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1"/>
            <p:cNvSpPr/>
            <p:nvPr/>
          </p:nvSpPr>
          <p:spPr>
            <a:xfrm>
              <a:off x="1730725" y="2258175"/>
              <a:ext cx="21700" cy="43900"/>
            </a:xfrm>
            <a:custGeom>
              <a:avLst/>
              <a:gdLst/>
              <a:ahLst/>
              <a:cxnLst/>
              <a:rect l="l" t="t" r="r" b="b"/>
              <a:pathLst>
                <a:path w="868" h="1756" extrusionOk="0">
                  <a:moveTo>
                    <a:pt x="805" y="0"/>
                  </a:moveTo>
                  <a:cubicBezTo>
                    <a:pt x="508" y="212"/>
                    <a:pt x="255" y="465"/>
                    <a:pt x="128" y="783"/>
                  </a:cubicBezTo>
                  <a:cubicBezTo>
                    <a:pt x="43" y="994"/>
                    <a:pt x="1" y="1206"/>
                    <a:pt x="1" y="1417"/>
                  </a:cubicBezTo>
                  <a:cubicBezTo>
                    <a:pt x="1" y="1459"/>
                    <a:pt x="1" y="1481"/>
                    <a:pt x="22" y="1523"/>
                  </a:cubicBezTo>
                  <a:cubicBezTo>
                    <a:pt x="64" y="1608"/>
                    <a:pt x="107" y="1671"/>
                    <a:pt x="149" y="1756"/>
                  </a:cubicBezTo>
                  <a:cubicBezTo>
                    <a:pt x="170" y="1734"/>
                    <a:pt x="170" y="1734"/>
                    <a:pt x="191" y="1713"/>
                  </a:cubicBezTo>
                  <a:cubicBezTo>
                    <a:pt x="297" y="1375"/>
                    <a:pt x="530" y="1036"/>
                    <a:pt x="826" y="762"/>
                  </a:cubicBezTo>
                  <a:cubicBezTo>
                    <a:pt x="868" y="635"/>
                    <a:pt x="868" y="529"/>
                    <a:pt x="868" y="402"/>
                  </a:cubicBezTo>
                  <a:cubicBezTo>
                    <a:pt x="868" y="275"/>
                    <a:pt x="826" y="148"/>
                    <a:pt x="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1"/>
            <p:cNvSpPr/>
            <p:nvPr/>
          </p:nvSpPr>
          <p:spPr>
            <a:xfrm>
              <a:off x="1730725" y="2202650"/>
              <a:ext cx="34925" cy="31750"/>
            </a:xfrm>
            <a:custGeom>
              <a:avLst/>
              <a:gdLst/>
              <a:ahLst/>
              <a:cxnLst/>
              <a:rect l="l" t="t" r="r" b="b"/>
              <a:pathLst>
                <a:path w="1397" h="1270" extrusionOk="0">
                  <a:moveTo>
                    <a:pt x="1397" y="0"/>
                  </a:moveTo>
                  <a:lnTo>
                    <a:pt x="1397" y="0"/>
                  </a:lnTo>
                  <a:cubicBezTo>
                    <a:pt x="1037" y="43"/>
                    <a:pt x="699" y="170"/>
                    <a:pt x="445" y="381"/>
                  </a:cubicBezTo>
                  <a:cubicBezTo>
                    <a:pt x="233" y="550"/>
                    <a:pt x="85" y="762"/>
                    <a:pt x="1" y="1037"/>
                  </a:cubicBezTo>
                  <a:cubicBezTo>
                    <a:pt x="1" y="1100"/>
                    <a:pt x="22" y="1185"/>
                    <a:pt x="22" y="1269"/>
                  </a:cubicBezTo>
                  <a:cubicBezTo>
                    <a:pt x="22" y="1269"/>
                    <a:pt x="43" y="1269"/>
                    <a:pt x="64" y="1248"/>
                  </a:cubicBezTo>
                  <a:cubicBezTo>
                    <a:pt x="339" y="994"/>
                    <a:pt x="678" y="804"/>
                    <a:pt x="1079" y="677"/>
                  </a:cubicBezTo>
                  <a:cubicBezTo>
                    <a:pt x="1228" y="487"/>
                    <a:pt x="1333" y="254"/>
                    <a:pt x="1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1"/>
            <p:cNvSpPr/>
            <p:nvPr/>
          </p:nvSpPr>
          <p:spPr>
            <a:xfrm>
              <a:off x="1727025" y="2229075"/>
              <a:ext cx="28575" cy="39150"/>
            </a:xfrm>
            <a:custGeom>
              <a:avLst/>
              <a:gdLst/>
              <a:ahLst/>
              <a:cxnLst/>
              <a:rect l="l" t="t" r="r" b="b"/>
              <a:pathLst>
                <a:path w="1143" h="1566" extrusionOk="0">
                  <a:moveTo>
                    <a:pt x="1143" y="1"/>
                  </a:moveTo>
                  <a:lnTo>
                    <a:pt x="1143" y="1"/>
                  </a:lnTo>
                  <a:cubicBezTo>
                    <a:pt x="783" y="149"/>
                    <a:pt x="466" y="339"/>
                    <a:pt x="276" y="614"/>
                  </a:cubicBezTo>
                  <a:cubicBezTo>
                    <a:pt x="128" y="826"/>
                    <a:pt x="43" y="1058"/>
                    <a:pt x="1" y="1333"/>
                  </a:cubicBezTo>
                  <a:cubicBezTo>
                    <a:pt x="22" y="1397"/>
                    <a:pt x="43" y="1481"/>
                    <a:pt x="64" y="1566"/>
                  </a:cubicBezTo>
                  <a:lnTo>
                    <a:pt x="107" y="1566"/>
                  </a:lnTo>
                  <a:cubicBezTo>
                    <a:pt x="318" y="1249"/>
                    <a:pt x="593" y="953"/>
                    <a:pt x="953" y="762"/>
                  </a:cubicBezTo>
                  <a:cubicBezTo>
                    <a:pt x="1079" y="530"/>
                    <a:pt x="1143" y="297"/>
                    <a:pt x="1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1"/>
            <p:cNvSpPr/>
            <p:nvPr/>
          </p:nvSpPr>
          <p:spPr>
            <a:xfrm>
              <a:off x="1698475" y="2283025"/>
              <a:ext cx="32800" cy="38075"/>
            </a:xfrm>
            <a:custGeom>
              <a:avLst/>
              <a:gdLst/>
              <a:ahLst/>
              <a:cxnLst/>
              <a:rect l="l" t="t" r="r" b="b"/>
              <a:pathLst>
                <a:path w="1312" h="1523" extrusionOk="0">
                  <a:moveTo>
                    <a:pt x="1" y="0"/>
                  </a:moveTo>
                  <a:lnTo>
                    <a:pt x="1" y="0"/>
                  </a:lnTo>
                  <a:cubicBezTo>
                    <a:pt x="43" y="402"/>
                    <a:pt x="170" y="740"/>
                    <a:pt x="424" y="1015"/>
                  </a:cubicBezTo>
                  <a:cubicBezTo>
                    <a:pt x="529" y="1142"/>
                    <a:pt x="678" y="1248"/>
                    <a:pt x="826" y="1354"/>
                  </a:cubicBezTo>
                  <a:cubicBezTo>
                    <a:pt x="1016" y="1375"/>
                    <a:pt x="1164" y="1438"/>
                    <a:pt x="1312" y="1523"/>
                  </a:cubicBezTo>
                  <a:cubicBezTo>
                    <a:pt x="1270" y="1163"/>
                    <a:pt x="1164" y="825"/>
                    <a:pt x="952" y="550"/>
                  </a:cubicBezTo>
                  <a:cubicBezTo>
                    <a:pt x="720" y="275"/>
                    <a:pt x="381" y="10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1"/>
            <p:cNvSpPr/>
            <p:nvPr/>
          </p:nvSpPr>
          <p:spPr>
            <a:xfrm>
              <a:off x="1708525" y="2323200"/>
              <a:ext cx="40750" cy="29100"/>
            </a:xfrm>
            <a:custGeom>
              <a:avLst/>
              <a:gdLst/>
              <a:ahLst/>
              <a:cxnLst/>
              <a:rect l="l" t="t" r="r" b="b"/>
              <a:pathLst>
                <a:path w="1630" h="1164" extrusionOk="0">
                  <a:moveTo>
                    <a:pt x="1" y="1"/>
                  </a:moveTo>
                  <a:cubicBezTo>
                    <a:pt x="127" y="381"/>
                    <a:pt x="339" y="698"/>
                    <a:pt x="635" y="910"/>
                  </a:cubicBezTo>
                  <a:cubicBezTo>
                    <a:pt x="762" y="995"/>
                    <a:pt x="910" y="1058"/>
                    <a:pt x="1058" y="1121"/>
                  </a:cubicBezTo>
                  <a:cubicBezTo>
                    <a:pt x="1115" y="1116"/>
                    <a:pt x="1170" y="1113"/>
                    <a:pt x="1224" y="1113"/>
                  </a:cubicBezTo>
                  <a:cubicBezTo>
                    <a:pt x="1370" y="1113"/>
                    <a:pt x="1505" y="1133"/>
                    <a:pt x="1629" y="1164"/>
                  </a:cubicBezTo>
                  <a:cubicBezTo>
                    <a:pt x="1502" y="825"/>
                    <a:pt x="1312" y="529"/>
                    <a:pt x="1016" y="318"/>
                  </a:cubicBezTo>
                  <a:cubicBezTo>
                    <a:pt x="741" y="106"/>
                    <a:pt x="402"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1"/>
            <p:cNvSpPr/>
            <p:nvPr/>
          </p:nvSpPr>
          <p:spPr>
            <a:xfrm>
              <a:off x="1727550" y="2359300"/>
              <a:ext cx="47100" cy="21550"/>
            </a:xfrm>
            <a:custGeom>
              <a:avLst/>
              <a:gdLst/>
              <a:ahLst/>
              <a:cxnLst/>
              <a:rect l="l" t="t" r="r" b="b"/>
              <a:pathLst>
                <a:path w="1884" h="862" extrusionOk="0">
                  <a:moveTo>
                    <a:pt x="472" y="1"/>
                  </a:moveTo>
                  <a:cubicBezTo>
                    <a:pt x="314" y="1"/>
                    <a:pt x="156" y="22"/>
                    <a:pt x="1" y="58"/>
                  </a:cubicBezTo>
                  <a:cubicBezTo>
                    <a:pt x="212" y="375"/>
                    <a:pt x="466" y="629"/>
                    <a:pt x="805" y="756"/>
                  </a:cubicBezTo>
                  <a:cubicBezTo>
                    <a:pt x="974" y="820"/>
                    <a:pt x="1143" y="862"/>
                    <a:pt x="1333" y="862"/>
                  </a:cubicBezTo>
                  <a:cubicBezTo>
                    <a:pt x="1503" y="820"/>
                    <a:pt x="1693" y="777"/>
                    <a:pt x="1883" y="777"/>
                  </a:cubicBezTo>
                  <a:cubicBezTo>
                    <a:pt x="1672" y="502"/>
                    <a:pt x="1397" y="248"/>
                    <a:pt x="1080" y="122"/>
                  </a:cubicBezTo>
                  <a:cubicBezTo>
                    <a:pt x="887" y="37"/>
                    <a:pt x="680" y="1"/>
                    <a:pt x="4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1"/>
            <p:cNvSpPr/>
            <p:nvPr/>
          </p:nvSpPr>
          <p:spPr>
            <a:xfrm>
              <a:off x="1754525" y="2386850"/>
              <a:ext cx="50775" cy="18075"/>
            </a:xfrm>
            <a:custGeom>
              <a:avLst/>
              <a:gdLst/>
              <a:ahLst/>
              <a:cxnLst/>
              <a:rect l="l" t="t" r="r" b="b"/>
              <a:pathLst>
                <a:path w="2031" h="723" extrusionOk="0">
                  <a:moveTo>
                    <a:pt x="853" y="1"/>
                  </a:moveTo>
                  <a:cubicBezTo>
                    <a:pt x="576" y="1"/>
                    <a:pt x="288" y="69"/>
                    <a:pt x="1" y="204"/>
                  </a:cubicBezTo>
                  <a:cubicBezTo>
                    <a:pt x="297" y="479"/>
                    <a:pt x="614" y="648"/>
                    <a:pt x="973" y="712"/>
                  </a:cubicBezTo>
                  <a:cubicBezTo>
                    <a:pt x="1032" y="719"/>
                    <a:pt x="1093" y="722"/>
                    <a:pt x="1154" y="722"/>
                  </a:cubicBezTo>
                  <a:cubicBezTo>
                    <a:pt x="1443" y="722"/>
                    <a:pt x="1752" y="643"/>
                    <a:pt x="2031" y="521"/>
                  </a:cubicBezTo>
                  <a:cubicBezTo>
                    <a:pt x="1735" y="267"/>
                    <a:pt x="1418" y="77"/>
                    <a:pt x="1058" y="14"/>
                  </a:cubicBezTo>
                  <a:cubicBezTo>
                    <a:pt x="990" y="5"/>
                    <a:pt x="922" y="1"/>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1"/>
            <p:cNvSpPr/>
            <p:nvPr/>
          </p:nvSpPr>
          <p:spPr>
            <a:xfrm>
              <a:off x="1798400" y="2359150"/>
              <a:ext cx="27525" cy="41800"/>
            </a:xfrm>
            <a:custGeom>
              <a:avLst/>
              <a:gdLst/>
              <a:ahLst/>
              <a:cxnLst/>
              <a:rect l="l" t="t" r="r" b="b"/>
              <a:pathLst>
                <a:path w="1101" h="1672" extrusionOk="0">
                  <a:moveTo>
                    <a:pt x="1" y="1"/>
                  </a:moveTo>
                  <a:cubicBezTo>
                    <a:pt x="1" y="43"/>
                    <a:pt x="1" y="64"/>
                    <a:pt x="1" y="106"/>
                  </a:cubicBezTo>
                  <a:cubicBezTo>
                    <a:pt x="1" y="445"/>
                    <a:pt x="86" y="741"/>
                    <a:pt x="255" y="1016"/>
                  </a:cubicBezTo>
                  <a:cubicBezTo>
                    <a:pt x="445" y="1333"/>
                    <a:pt x="741" y="1545"/>
                    <a:pt x="1101" y="1671"/>
                  </a:cubicBezTo>
                  <a:cubicBezTo>
                    <a:pt x="1101" y="1650"/>
                    <a:pt x="1101" y="1629"/>
                    <a:pt x="1101" y="1587"/>
                  </a:cubicBezTo>
                  <a:cubicBezTo>
                    <a:pt x="1101" y="1249"/>
                    <a:pt x="1016" y="931"/>
                    <a:pt x="826" y="656"/>
                  </a:cubicBezTo>
                  <a:cubicBezTo>
                    <a:pt x="635" y="360"/>
                    <a:pt x="361" y="149"/>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1"/>
            <p:cNvSpPr/>
            <p:nvPr/>
          </p:nvSpPr>
          <p:spPr>
            <a:xfrm>
              <a:off x="1783600" y="2117000"/>
              <a:ext cx="39150" cy="30150"/>
            </a:xfrm>
            <a:custGeom>
              <a:avLst/>
              <a:gdLst/>
              <a:ahLst/>
              <a:cxnLst/>
              <a:rect l="l" t="t" r="r" b="b"/>
              <a:pathLst>
                <a:path w="1566" h="1206" extrusionOk="0">
                  <a:moveTo>
                    <a:pt x="1566" y="0"/>
                  </a:moveTo>
                  <a:cubicBezTo>
                    <a:pt x="1164" y="0"/>
                    <a:pt x="804" y="106"/>
                    <a:pt x="508" y="318"/>
                  </a:cubicBezTo>
                  <a:cubicBezTo>
                    <a:pt x="466" y="360"/>
                    <a:pt x="424" y="381"/>
                    <a:pt x="403" y="423"/>
                  </a:cubicBezTo>
                  <a:cubicBezTo>
                    <a:pt x="360" y="571"/>
                    <a:pt x="318" y="698"/>
                    <a:pt x="255" y="825"/>
                  </a:cubicBezTo>
                  <a:cubicBezTo>
                    <a:pt x="170" y="973"/>
                    <a:pt x="85" y="1100"/>
                    <a:pt x="1" y="1206"/>
                  </a:cubicBezTo>
                  <a:cubicBezTo>
                    <a:pt x="339" y="1185"/>
                    <a:pt x="656" y="1079"/>
                    <a:pt x="931" y="889"/>
                  </a:cubicBezTo>
                  <a:cubicBezTo>
                    <a:pt x="1227" y="677"/>
                    <a:pt x="1439" y="360"/>
                    <a:pt x="15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1"/>
            <p:cNvSpPr/>
            <p:nvPr/>
          </p:nvSpPr>
          <p:spPr>
            <a:xfrm>
              <a:off x="1763525" y="2107475"/>
              <a:ext cx="23800" cy="45500"/>
            </a:xfrm>
            <a:custGeom>
              <a:avLst/>
              <a:gdLst/>
              <a:ahLst/>
              <a:cxnLst/>
              <a:rect l="l" t="t" r="r" b="b"/>
              <a:pathLst>
                <a:path w="952" h="1820" extrusionOk="0">
                  <a:moveTo>
                    <a:pt x="910" y="1"/>
                  </a:moveTo>
                  <a:cubicBezTo>
                    <a:pt x="592" y="191"/>
                    <a:pt x="317" y="424"/>
                    <a:pt x="148" y="762"/>
                  </a:cubicBezTo>
                  <a:cubicBezTo>
                    <a:pt x="85" y="910"/>
                    <a:pt x="21" y="1058"/>
                    <a:pt x="0" y="1227"/>
                  </a:cubicBezTo>
                  <a:cubicBezTo>
                    <a:pt x="42" y="1418"/>
                    <a:pt x="64" y="1608"/>
                    <a:pt x="42" y="1819"/>
                  </a:cubicBezTo>
                  <a:cubicBezTo>
                    <a:pt x="360" y="1629"/>
                    <a:pt x="635" y="1375"/>
                    <a:pt x="762" y="1079"/>
                  </a:cubicBezTo>
                  <a:cubicBezTo>
                    <a:pt x="888" y="825"/>
                    <a:pt x="952" y="572"/>
                    <a:pt x="952" y="276"/>
                  </a:cubicBezTo>
                  <a:cubicBezTo>
                    <a:pt x="952" y="191"/>
                    <a:pt x="931" y="85"/>
                    <a:pt x="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1"/>
            <p:cNvSpPr/>
            <p:nvPr/>
          </p:nvSpPr>
          <p:spPr>
            <a:xfrm>
              <a:off x="1758750" y="2156450"/>
              <a:ext cx="45500" cy="16625"/>
            </a:xfrm>
            <a:custGeom>
              <a:avLst/>
              <a:gdLst/>
              <a:ahLst/>
              <a:cxnLst/>
              <a:rect l="l" t="t" r="r" b="b"/>
              <a:pathLst>
                <a:path w="1820" h="665" extrusionOk="0">
                  <a:moveTo>
                    <a:pt x="1182" y="0"/>
                  </a:moveTo>
                  <a:cubicBezTo>
                    <a:pt x="1044" y="0"/>
                    <a:pt x="910" y="17"/>
                    <a:pt x="783" y="51"/>
                  </a:cubicBezTo>
                  <a:cubicBezTo>
                    <a:pt x="530" y="114"/>
                    <a:pt x="318" y="241"/>
                    <a:pt x="107" y="410"/>
                  </a:cubicBezTo>
                  <a:cubicBezTo>
                    <a:pt x="85" y="495"/>
                    <a:pt x="43" y="580"/>
                    <a:pt x="1" y="643"/>
                  </a:cubicBezTo>
                  <a:cubicBezTo>
                    <a:pt x="22" y="664"/>
                    <a:pt x="43" y="664"/>
                    <a:pt x="64" y="664"/>
                  </a:cubicBezTo>
                  <a:cubicBezTo>
                    <a:pt x="280" y="588"/>
                    <a:pt x="503" y="550"/>
                    <a:pt x="734" y="550"/>
                  </a:cubicBezTo>
                  <a:cubicBezTo>
                    <a:pt x="888" y="550"/>
                    <a:pt x="1046" y="567"/>
                    <a:pt x="1206" y="601"/>
                  </a:cubicBezTo>
                  <a:cubicBezTo>
                    <a:pt x="1439" y="474"/>
                    <a:pt x="1650" y="326"/>
                    <a:pt x="1820" y="114"/>
                  </a:cubicBezTo>
                  <a:cubicBezTo>
                    <a:pt x="1604" y="38"/>
                    <a:pt x="1388" y="0"/>
                    <a:pt x="11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1"/>
            <p:cNvSpPr/>
            <p:nvPr/>
          </p:nvSpPr>
          <p:spPr>
            <a:xfrm>
              <a:off x="1737600" y="2132325"/>
              <a:ext cx="19075" cy="48675"/>
            </a:xfrm>
            <a:custGeom>
              <a:avLst/>
              <a:gdLst/>
              <a:ahLst/>
              <a:cxnLst/>
              <a:rect l="l" t="t" r="r" b="b"/>
              <a:pathLst>
                <a:path w="763" h="1947" extrusionOk="0">
                  <a:moveTo>
                    <a:pt x="614" y="1"/>
                  </a:moveTo>
                  <a:cubicBezTo>
                    <a:pt x="339" y="233"/>
                    <a:pt x="107" y="550"/>
                    <a:pt x="43" y="910"/>
                  </a:cubicBezTo>
                  <a:cubicBezTo>
                    <a:pt x="1" y="1037"/>
                    <a:pt x="1" y="1164"/>
                    <a:pt x="1" y="1291"/>
                  </a:cubicBezTo>
                  <a:cubicBezTo>
                    <a:pt x="1" y="1312"/>
                    <a:pt x="1" y="1354"/>
                    <a:pt x="1" y="1396"/>
                  </a:cubicBezTo>
                  <a:cubicBezTo>
                    <a:pt x="85" y="1587"/>
                    <a:pt x="149" y="1756"/>
                    <a:pt x="191" y="1946"/>
                  </a:cubicBezTo>
                  <a:cubicBezTo>
                    <a:pt x="445" y="1693"/>
                    <a:pt x="656" y="1396"/>
                    <a:pt x="720" y="1079"/>
                  </a:cubicBezTo>
                  <a:cubicBezTo>
                    <a:pt x="762" y="952"/>
                    <a:pt x="762" y="825"/>
                    <a:pt x="762" y="677"/>
                  </a:cubicBezTo>
                  <a:cubicBezTo>
                    <a:pt x="762" y="445"/>
                    <a:pt x="720" y="212"/>
                    <a:pt x="6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1"/>
            <p:cNvSpPr/>
            <p:nvPr/>
          </p:nvSpPr>
          <p:spPr>
            <a:xfrm>
              <a:off x="1718050" y="2164050"/>
              <a:ext cx="16950" cy="50250"/>
            </a:xfrm>
            <a:custGeom>
              <a:avLst/>
              <a:gdLst/>
              <a:ahLst/>
              <a:cxnLst/>
              <a:rect l="l" t="t" r="r" b="b"/>
              <a:pathLst>
                <a:path w="678" h="2010" extrusionOk="0">
                  <a:moveTo>
                    <a:pt x="339" y="1"/>
                  </a:moveTo>
                  <a:cubicBezTo>
                    <a:pt x="127" y="318"/>
                    <a:pt x="0" y="656"/>
                    <a:pt x="0" y="1016"/>
                  </a:cubicBezTo>
                  <a:cubicBezTo>
                    <a:pt x="0" y="1206"/>
                    <a:pt x="43" y="1375"/>
                    <a:pt x="85" y="1523"/>
                  </a:cubicBezTo>
                  <a:cubicBezTo>
                    <a:pt x="212" y="1671"/>
                    <a:pt x="296" y="1841"/>
                    <a:pt x="360" y="2010"/>
                  </a:cubicBezTo>
                  <a:cubicBezTo>
                    <a:pt x="550" y="1693"/>
                    <a:pt x="677" y="1375"/>
                    <a:pt x="677" y="1037"/>
                  </a:cubicBezTo>
                  <a:lnTo>
                    <a:pt x="677" y="1016"/>
                  </a:lnTo>
                  <a:cubicBezTo>
                    <a:pt x="677" y="656"/>
                    <a:pt x="529" y="318"/>
                    <a:pt x="3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1"/>
            <p:cNvSpPr/>
            <p:nvPr/>
          </p:nvSpPr>
          <p:spPr>
            <a:xfrm>
              <a:off x="1703775" y="2201075"/>
              <a:ext cx="20100" cy="49175"/>
            </a:xfrm>
            <a:custGeom>
              <a:avLst/>
              <a:gdLst/>
              <a:ahLst/>
              <a:cxnLst/>
              <a:rect l="l" t="t" r="r" b="b"/>
              <a:pathLst>
                <a:path w="804" h="1967" extrusionOk="0">
                  <a:moveTo>
                    <a:pt x="148" y="0"/>
                  </a:moveTo>
                  <a:cubicBezTo>
                    <a:pt x="64" y="233"/>
                    <a:pt x="0" y="465"/>
                    <a:pt x="0" y="677"/>
                  </a:cubicBezTo>
                  <a:cubicBezTo>
                    <a:pt x="0" y="825"/>
                    <a:pt x="21" y="952"/>
                    <a:pt x="64" y="1079"/>
                  </a:cubicBezTo>
                  <a:cubicBezTo>
                    <a:pt x="106" y="1248"/>
                    <a:pt x="191" y="1417"/>
                    <a:pt x="275" y="1565"/>
                  </a:cubicBezTo>
                  <a:cubicBezTo>
                    <a:pt x="423" y="1671"/>
                    <a:pt x="571" y="1798"/>
                    <a:pt x="677" y="1967"/>
                  </a:cubicBezTo>
                  <a:cubicBezTo>
                    <a:pt x="762" y="1734"/>
                    <a:pt x="804" y="1544"/>
                    <a:pt x="804" y="1332"/>
                  </a:cubicBezTo>
                  <a:cubicBezTo>
                    <a:pt x="804" y="1184"/>
                    <a:pt x="783" y="1057"/>
                    <a:pt x="762" y="909"/>
                  </a:cubicBezTo>
                  <a:cubicBezTo>
                    <a:pt x="677" y="550"/>
                    <a:pt x="444" y="254"/>
                    <a:pt x="1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1"/>
            <p:cNvSpPr/>
            <p:nvPr/>
          </p:nvSpPr>
          <p:spPr>
            <a:xfrm>
              <a:off x="1697425" y="2241775"/>
              <a:ext cx="25925" cy="44450"/>
            </a:xfrm>
            <a:custGeom>
              <a:avLst/>
              <a:gdLst/>
              <a:ahLst/>
              <a:cxnLst/>
              <a:rect l="l" t="t" r="r" b="b"/>
              <a:pathLst>
                <a:path w="1037" h="1778" extrusionOk="0">
                  <a:moveTo>
                    <a:pt x="22" y="1"/>
                  </a:moveTo>
                  <a:cubicBezTo>
                    <a:pt x="22" y="64"/>
                    <a:pt x="0" y="170"/>
                    <a:pt x="0" y="233"/>
                  </a:cubicBezTo>
                  <a:cubicBezTo>
                    <a:pt x="0" y="529"/>
                    <a:pt x="64" y="825"/>
                    <a:pt x="191" y="1058"/>
                  </a:cubicBezTo>
                  <a:cubicBezTo>
                    <a:pt x="275" y="1206"/>
                    <a:pt x="381" y="1354"/>
                    <a:pt x="508" y="1481"/>
                  </a:cubicBezTo>
                  <a:cubicBezTo>
                    <a:pt x="698" y="1544"/>
                    <a:pt x="846" y="1650"/>
                    <a:pt x="994" y="1777"/>
                  </a:cubicBezTo>
                  <a:cubicBezTo>
                    <a:pt x="1016" y="1714"/>
                    <a:pt x="1037" y="1629"/>
                    <a:pt x="1037" y="1566"/>
                  </a:cubicBezTo>
                  <a:cubicBezTo>
                    <a:pt x="1037" y="1269"/>
                    <a:pt x="952" y="995"/>
                    <a:pt x="825" y="741"/>
                  </a:cubicBezTo>
                  <a:cubicBezTo>
                    <a:pt x="656" y="424"/>
                    <a:pt x="381" y="170"/>
                    <a:pt x="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1"/>
            <p:cNvSpPr/>
            <p:nvPr/>
          </p:nvSpPr>
          <p:spPr>
            <a:xfrm>
              <a:off x="1874550" y="2099550"/>
              <a:ext cx="11125" cy="230025"/>
            </a:xfrm>
            <a:custGeom>
              <a:avLst/>
              <a:gdLst/>
              <a:ahLst/>
              <a:cxnLst/>
              <a:rect l="l" t="t" r="r" b="b"/>
              <a:pathLst>
                <a:path w="445" h="9201" extrusionOk="0">
                  <a:moveTo>
                    <a:pt x="1" y="0"/>
                  </a:moveTo>
                  <a:lnTo>
                    <a:pt x="1" y="9200"/>
                  </a:lnTo>
                  <a:lnTo>
                    <a:pt x="445" y="9200"/>
                  </a:lnTo>
                  <a:lnTo>
                    <a:pt x="445" y="2623"/>
                  </a:lnTo>
                  <a:cubicBezTo>
                    <a:pt x="445" y="1840"/>
                    <a:pt x="360" y="910"/>
                    <a:pt x="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1"/>
            <p:cNvSpPr/>
            <p:nvPr/>
          </p:nvSpPr>
          <p:spPr>
            <a:xfrm>
              <a:off x="1364850" y="2103725"/>
              <a:ext cx="144900" cy="258250"/>
            </a:xfrm>
            <a:custGeom>
              <a:avLst/>
              <a:gdLst/>
              <a:ahLst/>
              <a:cxnLst/>
              <a:rect l="l" t="t" r="r" b="b"/>
              <a:pathLst>
                <a:path w="5796" h="10330" extrusionOk="0">
                  <a:moveTo>
                    <a:pt x="1601" y="1"/>
                  </a:moveTo>
                  <a:cubicBezTo>
                    <a:pt x="1568" y="1"/>
                    <a:pt x="1535" y="1"/>
                    <a:pt x="1502" y="3"/>
                  </a:cubicBezTo>
                  <a:cubicBezTo>
                    <a:pt x="698" y="45"/>
                    <a:pt x="275" y="277"/>
                    <a:pt x="0" y="510"/>
                  </a:cubicBezTo>
                  <a:lnTo>
                    <a:pt x="0" y="849"/>
                  </a:lnTo>
                  <a:lnTo>
                    <a:pt x="0" y="10091"/>
                  </a:lnTo>
                  <a:cubicBezTo>
                    <a:pt x="402" y="9816"/>
                    <a:pt x="868" y="9689"/>
                    <a:pt x="1481" y="9668"/>
                  </a:cubicBezTo>
                  <a:cubicBezTo>
                    <a:pt x="1517" y="9667"/>
                    <a:pt x="1554" y="9666"/>
                    <a:pt x="1590" y="9666"/>
                  </a:cubicBezTo>
                  <a:cubicBezTo>
                    <a:pt x="2193" y="9666"/>
                    <a:pt x="2833" y="9826"/>
                    <a:pt x="3511" y="9985"/>
                  </a:cubicBezTo>
                  <a:cubicBezTo>
                    <a:pt x="4162" y="10157"/>
                    <a:pt x="4864" y="10329"/>
                    <a:pt x="5571" y="10329"/>
                  </a:cubicBezTo>
                  <a:cubicBezTo>
                    <a:pt x="5646" y="10329"/>
                    <a:pt x="5721" y="10327"/>
                    <a:pt x="5795" y="10323"/>
                  </a:cubicBezTo>
                  <a:lnTo>
                    <a:pt x="5795" y="849"/>
                  </a:lnTo>
                  <a:lnTo>
                    <a:pt x="5795" y="658"/>
                  </a:lnTo>
                  <a:cubicBezTo>
                    <a:pt x="5717" y="662"/>
                    <a:pt x="5638" y="664"/>
                    <a:pt x="5559" y="664"/>
                  </a:cubicBezTo>
                  <a:cubicBezTo>
                    <a:pt x="4814" y="664"/>
                    <a:pt x="4073" y="492"/>
                    <a:pt x="3384" y="320"/>
                  </a:cubicBezTo>
                  <a:cubicBezTo>
                    <a:pt x="2746" y="160"/>
                    <a:pt x="2146" y="1"/>
                    <a:pt x="16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1"/>
            <p:cNvSpPr/>
            <p:nvPr/>
          </p:nvSpPr>
          <p:spPr>
            <a:xfrm>
              <a:off x="1208875" y="2103725"/>
              <a:ext cx="144375" cy="258250"/>
            </a:xfrm>
            <a:custGeom>
              <a:avLst/>
              <a:gdLst/>
              <a:ahLst/>
              <a:cxnLst/>
              <a:rect l="l" t="t" r="r" b="b"/>
              <a:pathLst>
                <a:path w="5775" h="10330" extrusionOk="0">
                  <a:moveTo>
                    <a:pt x="4171" y="1"/>
                  </a:moveTo>
                  <a:cubicBezTo>
                    <a:pt x="3610" y="1"/>
                    <a:pt x="3028" y="160"/>
                    <a:pt x="2390" y="320"/>
                  </a:cubicBezTo>
                  <a:cubicBezTo>
                    <a:pt x="1682" y="492"/>
                    <a:pt x="975" y="664"/>
                    <a:pt x="235" y="664"/>
                  </a:cubicBezTo>
                  <a:cubicBezTo>
                    <a:pt x="157" y="664"/>
                    <a:pt x="79" y="662"/>
                    <a:pt x="0" y="658"/>
                  </a:cubicBezTo>
                  <a:lnTo>
                    <a:pt x="0" y="849"/>
                  </a:lnTo>
                  <a:lnTo>
                    <a:pt x="0" y="10323"/>
                  </a:lnTo>
                  <a:cubicBezTo>
                    <a:pt x="73" y="10327"/>
                    <a:pt x="146" y="10329"/>
                    <a:pt x="218" y="10329"/>
                  </a:cubicBezTo>
                  <a:cubicBezTo>
                    <a:pt x="907" y="10329"/>
                    <a:pt x="1594" y="10157"/>
                    <a:pt x="2263" y="9985"/>
                  </a:cubicBezTo>
                  <a:cubicBezTo>
                    <a:pt x="2941" y="9826"/>
                    <a:pt x="3563" y="9666"/>
                    <a:pt x="4181" y="9666"/>
                  </a:cubicBezTo>
                  <a:cubicBezTo>
                    <a:pt x="4219" y="9666"/>
                    <a:pt x="4256" y="9667"/>
                    <a:pt x="4294" y="9668"/>
                  </a:cubicBezTo>
                  <a:cubicBezTo>
                    <a:pt x="4907" y="9689"/>
                    <a:pt x="5372" y="9816"/>
                    <a:pt x="5774" y="10091"/>
                  </a:cubicBezTo>
                  <a:lnTo>
                    <a:pt x="5774" y="849"/>
                  </a:lnTo>
                  <a:lnTo>
                    <a:pt x="5774" y="510"/>
                  </a:lnTo>
                  <a:cubicBezTo>
                    <a:pt x="5499" y="256"/>
                    <a:pt x="5076" y="45"/>
                    <a:pt x="4273" y="3"/>
                  </a:cubicBezTo>
                  <a:cubicBezTo>
                    <a:pt x="4239" y="1"/>
                    <a:pt x="4205" y="1"/>
                    <a:pt x="4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1"/>
            <p:cNvSpPr/>
            <p:nvPr/>
          </p:nvSpPr>
          <p:spPr>
            <a:xfrm>
              <a:off x="1172400" y="2124925"/>
              <a:ext cx="373300" cy="287125"/>
            </a:xfrm>
            <a:custGeom>
              <a:avLst/>
              <a:gdLst/>
              <a:ahLst/>
              <a:cxnLst/>
              <a:rect l="l" t="t" r="r" b="b"/>
              <a:pathLst>
                <a:path w="14932" h="11485" extrusionOk="0">
                  <a:moveTo>
                    <a:pt x="0" y="1"/>
                  </a:moveTo>
                  <a:lnTo>
                    <a:pt x="0" y="10998"/>
                  </a:lnTo>
                  <a:lnTo>
                    <a:pt x="6641" y="10998"/>
                  </a:lnTo>
                  <a:cubicBezTo>
                    <a:pt x="6789" y="11273"/>
                    <a:pt x="7064" y="11485"/>
                    <a:pt x="7445" y="11485"/>
                  </a:cubicBezTo>
                  <a:cubicBezTo>
                    <a:pt x="7868" y="11485"/>
                    <a:pt x="8143" y="11273"/>
                    <a:pt x="8291" y="10998"/>
                  </a:cubicBezTo>
                  <a:lnTo>
                    <a:pt x="14932" y="10998"/>
                  </a:lnTo>
                  <a:lnTo>
                    <a:pt x="14932" y="1"/>
                  </a:lnTo>
                  <a:lnTo>
                    <a:pt x="14086" y="1"/>
                  </a:lnTo>
                  <a:lnTo>
                    <a:pt x="14128" y="233"/>
                  </a:lnTo>
                  <a:cubicBezTo>
                    <a:pt x="14149" y="233"/>
                    <a:pt x="14149" y="275"/>
                    <a:pt x="14149" y="297"/>
                  </a:cubicBezTo>
                  <a:lnTo>
                    <a:pt x="14149" y="10237"/>
                  </a:lnTo>
                  <a:cubicBezTo>
                    <a:pt x="13663" y="10237"/>
                    <a:pt x="8291" y="10216"/>
                    <a:pt x="7973" y="10216"/>
                  </a:cubicBezTo>
                  <a:cubicBezTo>
                    <a:pt x="7868" y="10406"/>
                    <a:pt x="7741" y="10448"/>
                    <a:pt x="7445" y="10448"/>
                  </a:cubicBezTo>
                  <a:cubicBezTo>
                    <a:pt x="7191" y="10448"/>
                    <a:pt x="7085" y="10406"/>
                    <a:pt x="6958" y="10216"/>
                  </a:cubicBezTo>
                  <a:cubicBezTo>
                    <a:pt x="6683" y="10216"/>
                    <a:pt x="1755" y="10237"/>
                    <a:pt x="783" y="10237"/>
                  </a:cubicBezTo>
                  <a:lnTo>
                    <a:pt x="783" y="297"/>
                  </a:lnTo>
                  <a:cubicBezTo>
                    <a:pt x="783" y="275"/>
                    <a:pt x="783" y="233"/>
                    <a:pt x="783" y="212"/>
                  </a:cubicBezTo>
                  <a:lnTo>
                    <a:pt x="8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1"/>
            <p:cNvSpPr/>
            <p:nvPr/>
          </p:nvSpPr>
          <p:spPr>
            <a:xfrm>
              <a:off x="1378600" y="216190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3"/>
                    <a:pt x="4019" y="1081"/>
                    <a:pt x="4632" y="1123"/>
                  </a:cubicBezTo>
                  <a:lnTo>
                    <a:pt x="4632" y="679"/>
                  </a:lnTo>
                  <a:cubicBezTo>
                    <a:pt x="4061" y="615"/>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1"/>
            <p:cNvSpPr/>
            <p:nvPr/>
          </p:nvSpPr>
          <p:spPr>
            <a:xfrm>
              <a:off x="1378600" y="2302000"/>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2"/>
                    <a:pt x="550" y="489"/>
                    <a:pt x="952" y="468"/>
                  </a:cubicBezTo>
                  <a:cubicBezTo>
                    <a:pt x="985" y="467"/>
                    <a:pt x="1018" y="466"/>
                    <a:pt x="1051" y="466"/>
                  </a:cubicBezTo>
                  <a:cubicBezTo>
                    <a:pt x="1596" y="466"/>
                    <a:pt x="2196" y="626"/>
                    <a:pt x="2834" y="785"/>
                  </a:cubicBezTo>
                  <a:cubicBezTo>
                    <a:pt x="3405" y="933"/>
                    <a:pt x="4019" y="1081"/>
                    <a:pt x="4632" y="1123"/>
                  </a:cubicBezTo>
                  <a:lnTo>
                    <a:pt x="4632" y="658"/>
                  </a:lnTo>
                  <a:cubicBezTo>
                    <a:pt x="4061" y="616"/>
                    <a:pt x="3490" y="489"/>
                    <a:pt x="2940" y="341"/>
                  </a:cubicBezTo>
                  <a:cubicBezTo>
                    <a:pt x="2282" y="161"/>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1"/>
            <p:cNvSpPr/>
            <p:nvPr/>
          </p:nvSpPr>
          <p:spPr>
            <a:xfrm>
              <a:off x="1378600" y="2273975"/>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3"/>
                    <a:pt x="550" y="489"/>
                    <a:pt x="952" y="468"/>
                  </a:cubicBezTo>
                  <a:cubicBezTo>
                    <a:pt x="985" y="467"/>
                    <a:pt x="1018" y="466"/>
                    <a:pt x="1051" y="466"/>
                  </a:cubicBezTo>
                  <a:cubicBezTo>
                    <a:pt x="1596" y="466"/>
                    <a:pt x="2196" y="626"/>
                    <a:pt x="2834" y="785"/>
                  </a:cubicBezTo>
                  <a:cubicBezTo>
                    <a:pt x="3405" y="933"/>
                    <a:pt x="4019" y="1081"/>
                    <a:pt x="4632" y="1124"/>
                  </a:cubicBezTo>
                  <a:lnTo>
                    <a:pt x="4632" y="658"/>
                  </a:lnTo>
                  <a:cubicBezTo>
                    <a:pt x="4061" y="616"/>
                    <a:pt x="3490" y="468"/>
                    <a:pt x="2961" y="341"/>
                  </a:cubicBezTo>
                  <a:cubicBezTo>
                    <a:pt x="2283"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1"/>
            <p:cNvSpPr/>
            <p:nvPr/>
          </p:nvSpPr>
          <p:spPr>
            <a:xfrm>
              <a:off x="1378600" y="2189925"/>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2"/>
                    <a:pt x="4019" y="1081"/>
                    <a:pt x="4632" y="1123"/>
                  </a:cubicBezTo>
                  <a:lnTo>
                    <a:pt x="4632" y="658"/>
                  </a:lnTo>
                  <a:cubicBezTo>
                    <a:pt x="4061" y="615"/>
                    <a:pt x="3490" y="467"/>
                    <a:pt x="2940" y="340"/>
                  </a:cubicBezTo>
                  <a:cubicBezTo>
                    <a:pt x="2282"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1"/>
            <p:cNvSpPr/>
            <p:nvPr/>
          </p:nvSpPr>
          <p:spPr>
            <a:xfrm>
              <a:off x="1378600" y="2245950"/>
              <a:ext cx="115825" cy="28100"/>
            </a:xfrm>
            <a:custGeom>
              <a:avLst/>
              <a:gdLst/>
              <a:ahLst/>
              <a:cxnLst/>
              <a:rect l="l" t="t" r="r" b="b"/>
              <a:pathLst>
                <a:path w="4633" h="1124" extrusionOk="0">
                  <a:moveTo>
                    <a:pt x="1040" y="1"/>
                  </a:moveTo>
                  <a:cubicBezTo>
                    <a:pt x="1003" y="1"/>
                    <a:pt x="967" y="2"/>
                    <a:pt x="931" y="3"/>
                  </a:cubicBezTo>
                  <a:cubicBezTo>
                    <a:pt x="593" y="24"/>
                    <a:pt x="275" y="66"/>
                    <a:pt x="0" y="151"/>
                  </a:cubicBezTo>
                  <a:lnTo>
                    <a:pt x="0" y="637"/>
                  </a:lnTo>
                  <a:cubicBezTo>
                    <a:pt x="254" y="553"/>
                    <a:pt x="550" y="489"/>
                    <a:pt x="952" y="468"/>
                  </a:cubicBezTo>
                  <a:cubicBezTo>
                    <a:pt x="1523" y="468"/>
                    <a:pt x="2158" y="616"/>
                    <a:pt x="2834" y="785"/>
                  </a:cubicBezTo>
                  <a:cubicBezTo>
                    <a:pt x="3405" y="933"/>
                    <a:pt x="4019" y="1081"/>
                    <a:pt x="4632" y="1124"/>
                  </a:cubicBezTo>
                  <a:lnTo>
                    <a:pt x="4632" y="680"/>
                  </a:lnTo>
                  <a:cubicBezTo>
                    <a:pt x="4061" y="637"/>
                    <a:pt x="3490" y="489"/>
                    <a:pt x="2940" y="341"/>
                  </a:cubicBezTo>
                  <a:cubicBezTo>
                    <a:pt x="2282"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1"/>
            <p:cNvSpPr/>
            <p:nvPr/>
          </p:nvSpPr>
          <p:spPr>
            <a:xfrm>
              <a:off x="1378600" y="2134400"/>
              <a:ext cx="115825" cy="27550"/>
            </a:xfrm>
            <a:custGeom>
              <a:avLst/>
              <a:gdLst/>
              <a:ahLst/>
              <a:cxnLst/>
              <a:rect l="l" t="t" r="r" b="b"/>
              <a:pathLst>
                <a:path w="4633" h="1102" extrusionOk="0">
                  <a:moveTo>
                    <a:pt x="1053" y="0"/>
                  </a:moveTo>
                  <a:cubicBezTo>
                    <a:pt x="1012" y="0"/>
                    <a:pt x="972" y="1"/>
                    <a:pt x="931" y="2"/>
                  </a:cubicBezTo>
                  <a:cubicBezTo>
                    <a:pt x="593" y="2"/>
                    <a:pt x="275" y="44"/>
                    <a:pt x="0" y="129"/>
                  </a:cubicBezTo>
                  <a:lnTo>
                    <a:pt x="0" y="637"/>
                  </a:lnTo>
                  <a:cubicBezTo>
                    <a:pt x="254" y="531"/>
                    <a:pt x="550" y="467"/>
                    <a:pt x="952" y="446"/>
                  </a:cubicBezTo>
                  <a:cubicBezTo>
                    <a:pt x="985" y="445"/>
                    <a:pt x="1018" y="445"/>
                    <a:pt x="1051" y="445"/>
                  </a:cubicBezTo>
                  <a:cubicBezTo>
                    <a:pt x="1596" y="445"/>
                    <a:pt x="2196" y="604"/>
                    <a:pt x="2834" y="764"/>
                  </a:cubicBezTo>
                  <a:cubicBezTo>
                    <a:pt x="3405" y="912"/>
                    <a:pt x="4019" y="1060"/>
                    <a:pt x="4632" y="1102"/>
                  </a:cubicBezTo>
                  <a:lnTo>
                    <a:pt x="4632" y="637"/>
                  </a:lnTo>
                  <a:cubicBezTo>
                    <a:pt x="4061" y="594"/>
                    <a:pt x="3490" y="467"/>
                    <a:pt x="2961" y="319"/>
                  </a:cubicBezTo>
                  <a:cubicBezTo>
                    <a:pt x="2288" y="141"/>
                    <a:pt x="1652" y="0"/>
                    <a:pt x="105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1"/>
            <p:cNvSpPr/>
            <p:nvPr/>
          </p:nvSpPr>
          <p:spPr>
            <a:xfrm>
              <a:off x="1223675" y="2273975"/>
              <a:ext cx="115825" cy="28100"/>
            </a:xfrm>
            <a:custGeom>
              <a:avLst/>
              <a:gdLst/>
              <a:ahLst/>
              <a:cxnLst/>
              <a:rect l="l" t="t" r="r" b="b"/>
              <a:pathLst>
                <a:path w="4633" h="1124" extrusionOk="0">
                  <a:moveTo>
                    <a:pt x="3590" y="1"/>
                  </a:moveTo>
                  <a:cubicBezTo>
                    <a:pt x="2971" y="1"/>
                    <a:pt x="2351" y="162"/>
                    <a:pt x="1693" y="341"/>
                  </a:cubicBezTo>
                  <a:cubicBezTo>
                    <a:pt x="1121" y="468"/>
                    <a:pt x="572" y="616"/>
                    <a:pt x="1" y="658"/>
                  </a:cubicBezTo>
                  <a:lnTo>
                    <a:pt x="1" y="1124"/>
                  </a:lnTo>
                  <a:cubicBezTo>
                    <a:pt x="635" y="1081"/>
                    <a:pt x="1206" y="933"/>
                    <a:pt x="1798" y="785"/>
                  </a:cubicBezTo>
                  <a:cubicBezTo>
                    <a:pt x="2436" y="626"/>
                    <a:pt x="3018" y="466"/>
                    <a:pt x="3579" y="466"/>
                  </a:cubicBezTo>
                  <a:cubicBezTo>
                    <a:pt x="3613" y="466"/>
                    <a:pt x="3647" y="467"/>
                    <a:pt x="3681" y="468"/>
                  </a:cubicBezTo>
                  <a:cubicBezTo>
                    <a:pt x="4082" y="489"/>
                    <a:pt x="4400" y="553"/>
                    <a:pt x="4632" y="637"/>
                  </a:cubicBezTo>
                  <a:lnTo>
                    <a:pt x="4632" y="151"/>
                  </a:lnTo>
                  <a:cubicBezTo>
                    <a:pt x="4357" y="66"/>
                    <a:pt x="4061"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1"/>
            <p:cNvSpPr/>
            <p:nvPr/>
          </p:nvSpPr>
          <p:spPr>
            <a:xfrm>
              <a:off x="1223675" y="2245950"/>
              <a:ext cx="115825" cy="28100"/>
            </a:xfrm>
            <a:custGeom>
              <a:avLst/>
              <a:gdLst/>
              <a:ahLst/>
              <a:cxnLst/>
              <a:rect l="l" t="t" r="r" b="b"/>
              <a:pathLst>
                <a:path w="4633" h="1124" extrusionOk="0">
                  <a:moveTo>
                    <a:pt x="3593" y="1"/>
                  </a:moveTo>
                  <a:cubicBezTo>
                    <a:pt x="2992" y="1"/>
                    <a:pt x="2371" y="162"/>
                    <a:pt x="1693" y="341"/>
                  </a:cubicBezTo>
                  <a:cubicBezTo>
                    <a:pt x="1143" y="489"/>
                    <a:pt x="572" y="637"/>
                    <a:pt x="1" y="680"/>
                  </a:cubicBezTo>
                  <a:lnTo>
                    <a:pt x="1" y="1124"/>
                  </a:lnTo>
                  <a:cubicBezTo>
                    <a:pt x="635" y="1081"/>
                    <a:pt x="1206" y="933"/>
                    <a:pt x="1819" y="785"/>
                  </a:cubicBezTo>
                  <a:cubicBezTo>
                    <a:pt x="2475" y="616"/>
                    <a:pt x="3110" y="468"/>
                    <a:pt x="3681" y="468"/>
                  </a:cubicBezTo>
                  <a:cubicBezTo>
                    <a:pt x="4082" y="489"/>
                    <a:pt x="4400" y="553"/>
                    <a:pt x="4632" y="637"/>
                  </a:cubicBezTo>
                  <a:lnTo>
                    <a:pt x="4632" y="151"/>
                  </a:lnTo>
                  <a:cubicBezTo>
                    <a:pt x="4357" y="66"/>
                    <a:pt x="4040" y="24"/>
                    <a:pt x="3702" y="3"/>
                  </a:cubicBezTo>
                  <a:cubicBezTo>
                    <a:pt x="3666" y="2"/>
                    <a:pt x="3629" y="1"/>
                    <a:pt x="359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1"/>
            <p:cNvSpPr/>
            <p:nvPr/>
          </p:nvSpPr>
          <p:spPr>
            <a:xfrm>
              <a:off x="1378600" y="221795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7"/>
                  </a:lnTo>
                  <a:cubicBezTo>
                    <a:pt x="254" y="552"/>
                    <a:pt x="550" y="488"/>
                    <a:pt x="952" y="467"/>
                  </a:cubicBezTo>
                  <a:cubicBezTo>
                    <a:pt x="985" y="466"/>
                    <a:pt x="1018" y="465"/>
                    <a:pt x="1051" y="465"/>
                  </a:cubicBezTo>
                  <a:cubicBezTo>
                    <a:pt x="1596" y="465"/>
                    <a:pt x="2196" y="625"/>
                    <a:pt x="2834" y="784"/>
                  </a:cubicBezTo>
                  <a:cubicBezTo>
                    <a:pt x="3405" y="932"/>
                    <a:pt x="4019" y="1080"/>
                    <a:pt x="4632" y="1123"/>
                  </a:cubicBezTo>
                  <a:lnTo>
                    <a:pt x="4632" y="679"/>
                  </a:lnTo>
                  <a:cubicBezTo>
                    <a:pt x="4061" y="636"/>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1"/>
            <p:cNvSpPr/>
            <p:nvPr/>
          </p:nvSpPr>
          <p:spPr>
            <a:xfrm>
              <a:off x="1223675" y="2302000"/>
              <a:ext cx="115825" cy="28100"/>
            </a:xfrm>
            <a:custGeom>
              <a:avLst/>
              <a:gdLst/>
              <a:ahLst/>
              <a:cxnLst/>
              <a:rect l="l" t="t" r="r" b="b"/>
              <a:pathLst>
                <a:path w="4633" h="1124" extrusionOk="0">
                  <a:moveTo>
                    <a:pt x="3590" y="1"/>
                  </a:moveTo>
                  <a:cubicBezTo>
                    <a:pt x="2971" y="1"/>
                    <a:pt x="2351" y="161"/>
                    <a:pt x="1693" y="341"/>
                  </a:cubicBezTo>
                  <a:cubicBezTo>
                    <a:pt x="1121" y="489"/>
                    <a:pt x="572" y="616"/>
                    <a:pt x="1" y="658"/>
                  </a:cubicBezTo>
                  <a:lnTo>
                    <a:pt x="1" y="1123"/>
                  </a:lnTo>
                  <a:cubicBezTo>
                    <a:pt x="635" y="1081"/>
                    <a:pt x="1206" y="933"/>
                    <a:pt x="1798" y="785"/>
                  </a:cubicBezTo>
                  <a:cubicBezTo>
                    <a:pt x="2436" y="626"/>
                    <a:pt x="3018" y="466"/>
                    <a:pt x="3579" y="466"/>
                  </a:cubicBezTo>
                  <a:cubicBezTo>
                    <a:pt x="3613" y="466"/>
                    <a:pt x="3647" y="467"/>
                    <a:pt x="3681" y="468"/>
                  </a:cubicBezTo>
                  <a:cubicBezTo>
                    <a:pt x="4082" y="489"/>
                    <a:pt x="4400" y="552"/>
                    <a:pt x="4632" y="637"/>
                  </a:cubicBezTo>
                  <a:lnTo>
                    <a:pt x="4632" y="151"/>
                  </a:lnTo>
                  <a:cubicBezTo>
                    <a:pt x="4357" y="66"/>
                    <a:pt x="4040"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1"/>
            <p:cNvSpPr/>
            <p:nvPr/>
          </p:nvSpPr>
          <p:spPr>
            <a:xfrm>
              <a:off x="1223675" y="2134400"/>
              <a:ext cx="115825" cy="27550"/>
            </a:xfrm>
            <a:custGeom>
              <a:avLst/>
              <a:gdLst/>
              <a:ahLst/>
              <a:cxnLst/>
              <a:rect l="l" t="t" r="r" b="b"/>
              <a:pathLst>
                <a:path w="4633" h="1102" extrusionOk="0">
                  <a:moveTo>
                    <a:pt x="3576" y="0"/>
                  </a:moveTo>
                  <a:cubicBezTo>
                    <a:pt x="2962" y="0"/>
                    <a:pt x="2346" y="141"/>
                    <a:pt x="1693" y="319"/>
                  </a:cubicBezTo>
                  <a:cubicBezTo>
                    <a:pt x="1121" y="467"/>
                    <a:pt x="572" y="594"/>
                    <a:pt x="1" y="637"/>
                  </a:cubicBezTo>
                  <a:lnTo>
                    <a:pt x="1" y="1102"/>
                  </a:lnTo>
                  <a:cubicBezTo>
                    <a:pt x="614" y="1060"/>
                    <a:pt x="1206" y="912"/>
                    <a:pt x="1798" y="764"/>
                  </a:cubicBezTo>
                  <a:cubicBezTo>
                    <a:pt x="2436" y="604"/>
                    <a:pt x="3018" y="445"/>
                    <a:pt x="3579" y="445"/>
                  </a:cubicBezTo>
                  <a:cubicBezTo>
                    <a:pt x="3613" y="445"/>
                    <a:pt x="3647" y="445"/>
                    <a:pt x="3681" y="446"/>
                  </a:cubicBezTo>
                  <a:cubicBezTo>
                    <a:pt x="4082" y="467"/>
                    <a:pt x="4400" y="531"/>
                    <a:pt x="4632" y="637"/>
                  </a:cubicBezTo>
                  <a:lnTo>
                    <a:pt x="4632" y="129"/>
                  </a:lnTo>
                  <a:cubicBezTo>
                    <a:pt x="4357" y="44"/>
                    <a:pt x="4061" y="2"/>
                    <a:pt x="3702" y="2"/>
                  </a:cubicBezTo>
                  <a:cubicBezTo>
                    <a:pt x="3660" y="1"/>
                    <a:pt x="3618" y="0"/>
                    <a:pt x="3576"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1"/>
            <p:cNvSpPr/>
            <p:nvPr/>
          </p:nvSpPr>
          <p:spPr>
            <a:xfrm>
              <a:off x="1223675" y="216190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14" y="1081"/>
                    <a:pt x="1206" y="954"/>
                    <a:pt x="1798" y="784"/>
                  </a:cubicBezTo>
                  <a:cubicBezTo>
                    <a:pt x="2436" y="625"/>
                    <a:pt x="3018" y="465"/>
                    <a:pt x="3579" y="465"/>
                  </a:cubicBezTo>
                  <a:cubicBezTo>
                    <a:pt x="3613" y="465"/>
                    <a:pt x="3647" y="466"/>
                    <a:pt x="3681" y="467"/>
                  </a:cubicBezTo>
                  <a:cubicBezTo>
                    <a:pt x="4082" y="488"/>
                    <a:pt x="4400" y="552"/>
                    <a:pt x="4632" y="658"/>
                  </a:cubicBezTo>
                  <a:lnTo>
                    <a:pt x="4632" y="150"/>
                  </a:lnTo>
                  <a:cubicBezTo>
                    <a:pt x="4357" y="65"/>
                    <a:pt x="4040"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1"/>
            <p:cNvSpPr/>
            <p:nvPr/>
          </p:nvSpPr>
          <p:spPr>
            <a:xfrm>
              <a:off x="1223675" y="221795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35" y="1080"/>
                    <a:pt x="1206" y="932"/>
                    <a:pt x="1798" y="784"/>
                  </a:cubicBezTo>
                  <a:cubicBezTo>
                    <a:pt x="2436" y="625"/>
                    <a:pt x="3018" y="465"/>
                    <a:pt x="3579" y="465"/>
                  </a:cubicBezTo>
                  <a:cubicBezTo>
                    <a:pt x="3613" y="465"/>
                    <a:pt x="3647" y="466"/>
                    <a:pt x="3681" y="467"/>
                  </a:cubicBezTo>
                  <a:cubicBezTo>
                    <a:pt x="4082" y="488"/>
                    <a:pt x="4400" y="552"/>
                    <a:pt x="4632" y="657"/>
                  </a:cubicBezTo>
                  <a:lnTo>
                    <a:pt x="4632" y="150"/>
                  </a:lnTo>
                  <a:cubicBezTo>
                    <a:pt x="4357" y="65"/>
                    <a:pt x="4061"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1"/>
            <p:cNvSpPr/>
            <p:nvPr/>
          </p:nvSpPr>
          <p:spPr>
            <a:xfrm>
              <a:off x="1223675" y="2189925"/>
              <a:ext cx="115825" cy="28075"/>
            </a:xfrm>
            <a:custGeom>
              <a:avLst/>
              <a:gdLst/>
              <a:ahLst/>
              <a:cxnLst/>
              <a:rect l="l" t="t" r="r" b="b"/>
              <a:pathLst>
                <a:path w="4633" h="1123" extrusionOk="0">
                  <a:moveTo>
                    <a:pt x="3593" y="0"/>
                  </a:moveTo>
                  <a:cubicBezTo>
                    <a:pt x="2992" y="0"/>
                    <a:pt x="2371" y="161"/>
                    <a:pt x="1693" y="340"/>
                  </a:cubicBezTo>
                  <a:cubicBezTo>
                    <a:pt x="1121" y="488"/>
                    <a:pt x="572" y="615"/>
                    <a:pt x="1" y="679"/>
                  </a:cubicBezTo>
                  <a:lnTo>
                    <a:pt x="1" y="1123"/>
                  </a:lnTo>
                  <a:cubicBezTo>
                    <a:pt x="635" y="1081"/>
                    <a:pt x="1206" y="932"/>
                    <a:pt x="1819" y="784"/>
                  </a:cubicBezTo>
                  <a:cubicBezTo>
                    <a:pt x="2438" y="625"/>
                    <a:pt x="3037" y="465"/>
                    <a:pt x="3582" y="465"/>
                  </a:cubicBezTo>
                  <a:cubicBezTo>
                    <a:pt x="3615" y="465"/>
                    <a:pt x="3648" y="466"/>
                    <a:pt x="3681" y="467"/>
                  </a:cubicBezTo>
                  <a:cubicBezTo>
                    <a:pt x="4082" y="488"/>
                    <a:pt x="4400" y="552"/>
                    <a:pt x="4632" y="636"/>
                  </a:cubicBezTo>
                  <a:lnTo>
                    <a:pt x="4632" y="150"/>
                  </a:lnTo>
                  <a:cubicBezTo>
                    <a:pt x="4357" y="65"/>
                    <a:pt x="4061" y="23"/>
                    <a:pt x="3702" y="2"/>
                  </a:cubicBezTo>
                  <a:cubicBezTo>
                    <a:pt x="3666" y="1"/>
                    <a:pt x="3629" y="0"/>
                    <a:pt x="359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1"/>
            <p:cNvSpPr/>
            <p:nvPr/>
          </p:nvSpPr>
          <p:spPr>
            <a:xfrm>
              <a:off x="1389175" y="2891050"/>
              <a:ext cx="126400" cy="123750"/>
            </a:xfrm>
            <a:custGeom>
              <a:avLst/>
              <a:gdLst/>
              <a:ahLst/>
              <a:cxnLst/>
              <a:rect l="l" t="t" r="r" b="b"/>
              <a:pathLst>
                <a:path w="5056" h="4950" extrusionOk="0">
                  <a:moveTo>
                    <a:pt x="2538" y="1"/>
                  </a:moveTo>
                  <a:lnTo>
                    <a:pt x="1883" y="1270"/>
                  </a:lnTo>
                  <a:lnTo>
                    <a:pt x="508" y="974"/>
                  </a:lnTo>
                  <a:lnTo>
                    <a:pt x="1079" y="2285"/>
                  </a:lnTo>
                  <a:lnTo>
                    <a:pt x="0" y="3173"/>
                  </a:lnTo>
                  <a:lnTo>
                    <a:pt x="1375" y="3533"/>
                  </a:lnTo>
                  <a:lnTo>
                    <a:pt x="1396" y="4950"/>
                  </a:lnTo>
                  <a:lnTo>
                    <a:pt x="2538" y="4083"/>
                  </a:lnTo>
                  <a:lnTo>
                    <a:pt x="3659" y="4950"/>
                  </a:lnTo>
                  <a:lnTo>
                    <a:pt x="3680" y="3533"/>
                  </a:lnTo>
                  <a:lnTo>
                    <a:pt x="5055" y="3173"/>
                  </a:lnTo>
                  <a:lnTo>
                    <a:pt x="3976" y="2285"/>
                  </a:lnTo>
                  <a:lnTo>
                    <a:pt x="4569" y="974"/>
                  </a:lnTo>
                  <a:lnTo>
                    <a:pt x="3152" y="1270"/>
                  </a:lnTo>
                  <a:lnTo>
                    <a:pt x="25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1"/>
            <p:cNvSpPr/>
            <p:nvPr/>
          </p:nvSpPr>
          <p:spPr>
            <a:xfrm>
              <a:off x="1552550" y="3105200"/>
              <a:ext cx="143850" cy="145425"/>
            </a:xfrm>
            <a:custGeom>
              <a:avLst/>
              <a:gdLst/>
              <a:ahLst/>
              <a:cxnLst/>
              <a:rect l="l" t="t" r="r" b="b"/>
              <a:pathLst>
                <a:path w="5754" h="5817" extrusionOk="0">
                  <a:moveTo>
                    <a:pt x="2877" y="0"/>
                  </a:moveTo>
                  <a:lnTo>
                    <a:pt x="2263" y="1375"/>
                  </a:lnTo>
                  <a:lnTo>
                    <a:pt x="825" y="846"/>
                  </a:lnTo>
                  <a:lnTo>
                    <a:pt x="1354" y="2285"/>
                  </a:lnTo>
                  <a:lnTo>
                    <a:pt x="0" y="2898"/>
                  </a:lnTo>
                  <a:lnTo>
                    <a:pt x="1354" y="3554"/>
                  </a:lnTo>
                  <a:lnTo>
                    <a:pt x="825" y="4971"/>
                  </a:lnTo>
                  <a:lnTo>
                    <a:pt x="2263" y="4442"/>
                  </a:lnTo>
                  <a:lnTo>
                    <a:pt x="2877" y="5817"/>
                  </a:lnTo>
                  <a:lnTo>
                    <a:pt x="3490" y="4442"/>
                  </a:lnTo>
                  <a:lnTo>
                    <a:pt x="4907" y="4971"/>
                  </a:lnTo>
                  <a:lnTo>
                    <a:pt x="4400" y="3554"/>
                  </a:lnTo>
                  <a:lnTo>
                    <a:pt x="5753" y="2919"/>
                  </a:lnTo>
                  <a:lnTo>
                    <a:pt x="4400" y="2285"/>
                  </a:lnTo>
                  <a:lnTo>
                    <a:pt x="4907" y="846"/>
                  </a:lnTo>
                  <a:lnTo>
                    <a:pt x="4907" y="846"/>
                  </a:lnTo>
                  <a:lnTo>
                    <a:pt x="3490" y="1375"/>
                  </a:lnTo>
                  <a:lnTo>
                    <a:pt x="2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1"/>
            <p:cNvSpPr/>
            <p:nvPr/>
          </p:nvSpPr>
          <p:spPr>
            <a:xfrm>
              <a:off x="1560475" y="2728750"/>
              <a:ext cx="126400" cy="123750"/>
            </a:xfrm>
            <a:custGeom>
              <a:avLst/>
              <a:gdLst/>
              <a:ahLst/>
              <a:cxnLst/>
              <a:rect l="l" t="t" r="r" b="b"/>
              <a:pathLst>
                <a:path w="5056" h="4950" extrusionOk="0">
                  <a:moveTo>
                    <a:pt x="2518" y="0"/>
                  </a:moveTo>
                  <a:lnTo>
                    <a:pt x="1883" y="1269"/>
                  </a:lnTo>
                  <a:lnTo>
                    <a:pt x="466" y="973"/>
                  </a:lnTo>
                  <a:lnTo>
                    <a:pt x="1079" y="2263"/>
                  </a:lnTo>
                  <a:lnTo>
                    <a:pt x="1" y="3194"/>
                  </a:lnTo>
                  <a:lnTo>
                    <a:pt x="1375" y="3532"/>
                  </a:lnTo>
                  <a:lnTo>
                    <a:pt x="1397" y="4949"/>
                  </a:lnTo>
                  <a:lnTo>
                    <a:pt x="2518" y="4082"/>
                  </a:lnTo>
                  <a:lnTo>
                    <a:pt x="3660" y="4949"/>
                  </a:lnTo>
                  <a:lnTo>
                    <a:pt x="3681" y="3532"/>
                  </a:lnTo>
                  <a:lnTo>
                    <a:pt x="5055" y="3194"/>
                  </a:lnTo>
                  <a:lnTo>
                    <a:pt x="3977" y="2263"/>
                  </a:lnTo>
                  <a:lnTo>
                    <a:pt x="4569" y="973"/>
                  </a:lnTo>
                  <a:lnTo>
                    <a:pt x="3152" y="1269"/>
                  </a:lnTo>
                  <a:lnTo>
                    <a:pt x="25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1"/>
            <p:cNvSpPr/>
            <p:nvPr/>
          </p:nvSpPr>
          <p:spPr>
            <a:xfrm>
              <a:off x="1641900" y="2957150"/>
              <a:ext cx="87800" cy="83575"/>
            </a:xfrm>
            <a:custGeom>
              <a:avLst/>
              <a:gdLst/>
              <a:ahLst/>
              <a:cxnLst/>
              <a:rect l="l" t="t" r="r" b="b"/>
              <a:pathLst>
                <a:path w="3512" h="3343" extrusionOk="0">
                  <a:moveTo>
                    <a:pt x="1756" y="1"/>
                  </a:moveTo>
                  <a:lnTo>
                    <a:pt x="1206" y="1079"/>
                  </a:lnTo>
                  <a:lnTo>
                    <a:pt x="1" y="1270"/>
                  </a:lnTo>
                  <a:lnTo>
                    <a:pt x="868" y="2137"/>
                  </a:lnTo>
                  <a:lnTo>
                    <a:pt x="678" y="3342"/>
                  </a:lnTo>
                  <a:lnTo>
                    <a:pt x="678" y="3342"/>
                  </a:lnTo>
                  <a:lnTo>
                    <a:pt x="1756" y="2792"/>
                  </a:lnTo>
                  <a:lnTo>
                    <a:pt x="2856" y="3342"/>
                  </a:lnTo>
                  <a:lnTo>
                    <a:pt x="2666" y="2137"/>
                  </a:lnTo>
                  <a:lnTo>
                    <a:pt x="3512" y="1270"/>
                  </a:lnTo>
                  <a:lnTo>
                    <a:pt x="2327" y="1079"/>
                  </a:lnTo>
                  <a:lnTo>
                    <a:pt x="17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1"/>
            <p:cNvSpPr/>
            <p:nvPr/>
          </p:nvSpPr>
          <p:spPr>
            <a:xfrm>
              <a:off x="1731800" y="2848775"/>
              <a:ext cx="93600" cy="107350"/>
            </a:xfrm>
            <a:custGeom>
              <a:avLst/>
              <a:gdLst/>
              <a:ahLst/>
              <a:cxnLst/>
              <a:rect l="l" t="t" r="r" b="b"/>
              <a:pathLst>
                <a:path w="3744" h="4294" extrusionOk="0">
                  <a:moveTo>
                    <a:pt x="1882" y="0"/>
                  </a:moveTo>
                  <a:lnTo>
                    <a:pt x="1269" y="1079"/>
                  </a:lnTo>
                  <a:lnTo>
                    <a:pt x="0" y="1058"/>
                  </a:lnTo>
                  <a:lnTo>
                    <a:pt x="656" y="2136"/>
                  </a:lnTo>
                  <a:lnTo>
                    <a:pt x="0" y="3215"/>
                  </a:lnTo>
                  <a:lnTo>
                    <a:pt x="1269" y="3194"/>
                  </a:lnTo>
                  <a:lnTo>
                    <a:pt x="1882" y="4293"/>
                  </a:lnTo>
                  <a:lnTo>
                    <a:pt x="2475" y="3194"/>
                  </a:lnTo>
                  <a:lnTo>
                    <a:pt x="3744" y="3215"/>
                  </a:lnTo>
                  <a:lnTo>
                    <a:pt x="3109" y="2136"/>
                  </a:lnTo>
                  <a:lnTo>
                    <a:pt x="3744" y="1058"/>
                  </a:lnTo>
                  <a:lnTo>
                    <a:pt x="2475" y="1079"/>
                  </a:lnTo>
                  <a:lnTo>
                    <a:pt x="1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1"/>
            <p:cNvSpPr/>
            <p:nvPr/>
          </p:nvSpPr>
          <p:spPr>
            <a:xfrm>
              <a:off x="1172925" y="2401450"/>
              <a:ext cx="901500" cy="547800"/>
            </a:xfrm>
            <a:custGeom>
              <a:avLst/>
              <a:gdLst/>
              <a:ahLst/>
              <a:cxnLst/>
              <a:rect l="l" t="t" r="r" b="b"/>
              <a:pathLst>
                <a:path w="36060" h="21912" extrusionOk="0">
                  <a:moveTo>
                    <a:pt x="18020" y="1"/>
                  </a:moveTo>
                  <a:lnTo>
                    <a:pt x="0" y="16201"/>
                  </a:lnTo>
                  <a:cubicBezTo>
                    <a:pt x="592" y="18020"/>
                    <a:pt x="1333" y="19945"/>
                    <a:pt x="2369" y="21911"/>
                  </a:cubicBezTo>
                  <a:lnTo>
                    <a:pt x="18020" y="7847"/>
                  </a:lnTo>
                  <a:lnTo>
                    <a:pt x="33691" y="21911"/>
                  </a:lnTo>
                  <a:cubicBezTo>
                    <a:pt x="34728" y="19945"/>
                    <a:pt x="35468" y="18020"/>
                    <a:pt x="36060" y="16201"/>
                  </a:cubicBezTo>
                  <a:lnTo>
                    <a:pt x="1802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1"/>
            <p:cNvSpPr/>
            <p:nvPr/>
          </p:nvSpPr>
          <p:spPr>
            <a:xfrm>
              <a:off x="2191800" y="2830775"/>
              <a:ext cx="105775" cy="237450"/>
            </a:xfrm>
            <a:custGeom>
              <a:avLst/>
              <a:gdLst/>
              <a:ahLst/>
              <a:cxnLst/>
              <a:rect l="l" t="t" r="r" b="b"/>
              <a:pathLst>
                <a:path w="4231" h="9498" extrusionOk="0">
                  <a:moveTo>
                    <a:pt x="698" y="1"/>
                  </a:moveTo>
                  <a:cubicBezTo>
                    <a:pt x="508" y="720"/>
                    <a:pt x="254" y="1397"/>
                    <a:pt x="0" y="2074"/>
                  </a:cubicBezTo>
                  <a:lnTo>
                    <a:pt x="2432" y="4252"/>
                  </a:lnTo>
                  <a:lnTo>
                    <a:pt x="1586" y="9497"/>
                  </a:lnTo>
                  <a:cubicBezTo>
                    <a:pt x="2538" y="7594"/>
                    <a:pt x="3511" y="5394"/>
                    <a:pt x="4230" y="3152"/>
                  </a:cubicBezTo>
                  <a:cubicBezTo>
                    <a:pt x="3892" y="2856"/>
                    <a:pt x="1438" y="657"/>
                    <a:pt x="6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1"/>
            <p:cNvSpPr/>
            <p:nvPr/>
          </p:nvSpPr>
          <p:spPr>
            <a:xfrm>
              <a:off x="2178050" y="3017425"/>
              <a:ext cx="38625" cy="94150"/>
            </a:xfrm>
            <a:custGeom>
              <a:avLst/>
              <a:gdLst/>
              <a:ahLst/>
              <a:cxnLst/>
              <a:rect l="l" t="t" r="r" b="b"/>
              <a:pathLst>
                <a:path w="1545" h="3766" extrusionOk="0">
                  <a:moveTo>
                    <a:pt x="1544" y="1"/>
                  </a:moveTo>
                  <a:lnTo>
                    <a:pt x="1544" y="1"/>
                  </a:lnTo>
                  <a:cubicBezTo>
                    <a:pt x="1100" y="995"/>
                    <a:pt x="571" y="1968"/>
                    <a:pt x="21" y="2898"/>
                  </a:cubicBezTo>
                  <a:cubicBezTo>
                    <a:pt x="21" y="2898"/>
                    <a:pt x="21" y="2898"/>
                    <a:pt x="0" y="2919"/>
                  </a:cubicBezTo>
                  <a:cubicBezTo>
                    <a:pt x="402" y="3258"/>
                    <a:pt x="719" y="3554"/>
                    <a:pt x="973" y="3765"/>
                  </a:cubicBezTo>
                  <a:lnTo>
                    <a:pt x="15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1"/>
            <p:cNvSpPr/>
            <p:nvPr/>
          </p:nvSpPr>
          <p:spPr>
            <a:xfrm>
              <a:off x="949800" y="2830775"/>
              <a:ext cx="105775" cy="236900"/>
            </a:xfrm>
            <a:custGeom>
              <a:avLst/>
              <a:gdLst/>
              <a:ahLst/>
              <a:cxnLst/>
              <a:rect l="l" t="t" r="r" b="b"/>
              <a:pathLst>
                <a:path w="4231" h="9476" extrusionOk="0">
                  <a:moveTo>
                    <a:pt x="3511" y="1"/>
                  </a:moveTo>
                  <a:cubicBezTo>
                    <a:pt x="2792" y="657"/>
                    <a:pt x="339" y="2856"/>
                    <a:pt x="0" y="3152"/>
                  </a:cubicBezTo>
                  <a:cubicBezTo>
                    <a:pt x="719" y="5373"/>
                    <a:pt x="1671" y="7572"/>
                    <a:pt x="2644" y="9476"/>
                  </a:cubicBezTo>
                  <a:lnTo>
                    <a:pt x="1798" y="4252"/>
                  </a:lnTo>
                  <a:lnTo>
                    <a:pt x="4230" y="2074"/>
                  </a:lnTo>
                  <a:cubicBezTo>
                    <a:pt x="3976" y="1397"/>
                    <a:pt x="3722" y="720"/>
                    <a:pt x="35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1"/>
            <p:cNvSpPr/>
            <p:nvPr/>
          </p:nvSpPr>
          <p:spPr>
            <a:xfrm>
              <a:off x="1030150" y="3017425"/>
              <a:ext cx="39150" cy="94150"/>
            </a:xfrm>
            <a:custGeom>
              <a:avLst/>
              <a:gdLst/>
              <a:ahLst/>
              <a:cxnLst/>
              <a:rect l="l" t="t" r="r" b="b"/>
              <a:pathLst>
                <a:path w="1566" h="3766" extrusionOk="0">
                  <a:moveTo>
                    <a:pt x="1" y="1"/>
                  </a:moveTo>
                  <a:lnTo>
                    <a:pt x="593" y="3765"/>
                  </a:lnTo>
                  <a:cubicBezTo>
                    <a:pt x="826" y="3554"/>
                    <a:pt x="1185" y="3237"/>
                    <a:pt x="1566" y="2898"/>
                  </a:cubicBezTo>
                  <a:cubicBezTo>
                    <a:pt x="995" y="1968"/>
                    <a:pt x="466" y="995"/>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1"/>
            <p:cNvSpPr/>
            <p:nvPr/>
          </p:nvSpPr>
          <p:spPr>
            <a:xfrm>
              <a:off x="1021700" y="2865675"/>
              <a:ext cx="1203950" cy="642975"/>
            </a:xfrm>
            <a:custGeom>
              <a:avLst/>
              <a:gdLst/>
              <a:ahLst/>
              <a:cxnLst/>
              <a:rect l="l" t="t" r="r" b="b"/>
              <a:pathLst>
                <a:path w="48158" h="25719" extrusionOk="0">
                  <a:moveTo>
                    <a:pt x="3427" y="1"/>
                  </a:moveTo>
                  <a:cubicBezTo>
                    <a:pt x="2729" y="614"/>
                    <a:pt x="381" y="2729"/>
                    <a:pt x="0" y="3089"/>
                  </a:cubicBezTo>
                  <a:cubicBezTo>
                    <a:pt x="910" y="5394"/>
                    <a:pt x="2010" y="7615"/>
                    <a:pt x="3300" y="9666"/>
                  </a:cubicBezTo>
                  <a:cubicBezTo>
                    <a:pt x="7805" y="16836"/>
                    <a:pt x="14128" y="22081"/>
                    <a:pt x="21657" y="24830"/>
                  </a:cubicBezTo>
                  <a:cubicBezTo>
                    <a:pt x="21657" y="24830"/>
                    <a:pt x="23815" y="25613"/>
                    <a:pt x="24069" y="25718"/>
                  </a:cubicBezTo>
                  <a:cubicBezTo>
                    <a:pt x="24343" y="25613"/>
                    <a:pt x="26501" y="24830"/>
                    <a:pt x="26501" y="24830"/>
                  </a:cubicBezTo>
                  <a:cubicBezTo>
                    <a:pt x="34009" y="22081"/>
                    <a:pt x="40354" y="16836"/>
                    <a:pt x="44858" y="9687"/>
                  </a:cubicBezTo>
                  <a:cubicBezTo>
                    <a:pt x="46127" y="7657"/>
                    <a:pt x="47227" y="5415"/>
                    <a:pt x="48158" y="3089"/>
                  </a:cubicBezTo>
                  <a:cubicBezTo>
                    <a:pt x="47756" y="2729"/>
                    <a:pt x="45408" y="614"/>
                    <a:pt x="44732" y="1"/>
                  </a:cubicBezTo>
                  <a:cubicBezTo>
                    <a:pt x="43801" y="2644"/>
                    <a:pt x="42638" y="5140"/>
                    <a:pt x="41200" y="7382"/>
                  </a:cubicBezTo>
                  <a:cubicBezTo>
                    <a:pt x="37223" y="13748"/>
                    <a:pt x="31640" y="18380"/>
                    <a:pt x="25041" y="20812"/>
                  </a:cubicBezTo>
                  <a:lnTo>
                    <a:pt x="24069" y="21150"/>
                  </a:lnTo>
                  <a:cubicBezTo>
                    <a:pt x="24069" y="21150"/>
                    <a:pt x="23117" y="20812"/>
                    <a:pt x="23117" y="20812"/>
                  </a:cubicBezTo>
                  <a:cubicBezTo>
                    <a:pt x="16497" y="18380"/>
                    <a:pt x="10935" y="13748"/>
                    <a:pt x="6937" y="7382"/>
                  </a:cubicBezTo>
                  <a:cubicBezTo>
                    <a:pt x="5520" y="5140"/>
                    <a:pt x="4357" y="2644"/>
                    <a:pt x="3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1"/>
            <p:cNvSpPr/>
            <p:nvPr/>
          </p:nvSpPr>
          <p:spPr>
            <a:xfrm>
              <a:off x="1078800" y="3012675"/>
              <a:ext cx="78800" cy="71400"/>
            </a:xfrm>
            <a:custGeom>
              <a:avLst/>
              <a:gdLst/>
              <a:ahLst/>
              <a:cxnLst/>
              <a:rect l="l" t="t" r="r" b="b"/>
              <a:pathLst>
                <a:path w="3152" h="2856" extrusionOk="0">
                  <a:moveTo>
                    <a:pt x="2581" y="339"/>
                  </a:moveTo>
                  <a:lnTo>
                    <a:pt x="1904" y="1100"/>
                  </a:lnTo>
                  <a:lnTo>
                    <a:pt x="1608" y="550"/>
                  </a:lnTo>
                  <a:lnTo>
                    <a:pt x="2581" y="339"/>
                  </a:lnTo>
                  <a:close/>
                  <a:moveTo>
                    <a:pt x="2708" y="0"/>
                  </a:moveTo>
                  <a:cubicBezTo>
                    <a:pt x="1967" y="127"/>
                    <a:pt x="804" y="318"/>
                    <a:pt x="276" y="339"/>
                  </a:cubicBezTo>
                  <a:lnTo>
                    <a:pt x="149" y="191"/>
                  </a:lnTo>
                  <a:lnTo>
                    <a:pt x="1" y="275"/>
                  </a:lnTo>
                  <a:cubicBezTo>
                    <a:pt x="85" y="381"/>
                    <a:pt x="149" y="508"/>
                    <a:pt x="212" y="635"/>
                  </a:cubicBezTo>
                  <a:cubicBezTo>
                    <a:pt x="297" y="783"/>
                    <a:pt x="360" y="931"/>
                    <a:pt x="445" y="1079"/>
                  </a:cubicBezTo>
                  <a:lnTo>
                    <a:pt x="572" y="994"/>
                  </a:lnTo>
                  <a:lnTo>
                    <a:pt x="508" y="783"/>
                  </a:lnTo>
                  <a:lnTo>
                    <a:pt x="1270" y="593"/>
                  </a:lnTo>
                  <a:lnTo>
                    <a:pt x="1693" y="1333"/>
                  </a:lnTo>
                  <a:cubicBezTo>
                    <a:pt x="1545" y="1502"/>
                    <a:pt x="1291" y="1756"/>
                    <a:pt x="1143" y="1904"/>
                  </a:cubicBezTo>
                  <a:lnTo>
                    <a:pt x="995" y="1735"/>
                  </a:lnTo>
                  <a:lnTo>
                    <a:pt x="847" y="1819"/>
                  </a:lnTo>
                  <a:cubicBezTo>
                    <a:pt x="952" y="1988"/>
                    <a:pt x="1058" y="2158"/>
                    <a:pt x="1164" y="2348"/>
                  </a:cubicBezTo>
                  <a:cubicBezTo>
                    <a:pt x="1248" y="2517"/>
                    <a:pt x="1333" y="2686"/>
                    <a:pt x="1439" y="2856"/>
                  </a:cubicBezTo>
                  <a:lnTo>
                    <a:pt x="1587" y="2771"/>
                  </a:lnTo>
                  <a:lnTo>
                    <a:pt x="1502" y="2559"/>
                  </a:lnTo>
                  <a:cubicBezTo>
                    <a:pt x="1650" y="2369"/>
                    <a:pt x="2116" y="1819"/>
                    <a:pt x="2454" y="1439"/>
                  </a:cubicBezTo>
                  <a:lnTo>
                    <a:pt x="3152" y="656"/>
                  </a:lnTo>
                  <a:lnTo>
                    <a:pt x="3110" y="402"/>
                  </a:lnTo>
                  <a:cubicBezTo>
                    <a:pt x="2962" y="275"/>
                    <a:pt x="2835" y="148"/>
                    <a:pt x="270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1"/>
            <p:cNvSpPr/>
            <p:nvPr/>
          </p:nvSpPr>
          <p:spPr>
            <a:xfrm>
              <a:off x="1138025" y="3083000"/>
              <a:ext cx="93075" cy="88850"/>
            </a:xfrm>
            <a:custGeom>
              <a:avLst/>
              <a:gdLst/>
              <a:ahLst/>
              <a:cxnLst/>
              <a:rect l="l" t="t" r="r" b="b"/>
              <a:pathLst>
                <a:path w="3723" h="3554" extrusionOk="0">
                  <a:moveTo>
                    <a:pt x="2115" y="0"/>
                  </a:moveTo>
                  <a:lnTo>
                    <a:pt x="1988" y="106"/>
                  </a:lnTo>
                  <a:lnTo>
                    <a:pt x="2094" y="317"/>
                  </a:lnTo>
                  <a:cubicBezTo>
                    <a:pt x="1925" y="466"/>
                    <a:pt x="1756" y="614"/>
                    <a:pt x="1523" y="762"/>
                  </a:cubicBezTo>
                  <a:lnTo>
                    <a:pt x="910" y="1206"/>
                  </a:lnTo>
                  <a:cubicBezTo>
                    <a:pt x="698" y="1354"/>
                    <a:pt x="508" y="1481"/>
                    <a:pt x="318" y="1586"/>
                  </a:cubicBezTo>
                  <a:lnTo>
                    <a:pt x="148" y="1417"/>
                  </a:lnTo>
                  <a:lnTo>
                    <a:pt x="0" y="1523"/>
                  </a:lnTo>
                  <a:cubicBezTo>
                    <a:pt x="106" y="1650"/>
                    <a:pt x="191" y="1756"/>
                    <a:pt x="275" y="1883"/>
                  </a:cubicBezTo>
                  <a:cubicBezTo>
                    <a:pt x="360" y="2009"/>
                    <a:pt x="444" y="2136"/>
                    <a:pt x="550" y="2263"/>
                  </a:cubicBezTo>
                  <a:lnTo>
                    <a:pt x="677" y="2179"/>
                  </a:lnTo>
                  <a:lnTo>
                    <a:pt x="571" y="1946"/>
                  </a:lnTo>
                  <a:cubicBezTo>
                    <a:pt x="931" y="1650"/>
                    <a:pt x="1460" y="1269"/>
                    <a:pt x="1883" y="973"/>
                  </a:cubicBezTo>
                  <a:lnTo>
                    <a:pt x="1883" y="973"/>
                  </a:lnTo>
                  <a:cubicBezTo>
                    <a:pt x="1608" y="1650"/>
                    <a:pt x="1375" y="2369"/>
                    <a:pt x="1100" y="3088"/>
                  </a:cubicBezTo>
                  <a:cubicBezTo>
                    <a:pt x="1164" y="3173"/>
                    <a:pt x="1227" y="3257"/>
                    <a:pt x="1290" y="3321"/>
                  </a:cubicBezTo>
                  <a:cubicBezTo>
                    <a:pt x="1333" y="3405"/>
                    <a:pt x="1396" y="3490"/>
                    <a:pt x="1438" y="3553"/>
                  </a:cubicBezTo>
                  <a:cubicBezTo>
                    <a:pt x="1629" y="3405"/>
                    <a:pt x="1904" y="3194"/>
                    <a:pt x="2200" y="2982"/>
                  </a:cubicBezTo>
                  <a:lnTo>
                    <a:pt x="2792" y="2538"/>
                  </a:lnTo>
                  <a:cubicBezTo>
                    <a:pt x="3025" y="2390"/>
                    <a:pt x="3215" y="2263"/>
                    <a:pt x="3405" y="2157"/>
                  </a:cubicBezTo>
                  <a:lnTo>
                    <a:pt x="3575" y="2327"/>
                  </a:lnTo>
                  <a:lnTo>
                    <a:pt x="3723" y="2221"/>
                  </a:lnTo>
                  <a:cubicBezTo>
                    <a:pt x="3617" y="2094"/>
                    <a:pt x="3532" y="1967"/>
                    <a:pt x="3448" y="1840"/>
                  </a:cubicBezTo>
                  <a:cubicBezTo>
                    <a:pt x="3342" y="1734"/>
                    <a:pt x="3257" y="1608"/>
                    <a:pt x="3173" y="1481"/>
                  </a:cubicBezTo>
                  <a:lnTo>
                    <a:pt x="3046" y="1565"/>
                  </a:lnTo>
                  <a:lnTo>
                    <a:pt x="3152" y="1798"/>
                  </a:lnTo>
                  <a:cubicBezTo>
                    <a:pt x="2792" y="2094"/>
                    <a:pt x="1861" y="2771"/>
                    <a:pt x="1861" y="2771"/>
                  </a:cubicBezTo>
                  <a:cubicBezTo>
                    <a:pt x="2094" y="2115"/>
                    <a:pt x="2369" y="1375"/>
                    <a:pt x="2602" y="698"/>
                  </a:cubicBezTo>
                  <a:cubicBezTo>
                    <a:pt x="2517" y="571"/>
                    <a:pt x="2433" y="466"/>
                    <a:pt x="2348" y="360"/>
                  </a:cubicBezTo>
                  <a:cubicBezTo>
                    <a:pt x="2263" y="233"/>
                    <a:pt x="2200" y="127"/>
                    <a:pt x="2115"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1"/>
            <p:cNvSpPr/>
            <p:nvPr/>
          </p:nvSpPr>
          <p:spPr>
            <a:xfrm>
              <a:off x="1216800" y="3183400"/>
              <a:ext cx="80925" cy="70925"/>
            </a:xfrm>
            <a:custGeom>
              <a:avLst/>
              <a:gdLst/>
              <a:ahLst/>
              <a:cxnLst/>
              <a:rect l="l" t="t" r="r" b="b"/>
              <a:pathLst>
                <a:path w="3237" h="2837" extrusionOk="0">
                  <a:moveTo>
                    <a:pt x="1490" y="1"/>
                  </a:moveTo>
                  <a:cubicBezTo>
                    <a:pt x="1169" y="1"/>
                    <a:pt x="856" y="117"/>
                    <a:pt x="593" y="362"/>
                  </a:cubicBezTo>
                  <a:cubicBezTo>
                    <a:pt x="1" y="891"/>
                    <a:pt x="64" y="1716"/>
                    <a:pt x="529" y="2223"/>
                  </a:cubicBezTo>
                  <a:cubicBezTo>
                    <a:pt x="868" y="2583"/>
                    <a:pt x="1227" y="2794"/>
                    <a:pt x="1819" y="2837"/>
                  </a:cubicBezTo>
                  <a:lnTo>
                    <a:pt x="1862" y="2541"/>
                  </a:lnTo>
                  <a:cubicBezTo>
                    <a:pt x="1523" y="2477"/>
                    <a:pt x="1270" y="2350"/>
                    <a:pt x="1122" y="2160"/>
                  </a:cubicBezTo>
                  <a:cubicBezTo>
                    <a:pt x="741" y="1758"/>
                    <a:pt x="720" y="1208"/>
                    <a:pt x="1164" y="785"/>
                  </a:cubicBezTo>
                  <a:cubicBezTo>
                    <a:pt x="1358" y="600"/>
                    <a:pt x="1561" y="524"/>
                    <a:pt x="1752" y="524"/>
                  </a:cubicBezTo>
                  <a:cubicBezTo>
                    <a:pt x="1997" y="524"/>
                    <a:pt x="2224" y="649"/>
                    <a:pt x="2390" y="827"/>
                  </a:cubicBezTo>
                  <a:cubicBezTo>
                    <a:pt x="2539" y="954"/>
                    <a:pt x="2644" y="1208"/>
                    <a:pt x="2687" y="1398"/>
                  </a:cubicBezTo>
                  <a:lnTo>
                    <a:pt x="2539" y="1568"/>
                  </a:lnTo>
                  <a:lnTo>
                    <a:pt x="2665" y="1716"/>
                  </a:lnTo>
                  <a:cubicBezTo>
                    <a:pt x="2813" y="1589"/>
                    <a:pt x="3046" y="1462"/>
                    <a:pt x="3236" y="1377"/>
                  </a:cubicBezTo>
                  <a:cubicBezTo>
                    <a:pt x="3088" y="1081"/>
                    <a:pt x="2940" y="827"/>
                    <a:pt x="2708" y="595"/>
                  </a:cubicBezTo>
                  <a:cubicBezTo>
                    <a:pt x="2357" y="208"/>
                    <a:pt x="1917" y="1"/>
                    <a:pt x="14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1"/>
            <p:cNvSpPr/>
            <p:nvPr/>
          </p:nvSpPr>
          <p:spPr>
            <a:xfrm>
              <a:off x="1294000" y="3257425"/>
              <a:ext cx="85150" cy="72300"/>
            </a:xfrm>
            <a:custGeom>
              <a:avLst/>
              <a:gdLst/>
              <a:ahLst/>
              <a:cxnLst/>
              <a:rect l="l" t="t" r="r" b="b"/>
              <a:pathLst>
                <a:path w="3406" h="2892" extrusionOk="0">
                  <a:moveTo>
                    <a:pt x="1869" y="514"/>
                  </a:moveTo>
                  <a:cubicBezTo>
                    <a:pt x="2033" y="514"/>
                    <a:pt x="2191" y="572"/>
                    <a:pt x="2327" y="700"/>
                  </a:cubicBezTo>
                  <a:cubicBezTo>
                    <a:pt x="2708" y="997"/>
                    <a:pt x="2665" y="1525"/>
                    <a:pt x="2306" y="1969"/>
                  </a:cubicBezTo>
                  <a:cubicBezTo>
                    <a:pt x="2083" y="2231"/>
                    <a:pt x="1804" y="2379"/>
                    <a:pt x="1534" y="2379"/>
                  </a:cubicBezTo>
                  <a:cubicBezTo>
                    <a:pt x="1367" y="2379"/>
                    <a:pt x="1203" y="2323"/>
                    <a:pt x="1058" y="2202"/>
                  </a:cubicBezTo>
                  <a:cubicBezTo>
                    <a:pt x="677" y="1885"/>
                    <a:pt x="720" y="1377"/>
                    <a:pt x="1079" y="933"/>
                  </a:cubicBezTo>
                  <a:cubicBezTo>
                    <a:pt x="1315" y="670"/>
                    <a:pt x="1601" y="514"/>
                    <a:pt x="1869" y="514"/>
                  </a:cubicBezTo>
                  <a:close/>
                  <a:moveTo>
                    <a:pt x="1534" y="0"/>
                  </a:moveTo>
                  <a:cubicBezTo>
                    <a:pt x="1147" y="0"/>
                    <a:pt x="790" y="172"/>
                    <a:pt x="529" y="489"/>
                  </a:cubicBezTo>
                  <a:cubicBezTo>
                    <a:pt x="0" y="1145"/>
                    <a:pt x="127" y="1885"/>
                    <a:pt x="825" y="2477"/>
                  </a:cubicBezTo>
                  <a:cubicBezTo>
                    <a:pt x="1169" y="2762"/>
                    <a:pt x="1527" y="2892"/>
                    <a:pt x="1858" y="2892"/>
                  </a:cubicBezTo>
                  <a:cubicBezTo>
                    <a:pt x="2239" y="2892"/>
                    <a:pt x="2585" y="2719"/>
                    <a:pt x="2834" y="2414"/>
                  </a:cubicBezTo>
                  <a:cubicBezTo>
                    <a:pt x="3405" y="1758"/>
                    <a:pt x="3279" y="1018"/>
                    <a:pt x="2560" y="404"/>
                  </a:cubicBezTo>
                  <a:cubicBezTo>
                    <a:pt x="2226" y="129"/>
                    <a:pt x="1869" y="0"/>
                    <a:pt x="1534"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1"/>
            <p:cNvSpPr/>
            <p:nvPr/>
          </p:nvSpPr>
          <p:spPr>
            <a:xfrm>
              <a:off x="1383350" y="3315625"/>
              <a:ext cx="83050" cy="92575"/>
            </a:xfrm>
            <a:custGeom>
              <a:avLst/>
              <a:gdLst/>
              <a:ahLst/>
              <a:cxnLst/>
              <a:rect l="l" t="t" r="r" b="b"/>
              <a:pathLst>
                <a:path w="3322" h="3703" extrusionOk="0">
                  <a:moveTo>
                    <a:pt x="2010" y="805"/>
                  </a:moveTo>
                  <a:cubicBezTo>
                    <a:pt x="2116" y="847"/>
                    <a:pt x="2179" y="889"/>
                    <a:pt x="2327" y="974"/>
                  </a:cubicBezTo>
                  <a:cubicBezTo>
                    <a:pt x="2602" y="1143"/>
                    <a:pt x="2644" y="1312"/>
                    <a:pt x="2517" y="1524"/>
                  </a:cubicBezTo>
                  <a:cubicBezTo>
                    <a:pt x="2442" y="1654"/>
                    <a:pt x="2333" y="1712"/>
                    <a:pt x="2202" y="1712"/>
                  </a:cubicBezTo>
                  <a:cubicBezTo>
                    <a:pt x="2077" y="1712"/>
                    <a:pt x="1932" y="1659"/>
                    <a:pt x="1777" y="1566"/>
                  </a:cubicBezTo>
                  <a:cubicBezTo>
                    <a:pt x="1714" y="1524"/>
                    <a:pt x="1650" y="1481"/>
                    <a:pt x="1608" y="1418"/>
                  </a:cubicBezTo>
                  <a:lnTo>
                    <a:pt x="1714" y="1249"/>
                  </a:lnTo>
                  <a:cubicBezTo>
                    <a:pt x="1820" y="1058"/>
                    <a:pt x="1946" y="889"/>
                    <a:pt x="2010" y="805"/>
                  </a:cubicBezTo>
                  <a:close/>
                  <a:moveTo>
                    <a:pt x="1375" y="1"/>
                  </a:moveTo>
                  <a:lnTo>
                    <a:pt x="1291" y="149"/>
                  </a:lnTo>
                  <a:lnTo>
                    <a:pt x="1460" y="297"/>
                  </a:lnTo>
                  <a:cubicBezTo>
                    <a:pt x="1375" y="509"/>
                    <a:pt x="1248" y="699"/>
                    <a:pt x="1100" y="932"/>
                  </a:cubicBezTo>
                  <a:lnTo>
                    <a:pt x="741" y="1566"/>
                  </a:lnTo>
                  <a:cubicBezTo>
                    <a:pt x="593" y="1799"/>
                    <a:pt x="466" y="1968"/>
                    <a:pt x="318" y="2137"/>
                  </a:cubicBezTo>
                  <a:lnTo>
                    <a:pt x="106" y="2052"/>
                  </a:lnTo>
                  <a:lnTo>
                    <a:pt x="1" y="2201"/>
                  </a:lnTo>
                  <a:cubicBezTo>
                    <a:pt x="191" y="2306"/>
                    <a:pt x="360" y="2412"/>
                    <a:pt x="529" y="2518"/>
                  </a:cubicBezTo>
                  <a:cubicBezTo>
                    <a:pt x="699" y="2623"/>
                    <a:pt x="868" y="2729"/>
                    <a:pt x="1016" y="2856"/>
                  </a:cubicBezTo>
                  <a:lnTo>
                    <a:pt x="1100" y="2708"/>
                  </a:lnTo>
                  <a:lnTo>
                    <a:pt x="952" y="2539"/>
                  </a:lnTo>
                  <a:cubicBezTo>
                    <a:pt x="1037" y="2349"/>
                    <a:pt x="1143" y="2137"/>
                    <a:pt x="1291" y="1904"/>
                  </a:cubicBezTo>
                  <a:lnTo>
                    <a:pt x="1418" y="1714"/>
                  </a:lnTo>
                  <a:lnTo>
                    <a:pt x="1587" y="1820"/>
                  </a:lnTo>
                  <a:cubicBezTo>
                    <a:pt x="1629" y="2201"/>
                    <a:pt x="1671" y="2856"/>
                    <a:pt x="1693" y="3321"/>
                  </a:cubicBezTo>
                  <a:cubicBezTo>
                    <a:pt x="1925" y="3427"/>
                    <a:pt x="2179" y="3554"/>
                    <a:pt x="2412" y="3702"/>
                  </a:cubicBezTo>
                  <a:lnTo>
                    <a:pt x="2496" y="3554"/>
                  </a:lnTo>
                  <a:lnTo>
                    <a:pt x="2412" y="3448"/>
                  </a:lnTo>
                  <a:cubicBezTo>
                    <a:pt x="2369" y="3279"/>
                    <a:pt x="2264" y="2349"/>
                    <a:pt x="2221" y="2095"/>
                  </a:cubicBezTo>
                  <a:lnTo>
                    <a:pt x="2221" y="2095"/>
                  </a:lnTo>
                  <a:cubicBezTo>
                    <a:pt x="2343" y="2145"/>
                    <a:pt x="2465" y="2171"/>
                    <a:pt x="2580" y="2171"/>
                  </a:cubicBezTo>
                  <a:cubicBezTo>
                    <a:pt x="2805" y="2171"/>
                    <a:pt x="3005" y="2072"/>
                    <a:pt x="3131" y="1862"/>
                  </a:cubicBezTo>
                  <a:cubicBezTo>
                    <a:pt x="3321" y="1566"/>
                    <a:pt x="3321" y="1206"/>
                    <a:pt x="2708" y="805"/>
                  </a:cubicBezTo>
                  <a:cubicBezTo>
                    <a:pt x="2560" y="720"/>
                    <a:pt x="2391" y="614"/>
                    <a:pt x="2243" y="530"/>
                  </a:cubicBezTo>
                  <a:cubicBezTo>
                    <a:pt x="2073" y="424"/>
                    <a:pt x="1925" y="339"/>
                    <a:pt x="1777" y="255"/>
                  </a:cubicBezTo>
                  <a:cubicBezTo>
                    <a:pt x="1650" y="170"/>
                    <a:pt x="1502" y="86"/>
                    <a:pt x="1375"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1"/>
            <p:cNvSpPr/>
            <p:nvPr/>
          </p:nvSpPr>
          <p:spPr>
            <a:xfrm>
              <a:off x="1477475" y="3380675"/>
              <a:ext cx="69800" cy="76675"/>
            </a:xfrm>
            <a:custGeom>
              <a:avLst/>
              <a:gdLst/>
              <a:ahLst/>
              <a:cxnLst/>
              <a:rect l="l" t="t" r="r" b="b"/>
              <a:pathLst>
                <a:path w="2792" h="3067" extrusionOk="0">
                  <a:moveTo>
                    <a:pt x="2136" y="339"/>
                  </a:moveTo>
                  <a:lnTo>
                    <a:pt x="2031" y="1354"/>
                  </a:lnTo>
                  <a:lnTo>
                    <a:pt x="1460" y="1100"/>
                  </a:lnTo>
                  <a:lnTo>
                    <a:pt x="2115" y="339"/>
                  </a:lnTo>
                  <a:close/>
                  <a:moveTo>
                    <a:pt x="2031" y="0"/>
                  </a:moveTo>
                  <a:cubicBezTo>
                    <a:pt x="1502" y="550"/>
                    <a:pt x="698" y="1396"/>
                    <a:pt x="275" y="1713"/>
                  </a:cubicBezTo>
                  <a:lnTo>
                    <a:pt x="64" y="1671"/>
                  </a:lnTo>
                  <a:lnTo>
                    <a:pt x="0" y="1840"/>
                  </a:lnTo>
                  <a:cubicBezTo>
                    <a:pt x="127" y="1883"/>
                    <a:pt x="254" y="1946"/>
                    <a:pt x="381" y="1988"/>
                  </a:cubicBezTo>
                  <a:cubicBezTo>
                    <a:pt x="529" y="2073"/>
                    <a:pt x="698" y="2136"/>
                    <a:pt x="846" y="2221"/>
                  </a:cubicBezTo>
                  <a:lnTo>
                    <a:pt x="910" y="2052"/>
                  </a:lnTo>
                  <a:lnTo>
                    <a:pt x="741" y="1925"/>
                  </a:lnTo>
                  <a:lnTo>
                    <a:pt x="1248" y="1333"/>
                  </a:lnTo>
                  <a:lnTo>
                    <a:pt x="1988" y="1671"/>
                  </a:lnTo>
                  <a:cubicBezTo>
                    <a:pt x="1988" y="1904"/>
                    <a:pt x="1925" y="2242"/>
                    <a:pt x="1883" y="2454"/>
                  </a:cubicBezTo>
                  <a:lnTo>
                    <a:pt x="1671" y="2411"/>
                  </a:lnTo>
                  <a:lnTo>
                    <a:pt x="1586" y="2559"/>
                  </a:lnTo>
                  <a:cubicBezTo>
                    <a:pt x="1777" y="2644"/>
                    <a:pt x="1988" y="2707"/>
                    <a:pt x="2179" y="2792"/>
                  </a:cubicBezTo>
                  <a:cubicBezTo>
                    <a:pt x="2348" y="2877"/>
                    <a:pt x="2517" y="2982"/>
                    <a:pt x="2707" y="3067"/>
                  </a:cubicBezTo>
                  <a:lnTo>
                    <a:pt x="2771" y="2898"/>
                  </a:lnTo>
                  <a:lnTo>
                    <a:pt x="2602" y="2771"/>
                  </a:lnTo>
                  <a:cubicBezTo>
                    <a:pt x="2581" y="2538"/>
                    <a:pt x="2623" y="1819"/>
                    <a:pt x="2686" y="1312"/>
                  </a:cubicBezTo>
                  <a:lnTo>
                    <a:pt x="2792" y="254"/>
                  </a:lnTo>
                  <a:lnTo>
                    <a:pt x="2581" y="85"/>
                  </a:lnTo>
                  <a:cubicBezTo>
                    <a:pt x="2411" y="64"/>
                    <a:pt x="2221" y="43"/>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1"/>
            <p:cNvSpPr/>
            <p:nvPr/>
          </p:nvSpPr>
          <p:spPr>
            <a:xfrm>
              <a:off x="1686850" y="3380150"/>
              <a:ext cx="53950" cy="71925"/>
            </a:xfrm>
            <a:custGeom>
              <a:avLst/>
              <a:gdLst/>
              <a:ahLst/>
              <a:cxnLst/>
              <a:rect l="l" t="t" r="r" b="b"/>
              <a:pathLst>
                <a:path w="2158" h="2877" extrusionOk="0">
                  <a:moveTo>
                    <a:pt x="1121" y="0"/>
                  </a:moveTo>
                  <a:cubicBezTo>
                    <a:pt x="931" y="85"/>
                    <a:pt x="741" y="169"/>
                    <a:pt x="571" y="254"/>
                  </a:cubicBezTo>
                  <a:cubicBezTo>
                    <a:pt x="381" y="339"/>
                    <a:pt x="191" y="402"/>
                    <a:pt x="0" y="487"/>
                  </a:cubicBezTo>
                  <a:lnTo>
                    <a:pt x="64" y="635"/>
                  </a:lnTo>
                  <a:lnTo>
                    <a:pt x="318" y="592"/>
                  </a:lnTo>
                  <a:cubicBezTo>
                    <a:pt x="423" y="783"/>
                    <a:pt x="508" y="973"/>
                    <a:pt x="635" y="1227"/>
                  </a:cubicBezTo>
                  <a:lnTo>
                    <a:pt x="931" y="1904"/>
                  </a:lnTo>
                  <a:cubicBezTo>
                    <a:pt x="1037" y="2157"/>
                    <a:pt x="1121" y="2369"/>
                    <a:pt x="1185" y="2580"/>
                  </a:cubicBezTo>
                  <a:lnTo>
                    <a:pt x="994" y="2707"/>
                  </a:lnTo>
                  <a:lnTo>
                    <a:pt x="1058" y="2877"/>
                  </a:lnTo>
                  <a:cubicBezTo>
                    <a:pt x="1248" y="2771"/>
                    <a:pt x="1439" y="2686"/>
                    <a:pt x="1608" y="2602"/>
                  </a:cubicBezTo>
                  <a:cubicBezTo>
                    <a:pt x="1777" y="2538"/>
                    <a:pt x="1967" y="2454"/>
                    <a:pt x="2158" y="2390"/>
                  </a:cubicBezTo>
                  <a:lnTo>
                    <a:pt x="2094" y="2221"/>
                  </a:lnTo>
                  <a:lnTo>
                    <a:pt x="1840" y="2284"/>
                  </a:lnTo>
                  <a:cubicBezTo>
                    <a:pt x="1735" y="2094"/>
                    <a:pt x="1650" y="1882"/>
                    <a:pt x="1544" y="1629"/>
                  </a:cubicBezTo>
                  <a:lnTo>
                    <a:pt x="1248" y="952"/>
                  </a:lnTo>
                  <a:cubicBezTo>
                    <a:pt x="1143" y="698"/>
                    <a:pt x="1058" y="508"/>
                    <a:pt x="994" y="296"/>
                  </a:cubicBezTo>
                  <a:lnTo>
                    <a:pt x="1185" y="148"/>
                  </a:lnTo>
                  <a:lnTo>
                    <a:pt x="1121"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1"/>
            <p:cNvSpPr/>
            <p:nvPr/>
          </p:nvSpPr>
          <p:spPr>
            <a:xfrm>
              <a:off x="1751875" y="3319350"/>
              <a:ext cx="107375" cy="99950"/>
            </a:xfrm>
            <a:custGeom>
              <a:avLst/>
              <a:gdLst/>
              <a:ahLst/>
              <a:cxnLst/>
              <a:rect l="l" t="t" r="r" b="b"/>
              <a:pathLst>
                <a:path w="4295" h="3998" extrusionOk="0">
                  <a:moveTo>
                    <a:pt x="2919" y="0"/>
                  </a:moveTo>
                  <a:cubicBezTo>
                    <a:pt x="2771" y="85"/>
                    <a:pt x="2623" y="190"/>
                    <a:pt x="2454" y="275"/>
                  </a:cubicBezTo>
                  <a:cubicBezTo>
                    <a:pt x="2306" y="360"/>
                    <a:pt x="2158" y="465"/>
                    <a:pt x="1989" y="550"/>
                  </a:cubicBezTo>
                  <a:cubicBezTo>
                    <a:pt x="2073" y="888"/>
                    <a:pt x="2348" y="2178"/>
                    <a:pt x="2391" y="2432"/>
                  </a:cubicBezTo>
                  <a:cubicBezTo>
                    <a:pt x="2095" y="2242"/>
                    <a:pt x="1164" y="1438"/>
                    <a:pt x="910" y="1206"/>
                  </a:cubicBezTo>
                  <a:cubicBezTo>
                    <a:pt x="762" y="1290"/>
                    <a:pt x="614" y="1396"/>
                    <a:pt x="466" y="1480"/>
                  </a:cubicBezTo>
                  <a:cubicBezTo>
                    <a:pt x="318" y="1565"/>
                    <a:pt x="149" y="1650"/>
                    <a:pt x="1" y="1734"/>
                  </a:cubicBezTo>
                  <a:lnTo>
                    <a:pt x="85" y="1882"/>
                  </a:lnTo>
                  <a:lnTo>
                    <a:pt x="297" y="1819"/>
                  </a:lnTo>
                  <a:lnTo>
                    <a:pt x="487" y="2115"/>
                  </a:lnTo>
                  <a:cubicBezTo>
                    <a:pt x="656" y="2411"/>
                    <a:pt x="1228" y="3426"/>
                    <a:pt x="1354" y="3701"/>
                  </a:cubicBezTo>
                  <a:lnTo>
                    <a:pt x="1185" y="3870"/>
                  </a:lnTo>
                  <a:lnTo>
                    <a:pt x="1270" y="3997"/>
                  </a:lnTo>
                  <a:cubicBezTo>
                    <a:pt x="1397" y="3934"/>
                    <a:pt x="1524" y="3849"/>
                    <a:pt x="1650" y="3765"/>
                  </a:cubicBezTo>
                  <a:cubicBezTo>
                    <a:pt x="1799" y="3680"/>
                    <a:pt x="1925" y="3617"/>
                    <a:pt x="2052" y="3532"/>
                  </a:cubicBezTo>
                  <a:lnTo>
                    <a:pt x="1968" y="3384"/>
                  </a:lnTo>
                  <a:lnTo>
                    <a:pt x="1756" y="3469"/>
                  </a:lnTo>
                  <a:cubicBezTo>
                    <a:pt x="1608" y="3299"/>
                    <a:pt x="1481" y="3109"/>
                    <a:pt x="1333" y="2876"/>
                  </a:cubicBezTo>
                  <a:lnTo>
                    <a:pt x="1122" y="2517"/>
                  </a:lnTo>
                  <a:cubicBezTo>
                    <a:pt x="953" y="2200"/>
                    <a:pt x="826" y="1967"/>
                    <a:pt x="762" y="1861"/>
                  </a:cubicBezTo>
                  <a:lnTo>
                    <a:pt x="762" y="1840"/>
                  </a:lnTo>
                  <a:cubicBezTo>
                    <a:pt x="1714" y="2644"/>
                    <a:pt x="2222" y="3067"/>
                    <a:pt x="2475" y="3278"/>
                  </a:cubicBezTo>
                  <a:lnTo>
                    <a:pt x="2835" y="3067"/>
                  </a:lnTo>
                  <a:lnTo>
                    <a:pt x="2391" y="867"/>
                  </a:lnTo>
                  <a:lnTo>
                    <a:pt x="2391" y="867"/>
                  </a:lnTo>
                  <a:cubicBezTo>
                    <a:pt x="2454" y="973"/>
                    <a:pt x="2602" y="1206"/>
                    <a:pt x="2793" y="1523"/>
                  </a:cubicBezTo>
                  <a:lnTo>
                    <a:pt x="3025" y="1882"/>
                  </a:lnTo>
                  <a:cubicBezTo>
                    <a:pt x="3152" y="2115"/>
                    <a:pt x="3258" y="2305"/>
                    <a:pt x="3342" y="2517"/>
                  </a:cubicBezTo>
                  <a:lnTo>
                    <a:pt x="3173" y="2665"/>
                  </a:lnTo>
                  <a:lnTo>
                    <a:pt x="3258" y="2834"/>
                  </a:lnTo>
                  <a:cubicBezTo>
                    <a:pt x="3406" y="2707"/>
                    <a:pt x="3575" y="2601"/>
                    <a:pt x="3765" y="2496"/>
                  </a:cubicBezTo>
                  <a:cubicBezTo>
                    <a:pt x="3935" y="2411"/>
                    <a:pt x="4125" y="2305"/>
                    <a:pt x="4294" y="2200"/>
                  </a:cubicBezTo>
                  <a:lnTo>
                    <a:pt x="4210" y="2052"/>
                  </a:lnTo>
                  <a:lnTo>
                    <a:pt x="3935" y="2157"/>
                  </a:lnTo>
                  <a:cubicBezTo>
                    <a:pt x="3808" y="1988"/>
                    <a:pt x="3681" y="1798"/>
                    <a:pt x="3533" y="1565"/>
                  </a:cubicBezTo>
                  <a:lnTo>
                    <a:pt x="3173" y="931"/>
                  </a:lnTo>
                  <a:cubicBezTo>
                    <a:pt x="3025" y="698"/>
                    <a:pt x="2919" y="508"/>
                    <a:pt x="2835" y="296"/>
                  </a:cubicBezTo>
                  <a:lnTo>
                    <a:pt x="3004" y="127"/>
                  </a:lnTo>
                  <a:lnTo>
                    <a:pt x="2919"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1"/>
            <p:cNvSpPr/>
            <p:nvPr/>
          </p:nvSpPr>
          <p:spPr>
            <a:xfrm>
              <a:off x="1857100" y="3263150"/>
              <a:ext cx="67700" cy="82650"/>
            </a:xfrm>
            <a:custGeom>
              <a:avLst/>
              <a:gdLst/>
              <a:ahLst/>
              <a:cxnLst/>
              <a:rect l="l" t="t" r="r" b="b"/>
              <a:pathLst>
                <a:path w="2708" h="3306" extrusionOk="0">
                  <a:moveTo>
                    <a:pt x="1863" y="1"/>
                  </a:moveTo>
                  <a:cubicBezTo>
                    <a:pt x="1669" y="1"/>
                    <a:pt x="1453" y="85"/>
                    <a:pt x="1227" y="260"/>
                  </a:cubicBezTo>
                  <a:cubicBezTo>
                    <a:pt x="1143" y="366"/>
                    <a:pt x="1016" y="471"/>
                    <a:pt x="847" y="598"/>
                  </a:cubicBezTo>
                  <a:cubicBezTo>
                    <a:pt x="699" y="746"/>
                    <a:pt x="550" y="873"/>
                    <a:pt x="424" y="958"/>
                  </a:cubicBezTo>
                  <a:cubicBezTo>
                    <a:pt x="297" y="1042"/>
                    <a:pt x="149" y="1169"/>
                    <a:pt x="1" y="1296"/>
                  </a:cubicBezTo>
                  <a:lnTo>
                    <a:pt x="106" y="1423"/>
                  </a:lnTo>
                  <a:lnTo>
                    <a:pt x="318" y="1317"/>
                  </a:lnTo>
                  <a:cubicBezTo>
                    <a:pt x="487" y="1465"/>
                    <a:pt x="614" y="1635"/>
                    <a:pt x="804" y="1846"/>
                  </a:cubicBezTo>
                  <a:lnTo>
                    <a:pt x="1248" y="2417"/>
                  </a:lnTo>
                  <a:cubicBezTo>
                    <a:pt x="1418" y="2629"/>
                    <a:pt x="1544" y="2819"/>
                    <a:pt x="1671" y="2988"/>
                  </a:cubicBezTo>
                  <a:lnTo>
                    <a:pt x="1523" y="3179"/>
                  </a:lnTo>
                  <a:lnTo>
                    <a:pt x="1629" y="3305"/>
                  </a:lnTo>
                  <a:cubicBezTo>
                    <a:pt x="1777" y="3179"/>
                    <a:pt x="1946" y="3052"/>
                    <a:pt x="2094" y="2925"/>
                  </a:cubicBezTo>
                  <a:cubicBezTo>
                    <a:pt x="2242" y="2798"/>
                    <a:pt x="2412" y="2671"/>
                    <a:pt x="2665" y="2481"/>
                  </a:cubicBezTo>
                  <a:lnTo>
                    <a:pt x="2539" y="2354"/>
                  </a:lnTo>
                  <a:lnTo>
                    <a:pt x="2264" y="2544"/>
                  </a:lnTo>
                  <a:cubicBezTo>
                    <a:pt x="2094" y="2375"/>
                    <a:pt x="1946" y="2206"/>
                    <a:pt x="1777" y="1994"/>
                  </a:cubicBezTo>
                  <a:lnTo>
                    <a:pt x="1439" y="1571"/>
                  </a:lnTo>
                  <a:cubicBezTo>
                    <a:pt x="1291" y="1402"/>
                    <a:pt x="1121" y="1169"/>
                    <a:pt x="995" y="979"/>
                  </a:cubicBezTo>
                  <a:cubicBezTo>
                    <a:pt x="1037" y="916"/>
                    <a:pt x="1121" y="831"/>
                    <a:pt x="1185" y="746"/>
                  </a:cubicBezTo>
                  <a:cubicBezTo>
                    <a:pt x="1316" y="646"/>
                    <a:pt x="1441" y="598"/>
                    <a:pt x="1556" y="598"/>
                  </a:cubicBezTo>
                  <a:cubicBezTo>
                    <a:pt x="1682" y="598"/>
                    <a:pt x="1794" y="657"/>
                    <a:pt x="1883" y="768"/>
                  </a:cubicBezTo>
                  <a:cubicBezTo>
                    <a:pt x="2052" y="979"/>
                    <a:pt x="2094" y="1254"/>
                    <a:pt x="1841" y="1465"/>
                  </a:cubicBezTo>
                  <a:cubicBezTo>
                    <a:pt x="1777" y="1508"/>
                    <a:pt x="1735" y="1550"/>
                    <a:pt x="1671" y="1571"/>
                  </a:cubicBezTo>
                  <a:lnTo>
                    <a:pt x="1798" y="1888"/>
                  </a:lnTo>
                  <a:cubicBezTo>
                    <a:pt x="1904" y="1825"/>
                    <a:pt x="2031" y="1740"/>
                    <a:pt x="2137" y="1656"/>
                  </a:cubicBezTo>
                  <a:cubicBezTo>
                    <a:pt x="2687" y="1212"/>
                    <a:pt x="2708" y="662"/>
                    <a:pt x="2390" y="281"/>
                  </a:cubicBezTo>
                  <a:cubicBezTo>
                    <a:pt x="2249" y="96"/>
                    <a:pt x="2068" y="1"/>
                    <a:pt x="186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1"/>
            <p:cNvSpPr/>
            <p:nvPr/>
          </p:nvSpPr>
          <p:spPr>
            <a:xfrm>
              <a:off x="1946450" y="3204075"/>
              <a:ext cx="78275" cy="78800"/>
            </a:xfrm>
            <a:custGeom>
              <a:avLst/>
              <a:gdLst/>
              <a:ahLst/>
              <a:cxnLst/>
              <a:rect l="l" t="t" r="r" b="b"/>
              <a:pathLst>
                <a:path w="3131" h="3152" extrusionOk="0">
                  <a:moveTo>
                    <a:pt x="382" y="635"/>
                  </a:moveTo>
                  <a:lnTo>
                    <a:pt x="1312" y="1100"/>
                  </a:lnTo>
                  <a:lnTo>
                    <a:pt x="847" y="1544"/>
                  </a:lnTo>
                  <a:lnTo>
                    <a:pt x="382" y="656"/>
                  </a:lnTo>
                  <a:lnTo>
                    <a:pt x="382" y="635"/>
                  </a:lnTo>
                  <a:close/>
                  <a:moveTo>
                    <a:pt x="508" y="0"/>
                  </a:moveTo>
                  <a:lnTo>
                    <a:pt x="297" y="127"/>
                  </a:lnTo>
                  <a:cubicBezTo>
                    <a:pt x="212" y="297"/>
                    <a:pt x="128" y="445"/>
                    <a:pt x="1" y="635"/>
                  </a:cubicBezTo>
                  <a:cubicBezTo>
                    <a:pt x="360" y="1312"/>
                    <a:pt x="868" y="2348"/>
                    <a:pt x="1058" y="2856"/>
                  </a:cubicBezTo>
                  <a:lnTo>
                    <a:pt x="931" y="3046"/>
                  </a:lnTo>
                  <a:lnTo>
                    <a:pt x="1058" y="3152"/>
                  </a:lnTo>
                  <a:cubicBezTo>
                    <a:pt x="1164" y="3046"/>
                    <a:pt x="1249" y="2940"/>
                    <a:pt x="1354" y="2856"/>
                  </a:cubicBezTo>
                  <a:cubicBezTo>
                    <a:pt x="1460" y="2729"/>
                    <a:pt x="1587" y="2623"/>
                    <a:pt x="1714" y="2496"/>
                  </a:cubicBezTo>
                  <a:lnTo>
                    <a:pt x="1587" y="2369"/>
                  </a:lnTo>
                  <a:lnTo>
                    <a:pt x="1397" y="2517"/>
                  </a:lnTo>
                  <a:lnTo>
                    <a:pt x="995" y="1819"/>
                  </a:lnTo>
                  <a:lnTo>
                    <a:pt x="1587" y="1227"/>
                  </a:lnTo>
                  <a:cubicBezTo>
                    <a:pt x="1799" y="1312"/>
                    <a:pt x="2095" y="1481"/>
                    <a:pt x="2285" y="1587"/>
                  </a:cubicBezTo>
                  <a:lnTo>
                    <a:pt x="2158" y="1777"/>
                  </a:lnTo>
                  <a:lnTo>
                    <a:pt x="2285" y="1904"/>
                  </a:lnTo>
                  <a:cubicBezTo>
                    <a:pt x="2412" y="1756"/>
                    <a:pt x="2560" y="1587"/>
                    <a:pt x="2708" y="1439"/>
                  </a:cubicBezTo>
                  <a:cubicBezTo>
                    <a:pt x="2835" y="1312"/>
                    <a:pt x="2983" y="1164"/>
                    <a:pt x="3131" y="1037"/>
                  </a:cubicBezTo>
                  <a:lnTo>
                    <a:pt x="3004" y="910"/>
                  </a:lnTo>
                  <a:lnTo>
                    <a:pt x="2814" y="1037"/>
                  </a:lnTo>
                  <a:cubicBezTo>
                    <a:pt x="2602" y="973"/>
                    <a:pt x="1925" y="698"/>
                    <a:pt x="1481" y="466"/>
                  </a:cubicBezTo>
                  <a:lnTo>
                    <a:pt x="50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1"/>
            <p:cNvSpPr/>
            <p:nvPr/>
          </p:nvSpPr>
          <p:spPr>
            <a:xfrm>
              <a:off x="2000400" y="3114850"/>
              <a:ext cx="95175" cy="82375"/>
            </a:xfrm>
            <a:custGeom>
              <a:avLst/>
              <a:gdLst/>
              <a:ahLst/>
              <a:cxnLst/>
              <a:rect l="l" t="t" r="r" b="b"/>
              <a:pathLst>
                <a:path w="3807" h="3295" extrusionOk="0">
                  <a:moveTo>
                    <a:pt x="1428" y="649"/>
                  </a:moveTo>
                  <a:cubicBezTo>
                    <a:pt x="1502" y="649"/>
                    <a:pt x="1576" y="678"/>
                    <a:pt x="1650" y="735"/>
                  </a:cubicBezTo>
                  <a:cubicBezTo>
                    <a:pt x="1861" y="905"/>
                    <a:pt x="1840" y="1158"/>
                    <a:pt x="1629" y="1454"/>
                  </a:cubicBezTo>
                  <a:cubicBezTo>
                    <a:pt x="1565" y="1518"/>
                    <a:pt x="1523" y="1581"/>
                    <a:pt x="1481" y="1624"/>
                  </a:cubicBezTo>
                  <a:lnTo>
                    <a:pt x="1290" y="1497"/>
                  </a:lnTo>
                  <a:cubicBezTo>
                    <a:pt x="1121" y="1370"/>
                    <a:pt x="973" y="1243"/>
                    <a:pt x="888" y="1158"/>
                  </a:cubicBezTo>
                  <a:cubicBezTo>
                    <a:pt x="931" y="1074"/>
                    <a:pt x="994" y="1010"/>
                    <a:pt x="1079" y="862"/>
                  </a:cubicBezTo>
                  <a:cubicBezTo>
                    <a:pt x="1195" y="720"/>
                    <a:pt x="1311" y="649"/>
                    <a:pt x="1428" y="649"/>
                  </a:cubicBezTo>
                  <a:close/>
                  <a:moveTo>
                    <a:pt x="1673" y="0"/>
                  </a:moveTo>
                  <a:cubicBezTo>
                    <a:pt x="1470" y="0"/>
                    <a:pt x="1230" y="128"/>
                    <a:pt x="952" y="482"/>
                  </a:cubicBezTo>
                  <a:cubicBezTo>
                    <a:pt x="846" y="609"/>
                    <a:pt x="740" y="778"/>
                    <a:pt x="635" y="926"/>
                  </a:cubicBezTo>
                  <a:cubicBezTo>
                    <a:pt x="508" y="1074"/>
                    <a:pt x="402" y="1201"/>
                    <a:pt x="296" y="1349"/>
                  </a:cubicBezTo>
                  <a:cubicBezTo>
                    <a:pt x="212" y="1476"/>
                    <a:pt x="106" y="1581"/>
                    <a:pt x="0" y="1708"/>
                  </a:cubicBezTo>
                  <a:lnTo>
                    <a:pt x="148" y="1814"/>
                  </a:lnTo>
                  <a:lnTo>
                    <a:pt x="317" y="1645"/>
                  </a:lnTo>
                  <a:cubicBezTo>
                    <a:pt x="529" y="1772"/>
                    <a:pt x="698" y="1899"/>
                    <a:pt x="931" y="2068"/>
                  </a:cubicBezTo>
                  <a:lnTo>
                    <a:pt x="1523" y="2512"/>
                  </a:lnTo>
                  <a:cubicBezTo>
                    <a:pt x="1755" y="2681"/>
                    <a:pt x="1882" y="2829"/>
                    <a:pt x="2052" y="2977"/>
                  </a:cubicBezTo>
                  <a:lnTo>
                    <a:pt x="1946" y="3189"/>
                  </a:lnTo>
                  <a:lnTo>
                    <a:pt x="2073" y="3294"/>
                  </a:lnTo>
                  <a:cubicBezTo>
                    <a:pt x="2200" y="3125"/>
                    <a:pt x="2327" y="2956"/>
                    <a:pt x="2432" y="2808"/>
                  </a:cubicBezTo>
                  <a:cubicBezTo>
                    <a:pt x="2559" y="2639"/>
                    <a:pt x="2686" y="2491"/>
                    <a:pt x="2813" y="2322"/>
                  </a:cubicBezTo>
                  <a:lnTo>
                    <a:pt x="2686" y="2237"/>
                  </a:lnTo>
                  <a:lnTo>
                    <a:pt x="2517" y="2385"/>
                  </a:lnTo>
                  <a:cubicBezTo>
                    <a:pt x="2305" y="2279"/>
                    <a:pt x="2136" y="2152"/>
                    <a:pt x="1904" y="1983"/>
                  </a:cubicBezTo>
                  <a:lnTo>
                    <a:pt x="1734" y="1835"/>
                  </a:lnTo>
                  <a:lnTo>
                    <a:pt x="1861" y="1666"/>
                  </a:lnTo>
                  <a:cubicBezTo>
                    <a:pt x="2221" y="1666"/>
                    <a:pt x="2898" y="1687"/>
                    <a:pt x="3363" y="1708"/>
                  </a:cubicBezTo>
                  <a:cubicBezTo>
                    <a:pt x="3490" y="1497"/>
                    <a:pt x="3638" y="1264"/>
                    <a:pt x="3807" y="1053"/>
                  </a:cubicBezTo>
                  <a:lnTo>
                    <a:pt x="3680" y="947"/>
                  </a:lnTo>
                  <a:lnTo>
                    <a:pt x="3574" y="1010"/>
                  </a:lnTo>
                  <a:cubicBezTo>
                    <a:pt x="3384" y="1032"/>
                    <a:pt x="2432" y="1074"/>
                    <a:pt x="2178" y="1074"/>
                  </a:cubicBezTo>
                  <a:cubicBezTo>
                    <a:pt x="2369" y="757"/>
                    <a:pt x="2327" y="376"/>
                    <a:pt x="2030" y="143"/>
                  </a:cubicBezTo>
                  <a:cubicBezTo>
                    <a:pt x="1928" y="58"/>
                    <a:pt x="1809" y="0"/>
                    <a:pt x="167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1"/>
            <p:cNvSpPr/>
            <p:nvPr/>
          </p:nvSpPr>
          <p:spPr>
            <a:xfrm>
              <a:off x="2068600" y="3019825"/>
              <a:ext cx="82500" cy="75600"/>
            </a:xfrm>
            <a:custGeom>
              <a:avLst/>
              <a:gdLst/>
              <a:ahLst/>
              <a:cxnLst/>
              <a:rect l="l" t="t" r="r" b="b"/>
              <a:pathLst>
                <a:path w="3300" h="3024" extrusionOk="0">
                  <a:moveTo>
                    <a:pt x="1440" y="644"/>
                  </a:moveTo>
                  <a:cubicBezTo>
                    <a:pt x="1633" y="644"/>
                    <a:pt x="1845" y="709"/>
                    <a:pt x="2052" y="835"/>
                  </a:cubicBezTo>
                  <a:cubicBezTo>
                    <a:pt x="2538" y="1110"/>
                    <a:pt x="2750" y="1597"/>
                    <a:pt x="2496" y="2020"/>
                  </a:cubicBezTo>
                  <a:cubicBezTo>
                    <a:pt x="2350" y="2262"/>
                    <a:pt x="2121" y="2380"/>
                    <a:pt x="1860" y="2380"/>
                  </a:cubicBezTo>
                  <a:cubicBezTo>
                    <a:pt x="1667" y="2380"/>
                    <a:pt x="1455" y="2315"/>
                    <a:pt x="1248" y="2189"/>
                  </a:cubicBezTo>
                  <a:cubicBezTo>
                    <a:pt x="762" y="1914"/>
                    <a:pt x="550" y="1427"/>
                    <a:pt x="804" y="1004"/>
                  </a:cubicBezTo>
                  <a:cubicBezTo>
                    <a:pt x="950" y="762"/>
                    <a:pt x="1179" y="644"/>
                    <a:pt x="1440" y="644"/>
                  </a:cubicBezTo>
                  <a:close/>
                  <a:moveTo>
                    <a:pt x="1678" y="0"/>
                  </a:moveTo>
                  <a:cubicBezTo>
                    <a:pt x="1218" y="0"/>
                    <a:pt x="810" y="287"/>
                    <a:pt x="487" y="835"/>
                  </a:cubicBezTo>
                  <a:cubicBezTo>
                    <a:pt x="0" y="1639"/>
                    <a:pt x="233" y="2443"/>
                    <a:pt x="889" y="2802"/>
                  </a:cubicBezTo>
                  <a:cubicBezTo>
                    <a:pt x="1130" y="2951"/>
                    <a:pt x="1373" y="3024"/>
                    <a:pt x="1608" y="3024"/>
                  </a:cubicBezTo>
                  <a:cubicBezTo>
                    <a:pt x="2075" y="3024"/>
                    <a:pt x="2511" y="2737"/>
                    <a:pt x="2834" y="2189"/>
                  </a:cubicBezTo>
                  <a:cubicBezTo>
                    <a:pt x="3300" y="1385"/>
                    <a:pt x="3067" y="603"/>
                    <a:pt x="2411" y="222"/>
                  </a:cubicBezTo>
                  <a:cubicBezTo>
                    <a:pt x="2156" y="73"/>
                    <a:pt x="1911" y="0"/>
                    <a:pt x="167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1"/>
            <p:cNvSpPr/>
            <p:nvPr/>
          </p:nvSpPr>
          <p:spPr>
            <a:xfrm>
              <a:off x="1609650" y="3428775"/>
              <a:ext cx="28575" cy="29650"/>
            </a:xfrm>
            <a:custGeom>
              <a:avLst/>
              <a:gdLst/>
              <a:ahLst/>
              <a:cxnLst/>
              <a:rect l="l" t="t" r="r" b="b"/>
              <a:pathLst>
                <a:path w="1143" h="1186" extrusionOk="0">
                  <a:moveTo>
                    <a:pt x="551" y="1"/>
                  </a:moveTo>
                  <a:cubicBezTo>
                    <a:pt x="254" y="1"/>
                    <a:pt x="1" y="276"/>
                    <a:pt x="1" y="593"/>
                  </a:cubicBezTo>
                  <a:cubicBezTo>
                    <a:pt x="1" y="910"/>
                    <a:pt x="254" y="1185"/>
                    <a:pt x="551" y="1185"/>
                  </a:cubicBezTo>
                  <a:cubicBezTo>
                    <a:pt x="868" y="1185"/>
                    <a:pt x="1143" y="910"/>
                    <a:pt x="1143" y="593"/>
                  </a:cubicBezTo>
                  <a:cubicBezTo>
                    <a:pt x="1143" y="276"/>
                    <a:pt x="868" y="1"/>
                    <a:pt x="551"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1"/>
            <p:cNvSpPr/>
            <p:nvPr/>
          </p:nvSpPr>
          <p:spPr>
            <a:xfrm>
              <a:off x="1075100" y="2942875"/>
              <a:ext cx="28575" cy="29625"/>
            </a:xfrm>
            <a:custGeom>
              <a:avLst/>
              <a:gdLst/>
              <a:ahLst/>
              <a:cxnLst/>
              <a:rect l="l" t="t" r="r" b="b"/>
              <a:pathLst>
                <a:path w="1143" h="1185" extrusionOk="0">
                  <a:moveTo>
                    <a:pt x="572" y="1"/>
                  </a:moveTo>
                  <a:cubicBezTo>
                    <a:pt x="254" y="1"/>
                    <a:pt x="1" y="276"/>
                    <a:pt x="1" y="593"/>
                  </a:cubicBezTo>
                  <a:cubicBezTo>
                    <a:pt x="1" y="910"/>
                    <a:pt x="254" y="1185"/>
                    <a:pt x="572" y="1185"/>
                  </a:cubicBezTo>
                  <a:cubicBezTo>
                    <a:pt x="868" y="1185"/>
                    <a:pt x="1143" y="910"/>
                    <a:pt x="1143" y="593"/>
                  </a:cubicBezTo>
                  <a:cubicBezTo>
                    <a:pt x="1143" y="276"/>
                    <a:pt x="868" y="1"/>
                    <a:pt x="572"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1"/>
            <p:cNvSpPr/>
            <p:nvPr/>
          </p:nvSpPr>
          <p:spPr>
            <a:xfrm>
              <a:off x="2146325" y="2942875"/>
              <a:ext cx="28575" cy="29625"/>
            </a:xfrm>
            <a:custGeom>
              <a:avLst/>
              <a:gdLst/>
              <a:ahLst/>
              <a:cxnLst/>
              <a:rect l="l" t="t" r="r" b="b"/>
              <a:pathLst>
                <a:path w="1143" h="1185" extrusionOk="0">
                  <a:moveTo>
                    <a:pt x="550" y="1"/>
                  </a:moveTo>
                  <a:cubicBezTo>
                    <a:pt x="254" y="1"/>
                    <a:pt x="0" y="276"/>
                    <a:pt x="0" y="593"/>
                  </a:cubicBezTo>
                  <a:cubicBezTo>
                    <a:pt x="0" y="910"/>
                    <a:pt x="254" y="1185"/>
                    <a:pt x="550" y="1185"/>
                  </a:cubicBezTo>
                  <a:cubicBezTo>
                    <a:pt x="889" y="1185"/>
                    <a:pt x="1142" y="910"/>
                    <a:pt x="1142" y="593"/>
                  </a:cubicBezTo>
                  <a:cubicBezTo>
                    <a:pt x="1142" y="276"/>
                    <a:pt x="889" y="1"/>
                    <a:pt x="55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531" name="Google Shape;1531;p21"/>
          <p:cNvPicPr preferRelativeResize="0"/>
          <p:nvPr/>
        </p:nvPicPr>
        <p:blipFill rotWithShape="1">
          <a:blip r:embed="rId3">
            <a:alphaModFix/>
          </a:blip>
          <a:srcRect l="11925" r="11925"/>
          <a:stretch/>
        </p:blipFill>
        <p:spPr>
          <a:xfrm>
            <a:off x="4970701" y="6173067"/>
            <a:ext cx="1928167" cy="341567"/>
          </a:xfrm>
          <a:prstGeom prst="rect">
            <a:avLst/>
          </a:prstGeom>
          <a:noFill/>
          <a:ln>
            <a:noFill/>
          </a:ln>
        </p:spPr>
      </p:pic>
      <p:sp>
        <p:nvSpPr>
          <p:cNvPr id="1532" name="Google Shape;1532;p21"/>
          <p:cNvSpPr/>
          <p:nvPr/>
        </p:nvSpPr>
        <p:spPr>
          <a:xfrm rot="10800000">
            <a:off x="6255833" y="5811833"/>
            <a:ext cx="797600" cy="341600"/>
          </a:xfrm>
          <a:prstGeom prst="rect">
            <a:avLst/>
          </a:prstGeom>
          <a:gradFill>
            <a:gsLst>
              <a:gs pos="0">
                <a:schemeClr val="lt2"/>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533" name="Google Shape;1533;p21"/>
          <p:cNvSpPr/>
          <p:nvPr/>
        </p:nvSpPr>
        <p:spPr>
          <a:xfrm rot="10800000">
            <a:off x="3047133" y="6170733"/>
            <a:ext cx="797600" cy="341600"/>
          </a:xfrm>
          <a:prstGeom prst="rect">
            <a:avLst/>
          </a:prstGeom>
          <a:gradFill>
            <a:gsLst>
              <a:gs pos="0">
                <a:schemeClr val="lt2"/>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534" name="Google Shape;1534;p21"/>
          <p:cNvSpPr/>
          <p:nvPr/>
        </p:nvSpPr>
        <p:spPr>
          <a:xfrm rot="10800000">
            <a:off x="7380131" y="6518633"/>
            <a:ext cx="1452000" cy="341600"/>
          </a:xfrm>
          <a:prstGeom prst="rect">
            <a:avLst/>
          </a:prstGeom>
          <a:gradFill>
            <a:gsLst>
              <a:gs pos="0">
                <a:schemeClr val="lt2"/>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535" name="Google Shape;1535;p21"/>
          <p:cNvSpPr/>
          <p:nvPr/>
        </p:nvSpPr>
        <p:spPr>
          <a:xfrm>
            <a:off x="8649759" y="5833701"/>
            <a:ext cx="1576800" cy="341600"/>
          </a:xfrm>
          <a:prstGeom prst="rect">
            <a:avLst/>
          </a:prstGeom>
          <a:gradFill>
            <a:gsLst>
              <a:gs pos="0">
                <a:srgbClr val="F3F3F3"/>
              </a:gs>
              <a:gs pos="100000">
                <a:srgbClr val="83A00A"/>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536" name="Google Shape;1536;p21"/>
          <p:cNvSpPr/>
          <p:nvPr/>
        </p:nvSpPr>
        <p:spPr>
          <a:xfrm rot="10800000">
            <a:off x="10257475" y="6518640"/>
            <a:ext cx="1116000" cy="341600"/>
          </a:xfrm>
          <a:prstGeom prst="rect">
            <a:avLst/>
          </a:prstGeom>
          <a:gradFill>
            <a:gsLst>
              <a:gs pos="0">
                <a:srgbClr val="F3F3F3"/>
              </a:gs>
              <a:gs pos="100000">
                <a:schemeClr val="accent1"/>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537" name="Google Shape;1537;p21"/>
          <p:cNvSpPr/>
          <p:nvPr/>
        </p:nvSpPr>
        <p:spPr>
          <a:xfrm rot="10800000">
            <a:off x="8820365" y="6176167"/>
            <a:ext cx="2231600" cy="341600"/>
          </a:xfrm>
          <a:prstGeom prst="rect">
            <a:avLst/>
          </a:prstGeom>
          <a:gradFill>
            <a:gsLst>
              <a:gs pos="0">
                <a:srgbClr val="F3F3F3"/>
              </a:gs>
              <a:gs pos="50000">
                <a:schemeClr val="accent1"/>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538" name="Google Shape;1538;p21"/>
          <p:cNvSpPr/>
          <p:nvPr/>
        </p:nvSpPr>
        <p:spPr>
          <a:xfrm>
            <a:off x="4172992" y="6518635"/>
            <a:ext cx="1576800" cy="341600"/>
          </a:xfrm>
          <a:prstGeom prst="rect">
            <a:avLst/>
          </a:prstGeom>
          <a:gradFill>
            <a:gsLst>
              <a:gs pos="0">
                <a:srgbClr val="F3F3F3"/>
              </a:gs>
              <a:gs pos="100000">
                <a:srgbClr val="83A00A"/>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539" name="Google Shape;1539;p21"/>
          <p:cNvSpPr/>
          <p:nvPr/>
        </p:nvSpPr>
        <p:spPr>
          <a:xfrm rot="10800000">
            <a:off x="4501575" y="5833707"/>
            <a:ext cx="1116000" cy="341600"/>
          </a:xfrm>
          <a:prstGeom prst="rect">
            <a:avLst/>
          </a:prstGeom>
          <a:gradFill>
            <a:gsLst>
              <a:gs pos="0">
                <a:srgbClr val="F3F3F3"/>
              </a:gs>
              <a:gs pos="100000">
                <a:schemeClr val="accent1"/>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540" name="Google Shape;1540;p21"/>
          <p:cNvSpPr/>
          <p:nvPr/>
        </p:nvSpPr>
        <p:spPr>
          <a:xfrm rot="10800000">
            <a:off x="159189" y="6519900"/>
            <a:ext cx="2584000" cy="341600"/>
          </a:xfrm>
          <a:prstGeom prst="rect">
            <a:avLst/>
          </a:prstGeom>
          <a:gradFill>
            <a:gsLst>
              <a:gs pos="0">
                <a:srgbClr val="F3F3F3"/>
              </a:gs>
              <a:gs pos="100000">
                <a:schemeClr val="accent1"/>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541" name="Google Shape;1541;p21"/>
          <p:cNvSpPr/>
          <p:nvPr/>
        </p:nvSpPr>
        <p:spPr>
          <a:xfrm>
            <a:off x="973533" y="6176167"/>
            <a:ext cx="1600400" cy="341600"/>
          </a:xfrm>
          <a:prstGeom prst="rect">
            <a:avLst/>
          </a:prstGeom>
          <a:gradFill>
            <a:gsLst>
              <a:gs pos="0">
                <a:srgbClr val="F3F3F3"/>
              </a:gs>
              <a:gs pos="100000">
                <a:srgbClr val="83A00A"/>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1542" name="Google Shape;1542;p21"/>
          <p:cNvSpPr/>
          <p:nvPr/>
        </p:nvSpPr>
        <p:spPr>
          <a:xfrm>
            <a:off x="-35759" y="5801228"/>
            <a:ext cx="6106121" cy="1046187"/>
          </a:xfrm>
          <a:custGeom>
            <a:avLst/>
            <a:gdLst/>
            <a:ahLst/>
            <a:cxnLst/>
            <a:rect l="l" t="t" r="r" b="b"/>
            <a:pathLst>
              <a:path w="285022" h="48834" extrusionOk="0">
                <a:moveTo>
                  <a:pt x="7347" y="823"/>
                </a:moveTo>
                <a:lnTo>
                  <a:pt x="7347" y="15866"/>
                </a:lnTo>
                <a:lnTo>
                  <a:pt x="5605" y="15866"/>
                </a:lnTo>
                <a:lnTo>
                  <a:pt x="5605" y="9469"/>
                </a:lnTo>
                <a:lnTo>
                  <a:pt x="5099" y="15866"/>
                </a:lnTo>
                <a:lnTo>
                  <a:pt x="3167" y="15866"/>
                </a:lnTo>
                <a:lnTo>
                  <a:pt x="2629" y="9469"/>
                </a:lnTo>
                <a:lnTo>
                  <a:pt x="2629" y="15866"/>
                </a:lnTo>
                <a:lnTo>
                  <a:pt x="918" y="15866"/>
                </a:lnTo>
                <a:lnTo>
                  <a:pt x="918" y="823"/>
                </a:lnTo>
                <a:lnTo>
                  <a:pt x="3705" y="823"/>
                </a:lnTo>
                <a:lnTo>
                  <a:pt x="4117" y="5954"/>
                </a:lnTo>
                <a:lnTo>
                  <a:pt x="4529" y="823"/>
                </a:lnTo>
                <a:close/>
                <a:moveTo>
                  <a:pt x="14821" y="823"/>
                </a:moveTo>
                <a:lnTo>
                  <a:pt x="14821" y="15866"/>
                </a:lnTo>
                <a:lnTo>
                  <a:pt x="13079" y="15866"/>
                </a:lnTo>
                <a:lnTo>
                  <a:pt x="13079" y="9469"/>
                </a:lnTo>
                <a:lnTo>
                  <a:pt x="12573" y="15866"/>
                </a:lnTo>
                <a:lnTo>
                  <a:pt x="10641" y="15866"/>
                </a:lnTo>
                <a:lnTo>
                  <a:pt x="10134" y="9469"/>
                </a:lnTo>
                <a:lnTo>
                  <a:pt x="10134" y="15866"/>
                </a:lnTo>
                <a:lnTo>
                  <a:pt x="8392" y="15866"/>
                </a:lnTo>
                <a:lnTo>
                  <a:pt x="8392" y="823"/>
                </a:lnTo>
                <a:lnTo>
                  <a:pt x="11179" y="823"/>
                </a:lnTo>
                <a:lnTo>
                  <a:pt x="11591" y="5954"/>
                </a:lnTo>
                <a:lnTo>
                  <a:pt x="12034" y="823"/>
                </a:lnTo>
                <a:close/>
                <a:moveTo>
                  <a:pt x="22295" y="823"/>
                </a:moveTo>
                <a:lnTo>
                  <a:pt x="22295" y="15866"/>
                </a:lnTo>
                <a:lnTo>
                  <a:pt x="20553" y="15866"/>
                </a:lnTo>
                <a:lnTo>
                  <a:pt x="20553" y="9469"/>
                </a:lnTo>
                <a:lnTo>
                  <a:pt x="20047" y="15866"/>
                </a:lnTo>
                <a:lnTo>
                  <a:pt x="18115" y="15866"/>
                </a:lnTo>
                <a:lnTo>
                  <a:pt x="17608" y="9469"/>
                </a:lnTo>
                <a:lnTo>
                  <a:pt x="17608" y="15866"/>
                </a:lnTo>
                <a:lnTo>
                  <a:pt x="15866" y="15866"/>
                </a:lnTo>
                <a:lnTo>
                  <a:pt x="15866" y="823"/>
                </a:lnTo>
                <a:lnTo>
                  <a:pt x="18653" y="823"/>
                </a:lnTo>
                <a:lnTo>
                  <a:pt x="19096" y="5954"/>
                </a:lnTo>
                <a:lnTo>
                  <a:pt x="19508" y="823"/>
                </a:lnTo>
                <a:close/>
                <a:moveTo>
                  <a:pt x="29769" y="823"/>
                </a:moveTo>
                <a:lnTo>
                  <a:pt x="29769" y="15866"/>
                </a:lnTo>
                <a:lnTo>
                  <a:pt x="28059" y="15866"/>
                </a:lnTo>
                <a:lnTo>
                  <a:pt x="28059" y="9469"/>
                </a:lnTo>
                <a:lnTo>
                  <a:pt x="27520" y="15866"/>
                </a:lnTo>
                <a:lnTo>
                  <a:pt x="25589" y="15866"/>
                </a:lnTo>
                <a:lnTo>
                  <a:pt x="25082" y="9469"/>
                </a:lnTo>
                <a:lnTo>
                  <a:pt x="25082" y="15866"/>
                </a:lnTo>
                <a:lnTo>
                  <a:pt x="23340" y="15866"/>
                </a:lnTo>
                <a:lnTo>
                  <a:pt x="23340" y="823"/>
                </a:lnTo>
                <a:lnTo>
                  <a:pt x="26159" y="823"/>
                </a:lnTo>
                <a:lnTo>
                  <a:pt x="26570" y="5954"/>
                </a:lnTo>
                <a:lnTo>
                  <a:pt x="26982" y="823"/>
                </a:lnTo>
                <a:close/>
                <a:moveTo>
                  <a:pt x="37243" y="823"/>
                </a:moveTo>
                <a:lnTo>
                  <a:pt x="37243" y="15866"/>
                </a:lnTo>
                <a:lnTo>
                  <a:pt x="35533" y="15866"/>
                </a:lnTo>
                <a:lnTo>
                  <a:pt x="35533" y="9469"/>
                </a:lnTo>
                <a:lnTo>
                  <a:pt x="34994" y="15866"/>
                </a:lnTo>
                <a:lnTo>
                  <a:pt x="33094" y="15866"/>
                </a:lnTo>
                <a:lnTo>
                  <a:pt x="32556" y="9469"/>
                </a:lnTo>
                <a:lnTo>
                  <a:pt x="32556" y="15866"/>
                </a:lnTo>
                <a:lnTo>
                  <a:pt x="30814" y="15866"/>
                </a:lnTo>
                <a:lnTo>
                  <a:pt x="30814" y="823"/>
                </a:lnTo>
                <a:lnTo>
                  <a:pt x="33633" y="823"/>
                </a:lnTo>
                <a:lnTo>
                  <a:pt x="34044" y="5954"/>
                </a:lnTo>
                <a:lnTo>
                  <a:pt x="34456" y="823"/>
                </a:lnTo>
                <a:close/>
                <a:moveTo>
                  <a:pt x="44748" y="823"/>
                </a:moveTo>
                <a:lnTo>
                  <a:pt x="44748" y="15866"/>
                </a:lnTo>
                <a:lnTo>
                  <a:pt x="43007" y="15866"/>
                </a:lnTo>
                <a:lnTo>
                  <a:pt x="43007" y="9469"/>
                </a:lnTo>
                <a:lnTo>
                  <a:pt x="42468" y="15866"/>
                </a:lnTo>
                <a:lnTo>
                  <a:pt x="40568" y="15866"/>
                </a:lnTo>
                <a:lnTo>
                  <a:pt x="40030" y="9469"/>
                </a:lnTo>
                <a:lnTo>
                  <a:pt x="40030" y="15866"/>
                </a:lnTo>
                <a:lnTo>
                  <a:pt x="38320" y="15866"/>
                </a:lnTo>
                <a:lnTo>
                  <a:pt x="38320" y="823"/>
                </a:lnTo>
                <a:lnTo>
                  <a:pt x="41106" y="823"/>
                </a:lnTo>
                <a:lnTo>
                  <a:pt x="41518" y="5954"/>
                </a:lnTo>
                <a:lnTo>
                  <a:pt x="41930" y="823"/>
                </a:lnTo>
                <a:close/>
                <a:moveTo>
                  <a:pt x="52222" y="823"/>
                </a:moveTo>
                <a:lnTo>
                  <a:pt x="52222" y="15866"/>
                </a:lnTo>
                <a:lnTo>
                  <a:pt x="50480" y="15866"/>
                </a:lnTo>
                <a:lnTo>
                  <a:pt x="50480" y="9469"/>
                </a:lnTo>
                <a:lnTo>
                  <a:pt x="49942" y="15866"/>
                </a:lnTo>
                <a:lnTo>
                  <a:pt x="48042" y="15866"/>
                </a:lnTo>
                <a:lnTo>
                  <a:pt x="47504" y="9469"/>
                </a:lnTo>
                <a:lnTo>
                  <a:pt x="47504" y="15866"/>
                </a:lnTo>
                <a:lnTo>
                  <a:pt x="45793" y="15866"/>
                </a:lnTo>
                <a:lnTo>
                  <a:pt x="45793" y="823"/>
                </a:lnTo>
                <a:lnTo>
                  <a:pt x="48580" y="823"/>
                </a:lnTo>
                <a:lnTo>
                  <a:pt x="48992" y="5954"/>
                </a:lnTo>
                <a:lnTo>
                  <a:pt x="49404" y="823"/>
                </a:lnTo>
                <a:close/>
                <a:moveTo>
                  <a:pt x="59696" y="823"/>
                </a:moveTo>
                <a:lnTo>
                  <a:pt x="59696" y="15866"/>
                </a:lnTo>
                <a:lnTo>
                  <a:pt x="57954" y="15866"/>
                </a:lnTo>
                <a:lnTo>
                  <a:pt x="57954" y="9469"/>
                </a:lnTo>
                <a:lnTo>
                  <a:pt x="57448" y="15866"/>
                </a:lnTo>
                <a:lnTo>
                  <a:pt x="55516" y="15866"/>
                </a:lnTo>
                <a:lnTo>
                  <a:pt x="54978" y="9469"/>
                </a:lnTo>
                <a:lnTo>
                  <a:pt x="54978" y="15866"/>
                </a:lnTo>
                <a:lnTo>
                  <a:pt x="53267" y="15866"/>
                </a:lnTo>
                <a:lnTo>
                  <a:pt x="53267" y="823"/>
                </a:lnTo>
                <a:lnTo>
                  <a:pt x="56054" y="823"/>
                </a:lnTo>
                <a:lnTo>
                  <a:pt x="56466" y="5954"/>
                </a:lnTo>
                <a:lnTo>
                  <a:pt x="56878" y="823"/>
                </a:lnTo>
                <a:close/>
                <a:moveTo>
                  <a:pt x="67170" y="823"/>
                </a:moveTo>
                <a:lnTo>
                  <a:pt x="67170" y="15866"/>
                </a:lnTo>
                <a:lnTo>
                  <a:pt x="65428" y="15866"/>
                </a:lnTo>
                <a:lnTo>
                  <a:pt x="65428" y="9469"/>
                </a:lnTo>
                <a:lnTo>
                  <a:pt x="64922" y="15866"/>
                </a:lnTo>
                <a:lnTo>
                  <a:pt x="62990" y="15866"/>
                </a:lnTo>
                <a:lnTo>
                  <a:pt x="62483" y="9469"/>
                </a:lnTo>
                <a:lnTo>
                  <a:pt x="62483" y="15866"/>
                </a:lnTo>
                <a:lnTo>
                  <a:pt x="60741" y="15866"/>
                </a:lnTo>
                <a:lnTo>
                  <a:pt x="60741" y="823"/>
                </a:lnTo>
                <a:lnTo>
                  <a:pt x="63528" y="823"/>
                </a:lnTo>
                <a:lnTo>
                  <a:pt x="63940" y="5954"/>
                </a:lnTo>
                <a:lnTo>
                  <a:pt x="64383" y="823"/>
                </a:lnTo>
                <a:close/>
                <a:moveTo>
                  <a:pt x="74644" y="823"/>
                </a:moveTo>
                <a:lnTo>
                  <a:pt x="74644" y="15866"/>
                </a:lnTo>
                <a:lnTo>
                  <a:pt x="72902" y="15866"/>
                </a:lnTo>
                <a:lnTo>
                  <a:pt x="72902" y="9469"/>
                </a:lnTo>
                <a:lnTo>
                  <a:pt x="72395" y="15866"/>
                </a:lnTo>
                <a:lnTo>
                  <a:pt x="70464" y="15866"/>
                </a:lnTo>
                <a:lnTo>
                  <a:pt x="69957" y="9469"/>
                </a:lnTo>
                <a:lnTo>
                  <a:pt x="69957" y="15866"/>
                </a:lnTo>
                <a:lnTo>
                  <a:pt x="68215" y="15866"/>
                </a:lnTo>
                <a:lnTo>
                  <a:pt x="68215" y="823"/>
                </a:lnTo>
                <a:lnTo>
                  <a:pt x="71002" y="823"/>
                </a:lnTo>
                <a:lnTo>
                  <a:pt x="71445" y="5954"/>
                </a:lnTo>
                <a:lnTo>
                  <a:pt x="71857" y="823"/>
                </a:lnTo>
                <a:close/>
                <a:moveTo>
                  <a:pt x="82118" y="823"/>
                </a:moveTo>
                <a:lnTo>
                  <a:pt x="82118" y="15866"/>
                </a:lnTo>
                <a:lnTo>
                  <a:pt x="80376" y="15866"/>
                </a:lnTo>
                <a:lnTo>
                  <a:pt x="80376" y="9469"/>
                </a:lnTo>
                <a:lnTo>
                  <a:pt x="79869" y="15866"/>
                </a:lnTo>
                <a:lnTo>
                  <a:pt x="77969" y="15866"/>
                </a:lnTo>
                <a:lnTo>
                  <a:pt x="77431" y="9469"/>
                </a:lnTo>
                <a:lnTo>
                  <a:pt x="77431" y="15866"/>
                </a:lnTo>
                <a:lnTo>
                  <a:pt x="75689" y="15866"/>
                </a:lnTo>
                <a:lnTo>
                  <a:pt x="75689" y="823"/>
                </a:lnTo>
                <a:lnTo>
                  <a:pt x="78508" y="823"/>
                </a:lnTo>
                <a:lnTo>
                  <a:pt x="78919" y="5954"/>
                </a:lnTo>
                <a:lnTo>
                  <a:pt x="79331" y="823"/>
                </a:lnTo>
                <a:close/>
                <a:moveTo>
                  <a:pt x="89623" y="823"/>
                </a:moveTo>
                <a:lnTo>
                  <a:pt x="89623" y="15866"/>
                </a:lnTo>
                <a:lnTo>
                  <a:pt x="87882" y="15866"/>
                </a:lnTo>
                <a:lnTo>
                  <a:pt x="87882" y="9469"/>
                </a:lnTo>
                <a:lnTo>
                  <a:pt x="87343" y="15866"/>
                </a:lnTo>
                <a:lnTo>
                  <a:pt x="85443" y="15866"/>
                </a:lnTo>
                <a:lnTo>
                  <a:pt x="84905" y="9469"/>
                </a:lnTo>
                <a:lnTo>
                  <a:pt x="84905" y="15866"/>
                </a:lnTo>
                <a:lnTo>
                  <a:pt x="83163" y="15866"/>
                </a:lnTo>
                <a:lnTo>
                  <a:pt x="83163" y="823"/>
                </a:lnTo>
                <a:lnTo>
                  <a:pt x="85982" y="823"/>
                </a:lnTo>
                <a:lnTo>
                  <a:pt x="86393" y="5954"/>
                </a:lnTo>
                <a:lnTo>
                  <a:pt x="86805" y="823"/>
                </a:lnTo>
                <a:close/>
                <a:moveTo>
                  <a:pt x="97097" y="823"/>
                </a:moveTo>
                <a:lnTo>
                  <a:pt x="97097" y="15866"/>
                </a:lnTo>
                <a:lnTo>
                  <a:pt x="95356" y="15866"/>
                </a:lnTo>
                <a:lnTo>
                  <a:pt x="95356" y="9469"/>
                </a:lnTo>
                <a:lnTo>
                  <a:pt x="94817" y="15866"/>
                </a:lnTo>
                <a:lnTo>
                  <a:pt x="92917" y="15866"/>
                </a:lnTo>
                <a:lnTo>
                  <a:pt x="92379" y="9469"/>
                </a:lnTo>
                <a:lnTo>
                  <a:pt x="92379" y="15866"/>
                </a:lnTo>
                <a:lnTo>
                  <a:pt x="90637" y="15866"/>
                </a:lnTo>
                <a:lnTo>
                  <a:pt x="90637" y="823"/>
                </a:lnTo>
                <a:lnTo>
                  <a:pt x="93455" y="823"/>
                </a:lnTo>
                <a:lnTo>
                  <a:pt x="93867" y="5954"/>
                </a:lnTo>
                <a:lnTo>
                  <a:pt x="94279" y="823"/>
                </a:lnTo>
                <a:close/>
                <a:moveTo>
                  <a:pt x="104571" y="823"/>
                </a:moveTo>
                <a:lnTo>
                  <a:pt x="104571" y="15866"/>
                </a:lnTo>
                <a:lnTo>
                  <a:pt x="102829" y="15866"/>
                </a:lnTo>
                <a:lnTo>
                  <a:pt x="102829" y="9469"/>
                </a:lnTo>
                <a:lnTo>
                  <a:pt x="102323" y="15866"/>
                </a:lnTo>
                <a:lnTo>
                  <a:pt x="100391" y="15866"/>
                </a:lnTo>
                <a:lnTo>
                  <a:pt x="99853" y="9469"/>
                </a:lnTo>
                <a:lnTo>
                  <a:pt x="99853" y="15866"/>
                </a:lnTo>
                <a:lnTo>
                  <a:pt x="98142" y="15866"/>
                </a:lnTo>
                <a:lnTo>
                  <a:pt x="98142" y="823"/>
                </a:lnTo>
                <a:lnTo>
                  <a:pt x="100929" y="823"/>
                </a:lnTo>
                <a:lnTo>
                  <a:pt x="101341" y="5954"/>
                </a:lnTo>
                <a:lnTo>
                  <a:pt x="101753" y="823"/>
                </a:lnTo>
                <a:close/>
                <a:moveTo>
                  <a:pt x="112045" y="823"/>
                </a:moveTo>
                <a:lnTo>
                  <a:pt x="112045" y="15866"/>
                </a:lnTo>
                <a:lnTo>
                  <a:pt x="110303" y="15866"/>
                </a:lnTo>
                <a:lnTo>
                  <a:pt x="110303" y="9469"/>
                </a:lnTo>
                <a:lnTo>
                  <a:pt x="109797" y="15866"/>
                </a:lnTo>
                <a:lnTo>
                  <a:pt x="107865" y="15866"/>
                </a:lnTo>
                <a:lnTo>
                  <a:pt x="107358" y="9469"/>
                </a:lnTo>
                <a:lnTo>
                  <a:pt x="107358" y="15866"/>
                </a:lnTo>
                <a:lnTo>
                  <a:pt x="105616" y="15866"/>
                </a:lnTo>
                <a:lnTo>
                  <a:pt x="105616" y="823"/>
                </a:lnTo>
                <a:lnTo>
                  <a:pt x="108403" y="823"/>
                </a:lnTo>
                <a:lnTo>
                  <a:pt x="108815" y="5954"/>
                </a:lnTo>
                <a:lnTo>
                  <a:pt x="109258" y="823"/>
                </a:lnTo>
                <a:close/>
                <a:moveTo>
                  <a:pt x="119519" y="823"/>
                </a:moveTo>
                <a:lnTo>
                  <a:pt x="119519" y="15866"/>
                </a:lnTo>
                <a:lnTo>
                  <a:pt x="117777" y="15866"/>
                </a:lnTo>
                <a:lnTo>
                  <a:pt x="117777" y="9469"/>
                </a:lnTo>
                <a:lnTo>
                  <a:pt x="117271" y="15866"/>
                </a:lnTo>
                <a:lnTo>
                  <a:pt x="115339" y="15866"/>
                </a:lnTo>
                <a:lnTo>
                  <a:pt x="114832" y="9469"/>
                </a:lnTo>
                <a:lnTo>
                  <a:pt x="114832" y="15866"/>
                </a:lnTo>
                <a:lnTo>
                  <a:pt x="113090" y="15866"/>
                </a:lnTo>
                <a:lnTo>
                  <a:pt x="113090" y="823"/>
                </a:lnTo>
                <a:lnTo>
                  <a:pt x="115877" y="823"/>
                </a:lnTo>
                <a:lnTo>
                  <a:pt x="116320" y="5954"/>
                </a:lnTo>
                <a:lnTo>
                  <a:pt x="116732" y="823"/>
                </a:lnTo>
                <a:close/>
                <a:moveTo>
                  <a:pt x="126993" y="823"/>
                </a:moveTo>
                <a:lnTo>
                  <a:pt x="126993" y="15866"/>
                </a:lnTo>
                <a:lnTo>
                  <a:pt x="125283" y="15866"/>
                </a:lnTo>
                <a:lnTo>
                  <a:pt x="125283" y="9469"/>
                </a:lnTo>
                <a:lnTo>
                  <a:pt x="124744" y="15866"/>
                </a:lnTo>
                <a:lnTo>
                  <a:pt x="122813" y="15866"/>
                </a:lnTo>
                <a:lnTo>
                  <a:pt x="122306" y="9469"/>
                </a:lnTo>
                <a:lnTo>
                  <a:pt x="122306" y="15866"/>
                </a:lnTo>
                <a:lnTo>
                  <a:pt x="120564" y="15866"/>
                </a:lnTo>
                <a:lnTo>
                  <a:pt x="120564" y="823"/>
                </a:lnTo>
                <a:lnTo>
                  <a:pt x="123351" y="823"/>
                </a:lnTo>
                <a:lnTo>
                  <a:pt x="123794" y="5954"/>
                </a:lnTo>
                <a:lnTo>
                  <a:pt x="124206" y="823"/>
                </a:lnTo>
                <a:close/>
                <a:moveTo>
                  <a:pt x="134467" y="823"/>
                </a:moveTo>
                <a:lnTo>
                  <a:pt x="134467" y="15866"/>
                </a:lnTo>
                <a:lnTo>
                  <a:pt x="132757" y="15866"/>
                </a:lnTo>
                <a:lnTo>
                  <a:pt x="132757" y="9469"/>
                </a:lnTo>
                <a:lnTo>
                  <a:pt x="132218" y="15866"/>
                </a:lnTo>
                <a:lnTo>
                  <a:pt x="130318" y="15866"/>
                </a:lnTo>
                <a:lnTo>
                  <a:pt x="129780" y="9469"/>
                </a:lnTo>
                <a:lnTo>
                  <a:pt x="129780" y="15866"/>
                </a:lnTo>
                <a:lnTo>
                  <a:pt x="128038" y="15866"/>
                </a:lnTo>
                <a:lnTo>
                  <a:pt x="128038" y="823"/>
                </a:lnTo>
                <a:lnTo>
                  <a:pt x="130857" y="823"/>
                </a:lnTo>
                <a:lnTo>
                  <a:pt x="131268" y="5954"/>
                </a:lnTo>
                <a:lnTo>
                  <a:pt x="131680" y="823"/>
                </a:lnTo>
                <a:close/>
                <a:moveTo>
                  <a:pt x="141941" y="823"/>
                </a:moveTo>
                <a:lnTo>
                  <a:pt x="141941" y="15866"/>
                </a:lnTo>
                <a:lnTo>
                  <a:pt x="140231" y="15866"/>
                </a:lnTo>
                <a:lnTo>
                  <a:pt x="140231" y="9469"/>
                </a:lnTo>
                <a:lnTo>
                  <a:pt x="139692" y="15866"/>
                </a:lnTo>
                <a:lnTo>
                  <a:pt x="137792" y="15866"/>
                </a:lnTo>
                <a:lnTo>
                  <a:pt x="137254" y="9469"/>
                </a:lnTo>
                <a:lnTo>
                  <a:pt x="137254" y="15866"/>
                </a:lnTo>
                <a:lnTo>
                  <a:pt x="135512" y="15866"/>
                </a:lnTo>
                <a:lnTo>
                  <a:pt x="135512" y="823"/>
                </a:lnTo>
                <a:lnTo>
                  <a:pt x="138330" y="823"/>
                </a:lnTo>
                <a:lnTo>
                  <a:pt x="138742" y="5954"/>
                </a:lnTo>
                <a:lnTo>
                  <a:pt x="139154" y="823"/>
                </a:lnTo>
                <a:close/>
                <a:moveTo>
                  <a:pt x="149446" y="823"/>
                </a:moveTo>
                <a:lnTo>
                  <a:pt x="149446" y="15866"/>
                </a:lnTo>
                <a:lnTo>
                  <a:pt x="147705" y="15866"/>
                </a:lnTo>
                <a:lnTo>
                  <a:pt x="147705" y="9469"/>
                </a:lnTo>
                <a:lnTo>
                  <a:pt x="147166" y="15866"/>
                </a:lnTo>
                <a:lnTo>
                  <a:pt x="145266" y="15866"/>
                </a:lnTo>
                <a:lnTo>
                  <a:pt x="144728" y="9469"/>
                </a:lnTo>
                <a:lnTo>
                  <a:pt x="144728" y="15866"/>
                </a:lnTo>
                <a:lnTo>
                  <a:pt x="142986" y="15866"/>
                </a:lnTo>
                <a:lnTo>
                  <a:pt x="142986" y="823"/>
                </a:lnTo>
                <a:lnTo>
                  <a:pt x="145804" y="823"/>
                </a:lnTo>
                <a:lnTo>
                  <a:pt x="146216" y="5954"/>
                </a:lnTo>
                <a:lnTo>
                  <a:pt x="146628" y="823"/>
                </a:lnTo>
                <a:close/>
                <a:moveTo>
                  <a:pt x="156920" y="823"/>
                </a:moveTo>
                <a:lnTo>
                  <a:pt x="156920" y="15866"/>
                </a:lnTo>
                <a:lnTo>
                  <a:pt x="155178" y="15866"/>
                </a:lnTo>
                <a:lnTo>
                  <a:pt x="155178" y="9469"/>
                </a:lnTo>
                <a:lnTo>
                  <a:pt x="154640" y="15866"/>
                </a:lnTo>
                <a:lnTo>
                  <a:pt x="152740" y="15866"/>
                </a:lnTo>
                <a:lnTo>
                  <a:pt x="152233" y="9469"/>
                </a:lnTo>
                <a:lnTo>
                  <a:pt x="152233" y="15866"/>
                </a:lnTo>
                <a:lnTo>
                  <a:pt x="150491" y="15866"/>
                </a:lnTo>
                <a:lnTo>
                  <a:pt x="150491" y="823"/>
                </a:lnTo>
                <a:lnTo>
                  <a:pt x="153278" y="823"/>
                </a:lnTo>
                <a:lnTo>
                  <a:pt x="153690" y="5954"/>
                </a:lnTo>
                <a:lnTo>
                  <a:pt x="154133" y="823"/>
                </a:lnTo>
                <a:close/>
                <a:moveTo>
                  <a:pt x="164394" y="823"/>
                </a:moveTo>
                <a:lnTo>
                  <a:pt x="164394" y="15866"/>
                </a:lnTo>
                <a:lnTo>
                  <a:pt x="162652" y="15866"/>
                </a:lnTo>
                <a:lnTo>
                  <a:pt x="162652" y="9469"/>
                </a:lnTo>
                <a:lnTo>
                  <a:pt x="162146" y="15866"/>
                </a:lnTo>
                <a:lnTo>
                  <a:pt x="160214" y="15866"/>
                </a:lnTo>
                <a:lnTo>
                  <a:pt x="159707" y="9469"/>
                </a:lnTo>
                <a:lnTo>
                  <a:pt x="159707" y="15866"/>
                </a:lnTo>
                <a:lnTo>
                  <a:pt x="157965" y="15866"/>
                </a:lnTo>
                <a:lnTo>
                  <a:pt x="157965" y="823"/>
                </a:lnTo>
                <a:lnTo>
                  <a:pt x="160752" y="823"/>
                </a:lnTo>
                <a:lnTo>
                  <a:pt x="161164" y="5954"/>
                </a:lnTo>
                <a:lnTo>
                  <a:pt x="161607" y="823"/>
                </a:lnTo>
                <a:close/>
                <a:moveTo>
                  <a:pt x="171868" y="823"/>
                </a:moveTo>
                <a:lnTo>
                  <a:pt x="171868" y="15866"/>
                </a:lnTo>
                <a:lnTo>
                  <a:pt x="170126" y="15866"/>
                </a:lnTo>
                <a:lnTo>
                  <a:pt x="170126" y="9469"/>
                </a:lnTo>
                <a:lnTo>
                  <a:pt x="169620" y="15866"/>
                </a:lnTo>
                <a:lnTo>
                  <a:pt x="167688" y="15866"/>
                </a:lnTo>
                <a:lnTo>
                  <a:pt x="167181" y="9469"/>
                </a:lnTo>
                <a:lnTo>
                  <a:pt x="167181" y="15866"/>
                </a:lnTo>
                <a:lnTo>
                  <a:pt x="165439" y="15866"/>
                </a:lnTo>
                <a:lnTo>
                  <a:pt x="165439" y="823"/>
                </a:lnTo>
                <a:lnTo>
                  <a:pt x="168226" y="823"/>
                </a:lnTo>
                <a:lnTo>
                  <a:pt x="168638" y="5954"/>
                </a:lnTo>
                <a:lnTo>
                  <a:pt x="169081" y="823"/>
                </a:lnTo>
                <a:close/>
                <a:moveTo>
                  <a:pt x="179342" y="823"/>
                </a:moveTo>
                <a:lnTo>
                  <a:pt x="179342" y="15866"/>
                </a:lnTo>
                <a:lnTo>
                  <a:pt x="177600" y="15866"/>
                </a:lnTo>
                <a:lnTo>
                  <a:pt x="177600" y="9469"/>
                </a:lnTo>
                <a:lnTo>
                  <a:pt x="177093" y="15866"/>
                </a:lnTo>
                <a:lnTo>
                  <a:pt x="175193" y="15866"/>
                </a:lnTo>
                <a:lnTo>
                  <a:pt x="174655" y="9469"/>
                </a:lnTo>
                <a:lnTo>
                  <a:pt x="174655" y="15866"/>
                </a:lnTo>
                <a:lnTo>
                  <a:pt x="172913" y="15866"/>
                </a:lnTo>
                <a:lnTo>
                  <a:pt x="172913" y="823"/>
                </a:lnTo>
                <a:lnTo>
                  <a:pt x="175732" y="823"/>
                </a:lnTo>
                <a:lnTo>
                  <a:pt x="176143" y="5954"/>
                </a:lnTo>
                <a:lnTo>
                  <a:pt x="176555" y="823"/>
                </a:lnTo>
                <a:close/>
                <a:moveTo>
                  <a:pt x="186816" y="823"/>
                </a:moveTo>
                <a:lnTo>
                  <a:pt x="186816" y="15866"/>
                </a:lnTo>
                <a:lnTo>
                  <a:pt x="185106" y="15866"/>
                </a:lnTo>
                <a:lnTo>
                  <a:pt x="185106" y="9469"/>
                </a:lnTo>
                <a:lnTo>
                  <a:pt x="184567" y="15866"/>
                </a:lnTo>
                <a:lnTo>
                  <a:pt x="182667" y="15866"/>
                </a:lnTo>
                <a:lnTo>
                  <a:pt x="182129" y="9469"/>
                </a:lnTo>
                <a:lnTo>
                  <a:pt x="182129" y="15866"/>
                </a:lnTo>
                <a:lnTo>
                  <a:pt x="180387" y="15866"/>
                </a:lnTo>
                <a:lnTo>
                  <a:pt x="180387" y="823"/>
                </a:lnTo>
                <a:lnTo>
                  <a:pt x="183206" y="823"/>
                </a:lnTo>
                <a:lnTo>
                  <a:pt x="183617" y="5954"/>
                </a:lnTo>
                <a:lnTo>
                  <a:pt x="184029" y="823"/>
                </a:lnTo>
                <a:close/>
                <a:moveTo>
                  <a:pt x="194321" y="823"/>
                </a:moveTo>
                <a:lnTo>
                  <a:pt x="194321" y="15866"/>
                </a:lnTo>
                <a:lnTo>
                  <a:pt x="192580" y="15866"/>
                </a:lnTo>
                <a:lnTo>
                  <a:pt x="192580" y="9469"/>
                </a:lnTo>
                <a:lnTo>
                  <a:pt x="192041" y="15866"/>
                </a:lnTo>
                <a:lnTo>
                  <a:pt x="190141" y="15866"/>
                </a:lnTo>
                <a:lnTo>
                  <a:pt x="189603" y="9469"/>
                </a:lnTo>
                <a:lnTo>
                  <a:pt x="189603" y="15866"/>
                </a:lnTo>
                <a:lnTo>
                  <a:pt x="187861" y="15866"/>
                </a:lnTo>
                <a:lnTo>
                  <a:pt x="187861" y="823"/>
                </a:lnTo>
                <a:lnTo>
                  <a:pt x="190679" y="823"/>
                </a:lnTo>
                <a:lnTo>
                  <a:pt x="191091" y="5954"/>
                </a:lnTo>
                <a:lnTo>
                  <a:pt x="191503" y="823"/>
                </a:lnTo>
                <a:close/>
                <a:moveTo>
                  <a:pt x="201795" y="823"/>
                </a:moveTo>
                <a:lnTo>
                  <a:pt x="201795" y="15866"/>
                </a:lnTo>
                <a:lnTo>
                  <a:pt x="200054" y="15866"/>
                </a:lnTo>
                <a:lnTo>
                  <a:pt x="200054" y="9469"/>
                </a:lnTo>
                <a:lnTo>
                  <a:pt x="199515" y="15866"/>
                </a:lnTo>
                <a:lnTo>
                  <a:pt x="197615" y="15866"/>
                </a:lnTo>
                <a:lnTo>
                  <a:pt x="197077" y="9469"/>
                </a:lnTo>
                <a:lnTo>
                  <a:pt x="197077" y="15866"/>
                </a:lnTo>
                <a:lnTo>
                  <a:pt x="195366" y="15866"/>
                </a:lnTo>
                <a:lnTo>
                  <a:pt x="195366" y="823"/>
                </a:lnTo>
                <a:lnTo>
                  <a:pt x="198153" y="823"/>
                </a:lnTo>
                <a:lnTo>
                  <a:pt x="198565" y="5954"/>
                </a:lnTo>
                <a:lnTo>
                  <a:pt x="198977" y="823"/>
                </a:lnTo>
                <a:close/>
                <a:moveTo>
                  <a:pt x="209269" y="823"/>
                </a:moveTo>
                <a:lnTo>
                  <a:pt x="209269" y="15866"/>
                </a:lnTo>
                <a:lnTo>
                  <a:pt x="207527" y="15866"/>
                </a:lnTo>
                <a:lnTo>
                  <a:pt x="207527" y="9469"/>
                </a:lnTo>
                <a:lnTo>
                  <a:pt x="207021" y="15866"/>
                </a:lnTo>
                <a:lnTo>
                  <a:pt x="205089" y="15866"/>
                </a:lnTo>
                <a:lnTo>
                  <a:pt x="204582" y="9469"/>
                </a:lnTo>
                <a:lnTo>
                  <a:pt x="204582" y="15866"/>
                </a:lnTo>
                <a:lnTo>
                  <a:pt x="202840" y="15866"/>
                </a:lnTo>
                <a:lnTo>
                  <a:pt x="202840" y="823"/>
                </a:lnTo>
                <a:lnTo>
                  <a:pt x="205627" y="823"/>
                </a:lnTo>
                <a:lnTo>
                  <a:pt x="206039" y="5954"/>
                </a:lnTo>
                <a:lnTo>
                  <a:pt x="206451" y="823"/>
                </a:lnTo>
                <a:close/>
                <a:moveTo>
                  <a:pt x="216743" y="823"/>
                </a:moveTo>
                <a:lnTo>
                  <a:pt x="216743" y="15866"/>
                </a:lnTo>
                <a:lnTo>
                  <a:pt x="215001" y="15866"/>
                </a:lnTo>
                <a:lnTo>
                  <a:pt x="215001" y="9469"/>
                </a:lnTo>
                <a:lnTo>
                  <a:pt x="214495" y="15866"/>
                </a:lnTo>
                <a:lnTo>
                  <a:pt x="212563" y="15866"/>
                </a:lnTo>
                <a:lnTo>
                  <a:pt x="212056" y="9469"/>
                </a:lnTo>
                <a:lnTo>
                  <a:pt x="212056" y="15866"/>
                </a:lnTo>
                <a:lnTo>
                  <a:pt x="210314" y="15866"/>
                </a:lnTo>
                <a:lnTo>
                  <a:pt x="210314" y="823"/>
                </a:lnTo>
                <a:lnTo>
                  <a:pt x="213101" y="823"/>
                </a:lnTo>
                <a:lnTo>
                  <a:pt x="213513" y="5954"/>
                </a:lnTo>
                <a:lnTo>
                  <a:pt x="213956" y="823"/>
                </a:lnTo>
                <a:close/>
                <a:moveTo>
                  <a:pt x="224217" y="823"/>
                </a:moveTo>
                <a:lnTo>
                  <a:pt x="224217" y="15866"/>
                </a:lnTo>
                <a:lnTo>
                  <a:pt x="222475" y="15866"/>
                </a:lnTo>
                <a:lnTo>
                  <a:pt x="222475" y="9469"/>
                </a:lnTo>
                <a:lnTo>
                  <a:pt x="221969" y="15866"/>
                </a:lnTo>
                <a:lnTo>
                  <a:pt x="220037" y="15866"/>
                </a:lnTo>
                <a:lnTo>
                  <a:pt x="219530" y="9469"/>
                </a:lnTo>
                <a:lnTo>
                  <a:pt x="219530" y="15866"/>
                </a:lnTo>
                <a:lnTo>
                  <a:pt x="217788" y="15866"/>
                </a:lnTo>
                <a:lnTo>
                  <a:pt x="217788" y="823"/>
                </a:lnTo>
                <a:lnTo>
                  <a:pt x="220575" y="823"/>
                </a:lnTo>
                <a:lnTo>
                  <a:pt x="221018" y="5954"/>
                </a:lnTo>
                <a:lnTo>
                  <a:pt x="221430" y="823"/>
                </a:lnTo>
                <a:close/>
                <a:moveTo>
                  <a:pt x="231691" y="823"/>
                </a:moveTo>
                <a:lnTo>
                  <a:pt x="231691" y="15866"/>
                </a:lnTo>
                <a:lnTo>
                  <a:pt x="229981" y="15866"/>
                </a:lnTo>
                <a:lnTo>
                  <a:pt x="229981" y="9469"/>
                </a:lnTo>
                <a:lnTo>
                  <a:pt x="229442" y="15866"/>
                </a:lnTo>
                <a:lnTo>
                  <a:pt x="227542" y="15866"/>
                </a:lnTo>
                <a:lnTo>
                  <a:pt x="227004" y="9469"/>
                </a:lnTo>
                <a:lnTo>
                  <a:pt x="227004" y="15866"/>
                </a:lnTo>
                <a:lnTo>
                  <a:pt x="225262" y="15866"/>
                </a:lnTo>
                <a:lnTo>
                  <a:pt x="225262" y="823"/>
                </a:lnTo>
                <a:lnTo>
                  <a:pt x="228049" y="823"/>
                </a:lnTo>
                <a:lnTo>
                  <a:pt x="228492" y="5954"/>
                </a:lnTo>
                <a:lnTo>
                  <a:pt x="228904" y="823"/>
                </a:lnTo>
                <a:close/>
                <a:moveTo>
                  <a:pt x="239165" y="823"/>
                </a:moveTo>
                <a:lnTo>
                  <a:pt x="239165" y="15866"/>
                </a:lnTo>
                <a:lnTo>
                  <a:pt x="237455" y="15866"/>
                </a:lnTo>
                <a:lnTo>
                  <a:pt x="237455" y="9469"/>
                </a:lnTo>
                <a:lnTo>
                  <a:pt x="236916" y="15866"/>
                </a:lnTo>
                <a:lnTo>
                  <a:pt x="235016" y="15866"/>
                </a:lnTo>
                <a:lnTo>
                  <a:pt x="234478" y="9469"/>
                </a:lnTo>
                <a:lnTo>
                  <a:pt x="234478" y="15866"/>
                </a:lnTo>
                <a:lnTo>
                  <a:pt x="232736" y="15866"/>
                </a:lnTo>
                <a:lnTo>
                  <a:pt x="232736" y="823"/>
                </a:lnTo>
                <a:lnTo>
                  <a:pt x="235555" y="823"/>
                </a:lnTo>
                <a:lnTo>
                  <a:pt x="235966" y="5954"/>
                </a:lnTo>
                <a:lnTo>
                  <a:pt x="236378" y="823"/>
                </a:lnTo>
                <a:close/>
                <a:moveTo>
                  <a:pt x="246670" y="823"/>
                </a:moveTo>
                <a:lnTo>
                  <a:pt x="246670" y="15866"/>
                </a:lnTo>
                <a:lnTo>
                  <a:pt x="244929" y="15866"/>
                </a:lnTo>
                <a:lnTo>
                  <a:pt x="244929" y="9469"/>
                </a:lnTo>
                <a:lnTo>
                  <a:pt x="244390" y="15866"/>
                </a:lnTo>
                <a:lnTo>
                  <a:pt x="242490" y="15866"/>
                </a:lnTo>
                <a:lnTo>
                  <a:pt x="241952" y="9469"/>
                </a:lnTo>
                <a:lnTo>
                  <a:pt x="241952" y="15866"/>
                </a:lnTo>
                <a:lnTo>
                  <a:pt x="240242" y="15866"/>
                </a:lnTo>
                <a:lnTo>
                  <a:pt x="240242" y="823"/>
                </a:lnTo>
                <a:lnTo>
                  <a:pt x="243028" y="823"/>
                </a:lnTo>
                <a:lnTo>
                  <a:pt x="243440" y="5954"/>
                </a:lnTo>
                <a:lnTo>
                  <a:pt x="243852" y="823"/>
                </a:lnTo>
                <a:close/>
                <a:moveTo>
                  <a:pt x="254144" y="823"/>
                </a:moveTo>
                <a:lnTo>
                  <a:pt x="254144" y="15866"/>
                </a:lnTo>
                <a:lnTo>
                  <a:pt x="252402" y="15866"/>
                </a:lnTo>
                <a:lnTo>
                  <a:pt x="252402" y="9469"/>
                </a:lnTo>
                <a:lnTo>
                  <a:pt x="251864" y="15866"/>
                </a:lnTo>
                <a:lnTo>
                  <a:pt x="249964" y="15866"/>
                </a:lnTo>
                <a:lnTo>
                  <a:pt x="249426" y="9469"/>
                </a:lnTo>
                <a:lnTo>
                  <a:pt x="249426" y="15866"/>
                </a:lnTo>
                <a:lnTo>
                  <a:pt x="247715" y="15866"/>
                </a:lnTo>
                <a:lnTo>
                  <a:pt x="247715" y="823"/>
                </a:lnTo>
                <a:lnTo>
                  <a:pt x="250502" y="823"/>
                </a:lnTo>
                <a:lnTo>
                  <a:pt x="250914" y="5954"/>
                </a:lnTo>
                <a:lnTo>
                  <a:pt x="251326" y="823"/>
                </a:lnTo>
                <a:close/>
                <a:moveTo>
                  <a:pt x="261618" y="823"/>
                </a:moveTo>
                <a:lnTo>
                  <a:pt x="261618" y="15866"/>
                </a:lnTo>
                <a:lnTo>
                  <a:pt x="259876" y="15866"/>
                </a:lnTo>
                <a:lnTo>
                  <a:pt x="259876" y="9469"/>
                </a:lnTo>
                <a:lnTo>
                  <a:pt x="259338" y="15866"/>
                </a:lnTo>
                <a:lnTo>
                  <a:pt x="257438" y="15866"/>
                </a:lnTo>
                <a:lnTo>
                  <a:pt x="256899" y="9469"/>
                </a:lnTo>
                <a:lnTo>
                  <a:pt x="256899" y="15866"/>
                </a:lnTo>
                <a:lnTo>
                  <a:pt x="255189" y="15866"/>
                </a:lnTo>
                <a:lnTo>
                  <a:pt x="255189" y="823"/>
                </a:lnTo>
                <a:lnTo>
                  <a:pt x="257976" y="823"/>
                </a:lnTo>
                <a:lnTo>
                  <a:pt x="258388" y="5954"/>
                </a:lnTo>
                <a:lnTo>
                  <a:pt x="258831" y="823"/>
                </a:lnTo>
                <a:close/>
                <a:moveTo>
                  <a:pt x="269092" y="823"/>
                </a:moveTo>
                <a:lnTo>
                  <a:pt x="269092" y="15866"/>
                </a:lnTo>
                <a:lnTo>
                  <a:pt x="267350" y="15866"/>
                </a:lnTo>
                <a:lnTo>
                  <a:pt x="267350" y="9469"/>
                </a:lnTo>
                <a:lnTo>
                  <a:pt x="266844" y="15866"/>
                </a:lnTo>
                <a:lnTo>
                  <a:pt x="264912" y="15866"/>
                </a:lnTo>
                <a:lnTo>
                  <a:pt x="264405" y="9469"/>
                </a:lnTo>
                <a:lnTo>
                  <a:pt x="264405" y="15866"/>
                </a:lnTo>
                <a:lnTo>
                  <a:pt x="262663" y="15866"/>
                </a:lnTo>
                <a:lnTo>
                  <a:pt x="262663" y="823"/>
                </a:lnTo>
                <a:lnTo>
                  <a:pt x="265450" y="823"/>
                </a:lnTo>
                <a:lnTo>
                  <a:pt x="265862" y="5954"/>
                </a:lnTo>
                <a:lnTo>
                  <a:pt x="266305" y="823"/>
                </a:lnTo>
                <a:close/>
                <a:moveTo>
                  <a:pt x="276566" y="823"/>
                </a:moveTo>
                <a:lnTo>
                  <a:pt x="276566" y="15866"/>
                </a:lnTo>
                <a:lnTo>
                  <a:pt x="274824" y="15866"/>
                </a:lnTo>
                <a:lnTo>
                  <a:pt x="274824" y="9469"/>
                </a:lnTo>
                <a:lnTo>
                  <a:pt x="274317" y="15866"/>
                </a:lnTo>
                <a:lnTo>
                  <a:pt x="272386" y="15866"/>
                </a:lnTo>
                <a:lnTo>
                  <a:pt x="271879" y="9469"/>
                </a:lnTo>
                <a:lnTo>
                  <a:pt x="271879" y="15866"/>
                </a:lnTo>
                <a:lnTo>
                  <a:pt x="270137" y="15866"/>
                </a:lnTo>
                <a:lnTo>
                  <a:pt x="270137" y="823"/>
                </a:lnTo>
                <a:lnTo>
                  <a:pt x="272924" y="823"/>
                </a:lnTo>
                <a:lnTo>
                  <a:pt x="273367" y="5954"/>
                </a:lnTo>
                <a:lnTo>
                  <a:pt x="273779" y="823"/>
                </a:lnTo>
                <a:close/>
                <a:moveTo>
                  <a:pt x="284040" y="823"/>
                </a:moveTo>
                <a:lnTo>
                  <a:pt x="284040" y="15866"/>
                </a:lnTo>
                <a:lnTo>
                  <a:pt x="282298" y="15866"/>
                </a:lnTo>
                <a:lnTo>
                  <a:pt x="282298" y="9469"/>
                </a:lnTo>
                <a:lnTo>
                  <a:pt x="281791" y="15866"/>
                </a:lnTo>
                <a:lnTo>
                  <a:pt x="279860" y="15866"/>
                </a:lnTo>
                <a:lnTo>
                  <a:pt x="279353" y="9469"/>
                </a:lnTo>
                <a:lnTo>
                  <a:pt x="279353" y="15866"/>
                </a:lnTo>
                <a:lnTo>
                  <a:pt x="277611" y="15866"/>
                </a:lnTo>
                <a:lnTo>
                  <a:pt x="277611" y="823"/>
                </a:lnTo>
                <a:lnTo>
                  <a:pt x="280430" y="823"/>
                </a:lnTo>
                <a:lnTo>
                  <a:pt x="280841" y="5954"/>
                </a:lnTo>
                <a:lnTo>
                  <a:pt x="281253" y="823"/>
                </a:lnTo>
                <a:close/>
                <a:moveTo>
                  <a:pt x="7347" y="16689"/>
                </a:moveTo>
                <a:lnTo>
                  <a:pt x="7347" y="31732"/>
                </a:lnTo>
                <a:lnTo>
                  <a:pt x="5605" y="31732"/>
                </a:lnTo>
                <a:lnTo>
                  <a:pt x="5605" y="25335"/>
                </a:lnTo>
                <a:lnTo>
                  <a:pt x="5099" y="31732"/>
                </a:lnTo>
                <a:lnTo>
                  <a:pt x="3167" y="31732"/>
                </a:lnTo>
                <a:lnTo>
                  <a:pt x="2629" y="25335"/>
                </a:lnTo>
                <a:lnTo>
                  <a:pt x="2629" y="31732"/>
                </a:lnTo>
                <a:lnTo>
                  <a:pt x="918" y="31732"/>
                </a:lnTo>
                <a:lnTo>
                  <a:pt x="918" y="16689"/>
                </a:lnTo>
                <a:lnTo>
                  <a:pt x="3705" y="16689"/>
                </a:lnTo>
                <a:lnTo>
                  <a:pt x="4117" y="21820"/>
                </a:lnTo>
                <a:lnTo>
                  <a:pt x="4529" y="16689"/>
                </a:lnTo>
                <a:close/>
                <a:moveTo>
                  <a:pt x="14821" y="16689"/>
                </a:moveTo>
                <a:lnTo>
                  <a:pt x="14821" y="31732"/>
                </a:lnTo>
                <a:lnTo>
                  <a:pt x="13079" y="31732"/>
                </a:lnTo>
                <a:lnTo>
                  <a:pt x="13079" y="25335"/>
                </a:lnTo>
                <a:lnTo>
                  <a:pt x="12573" y="31732"/>
                </a:lnTo>
                <a:lnTo>
                  <a:pt x="10641" y="31732"/>
                </a:lnTo>
                <a:lnTo>
                  <a:pt x="10134" y="25335"/>
                </a:lnTo>
                <a:lnTo>
                  <a:pt x="10134" y="31732"/>
                </a:lnTo>
                <a:lnTo>
                  <a:pt x="8392" y="31732"/>
                </a:lnTo>
                <a:lnTo>
                  <a:pt x="8392" y="16689"/>
                </a:lnTo>
                <a:lnTo>
                  <a:pt x="11179" y="16689"/>
                </a:lnTo>
                <a:lnTo>
                  <a:pt x="11591" y="21820"/>
                </a:lnTo>
                <a:lnTo>
                  <a:pt x="12034" y="16689"/>
                </a:lnTo>
                <a:close/>
                <a:moveTo>
                  <a:pt x="22295" y="16689"/>
                </a:moveTo>
                <a:lnTo>
                  <a:pt x="22295" y="31732"/>
                </a:lnTo>
                <a:lnTo>
                  <a:pt x="20553" y="31732"/>
                </a:lnTo>
                <a:lnTo>
                  <a:pt x="20553" y="25335"/>
                </a:lnTo>
                <a:lnTo>
                  <a:pt x="20047" y="31732"/>
                </a:lnTo>
                <a:lnTo>
                  <a:pt x="18115" y="31732"/>
                </a:lnTo>
                <a:lnTo>
                  <a:pt x="17608" y="25335"/>
                </a:lnTo>
                <a:lnTo>
                  <a:pt x="17608" y="31732"/>
                </a:lnTo>
                <a:lnTo>
                  <a:pt x="15866" y="31732"/>
                </a:lnTo>
                <a:lnTo>
                  <a:pt x="15866" y="16689"/>
                </a:lnTo>
                <a:lnTo>
                  <a:pt x="18653" y="16689"/>
                </a:lnTo>
                <a:lnTo>
                  <a:pt x="19096" y="21820"/>
                </a:lnTo>
                <a:lnTo>
                  <a:pt x="19508" y="16689"/>
                </a:lnTo>
                <a:close/>
                <a:moveTo>
                  <a:pt x="29769" y="16689"/>
                </a:moveTo>
                <a:lnTo>
                  <a:pt x="29769" y="31732"/>
                </a:lnTo>
                <a:lnTo>
                  <a:pt x="28059" y="31732"/>
                </a:lnTo>
                <a:lnTo>
                  <a:pt x="28059" y="25335"/>
                </a:lnTo>
                <a:lnTo>
                  <a:pt x="27520" y="31732"/>
                </a:lnTo>
                <a:lnTo>
                  <a:pt x="25589" y="31732"/>
                </a:lnTo>
                <a:lnTo>
                  <a:pt x="25082" y="25335"/>
                </a:lnTo>
                <a:lnTo>
                  <a:pt x="25082" y="31732"/>
                </a:lnTo>
                <a:lnTo>
                  <a:pt x="23340" y="31732"/>
                </a:lnTo>
                <a:lnTo>
                  <a:pt x="23340" y="16689"/>
                </a:lnTo>
                <a:lnTo>
                  <a:pt x="26159" y="16689"/>
                </a:lnTo>
                <a:lnTo>
                  <a:pt x="26570" y="21820"/>
                </a:lnTo>
                <a:lnTo>
                  <a:pt x="26982" y="16689"/>
                </a:lnTo>
                <a:close/>
                <a:moveTo>
                  <a:pt x="37243" y="16689"/>
                </a:moveTo>
                <a:lnTo>
                  <a:pt x="37243" y="31732"/>
                </a:lnTo>
                <a:lnTo>
                  <a:pt x="35533" y="31732"/>
                </a:lnTo>
                <a:lnTo>
                  <a:pt x="35533" y="25335"/>
                </a:lnTo>
                <a:lnTo>
                  <a:pt x="34994" y="31732"/>
                </a:lnTo>
                <a:lnTo>
                  <a:pt x="33094" y="31732"/>
                </a:lnTo>
                <a:lnTo>
                  <a:pt x="32556" y="25335"/>
                </a:lnTo>
                <a:lnTo>
                  <a:pt x="32556" y="31732"/>
                </a:lnTo>
                <a:lnTo>
                  <a:pt x="30814" y="31732"/>
                </a:lnTo>
                <a:lnTo>
                  <a:pt x="30814" y="16689"/>
                </a:lnTo>
                <a:lnTo>
                  <a:pt x="33633" y="16689"/>
                </a:lnTo>
                <a:lnTo>
                  <a:pt x="34044" y="21820"/>
                </a:lnTo>
                <a:lnTo>
                  <a:pt x="34456" y="16689"/>
                </a:lnTo>
                <a:close/>
                <a:moveTo>
                  <a:pt x="44748" y="16689"/>
                </a:moveTo>
                <a:lnTo>
                  <a:pt x="44748" y="31732"/>
                </a:lnTo>
                <a:lnTo>
                  <a:pt x="43007" y="31732"/>
                </a:lnTo>
                <a:lnTo>
                  <a:pt x="43007" y="25335"/>
                </a:lnTo>
                <a:lnTo>
                  <a:pt x="42468" y="31732"/>
                </a:lnTo>
                <a:lnTo>
                  <a:pt x="40568" y="31732"/>
                </a:lnTo>
                <a:lnTo>
                  <a:pt x="40030" y="25335"/>
                </a:lnTo>
                <a:lnTo>
                  <a:pt x="40030" y="31732"/>
                </a:lnTo>
                <a:lnTo>
                  <a:pt x="38320" y="31732"/>
                </a:lnTo>
                <a:lnTo>
                  <a:pt x="38320" y="16689"/>
                </a:lnTo>
                <a:lnTo>
                  <a:pt x="41106" y="16689"/>
                </a:lnTo>
                <a:lnTo>
                  <a:pt x="41518" y="21820"/>
                </a:lnTo>
                <a:lnTo>
                  <a:pt x="41930" y="16689"/>
                </a:lnTo>
                <a:close/>
                <a:moveTo>
                  <a:pt x="52222" y="16689"/>
                </a:moveTo>
                <a:lnTo>
                  <a:pt x="52222" y="31732"/>
                </a:lnTo>
                <a:lnTo>
                  <a:pt x="50480" y="31732"/>
                </a:lnTo>
                <a:lnTo>
                  <a:pt x="50480" y="25335"/>
                </a:lnTo>
                <a:lnTo>
                  <a:pt x="49942" y="31732"/>
                </a:lnTo>
                <a:lnTo>
                  <a:pt x="48042" y="31732"/>
                </a:lnTo>
                <a:lnTo>
                  <a:pt x="47504" y="25335"/>
                </a:lnTo>
                <a:lnTo>
                  <a:pt x="47504" y="31732"/>
                </a:lnTo>
                <a:lnTo>
                  <a:pt x="45793" y="31732"/>
                </a:lnTo>
                <a:lnTo>
                  <a:pt x="45793" y="16689"/>
                </a:lnTo>
                <a:lnTo>
                  <a:pt x="48580" y="16689"/>
                </a:lnTo>
                <a:lnTo>
                  <a:pt x="48992" y="21820"/>
                </a:lnTo>
                <a:lnTo>
                  <a:pt x="49404" y="16689"/>
                </a:lnTo>
                <a:close/>
                <a:moveTo>
                  <a:pt x="59696" y="16689"/>
                </a:moveTo>
                <a:lnTo>
                  <a:pt x="59696" y="31732"/>
                </a:lnTo>
                <a:lnTo>
                  <a:pt x="57954" y="31732"/>
                </a:lnTo>
                <a:lnTo>
                  <a:pt x="57954" y="25335"/>
                </a:lnTo>
                <a:lnTo>
                  <a:pt x="57448" y="31732"/>
                </a:lnTo>
                <a:lnTo>
                  <a:pt x="55516" y="31732"/>
                </a:lnTo>
                <a:lnTo>
                  <a:pt x="54978" y="25335"/>
                </a:lnTo>
                <a:lnTo>
                  <a:pt x="54978" y="31732"/>
                </a:lnTo>
                <a:lnTo>
                  <a:pt x="53267" y="31732"/>
                </a:lnTo>
                <a:lnTo>
                  <a:pt x="53267" y="16689"/>
                </a:lnTo>
                <a:lnTo>
                  <a:pt x="56054" y="16689"/>
                </a:lnTo>
                <a:lnTo>
                  <a:pt x="56466" y="21820"/>
                </a:lnTo>
                <a:lnTo>
                  <a:pt x="56878" y="16689"/>
                </a:lnTo>
                <a:close/>
                <a:moveTo>
                  <a:pt x="67170" y="16689"/>
                </a:moveTo>
                <a:lnTo>
                  <a:pt x="67170" y="31732"/>
                </a:lnTo>
                <a:lnTo>
                  <a:pt x="65428" y="31732"/>
                </a:lnTo>
                <a:lnTo>
                  <a:pt x="65428" y="25335"/>
                </a:lnTo>
                <a:lnTo>
                  <a:pt x="64922" y="31732"/>
                </a:lnTo>
                <a:lnTo>
                  <a:pt x="62990" y="31732"/>
                </a:lnTo>
                <a:lnTo>
                  <a:pt x="62483" y="25335"/>
                </a:lnTo>
                <a:lnTo>
                  <a:pt x="62483" y="31732"/>
                </a:lnTo>
                <a:lnTo>
                  <a:pt x="60741" y="31732"/>
                </a:lnTo>
                <a:lnTo>
                  <a:pt x="60741" y="16689"/>
                </a:lnTo>
                <a:lnTo>
                  <a:pt x="63528" y="16689"/>
                </a:lnTo>
                <a:lnTo>
                  <a:pt x="63940" y="21820"/>
                </a:lnTo>
                <a:lnTo>
                  <a:pt x="64383" y="16689"/>
                </a:lnTo>
                <a:close/>
                <a:moveTo>
                  <a:pt x="74644" y="16689"/>
                </a:moveTo>
                <a:lnTo>
                  <a:pt x="74644" y="31732"/>
                </a:lnTo>
                <a:lnTo>
                  <a:pt x="72902" y="31732"/>
                </a:lnTo>
                <a:lnTo>
                  <a:pt x="72902" y="25335"/>
                </a:lnTo>
                <a:lnTo>
                  <a:pt x="72395" y="31732"/>
                </a:lnTo>
                <a:lnTo>
                  <a:pt x="70464" y="31732"/>
                </a:lnTo>
                <a:lnTo>
                  <a:pt x="69957" y="25335"/>
                </a:lnTo>
                <a:lnTo>
                  <a:pt x="69957" y="31732"/>
                </a:lnTo>
                <a:lnTo>
                  <a:pt x="68215" y="31732"/>
                </a:lnTo>
                <a:lnTo>
                  <a:pt x="68215" y="16689"/>
                </a:lnTo>
                <a:lnTo>
                  <a:pt x="71002" y="16689"/>
                </a:lnTo>
                <a:lnTo>
                  <a:pt x="71445" y="21820"/>
                </a:lnTo>
                <a:lnTo>
                  <a:pt x="71857" y="16689"/>
                </a:lnTo>
                <a:close/>
                <a:moveTo>
                  <a:pt x="82118" y="16689"/>
                </a:moveTo>
                <a:lnTo>
                  <a:pt x="82118" y="31732"/>
                </a:lnTo>
                <a:lnTo>
                  <a:pt x="80376" y="31732"/>
                </a:lnTo>
                <a:lnTo>
                  <a:pt x="80376" y="25335"/>
                </a:lnTo>
                <a:lnTo>
                  <a:pt x="79869" y="31732"/>
                </a:lnTo>
                <a:lnTo>
                  <a:pt x="77969" y="31732"/>
                </a:lnTo>
                <a:lnTo>
                  <a:pt x="77431" y="25335"/>
                </a:lnTo>
                <a:lnTo>
                  <a:pt x="77431" y="31732"/>
                </a:lnTo>
                <a:lnTo>
                  <a:pt x="75689" y="31732"/>
                </a:lnTo>
                <a:lnTo>
                  <a:pt x="75689" y="16689"/>
                </a:lnTo>
                <a:lnTo>
                  <a:pt x="78508" y="16689"/>
                </a:lnTo>
                <a:lnTo>
                  <a:pt x="78919" y="21820"/>
                </a:lnTo>
                <a:lnTo>
                  <a:pt x="79331" y="16689"/>
                </a:lnTo>
                <a:close/>
                <a:moveTo>
                  <a:pt x="89623" y="16689"/>
                </a:moveTo>
                <a:lnTo>
                  <a:pt x="89623" y="31732"/>
                </a:lnTo>
                <a:lnTo>
                  <a:pt x="87882" y="31732"/>
                </a:lnTo>
                <a:lnTo>
                  <a:pt x="87882" y="25335"/>
                </a:lnTo>
                <a:lnTo>
                  <a:pt x="87343" y="31732"/>
                </a:lnTo>
                <a:lnTo>
                  <a:pt x="85443" y="31732"/>
                </a:lnTo>
                <a:lnTo>
                  <a:pt x="84905" y="25335"/>
                </a:lnTo>
                <a:lnTo>
                  <a:pt x="84905" y="31732"/>
                </a:lnTo>
                <a:lnTo>
                  <a:pt x="83163" y="31732"/>
                </a:lnTo>
                <a:lnTo>
                  <a:pt x="83163" y="16689"/>
                </a:lnTo>
                <a:lnTo>
                  <a:pt x="85982" y="16689"/>
                </a:lnTo>
                <a:lnTo>
                  <a:pt x="86393" y="21820"/>
                </a:lnTo>
                <a:lnTo>
                  <a:pt x="86805" y="16689"/>
                </a:lnTo>
                <a:close/>
                <a:moveTo>
                  <a:pt x="97097" y="16689"/>
                </a:moveTo>
                <a:lnTo>
                  <a:pt x="97097" y="31732"/>
                </a:lnTo>
                <a:lnTo>
                  <a:pt x="95356" y="31732"/>
                </a:lnTo>
                <a:lnTo>
                  <a:pt x="95356" y="25335"/>
                </a:lnTo>
                <a:lnTo>
                  <a:pt x="94817" y="31732"/>
                </a:lnTo>
                <a:lnTo>
                  <a:pt x="92917" y="31732"/>
                </a:lnTo>
                <a:lnTo>
                  <a:pt x="92379" y="25335"/>
                </a:lnTo>
                <a:lnTo>
                  <a:pt x="92379" y="31732"/>
                </a:lnTo>
                <a:lnTo>
                  <a:pt x="90637" y="31732"/>
                </a:lnTo>
                <a:lnTo>
                  <a:pt x="90637" y="16689"/>
                </a:lnTo>
                <a:lnTo>
                  <a:pt x="93455" y="16689"/>
                </a:lnTo>
                <a:lnTo>
                  <a:pt x="93867" y="21820"/>
                </a:lnTo>
                <a:lnTo>
                  <a:pt x="94279" y="16689"/>
                </a:lnTo>
                <a:close/>
                <a:moveTo>
                  <a:pt x="104571" y="16689"/>
                </a:moveTo>
                <a:lnTo>
                  <a:pt x="104571" y="31732"/>
                </a:lnTo>
                <a:lnTo>
                  <a:pt x="102829" y="31732"/>
                </a:lnTo>
                <a:lnTo>
                  <a:pt x="102829" y="25335"/>
                </a:lnTo>
                <a:lnTo>
                  <a:pt x="102323" y="31732"/>
                </a:lnTo>
                <a:lnTo>
                  <a:pt x="100391" y="31732"/>
                </a:lnTo>
                <a:lnTo>
                  <a:pt x="99853" y="25335"/>
                </a:lnTo>
                <a:lnTo>
                  <a:pt x="99853" y="31732"/>
                </a:lnTo>
                <a:lnTo>
                  <a:pt x="98142" y="31732"/>
                </a:lnTo>
                <a:lnTo>
                  <a:pt x="98142" y="16689"/>
                </a:lnTo>
                <a:lnTo>
                  <a:pt x="100929" y="16689"/>
                </a:lnTo>
                <a:lnTo>
                  <a:pt x="101341" y="21820"/>
                </a:lnTo>
                <a:lnTo>
                  <a:pt x="101753" y="16689"/>
                </a:lnTo>
                <a:close/>
                <a:moveTo>
                  <a:pt x="112045" y="16689"/>
                </a:moveTo>
                <a:lnTo>
                  <a:pt x="112045" y="31732"/>
                </a:lnTo>
                <a:lnTo>
                  <a:pt x="110303" y="31732"/>
                </a:lnTo>
                <a:lnTo>
                  <a:pt x="110303" y="25335"/>
                </a:lnTo>
                <a:lnTo>
                  <a:pt x="109797" y="31732"/>
                </a:lnTo>
                <a:lnTo>
                  <a:pt x="107865" y="31732"/>
                </a:lnTo>
                <a:lnTo>
                  <a:pt x="107358" y="25335"/>
                </a:lnTo>
                <a:lnTo>
                  <a:pt x="107358" y="31732"/>
                </a:lnTo>
                <a:lnTo>
                  <a:pt x="105616" y="31732"/>
                </a:lnTo>
                <a:lnTo>
                  <a:pt x="105616" y="16689"/>
                </a:lnTo>
                <a:lnTo>
                  <a:pt x="108403" y="16689"/>
                </a:lnTo>
                <a:lnTo>
                  <a:pt x="108815" y="21820"/>
                </a:lnTo>
                <a:lnTo>
                  <a:pt x="109258" y="16689"/>
                </a:lnTo>
                <a:close/>
                <a:moveTo>
                  <a:pt x="119519" y="16689"/>
                </a:moveTo>
                <a:lnTo>
                  <a:pt x="119519" y="31732"/>
                </a:lnTo>
                <a:lnTo>
                  <a:pt x="117777" y="31732"/>
                </a:lnTo>
                <a:lnTo>
                  <a:pt x="117777" y="25335"/>
                </a:lnTo>
                <a:lnTo>
                  <a:pt x="117271" y="31732"/>
                </a:lnTo>
                <a:lnTo>
                  <a:pt x="115339" y="31732"/>
                </a:lnTo>
                <a:lnTo>
                  <a:pt x="114832" y="25335"/>
                </a:lnTo>
                <a:lnTo>
                  <a:pt x="114832" y="31732"/>
                </a:lnTo>
                <a:lnTo>
                  <a:pt x="113090" y="31732"/>
                </a:lnTo>
                <a:lnTo>
                  <a:pt x="113090" y="16689"/>
                </a:lnTo>
                <a:lnTo>
                  <a:pt x="115877" y="16689"/>
                </a:lnTo>
                <a:lnTo>
                  <a:pt x="116320" y="21820"/>
                </a:lnTo>
                <a:lnTo>
                  <a:pt x="116732" y="16689"/>
                </a:lnTo>
                <a:close/>
                <a:moveTo>
                  <a:pt x="126993" y="16689"/>
                </a:moveTo>
                <a:lnTo>
                  <a:pt x="126993" y="31732"/>
                </a:lnTo>
                <a:lnTo>
                  <a:pt x="125283" y="31732"/>
                </a:lnTo>
                <a:lnTo>
                  <a:pt x="125283" y="25335"/>
                </a:lnTo>
                <a:lnTo>
                  <a:pt x="124744" y="31732"/>
                </a:lnTo>
                <a:lnTo>
                  <a:pt x="122813" y="31732"/>
                </a:lnTo>
                <a:lnTo>
                  <a:pt x="122306" y="25335"/>
                </a:lnTo>
                <a:lnTo>
                  <a:pt x="122306" y="31732"/>
                </a:lnTo>
                <a:lnTo>
                  <a:pt x="120564" y="31732"/>
                </a:lnTo>
                <a:lnTo>
                  <a:pt x="120564" y="16689"/>
                </a:lnTo>
                <a:lnTo>
                  <a:pt x="123351" y="16689"/>
                </a:lnTo>
                <a:lnTo>
                  <a:pt x="123794" y="21820"/>
                </a:lnTo>
                <a:lnTo>
                  <a:pt x="124206" y="16689"/>
                </a:lnTo>
                <a:close/>
                <a:moveTo>
                  <a:pt x="134467" y="16689"/>
                </a:moveTo>
                <a:lnTo>
                  <a:pt x="134467" y="31732"/>
                </a:lnTo>
                <a:lnTo>
                  <a:pt x="132757" y="31732"/>
                </a:lnTo>
                <a:lnTo>
                  <a:pt x="132757" y="25335"/>
                </a:lnTo>
                <a:lnTo>
                  <a:pt x="132218" y="31732"/>
                </a:lnTo>
                <a:lnTo>
                  <a:pt x="130318" y="31732"/>
                </a:lnTo>
                <a:lnTo>
                  <a:pt x="129780" y="25335"/>
                </a:lnTo>
                <a:lnTo>
                  <a:pt x="129780" y="31732"/>
                </a:lnTo>
                <a:lnTo>
                  <a:pt x="128038" y="31732"/>
                </a:lnTo>
                <a:lnTo>
                  <a:pt x="128038" y="16689"/>
                </a:lnTo>
                <a:lnTo>
                  <a:pt x="130857" y="16689"/>
                </a:lnTo>
                <a:lnTo>
                  <a:pt x="131268" y="21820"/>
                </a:lnTo>
                <a:lnTo>
                  <a:pt x="131680" y="16689"/>
                </a:lnTo>
                <a:close/>
                <a:moveTo>
                  <a:pt x="141941" y="16689"/>
                </a:moveTo>
                <a:lnTo>
                  <a:pt x="141941" y="31732"/>
                </a:lnTo>
                <a:lnTo>
                  <a:pt x="140231" y="31732"/>
                </a:lnTo>
                <a:lnTo>
                  <a:pt x="140231" y="25335"/>
                </a:lnTo>
                <a:lnTo>
                  <a:pt x="139692" y="31732"/>
                </a:lnTo>
                <a:lnTo>
                  <a:pt x="137792" y="31732"/>
                </a:lnTo>
                <a:lnTo>
                  <a:pt x="137254" y="25335"/>
                </a:lnTo>
                <a:lnTo>
                  <a:pt x="137254" y="31732"/>
                </a:lnTo>
                <a:lnTo>
                  <a:pt x="135512" y="31732"/>
                </a:lnTo>
                <a:lnTo>
                  <a:pt x="135512" y="16689"/>
                </a:lnTo>
                <a:lnTo>
                  <a:pt x="138330" y="16689"/>
                </a:lnTo>
                <a:lnTo>
                  <a:pt x="138742" y="21820"/>
                </a:lnTo>
                <a:lnTo>
                  <a:pt x="139154" y="16689"/>
                </a:lnTo>
                <a:close/>
                <a:moveTo>
                  <a:pt x="149446" y="16689"/>
                </a:moveTo>
                <a:lnTo>
                  <a:pt x="149446" y="31732"/>
                </a:lnTo>
                <a:lnTo>
                  <a:pt x="147705" y="31732"/>
                </a:lnTo>
                <a:lnTo>
                  <a:pt x="147705" y="25335"/>
                </a:lnTo>
                <a:lnTo>
                  <a:pt x="147166" y="31732"/>
                </a:lnTo>
                <a:lnTo>
                  <a:pt x="145266" y="31732"/>
                </a:lnTo>
                <a:lnTo>
                  <a:pt x="144728" y="25335"/>
                </a:lnTo>
                <a:lnTo>
                  <a:pt x="144728" y="31732"/>
                </a:lnTo>
                <a:lnTo>
                  <a:pt x="142986" y="31732"/>
                </a:lnTo>
                <a:lnTo>
                  <a:pt x="142986" y="16689"/>
                </a:lnTo>
                <a:lnTo>
                  <a:pt x="145804" y="16689"/>
                </a:lnTo>
                <a:lnTo>
                  <a:pt x="146216" y="21820"/>
                </a:lnTo>
                <a:lnTo>
                  <a:pt x="146628" y="16689"/>
                </a:lnTo>
                <a:close/>
                <a:moveTo>
                  <a:pt x="156920" y="16689"/>
                </a:moveTo>
                <a:lnTo>
                  <a:pt x="156920" y="31732"/>
                </a:lnTo>
                <a:lnTo>
                  <a:pt x="155178" y="31732"/>
                </a:lnTo>
                <a:lnTo>
                  <a:pt x="155178" y="25335"/>
                </a:lnTo>
                <a:lnTo>
                  <a:pt x="154640" y="31732"/>
                </a:lnTo>
                <a:lnTo>
                  <a:pt x="152740" y="31732"/>
                </a:lnTo>
                <a:lnTo>
                  <a:pt x="152233" y="25335"/>
                </a:lnTo>
                <a:lnTo>
                  <a:pt x="152233" y="31732"/>
                </a:lnTo>
                <a:lnTo>
                  <a:pt x="150491" y="31732"/>
                </a:lnTo>
                <a:lnTo>
                  <a:pt x="150491" y="16689"/>
                </a:lnTo>
                <a:lnTo>
                  <a:pt x="153278" y="16689"/>
                </a:lnTo>
                <a:lnTo>
                  <a:pt x="153690" y="21820"/>
                </a:lnTo>
                <a:lnTo>
                  <a:pt x="154133" y="16689"/>
                </a:lnTo>
                <a:close/>
                <a:moveTo>
                  <a:pt x="164394" y="16689"/>
                </a:moveTo>
                <a:lnTo>
                  <a:pt x="164394" y="31732"/>
                </a:lnTo>
                <a:lnTo>
                  <a:pt x="162652" y="31732"/>
                </a:lnTo>
                <a:lnTo>
                  <a:pt x="162652" y="25335"/>
                </a:lnTo>
                <a:lnTo>
                  <a:pt x="162146" y="31732"/>
                </a:lnTo>
                <a:lnTo>
                  <a:pt x="160214" y="31732"/>
                </a:lnTo>
                <a:lnTo>
                  <a:pt x="159707" y="25335"/>
                </a:lnTo>
                <a:lnTo>
                  <a:pt x="159707" y="31732"/>
                </a:lnTo>
                <a:lnTo>
                  <a:pt x="157965" y="31732"/>
                </a:lnTo>
                <a:lnTo>
                  <a:pt x="157965" y="16689"/>
                </a:lnTo>
                <a:lnTo>
                  <a:pt x="160752" y="16689"/>
                </a:lnTo>
                <a:lnTo>
                  <a:pt x="161164" y="21820"/>
                </a:lnTo>
                <a:lnTo>
                  <a:pt x="161607" y="16689"/>
                </a:lnTo>
                <a:close/>
                <a:moveTo>
                  <a:pt x="171868" y="16689"/>
                </a:moveTo>
                <a:lnTo>
                  <a:pt x="171868" y="31732"/>
                </a:lnTo>
                <a:lnTo>
                  <a:pt x="170126" y="31732"/>
                </a:lnTo>
                <a:lnTo>
                  <a:pt x="170126" y="25335"/>
                </a:lnTo>
                <a:lnTo>
                  <a:pt x="169620" y="31732"/>
                </a:lnTo>
                <a:lnTo>
                  <a:pt x="167688" y="31732"/>
                </a:lnTo>
                <a:lnTo>
                  <a:pt x="167181" y="25335"/>
                </a:lnTo>
                <a:lnTo>
                  <a:pt x="167181" y="31732"/>
                </a:lnTo>
                <a:lnTo>
                  <a:pt x="165439" y="31732"/>
                </a:lnTo>
                <a:lnTo>
                  <a:pt x="165439" y="16689"/>
                </a:lnTo>
                <a:lnTo>
                  <a:pt x="168226" y="16689"/>
                </a:lnTo>
                <a:lnTo>
                  <a:pt x="168638" y="21820"/>
                </a:lnTo>
                <a:lnTo>
                  <a:pt x="169081" y="16689"/>
                </a:lnTo>
                <a:close/>
                <a:moveTo>
                  <a:pt x="179342" y="16689"/>
                </a:moveTo>
                <a:lnTo>
                  <a:pt x="179342" y="31732"/>
                </a:lnTo>
                <a:lnTo>
                  <a:pt x="177600" y="31732"/>
                </a:lnTo>
                <a:lnTo>
                  <a:pt x="177600" y="25335"/>
                </a:lnTo>
                <a:lnTo>
                  <a:pt x="177093" y="31732"/>
                </a:lnTo>
                <a:lnTo>
                  <a:pt x="175193" y="31732"/>
                </a:lnTo>
                <a:lnTo>
                  <a:pt x="174655" y="25335"/>
                </a:lnTo>
                <a:lnTo>
                  <a:pt x="174655" y="31732"/>
                </a:lnTo>
                <a:lnTo>
                  <a:pt x="172913" y="31732"/>
                </a:lnTo>
                <a:lnTo>
                  <a:pt x="172913" y="16689"/>
                </a:lnTo>
                <a:lnTo>
                  <a:pt x="175732" y="16689"/>
                </a:lnTo>
                <a:lnTo>
                  <a:pt x="176143" y="21820"/>
                </a:lnTo>
                <a:lnTo>
                  <a:pt x="176555" y="16689"/>
                </a:lnTo>
                <a:close/>
                <a:moveTo>
                  <a:pt x="186816" y="16689"/>
                </a:moveTo>
                <a:lnTo>
                  <a:pt x="186816" y="31732"/>
                </a:lnTo>
                <a:lnTo>
                  <a:pt x="185106" y="31732"/>
                </a:lnTo>
                <a:lnTo>
                  <a:pt x="185106" y="25335"/>
                </a:lnTo>
                <a:lnTo>
                  <a:pt x="184567" y="31732"/>
                </a:lnTo>
                <a:lnTo>
                  <a:pt x="182667" y="31732"/>
                </a:lnTo>
                <a:lnTo>
                  <a:pt x="182129" y="25335"/>
                </a:lnTo>
                <a:lnTo>
                  <a:pt x="182129" y="31732"/>
                </a:lnTo>
                <a:lnTo>
                  <a:pt x="180387" y="31732"/>
                </a:lnTo>
                <a:lnTo>
                  <a:pt x="180387" y="16689"/>
                </a:lnTo>
                <a:lnTo>
                  <a:pt x="183206" y="16689"/>
                </a:lnTo>
                <a:lnTo>
                  <a:pt x="183617" y="21820"/>
                </a:lnTo>
                <a:lnTo>
                  <a:pt x="184029" y="16689"/>
                </a:lnTo>
                <a:close/>
                <a:moveTo>
                  <a:pt x="194321" y="16689"/>
                </a:moveTo>
                <a:lnTo>
                  <a:pt x="194321" y="31732"/>
                </a:lnTo>
                <a:lnTo>
                  <a:pt x="192580" y="31732"/>
                </a:lnTo>
                <a:lnTo>
                  <a:pt x="192580" y="25335"/>
                </a:lnTo>
                <a:lnTo>
                  <a:pt x="192041" y="31732"/>
                </a:lnTo>
                <a:lnTo>
                  <a:pt x="190141" y="31732"/>
                </a:lnTo>
                <a:lnTo>
                  <a:pt x="189603" y="25335"/>
                </a:lnTo>
                <a:lnTo>
                  <a:pt x="189603" y="31732"/>
                </a:lnTo>
                <a:lnTo>
                  <a:pt x="187861" y="31732"/>
                </a:lnTo>
                <a:lnTo>
                  <a:pt x="187861" y="16689"/>
                </a:lnTo>
                <a:lnTo>
                  <a:pt x="190679" y="16689"/>
                </a:lnTo>
                <a:lnTo>
                  <a:pt x="191091" y="21820"/>
                </a:lnTo>
                <a:lnTo>
                  <a:pt x="191503" y="16689"/>
                </a:lnTo>
                <a:close/>
                <a:moveTo>
                  <a:pt x="201795" y="16689"/>
                </a:moveTo>
                <a:lnTo>
                  <a:pt x="201795" y="31732"/>
                </a:lnTo>
                <a:lnTo>
                  <a:pt x="200054" y="31732"/>
                </a:lnTo>
                <a:lnTo>
                  <a:pt x="200054" y="25335"/>
                </a:lnTo>
                <a:lnTo>
                  <a:pt x="199515" y="31732"/>
                </a:lnTo>
                <a:lnTo>
                  <a:pt x="197615" y="31732"/>
                </a:lnTo>
                <a:lnTo>
                  <a:pt x="197077" y="25335"/>
                </a:lnTo>
                <a:lnTo>
                  <a:pt x="197077" y="31732"/>
                </a:lnTo>
                <a:lnTo>
                  <a:pt x="195366" y="31732"/>
                </a:lnTo>
                <a:lnTo>
                  <a:pt x="195366" y="16689"/>
                </a:lnTo>
                <a:lnTo>
                  <a:pt x="198153" y="16689"/>
                </a:lnTo>
                <a:lnTo>
                  <a:pt x="198565" y="21820"/>
                </a:lnTo>
                <a:lnTo>
                  <a:pt x="198977" y="16689"/>
                </a:lnTo>
                <a:close/>
                <a:moveTo>
                  <a:pt x="209269" y="16689"/>
                </a:moveTo>
                <a:lnTo>
                  <a:pt x="209269" y="31732"/>
                </a:lnTo>
                <a:lnTo>
                  <a:pt x="207527" y="31732"/>
                </a:lnTo>
                <a:lnTo>
                  <a:pt x="207527" y="25335"/>
                </a:lnTo>
                <a:lnTo>
                  <a:pt x="207021" y="31732"/>
                </a:lnTo>
                <a:lnTo>
                  <a:pt x="205089" y="31732"/>
                </a:lnTo>
                <a:lnTo>
                  <a:pt x="204582" y="25335"/>
                </a:lnTo>
                <a:lnTo>
                  <a:pt x="204582" y="31732"/>
                </a:lnTo>
                <a:lnTo>
                  <a:pt x="202840" y="31732"/>
                </a:lnTo>
                <a:lnTo>
                  <a:pt x="202840" y="16689"/>
                </a:lnTo>
                <a:lnTo>
                  <a:pt x="205627" y="16689"/>
                </a:lnTo>
                <a:lnTo>
                  <a:pt x="206039" y="21820"/>
                </a:lnTo>
                <a:lnTo>
                  <a:pt x="206451" y="16689"/>
                </a:lnTo>
                <a:close/>
                <a:moveTo>
                  <a:pt x="216743" y="16689"/>
                </a:moveTo>
                <a:lnTo>
                  <a:pt x="216743" y="31732"/>
                </a:lnTo>
                <a:lnTo>
                  <a:pt x="215001" y="31732"/>
                </a:lnTo>
                <a:lnTo>
                  <a:pt x="215001" y="25335"/>
                </a:lnTo>
                <a:lnTo>
                  <a:pt x="214495" y="31732"/>
                </a:lnTo>
                <a:lnTo>
                  <a:pt x="212563" y="31732"/>
                </a:lnTo>
                <a:lnTo>
                  <a:pt x="212056" y="25335"/>
                </a:lnTo>
                <a:lnTo>
                  <a:pt x="212056" y="31732"/>
                </a:lnTo>
                <a:lnTo>
                  <a:pt x="210314" y="31732"/>
                </a:lnTo>
                <a:lnTo>
                  <a:pt x="210314" y="16689"/>
                </a:lnTo>
                <a:lnTo>
                  <a:pt x="213101" y="16689"/>
                </a:lnTo>
                <a:lnTo>
                  <a:pt x="213513" y="21820"/>
                </a:lnTo>
                <a:lnTo>
                  <a:pt x="213956" y="16689"/>
                </a:lnTo>
                <a:close/>
                <a:moveTo>
                  <a:pt x="224217" y="16689"/>
                </a:moveTo>
                <a:lnTo>
                  <a:pt x="224217" y="31732"/>
                </a:lnTo>
                <a:lnTo>
                  <a:pt x="222475" y="31732"/>
                </a:lnTo>
                <a:lnTo>
                  <a:pt x="222475" y="25335"/>
                </a:lnTo>
                <a:lnTo>
                  <a:pt x="221969" y="31732"/>
                </a:lnTo>
                <a:lnTo>
                  <a:pt x="220037" y="31732"/>
                </a:lnTo>
                <a:lnTo>
                  <a:pt x="219530" y="25335"/>
                </a:lnTo>
                <a:lnTo>
                  <a:pt x="219530" y="31732"/>
                </a:lnTo>
                <a:lnTo>
                  <a:pt x="217788" y="31732"/>
                </a:lnTo>
                <a:lnTo>
                  <a:pt x="217788" y="16689"/>
                </a:lnTo>
                <a:lnTo>
                  <a:pt x="220575" y="16689"/>
                </a:lnTo>
                <a:lnTo>
                  <a:pt x="221018" y="21820"/>
                </a:lnTo>
                <a:lnTo>
                  <a:pt x="221430" y="16689"/>
                </a:lnTo>
                <a:close/>
                <a:moveTo>
                  <a:pt x="231691" y="16689"/>
                </a:moveTo>
                <a:lnTo>
                  <a:pt x="231691" y="31732"/>
                </a:lnTo>
                <a:lnTo>
                  <a:pt x="229981" y="31732"/>
                </a:lnTo>
                <a:lnTo>
                  <a:pt x="229981" y="25335"/>
                </a:lnTo>
                <a:lnTo>
                  <a:pt x="229442" y="31732"/>
                </a:lnTo>
                <a:lnTo>
                  <a:pt x="227542" y="31732"/>
                </a:lnTo>
                <a:lnTo>
                  <a:pt x="227004" y="25335"/>
                </a:lnTo>
                <a:lnTo>
                  <a:pt x="227004" y="31732"/>
                </a:lnTo>
                <a:lnTo>
                  <a:pt x="225262" y="31732"/>
                </a:lnTo>
                <a:lnTo>
                  <a:pt x="225262" y="16689"/>
                </a:lnTo>
                <a:lnTo>
                  <a:pt x="228049" y="16689"/>
                </a:lnTo>
                <a:lnTo>
                  <a:pt x="228492" y="21820"/>
                </a:lnTo>
                <a:lnTo>
                  <a:pt x="228904" y="16689"/>
                </a:lnTo>
                <a:close/>
                <a:moveTo>
                  <a:pt x="239165" y="16689"/>
                </a:moveTo>
                <a:lnTo>
                  <a:pt x="239165" y="31732"/>
                </a:lnTo>
                <a:lnTo>
                  <a:pt x="237455" y="31732"/>
                </a:lnTo>
                <a:lnTo>
                  <a:pt x="237455" y="25335"/>
                </a:lnTo>
                <a:lnTo>
                  <a:pt x="236916" y="31732"/>
                </a:lnTo>
                <a:lnTo>
                  <a:pt x="235016" y="31732"/>
                </a:lnTo>
                <a:lnTo>
                  <a:pt x="234478" y="25335"/>
                </a:lnTo>
                <a:lnTo>
                  <a:pt x="234478" y="31732"/>
                </a:lnTo>
                <a:lnTo>
                  <a:pt x="232736" y="31732"/>
                </a:lnTo>
                <a:lnTo>
                  <a:pt x="232736" y="16689"/>
                </a:lnTo>
                <a:lnTo>
                  <a:pt x="235555" y="16689"/>
                </a:lnTo>
                <a:lnTo>
                  <a:pt x="235966" y="21820"/>
                </a:lnTo>
                <a:lnTo>
                  <a:pt x="236378" y="16689"/>
                </a:lnTo>
                <a:close/>
                <a:moveTo>
                  <a:pt x="246670" y="16689"/>
                </a:moveTo>
                <a:lnTo>
                  <a:pt x="246670" y="31732"/>
                </a:lnTo>
                <a:lnTo>
                  <a:pt x="244929" y="31732"/>
                </a:lnTo>
                <a:lnTo>
                  <a:pt x="244929" y="25335"/>
                </a:lnTo>
                <a:lnTo>
                  <a:pt x="244390" y="31732"/>
                </a:lnTo>
                <a:lnTo>
                  <a:pt x="242490" y="31732"/>
                </a:lnTo>
                <a:lnTo>
                  <a:pt x="241952" y="25335"/>
                </a:lnTo>
                <a:lnTo>
                  <a:pt x="241952" y="31732"/>
                </a:lnTo>
                <a:lnTo>
                  <a:pt x="240242" y="31732"/>
                </a:lnTo>
                <a:lnTo>
                  <a:pt x="240242" y="16689"/>
                </a:lnTo>
                <a:lnTo>
                  <a:pt x="243028" y="16689"/>
                </a:lnTo>
                <a:lnTo>
                  <a:pt x="243440" y="21820"/>
                </a:lnTo>
                <a:lnTo>
                  <a:pt x="243852" y="16689"/>
                </a:lnTo>
                <a:close/>
                <a:moveTo>
                  <a:pt x="254144" y="16689"/>
                </a:moveTo>
                <a:lnTo>
                  <a:pt x="254144" y="31732"/>
                </a:lnTo>
                <a:lnTo>
                  <a:pt x="252402" y="31732"/>
                </a:lnTo>
                <a:lnTo>
                  <a:pt x="252402" y="25335"/>
                </a:lnTo>
                <a:lnTo>
                  <a:pt x="251864" y="31732"/>
                </a:lnTo>
                <a:lnTo>
                  <a:pt x="249964" y="31732"/>
                </a:lnTo>
                <a:lnTo>
                  <a:pt x="249426" y="25335"/>
                </a:lnTo>
                <a:lnTo>
                  <a:pt x="249426" y="31732"/>
                </a:lnTo>
                <a:lnTo>
                  <a:pt x="247715" y="31732"/>
                </a:lnTo>
                <a:lnTo>
                  <a:pt x="247715" y="16689"/>
                </a:lnTo>
                <a:lnTo>
                  <a:pt x="250502" y="16689"/>
                </a:lnTo>
                <a:lnTo>
                  <a:pt x="250914" y="21820"/>
                </a:lnTo>
                <a:lnTo>
                  <a:pt x="251326" y="16689"/>
                </a:lnTo>
                <a:close/>
                <a:moveTo>
                  <a:pt x="261618" y="16689"/>
                </a:moveTo>
                <a:lnTo>
                  <a:pt x="261618" y="31732"/>
                </a:lnTo>
                <a:lnTo>
                  <a:pt x="259876" y="31732"/>
                </a:lnTo>
                <a:lnTo>
                  <a:pt x="259876" y="25335"/>
                </a:lnTo>
                <a:lnTo>
                  <a:pt x="259338" y="31732"/>
                </a:lnTo>
                <a:lnTo>
                  <a:pt x="257438" y="31732"/>
                </a:lnTo>
                <a:lnTo>
                  <a:pt x="256899" y="25335"/>
                </a:lnTo>
                <a:lnTo>
                  <a:pt x="256899" y="31732"/>
                </a:lnTo>
                <a:lnTo>
                  <a:pt x="255189" y="31732"/>
                </a:lnTo>
                <a:lnTo>
                  <a:pt x="255189" y="16689"/>
                </a:lnTo>
                <a:lnTo>
                  <a:pt x="257976" y="16689"/>
                </a:lnTo>
                <a:lnTo>
                  <a:pt x="258388" y="21820"/>
                </a:lnTo>
                <a:lnTo>
                  <a:pt x="258831" y="16689"/>
                </a:lnTo>
                <a:close/>
                <a:moveTo>
                  <a:pt x="269092" y="16689"/>
                </a:moveTo>
                <a:lnTo>
                  <a:pt x="269092" y="31732"/>
                </a:lnTo>
                <a:lnTo>
                  <a:pt x="267350" y="31732"/>
                </a:lnTo>
                <a:lnTo>
                  <a:pt x="267350" y="25335"/>
                </a:lnTo>
                <a:lnTo>
                  <a:pt x="266844" y="31732"/>
                </a:lnTo>
                <a:lnTo>
                  <a:pt x="264912" y="31732"/>
                </a:lnTo>
                <a:lnTo>
                  <a:pt x="264405" y="25335"/>
                </a:lnTo>
                <a:lnTo>
                  <a:pt x="264405" y="31732"/>
                </a:lnTo>
                <a:lnTo>
                  <a:pt x="262663" y="31732"/>
                </a:lnTo>
                <a:lnTo>
                  <a:pt x="262663" y="16689"/>
                </a:lnTo>
                <a:lnTo>
                  <a:pt x="265450" y="16689"/>
                </a:lnTo>
                <a:lnTo>
                  <a:pt x="265862" y="21820"/>
                </a:lnTo>
                <a:lnTo>
                  <a:pt x="266305" y="16689"/>
                </a:lnTo>
                <a:close/>
                <a:moveTo>
                  <a:pt x="276566" y="16689"/>
                </a:moveTo>
                <a:lnTo>
                  <a:pt x="276566" y="31732"/>
                </a:lnTo>
                <a:lnTo>
                  <a:pt x="274824" y="31732"/>
                </a:lnTo>
                <a:lnTo>
                  <a:pt x="274824" y="25335"/>
                </a:lnTo>
                <a:lnTo>
                  <a:pt x="274317" y="31732"/>
                </a:lnTo>
                <a:lnTo>
                  <a:pt x="272386" y="31732"/>
                </a:lnTo>
                <a:lnTo>
                  <a:pt x="271879" y="25335"/>
                </a:lnTo>
                <a:lnTo>
                  <a:pt x="271879" y="31732"/>
                </a:lnTo>
                <a:lnTo>
                  <a:pt x="270137" y="31732"/>
                </a:lnTo>
                <a:lnTo>
                  <a:pt x="270137" y="16689"/>
                </a:lnTo>
                <a:lnTo>
                  <a:pt x="272924" y="16689"/>
                </a:lnTo>
                <a:lnTo>
                  <a:pt x="273367" y="21820"/>
                </a:lnTo>
                <a:lnTo>
                  <a:pt x="273779" y="16689"/>
                </a:lnTo>
                <a:close/>
                <a:moveTo>
                  <a:pt x="284040" y="16689"/>
                </a:moveTo>
                <a:lnTo>
                  <a:pt x="284040" y="31732"/>
                </a:lnTo>
                <a:lnTo>
                  <a:pt x="282298" y="31732"/>
                </a:lnTo>
                <a:lnTo>
                  <a:pt x="282298" y="25335"/>
                </a:lnTo>
                <a:lnTo>
                  <a:pt x="281791" y="31732"/>
                </a:lnTo>
                <a:lnTo>
                  <a:pt x="279860" y="31732"/>
                </a:lnTo>
                <a:lnTo>
                  <a:pt x="279353" y="25335"/>
                </a:lnTo>
                <a:lnTo>
                  <a:pt x="279353" y="31732"/>
                </a:lnTo>
                <a:lnTo>
                  <a:pt x="277611" y="31732"/>
                </a:lnTo>
                <a:lnTo>
                  <a:pt x="277611" y="16689"/>
                </a:lnTo>
                <a:lnTo>
                  <a:pt x="280430" y="16689"/>
                </a:lnTo>
                <a:lnTo>
                  <a:pt x="280841" y="21820"/>
                </a:lnTo>
                <a:lnTo>
                  <a:pt x="281253" y="16689"/>
                </a:lnTo>
                <a:close/>
                <a:moveTo>
                  <a:pt x="7347" y="32587"/>
                </a:moveTo>
                <a:lnTo>
                  <a:pt x="7347" y="47598"/>
                </a:lnTo>
                <a:lnTo>
                  <a:pt x="5605" y="47598"/>
                </a:lnTo>
                <a:lnTo>
                  <a:pt x="5605" y="41201"/>
                </a:lnTo>
                <a:lnTo>
                  <a:pt x="5099" y="47598"/>
                </a:lnTo>
                <a:lnTo>
                  <a:pt x="3167" y="47598"/>
                </a:lnTo>
                <a:lnTo>
                  <a:pt x="2629" y="41201"/>
                </a:lnTo>
                <a:lnTo>
                  <a:pt x="2629" y="47598"/>
                </a:lnTo>
                <a:lnTo>
                  <a:pt x="918" y="47598"/>
                </a:lnTo>
                <a:lnTo>
                  <a:pt x="918" y="32587"/>
                </a:lnTo>
                <a:lnTo>
                  <a:pt x="3705" y="32587"/>
                </a:lnTo>
                <a:lnTo>
                  <a:pt x="4117" y="37686"/>
                </a:lnTo>
                <a:lnTo>
                  <a:pt x="4529" y="32587"/>
                </a:lnTo>
                <a:close/>
                <a:moveTo>
                  <a:pt x="14821" y="32587"/>
                </a:moveTo>
                <a:lnTo>
                  <a:pt x="14821" y="47598"/>
                </a:lnTo>
                <a:lnTo>
                  <a:pt x="13079" y="47598"/>
                </a:lnTo>
                <a:lnTo>
                  <a:pt x="13079" y="41201"/>
                </a:lnTo>
                <a:lnTo>
                  <a:pt x="12573" y="47598"/>
                </a:lnTo>
                <a:lnTo>
                  <a:pt x="10641" y="47598"/>
                </a:lnTo>
                <a:lnTo>
                  <a:pt x="10134" y="41201"/>
                </a:lnTo>
                <a:lnTo>
                  <a:pt x="10134" y="47598"/>
                </a:lnTo>
                <a:lnTo>
                  <a:pt x="8392" y="47598"/>
                </a:lnTo>
                <a:lnTo>
                  <a:pt x="8392" y="32587"/>
                </a:lnTo>
                <a:lnTo>
                  <a:pt x="11179" y="32587"/>
                </a:lnTo>
                <a:lnTo>
                  <a:pt x="11591" y="37686"/>
                </a:lnTo>
                <a:lnTo>
                  <a:pt x="12034" y="32587"/>
                </a:lnTo>
                <a:close/>
                <a:moveTo>
                  <a:pt x="22295" y="32587"/>
                </a:moveTo>
                <a:lnTo>
                  <a:pt x="22295" y="47598"/>
                </a:lnTo>
                <a:lnTo>
                  <a:pt x="20553" y="47598"/>
                </a:lnTo>
                <a:lnTo>
                  <a:pt x="20553" y="41201"/>
                </a:lnTo>
                <a:lnTo>
                  <a:pt x="20047" y="47598"/>
                </a:lnTo>
                <a:lnTo>
                  <a:pt x="18115" y="47598"/>
                </a:lnTo>
                <a:lnTo>
                  <a:pt x="17608" y="41201"/>
                </a:lnTo>
                <a:lnTo>
                  <a:pt x="17608" y="47598"/>
                </a:lnTo>
                <a:lnTo>
                  <a:pt x="15866" y="47598"/>
                </a:lnTo>
                <a:lnTo>
                  <a:pt x="15866" y="32587"/>
                </a:lnTo>
                <a:lnTo>
                  <a:pt x="18653" y="32587"/>
                </a:lnTo>
                <a:lnTo>
                  <a:pt x="19096" y="37686"/>
                </a:lnTo>
                <a:lnTo>
                  <a:pt x="19508" y="32587"/>
                </a:lnTo>
                <a:close/>
                <a:moveTo>
                  <a:pt x="29769" y="32587"/>
                </a:moveTo>
                <a:lnTo>
                  <a:pt x="29769" y="47598"/>
                </a:lnTo>
                <a:lnTo>
                  <a:pt x="28059" y="47598"/>
                </a:lnTo>
                <a:lnTo>
                  <a:pt x="28059" y="41201"/>
                </a:lnTo>
                <a:lnTo>
                  <a:pt x="27520" y="47598"/>
                </a:lnTo>
                <a:lnTo>
                  <a:pt x="25589" y="47598"/>
                </a:lnTo>
                <a:lnTo>
                  <a:pt x="25082" y="41201"/>
                </a:lnTo>
                <a:lnTo>
                  <a:pt x="25082" y="47598"/>
                </a:lnTo>
                <a:lnTo>
                  <a:pt x="23340" y="47598"/>
                </a:lnTo>
                <a:lnTo>
                  <a:pt x="23340" y="32587"/>
                </a:lnTo>
                <a:lnTo>
                  <a:pt x="26159" y="32587"/>
                </a:lnTo>
                <a:lnTo>
                  <a:pt x="26570" y="37686"/>
                </a:lnTo>
                <a:lnTo>
                  <a:pt x="26982" y="32587"/>
                </a:lnTo>
                <a:close/>
                <a:moveTo>
                  <a:pt x="37243" y="32587"/>
                </a:moveTo>
                <a:lnTo>
                  <a:pt x="37243" y="47598"/>
                </a:lnTo>
                <a:lnTo>
                  <a:pt x="35533" y="47598"/>
                </a:lnTo>
                <a:lnTo>
                  <a:pt x="35533" y="41201"/>
                </a:lnTo>
                <a:lnTo>
                  <a:pt x="34994" y="47598"/>
                </a:lnTo>
                <a:lnTo>
                  <a:pt x="33094" y="47598"/>
                </a:lnTo>
                <a:lnTo>
                  <a:pt x="32556" y="41201"/>
                </a:lnTo>
                <a:lnTo>
                  <a:pt x="32556" y="47598"/>
                </a:lnTo>
                <a:lnTo>
                  <a:pt x="30814" y="47598"/>
                </a:lnTo>
                <a:lnTo>
                  <a:pt x="30814" y="32587"/>
                </a:lnTo>
                <a:lnTo>
                  <a:pt x="33633" y="32587"/>
                </a:lnTo>
                <a:lnTo>
                  <a:pt x="34044" y="37686"/>
                </a:lnTo>
                <a:lnTo>
                  <a:pt x="34456" y="32587"/>
                </a:lnTo>
                <a:close/>
                <a:moveTo>
                  <a:pt x="44748" y="32587"/>
                </a:moveTo>
                <a:lnTo>
                  <a:pt x="44748" y="47598"/>
                </a:lnTo>
                <a:lnTo>
                  <a:pt x="43007" y="47598"/>
                </a:lnTo>
                <a:lnTo>
                  <a:pt x="43007" y="41201"/>
                </a:lnTo>
                <a:lnTo>
                  <a:pt x="42468" y="47598"/>
                </a:lnTo>
                <a:lnTo>
                  <a:pt x="40568" y="47598"/>
                </a:lnTo>
                <a:lnTo>
                  <a:pt x="40030" y="41201"/>
                </a:lnTo>
                <a:lnTo>
                  <a:pt x="40030" y="47598"/>
                </a:lnTo>
                <a:lnTo>
                  <a:pt x="38320" y="47598"/>
                </a:lnTo>
                <a:lnTo>
                  <a:pt x="38320" y="32587"/>
                </a:lnTo>
                <a:lnTo>
                  <a:pt x="41106" y="32587"/>
                </a:lnTo>
                <a:lnTo>
                  <a:pt x="41518" y="37686"/>
                </a:lnTo>
                <a:lnTo>
                  <a:pt x="41930" y="32587"/>
                </a:lnTo>
                <a:close/>
                <a:moveTo>
                  <a:pt x="52222" y="32587"/>
                </a:moveTo>
                <a:lnTo>
                  <a:pt x="52222" y="47598"/>
                </a:lnTo>
                <a:lnTo>
                  <a:pt x="50480" y="47598"/>
                </a:lnTo>
                <a:lnTo>
                  <a:pt x="50480" y="41201"/>
                </a:lnTo>
                <a:lnTo>
                  <a:pt x="49942" y="47598"/>
                </a:lnTo>
                <a:lnTo>
                  <a:pt x="48042" y="47598"/>
                </a:lnTo>
                <a:lnTo>
                  <a:pt x="47504" y="41201"/>
                </a:lnTo>
                <a:lnTo>
                  <a:pt x="47504" y="47598"/>
                </a:lnTo>
                <a:lnTo>
                  <a:pt x="45793" y="47598"/>
                </a:lnTo>
                <a:lnTo>
                  <a:pt x="45793" y="32587"/>
                </a:lnTo>
                <a:lnTo>
                  <a:pt x="48580" y="32587"/>
                </a:lnTo>
                <a:lnTo>
                  <a:pt x="48992" y="37686"/>
                </a:lnTo>
                <a:lnTo>
                  <a:pt x="49404" y="32587"/>
                </a:lnTo>
                <a:close/>
                <a:moveTo>
                  <a:pt x="59696" y="32587"/>
                </a:moveTo>
                <a:lnTo>
                  <a:pt x="59696" y="47598"/>
                </a:lnTo>
                <a:lnTo>
                  <a:pt x="57954" y="47598"/>
                </a:lnTo>
                <a:lnTo>
                  <a:pt x="57954" y="41201"/>
                </a:lnTo>
                <a:lnTo>
                  <a:pt x="57448" y="47598"/>
                </a:lnTo>
                <a:lnTo>
                  <a:pt x="55516" y="47598"/>
                </a:lnTo>
                <a:lnTo>
                  <a:pt x="54978" y="41201"/>
                </a:lnTo>
                <a:lnTo>
                  <a:pt x="54978" y="47598"/>
                </a:lnTo>
                <a:lnTo>
                  <a:pt x="53267" y="47598"/>
                </a:lnTo>
                <a:lnTo>
                  <a:pt x="53267" y="32587"/>
                </a:lnTo>
                <a:lnTo>
                  <a:pt x="56054" y="32587"/>
                </a:lnTo>
                <a:lnTo>
                  <a:pt x="56466" y="37686"/>
                </a:lnTo>
                <a:lnTo>
                  <a:pt x="56878" y="32587"/>
                </a:lnTo>
                <a:close/>
                <a:moveTo>
                  <a:pt x="67170" y="32587"/>
                </a:moveTo>
                <a:lnTo>
                  <a:pt x="67170" y="47598"/>
                </a:lnTo>
                <a:lnTo>
                  <a:pt x="65428" y="47598"/>
                </a:lnTo>
                <a:lnTo>
                  <a:pt x="65428" y="41201"/>
                </a:lnTo>
                <a:lnTo>
                  <a:pt x="64922" y="47598"/>
                </a:lnTo>
                <a:lnTo>
                  <a:pt x="62990" y="47598"/>
                </a:lnTo>
                <a:lnTo>
                  <a:pt x="62483" y="41201"/>
                </a:lnTo>
                <a:lnTo>
                  <a:pt x="62483" y="47598"/>
                </a:lnTo>
                <a:lnTo>
                  <a:pt x="60741" y="47598"/>
                </a:lnTo>
                <a:lnTo>
                  <a:pt x="60741" y="32587"/>
                </a:lnTo>
                <a:lnTo>
                  <a:pt x="63528" y="32587"/>
                </a:lnTo>
                <a:lnTo>
                  <a:pt x="63940" y="37686"/>
                </a:lnTo>
                <a:lnTo>
                  <a:pt x="64383" y="32587"/>
                </a:lnTo>
                <a:close/>
                <a:moveTo>
                  <a:pt x="74644" y="32587"/>
                </a:moveTo>
                <a:lnTo>
                  <a:pt x="74644" y="47598"/>
                </a:lnTo>
                <a:lnTo>
                  <a:pt x="72902" y="47598"/>
                </a:lnTo>
                <a:lnTo>
                  <a:pt x="72902" y="41201"/>
                </a:lnTo>
                <a:lnTo>
                  <a:pt x="72395" y="47598"/>
                </a:lnTo>
                <a:lnTo>
                  <a:pt x="70464" y="47598"/>
                </a:lnTo>
                <a:lnTo>
                  <a:pt x="69957" y="41201"/>
                </a:lnTo>
                <a:lnTo>
                  <a:pt x="69957" y="47598"/>
                </a:lnTo>
                <a:lnTo>
                  <a:pt x="68215" y="47598"/>
                </a:lnTo>
                <a:lnTo>
                  <a:pt x="68215" y="32587"/>
                </a:lnTo>
                <a:lnTo>
                  <a:pt x="71002" y="32587"/>
                </a:lnTo>
                <a:lnTo>
                  <a:pt x="71445" y="37686"/>
                </a:lnTo>
                <a:lnTo>
                  <a:pt x="71857" y="32587"/>
                </a:lnTo>
                <a:close/>
                <a:moveTo>
                  <a:pt x="82118" y="32587"/>
                </a:moveTo>
                <a:lnTo>
                  <a:pt x="82118" y="47598"/>
                </a:lnTo>
                <a:lnTo>
                  <a:pt x="80376" y="47598"/>
                </a:lnTo>
                <a:lnTo>
                  <a:pt x="80376" y="41201"/>
                </a:lnTo>
                <a:lnTo>
                  <a:pt x="79869" y="47598"/>
                </a:lnTo>
                <a:lnTo>
                  <a:pt x="77969" y="47598"/>
                </a:lnTo>
                <a:lnTo>
                  <a:pt x="77431" y="41201"/>
                </a:lnTo>
                <a:lnTo>
                  <a:pt x="77431" y="47598"/>
                </a:lnTo>
                <a:lnTo>
                  <a:pt x="75689" y="47598"/>
                </a:lnTo>
                <a:lnTo>
                  <a:pt x="75689" y="32587"/>
                </a:lnTo>
                <a:lnTo>
                  <a:pt x="78508" y="32587"/>
                </a:lnTo>
                <a:lnTo>
                  <a:pt x="78919" y="37686"/>
                </a:lnTo>
                <a:lnTo>
                  <a:pt x="79331" y="32587"/>
                </a:lnTo>
                <a:close/>
                <a:moveTo>
                  <a:pt x="89623" y="32587"/>
                </a:moveTo>
                <a:lnTo>
                  <a:pt x="89623" y="47598"/>
                </a:lnTo>
                <a:lnTo>
                  <a:pt x="87882" y="47598"/>
                </a:lnTo>
                <a:lnTo>
                  <a:pt x="87882" y="41201"/>
                </a:lnTo>
                <a:lnTo>
                  <a:pt x="87343" y="47598"/>
                </a:lnTo>
                <a:lnTo>
                  <a:pt x="85443" y="47598"/>
                </a:lnTo>
                <a:lnTo>
                  <a:pt x="84905" y="41201"/>
                </a:lnTo>
                <a:lnTo>
                  <a:pt x="84905" y="47598"/>
                </a:lnTo>
                <a:lnTo>
                  <a:pt x="83163" y="47598"/>
                </a:lnTo>
                <a:lnTo>
                  <a:pt x="83163" y="32587"/>
                </a:lnTo>
                <a:lnTo>
                  <a:pt x="85982" y="32587"/>
                </a:lnTo>
                <a:lnTo>
                  <a:pt x="86393" y="37686"/>
                </a:lnTo>
                <a:lnTo>
                  <a:pt x="86805" y="32587"/>
                </a:lnTo>
                <a:close/>
                <a:moveTo>
                  <a:pt x="97097" y="32587"/>
                </a:moveTo>
                <a:lnTo>
                  <a:pt x="97097" y="47598"/>
                </a:lnTo>
                <a:lnTo>
                  <a:pt x="95356" y="47598"/>
                </a:lnTo>
                <a:lnTo>
                  <a:pt x="95356" y="41201"/>
                </a:lnTo>
                <a:lnTo>
                  <a:pt x="94817" y="47598"/>
                </a:lnTo>
                <a:lnTo>
                  <a:pt x="92917" y="47598"/>
                </a:lnTo>
                <a:lnTo>
                  <a:pt x="92379" y="41201"/>
                </a:lnTo>
                <a:lnTo>
                  <a:pt x="92379" y="47598"/>
                </a:lnTo>
                <a:lnTo>
                  <a:pt x="90637" y="47598"/>
                </a:lnTo>
                <a:lnTo>
                  <a:pt x="90637" y="32587"/>
                </a:lnTo>
                <a:lnTo>
                  <a:pt x="93455" y="32587"/>
                </a:lnTo>
                <a:lnTo>
                  <a:pt x="93867" y="37686"/>
                </a:lnTo>
                <a:lnTo>
                  <a:pt x="94279" y="32587"/>
                </a:lnTo>
                <a:close/>
                <a:moveTo>
                  <a:pt x="104571" y="32587"/>
                </a:moveTo>
                <a:lnTo>
                  <a:pt x="104571" y="47598"/>
                </a:lnTo>
                <a:lnTo>
                  <a:pt x="102829" y="47598"/>
                </a:lnTo>
                <a:lnTo>
                  <a:pt x="102829" y="41201"/>
                </a:lnTo>
                <a:lnTo>
                  <a:pt x="102323" y="47598"/>
                </a:lnTo>
                <a:lnTo>
                  <a:pt x="100391" y="47598"/>
                </a:lnTo>
                <a:lnTo>
                  <a:pt x="99853" y="41201"/>
                </a:lnTo>
                <a:lnTo>
                  <a:pt x="99853" y="47598"/>
                </a:lnTo>
                <a:lnTo>
                  <a:pt x="98142" y="47598"/>
                </a:lnTo>
                <a:lnTo>
                  <a:pt x="98142" y="32587"/>
                </a:lnTo>
                <a:lnTo>
                  <a:pt x="100929" y="32587"/>
                </a:lnTo>
                <a:lnTo>
                  <a:pt x="101341" y="37686"/>
                </a:lnTo>
                <a:lnTo>
                  <a:pt x="101753" y="32587"/>
                </a:lnTo>
                <a:close/>
                <a:moveTo>
                  <a:pt x="112045" y="32587"/>
                </a:moveTo>
                <a:lnTo>
                  <a:pt x="112045" y="47598"/>
                </a:lnTo>
                <a:lnTo>
                  <a:pt x="110303" y="47598"/>
                </a:lnTo>
                <a:lnTo>
                  <a:pt x="110303" y="41201"/>
                </a:lnTo>
                <a:lnTo>
                  <a:pt x="109797" y="47598"/>
                </a:lnTo>
                <a:lnTo>
                  <a:pt x="107865" y="47598"/>
                </a:lnTo>
                <a:lnTo>
                  <a:pt x="107358" y="41201"/>
                </a:lnTo>
                <a:lnTo>
                  <a:pt x="107358" y="47598"/>
                </a:lnTo>
                <a:lnTo>
                  <a:pt x="105616" y="47598"/>
                </a:lnTo>
                <a:lnTo>
                  <a:pt x="105616" y="32587"/>
                </a:lnTo>
                <a:lnTo>
                  <a:pt x="108403" y="32587"/>
                </a:lnTo>
                <a:lnTo>
                  <a:pt x="108815" y="37686"/>
                </a:lnTo>
                <a:lnTo>
                  <a:pt x="109258" y="32587"/>
                </a:lnTo>
                <a:close/>
                <a:moveTo>
                  <a:pt x="119519" y="32587"/>
                </a:moveTo>
                <a:lnTo>
                  <a:pt x="119519" y="47598"/>
                </a:lnTo>
                <a:lnTo>
                  <a:pt x="117777" y="47598"/>
                </a:lnTo>
                <a:lnTo>
                  <a:pt x="117777" y="41201"/>
                </a:lnTo>
                <a:lnTo>
                  <a:pt x="117271" y="47598"/>
                </a:lnTo>
                <a:lnTo>
                  <a:pt x="115339" y="47598"/>
                </a:lnTo>
                <a:lnTo>
                  <a:pt x="114832" y="41201"/>
                </a:lnTo>
                <a:lnTo>
                  <a:pt x="114832" y="47598"/>
                </a:lnTo>
                <a:lnTo>
                  <a:pt x="113090" y="47598"/>
                </a:lnTo>
                <a:lnTo>
                  <a:pt x="113090" y="32587"/>
                </a:lnTo>
                <a:lnTo>
                  <a:pt x="115877" y="32587"/>
                </a:lnTo>
                <a:lnTo>
                  <a:pt x="116320" y="37686"/>
                </a:lnTo>
                <a:lnTo>
                  <a:pt x="116732" y="32587"/>
                </a:lnTo>
                <a:close/>
                <a:moveTo>
                  <a:pt x="126993" y="32587"/>
                </a:moveTo>
                <a:lnTo>
                  <a:pt x="126993" y="47598"/>
                </a:lnTo>
                <a:lnTo>
                  <a:pt x="125283" y="47598"/>
                </a:lnTo>
                <a:lnTo>
                  <a:pt x="125283" y="41201"/>
                </a:lnTo>
                <a:lnTo>
                  <a:pt x="124744" y="47598"/>
                </a:lnTo>
                <a:lnTo>
                  <a:pt x="122813" y="47598"/>
                </a:lnTo>
                <a:lnTo>
                  <a:pt x="122306" y="41201"/>
                </a:lnTo>
                <a:lnTo>
                  <a:pt x="122306" y="47598"/>
                </a:lnTo>
                <a:lnTo>
                  <a:pt x="120564" y="47598"/>
                </a:lnTo>
                <a:lnTo>
                  <a:pt x="120564" y="32587"/>
                </a:lnTo>
                <a:lnTo>
                  <a:pt x="123351" y="32587"/>
                </a:lnTo>
                <a:lnTo>
                  <a:pt x="123794" y="37686"/>
                </a:lnTo>
                <a:lnTo>
                  <a:pt x="124206" y="32587"/>
                </a:lnTo>
                <a:close/>
                <a:moveTo>
                  <a:pt x="134467" y="32587"/>
                </a:moveTo>
                <a:lnTo>
                  <a:pt x="134467" y="47598"/>
                </a:lnTo>
                <a:lnTo>
                  <a:pt x="132757" y="47598"/>
                </a:lnTo>
                <a:lnTo>
                  <a:pt x="132757" y="41201"/>
                </a:lnTo>
                <a:lnTo>
                  <a:pt x="132218" y="47598"/>
                </a:lnTo>
                <a:lnTo>
                  <a:pt x="130318" y="47598"/>
                </a:lnTo>
                <a:lnTo>
                  <a:pt x="129780" y="41201"/>
                </a:lnTo>
                <a:lnTo>
                  <a:pt x="129780" y="47598"/>
                </a:lnTo>
                <a:lnTo>
                  <a:pt x="128038" y="47598"/>
                </a:lnTo>
                <a:lnTo>
                  <a:pt x="128038" y="32587"/>
                </a:lnTo>
                <a:lnTo>
                  <a:pt x="130857" y="32587"/>
                </a:lnTo>
                <a:lnTo>
                  <a:pt x="131268" y="37686"/>
                </a:lnTo>
                <a:lnTo>
                  <a:pt x="131680" y="32587"/>
                </a:lnTo>
                <a:close/>
                <a:moveTo>
                  <a:pt x="141941" y="32587"/>
                </a:moveTo>
                <a:lnTo>
                  <a:pt x="141941" y="47598"/>
                </a:lnTo>
                <a:lnTo>
                  <a:pt x="140231" y="47598"/>
                </a:lnTo>
                <a:lnTo>
                  <a:pt x="140231" y="41201"/>
                </a:lnTo>
                <a:lnTo>
                  <a:pt x="139692" y="47598"/>
                </a:lnTo>
                <a:lnTo>
                  <a:pt x="137792" y="47598"/>
                </a:lnTo>
                <a:lnTo>
                  <a:pt x="137254" y="41201"/>
                </a:lnTo>
                <a:lnTo>
                  <a:pt x="137254" y="47598"/>
                </a:lnTo>
                <a:lnTo>
                  <a:pt x="135512" y="47598"/>
                </a:lnTo>
                <a:lnTo>
                  <a:pt x="135512" y="32587"/>
                </a:lnTo>
                <a:lnTo>
                  <a:pt x="138330" y="32587"/>
                </a:lnTo>
                <a:lnTo>
                  <a:pt x="138742" y="37686"/>
                </a:lnTo>
                <a:lnTo>
                  <a:pt x="139154" y="32587"/>
                </a:lnTo>
                <a:close/>
                <a:moveTo>
                  <a:pt x="149446" y="32587"/>
                </a:moveTo>
                <a:lnTo>
                  <a:pt x="149446" y="47598"/>
                </a:lnTo>
                <a:lnTo>
                  <a:pt x="147705" y="47598"/>
                </a:lnTo>
                <a:lnTo>
                  <a:pt x="147705" y="41201"/>
                </a:lnTo>
                <a:lnTo>
                  <a:pt x="147166" y="47598"/>
                </a:lnTo>
                <a:lnTo>
                  <a:pt x="145266" y="47598"/>
                </a:lnTo>
                <a:lnTo>
                  <a:pt x="144728" y="41201"/>
                </a:lnTo>
                <a:lnTo>
                  <a:pt x="144728" y="47598"/>
                </a:lnTo>
                <a:lnTo>
                  <a:pt x="142986" y="47598"/>
                </a:lnTo>
                <a:lnTo>
                  <a:pt x="142986" y="32587"/>
                </a:lnTo>
                <a:lnTo>
                  <a:pt x="145804" y="32587"/>
                </a:lnTo>
                <a:lnTo>
                  <a:pt x="146216" y="37686"/>
                </a:lnTo>
                <a:lnTo>
                  <a:pt x="146628" y="32587"/>
                </a:lnTo>
                <a:close/>
                <a:moveTo>
                  <a:pt x="156920" y="32587"/>
                </a:moveTo>
                <a:lnTo>
                  <a:pt x="156920" y="47598"/>
                </a:lnTo>
                <a:lnTo>
                  <a:pt x="155178" y="47598"/>
                </a:lnTo>
                <a:lnTo>
                  <a:pt x="155178" y="41201"/>
                </a:lnTo>
                <a:lnTo>
                  <a:pt x="154640" y="47598"/>
                </a:lnTo>
                <a:lnTo>
                  <a:pt x="152740" y="47598"/>
                </a:lnTo>
                <a:lnTo>
                  <a:pt x="152233" y="41201"/>
                </a:lnTo>
                <a:lnTo>
                  <a:pt x="152233" y="47598"/>
                </a:lnTo>
                <a:lnTo>
                  <a:pt x="150491" y="47598"/>
                </a:lnTo>
                <a:lnTo>
                  <a:pt x="150491" y="32587"/>
                </a:lnTo>
                <a:lnTo>
                  <a:pt x="153278" y="32587"/>
                </a:lnTo>
                <a:lnTo>
                  <a:pt x="153690" y="37686"/>
                </a:lnTo>
                <a:lnTo>
                  <a:pt x="154133" y="32587"/>
                </a:lnTo>
                <a:close/>
                <a:moveTo>
                  <a:pt x="164394" y="32587"/>
                </a:moveTo>
                <a:lnTo>
                  <a:pt x="164394" y="47598"/>
                </a:lnTo>
                <a:lnTo>
                  <a:pt x="162652" y="47598"/>
                </a:lnTo>
                <a:lnTo>
                  <a:pt x="162652" y="41201"/>
                </a:lnTo>
                <a:lnTo>
                  <a:pt x="162146" y="47598"/>
                </a:lnTo>
                <a:lnTo>
                  <a:pt x="160214" y="47598"/>
                </a:lnTo>
                <a:lnTo>
                  <a:pt x="159707" y="41201"/>
                </a:lnTo>
                <a:lnTo>
                  <a:pt x="159707" y="47598"/>
                </a:lnTo>
                <a:lnTo>
                  <a:pt x="157965" y="47598"/>
                </a:lnTo>
                <a:lnTo>
                  <a:pt x="157965" y="32587"/>
                </a:lnTo>
                <a:lnTo>
                  <a:pt x="160752" y="32587"/>
                </a:lnTo>
                <a:lnTo>
                  <a:pt x="161164" y="37686"/>
                </a:lnTo>
                <a:lnTo>
                  <a:pt x="161607" y="32587"/>
                </a:lnTo>
                <a:close/>
                <a:moveTo>
                  <a:pt x="171868" y="32587"/>
                </a:moveTo>
                <a:lnTo>
                  <a:pt x="171868" y="47598"/>
                </a:lnTo>
                <a:lnTo>
                  <a:pt x="170126" y="47598"/>
                </a:lnTo>
                <a:lnTo>
                  <a:pt x="170126" y="41201"/>
                </a:lnTo>
                <a:lnTo>
                  <a:pt x="169620" y="47598"/>
                </a:lnTo>
                <a:lnTo>
                  <a:pt x="167688" y="47598"/>
                </a:lnTo>
                <a:lnTo>
                  <a:pt x="167181" y="41201"/>
                </a:lnTo>
                <a:lnTo>
                  <a:pt x="167181" y="47598"/>
                </a:lnTo>
                <a:lnTo>
                  <a:pt x="165439" y="47598"/>
                </a:lnTo>
                <a:lnTo>
                  <a:pt x="165439" y="32587"/>
                </a:lnTo>
                <a:lnTo>
                  <a:pt x="168226" y="32587"/>
                </a:lnTo>
                <a:lnTo>
                  <a:pt x="168638" y="37686"/>
                </a:lnTo>
                <a:lnTo>
                  <a:pt x="169081" y="32587"/>
                </a:lnTo>
                <a:close/>
                <a:moveTo>
                  <a:pt x="179342" y="32587"/>
                </a:moveTo>
                <a:lnTo>
                  <a:pt x="179342" y="47598"/>
                </a:lnTo>
                <a:lnTo>
                  <a:pt x="177600" y="47598"/>
                </a:lnTo>
                <a:lnTo>
                  <a:pt x="177600" y="41201"/>
                </a:lnTo>
                <a:lnTo>
                  <a:pt x="177093" y="47598"/>
                </a:lnTo>
                <a:lnTo>
                  <a:pt x="175193" y="47598"/>
                </a:lnTo>
                <a:lnTo>
                  <a:pt x="174655" y="41201"/>
                </a:lnTo>
                <a:lnTo>
                  <a:pt x="174655" y="47598"/>
                </a:lnTo>
                <a:lnTo>
                  <a:pt x="172913" y="47598"/>
                </a:lnTo>
                <a:lnTo>
                  <a:pt x="172913" y="32587"/>
                </a:lnTo>
                <a:lnTo>
                  <a:pt x="175732" y="32587"/>
                </a:lnTo>
                <a:lnTo>
                  <a:pt x="176143" y="37686"/>
                </a:lnTo>
                <a:lnTo>
                  <a:pt x="176555" y="32587"/>
                </a:lnTo>
                <a:close/>
                <a:moveTo>
                  <a:pt x="186816" y="32587"/>
                </a:moveTo>
                <a:lnTo>
                  <a:pt x="186816" y="47598"/>
                </a:lnTo>
                <a:lnTo>
                  <a:pt x="185106" y="47598"/>
                </a:lnTo>
                <a:lnTo>
                  <a:pt x="185106" y="41201"/>
                </a:lnTo>
                <a:lnTo>
                  <a:pt x="184567" y="47598"/>
                </a:lnTo>
                <a:lnTo>
                  <a:pt x="182667" y="47598"/>
                </a:lnTo>
                <a:lnTo>
                  <a:pt x="182129" y="41201"/>
                </a:lnTo>
                <a:lnTo>
                  <a:pt x="182129" y="47598"/>
                </a:lnTo>
                <a:lnTo>
                  <a:pt x="180387" y="47598"/>
                </a:lnTo>
                <a:lnTo>
                  <a:pt x="180387" y="32587"/>
                </a:lnTo>
                <a:lnTo>
                  <a:pt x="183206" y="32587"/>
                </a:lnTo>
                <a:lnTo>
                  <a:pt x="183617" y="37686"/>
                </a:lnTo>
                <a:lnTo>
                  <a:pt x="184029" y="32587"/>
                </a:lnTo>
                <a:close/>
                <a:moveTo>
                  <a:pt x="194321" y="32587"/>
                </a:moveTo>
                <a:lnTo>
                  <a:pt x="194321" y="47598"/>
                </a:lnTo>
                <a:lnTo>
                  <a:pt x="192580" y="47598"/>
                </a:lnTo>
                <a:lnTo>
                  <a:pt x="192580" y="41201"/>
                </a:lnTo>
                <a:lnTo>
                  <a:pt x="192041" y="47598"/>
                </a:lnTo>
                <a:lnTo>
                  <a:pt x="190141" y="47598"/>
                </a:lnTo>
                <a:lnTo>
                  <a:pt x="189603" y="41201"/>
                </a:lnTo>
                <a:lnTo>
                  <a:pt x="189603" y="47598"/>
                </a:lnTo>
                <a:lnTo>
                  <a:pt x="187861" y="47598"/>
                </a:lnTo>
                <a:lnTo>
                  <a:pt x="187861" y="32587"/>
                </a:lnTo>
                <a:lnTo>
                  <a:pt x="190679" y="32587"/>
                </a:lnTo>
                <a:lnTo>
                  <a:pt x="191091" y="37686"/>
                </a:lnTo>
                <a:lnTo>
                  <a:pt x="191503" y="32587"/>
                </a:lnTo>
                <a:close/>
                <a:moveTo>
                  <a:pt x="201795" y="32587"/>
                </a:moveTo>
                <a:lnTo>
                  <a:pt x="201795" y="47598"/>
                </a:lnTo>
                <a:lnTo>
                  <a:pt x="200054" y="47598"/>
                </a:lnTo>
                <a:lnTo>
                  <a:pt x="200054" y="41201"/>
                </a:lnTo>
                <a:lnTo>
                  <a:pt x="199515" y="47598"/>
                </a:lnTo>
                <a:lnTo>
                  <a:pt x="197615" y="47598"/>
                </a:lnTo>
                <a:lnTo>
                  <a:pt x="197077" y="41201"/>
                </a:lnTo>
                <a:lnTo>
                  <a:pt x="197077" y="47598"/>
                </a:lnTo>
                <a:lnTo>
                  <a:pt x="195366" y="47598"/>
                </a:lnTo>
                <a:lnTo>
                  <a:pt x="195366" y="32587"/>
                </a:lnTo>
                <a:lnTo>
                  <a:pt x="198153" y="32587"/>
                </a:lnTo>
                <a:lnTo>
                  <a:pt x="198565" y="37686"/>
                </a:lnTo>
                <a:lnTo>
                  <a:pt x="198977" y="32587"/>
                </a:lnTo>
                <a:close/>
                <a:moveTo>
                  <a:pt x="209269" y="32587"/>
                </a:moveTo>
                <a:lnTo>
                  <a:pt x="209269" y="47598"/>
                </a:lnTo>
                <a:lnTo>
                  <a:pt x="207527" y="47598"/>
                </a:lnTo>
                <a:lnTo>
                  <a:pt x="207527" y="41201"/>
                </a:lnTo>
                <a:lnTo>
                  <a:pt x="207021" y="47598"/>
                </a:lnTo>
                <a:lnTo>
                  <a:pt x="205089" y="47598"/>
                </a:lnTo>
                <a:lnTo>
                  <a:pt x="204582" y="41201"/>
                </a:lnTo>
                <a:lnTo>
                  <a:pt x="204582" y="47598"/>
                </a:lnTo>
                <a:lnTo>
                  <a:pt x="202840" y="47598"/>
                </a:lnTo>
                <a:lnTo>
                  <a:pt x="202840" y="32587"/>
                </a:lnTo>
                <a:lnTo>
                  <a:pt x="205627" y="32587"/>
                </a:lnTo>
                <a:lnTo>
                  <a:pt x="206039" y="37686"/>
                </a:lnTo>
                <a:lnTo>
                  <a:pt x="206451" y="32587"/>
                </a:lnTo>
                <a:close/>
                <a:moveTo>
                  <a:pt x="216743" y="32587"/>
                </a:moveTo>
                <a:lnTo>
                  <a:pt x="216743" y="47598"/>
                </a:lnTo>
                <a:lnTo>
                  <a:pt x="215001" y="47598"/>
                </a:lnTo>
                <a:lnTo>
                  <a:pt x="215001" y="41201"/>
                </a:lnTo>
                <a:lnTo>
                  <a:pt x="214495" y="47598"/>
                </a:lnTo>
                <a:lnTo>
                  <a:pt x="212563" y="47598"/>
                </a:lnTo>
                <a:lnTo>
                  <a:pt x="212056" y="41201"/>
                </a:lnTo>
                <a:lnTo>
                  <a:pt x="212056" y="47598"/>
                </a:lnTo>
                <a:lnTo>
                  <a:pt x="210314" y="47598"/>
                </a:lnTo>
                <a:lnTo>
                  <a:pt x="210314" y="32587"/>
                </a:lnTo>
                <a:lnTo>
                  <a:pt x="213101" y="32587"/>
                </a:lnTo>
                <a:lnTo>
                  <a:pt x="213513" y="37686"/>
                </a:lnTo>
                <a:lnTo>
                  <a:pt x="213956" y="32587"/>
                </a:lnTo>
                <a:close/>
                <a:moveTo>
                  <a:pt x="224217" y="32587"/>
                </a:moveTo>
                <a:lnTo>
                  <a:pt x="224217" y="47598"/>
                </a:lnTo>
                <a:lnTo>
                  <a:pt x="222475" y="47598"/>
                </a:lnTo>
                <a:lnTo>
                  <a:pt x="222475" y="41201"/>
                </a:lnTo>
                <a:lnTo>
                  <a:pt x="221969" y="47598"/>
                </a:lnTo>
                <a:lnTo>
                  <a:pt x="220037" y="47598"/>
                </a:lnTo>
                <a:lnTo>
                  <a:pt x="219530" y="41201"/>
                </a:lnTo>
                <a:lnTo>
                  <a:pt x="219530" y="47598"/>
                </a:lnTo>
                <a:lnTo>
                  <a:pt x="217788" y="47598"/>
                </a:lnTo>
                <a:lnTo>
                  <a:pt x="217788" y="32587"/>
                </a:lnTo>
                <a:lnTo>
                  <a:pt x="220575" y="32587"/>
                </a:lnTo>
                <a:lnTo>
                  <a:pt x="221018" y="37686"/>
                </a:lnTo>
                <a:lnTo>
                  <a:pt x="221430" y="32587"/>
                </a:lnTo>
                <a:close/>
                <a:moveTo>
                  <a:pt x="231691" y="32587"/>
                </a:moveTo>
                <a:lnTo>
                  <a:pt x="231691" y="47598"/>
                </a:lnTo>
                <a:lnTo>
                  <a:pt x="229981" y="47598"/>
                </a:lnTo>
                <a:lnTo>
                  <a:pt x="229981" y="41201"/>
                </a:lnTo>
                <a:lnTo>
                  <a:pt x="229442" y="47598"/>
                </a:lnTo>
                <a:lnTo>
                  <a:pt x="227542" y="47598"/>
                </a:lnTo>
                <a:lnTo>
                  <a:pt x="227004" y="41201"/>
                </a:lnTo>
                <a:lnTo>
                  <a:pt x="227004" y="47598"/>
                </a:lnTo>
                <a:lnTo>
                  <a:pt x="225262" y="47598"/>
                </a:lnTo>
                <a:lnTo>
                  <a:pt x="225262" y="32587"/>
                </a:lnTo>
                <a:lnTo>
                  <a:pt x="228049" y="32587"/>
                </a:lnTo>
                <a:lnTo>
                  <a:pt x="228492" y="37686"/>
                </a:lnTo>
                <a:lnTo>
                  <a:pt x="228904" y="32587"/>
                </a:lnTo>
                <a:close/>
                <a:moveTo>
                  <a:pt x="239165" y="32587"/>
                </a:moveTo>
                <a:lnTo>
                  <a:pt x="239165" y="47598"/>
                </a:lnTo>
                <a:lnTo>
                  <a:pt x="237455" y="47598"/>
                </a:lnTo>
                <a:lnTo>
                  <a:pt x="237455" y="41201"/>
                </a:lnTo>
                <a:lnTo>
                  <a:pt x="236916" y="47598"/>
                </a:lnTo>
                <a:lnTo>
                  <a:pt x="235016" y="47598"/>
                </a:lnTo>
                <a:lnTo>
                  <a:pt x="234478" y="41201"/>
                </a:lnTo>
                <a:lnTo>
                  <a:pt x="234478" y="47598"/>
                </a:lnTo>
                <a:lnTo>
                  <a:pt x="232736" y="47598"/>
                </a:lnTo>
                <a:lnTo>
                  <a:pt x="232736" y="32587"/>
                </a:lnTo>
                <a:lnTo>
                  <a:pt x="235555" y="32587"/>
                </a:lnTo>
                <a:lnTo>
                  <a:pt x="235966" y="37686"/>
                </a:lnTo>
                <a:lnTo>
                  <a:pt x="236378" y="32587"/>
                </a:lnTo>
                <a:close/>
                <a:moveTo>
                  <a:pt x="246670" y="32587"/>
                </a:moveTo>
                <a:lnTo>
                  <a:pt x="246670" y="47598"/>
                </a:lnTo>
                <a:lnTo>
                  <a:pt x="244929" y="47598"/>
                </a:lnTo>
                <a:lnTo>
                  <a:pt x="244929" y="41201"/>
                </a:lnTo>
                <a:lnTo>
                  <a:pt x="244390" y="47598"/>
                </a:lnTo>
                <a:lnTo>
                  <a:pt x="242490" y="47598"/>
                </a:lnTo>
                <a:lnTo>
                  <a:pt x="241952" y="41201"/>
                </a:lnTo>
                <a:lnTo>
                  <a:pt x="241952" y="47598"/>
                </a:lnTo>
                <a:lnTo>
                  <a:pt x="240242" y="47598"/>
                </a:lnTo>
                <a:lnTo>
                  <a:pt x="240242" y="32587"/>
                </a:lnTo>
                <a:lnTo>
                  <a:pt x="243028" y="32587"/>
                </a:lnTo>
                <a:lnTo>
                  <a:pt x="243440" y="37686"/>
                </a:lnTo>
                <a:lnTo>
                  <a:pt x="243852" y="32587"/>
                </a:lnTo>
                <a:close/>
                <a:moveTo>
                  <a:pt x="254144" y="32587"/>
                </a:moveTo>
                <a:lnTo>
                  <a:pt x="254144" y="47598"/>
                </a:lnTo>
                <a:lnTo>
                  <a:pt x="252402" y="47598"/>
                </a:lnTo>
                <a:lnTo>
                  <a:pt x="252402" y="41201"/>
                </a:lnTo>
                <a:lnTo>
                  <a:pt x="251864" y="47598"/>
                </a:lnTo>
                <a:lnTo>
                  <a:pt x="249964" y="47598"/>
                </a:lnTo>
                <a:lnTo>
                  <a:pt x="249426" y="41201"/>
                </a:lnTo>
                <a:lnTo>
                  <a:pt x="249426" y="47598"/>
                </a:lnTo>
                <a:lnTo>
                  <a:pt x="247715" y="47598"/>
                </a:lnTo>
                <a:lnTo>
                  <a:pt x="247715" y="32587"/>
                </a:lnTo>
                <a:lnTo>
                  <a:pt x="250502" y="32587"/>
                </a:lnTo>
                <a:lnTo>
                  <a:pt x="250914" y="37686"/>
                </a:lnTo>
                <a:lnTo>
                  <a:pt x="251326" y="32587"/>
                </a:lnTo>
                <a:close/>
                <a:moveTo>
                  <a:pt x="261618" y="32587"/>
                </a:moveTo>
                <a:lnTo>
                  <a:pt x="261618" y="47598"/>
                </a:lnTo>
                <a:lnTo>
                  <a:pt x="259876" y="47598"/>
                </a:lnTo>
                <a:lnTo>
                  <a:pt x="259876" y="41201"/>
                </a:lnTo>
                <a:lnTo>
                  <a:pt x="259338" y="47598"/>
                </a:lnTo>
                <a:lnTo>
                  <a:pt x="257438" y="47598"/>
                </a:lnTo>
                <a:lnTo>
                  <a:pt x="256899" y="41201"/>
                </a:lnTo>
                <a:lnTo>
                  <a:pt x="256899" y="47598"/>
                </a:lnTo>
                <a:lnTo>
                  <a:pt x="255189" y="47598"/>
                </a:lnTo>
                <a:lnTo>
                  <a:pt x="255189" y="32587"/>
                </a:lnTo>
                <a:lnTo>
                  <a:pt x="257976" y="32587"/>
                </a:lnTo>
                <a:lnTo>
                  <a:pt x="258388" y="37686"/>
                </a:lnTo>
                <a:lnTo>
                  <a:pt x="258831" y="32587"/>
                </a:lnTo>
                <a:close/>
                <a:moveTo>
                  <a:pt x="269092" y="32587"/>
                </a:moveTo>
                <a:lnTo>
                  <a:pt x="269092" y="47598"/>
                </a:lnTo>
                <a:lnTo>
                  <a:pt x="267350" y="47598"/>
                </a:lnTo>
                <a:lnTo>
                  <a:pt x="267350" y="41201"/>
                </a:lnTo>
                <a:lnTo>
                  <a:pt x="266844" y="47598"/>
                </a:lnTo>
                <a:lnTo>
                  <a:pt x="264912" y="47598"/>
                </a:lnTo>
                <a:lnTo>
                  <a:pt x="264405" y="41201"/>
                </a:lnTo>
                <a:lnTo>
                  <a:pt x="264405" y="47598"/>
                </a:lnTo>
                <a:lnTo>
                  <a:pt x="262663" y="47598"/>
                </a:lnTo>
                <a:lnTo>
                  <a:pt x="262663" y="32587"/>
                </a:lnTo>
                <a:lnTo>
                  <a:pt x="265450" y="32587"/>
                </a:lnTo>
                <a:lnTo>
                  <a:pt x="265862" y="37686"/>
                </a:lnTo>
                <a:lnTo>
                  <a:pt x="266305" y="32587"/>
                </a:lnTo>
                <a:close/>
                <a:moveTo>
                  <a:pt x="276566" y="32587"/>
                </a:moveTo>
                <a:lnTo>
                  <a:pt x="276566" y="47598"/>
                </a:lnTo>
                <a:lnTo>
                  <a:pt x="274824" y="47598"/>
                </a:lnTo>
                <a:lnTo>
                  <a:pt x="274824" y="41201"/>
                </a:lnTo>
                <a:lnTo>
                  <a:pt x="274317" y="47598"/>
                </a:lnTo>
                <a:lnTo>
                  <a:pt x="272386" y="47598"/>
                </a:lnTo>
                <a:lnTo>
                  <a:pt x="271879" y="41201"/>
                </a:lnTo>
                <a:lnTo>
                  <a:pt x="271879" y="47598"/>
                </a:lnTo>
                <a:lnTo>
                  <a:pt x="270137" y="47598"/>
                </a:lnTo>
                <a:lnTo>
                  <a:pt x="270137" y="32587"/>
                </a:lnTo>
                <a:lnTo>
                  <a:pt x="272924" y="32587"/>
                </a:lnTo>
                <a:lnTo>
                  <a:pt x="273367" y="37686"/>
                </a:lnTo>
                <a:lnTo>
                  <a:pt x="273779" y="32587"/>
                </a:lnTo>
                <a:close/>
                <a:moveTo>
                  <a:pt x="284040" y="32587"/>
                </a:moveTo>
                <a:lnTo>
                  <a:pt x="284040" y="47598"/>
                </a:lnTo>
                <a:lnTo>
                  <a:pt x="282298" y="47598"/>
                </a:lnTo>
                <a:lnTo>
                  <a:pt x="282298" y="41201"/>
                </a:lnTo>
                <a:lnTo>
                  <a:pt x="281791" y="47598"/>
                </a:lnTo>
                <a:lnTo>
                  <a:pt x="279860" y="47598"/>
                </a:lnTo>
                <a:lnTo>
                  <a:pt x="279353" y="41201"/>
                </a:lnTo>
                <a:lnTo>
                  <a:pt x="279353" y="47598"/>
                </a:lnTo>
                <a:lnTo>
                  <a:pt x="277611" y="47598"/>
                </a:lnTo>
                <a:lnTo>
                  <a:pt x="277611" y="32587"/>
                </a:lnTo>
                <a:lnTo>
                  <a:pt x="280430" y="32587"/>
                </a:lnTo>
                <a:lnTo>
                  <a:pt x="280841" y="37686"/>
                </a:lnTo>
                <a:lnTo>
                  <a:pt x="281253" y="32587"/>
                </a:lnTo>
                <a:close/>
                <a:moveTo>
                  <a:pt x="0" y="0"/>
                </a:moveTo>
                <a:lnTo>
                  <a:pt x="0" y="48833"/>
                </a:lnTo>
                <a:lnTo>
                  <a:pt x="285022" y="48833"/>
                </a:lnTo>
                <a:lnTo>
                  <a:pt x="285022"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543" name="Google Shape;1543;p21"/>
          <p:cNvSpPr/>
          <p:nvPr/>
        </p:nvSpPr>
        <p:spPr>
          <a:xfrm>
            <a:off x="6072244" y="5811923"/>
            <a:ext cx="6106121" cy="1046187"/>
          </a:xfrm>
          <a:custGeom>
            <a:avLst/>
            <a:gdLst/>
            <a:ahLst/>
            <a:cxnLst/>
            <a:rect l="l" t="t" r="r" b="b"/>
            <a:pathLst>
              <a:path w="285022" h="48834" extrusionOk="0">
                <a:moveTo>
                  <a:pt x="7347" y="823"/>
                </a:moveTo>
                <a:lnTo>
                  <a:pt x="7347" y="15866"/>
                </a:lnTo>
                <a:lnTo>
                  <a:pt x="5605" y="15866"/>
                </a:lnTo>
                <a:lnTo>
                  <a:pt x="5605" y="9469"/>
                </a:lnTo>
                <a:lnTo>
                  <a:pt x="5099" y="15866"/>
                </a:lnTo>
                <a:lnTo>
                  <a:pt x="3167" y="15866"/>
                </a:lnTo>
                <a:lnTo>
                  <a:pt x="2629" y="9469"/>
                </a:lnTo>
                <a:lnTo>
                  <a:pt x="2629" y="15866"/>
                </a:lnTo>
                <a:lnTo>
                  <a:pt x="918" y="15866"/>
                </a:lnTo>
                <a:lnTo>
                  <a:pt x="918" y="823"/>
                </a:lnTo>
                <a:lnTo>
                  <a:pt x="3705" y="823"/>
                </a:lnTo>
                <a:lnTo>
                  <a:pt x="4117" y="5954"/>
                </a:lnTo>
                <a:lnTo>
                  <a:pt x="4529" y="823"/>
                </a:lnTo>
                <a:close/>
                <a:moveTo>
                  <a:pt x="14821" y="823"/>
                </a:moveTo>
                <a:lnTo>
                  <a:pt x="14821" y="15866"/>
                </a:lnTo>
                <a:lnTo>
                  <a:pt x="13079" y="15866"/>
                </a:lnTo>
                <a:lnTo>
                  <a:pt x="13079" y="9469"/>
                </a:lnTo>
                <a:lnTo>
                  <a:pt x="12573" y="15866"/>
                </a:lnTo>
                <a:lnTo>
                  <a:pt x="10641" y="15866"/>
                </a:lnTo>
                <a:lnTo>
                  <a:pt x="10134" y="9469"/>
                </a:lnTo>
                <a:lnTo>
                  <a:pt x="10134" y="15866"/>
                </a:lnTo>
                <a:lnTo>
                  <a:pt x="8392" y="15866"/>
                </a:lnTo>
                <a:lnTo>
                  <a:pt x="8392" y="823"/>
                </a:lnTo>
                <a:lnTo>
                  <a:pt x="11179" y="823"/>
                </a:lnTo>
                <a:lnTo>
                  <a:pt x="11591" y="5954"/>
                </a:lnTo>
                <a:lnTo>
                  <a:pt x="12034" y="823"/>
                </a:lnTo>
                <a:close/>
                <a:moveTo>
                  <a:pt x="22295" y="823"/>
                </a:moveTo>
                <a:lnTo>
                  <a:pt x="22295" y="15866"/>
                </a:lnTo>
                <a:lnTo>
                  <a:pt x="20553" y="15866"/>
                </a:lnTo>
                <a:lnTo>
                  <a:pt x="20553" y="9469"/>
                </a:lnTo>
                <a:lnTo>
                  <a:pt x="20047" y="15866"/>
                </a:lnTo>
                <a:lnTo>
                  <a:pt x="18115" y="15866"/>
                </a:lnTo>
                <a:lnTo>
                  <a:pt x="17608" y="9469"/>
                </a:lnTo>
                <a:lnTo>
                  <a:pt x="17608" y="15866"/>
                </a:lnTo>
                <a:lnTo>
                  <a:pt x="15866" y="15866"/>
                </a:lnTo>
                <a:lnTo>
                  <a:pt x="15866" y="823"/>
                </a:lnTo>
                <a:lnTo>
                  <a:pt x="18653" y="823"/>
                </a:lnTo>
                <a:lnTo>
                  <a:pt x="19096" y="5954"/>
                </a:lnTo>
                <a:lnTo>
                  <a:pt x="19508" y="823"/>
                </a:lnTo>
                <a:close/>
                <a:moveTo>
                  <a:pt x="29769" y="823"/>
                </a:moveTo>
                <a:lnTo>
                  <a:pt x="29769" y="15866"/>
                </a:lnTo>
                <a:lnTo>
                  <a:pt x="28059" y="15866"/>
                </a:lnTo>
                <a:lnTo>
                  <a:pt x="28059" y="9469"/>
                </a:lnTo>
                <a:lnTo>
                  <a:pt x="27520" y="15866"/>
                </a:lnTo>
                <a:lnTo>
                  <a:pt x="25589" y="15866"/>
                </a:lnTo>
                <a:lnTo>
                  <a:pt x="25082" y="9469"/>
                </a:lnTo>
                <a:lnTo>
                  <a:pt x="25082" y="15866"/>
                </a:lnTo>
                <a:lnTo>
                  <a:pt x="23340" y="15866"/>
                </a:lnTo>
                <a:lnTo>
                  <a:pt x="23340" y="823"/>
                </a:lnTo>
                <a:lnTo>
                  <a:pt x="26159" y="823"/>
                </a:lnTo>
                <a:lnTo>
                  <a:pt x="26570" y="5954"/>
                </a:lnTo>
                <a:lnTo>
                  <a:pt x="26982" y="823"/>
                </a:lnTo>
                <a:close/>
                <a:moveTo>
                  <a:pt x="37243" y="823"/>
                </a:moveTo>
                <a:lnTo>
                  <a:pt x="37243" y="15866"/>
                </a:lnTo>
                <a:lnTo>
                  <a:pt x="35533" y="15866"/>
                </a:lnTo>
                <a:lnTo>
                  <a:pt x="35533" y="9469"/>
                </a:lnTo>
                <a:lnTo>
                  <a:pt x="34994" y="15866"/>
                </a:lnTo>
                <a:lnTo>
                  <a:pt x="33094" y="15866"/>
                </a:lnTo>
                <a:lnTo>
                  <a:pt x="32556" y="9469"/>
                </a:lnTo>
                <a:lnTo>
                  <a:pt x="32556" y="15866"/>
                </a:lnTo>
                <a:lnTo>
                  <a:pt x="30814" y="15866"/>
                </a:lnTo>
                <a:lnTo>
                  <a:pt x="30814" y="823"/>
                </a:lnTo>
                <a:lnTo>
                  <a:pt x="33633" y="823"/>
                </a:lnTo>
                <a:lnTo>
                  <a:pt x="34044" y="5954"/>
                </a:lnTo>
                <a:lnTo>
                  <a:pt x="34456" y="823"/>
                </a:lnTo>
                <a:close/>
                <a:moveTo>
                  <a:pt x="44748" y="823"/>
                </a:moveTo>
                <a:lnTo>
                  <a:pt x="44748" y="15866"/>
                </a:lnTo>
                <a:lnTo>
                  <a:pt x="43007" y="15866"/>
                </a:lnTo>
                <a:lnTo>
                  <a:pt x="43007" y="9469"/>
                </a:lnTo>
                <a:lnTo>
                  <a:pt x="42468" y="15866"/>
                </a:lnTo>
                <a:lnTo>
                  <a:pt x="40568" y="15866"/>
                </a:lnTo>
                <a:lnTo>
                  <a:pt x="40030" y="9469"/>
                </a:lnTo>
                <a:lnTo>
                  <a:pt x="40030" y="15866"/>
                </a:lnTo>
                <a:lnTo>
                  <a:pt x="38320" y="15866"/>
                </a:lnTo>
                <a:lnTo>
                  <a:pt x="38320" y="823"/>
                </a:lnTo>
                <a:lnTo>
                  <a:pt x="41106" y="823"/>
                </a:lnTo>
                <a:lnTo>
                  <a:pt x="41518" y="5954"/>
                </a:lnTo>
                <a:lnTo>
                  <a:pt x="41930" y="823"/>
                </a:lnTo>
                <a:close/>
                <a:moveTo>
                  <a:pt x="52222" y="823"/>
                </a:moveTo>
                <a:lnTo>
                  <a:pt x="52222" y="15866"/>
                </a:lnTo>
                <a:lnTo>
                  <a:pt x="50480" y="15866"/>
                </a:lnTo>
                <a:lnTo>
                  <a:pt x="50480" y="9469"/>
                </a:lnTo>
                <a:lnTo>
                  <a:pt x="49942" y="15866"/>
                </a:lnTo>
                <a:lnTo>
                  <a:pt x="48042" y="15866"/>
                </a:lnTo>
                <a:lnTo>
                  <a:pt x="47504" y="9469"/>
                </a:lnTo>
                <a:lnTo>
                  <a:pt x="47504" y="15866"/>
                </a:lnTo>
                <a:lnTo>
                  <a:pt x="45793" y="15866"/>
                </a:lnTo>
                <a:lnTo>
                  <a:pt x="45793" y="823"/>
                </a:lnTo>
                <a:lnTo>
                  <a:pt x="48580" y="823"/>
                </a:lnTo>
                <a:lnTo>
                  <a:pt x="48992" y="5954"/>
                </a:lnTo>
                <a:lnTo>
                  <a:pt x="49404" y="823"/>
                </a:lnTo>
                <a:close/>
                <a:moveTo>
                  <a:pt x="59696" y="823"/>
                </a:moveTo>
                <a:lnTo>
                  <a:pt x="59696" y="15866"/>
                </a:lnTo>
                <a:lnTo>
                  <a:pt x="57954" y="15866"/>
                </a:lnTo>
                <a:lnTo>
                  <a:pt x="57954" y="9469"/>
                </a:lnTo>
                <a:lnTo>
                  <a:pt x="57448" y="15866"/>
                </a:lnTo>
                <a:lnTo>
                  <a:pt x="55516" y="15866"/>
                </a:lnTo>
                <a:lnTo>
                  <a:pt x="54978" y="9469"/>
                </a:lnTo>
                <a:lnTo>
                  <a:pt x="54978" y="15866"/>
                </a:lnTo>
                <a:lnTo>
                  <a:pt x="53267" y="15866"/>
                </a:lnTo>
                <a:lnTo>
                  <a:pt x="53267" y="823"/>
                </a:lnTo>
                <a:lnTo>
                  <a:pt x="56054" y="823"/>
                </a:lnTo>
                <a:lnTo>
                  <a:pt x="56466" y="5954"/>
                </a:lnTo>
                <a:lnTo>
                  <a:pt x="56878" y="823"/>
                </a:lnTo>
                <a:close/>
                <a:moveTo>
                  <a:pt x="67170" y="823"/>
                </a:moveTo>
                <a:lnTo>
                  <a:pt x="67170" y="15866"/>
                </a:lnTo>
                <a:lnTo>
                  <a:pt x="65428" y="15866"/>
                </a:lnTo>
                <a:lnTo>
                  <a:pt x="65428" y="9469"/>
                </a:lnTo>
                <a:lnTo>
                  <a:pt x="64922" y="15866"/>
                </a:lnTo>
                <a:lnTo>
                  <a:pt x="62990" y="15866"/>
                </a:lnTo>
                <a:lnTo>
                  <a:pt x="62483" y="9469"/>
                </a:lnTo>
                <a:lnTo>
                  <a:pt x="62483" y="15866"/>
                </a:lnTo>
                <a:lnTo>
                  <a:pt x="60741" y="15866"/>
                </a:lnTo>
                <a:lnTo>
                  <a:pt x="60741" y="823"/>
                </a:lnTo>
                <a:lnTo>
                  <a:pt x="63528" y="823"/>
                </a:lnTo>
                <a:lnTo>
                  <a:pt x="63940" y="5954"/>
                </a:lnTo>
                <a:lnTo>
                  <a:pt x="64383" y="823"/>
                </a:lnTo>
                <a:close/>
                <a:moveTo>
                  <a:pt x="74644" y="823"/>
                </a:moveTo>
                <a:lnTo>
                  <a:pt x="74644" y="15866"/>
                </a:lnTo>
                <a:lnTo>
                  <a:pt x="72902" y="15866"/>
                </a:lnTo>
                <a:lnTo>
                  <a:pt x="72902" y="9469"/>
                </a:lnTo>
                <a:lnTo>
                  <a:pt x="72395" y="15866"/>
                </a:lnTo>
                <a:lnTo>
                  <a:pt x="70464" y="15866"/>
                </a:lnTo>
                <a:lnTo>
                  <a:pt x="69957" y="9469"/>
                </a:lnTo>
                <a:lnTo>
                  <a:pt x="69957" y="15866"/>
                </a:lnTo>
                <a:lnTo>
                  <a:pt x="68215" y="15866"/>
                </a:lnTo>
                <a:lnTo>
                  <a:pt x="68215" y="823"/>
                </a:lnTo>
                <a:lnTo>
                  <a:pt x="71002" y="823"/>
                </a:lnTo>
                <a:lnTo>
                  <a:pt x="71445" y="5954"/>
                </a:lnTo>
                <a:lnTo>
                  <a:pt x="71857" y="823"/>
                </a:lnTo>
                <a:close/>
                <a:moveTo>
                  <a:pt x="82118" y="823"/>
                </a:moveTo>
                <a:lnTo>
                  <a:pt x="82118" y="15866"/>
                </a:lnTo>
                <a:lnTo>
                  <a:pt x="80376" y="15866"/>
                </a:lnTo>
                <a:lnTo>
                  <a:pt x="80376" y="9469"/>
                </a:lnTo>
                <a:lnTo>
                  <a:pt x="79869" y="15866"/>
                </a:lnTo>
                <a:lnTo>
                  <a:pt x="77969" y="15866"/>
                </a:lnTo>
                <a:lnTo>
                  <a:pt x="77431" y="9469"/>
                </a:lnTo>
                <a:lnTo>
                  <a:pt x="77431" y="15866"/>
                </a:lnTo>
                <a:lnTo>
                  <a:pt x="75689" y="15866"/>
                </a:lnTo>
                <a:lnTo>
                  <a:pt x="75689" y="823"/>
                </a:lnTo>
                <a:lnTo>
                  <a:pt x="78508" y="823"/>
                </a:lnTo>
                <a:lnTo>
                  <a:pt x="78919" y="5954"/>
                </a:lnTo>
                <a:lnTo>
                  <a:pt x="79331" y="823"/>
                </a:lnTo>
                <a:close/>
                <a:moveTo>
                  <a:pt x="89623" y="823"/>
                </a:moveTo>
                <a:lnTo>
                  <a:pt x="89623" y="15866"/>
                </a:lnTo>
                <a:lnTo>
                  <a:pt x="87882" y="15866"/>
                </a:lnTo>
                <a:lnTo>
                  <a:pt x="87882" y="9469"/>
                </a:lnTo>
                <a:lnTo>
                  <a:pt x="87343" y="15866"/>
                </a:lnTo>
                <a:lnTo>
                  <a:pt x="85443" y="15866"/>
                </a:lnTo>
                <a:lnTo>
                  <a:pt x="84905" y="9469"/>
                </a:lnTo>
                <a:lnTo>
                  <a:pt x="84905" y="15866"/>
                </a:lnTo>
                <a:lnTo>
                  <a:pt x="83163" y="15866"/>
                </a:lnTo>
                <a:lnTo>
                  <a:pt x="83163" y="823"/>
                </a:lnTo>
                <a:lnTo>
                  <a:pt x="85982" y="823"/>
                </a:lnTo>
                <a:lnTo>
                  <a:pt x="86393" y="5954"/>
                </a:lnTo>
                <a:lnTo>
                  <a:pt x="86805" y="823"/>
                </a:lnTo>
                <a:close/>
                <a:moveTo>
                  <a:pt x="97097" y="823"/>
                </a:moveTo>
                <a:lnTo>
                  <a:pt x="97097" y="15866"/>
                </a:lnTo>
                <a:lnTo>
                  <a:pt x="95356" y="15866"/>
                </a:lnTo>
                <a:lnTo>
                  <a:pt x="95356" y="9469"/>
                </a:lnTo>
                <a:lnTo>
                  <a:pt x="94817" y="15866"/>
                </a:lnTo>
                <a:lnTo>
                  <a:pt x="92917" y="15866"/>
                </a:lnTo>
                <a:lnTo>
                  <a:pt x="92379" y="9469"/>
                </a:lnTo>
                <a:lnTo>
                  <a:pt x="92379" y="15866"/>
                </a:lnTo>
                <a:lnTo>
                  <a:pt x="90637" y="15866"/>
                </a:lnTo>
                <a:lnTo>
                  <a:pt x="90637" y="823"/>
                </a:lnTo>
                <a:lnTo>
                  <a:pt x="93455" y="823"/>
                </a:lnTo>
                <a:lnTo>
                  <a:pt x="93867" y="5954"/>
                </a:lnTo>
                <a:lnTo>
                  <a:pt x="94279" y="823"/>
                </a:lnTo>
                <a:close/>
                <a:moveTo>
                  <a:pt x="104571" y="823"/>
                </a:moveTo>
                <a:lnTo>
                  <a:pt x="104571" y="15866"/>
                </a:lnTo>
                <a:lnTo>
                  <a:pt x="102829" y="15866"/>
                </a:lnTo>
                <a:lnTo>
                  <a:pt x="102829" y="9469"/>
                </a:lnTo>
                <a:lnTo>
                  <a:pt x="102323" y="15866"/>
                </a:lnTo>
                <a:lnTo>
                  <a:pt x="100391" y="15866"/>
                </a:lnTo>
                <a:lnTo>
                  <a:pt x="99853" y="9469"/>
                </a:lnTo>
                <a:lnTo>
                  <a:pt x="99853" y="15866"/>
                </a:lnTo>
                <a:lnTo>
                  <a:pt x="98142" y="15866"/>
                </a:lnTo>
                <a:lnTo>
                  <a:pt x="98142" y="823"/>
                </a:lnTo>
                <a:lnTo>
                  <a:pt x="100929" y="823"/>
                </a:lnTo>
                <a:lnTo>
                  <a:pt x="101341" y="5954"/>
                </a:lnTo>
                <a:lnTo>
                  <a:pt x="101753" y="823"/>
                </a:lnTo>
                <a:close/>
                <a:moveTo>
                  <a:pt x="112045" y="823"/>
                </a:moveTo>
                <a:lnTo>
                  <a:pt x="112045" y="15866"/>
                </a:lnTo>
                <a:lnTo>
                  <a:pt x="110303" y="15866"/>
                </a:lnTo>
                <a:lnTo>
                  <a:pt x="110303" y="9469"/>
                </a:lnTo>
                <a:lnTo>
                  <a:pt x="109797" y="15866"/>
                </a:lnTo>
                <a:lnTo>
                  <a:pt x="107865" y="15866"/>
                </a:lnTo>
                <a:lnTo>
                  <a:pt x="107358" y="9469"/>
                </a:lnTo>
                <a:lnTo>
                  <a:pt x="107358" y="15866"/>
                </a:lnTo>
                <a:lnTo>
                  <a:pt x="105616" y="15866"/>
                </a:lnTo>
                <a:lnTo>
                  <a:pt x="105616" y="823"/>
                </a:lnTo>
                <a:lnTo>
                  <a:pt x="108403" y="823"/>
                </a:lnTo>
                <a:lnTo>
                  <a:pt x="108815" y="5954"/>
                </a:lnTo>
                <a:lnTo>
                  <a:pt x="109258" y="823"/>
                </a:lnTo>
                <a:close/>
                <a:moveTo>
                  <a:pt x="119519" y="823"/>
                </a:moveTo>
                <a:lnTo>
                  <a:pt x="119519" y="15866"/>
                </a:lnTo>
                <a:lnTo>
                  <a:pt x="117777" y="15866"/>
                </a:lnTo>
                <a:lnTo>
                  <a:pt x="117777" y="9469"/>
                </a:lnTo>
                <a:lnTo>
                  <a:pt x="117271" y="15866"/>
                </a:lnTo>
                <a:lnTo>
                  <a:pt x="115339" y="15866"/>
                </a:lnTo>
                <a:lnTo>
                  <a:pt x="114832" y="9469"/>
                </a:lnTo>
                <a:lnTo>
                  <a:pt x="114832" y="15866"/>
                </a:lnTo>
                <a:lnTo>
                  <a:pt x="113090" y="15866"/>
                </a:lnTo>
                <a:lnTo>
                  <a:pt x="113090" y="823"/>
                </a:lnTo>
                <a:lnTo>
                  <a:pt x="115877" y="823"/>
                </a:lnTo>
                <a:lnTo>
                  <a:pt x="116320" y="5954"/>
                </a:lnTo>
                <a:lnTo>
                  <a:pt x="116732" y="823"/>
                </a:lnTo>
                <a:close/>
                <a:moveTo>
                  <a:pt x="126993" y="823"/>
                </a:moveTo>
                <a:lnTo>
                  <a:pt x="126993" y="15866"/>
                </a:lnTo>
                <a:lnTo>
                  <a:pt x="125283" y="15866"/>
                </a:lnTo>
                <a:lnTo>
                  <a:pt x="125283" y="9469"/>
                </a:lnTo>
                <a:lnTo>
                  <a:pt x="124744" y="15866"/>
                </a:lnTo>
                <a:lnTo>
                  <a:pt x="122813" y="15866"/>
                </a:lnTo>
                <a:lnTo>
                  <a:pt x="122306" y="9469"/>
                </a:lnTo>
                <a:lnTo>
                  <a:pt x="122306" y="15866"/>
                </a:lnTo>
                <a:lnTo>
                  <a:pt x="120564" y="15866"/>
                </a:lnTo>
                <a:lnTo>
                  <a:pt x="120564" y="823"/>
                </a:lnTo>
                <a:lnTo>
                  <a:pt x="123351" y="823"/>
                </a:lnTo>
                <a:lnTo>
                  <a:pt x="123794" y="5954"/>
                </a:lnTo>
                <a:lnTo>
                  <a:pt x="124206" y="823"/>
                </a:lnTo>
                <a:close/>
                <a:moveTo>
                  <a:pt x="134467" y="823"/>
                </a:moveTo>
                <a:lnTo>
                  <a:pt x="134467" y="15866"/>
                </a:lnTo>
                <a:lnTo>
                  <a:pt x="132757" y="15866"/>
                </a:lnTo>
                <a:lnTo>
                  <a:pt x="132757" y="9469"/>
                </a:lnTo>
                <a:lnTo>
                  <a:pt x="132218" y="15866"/>
                </a:lnTo>
                <a:lnTo>
                  <a:pt x="130318" y="15866"/>
                </a:lnTo>
                <a:lnTo>
                  <a:pt x="129780" y="9469"/>
                </a:lnTo>
                <a:lnTo>
                  <a:pt x="129780" y="15866"/>
                </a:lnTo>
                <a:lnTo>
                  <a:pt x="128038" y="15866"/>
                </a:lnTo>
                <a:lnTo>
                  <a:pt x="128038" y="823"/>
                </a:lnTo>
                <a:lnTo>
                  <a:pt x="130857" y="823"/>
                </a:lnTo>
                <a:lnTo>
                  <a:pt x="131268" y="5954"/>
                </a:lnTo>
                <a:lnTo>
                  <a:pt x="131680" y="823"/>
                </a:lnTo>
                <a:close/>
                <a:moveTo>
                  <a:pt x="141941" y="823"/>
                </a:moveTo>
                <a:lnTo>
                  <a:pt x="141941" y="15866"/>
                </a:lnTo>
                <a:lnTo>
                  <a:pt x="140231" y="15866"/>
                </a:lnTo>
                <a:lnTo>
                  <a:pt x="140231" y="9469"/>
                </a:lnTo>
                <a:lnTo>
                  <a:pt x="139692" y="15866"/>
                </a:lnTo>
                <a:lnTo>
                  <a:pt x="137792" y="15866"/>
                </a:lnTo>
                <a:lnTo>
                  <a:pt x="137254" y="9469"/>
                </a:lnTo>
                <a:lnTo>
                  <a:pt x="137254" y="15866"/>
                </a:lnTo>
                <a:lnTo>
                  <a:pt x="135512" y="15866"/>
                </a:lnTo>
                <a:lnTo>
                  <a:pt x="135512" y="823"/>
                </a:lnTo>
                <a:lnTo>
                  <a:pt x="138330" y="823"/>
                </a:lnTo>
                <a:lnTo>
                  <a:pt x="138742" y="5954"/>
                </a:lnTo>
                <a:lnTo>
                  <a:pt x="139154" y="823"/>
                </a:lnTo>
                <a:close/>
                <a:moveTo>
                  <a:pt x="149446" y="823"/>
                </a:moveTo>
                <a:lnTo>
                  <a:pt x="149446" y="15866"/>
                </a:lnTo>
                <a:lnTo>
                  <a:pt x="147705" y="15866"/>
                </a:lnTo>
                <a:lnTo>
                  <a:pt x="147705" y="9469"/>
                </a:lnTo>
                <a:lnTo>
                  <a:pt x="147166" y="15866"/>
                </a:lnTo>
                <a:lnTo>
                  <a:pt x="145266" y="15866"/>
                </a:lnTo>
                <a:lnTo>
                  <a:pt x="144728" y="9469"/>
                </a:lnTo>
                <a:lnTo>
                  <a:pt x="144728" y="15866"/>
                </a:lnTo>
                <a:lnTo>
                  <a:pt x="142986" y="15866"/>
                </a:lnTo>
                <a:lnTo>
                  <a:pt x="142986" y="823"/>
                </a:lnTo>
                <a:lnTo>
                  <a:pt x="145804" y="823"/>
                </a:lnTo>
                <a:lnTo>
                  <a:pt x="146216" y="5954"/>
                </a:lnTo>
                <a:lnTo>
                  <a:pt x="146628" y="823"/>
                </a:lnTo>
                <a:close/>
                <a:moveTo>
                  <a:pt x="156920" y="823"/>
                </a:moveTo>
                <a:lnTo>
                  <a:pt x="156920" y="15866"/>
                </a:lnTo>
                <a:lnTo>
                  <a:pt x="155178" y="15866"/>
                </a:lnTo>
                <a:lnTo>
                  <a:pt x="155178" y="9469"/>
                </a:lnTo>
                <a:lnTo>
                  <a:pt x="154640" y="15866"/>
                </a:lnTo>
                <a:lnTo>
                  <a:pt x="152740" y="15866"/>
                </a:lnTo>
                <a:lnTo>
                  <a:pt x="152233" y="9469"/>
                </a:lnTo>
                <a:lnTo>
                  <a:pt x="152233" y="15866"/>
                </a:lnTo>
                <a:lnTo>
                  <a:pt x="150491" y="15866"/>
                </a:lnTo>
                <a:lnTo>
                  <a:pt x="150491" y="823"/>
                </a:lnTo>
                <a:lnTo>
                  <a:pt x="153278" y="823"/>
                </a:lnTo>
                <a:lnTo>
                  <a:pt x="153690" y="5954"/>
                </a:lnTo>
                <a:lnTo>
                  <a:pt x="154133" y="823"/>
                </a:lnTo>
                <a:close/>
                <a:moveTo>
                  <a:pt x="164394" y="823"/>
                </a:moveTo>
                <a:lnTo>
                  <a:pt x="164394" y="15866"/>
                </a:lnTo>
                <a:lnTo>
                  <a:pt x="162652" y="15866"/>
                </a:lnTo>
                <a:lnTo>
                  <a:pt x="162652" y="9469"/>
                </a:lnTo>
                <a:lnTo>
                  <a:pt x="162146" y="15866"/>
                </a:lnTo>
                <a:lnTo>
                  <a:pt x="160214" y="15866"/>
                </a:lnTo>
                <a:lnTo>
                  <a:pt x="159707" y="9469"/>
                </a:lnTo>
                <a:lnTo>
                  <a:pt x="159707" y="15866"/>
                </a:lnTo>
                <a:lnTo>
                  <a:pt x="157965" y="15866"/>
                </a:lnTo>
                <a:lnTo>
                  <a:pt x="157965" y="823"/>
                </a:lnTo>
                <a:lnTo>
                  <a:pt x="160752" y="823"/>
                </a:lnTo>
                <a:lnTo>
                  <a:pt x="161164" y="5954"/>
                </a:lnTo>
                <a:lnTo>
                  <a:pt x="161607" y="823"/>
                </a:lnTo>
                <a:close/>
                <a:moveTo>
                  <a:pt x="171868" y="823"/>
                </a:moveTo>
                <a:lnTo>
                  <a:pt x="171868" y="15866"/>
                </a:lnTo>
                <a:lnTo>
                  <a:pt x="170126" y="15866"/>
                </a:lnTo>
                <a:lnTo>
                  <a:pt x="170126" y="9469"/>
                </a:lnTo>
                <a:lnTo>
                  <a:pt x="169620" y="15866"/>
                </a:lnTo>
                <a:lnTo>
                  <a:pt x="167688" y="15866"/>
                </a:lnTo>
                <a:lnTo>
                  <a:pt x="167181" y="9469"/>
                </a:lnTo>
                <a:lnTo>
                  <a:pt x="167181" y="15866"/>
                </a:lnTo>
                <a:lnTo>
                  <a:pt x="165439" y="15866"/>
                </a:lnTo>
                <a:lnTo>
                  <a:pt x="165439" y="823"/>
                </a:lnTo>
                <a:lnTo>
                  <a:pt x="168226" y="823"/>
                </a:lnTo>
                <a:lnTo>
                  <a:pt x="168638" y="5954"/>
                </a:lnTo>
                <a:lnTo>
                  <a:pt x="169081" y="823"/>
                </a:lnTo>
                <a:close/>
                <a:moveTo>
                  <a:pt x="179342" y="823"/>
                </a:moveTo>
                <a:lnTo>
                  <a:pt x="179342" y="15866"/>
                </a:lnTo>
                <a:lnTo>
                  <a:pt x="177600" y="15866"/>
                </a:lnTo>
                <a:lnTo>
                  <a:pt x="177600" y="9469"/>
                </a:lnTo>
                <a:lnTo>
                  <a:pt x="177093" y="15866"/>
                </a:lnTo>
                <a:lnTo>
                  <a:pt x="175193" y="15866"/>
                </a:lnTo>
                <a:lnTo>
                  <a:pt x="174655" y="9469"/>
                </a:lnTo>
                <a:lnTo>
                  <a:pt x="174655" y="15866"/>
                </a:lnTo>
                <a:lnTo>
                  <a:pt x="172913" y="15866"/>
                </a:lnTo>
                <a:lnTo>
                  <a:pt x="172913" y="823"/>
                </a:lnTo>
                <a:lnTo>
                  <a:pt x="175732" y="823"/>
                </a:lnTo>
                <a:lnTo>
                  <a:pt x="176143" y="5954"/>
                </a:lnTo>
                <a:lnTo>
                  <a:pt x="176555" y="823"/>
                </a:lnTo>
                <a:close/>
                <a:moveTo>
                  <a:pt x="186816" y="823"/>
                </a:moveTo>
                <a:lnTo>
                  <a:pt x="186816" y="15866"/>
                </a:lnTo>
                <a:lnTo>
                  <a:pt x="185106" y="15866"/>
                </a:lnTo>
                <a:lnTo>
                  <a:pt x="185106" y="9469"/>
                </a:lnTo>
                <a:lnTo>
                  <a:pt x="184567" y="15866"/>
                </a:lnTo>
                <a:lnTo>
                  <a:pt x="182667" y="15866"/>
                </a:lnTo>
                <a:lnTo>
                  <a:pt x="182129" y="9469"/>
                </a:lnTo>
                <a:lnTo>
                  <a:pt x="182129" y="15866"/>
                </a:lnTo>
                <a:lnTo>
                  <a:pt x="180387" y="15866"/>
                </a:lnTo>
                <a:lnTo>
                  <a:pt x="180387" y="823"/>
                </a:lnTo>
                <a:lnTo>
                  <a:pt x="183206" y="823"/>
                </a:lnTo>
                <a:lnTo>
                  <a:pt x="183617" y="5954"/>
                </a:lnTo>
                <a:lnTo>
                  <a:pt x="184029" y="823"/>
                </a:lnTo>
                <a:close/>
                <a:moveTo>
                  <a:pt x="194321" y="823"/>
                </a:moveTo>
                <a:lnTo>
                  <a:pt x="194321" y="15866"/>
                </a:lnTo>
                <a:lnTo>
                  <a:pt x="192580" y="15866"/>
                </a:lnTo>
                <a:lnTo>
                  <a:pt x="192580" y="9469"/>
                </a:lnTo>
                <a:lnTo>
                  <a:pt x="192041" y="15866"/>
                </a:lnTo>
                <a:lnTo>
                  <a:pt x="190141" y="15866"/>
                </a:lnTo>
                <a:lnTo>
                  <a:pt x="189603" y="9469"/>
                </a:lnTo>
                <a:lnTo>
                  <a:pt x="189603" y="15866"/>
                </a:lnTo>
                <a:lnTo>
                  <a:pt x="187861" y="15866"/>
                </a:lnTo>
                <a:lnTo>
                  <a:pt x="187861" y="823"/>
                </a:lnTo>
                <a:lnTo>
                  <a:pt x="190679" y="823"/>
                </a:lnTo>
                <a:lnTo>
                  <a:pt x="191091" y="5954"/>
                </a:lnTo>
                <a:lnTo>
                  <a:pt x="191503" y="823"/>
                </a:lnTo>
                <a:close/>
                <a:moveTo>
                  <a:pt x="201795" y="823"/>
                </a:moveTo>
                <a:lnTo>
                  <a:pt x="201795" y="15866"/>
                </a:lnTo>
                <a:lnTo>
                  <a:pt x="200054" y="15866"/>
                </a:lnTo>
                <a:lnTo>
                  <a:pt x="200054" y="9469"/>
                </a:lnTo>
                <a:lnTo>
                  <a:pt x="199515" y="15866"/>
                </a:lnTo>
                <a:lnTo>
                  <a:pt x="197615" y="15866"/>
                </a:lnTo>
                <a:lnTo>
                  <a:pt x="197077" y="9469"/>
                </a:lnTo>
                <a:lnTo>
                  <a:pt x="197077" y="15866"/>
                </a:lnTo>
                <a:lnTo>
                  <a:pt x="195366" y="15866"/>
                </a:lnTo>
                <a:lnTo>
                  <a:pt x="195366" y="823"/>
                </a:lnTo>
                <a:lnTo>
                  <a:pt x="198153" y="823"/>
                </a:lnTo>
                <a:lnTo>
                  <a:pt x="198565" y="5954"/>
                </a:lnTo>
                <a:lnTo>
                  <a:pt x="198977" y="823"/>
                </a:lnTo>
                <a:close/>
                <a:moveTo>
                  <a:pt x="209269" y="823"/>
                </a:moveTo>
                <a:lnTo>
                  <a:pt x="209269" y="15866"/>
                </a:lnTo>
                <a:lnTo>
                  <a:pt x="207527" y="15866"/>
                </a:lnTo>
                <a:lnTo>
                  <a:pt x="207527" y="9469"/>
                </a:lnTo>
                <a:lnTo>
                  <a:pt x="207021" y="15866"/>
                </a:lnTo>
                <a:lnTo>
                  <a:pt x="205089" y="15866"/>
                </a:lnTo>
                <a:lnTo>
                  <a:pt x="204582" y="9469"/>
                </a:lnTo>
                <a:lnTo>
                  <a:pt x="204582" y="15866"/>
                </a:lnTo>
                <a:lnTo>
                  <a:pt x="202840" y="15866"/>
                </a:lnTo>
                <a:lnTo>
                  <a:pt x="202840" y="823"/>
                </a:lnTo>
                <a:lnTo>
                  <a:pt x="205627" y="823"/>
                </a:lnTo>
                <a:lnTo>
                  <a:pt x="206039" y="5954"/>
                </a:lnTo>
                <a:lnTo>
                  <a:pt x="206451" y="823"/>
                </a:lnTo>
                <a:close/>
                <a:moveTo>
                  <a:pt x="216743" y="823"/>
                </a:moveTo>
                <a:lnTo>
                  <a:pt x="216743" y="15866"/>
                </a:lnTo>
                <a:lnTo>
                  <a:pt x="215001" y="15866"/>
                </a:lnTo>
                <a:lnTo>
                  <a:pt x="215001" y="9469"/>
                </a:lnTo>
                <a:lnTo>
                  <a:pt x="214495" y="15866"/>
                </a:lnTo>
                <a:lnTo>
                  <a:pt x="212563" y="15866"/>
                </a:lnTo>
                <a:lnTo>
                  <a:pt x="212056" y="9469"/>
                </a:lnTo>
                <a:lnTo>
                  <a:pt x="212056" y="15866"/>
                </a:lnTo>
                <a:lnTo>
                  <a:pt x="210314" y="15866"/>
                </a:lnTo>
                <a:lnTo>
                  <a:pt x="210314" y="823"/>
                </a:lnTo>
                <a:lnTo>
                  <a:pt x="213101" y="823"/>
                </a:lnTo>
                <a:lnTo>
                  <a:pt x="213513" y="5954"/>
                </a:lnTo>
                <a:lnTo>
                  <a:pt x="213956" y="823"/>
                </a:lnTo>
                <a:close/>
                <a:moveTo>
                  <a:pt x="224217" y="823"/>
                </a:moveTo>
                <a:lnTo>
                  <a:pt x="224217" y="15866"/>
                </a:lnTo>
                <a:lnTo>
                  <a:pt x="222475" y="15866"/>
                </a:lnTo>
                <a:lnTo>
                  <a:pt x="222475" y="9469"/>
                </a:lnTo>
                <a:lnTo>
                  <a:pt x="221969" y="15866"/>
                </a:lnTo>
                <a:lnTo>
                  <a:pt x="220037" y="15866"/>
                </a:lnTo>
                <a:lnTo>
                  <a:pt x="219530" y="9469"/>
                </a:lnTo>
                <a:lnTo>
                  <a:pt x="219530" y="15866"/>
                </a:lnTo>
                <a:lnTo>
                  <a:pt x="217788" y="15866"/>
                </a:lnTo>
                <a:lnTo>
                  <a:pt x="217788" y="823"/>
                </a:lnTo>
                <a:lnTo>
                  <a:pt x="220575" y="823"/>
                </a:lnTo>
                <a:lnTo>
                  <a:pt x="221018" y="5954"/>
                </a:lnTo>
                <a:lnTo>
                  <a:pt x="221430" y="823"/>
                </a:lnTo>
                <a:close/>
                <a:moveTo>
                  <a:pt x="231691" y="823"/>
                </a:moveTo>
                <a:lnTo>
                  <a:pt x="231691" y="15866"/>
                </a:lnTo>
                <a:lnTo>
                  <a:pt x="229981" y="15866"/>
                </a:lnTo>
                <a:lnTo>
                  <a:pt x="229981" y="9469"/>
                </a:lnTo>
                <a:lnTo>
                  <a:pt x="229442" y="15866"/>
                </a:lnTo>
                <a:lnTo>
                  <a:pt x="227542" y="15866"/>
                </a:lnTo>
                <a:lnTo>
                  <a:pt x="227004" y="9469"/>
                </a:lnTo>
                <a:lnTo>
                  <a:pt x="227004" y="15866"/>
                </a:lnTo>
                <a:lnTo>
                  <a:pt x="225262" y="15866"/>
                </a:lnTo>
                <a:lnTo>
                  <a:pt x="225262" y="823"/>
                </a:lnTo>
                <a:lnTo>
                  <a:pt x="228049" y="823"/>
                </a:lnTo>
                <a:lnTo>
                  <a:pt x="228492" y="5954"/>
                </a:lnTo>
                <a:lnTo>
                  <a:pt x="228904" y="823"/>
                </a:lnTo>
                <a:close/>
                <a:moveTo>
                  <a:pt x="239165" y="823"/>
                </a:moveTo>
                <a:lnTo>
                  <a:pt x="239165" y="15866"/>
                </a:lnTo>
                <a:lnTo>
                  <a:pt x="237455" y="15866"/>
                </a:lnTo>
                <a:lnTo>
                  <a:pt x="237455" y="9469"/>
                </a:lnTo>
                <a:lnTo>
                  <a:pt x="236916" y="15866"/>
                </a:lnTo>
                <a:lnTo>
                  <a:pt x="235016" y="15866"/>
                </a:lnTo>
                <a:lnTo>
                  <a:pt x="234478" y="9469"/>
                </a:lnTo>
                <a:lnTo>
                  <a:pt x="234478" y="15866"/>
                </a:lnTo>
                <a:lnTo>
                  <a:pt x="232736" y="15866"/>
                </a:lnTo>
                <a:lnTo>
                  <a:pt x="232736" y="823"/>
                </a:lnTo>
                <a:lnTo>
                  <a:pt x="235555" y="823"/>
                </a:lnTo>
                <a:lnTo>
                  <a:pt x="235966" y="5954"/>
                </a:lnTo>
                <a:lnTo>
                  <a:pt x="236378" y="823"/>
                </a:lnTo>
                <a:close/>
                <a:moveTo>
                  <a:pt x="246670" y="823"/>
                </a:moveTo>
                <a:lnTo>
                  <a:pt x="246670" y="15866"/>
                </a:lnTo>
                <a:lnTo>
                  <a:pt x="244929" y="15866"/>
                </a:lnTo>
                <a:lnTo>
                  <a:pt x="244929" y="9469"/>
                </a:lnTo>
                <a:lnTo>
                  <a:pt x="244390" y="15866"/>
                </a:lnTo>
                <a:lnTo>
                  <a:pt x="242490" y="15866"/>
                </a:lnTo>
                <a:lnTo>
                  <a:pt x="241952" y="9469"/>
                </a:lnTo>
                <a:lnTo>
                  <a:pt x="241952" y="15866"/>
                </a:lnTo>
                <a:lnTo>
                  <a:pt x="240242" y="15866"/>
                </a:lnTo>
                <a:lnTo>
                  <a:pt x="240242" y="823"/>
                </a:lnTo>
                <a:lnTo>
                  <a:pt x="243028" y="823"/>
                </a:lnTo>
                <a:lnTo>
                  <a:pt x="243440" y="5954"/>
                </a:lnTo>
                <a:lnTo>
                  <a:pt x="243852" y="823"/>
                </a:lnTo>
                <a:close/>
                <a:moveTo>
                  <a:pt x="254144" y="823"/>
                </a:moveTo>
                <a:lnTo>
                  <a:pt x="254144" y="15866"/>
                </a:lnTo>
                <a:lnTo>
                  <a:pt x="252402" y="15866"/>
                </a:lnTo>
                <a:lnTo>
                  <a:pt x="252402" y="9469"/>
                </a:lnTo>
                <a:lnTo>
                  <a:pt x="251864" y="15866"/>
                </a:lnTo>
                <a:lnTo>
                  <a:pt x="249964" y="15866"/>
                </a:lnTo>
                <a:lnTo>
                  <a:pt x="249426" y="9469"/>
                </a:lnTo>
                <a:lnTo>
                  <a:pt x="249426" y="15866"/>
                </a:lnTo>
                <a:lnTo>
                  <a:pt x="247715" y="15866"/>
                </a:lnTo>
                <a:lnTo>
                  <a:pt x="247715" y="823"/>
                </a:lnTo>
                <a:lnTo>
                  <a:pt x="250502" y="823"/>
                </a:lnTo>
                <a:lnTo>
                  <a:pt x="250914" y="5954"/>
                </a:lnTo>
                <a:lnTo>
                  <a:pt x="251326" y="823"/>
                </a:lnTo>
                <a:close/>
                <a:moveTo>
                  <a:pt x="261618" y="823"/>
                </a:moveTo>
                <a:lnTo>
                  <a:pt x="261618" y="15866"/>
                </a:lnTo>
                <a:lnTo>
                  <a:pt x="259876" y="15866"/>
                </a:lnTo>
                <a:lnTo>
                  <a:pt x="259876" y="9469"/>
                </a:lnTo>
                <a:lnTo>
                  <a:pt x="259338" y="15866"/>
                </a:lnTo>
                <a:lnTo>
                  <a:pt x="257438" y="15866"/>
                </a:lnTo>
                <a:lnTo>
                  <a:pt x="256899" y="9469"/>
                </a:lnTo>
                <a:lnTo>
                  <a:pt x="256899" y="15866"/>
                </a:lnTo>
                <a:lnTo>
                  <a:pt x="255189" y="15866"/>
                </a:lnTo>
                <a:lnTo>
                  <a:pt x="255189" y="823"/>
                </a:lnTo>
                <a:lnTo>
                  <a:pt x="257976" y="823"/>
                </a:lnTo>
                <a:lnTo>
                  <a:pt x="258388" y="5954"/>
                </a:lnTo>
                <a:lnTo>
                  <a:pt x="258831" y="823"/>
                </a:lnTo>
                <a:close/>
                <a:moveTo>
                  <a:pt x="269092" y="823"/>
                </a:moveTo>
                <a:lnTo>
                  <a:pt x="269092" y="15866"/>
                </a:lnTo>
                <a:lnTo>
                  <a:pt x="267350" y="15866"/>
                </a:lnTo>
                <a:lnTo>
                  <a:pt x="267350" y="9469"/>
                </a:lnTo>
                <a:lnTo>
                  <a:pt x="266844" y="15866"/>
                </a:lnTo>
                <a:lnTo>
                  <a:pt x="264912" y="15866"/>
                </a:lnTo>
                <a:lnTo>
                  <a:pt x="264405" y="9469"/>
                </a:lnTo>
                <a:lnTo>
                  <a:pt x="264405" y="15866"/>
                </a:lnTo>
                <a:lnTo>
                  <a:pt x="262663" y="15866"/>
                </a:lnTo>
                <a:lnTo>
                  <a:pt x="262663" y="823"/>
                </a:lnTo>
                <a:lnTo>
                  <a:pt x="265450" y="823"/>
                </a:lnTo>
                <a:lnTo>
                  <a:pt x="265862" y="5954"/>
                </a:lnTo>
                <a:lnTo>
                  <a:pt x="266305" y="823"/>
                </a:lnTo>
                <a:close/>
                <a:moveTo>
                  <a:pt x="276566" y="823"/>
                </a:moveTo>
                <a:lnTo>
                  <a:pt x="276566" y="15866"/>
                </a:lnTo>
                <a:lnTo>
                  <a:pt x="274824" y="15866"/>
                </a:lnTo>
                <a:lnTo>
                  <a:pt x="274824" y="9469"/>
                </a:lnTo>
                <a:lnTo>
                  <a:pt x="274317" y="15866"/>
                </a:lnTo>
                <a:lnTo>
                  <a:pt x="272386" y="15866"/>
                </a:lnTo>
                <a:lnTo>
                  <a:pt x="271879" y="9469"/>
                </a:lnTo>
                <a:lnTo>
                  <a:pt x="271879" y="15866"/>
                </a:lnTo>
                <a:lnTo>
                  <a:pt x="270137" y="15866"/>
                </a:lnTo>
                <a:lnTo>
                  <a:pt x="270137" y="823"/>
                </a:lnTo>
                <a:lnTo>
                  <a:pt x="272924" y="823"/>
                </a:lnTo>
                <a:lnTo>
                  <a:pt x="273367" y="5954"/>
                </a:lnTo>
                <a:lnTo>
                  <a:pt x="273779" y="823"/>
                </a:lnTo>
                <a:close/>
                <a:moveTo>
                  <a:pt x="284040" y="823"/>
                </a:moveTo>
                <a:lnTo>
                  <a:pt x="284040" y="15866"/>
                </a:lnTo>
                <a:lnTo>
                  <a:pt x="282298" y="15866"/>
                </a:lnTo>
                <a:lnTo>
                  <a:pt x="282298" y="9469"/>
                </a:lnTo>
                <a:lnTo>
                  <a:pt x="281791" y="15866"/>
                </a:lnTo>
                <a:lnTo>
                  <a:pt x="279860" y="15866"/>
                </a:lnTo>
                <a:lnTo>
                  <a:pt x="279353" y="9469"/>
                </a:lnTo>
                <a:lnTo>
                  <a:pt x="279353" y="15866"/>
                </a:lnTo>
                <a:lnTo>
                  <a:pt x="277611" y="15866"/>
                </a:lnTo>
                <a:lnTo>
                  <a:pt x="277611" y="823"/>
                </a:lnTo>
                <a:lnTo>
                  <a:pt x="280430" y="823"/>
                </a:lnTo>
                <a:lnTo>
                  <a:pt x="280841" y="5954"/>
                </a:lnTo>
                <a:lnTo>
                  <a:pt x="281253" y="823"/>
                </a:lnTo>
                <a:close/>
                <a:moveTo>
                  <a:pt x="7347" y="16689"/>
                </a:moveTo>
                <a:lnTo>
                  <a:pt x="7347" y="31732"/>
                </a:lnTo>
                <a:lnTo>
                  <a:pt x="5605" y="31732"/>
                </a:lnTo>
                <a:lnTo>
                  <a:pt x="5605" y="25335"/>
                </a:lnTo>
                <a:lnTo>
                  <a:pt x="5099" y="31732"/>
                </a:lnTo>
                <a:lnTo>
                  <a:pt x="3167" y="31732"/>
                </a:lnTo>
                <a:lnTo>
                  <a:pt x="2629" y="25335"/>
                </a:lnTo>
                <a:lnTo>
                  <a:pt x="2629" y="31732"/>
                </a:lnTo>
                <a:lnTo>
                  <a:pt x="918" y="31732"/>
                </a:lnTo>
                <a:lnTo>
                  <a:pt x="918" y="16689"/>
                </a:lnTo>
                <a:lnTo>
                  <a:pt x="3705" y="16689"/>
                </a:lnTo>
                <a:lnTo>
                  <a:pt x="4117" y="21820"/>
                </a:lnTo>
                <a:lnTo>
                  <a:pt x="4529" y="16689"/>
                </a:lnTo>
                <a:close/>
                <a:moveTo>
                  <a:pt x="14821" y="16689"/>
                </a:moveTo>
                <a:lnTo>
                  <a:pt x="14821" y="31732"/>
                </a:lnTo>
                <a:lnTo>
                  <a:pt x="13079" y="31732"/>
                </a:lnTo>
                <a:lnTo>
                  <a:pt x="13079" y="25335"/>
                </a:lnTo>
                <a:lnTo>
                  <a:pt x="12573" y="31732"/>
                </a:lnTo>
                <a:lnTo>
                  <a:pt x="10641" y="31732"/>
                </a:lnTo>
                <a:lnTo>
                  <a:pt x="10134" y="25335"/>
                </a:lnTo>
                <a:lnTo>
                  <a:pt x="10134" y="31732"/>
                </a:lnTo>
                <a:lnTo>
                  <a:pt x="8392" y="31732"/>
                </a:lnTo>
                <a:lnTo>
                  <a:pt x="8392" y="16689"/>
                </a:lnTo>
                <a:lnTo>
                  <a:pt x="11179" y="16689"/>
                </a:lnTo>
                <a:lnTo>
                  <a:pt x="11591" y="21820"/>
                </a:lnTo>
                <a:lnTo>
                  <a:pt x="12034" y="16689"/>
                </a:lnTo>
                <a:close/>
                <a:moveTo>
                  <a:pt x="22295" y="16689"/>
                </a:moveTo>
                <a:lnTo>
                  <a:pt x="22295" y="31732"/>
                </a:lnTo>
                <a:lnTo>
                  <a:pt x="20553" y="31732"/>
                </a:lnTo>
                <a:lnTo>
                  <a:pt x="20553" y="25335"/>
                </a:lnTo>
                <a:lnTo>
                  <a:pt x="20047" y="31732"/>
                </a:lnTo>
                <a:lnTo>
                  <a:pt x="18115" y="31732"/>
                </a:lnTo>
                <a:lnTo>
                  <a:pt x="17608" y="25335"/>
                </a:lnTo>
                <a:lnTo>
                  <a:pt x="17608" y="31732"/>
                </a:lnTo>
                <a:lnTo>
                  <a:pt x="15866" y="31732"/>
                </a:lnTo>
                <a:lnTo>
                  <a:pt x="15866" y="16689"/>
                </a:lnTo>
                <a:lnTo>
                  <a:pt x="18653" y="16689"/>
                </a:lnTo>
                <a:lnTo>
                  <a:pt x="19096" y="21820"/>
                </a:lnTo>
                <a:lnTo>
                  <a:pt x="19508" y="16689"/>
                </a:lnTo>
                <a:close/>
                <a:moveTo>
                  <a:pt x="29769" y="16689"/>
                </a:moveTo>
                <a:lnTo>
                  <a:pt x="29769" y="31732"/>
                </a:lnTo>
                <a:lnTo>
                  <a:pt x="28059" y="31732"/>
                </a:lnTo>
                <a:lnTo>
                  <a:pt x="28059" y="25335"/>
                </a:lnTo>
                <a:lnTo>
                  <a:pt x="27520" y="31732"/>
                </a:lnTo>
                <a:lnTo>
                  <a:pt x="25589" y="31732"/>
                </a:lnTo>
                <a:lnTo>
                  <a:pt x="25082" y="25335"/>
                </a:lnTo>
                <a:lnTo>
                  <a:pt x="25082" y="31732"/>
                </a:lnTo>
                <a:lnTo>
                  <a:pt x="23340" y="31732"/>
                </a:lnTo>
                <a:lnTo>
                  <a:pt x="23340" y="16689"/>
                </a:lnTo>
                <a:lnTo>
                  <a:pt x="26159" y="16689"/>
                </a:lnTo>
                <a:lnTo>
                  <a:pt x="26570" y="21820"/>
                </a:lnTo>
                <a:lnTo>
                  <a:pt x="26982" y="16689"/>
                </a:lnTo>
                <a:close/>
                <a:moveTo>
                  <a:pt x="37243" y="16689"/>
                </a:moveTo>
                <a:lnTo>
                  <a:pt x="37243" y="31732"/>
                </a:lnTo>
                <a:lnTo>
                  <a:pt x="35533" y="31732"/>
                </a:lnTo>
                <a:lnTo>
                  <a:pt x="35533" y="25335"/>
                </a:lnTo>
                <a:lnTo>
                  <a:pt x="34994" y="31732"/>
                </a:lnTo>
                <a:lnTo>
                  <a:pt x="33094" y="31732"/>
                </a:lnTo>
                <a:lnTo>
                  <a:pt x="32556" y="25335"/>
                </a:lnTo>
                <a:lnTo>
                  <a:pt x="32556" y="31732"/>
                </a:lnTo>
                <a:lnTo>
                  <a:pt x="30814" y="31732"/>
                </a:lnTo>
                <a:lnTo>
                  <a:pt x="30814" y="16689"/>
                </a:lnTo>
                <a:lnTo>
                  <a:pt x="33633" y="16689"/>
                </a:lnTo>
                <a:lnTo>
                  <a:pt x="34044" y="21820"/>
                </a:lnTo>
                <a:lnTo>
                  <a:pt x="34456" y="16689"/>
                </a:lnTo>
                <a:close/>
                <a:moveTo>
                  <a:pt x="44748" y="16689"/>
                </a:moveTo>
                <a:lnTo>
                  <a:pt x="44748" y="31732"/>
                </a:lnTo>
                <a:lnTo>
                  <a:pt x="43007" y="31732"/>
                </a:lnTo>
                <a:lnTo>
                  <a:pt x="43007" y="25335"/>
                </a:lnTo>
                <a:lnTo>
                  <a:pt x="42468" y="31732"/>
                </a:lnTo>
                <a:lnTo>
                  <a:pt x="40568" y="31732"/>
                </a:lnTo>
                <a:lnTo>
                  <a:pt x="40030" y="25335"/>
                </a:lnTo>
                <a:lnTo>
                  <a:pt x="40030" y="31732"/>
                </a:lnTo>
                <a:lnTo>
                  <a:pt x="38320" y="31732"/>
                </a:lnTo>
                <a:lnTo>
                  <a:pt x="38320" y="16689"/>
                </a:lnTo>
                <a:lnTo>
                  <a:pt x="41106" y="16689"/>
                </a:lnTo>
                <a:lnTo>
                  <a:pt x="41518" y="21820"/>
                </a:lnTo>
                <a:lnTo>
                  <a:pt x="41930" y="16689"/>
                </a:lnTo>
                <a:close/>
                <a:moveTo>
                  <a:pt x="52222" y="16689"/>
                </a:moveTo>
                <a:lnTo>
                  <a:pt x="52222" y="31732"/>
                </a:lnTo>
                <a:lnTo>
                  <a:pt x="50480" y="31732"/>
                </a:lnTo>
                <a:lnTo>
                  <a:pt x="50480" y="25335"/>
                </a:lnTo>
                <a:lnTo>
                  <a:pt x="49942" y="31732"/>
                </a:lnTo>
                <a:lnTo>
                  <a:pt x="48042" y="31732"/>
                </a:lnTo>
                <a:lnTo>
                  <a:pt x="47504" y="25335"/>
                </a:lnTo>
                <a:lnTo>
                  <a:pt x="47504" y="31732"/>
                </a:lnTo>
                <a:lnTo>
                  <a:pt x="45793" y="31732"/>
                </a:lnTo>
                <a:lnTo>
                  <a:pt x="45793" y="16689"/>
                </a:lnTo>
                <a:lnTo>
                  <a:pt x="48580" y="16689"/>
                </a:lnTo>
                <a:lnTo>
                  <a:pt x="48992" y="21820"/>
                </a:lnTo>
                <a:lnTo>
                  <a:pt x="49404" y="16689"/>
                </a:lnTo>
                <a:close/>
                <a:moveTo>
                  <a:pt x="59696" y="16689"/>
                </a:moveTo>
                <a:lnTo>
                  <a:pt x="59696" y="31732"/>
                </a:lnTo>
                <a:lnTo>
                  <a:pt x="57954" y="31732"/>
                </a:lnTo>
                <a:lnTo>
                  <a:pt x="57954" y="25335"/>
                </a:lnTo>
                <a:lnTo>
                  <a:pt x="57448" y="31732"/>
                </a:lnTo>
                <a:lnTo>
                  <a:pt x="55516" y="31732"/>
                </a:lnTo>
                <a:lnTo>
                  <a:pt x="54978" y="25335"/>
                </a:lnTo>
                <a:lnTo>
                  <a:pt x="54978" y="31732"/>
                </a:lnTo>
                <a:lnTo>
                  <a:pt x="53267" y="31732"/>
                </a:lnTo>
                <a:lnTo>
                  <a:pt x="53267" y="16689"/>
                </a:lnTo>
                <a:lnTo>
                  <a:pt x="56054" y="16689"/>
                </a:lnTo>
                <a:lnTo>
                  <a:pt x="56466" y="21820"/>
                </a:lnTo>
                <a:lnTo>
                  <a:pt x="56878" y="16689"/>
                </a:lnTo>
                <a:close/>
                <a:moveTo>
                  <a:pt x="67170" y="16689"/>
                </a:moveTo>
                <a:lnTo>
                  <a:pt x="67170" y="31732"/>
                </a:lnTo>
                <a:lnTo>
                  <a:pt x="65428" y="31732"/>
                </a:lnTo>
                <a:lnTo>
                  <a:pt x="65428" y="25335"/>
                </a:lnTo>
                <a:lnTo>
                  <a:pt x="64922" y="31732"/>
                </a:lnTo>
                <a:lnTo>
                  <a:pt x="62990" y="31732"/>
                </a:lnTo>
                <a:lnTo>
                  <a:pt x="62483" y="25335"/>
                </a:lnTo>
                <a:lnTo>
                  <a:pt x="62483" y="31732"/>
                </a:lnTo>
                <a:lnTo>
                  <a:pt x="60741" y="31732"/>
                </a:lnTo>
                <a:lnTo>
                  <a:pt x="60741" y="16689"/>
                </a:lnTo>
                <a:lnTo>
                  <a:pt x="63528" y="16689"/>
                </a:lnTo>
                <a:lnTo>
                  <a:pt x="63940" y="21820"/>
                </a:lnTo>
                <a:lnTo>
                  <a:pt x="64383" y="16689"/>
                </a:lnTo>
                <a:close/>
                <a:moveTo>
                  <a:pt x="74644" y="16689"/>
                </a:moveTo>
                <a:lnTo>
                  <a:pt x="74644" y="31732"/>
                </a:lnTo>
                <a:lnTo>
                  <a:pt x="72902" y="31732"/>
                </a:lnTo>
                <a:lnTo>
                  <a:pt x="72902" y="25335"/>
                </a:lnTo>
                <a:lnTo>
                  <a:pt x="72395" y="31732"/>
                </a:lnTo>
                <a:lnTo>
                  <a:pt x="70464" y="31732"/>
                </a:lnTo>
                <a:lnTo>
                  <a:pt x="69957" y="25335"/>
                </a:lnTo>
                <a:lnTo>
                  <a:pt x="69957" y="31732"/>
                </a:lnTo>
                <a:lnTo>
                  <a:pt x="68215" y="31732"/>
                </a:lnTo>
                <a:lnTo>
                  <a:pt x="68215" y="16689"/>
                </a:lnTo>
                <a:lnTo>
                  <a:pt x="71002" y="16689"/>
                </a:lnTo>
                <a:lnTo>
                  <a:pt x="71445" y="21820"/>
                </a:lnTo>
                <a:lnTo>
                  <a:pt x="71857" y="16689"/>
                </a:lnTo>
                <a:close/>
                <a:moveTo>
                  <a:pt x="82118" y="16689"/>
                </a:moveTo>
                <a:lnTo>
                  <a:pt x="82118" y="31732"/>
                </a:lnTo>
                <a:lnTo>
                  <a:pt x="80376" y="31732"/>
                </a:lnTo>
                <a:lnTo>
                  <a:pt x="80376" y="25335"/>
                </a:lnTo>
                <a:lnTo>
                  <a:pt x="79869" y="31732"/>
                </a:lnTo>
                <a:lnTo>
                  <a:pt x="77969" y="31732"/>
                </a:lnTo>
                <a:lnTo>
                  <a:pt x="77431" y="25335"/>
                </a:lnTo>
                <a:lnTo>
                  <a:pt x="77431" y="31732"/>
                </a:lnTo>
                <a:lnTo>
                  <a:pt x="75689" y="31732"/>
                </a:lnTo>
                <a:lnTo>
                  <a:pt x="75689" y="16689"/>
                </a:lnTo>
                <a:lnTo>
                  <a:pt x="78508" y="16689"/>
                </a:lnTo>
                <a:lnTo>
                  <a:pt x="78919" y="21820"/>
                </a:lnTo>
                <a:lnTo>
                  <a:pt x="79331" y="16689"/>
                </a:lnTo>
                <a:close/>
                <a:moveTo>
                  <a:pt x="89623" y="16689"/>
                </a:moveTo>
                <a:lnTo>
                  <a:pt x="89623" y="31732"/>
                </a:lnTo>
                <a:lnTo>
                  <a:pt x="87882" y="31732"/>
                </a:lnTo>
                <a:lnTo>
                  <a:pt x="87882" y="25335"/>
                </a:lnTo>
                <a:lnTo>
                  <a:pt x="87343" y="31732"/>
                </a:lnTo>
                <a:lnTo>
                  <a:pt x="85443" y="31732"/>
                </a:lnTo>
                <a:lnTo>
                  <a:pt x="84905" y="25335"/>
                </a:lnTo>
                <a:lnTo>
                  <a:pt x="84905" y="31732"/>
                </a:lnTo>
                <a:lnTo>
                  <a:pt x="83163" y="31732"/>
                </a:lnTo>
                <a:lnTo>
                  <a:pt x="83163" y="16689"/>
                </a:lnTo>
                <a:lnTo>
                  <a:pt x="85982" y="16689"/>
                </a:lnTo>
                <a:lnTo>
                  <a:pt x="86393" y="21820"/>
                </a:lnTo>
                <a:lnTo>
                  <a:pt x="86805" y="16689"/>
                </a:lnTo>
                <a:close/>
                <a:moveTo>
                  <a:pt x="97097" y="16689"/>
                </a:moveTo>
                <a:lnTo>
                  <a:pt x="97097" y="31732"/>
                </a:lnTo>
                <a:lnTo>
                  <a:pt x="95356" y="31732"/>
                </a:lnTo>
                <a:lnTo>
                  <a:pt x="95356" y="25335"/>
                </a:lnTo>
                <a:lnTo>
                  <a:pt x="94817" y="31732"/>
                </a:lnTo>
                <a:lnTo>
                  <a:pt x="92917" y="31732"/>
                </a:lnTo>
                <a:lnTo>
                  <a:pt x="92379" y="25335"/>
                </a:lnTo>
                <a:lnTo>
                  <a:pt x="92379" y="31732"/>
                </a:lnTo>
                <a:lnTo>
                  <a:pt x="90637" y="31732"/>
                </a:lnTo>
                <a:lnTo>
                  <a:pt x="90637" y="16689"/>
                </a:lnTo>
                <a:lnTo>
                  <a:pt x="93455" y="16689"/>
                </a:lnTo>
                <a:lnTo>
                  <a:pt x="93867" y="21820"/>
                </a:lnTo>
                <a:lnTo>
                  <a:pt x="94279" y="16689"/>
                </a:lnTo>
                <a:close/>
                <a:moveTo>
                  <a:pt x="104571" y="16689"/>
                </a:moveTo>
                <a:lnTo>
                  <a:pt x="104571" y="31732"/>
                </a:lnTo>
                <a:lnTo>
                  <a:pt x="102829" y="31732"/>
                </a:lnTo>
                <a:lnTo>
                  <a:pt x="102829" y="25335"/>
                </a:lnTo>
                <a:lnTo>
                  <a:pt x="102323" y="31732"/>
                </a:lnTo>
                <a:lnTo>
                  <a:pt x="100391" y="31732"/>
                </a:lnTo>
                <a:lnTo>
                  <a:pt x="99853" y="25335"/>
                </a:lnTo>
                <a:lnTo>
                  <a:pt x="99853" y="31732"/>
                </a:lnTo>
                <a:lnTo>
                  <a:pt x="98142" y="31732"/>
                </a:lnTo>
                <a:lnTo>
                  <a:pt x="98142" y="16689"/>
                </a:lnTo>
                <a:lnTo>
                  <a:pt x="100929" y="16689"/>
                </a:lnTo>
                <a:lnTo>
                  <a:pt x="101341" y="21820"/>
                </a:lnTo>
                <a:lnTo>
                  <a:pt x="101753" y="16689"/>
                </a:lnTo>
                <a:close/>
                <a:moveTo>
                  <a:pt x="112045" y="16689"/>
                </a:moveTo>
                <a:lnTo>
                  <a:pt x="112045" y="31732"/>
                </a:lnTo>
                <a:lnTo>
                  <a:pt x="110303" y="31732"/>
                </a:lnTo>
                <a:lnTo>
                  <a:pt x="110303" y="25335"/>
                </a:lnTo>
                <a:lnTo>
                  <a:pt x="109797" y="31732"/>
                </a:lnTo>
                <a:lnTo>
                  <a:pt x="107865" y="31732"/>
                </a:lnTo>
                <a:lnTo>
                  <a:pt x="107358" y="25335"/>
                </a:lnTo>
                <a:lnTo>
                  <a:pt x="107358" y="31732"/>
                </a:lnTo>
                <a:lnTo>
                  <a:pt x="105616" y="31732"/>
                </a:lnTo>
                <a:lnTo>
                  <a:pt x="105616" y="16689"/>
                </a:lnTo>
                <a:lnTo>
                  <a:pt x="108403" y="16689"/>
                </a:lnTo>
                <a:lnTo>
                  <a:pt x="108815" y="21820"/>
                </a:lnTo>
                <a:lnTo>
                  <a:pt x="109258" y="16689"/>
                </a:lnTo>
                <a:close/>
                <a:moveTo>
                  <a:pt x="119519" y="16689"/>
                </a:moveTo>
                <a:lnTo>
                  <a:pt x="119519" y="31732"/>
                </a:lnTo>
                <a:lnTo>
                  <a:pt x="117777" y="31732"/>
                </a:lnTo>
                <a:lnTo>
                  <a:pt x="117777" y="25335"/>
                </a:lnTo>
                <a:lnTo>
                  <a:pt x="117271" y="31732"/>
                </a:lnTo>
                <a:lnTo>
                  <a:pt x="115339" y="31732"/>
                </a:lnTo>
                <a:lnTo>
                  <a:pt x="114832" y="25335"/>
                </a:lnTo>
                <a:lnTo>
                  <a:pt x="114832" y="31732"/>
                </a:lnTo>
                <a:lnTo>
                  <a:pt x="113090" y="31732"/>
                </a:lnTo>
                <a:lnTo>
                  <a:pt x="113090" y="16689"/>
                </a:lnTo>
                <a:lnTo>
                  <a:pt x="115877" y="16689"/>
                </a:lnTo>
                <a:lnTo>
                  <a:pt x="116320" y="21820"/>
                </a:lnTo>
                <a:lnTo>
                  <a:pt x="116732" y="16689"/>
                </a:lnTo>
                <a:close/>
                <a:moveTo>
                  <a:pt x="126993" y="16689"/>
                </a:moveTo>
                <a:lnTo>
                  <a:pt x="126993" y="31732"/>
                </a:lnTo>
                <a:lnTo>
                  <a:pt x="125283" y="31732"/>
                </a:lnTo>
                <a:lnTo>
                  <a:pt x="125283" y="25335"/>
                </a:lnTo>
                <a:lnTo>
                  <a:pt x="124744" y="31732"/>
                </a:lnTo>
                <a:lnTo>
                  <a:pt x="122813" y="31732"/>
                </a:lnTo>
                <a:lnTo>
                  <a:pt x="122306" y="25335"/>
                </a:lnTo>
                <a:lnTo>
                  <a:pt x="122306" y="31732"/>
                </a:lnTo>
                <a:lnTo>
                  <a:pt x="120564" y="31732"/>
                </a:lnTo>
                <a:lnTo>
                  <a:pt x="120564" y="16689"/>
                </a:lnTo>
                <a:lnTo>
                  <a:pt x="123351" y="16689"/>
                </a:lnTo>
                <a:lnTo>
                  <a:pt x="123794" y="21820"/>
                </a:lnTo>
                <a:lnTo>
                  <a:pt x="124206" y="16689"/>
                </a:lnTo>
                <a:close/>
                <a:moveTo>
                  <a:pt x="134467" y="16689"/>
                </a:moveTo>
                <a:lnTo>
                  <a:pt x="134467" y="31732"/>
                </a:lnTo>
                <a:lnTo>
                  <a:pt x="132757" y="31732"/>
                </a:lnTo>
                <a:lnTo>
                  <a:pt x="132757" y="25335"/>
                </a:lnTo>
                <a:lnTo>
                  <a:pt x="132218" y="31732"/>
                </a:lnTo>
                <a:lnTo>
                  <a:pt x="130318" y="31732"/>
                </a:lnTo>
                <a:lnTo>
                  <a:pt x="129780" y="25335"/>
                </a:lnTo>
                <a:lnTo>
                  <a:pt x="129780" y="31732"/>
                </a:lnTo>
                <a:lnTo>
                  <a:pt x="128038" y="31732"/>
                </a:lnTo>
                <a:lnTo>
                  <a:pt x="128038" y="16689"/>
                </a:lnTo>
                <a:lnTo>
                  <a:pt x="130857" y="16689"/>
                </a:lnTo>
                <a:lnTo>
                  <a:pt x="131268" y="21820"/>
                </a:lnTo>
                <a:lnTo>
                  <a:pt x="131680" y="16689"/>
                </a:lnTo>
                <a:close/>
                <a:moveTo>
                  <a:pt x="141941" y="16689"/>
                </a:moveTo>
                <a:lnTo>
                  <a:pt x="141941" y="31732"/>
                </a:lnTo>
                <a:lnTo>
                  <a:pt x="140231" y="31732"/>
                </a:lnTo>
                <a:lnTo>
                  <a:pt x="140231" y="25335"/>
                </a:lnTo>
                <a:lnTo>
                  <a:pt x="139692" y="31732"/>
                </a:lnTo>
                <a:lnTo>
                  <a:pt x="137792" y="31732"/>
                </a:lnTo>
                <a:lnTo>
                  <a:pt x="137254" y="25335"/>
                </a:lnTo>
                <a:lnTo>
                  <a:pt x="137254" y="31732"/>
                </a:lnTo>
                <a:lnTo>
                  <a:pt x="135512" y="31732"/>
                </a:lnTo>
                <a:lnTo>
                  <a:pt x="135512" y="16689"/>
                </a:lnTo>
                <a:lnTo>
                  <a:pt x="138330" y="16689"/>
                </a:lnTo>
                <a:lnTo>
                  <a:pt x="138742" y="21820"/>
                </a:lnTo>
                <a:lnTo>
                  <a:pt x="139154" y="16689"/>
                </a:lnTo>
                <a:close/>
                <a:moveTo>
                  <a:pt x="149446" y="16689"/>
                </a:moveTo>
                <a:lnTo>
                  <a:pt x="149446" y="31732"/>
                </a:lnTo>
                <a:lnTo>
                  <a:pt x="147705" y="31732"/>
                </a:lnTo>
                <a:lnTo>
                  <a:pt x="147705" y="25335"/>
                </a:lnTo>
                <a:lnTo>
                  <a:pt x="147166" y="31732"/>
                </a:lnTo>
                <a:lnTo>
                  <a:pt x="145266" y="31732"/>
                </a:lnTo>
                <a:lnTo>
                  <a:pt x="144728" y="25335"/>
                </a:lnTo>
                <a:lnTo>
                  <a:pt x="144728" y="31732"/>
                </a:lnTo>
                <a:lnTo>
                  <a:pt x="142986" y="31732"/>
                </a:lnTo>
                <a:lnTo>
                  <a:pt x="142986" y="16689"/>
                </a:lnTo>
                <a:lnTo>
                  <a:pt x="145804" y="16689"/>
                </a:lnTo>
                <a:lnTo>
                  <a:pt x="146216" y="21820"/>
                </a:lnTo>
                <a:lnTo>
                  <a:pt x="146628" y="16689"/>
                </a:lnTo>
                <a:close/>
                <a:moveTo>
                  <a:pt x="156920" y="16689"/>
                </a:moveTo>
                <a:lnTo>
                  <a:pt x="156920" y="31732"/>
                </a:lnTo>
                <a:lnTo>
                  <a:pt x="155178" y="31732"/>
                </a:lnTo>
                <a:lnTo>
                  <a:pt x="155178" y="25335"/>
                </a:lnTo>
                <a:lnTo>
                  <a:pt x="154640" y="31732"/>
                </a:lnTo>
                <a:lnTo>
                  <a:pt x="152740" y="31732"/>
                </a:lnTo>
                <a:lnTo>
                  <a:pt x="152233" y="25335"/>
                </a:lnTo>
                <a:lnTo>
                  <a:pt x="152233" y="31732"/>
                </a:lnTo>
                <a:lnTo>
                  <a:pt x="150491" y="31732"/>
                </a:lnTo>
                <a:lnTo>
                  <a:pt x="150491" y="16689"/>
                </a:lnTo>
                <a:lnTo>
                  <a:pt x="153278" y="16689"/>
                </a:lnTo>
                <a:lnTo>
                  <a:pt x="153690" y="21820"/>
                </a:lnTo>
                <a:lnTo>
                  <a:pt x="154133" y="16689"/>
                </a:lnTo>
                <a:close/>
                <a:moveTo>
                  <a:pt x="164394" y="16689"/>
                </a:moveTo>
                <a:lnTo>
                  <a:pt x="164394" y="31732"/>
                </a:lnTo>
                <a:lnTo>
                  <a:pt x="162652" y="31732"/>
                </a:lnTo>
                <a:lnTo>
                  <a:pt x="162652" y="25335"/>
                </a:lnTo>
                <a:lnTo>
                  <a:pt x="162146" y="31732"/>
                </a:lnTo>
                <a:lnTo>
                  <a:pt x="160214" y="31732"/>
                </a:lnTo>
                <a:lnTo>
                  <a:pt x="159707" y="25335"/>
                </a:lnTo>
                <a:lnTo>
                  <a:pt x="159707" y="31732"/>
                </a:lnTo>
                <a:lnTo>
                  <a:pt x="157965" y="31732"/>
                </a:lnTo>
                <a:lnTo>
                  <a:pt x="157965" y="16689"/>
                </a:lnTo>
                <a:lnTo>
                  <a:pt x="160752" y="16689"/>
                </a:lnTo>
                <a:lnTo>
                  <a:pt x="161164" y="21820"/>
                </a:lnTo>
                <a:lnTo>
                  <a:pt x="161607" y="16689"/>
                </a:lnTo>
                <a:close/>
                <a:moveTo>
                  <a:pt x="171868" y="16689"/>
                </a:moveTo>
                <a:lnTo>
                  <a:pt x="171868" y="31732"/>
                </a:lnTo>
                <a:lnTo>
                  <a:pt x="170126" y="31732"/>
                </a:lnTo>
                <a:lnTo>
                  <a:pt x="170126" y="25335"/>
                </a:lnTo>
                <a:lnTo>
                  <a:pt x="169620" y="31732"/>
                </a:lnTo>
                <a:lnTo>
                  <a:pt x="167688" y="31732"/>
                </a:lnTo>
                <a:lnTo>
                  <a:pt x="167181" y="25335"/>
                </a:lnTo>
                <a:lnTo>
                  <a:pt x="167181" y="31732"/>
                </a:lnTo>
                <a:lnTo>
                  <a:pt x="165439" y="31732"/>
                </a:lnTo>
                <a:lnTo>
                  <a:pt x="165439" y="16689"/>
                </a:lnTo>
                <a:lnTo>
                  <a:pt x="168226" y="16689"/>
                </a:lnTo>
                <a:lnTo>
                  <a:pt x="168638" y="21820"/>
                </a:lnTo>
                <a:lnTo>
                  <a:pt x="169081" y="16689"/>
                </a:lnTo>
                <a:close/>
                <a:moveTo>
                  <a:pt x="179342" y="16689"/>
                </a:moveTo>
                <a:lnTo>
                  <a:pt x="179342" y="31732"/>
                </a:lnTo>
                <a:lnTo>
                  <a:pt x="177600" y="31732"/>
                </a:lnTo>
                <a:lnTo>
                  <a:pt x="177600" y="25335"/>
                </a:lnTo>
                <a:lnTo>
                  <a:pt x="177093" y="31732"/>
                </a:lnTo>
                <a:lnTo>
                  <a:pt x="175193" y="31732"/>
                </a:lnTo>
                <a:lnTo>
                  <a:pt x="174655" y="25335"/>
                </a:lnTo>
                <a:lnTo>
                  <a:pt x="174655" y="31732"/>
                </a:lnTo>
                <a:lnTo>
                  <a:pt x="172913" y="31732"/>
                </a:lnTo>
                <a:lnTo>
                  <a:pt x="172913" y="16689"/>
                </a:lnTo>
                <a:lnTo>
                  <a:pt x="175732" y="16689"/>
                </a:lnTo>
                <a:lnTo>
                  <a:pt x="176143" y="21820"/>
                </a:lnTo>
                <a:lnTo>
                  <a:pt x="176555" y="16689"/>
                </a:lnTo>
                <a:close/>
                <a:moveTo>
                  <a:pt x="186816" y="16689"/>
                </a:moveTo>
                <a:lnTo>
                  <a:pt x="186816" y="31732"/>
                </a:lnTo>
                <a:lnTo>
                  <a:pt x="185106" y="31732"/>
                </a:lnTo>
                <a:lnTo>
                  <a:pt x="185106" y="25335"/>
                </a:lnTo>
                <a:lnTo>
                  <a:pt x="184567" y="31732"/>
                </a:lnTo>
                <a:lnTo>
                  <a:pt x="182667" y="31732"/>
                </a:lnTo>
                <a:lnTo>
                  <a:pt x="182129" y="25335"/>
                </a:lnTo>
                <a:lnTo>
                  <a:pt x="182129" y="31732"/>
                </a:lnTo>
                <a:lnTo>
                  <a:pt x="180387" y="31732"/>
                </a:lnTo>
                <a:lnTo>
                  <a:pt x="180387" y="16689"/>
                </a:lnTo>
                <a:lnTo>
                  <a:pt x="183206" y="16689"/>
                </a:lnTo>
                <a:lnTo>
                  <a:pt x="183617" y="21820"/>
                </a:lnTo>
                <a:lnTo>
                  <a:pt x="184029" y="16689"/>
                </a:lnTo>
                <a:close/>
                <a:moveTo>
                  <a:pt x="194321" y="16689"/>
                </a:moveTo>
                <a:lnTo>
                  <a:pt x="194321" y="31732"/>
                </a:lnTo>
                <a:lnTo>
                  <a:pt x="192580" y="31732"/>
                </a:lnTo>
                <a:lnTo>
                  <a:pt x="192580" y="25335"/>
                </a:lnTo>
                <a:lnTo>
                  <a:pt x="192041" y="31732"/>
                </a:lnTo>
                <a:lnTo>
                  <a:pt x="190141" y="31732"/>
                </a:lnTo>
                <a:lnTo>
                  <a:pt x="189603" y="25335"/>
                </a:lnTo>
                <a:lnTo>
                  <a:pt x="189603" y="31732"/>
                </a:lnTo>
                <a:lnTo>
                  <a:pt x="187861" y="31732"/>
                </a:lnTo>
                <a:lnTo>
                  <a:pt x="187861" y="16689"/>
                </a:lnTo>
                <a:lnTo>
                  <a:pt x="190679" y="16689"/>
                </a:lnTo>
                <a:lnTo>
                  <a:pt x="191091" y="21820"/>
                </a:lnTo>
                <a:lnTo>
                  <a:pt x="191503" y="16689"/>
                </a:lnTo>
                <a:close/>
                <a:moveTo>
                  <a:pt x="201795" y="16689"/>
                </a:moveTo>
                <a:lnTo>
                  <a:pt x="201795" y="31732"/>
                </a:lnTo>
                <a:lnTo>
                  <a:pt x="200054" y="31732"/>
                </a:lnTo>
                <a:lnTo>
                  <a:pt x="200054" y="25335"/>
                </a:lnTo>
                <a:lnTo>
                  <a:pt x="199515" y="31732"/>
                </a:lnTo>
                <a:lnTo>
                  <a:pt x="197615" y="31732"/>
                </a:lnTo>
                <a:lnTo>
                  <a:pt x="197077" y="25335"/>
                </a:lnTo>
                <a:lnTo>
                  <a:pt x="197077" y="31732"/>
                </a:lnTo>
                <a:lnTo>
                  <a:pt x="195366" y="31732"/>
                </a:lnTo>
                <a:lnTo>
                  <a:pt x="195366" y="16689"/>
                </a:lnTo>
                <a:lnTo>
                  <a:pt x="198153" y="16689"/>
                </a:lnTo>
                <a:lnTo>
                  <a:pt x="198565" y="21820"/>
                </a:lnTo>
                <a:lnTo>
                  <a:pt x="198977" y="16689"/>
                </a:lnTo>
                <a:close/>
                <a:moveTo>
                  <a:pt x="209269" y="16689"/>
                </a:moveTo>
                <a:lnTo>
                  <a:pt x="209269" y="31732"/>
                </a:lnTo>
                <a:lnTo>
                  <a:pt x="207527" y="31732"/>
                </a:lnTo>
                <a:lnTo>
                  <a:pt x="207527" y="25335"/>
                </a:lnTo>
                <a:lnTo>
                  <a:pt x="207021" y="31732"/>
                </a:lnTo>
                <a:lnTo>
                  <a:pt x="205089" y="31732"/>
                </a:lnTo>
                <a:lnTo>
                  <a:pt x="204582" y="25335"/>
                </a:lnTo>
                <a:lnTo>
                  <a:pt x="204582" y="31732"/>
                </a:lnTo>
                <a:lnTo>
                  <a:pt x="202840" y="31732"/>
                </a:lnTo>
                <a:lnTo>
                  <a:pt x="202840" y="16689"/>
                </a:lnTo>
                <a:lnTo>
                  <a:pt x="205627" y="16689"/>
                </a:lnTo>
                <a:lnTo>
                  <a:pt x="206039" y="21820"/>
                </a:lnTo>
                <a:lnTo>
                  <a:pt x="206451" y="16689"/>
                </a:lnTo>
                <a:close/>
                <a:moveTo>
                  <a:pt x="216743" y="16689"/>
                </a:moveTo>
                <a:lnTo>
                  <a:pt x="216743" y="31732"/>
                </a:lnTo>
                <a:lnTo>
                  <a:pt x="215001" y="31732"/>
                </a:lnTo>
                <a:lnTo>
                  <a:pt x="215001" y="25335"/>
                </a:lnTo>
                <a:lnTo>
                  <a:pt x="214495" y="31732"/>
                </a:lnTo>
                <a:lnTo>
                  <a:pt x="212563" y="31732"/>
                </a:lnTo>
                <a:lnTo>
                  <a:pt x="212056" y="25335"/>
                </a:lnTo>
                <a:lnTo>
                  <a:pt x="212056" y="31732"/>
                </a:lnTo>
                <a:lnTo>
                  <a:pt x="210314" y="31732"/>
                </a:lnTo>
                <a:lnTo>
                  <a:pt x="210314" y="16689"/>
                </a:lnTo>
                <a:lnTo>
                  <a:pt x="213101" y="16689"/>
                </a:lnTo>
                <a:lnTo>
                  <a:pt x="213513" y="21820"/>
                </a:lnTo>
                <a:lnTo>
                  <a:pt x="213956" y="16689"/>
                </a:lnTo>
                <a:close/>
                <a:moveTo>
                  <a:pt x="224217" y="16689"/>
                </a:moveTo>
                <a:lnTo>
                  <a:pt x="224217" y="31732"/>
                </a:lnTo>
                <a:lnTo>
                  <a:pt x="222475" y="31732"/>
                </a:lnTo>
                <a:lnTo>
                  <a:pt x="222475" y="25335"/>
                </a:lnTo>
                <a:lnTo>
                  <a:pt x="221969" y="31732"/>
                </a:lnTo>
                <a:lnTo>
                  <a:pt x="220037" y="31732"/>
                </a:lnTo>
                <a:lnTo>
                  <a:pt x="219530" y="25335"/>
                </a:lnTo>
                <a:lnTo>
                  <a:pt x="219530" y="31732"/>
                </a:lnTo>
                <a:lnTo>
                  <a:pt x="217788" y="31732"/>
                </a:lnTo>
                <a:lnTo>
                  <a:pt x="217788" y="16689"/>
                </a:lnTo>
                <a:lnTo>
                  <a:pt x="220575" y="16689"/>
                </a:lnTo>
                <a:lnTo>
                  <a:pt x="221018" y="21820"/>
                </a:lnTo>
                <a:lnTo>
                  <a:pt x="221430" y="16689"/>
                </a:lnTo>
                <a:close/>
                <a:moveTo>
                  <a:pt x="231691" y="16689"/>
                </a:moveTo>
                <a:lnTo>
                  <a:pt x="231691" y="31732"/>
                </a:lnTo>
                <a:lnTo>
                  <a:pt x="229981" y="31732"/>
                </a:lnTo>
                <a:lnTo>
                  <a:pt x="229981" y="25335"/>
                </a:lnTo>
                <a:lnTo>
                  <a:pt x="229442" y="31732"/>
                </a:lnTo>
                <a:lnTo>
                  <a:pt x="227542" y="31732"/>
                </a:lnTo>
                <a:lnTo>
                  <a:pt x="227004" y="25335"/>
                </a:lnTo>
                <a:lnTo>
                  <a:pt x="227004" y="31732"/>
                </a:lnTo>
                <a:lnTo>
                  <a:pt x="225262" y="31732"/>
                </a:lnTo>
                <a:lnTo>
                  <a:pt x="225262" y="16689"/>
                </a:lnTo>
                <a:lnTo>
                  <a:pt x="228049" y="16689"/>
                </a:lnTo>
                <a:lnTo>
                  <a:pt x="228492" y="21820"/>
                </a:lnTo>
                <a:lnTo>
                  <a:pt x="228904" y="16689"/>
                </a:lnTo>
                <a:close/>
                <a:moveTo>
                  <a:pt x="239165" y="16689"/>
                </a:moveTo>
                <a:lnTo>
                  <a:pt x="239165" y="31732"/>
                </a:lnTo>
                <a:lnTo>
                  <a:pt x="237455" y="31732"/>
                </a:lnTo>
                <a:lnTo>
                  <a:pt x="237455" y="25335"/>
                </a:lnTo>
                <a:lnTo>
                  <a:pt x="236916" y="31732"/>
                </a:lnTo>
                <a:lnTo>
                  <a:pt x="235016" y="31732"/>
                </a:lnTo>
                <a:lnTo>
                  <a:pt x="234478" y="25335"/>
                </a:lnTo>
                <a:lnTo>
                  <a:pt x="234478" y="31732"/>
                </a:lnTo>
                <a:lnTo>
                  <a:pt x="232736" y="31732"/>
                </a:lnTo>
                <a:lnTo>
                  <a:pt x="232736" y="16689"/>
                </a:lnTo>
                <a:lnTo>
                  <a:pt x="235555" y="16689"/>
                </a:lnTo>
                <a:lnTo>
                  <a:pt x="235966" y="21820"/>
                </a:lnTo>
                <a:lnTo>
                  <a:pt x="236378" y="16689"/>
                </a:lnTo>
                <a:close/>
                <a:moveTo>
                  <a:pt x="246670" y="16689"/>
                </a:moveTo>
                <a:lnTo>
                  <a:pt x="246670" y="31732"/>
                </a:lnTo>
                <a:lnTo>
                  <a:pt x="244929" y="31732"/>
                </a:lnTo>
                <a:lnTo>
                  <a:pt x="244929" y="25335"/>
                </a:lnTo>
                <a:lnTo>
                  <a:pt x="244390" y="31732"/>
                </a:lnTo>
                <a:lnTo>
                  <a:pt x="242490" y="31732"/>
                </a:lnTo>
                <a:lnTo>
                  <a:pt x="241952" y="25335"/>
                </a:lnTo>
                <a:lnTo>
                  <a:pt x="241952" y="31732"/>
                </a:lnTo>
                <a:lnTo>
                  <a:pt x="240242" y="31732"/>
                </a:lnTo>
                <a:lnTo>
                  <a:pt x="240242" y="16689"/>
                </a:lnTo>
                <a:lnTo>
                  <a:pt x="243028" y="16689"/>
                </a:lnTo>
                <a:lnTo>
                  <a:pt x="243440" y="21820"/>
                </a:lnTo>
                <a:lnTo>
                  <a:pt x="243852" y="16689"/>
                </a:lnTo>
                <a:close/>
                <a:moveTo>
                  <a:pt x="254144" y="16689"/>
                </a:moveTo>
                <a:lnTo>
                  <a:pt x="254144" y="31732"/>
                </a:lnTo>
                <a:lnTo>
                  <a:pt x="252402" y="31732"/>
                </a:lnTo>
                <a:lnTo>
                  <a:pt x="252402" y="25335"/>
                </a:lnTo>
                <a:lnTo>
                  <a:pt x="251864" y="31732"/>
                </a:lnTo>
                <a:lnTo>
                  <a:pt x="249964" y="31732"/>
                </a:lnTo>
                <a:lnTo>
                  <a:pt x="249426" y="25335"/>
                </a:lnTo>
                <a:lnTo>
                  <a:pt x="249426" y="31732"/>
                </a:lnTo>
                <a:lnTo>
                  <a:pt x="247715" y="31732"/>
                </a:lnTo>
                <a:lnTo>
                  <a:pt x="247715" y="16689"/>
                </a:lnTo>
                <a:lnTo>
                  <a:pt x="250502" y="16689"/>
                </a:lnTo>
                <a:lnTo>
                  <a:pt x="250914" y="21820"/>
                </a:lnTo>
                <a:lnTo>
                  <a:pt x="251326" y="16689"/>
                </a:lnTo>
                <a:close/>
                <a:moveTo>
                  <a:pt x="261618" y="16689"/>
                </a:moveTo>
                <a:lnTo>
                  <a:pt x="261618" y="31732"/>
                </a:lnTo>
                <a:lnTo>
                  <a:pt x="259876" y="31732"/>
                </a:lnTo>
                <a:lnTo>
                  <a:pt x="259876" y="25335"/>
                </a:lnTo>
                <a:lnTo>
                  <a:pt x="259338" y="31732"/>
                </a:lnTo>
                <a:lnTo>
                  <a:pt x="257438" y="31732"/>
                </a:lnTo>
                <a:lnTo>
                  <a:pt x="256899" y="25335"/>
                </a:lnTo>
                <a:lnTo>
                  <a:pt x="256899" y="31732"/>
                </a:lnTo>
                <a:lnTo>
                  <a:pt x="255189" y="31732"/>
                </a:lnTo>
                <a:lnTo>
                  <a:pt x="255189" y="16689"/>
                </a:lnTo>
                <a:lnTo>
                  <a:pt x="257976" y="16689"/>
                </a:lnTo>
                <a:lnTo>
                  <a:pt x="258388" y="21820"/>
                </a:lnTo>
                <a:lnTo>
                  <a:pt x="258831" y="16689"/>
                </a:lnTo>
                <a:close/>
                <a:moveTo>
                  <a:pt x="269092" y="16689"/>
                </a:moveTo>
                <a:lnTo>
                  <a:pt x="269092" y="31732"/>
                </a:lnTo>
                <a:lnTo>
                  <a:pt x="267350" y="31732"/>
                </a:lnTo>
                <a:lnTo>
                  <a:pt x="267350" y="25335"/>
                </a:lnTo>
                <a:lnTo>
                  <a:pt x="266844" y="31732"/>
                </a:lnTo>
                <a:lnTo>
                  <a:pt x="264912" y="31732"/>
                </a:lnTo>
                <a:lnTo>
                  <a:pt x="264405" y="25335"/>
                </a:lnTo>
                <a:lnTo>
                  <a:pt x="264405" y="31732"/>
                </a:lnTo>
                <a:lnTo>
                  <a:pt x="262663" y="31732"/>
                </a:lnTo>
                <a:lnTo>
                  <a:pt x="262663" y="16689"/>
                </a:lnTo>
                <a:lnTo>
                  <a:pt x="265450" y="16689"/>
                </a:lnTo>
                <a:lnTo>
                  <a:pt x="265862" y="21820"/>
                </a:lnTo>
                <a:lnTo>
                  <a:pt x="266305" y="16689"/>
                </a:lnTo>
                <a:close/>
                <a:moveTo>
                  <a:pt x="276566" y="16689"/>
                </a:moveTo>
                <a:lnTo>
                  <a:pt x="276566" y="31732"/>
                </a:lnTo>
                <a:lnTo>
                  <a:pt x="274824" y="31732"/>
                </a:lnTo>
                <a:lnTo>
                  <a:pt x="274824" y="25335"/>
                </a:lnTo>
                <a:lnTo>
                  <a:pt x="274317" y="31732"/>
                </a:lnTo>
                <a:lnTo>
                  <a:pt x="272386" y="31732"/>
                </a:lnTo>
                <a:lnTo>
                  <a:pt x="271879" y="25335"/>
                </a:lnTo>
                <a:lnTo>
                  <a:pt x="271879" y="31732"/>
                </a:lnTo>
                <a:lnTo>
                  <a:pt x="270137" y="31732"/>
                </a:lnTo>
                <a:lnTo>
                  <a:pt x="270137" y="16689"/>
                </a:lnTo>
                <a:lnTo>
                  <a:pt x="272924" y="16689"/>
                </a:lnTo>
                <a:lnTo>
                  <a:pt x="273367" y="21820"/>
                </a:lnTo>
                <a:lnTo>
                  <a:pt x="273779" y="16689"/>
                </a:lnTo>
                <a:close/>
                <a:moveTo>
                  <a:pt x="284040" y="16689"/>
                </a:moveTo>
                <a:lnTo>
                  <a:pt x="284040" y="31732"/>
                </a:lnTo>
                <a:lnTo>
                  <a:pt x="282298" y="31732"/>
                </a:lnTo>
                <a:lnTo>
                  <a:pt x="282298" y="25335"/>
                </a:lnTo>
                <a:lnTo>
                  <a:pt x="281791" y="31732"/>
                </a:lnTo>
                <a:lnTo>
                  <a:pt x="279860" y="31732"/>
                </a:lnTo>
                <a:lnTo>
                  <a:pt x="279353" y="25335"/>
                </a:lnTo>
                <a:lnTo>
                  <a:pt x="279353" y="31732"/>
                </a:lnTo>
                <a:lnTo>
                  <a:pt x="277611" y="31732"/>
                </a:lnTo>
                <a:lnTo>
                  <a:pt x="277611" y="16689"/>
                </a:lnTo>
                <a:lnTo>
                  <a:pt x="280430" y="16689"/>
                </a:lnTo>
                <a:lnTo>
                  <a:pt x="280841" y="21820"/>
                </a:lnTo>
                <a:lnTo>
                  <a:pt x="281253" y="16689"/>
                </a:lnTo>
                <a:close/>
                <a:moveTo>
                  <a:pt x="7347" y="32587"/>
                </a:moveTo>
                <a:lnTo>
                  <a:pt x="7347" y="47598"/>
                </a:lnTo>
                <a:lnTo>
                  <a:pt x="5605" y="47598"/>
                </a:lnTo>
                <a:lnTo>
                  <a:pt x="5605" y="41201"/>
                </a:lnTo>
                <a:lnTo>
                  <a:pt x="5099" y="47598"/>
                </a:lnTo>
                <a:lnTo>
                  <a:pt x="3167" y="47598"/>
                </a:lnTo>
                <a:lnTo>
                  <a:pt x="2629" y="41201"/>
                </a:lnTo>
                <a:lnTo>
                  <a:pt x="2629" y="47598"/>
                </a:lnTo>
                <a:lnTo>
                  <a:pt x="918" y="47598"/>
                </a:lnTo>
                <a:lnTo>
                  <a:pt x="918" y="32587"/>
                </a:lnTo>
                <a:lnTo>
                  <a:pt x="3705" y="32587"/>
                </a:lnTo>
                <a:lnTo>
                  <a:pt x="4117" y="37686"/>
                </a:lnTo>
                <a:lnTo>
                  <a:pt x="4529" y="32587"/>
                </a:lnTo>
                <a:close/>
                <a:moveTo>
                  <a:pt x="14821" y="32587"/>
                </a:moveTo>
                <a:lnTo>
                  <a:pt x="14821" y="47598"/>
                </a:lnTo>
                <a:lnTo>
                  <a:pt x="13079" y="47598"/>
                </a:lnTo>
                <a:lnTo>
                  <a:pt x="13079" y="41201"/>
                </a:lnTo>
                <a:lnTo>
                  <a:pt x="12573" y="47598"/>
                </a:lnTo>
                <a:lnTo>
                  <a:pt x="10641" y="47598"/>
                </a:lnTo>
                <a:lnTo>
                  <a:pt x="10134" y="41201"/>
                </a:lnTo>
                <a:lnTo>
                  <a:pt x="10134" y="47598"/>
                </a:lnTo>
                <a:lnTo>
                  <a:pt x="8392" y="47598"/>
                </a:lnTo>
                <a:lnTo>
                  <a:pt x="8392" y="32587"/>
                </a:lnTo>
                <a:lnTo>
                  <a:pt x="11179" y="32587"/>
                </a:lnTo>
                <a:lnTo>
                  <a:pt x="11591" y="37686"/>
                </a:lnTo>
                <a:lnTo>
                  <a:pt x="12034" y="32587"/>
                </a:lnTo>
                <a:close/>
                <a:moveTo>
                  <a:pt x="22295" y="32587"/>
                </a:moveTo>
                <a:lnTo>
                  <a:pt x="22295" y="47598"/>
                </a:lnTo>
                <a:lnTo>
                  <a:pt x="20553" y="47598"/>
                </a:lnTo>
                <a:lnTo>
                  <a:pt x="20553" y="41201"/>
                </a:lnTo>
                <a:lnTo>
                  <a:pt x="20047" y="47598"/>
                </a:lnTo>
                <a:lnTo>
                  <a:pt x="18115" y="47598"/>
                </a:lnTo>
                <a:lnTo>
                  <a:pt x="17608" y="41201"/>
                </a:lnTo>
                <a:lnTo>
                  <a:pt x="17608" y="47598"/>
                </a:lnTo>
                <a:lnTo>
                  <a:pt x="15866" y="47598"/>
                </a:lnTo>
                <a:lnTo>
                  <a:pt x="15866" y="32587"/>
                </a:lnTo>
                <a:lnTo>
                  <a:pt x="18653" y="32587"/>
                </a:lnTo>
                <a:lnTo>
                  <a:pt x="19096" y="37686"/>
                </a:lnTo>
                <a:lnTo>
                  <a:pt x="19508" y="32587"/>
                </a:lnTo>
                <a:close/>
                <a:moveTo>
                  <a:pt x="29769" y="32587"/>
                </a:moveTo>
                <a:lnTo>
                  <a:pt x="29769" y="47598"/>
                </a:lnTo>
                <a:lnTo>
                  <a:pt x="28059" y="47598"/>
                </a:lnTo>
                <a:lnTo>
                  <a:pt x="28059" y="41201"/>
                </a:lnTo>
                <a:lnTo>
                  <a:pt x="27520" y="47598"/>
                </a:lnTo>
                <a:lnTo>
                  <a:pt x="25589" y="47598"/>
                </a:lnTo>
                <a:lnTo>
                  <a:pt x="25082" y="41201"/>
                </a:lnTo>
                <a:lnTo>
                  <a:pt x="25082" y="47598"/>
                </a:lnTo>
                <a:lnTo>
                  <a:pt x="23340" y="47598"/>
                </a:lnTo>
                <a:lnTo>
                  <a:pt x="23340" y="32587"/>
                </a:lnTo>
                <a:lnTo>
                  <a:pt x="26159" y="32587"/>
                </a:lnTo>
                <a:lnTo>
                  <a:pt x="26570" y="37686"/>
                </a:lnTo>
                <a:lnTo>
                  <a:pt x="26982" y="32587"/>
                </a:lnTo>
                <a:close/>
                <a:moveTo>
                  <a:pt x="37243" y="32587"/>
                </a:moveTo>
                <a:lnTo>
                  <a:pt x="37243" y="47598"/>
                </a:lnTo>
                <a:lnTo>
                  <a:pt x="35533" y="47598"/>
                </a:lnTo>
                <a:lnTo>
                  <a:pt x="35533" y="41201"/>
                </a:lnTo>
                <a:lnTo>
                  <a:pt x="34994" y="47598"/>
                </a:lnTo>
                <a:lnTo>
                  <a:pt x="33094" y="47598"/>
                </a:lnTo>
                <a:lnTo>
                  <a:pt x="32556" y="41201"/>
                </a:lnTo>
                <a:lnTo>
                  <a:pt x="32556" y="47598"/>
                </a:lnTo>
                <a:lnTo>
                  <a:pt x="30814" y="47598"/>
                </a:lnTo>
                <a:lnTo>
                  <a:pt x="30814" y="32587"/>
                </a:lnTo>
                <a:lnTo>
                  <a:pt x="33633" y="32587"/>
                </a:lnTo>
                <a:lnTo>
                  <a:pt x="34044" y="37686"/>
                </a:lnTo>
                <a:lnTo>
                  <a:pt x="34456" y="32587"/>
                </a:lnTo>
                <a:close/>
                <a:moveTo>
                  <a:pt x="44748" y="32587"/>
                </a:moveTo>
                <a:lnTo>
                  <a:pt x="44748" y="47598"/>
                </a:lnTo>
                <a:lnTo>
                  <a:pt x="43007" y="47598"/>
                </a:lnTo>
                <a:lnTo>
                  <a:pt x="43007" y="41201"/>
                </a:lnTo>
                <a:lnTo>
                  <a:pt x="42468" y="47598"/>
                </a:lnTo>
                <a:lnTo>
                  <a:pt x="40568" y="47598"/>
                </a:lnTo>
                <a:lnTo>
                  <a:pt x="40030" y="41201"/>
                </a:lnTo>
                <a:lnTo>
                  <a:pt x="40030" y="47598"/>
                </a:lnTo>
                <a:lnTo>
                  <a:pt x="38320" y="47598"/>
                </a:lnTo>
                <a:lnTo>
                  <a:pt x="38320" y="32587"/>
                </a:lnTo>
                <a:lnTo>
                  <a:pt x="41106" y="32587"/>
                </a:lnTo>
                <a:lnTo>
                  <a:pt x="41518" y="37686"/>
                </a:lnTo>
                <a:lnTo>
                  <a:pt x="41930" y="32587"/>
                </a:lnTo>
                <a:close/>
                <a:moveTo>
                  <a:pt x="52222" y="32587"/>
                </a:moveTo>
                <a:lnTo>
                  <a:pt x="52222" y="47598"/>
                </a:lnTo>
                <a:lnTo>
                  <a:pt x="50480" y="47598"/>
                </a:lnTo>
                <a:lnTo>
                  <a:pt x="50480" y="41201"/>
                </a:lnTo>
                <a:lnTo>
                  <a:pt x="49942" y="47598"/>
                </a:lnTo>
                <a:lnTo>
                  <a:pt x="48042" y="47598"/>
                </a:lnTo>
                <a:lnTo>
                  <a:pt x="47504" y="41201"/>
                </a:lnTo>
                <a:lnTo>
                  <a:pt x="47504" y="47598"/>
                </a:lnTo>
                <a:lnTo>
                  <a:pt x="45793" y="47598"/>
                </a:lnTo>
                <a:lnTo>
                  <a:pt x="45793" y="32587"/>
                </a:lnTo>
                <a:lnTo>
                  <a:pt x="48580" y="32587"/>
                </a:lnTo>
                <a:lnTo>
                  <a:pt x="48992" y="37686"/>
                </a:lnTo>
                <a:lnTo>
                  <a:pt x="49404" y="32587"/>
                </a:lnTo>
                <a:close/>
                <a:moveTo>
                  <a:pt x="59696" y="32587"/>
                </a:moveTo>
                <a:lnTo>
                  <a:pt x="59696" y="47598"/>
                </a:lnTo>
                <a:lnTo>
                  <a:pt x="57954" y="47598"/>
                </a:lnTo>
                <a:lnTo>
                  <a:pt x="57954" y="41201"/>
                </a:lnTo>
                <a:lnTo>
                  <a:pt x="57448" y="47598"/>
                </a:lnTo>
                <a:lnTo>
                  <a:pt x="55516" y="47598"/>
                </a:lnTo>
                <a:lnTo>
                  <a:pt x="54978" y="41201"/>
                </a:lnTo>
                <a:lnTo>
                  <a:pt x="54978" y="47598"/>
                </a:lnTo>
                <a:lnTo>
                  <a:pt x="53267" y="47598"/>
                </a:lnTo>
                <a:lnTo>
                  <a:pt x="53267" y="32587"/>
                </a:lnTo>
                <a:lnTo>
                  <a:pt x="56054" y="32587"/>
                </a:lnTo>
                <a:lnTo>
                  <a:pt x="56466" y="37686"/>
                </a:lnTo>
                <a:lnTo>
                  <a:pt x="56878" y="32587"/>
                </a:lnTo>
                <a:close/>
                <a:moveTo>
                  <a:pt x="67170" y="32587"/>
                </a:moveTo>
                <a:lnTo>
                  <a:pt x="67170" y="47598"/>
                </a:lnTo>
                <a:lnTo>
                  <a:pt x="65428" y="47598"/>
                </a:lnTo>
                <a:lnTo>
                  <a:pt x="65428" y="41201"/>
                </a:lnTo>
                <a:lnTo>
                  <a:pt x="64922" y="47598"/>
                </a:lnTo>
                <a:lnTo>
                  <a:pt x="62990" y="47598"/>
                </a:lnTo>
                <a:lnTo>
                  <a:pt x="62483" y="41201"/>
                </a:lnTo>
                <a:lnTo>
                  <a:pt x="62483" y="47598"/>
                </a:lnTo>
                <a:lnTo>
                  <a:pt x="60741" y="47598"/>
                </a:lnTo>
                <a:lnTo>
                  <a:pt x="60741" y="32587"/>
                </a:lnTo>
                <a:lnTo>
                  <a:pt x="63528" y="32587"/>
                </a:lnTo>
                <a:lnTo>
                  <a:pt x="63940" y="37686"/>
                </a:lnTo>
                <a:lnTo>
                  <a:pt x="64383" y="32587"/>
                </a:lnTo>
                <a:close/>
                <a:moveTo>
                  <a:pt x="74644" y="32587"/>
                </a:moveTo>
                <a:lnTo>
                  <a:pt x="74644" y="47598"/>
                </a:lnTo>
                <a:lnTo>
                  <a:pt x="72902" y="47598"/>
                </a:lnTo>
                <a:lnTo>
                  <a:pt x="72902" y="41201"/>
                </a:lnTo>
                <a:lnTo>
                  <a:pt x="72395" y="47598"/>
                </a:lnTo>
                <a:lnTo>
                  <a:pt x="70464" y="47598"/>
                </a:lnTo>
                <a:lnTo>
                  <a:pt x="69957" y="41201"/>
                </a:lnTo>
                <a:lnTo>
                  <a:pt x="69957" y="47598"/>
                </a:lnTo>
                <a:lnTo>
                  <a:pt x="68215" y="47598"/>
                </a:lnTo>
                <a:lnTo>
                  <a:pt x="68215" y="32587"/>
                </a:lnTo>
                <a:lnTo>
                  <a:pt x="71002" y="32587"/>
                </a:lnTo>
                <a:lnTo>
                  <a:pt x="71445" y="37686"/>
                </a:lnTo>
                <a:lnTo>
                  <a:pt x="71857" y="32587"/>
                </a:lnTo>
                <a:close/>
                <a:moveTo>
                  <a:pt x="82118" y="32587"/>
                </a:moveTo>
                <a:lnTo>
                  <a:pt x="82118" y="47598"/>
                </a:lnTo>
                <a:lnTo>
                  <a:pt x="80376" y="47598"/>
                </a:lnTo>
                <a:lnTo>
                  <a:pt x="80376" y="41201"/>
                </a:lnTo>
                <a:lnTo>
                  <a:pt x="79869" y="47598"/>
                </a:lnTo>
                <a:lnTo>
                  <a:pt x="77969" y="47598"/>
                </a:lnTo>
                <a:lnTo>
                  <a:pt x="77431" y="41201"/>
                </a:lnTo>
                <a:lnTo>
                  <a:pt x="77431" y="47598"/>
                </a:lnTo>
                <a:lnTo>
                  <a:pt x="75689" y="47598"/>
                </a:lnTo>
                <a:lnTo>
                  <a:pt x="75689" y="32587"/>
                </a:lnTo>
                <a:lnTo>
                  <a:pt x="78508" y="32587"/>
                </a:lnTo>
                <a:lnTo>
                  <a:pt x="78919" y="37686"/>
                </a:lnTo>
                <a:lnTo>
                  <a:pt x="79331" y="32587"/>
                </a:lnTo>
                <a:close/>
                <a:moveTo>
                  <a:pt x="89623" y="32587"/>
                </a:moveTo>
                <a:lnTo>
                  <a:pt x="89623" y="47598"/>
                </a:lnTo>
                <a:lnTo>
                  <a:pt x="87882" y="47598"/>
                </a:lnTo>
                <a:lnTo>
                  <a:pt x="87882" y="41201"/>
                </a:lnTo>
                <a:lnTo>
                  <a:pt x="87343" y="47598"/>
                </a:lnTo>
                <a:lnTo>
                  <a:pt x="85443" y="47598"/>
                </a:lnTo>
                <a:lnTo>
                  <a:pt x="84905" y="41201"/>
                </a:lnTo>
                <a:lnTo>
                  <a:pt x="84905" y="47598"/>
                </a:lnTo>
                <a:lnTo>
                  <a:pt x="83163" y="47598"/>
                </a:lnTo>
                <a:lnTo>
                  <a:pt x="83163" y="32587"/>
                </a:lnTo>
                <a:lnTo>
                  <a:pt x="85982" y="32587"/>
                </a:lnTo>
                <a:lnTo>
                  <a:pt x="86393" y="37686"/>
                </a:lnTo>
                <a:lnTo>
                  <a:pt x="86805" y="32587"/>
                </a:lnTo>
                <a:close/>
                <a:moveTo>
                  <a:pt x="97097" y="32587"/>
                </a:moveTo>
                <a:lnTo>
                  <a:pt x="97097" y="47598"/>
                </a:lnTo>
                <a:lnTo>
                  <a:pt x="95356" y="47598"/>
                </a:lnTo>
                <a:lnTo>
                  <a:pt x="95356" y="41201"/>
                </a:lnTo>
                <a:lnTo>
                  <a:pt x="94817" y="47598"/>
                </a:lnTo>
                <a:lnTo>
                  <a:pt x="92917" y="47598"/>
                </a:lnTo>
                <a:lnTo>
                  <a:pt x="92379" y="41201"/>
                </a:lnTo>
                <a:lnTo>
                  <a:pt x="92379" y="47598"/>
                </a:lnTo>
                <a:lnTo>
                  <a:pt x="90637" y="47598"/>
                </a:lnTo>
                <a:lnTo>
                  <a:pt x="90637" y="32587"/>
                </a:lnTo>
                <a:lnTo>
                  <a:pt x="93455" y="32587"/>
                </a:lnTo>
                <a:lnTo>
                  <a:pt x="93867" y="37686"/>
                </a:lnTo>
                <a:lnTo>
                  <a:pt x="94279" y="32587"/>
                </a:lnTo>
                <a:close/>
                <a:moveTo>
                  <a:pt x="104571" y="32587"/>
                </a:moveTo>
                <a:lnTo>
                  <a:pt x="104571" y="47598"/>
                </a:lnTo>
                <a:lnTo>
                  <a:pt x="102829" y="47598"/>
                </a:lnTo>
                <a:lnTo>
                  <a:pt x="102829" y="41201"/>
                </a:lnTo>
                <a:lnTo>
                  <a:pt x="102323" y="47598"/>
                </a:lnTo>
                <a:lnTo>
                  <a:pt x="100391" y="47598"/>
                </a:lnTo>
                <a:lnTo>
                  <a:pt x="99853" y="41201"/>
                </a:lnTo>
                <a:lnTo>
                  <a:pt x="99853" y="47598"/>
                </a:lnTo>
                <a:lnTo>
                  <a:pt x="98142" y="47598"/>
                </a:lnTo>
                <a:lnTo>
                  <a:pt x="98142" y="32587"/>
                </a:lnTo>
                <a:lnTo>
                  <a:pt x="100929" y="32587"/>
                </a:lnTo>
                <a:lnTo>
                  <a:pt x="101341" y="37686"/>
                </a:lnTo>
                <a:lnTo>
                  <a:pt x="101753" y="32587"/>
                </a:lnTo>
                <a:close/>
                <a:moveTo>
                  <a:pt x="112045" y="32587"/>
                </a:moveTo>
                <a:lnTo>
                  <a:pt x="112045" y="47598"/>
                </a:lnTo>
                <a:lnTo>
                  <a:pt x="110303" y="47598"/>
                </a:lnTo>
                <a:lnTo>
                  <a:pt x="110303" y="41201"/>
                </a:lnTo>
                <a:lnTo>
                  <a:pt x="109797" y="47598"/>
                </a:lnTo>
                <a:lnTo>
                  <a:pt x="107865" y="47598"/>
                </a:lnTo>
                <a:lnTo>
                  <a:pt x="107358" y="41201"/>
                </a:lnTo>
                <a:lnTo>
                  <a:pt x="107358" y="47598"/>
                </a:lnTo>
                <a:lnTo>
                  <a:pt x="105616" y="47598"/>
                </a:lnTo>
                <a:lnTo>
                  <a:pt x="105616" y="32587"/>
                </a:lnTo>
                <a:lnTo>
                  <a:pt x="108403" y="32587"/>
                </a:lnTo>
                <a:lnTo>
                  <a:pt x="108815" y="37686"/>
                </a:lnTo>
                <a:lnTo>
                  <a:pt x="109258" y="32587"/>
                </a:lnTo>
                <a:close/>
                <a:moveTo>
                  <a:pt x="119519" y="32587"/>
                </a:moveTo>
                <a:lnTo>
                  <a:pt x="119519" y="47598"/>
                </a:lnTo>
                <a:lnTo>
                  <a:pt x="117777" y="47598"/>
                </a:lnTo>
                <a:lnTo>
                  <a:pt x="117777" y="41201"/>
                </a:lnTo>
                <a:lnTo>
                  <a:pt x="117271" y="47598"/>
                </a:lnTo>
                <a:lnTo>
                  <a:pt x="115339" y="47598"/>
                </a:lnTo>
                <a:lnTo>
                  <a:pt x="114832" y="41201"/>
                </a:lnTo>
                <a:lnTo>
                  <a:pt x="114832" y="47598"/>
                </a:lnTo>
                <a:lnTo>
                  <a:pt x="113090" y="47598"/>
                </a:lnTo>
                <a:lnTo>
                  <a:pt x="113090" y="32587"/>
                </a:lnTo>
                <a:lnTo>
                  <a:pt x="115877" y="32587"/>
                </a:lnTo>
                <a:lnTo>
                  <a:pt x="116320" y="37686"/>
                </a:lnTo>
                <a:lnTo>
                  <a:pt x="116732" y="32587"/>
                </a:lnTo>
                <a:close/>
                <a:moveTo>
                  <a:pt x="126993" y="32587"/>
                </a:moveTo>
                <a:lnTo>
                  <a:pt x="126993" y="47598"/>
                </a:lnTo>
                <a:lnTo>
                  <a:pt x="125283" y="47598"/>
                </a:lnTo>
                <a:lnTo>
                  <a:pt x="125283" y="41201"/>
                </a:lnTo>
                <a:lnTo>
                  <a:pt x="124744" y="47598"/>
                </a:lnTo>
                <a:lnTo>
                  <a:pt x="122813" y="47598"/>
                </a:lnTo>
                <a:lnTo>
                  <a:pt x="122306" y="41201"/>
                </a:lnTo>
                <a:lnTo>
                  <a:pt x="122306" y="47598"/>
                </a:lnTo>
                <a:lnTo>
                  <a:pt x="120564" y="47598"/>
                </a:lnTo>
                <a:lnTo>
                  <a:pt x="120564" y="32587"/>
                </a:lnTo>
                <a:lnTo>
                  <a:pt x="123351" y="32587"/>
                </a:lnTo>
                <a:lnTo>
                  <a:pt x="123794" y="37686"/>
                </a:lnTo>
                <a:lnTo>
                  <a:pt x="124206" y="32587"/>
                </a:lnTo>
                <a:close/>
                <a:moveTo>
                  <a:pt x="134467" y="32587"/>
                </a:moveTo>
                <a:lnTo>
                  <a:pt x="134467" y="47598"/>
                </a:lnTo>
                <a:lnTo>
                  <a:pt x="132757" y="47598"/>
                </a:lnTo>
                <a:lnTo>
                  <a:pt x="132757" y="41201"/>
                </a:lnTo>
                <a:lnTo>
                  <a:pt x="132218" y="47598"/>
                </a:lnTo>
                <a:lnTo>
                  <a:pt x="130318" y="47598"/>
                </a:lnTo>
                <a:lnTo>
                  <a:pt x="129780" y="41201"/>
                </a:lnTo>
                <a:lnTo>
                  <a:pt x="129780" y="47598"/>
                </a:lnTo>
                <a:lnTo>
                  <a:pt x="128038" y="47598"/>
                </a:lnTo>
                <a:lnTo>
                  <a:pt x="128038" y="32587"/>
                </a:lnTo>
                <a:lnTo>
                  <a:pt x="130857" y="32587"/>
                </a:lnTo>
                <a:lnTo>
                  <a:pt x="131268" y="37686"/>
                </a:lnTo>
                <a:lnTo>
                  <a:pt x="131680" y="32587"/>
                </a:lnTo>
                <a:close/>
                <a:moveTo>
                  <a:pt x="141941" y="32587"/>
                </a:moveTo>
                <a:lnTo>
                  <a:pt x="141941" y="47598"/>
                </a:lnTo>
                <a:lnTo>
                  <a:pt x="140231" y="47598"/>
                </a:lnTo>
                <a:lnTo>
                  <a:pt x="140231" y="41201"/>
                </a:lnTo>
                <a:lnTo>
                  <a:pt x="139692" y="47598"/>
                </a:lnTo>
                <a:lnTo>
                  <a:pt x="137792" y="47598"/>
                </a:lnTo>
                <a:lnTo>
                  <a:pt x="137254" y="41201"/>
                </a:lnTo>
                <a:lnTo>
                  <a:pt x="137254" y="47598"/>
                </a:lnTo>
                <a:lnTo>
                  <a:pt x="135512" y="47598"/>
                </a:lnTo>
                <a:lnTo>
                  <a:pt x="135512" y="32587"/>
                </a:lnTo>
                <a:lnTo>
                  <a:pt x="138330" y="32587"/>
                </a:lnTo>
                <a:lnTo>
                  <a:pt x="138742" y="37686"/>
                </a:lnTo>
                <a:lnTo>
                  <a:pt x="139154" y="32587"/>
                </a:lnTo>
                <a:close/>
                <a:moveTo>
                  <a:pt x="149446" y="32587"/>
                </a:moveTo>
                <a:lnTo>
                  <a:pt x="149446" y="47598"/>
                </a:lnTo>
                <a:lnTo>
                  <a:pt x="147705" y="47598"/>
                </a:lnTo>
                <a:lnTo>
                  <a:pt x="147705" y="41201"/>
                </a:lnTo>
                <a:lnTo>
                  <a:pt x="147166" y="47598"/>
                </a:lnTo>
                <a:lnTo>
                  <a:pt x="145266" y="47598"/>
                </a:lnTo>
                <a:lnTo>
                  <a:pt x="144728" y="41201"/>
                </a:lnTo>
                <a:lnTo>
                  <a:pt x="144728" y="47598"/>
                </a:lnTo>
                <a:lnTo>
                  <a:pt x="142986" y="47598"/>
                </a:lnTo>
                <a:lnTo>
                  <a:pt x="142986" y="32587"/>
                </a:lnTo>
                <a:lnTo>
                  <a:pt x="145804" y="32587"/>
                </a:lnTo>
                <a:lnTo>
                  <a:pt x="146216" y="37686"/>
                </a:lnTo>
                <a:lnTo>
                  <a:pt x="146628" y="32587"/>
                </a:lnTo>
                <a:close/>
                <a:moveTo>
                  <a:pt x="156920" y="32587"/>
                </a:moveTo>
                <a:lnTo>
                  <a:pt x="156920" y="47598"/>
                </a:lnTo>
                <a:lnTo>
                  <a:pt x="155178" y="47598"/>
                </a:lnTo>
                <a:lnTo>
                  <a:pt x="155178" y="41201"/>
                </a:lnTo>
                <a:lnTo>
                  <a:pt x="154640" y="47598"/>
                </a:lnTo>
                <a:lnTo>
                  <a:pt x="152740" y="47598"/>
                </a:lnTo>
                <a:lnTo>
                  <a:pt x="152233" y="41201"/>
                </a:lnTo>
                <a:lnTo>
                  <a:pt x="152233" y="47598"/>
                </a:lnTo>
                <a:lnTo>
                  <a:pt x="150491" y="47598"/>
                </a:lnTo>
                <a:lnTo>
                  <a:pt x="150491" y="32587"/>
                </a:lnTo>
                <a:lnTo>
                  <a:pt x="153278" y="32587"/>
                </a:lnTo>
                <a:lnTo>
                  <a:pt x="153690" y="37686"/>
                </a:lnTo>
                <a:lnTo>
                  <a:pt x="154133" y="32587"/>
                </a:lnTo>
                <a:close/>
                <a:moveTo>
                  <a:pt x="164394" y="32587"/>
                </a:moveTo>
                <a:lnTo>
                  <a:pt x="164394" y="47598"/>
                </a:lnTo>
                <a:lnTo>
                  <a:pt x="162652" y="47598"/>
                </a:lnTo>
                <a:lnTo>
                  <a:pt x="162652" y="41201"/>
                </a:lnTo>
                <a:lnTo>
                  <a:pt x="162146" y="47598"/>
                </a:lnTo>
                <a:lnTo>
                  <a:pt x="160214" y="47598"/>
                </a:lnTo>
                <a:lnTo>
                  <a:pt x="159707" y="41201"/>
                </a:lnTo>
                <a:lnTo>
                  <a:pt x="159707" y="47598"/>
                </a:lnTo>
                <a:lnTo>
                  <a:pt x="157965" y="47598"/>
                </a:lnTo>
                <a:lnTo>
                  <a:pt x="157965" y="32587"/>
                </a:lnTo>
                <a:lnTo>
                  <a:pt x="160752" y="32587"/>
                </a:lnTo>
                <a:lnTo>
                  <a:pt x="161164" y="37686"/>
                </a:lnTo>
                <a:lnTo>
                  <a:pt x="161607" y="32587"/>
                </a:lnTo>
                <a:close/>
                <a:moveTo>
                  <a:pt x="171868" y="32587"/>
                </a:moveTo>
                <a:lnTo>
                  <a:pt x="171868" y="47598"/>
                </a:lnTo>
                <a:lnTo>
                  <a:pt x="170126" y="47598"/>
                </a:lnTo>
                <a:lnTo>
                  <a:pt x="170126" y="41201"/>
                </a:lnTo>
                <a:lnTo>
                  <a:pt x="169620" y="47598"/>
                </a:lnTo>
                <a:lnTo>
                  <a:pt x="167688" y="47598"/>
                </a:lnTo>
                <a:lnTo>
                  <a:pt x="167181" y="41201"/>
                </a:lnTo>
                <a:lnTo>
                  <a:pt x="167181" y="47598"/>
                </a:lnTo>
                <a:lnTo>
                  <a:pt x="165439" y="47598"/>
                </a:lnTo>
                <a:lnTo>
                  <a:pt x="165439" y="32587"/>
                </a:lnTo>
                <a:lnTo>
                  <a:pt x="168226" y="32587"/>
                </a:lnTo>
                <a:lnTo>
                  <a:pt x="168638" y="37686"/>
                </a:lnTo>
                <a:lnTo>
                  <a:pt x="169081" y="32587"/>
                </a:lnTo>
                <a:close/>
                <a:moveTo>
                  <a:pt x="179342" y="32587"/>
                </a:moveTo>
                <a:lnTo>
                  <a:pt x="179342" y="47598"/>
                </a:lnTo>
                <a:lnTo>
                  <a:pt x="177600" y="47598"/>
                </a:lnTo>
                <a:lnTo>
                  <a:pt x="177600" y="41201"/>
                </a:lnTo>
                <a:lnTo>
                  <a:pt x="177093" y="47598"/>
                </a:lnTo>
                <a:lnTo>
                  <a:pt x="175193" y="47598"/>
                </a:lnTo>
                <a:lnTo>
                  <a:pt x="174655" y="41201"/>
                </a:lnTo>
                <a:lnTo>
                  <a:pt x="174655" y="47598"/>
                </a:lnTo>
                <a:lnTo>
                  <a:pt x="172913" y="47598"/>
                </a:lnTo>
                <a:lnTo>
                  <a:pt x="172913" y="32587"/>
                </a:lnTo>
                <a:lnTo>
                  <a:pt x="175732" y="32587"/>
                </a:lnTo>
                <a:lnTo>
                  <a:pt x="176143" y="37686"/>
                </a:lnTo>
                <a:lnTo>
                  <a:pt x="176555" y="32587"/>
                </a:lnTo>
                <a:close/>
                <a:moveTo>
                  <a:pt x="186816" y="32587"/>
                </a:moveTo>
                <a:lnTo>
                  <a:pt x="186816" y="47598"/>
                </a:lnTo>
                <a:lnTo>
                  <a:pt x="185106" y="47598"/>
                </a:lnTo>
                <a:lnTo>
                  <a:pt x="185106" y="41201"/>
                </a:lnTo>
                <a:lnTo>
                  <a:pt x="184567" y="47598"/>
                </a:lnTo>
                <a:lnTo>
                  <a:pt x="182667" y="47598"/>
                </a:lnTo>
                <a:lnTo>
                  <a:pt x="182129" y="41201"/>
                </a:lnTo>
                <a:lnTo>
                  <a:pt x="182129" y="47598"/>
                </a:lnTo>
                <a:lnTo>
                  <a:pt x="180387" y="47598"/>
                </a:lnTo>
                <a:lnTo>
                  <a:pt x="180387" y="32587"/>
                </a:lnTo>
                <a:lnTo>
                  <a:pt x="183206" y="32587"/>
                </a:lnTo>
                <a:lnTo>
                  <a:pt x="183617" y="37686"/>
                </a:lnTo>
                <a:lnTo>
                  <a:pt x="184029" y="32587"/>
                </a:lnTo>
                <a:close/>
                <a:moveTo>
                  <a:pt x="194321" y="32587"/>
                </a:moveTo>
                <a:lnTo>
                  <a:pt x="194321" y="47598"/>
                </a:lnTo>
                <a:lnTo>
                  <a:pt x="192580" y="47598"/>
                </a:lnTo>
                <a:lnTo>
                  <a:pt x="192580" y="41201"/>
                </a:lnTo>
                <a:lnTo>
                  <a:pt x="192041" y="47598"/>
                </a:lnTo>
                <a:lnTo>
                  <a:pt x="190141" y="47598"/>
                </a:lnTo>
                <a:lnTo>
                  <a:pt x="189603" y="41201"/>
                </a:lnTo>
                <a:lnTo>
                  <a:pt x="189603" y="47598"/>
                </a:lnTo>
                <a:lnTo>
                  <a:pt x="187861" y="47598"/>
                </a:lnTo>
                <a:lnTo>
                  <a:pt x="187861" y="32587"/>
                </a:lnTo>
                <a:lnTo>
                  <a:pt x="190679" y="32587"/>
                </a:lnTo>
                <a:lnTo>
                  <a:pt x="191091" y="37686"/>
                </a:lnTo>
                <a:lnTo>
                  <a:pt x="191503" y="32587"/>
                </a:lnTo>
                <a:close/>
                <a:moveTo>
                  <a:pt x="201795" y="32587"/>
                </a:moveTo>
                <a:lnTo>
                  <a:pt x="201795" y="47598"/>
                </a:lnTo>
                <a:lnTo>
                  <a:pt x="200054" y="47598"/>
                </a:lnTo>
                <a:lnTo>
                  <a:pt x="200054" y="41201"/>
                </a:lnTo>
                <a:lnTo>
                  <a:pt x="199515" y="47598"/>
                </a:lnTo>
                <a:lnTo>
                  <a:pt x="197615" y="47598"/>
                </a:lnTo>
                <a:lnTo>
                  <a:pt x="197077" y="41201"/>
                </a:lnTo>
                <a:lnTo>
                  <a:pt x="197077" y="47598"/>
                </a:lnTo>
                <a:lnTo>
                  <a:pt x="195366" y="47598"/>
                </a:lnTo>
                <a:lnTo>
                  <a:pt x="195366" y="32587"/>
                </a:lnTo>
                <a:lnTo>
                  <a:pt x="198153" y="32587"/>
                </a:lnTo>
                <a:lnTo>
                  <a:pt x="198565" y="37686"/>
                </a:lnTo>
                <a:lnTo>
                  <a:pt x="198977" y="32587"/>
                </a:lnTo>
                <a:close/>
                <a:moveTo>
                  <a:pt x="209269" y="32587"/>
                </a:moveTo>
                <a:lnTo>
                  <a:pt x="209269" y="47598"/>
                </a:lnTo>
                <a:lnTo>
                  <a:pt x="207527" y="47598"/>
                </a:lnTo>
                <a:lnTo>
                  <a:pt x="207527" y="41201"/>
                </a:lnTo>
                <a:lnTo>
                  <a:pt x="207021" y="47598"/>
                </a:lnTo>
                <a:lnTo>
                  <a:pt x="205089" y="47598"/>
                </a:lnTo>
                <a:lnTo>
                  <a:pt x="204582" y="41201"/>
                </a:lnTo>
                <a:lnTo>
                  <a:pt x="204582" y="47598"/>
                </a:lnTo>
                <a:lnTo>
                  <a:pt x="202840" y="47598"/>
                </a:lnTo>
                <a:lnTo>
                  <a:pt x="202840" y="32587"/>
                </a:lnTo>
                <a:lnTo>
                  <a:pt x="205627" y="32587"/>
                </a:lnTo>
                <a:lnTo>
                  <a:pt x="206039" y="37686"/>
                </a:lnTo>
                <a:lnTo>
                  <a:pt x="206451" y="32587"/>
                </a:lnTo>
                <a:close/>
                <a:moveTo>
                  <a:pt x="216743" y="32587"/>
                </a:moveTo>
                <a:lnTo>
                  <a:pt x="216743" y="47598"/>
                </a:lnTo>
                <a:lnTo>
                  <a:pt x="215001" y="47598"/>
                </a:lnTo>
                <a:lnTo>
                  <a:pt x="215001" y="41201"/>
                </a:lnTo>
                <a:lnTo>
                  <a:pt x="214495" y="47598"/>
                </a:lnTo>
                <a:lnTo>
                  <a:pt x="212563" y="47598"/>
                </a:lnTo>
                <a:lnTo>
                  <a:pt x="212056" y="41201"/>
                </a:lnTo>
                <a:lnTo>
                  <a:pt x="212056" y="47598"/>
                </a:lnTo>
                <a:lnTo>
                  <a:pt x="210314" y="47598"/>
                </a:lnTo>
                <a:lnTo>
                  <a:pt x="210314" y="32587"/>
                </a:lnTo>
                <a:lnTo>
                  <a:pt x="213101" y="32587"/>
                </a:lnTo>
                <a:lnTo>
                  <a:pt x="213513" y="37686"/>
                </a:lnTo>
                <a:lnTo>
                  <a:pt x="213956" y="32587"/>
                </a:lnTo>
                <a:close/>
                <a:moveTo>
                  <a:pt x="224217" y="32587"/>
                </a:moveTo>
                <a:lnTo>
                  <a:pt x="224217" y="47598"/>
                </a:lnTo>
                <a:lnTo>
                  <a:pt x="222475" y="47598"/>
                </a:lnTo>
                <a:lnTo>
                  <a:pt x="222475" y="41201"/>
                </a:lnTo>
                <a:lnTo>
                  <a:pt x="221969" y="47598"/>
                </a:lnTo>
                <a:lnTo>
                  <a:pt x="220037" y="47598"/>
                </a:lnTo>
                <a:lnTo>
                  <a:pt x="219530" y="41201"/>
                </a:lnTo>
                <a:lnTo>
                  <a:pt x="219530" y="47598"/>
                </a:lnTo>
                <a:lnTo>
                  <a:pt x="217788" y="47598"/>
                </a:lnTo>
                <a:lnTo>
                  <a:pt x="217788" y="32587"/>
                </a:lnTo>
                <a:lnTo>
                  <a:pt x="220575" y="32587"/>
                </a:lnTo>
                <a:lnTo>
                  <a:pt x="221018" y="37686"/>
                </a:lnTo>
                <a:lnTo>
                  <a:pt x="221430" y="32587"/>
                </a:lnTo>
                <a:close/>
                <a:moveTo>
                  <a:pt x="231691" y="32587"/>
                </a:moveTo>
                <a:lnTo>
                  <a:pt x="231691" y="47598"/>
                </a:lnTo>
                <a:lnTo>
                  <a:pt x="229981" y="47598"/>
                </a:lnTo>
                <a:lnTo>
                  <a:pt x="229981" y="41201"/>
                </a:lnTo>
                <a:lnTo>
                  <a:pt x="229442" y="47598"/>
                </a:lnTo>
                <a:lnTo>
                  <a:pt x="227542" y="47598"/>
                </a:lnTo>
                <a:lnTo>
                  <a:pt x="227004" y="41201"/>
                </a:lnTo>
                <a:lnTo>
                  <a:pt x="227004" y="47598"/>
                </a:lnTo>
                <a:lnTo>
                  <a:pt x="225262" y="47598"/>
                </a:lnTo>
                <a:lnTo>
                  <a:pt x="225262" y="32587"/>
                </a:lnTo>
                <a:lnTo>
                  <a:pt x="228049" y="32587"/>
                </a:lnTo>
                <a:lnTo>
                  <a:pt x="228492" y="37686"/>
                </a:lnTo>
                <a:lnTo>
                  <a:pt x="228904" y="32587"/>
                </a:lnTo>
                <a:close/>
                <a:moveTo>
                  <a:pt x="239165" y="32587"/>
                </a:moveTo>
                <a:lnTo>
                  <a:pt x="239165" y="47598"/>
                </a:lnTo>
                <a:lnTo>
                  <a:pt x="237455" y="47598"/>
                </a:lnTo>
                <a:lnTo>
                  <a:pt x="237455" y="41201"/>
                </a:lnTo>
                <a:lnTo>
                  <a:pt x="236916" y="47598"/>
                </a:lnTo>
                <a:lnTo>
                  <a:pt x="235016" y="47598"/>
                </a:lnTo>
                <a:lnTo>
                  <a:pt x="234478" y="41201"/>
                </a:lnTo>
                <a:lnTo>
                  <a:pt x="234478" y="47598"/>
                </a:lnTo>
                <a:lnTo>
                  <a:pt x="232736" y="47598"/>
                </a:lnTo>
                <a:lnTo>
                  <a:pt x="232736" y="32587"/>
                </a:lnTo>
                <a:lnTo>
                  <a:pt x="235555" y="32587"/>
                </a:lnTo>
                <a:lnTo>
                  <a:pt x="235966" y="37686"/>
                </a:lnTo>
                <a:lnTo>
                  <a:pt x="236378" y="32587"/>
                </a:lnTo>
                <a:close/>
                <a:moveTo>
                  <a:pt x="246670" y="32587"/>
                </a:moveTo>
                <a:lnTo>
                  <a:pt x="246670" y="47598"/>
                </a:lnTo>
                <a:lnTo>
                  <a:pt x="244929" y="47598"/>
                </a:lnTo>
                <a:lnTo>
                  <a:pt x="244929" y="41201"/>
                </a:lnTo>
                <a:lnTo>
                  <a:pt x="244390" y="47598"/>
                </a:lnTo>
                <a:lnTo>
                  <a:pt x="242490" y="47598"/>
                </a:lnTo>
                <a:lnTo>
                  <a:pt x="241952" y="41201"/>
                </a:lnTo>
                <a:lnTo>
                  <a:pt x="241952" y="47598"/>
                </a:lnTo>
                <a:lnTo>
                  <a:pt x="240242" y="47598"/>
                </a:lnTo>
                <a:lnTo>
                  <a:pt x="240242" y="32587"/>
                </a:lnTo>
                <a:lnTo>
                  <a:pt x="243028" y="32587"/>
                </a:lnTo>
                <a:lnTo>
                  <a:pt x="243440" y="37686"/>
                </a:lnTo>
                <a:lnTo>
                  <a:pt x="243852" y="32587"/>
                </a:lnTo>
                <a:close/>
                <a:moveTo>
                  <a:pt x="254144" y="32587"/>
                </a:moveTo>
                <a:lnTo>
                  <a:pt x="254144" y="47598"/>
                </a:lnTo>
                <a:lnTo>
                  <a:pt x="252402" y="47598"/>
                </a:lnTo>
                <a:lnTo>
                  <a:pt x="252402" y="41201"/>
                </a:lnTo>
                <a:lnTo>
                  <a:pt x="251864" y="47598"/>
                </a:lnTo>
                <a:lnTo>
                  <a:pt x="249964" y="47598"/>
                </a:lnTo>
                <a:lnTo>
                  <a:pt x="249426" y="41201"/>
                </a:lnTo>
                <a:lnTo>
                  <a:pt x="249426" y="47598"/>
                </a:lnTo>
                <a:lnTo>
                  <a:pt x="247715" y="47598"/>
                </a:lnTo>
                <a:lnTo>
                  <a:pt x="247715" y="32587"/>
                </a:lnTo>
                <a:lnTo>
                  <a:pt x="250502" y="32587"/>
                </a:lnTo>
                <a:lnTo>
                  <a:pt x="250914" y="37686"/>
                </a:lnTo>
                <a:lnTo>
                  <a:pt x="251326" y="32587"/>
                </a:lnTo>
                <a:close/>
                <a:moveTo>
                  <a:pt x="261618" y="32587"/>
                </a:moveTo>
                <a:lnTo>
                  <a:pt x="261618" y="47598"/>
                </a:lnTo>
                <a:lnTo>
                  <a:pt x="259876" y="47598"/>
                </a:lnTo>
                <a:lnTo>
                  <a:pt x="259876" y="41201"/>
                </a:lnTo>
                <a:lnTo>
                  <a:pt x="259338" y="47598"/>
                </a:lnTo>
                <a:lnTo>
                  <a:pt x="257438" y="47598"/>
                </a:lnTo>
                <a:lnTo>
                  <a:pt x="256899" y="41201"/>
                </a:lnTo>
                <a:lnTo>
                  <a:pt x="256899" y="47598"/>
                </a:lnTo>
                <a:lnTo>
                  <a:pt x="255189" y="47598"/>
                </a:lnTo>
                <a:lnTo>
                  <a:pt x="255189" y="32587"/>
                </a:lnTo>
                <a:lnTo>
                  <a:pt x="257976" y="32587"/>
                </a:lnTo>
                <a:lnTo>
                  <a:pt x="258388" y="37686"/>
                </a:lnTo>
                <a:lnTo>
                  <a:pt x="258831" y="32587"/>
                </a:lnTo>
                <a:close/>
                <a:moveTo>
                  <a:pt x="269092" y="32587"/>
                </a:moveTo>
                <a:lnTo>
                  <a:pt x="269092" y="47598"/>
                </a:lnTo>
                <a:lnTo>
                  <a:pt x="267350" y="47598"/>
                </a:lnTo>
                <a:lnTo>
                  <a:pt x="267350" y="41201"/>
                </a:lnTo>
                <a:lnTo>
                  <a:pt x="266844" y="47598"/>
                </a:lnTo>
                <a:lnTo>
                  <a:pt x="264912" y="47598"/>
                </a:lnTo>
                <a:lnTo>
                  <a:pt x="264405" y="41201"/>
                </a:lnTo>
                <a:lnTo>
                  <a:pt x="264405" y="47598"/>
                </a:lnTo>
                <a:lnTo>
                  <a:pt x="262663" y="47598"/>
                </a:lnTo>
                <a:lnTo>
                  <a:pt x="262663" y="32587"/>
                </a:lnTo>
                <a:lnTo>
                  <a:pt x="265450" y="32587"/>
                </a:lnTo>
                <a:lnTo>
                  <a:pt x="265862" y="37686"/>
                </a:lnTo>
                <a:lnTo>
                  <a:pt x="266305" y="32587"/>
                </a:lnTo>
                <a:close/>
                <a:moveTo>
                  <a:pt x="276566" y="32587"/>
                </a:moveTo>
                <a:lnTo>
                  <a:pt x="276566" y="47598"/>
                </a:lnTo>
                <a:lnTo>
                  <a:pt x="274824" y="47598"/>
                </a:lnTo>
                <a:lnTo>
                  <a:pt x="274824" y="41201"/>
                </a:lnTo>
                <a:lnTo>
                  <a:pt x="274317" y="47598"/>
                </a:lnTo>
                <a:lnTo>
                  <a:pt x="272386" y="47598"/>
                </a:lnTo>
                <a:lnTo>
                  <a:pt x="271879" y="41201"/>
                </a:lnTo>
                <a:lnTo>
                  <a:pt x="271879" y="47598"/>
                </a:lnTo>
                <a:lnTo>
                  <a:pt x="270137" y="47598"/>
                </a:lnTo>
                <a:lnTo>
                  <a:pt x="270137" y="32587"/>
                </a:lnTo>
                <a:lnTo>
                  <a:pt x="272924" y="32587"/>
                </a:lnTo>
                <a:lnTo>
                  <a:pt x="273367" y="37686"/>
                </a:lnTo>
                <a:lnTo>
                  <a:pt x="273779" y="32587"/>
                </a:lnTo>
                <a:close/>
                <a:moveTo>
                  <a:pt x="284040" y="32587"/>
                </a:moveTo>
                <a:lnTo>
                  <a:pt x="284040" y="47598"/>
                </a:lnTo>
                <a:lnTo>
                  <a:pt x="282298" y="47598"/>
                </a:lnTo>
                <a:lnTo>
                  <a:pt x="282298" y="41201"/>
                </a:lnTo>
                <a:lnTo>
                  <a:pt x="281791" y="47598"/>
                </a:lnTo>
                <a:lnTo>
                  <a:pt x="279860" y="47598"/>
                </a:lnTo>
                <a:lnTo>
                  <a:pt x="279353" y="41201"/>
                </a:lnTo>
                <a:lnTo>
                  <a:pt x="279353" y="47598"/>
                </a:lnTo>
                <a:lnTo>
                  <a:pt x="277611" y="47598"/>
                </a:lnTo>
                <a:lnTo>
                  <a:pt x="277611" y="32587"/>
                </a:lnTo>
                <a:lnTo>
                  <a:pt x="280430" y="32587"/>
                </a:lnTo>
                <a:lnTo>
                  <a:pt x="280841" y="37686"/>
                </a:lnTo>
                <a:lnTo>
                  <a:pt x="281253" y="32587"/>
                </a:lnTo>
                <a:close/>
                <a:moveTo>
                  <a:pt x="0" y="0"/>
                </a:moveTo>
                <a:lnTo>
                  <a:pt x="0" y="48833"/>
                </a:lnTo>
                <a:lnTo>
                  <a:pt x="285022" y="48833"/>
                </a:lnTo>
                <a:lnTo>
                  <a:pt x="285022"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65987481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ustom Layout 5">
  <p:cSld name="Custom Layout 5">
    <p:bg>
      <p:bgPr>
        <a:solidFill>
          <a:schemeClr val="dk1"/>
        </a:solidFill>
        <a:effectLst/>
      </p:bgPr>
    </p:bg>
    <p:spTree>
      <p:nvGrpSpPr>
        <p:cNvPr id="1" name="Shape 1777"/>
        <p:cNvGrpSpPr/>
        <p:nvPr/>
      </p:nvGrpSpPr>
      <p:grpSpPr>
        <a:xfrm>
          <a:off x="0" y="0"/>
          <a:ext cx="0" cy="0"/>
          <a:chOff x="0" y="0"/>
          <a:chExt cx="0" cy="0"/>
        </a:xfrm>
      </p:grpSpPr>
      <p:pic>
        <p:nvPicPr>
          <p:cNvPr id="1778" name="Google Shape;1778;p28"/>
          <p:cNvPicPr preferRelativeResize="0"/>
          <p:nvPr/>
        </p:nvPicPr>
        <p:blipFill>
          <a:blip r:embed="rId2">
            <a:alphaModFix amt="75000"/>
          </a:blip>
          <a:stretch>
            <a:fillRect/>
          </a:stretch>
        </p:blipFill>
        <p:spPr>
          <a:xfrm>
            <a:off x="-6833" y="51"/>
            <a:ext cx="12192000" cy="6858000"/>
          </a:xfrm>
          <a:prstGeom prst="rect">
            <a:avLst/>
          </a:prstGeom>
          <a:noFill/>
          <a:ln>
            <a:noFill/>
          </a:ln>
        </p:spPr>
      </p:pic>
      <p:sp>
        <p:nvSpPr>
          <p:cNvPr id="1779" name="Google Shape;1779;p28"/>
          <p:cNvSpPr txBox="1">
            <a:spLocks noGrp="1"/>
          </p:cNvSpPr>
          <p:nvPr>
            <p:ph type="title"/>
          </p:nvPr>
        </p:nvSpPr>
        <p:spPr>
          <a:xfrm>
            <a:off x="1432400" y="2687968"/>
            <a:ext cx="4059600" cy="369332"/>
          </a:xfrm>
          <a:prstGeom prst="rect">
            <a:avLst/>
          </a:prstGeom>
          <a:noFill/>
          <a:ln>
            <a:noFill/>
          </a:ln>
        </p:spPr>
        <p:txBody>
          <a:bodyPr spcFirstLastPara="1" wrap="square" lIns="0" tIns="0" rIns="0" bIns="0" anchor="b" anchorCtr="0">
            <a:spAutoFit/>
          </a:bodyPr>
          <a:lstStyle>
            <a:lvl1pPr lvl="0" rtl="0">
              <a:spcBef>
                <a:spcPts val="0"/>
              </a:spcBef>
              <a:spcAft>
                <a:spcPts val="0"/>
              </a:spcAft>
              <a:buClr>
                <a:schemeClr val="lt1"/>
              </a:buClr>
              <a:buSzPts val="1800"/>
              <a:buFont typeface="Arial Narrow"/>
              <a:buNone/>
              <a:defRPr sz="2400" b="1">
                <a:solidFill>
                  <a:schemeClr val="lt1"/>
                </a:solidFill>
                <a:latin typeface="Arial Narrow"/>
                <a:ea typeface="Arial Narrow"/>
                <a:cs typeface="Arial Narrow"/>
                <a:sym typeface="Arial Narrow"/>
              </a:defRPr>
            </a:lvl1pPr>
            <a:lvl2pPr lvl="1" rtl="0">
              <a:spcBef>
                <a:spcPts val="0"/>
              </a:spcBef>
              <a:spcAft>
                <a:spcPts val="0"/>
              </a:spcAft>
              <a:buClr>
                <a:schemeClr val="lt1"/>
              </a:buClr>
              <a:buSzPts val="1800"/>
              <a:buFont typeface="Arial Narrow"/>
              <a:buNone/>
              <a:defRPr sz="2400" b="1">
                <a:solidFill>
                  <a:schemeClr val="lt1"/>
                </a:solidFill>
                <a:latin typeface="Arial Narrow"/>
                <a:ea typeface="Arial Narrow"/>
                <a:cs typeface="Arial Narrow"/>
                <a:sym typeface="Arial Narrow"/>
              </a:defRPr>
            </a:lvl2pPr>
            <a:lvl3pPr lvl="2" rtl="0">
              <a:spcBef>
                <a:spcPts val="0"/>
              </a:spcBef>
              <a:spcAft>
                <a:spcPts val="0"/>
              </a:spcAft>
              <a:buClr>
                <a:schemeClr val="lt1"/>
              </a:buClr>
              <a:buSzPts val="1800"/>
              <a:buFont typeface="Arial Narrow"/>
              <a:buNone/>
              <a:defRPr sz="2400" b="1">
                <a:solidFill>
                  <a:schemeClr val="lt1"/>
                </a:solidFill>
                <a:latin typeface="Arial Narrow"/>
                <a:ea typeface="Arial Narrow"/>
                <a:cs typeface="Arial Narrow"/>
                <a:sym typeface="Arial Narrow"/>
              </a:defRPr>
            </a:lvl3pPr>
            <a:lvl4pPr lvl="3" rtl="0">
              <a:spcBef>
                <a:spcPts val="0"/>
              </a:spcBef>
              <a:spcAft>
                <a:spcPts val="0"/>
              </a:spcAft>
              <a:buClr>
                <a:schemeClr val="lt1"/>
              </a:buClr>
              <a:buSzPts val="1800"/>
              <a:buFont typeface="Arial Narrow"/>
              <a:buNone/>
              <a:defRPr sz="2400" b="1">
                <a:solidFill>
                  <a:schemeClr val="lt1"/>
                </a:solidFill>
                <a:latin typeface="Arial Narrow"/>
                <a:ea typeface="Arial Narrow"/>
                <a:cs typeface="Arial Narrow"/>
                <a:sym typeface="Arial Narrow"/>
              </a:defRPr>
            </a:lvl4pPr>
            <a:lvl5pPr lvl="4" rtl="0">
              <a:spcBef>
                <a:spcPts val="0"/>
              </a:spcBef>
              <a:spcAft>
                <a:spcPts val="0"/>
              </a:spcAft>
              <a:buClr>
                <a:schemeClr val="lt1"/>
              </a:buClr>
              <a:buSzPts val="1800"/>
              <a:buFont typeface="Arial Narrow"/>
              <a:buNone/>
              <a:defRPr sz="2400" b="1">
                <a:solidFill>
                  <a:schemeClr val="lt1"/>
                </a:solidFill>
                <a:latin typeface="Arial Narrow"/>
                <a:ea typeface="Arial Narrow"/>
                <a:cs typeface="Arial Narrow"/>
                <a:sym typeface="Arial Narrow"/>
              </a:defRPr>
            </a:lvl5pPr>
            <a:lvl6pPr lvl="5" rtl="0">
              <a:spcBef>
                <a:spcPts val="0"/>
              </a:spcBef>
              <a:spcAft>
                <a:spcPts val="0"/>
              </a:spcAft>
              <a:buClr>
                <a:schemeClr val="lt1"/>
              </a:buClr>
              <a:buSzPts val="1800"/>
              <a:buFont typeface="Arial Narrow"/>
              <a:buNone/>
              <a:defRPr sz="2400" b="1">
                <a:solidFill>
                  <a:schemeClr val="lt1"/>
                </a:solidFill>
                <a:latin typeface="Arial Narrow"/>
                <a:ea typeface="Arial Narrow"/>
                <a:cs typeface="Arial Narrow"/>
                <a:sym typeface="Arial Narrow"/>
              </a:defRPr>
            </a:lvl6pPr>
            <a:lvl7pPr lvl="6" rtl="0">
              <a:spcBef>
                <a:spcPts val="0"/>
              </a:spcBef>
              <a:spcAft>
                <a:spcPts val="0"/>
              </a:spcAft>
              <a:buClr>
                <a:schemeClr val="lt1"/>
              </a:buClr>
              <a:buSzPts val="1800"/>
              <a:buFont typeface="Arial Narrow"/>
              <a:buNone/>
              <a:defRPr sz="2400" b="1">
                <a:solidFill>
                  <a:schemeClr val="lt1"/>
                </a:solidFill>
                <a:latin typeface="Arial Narrow"/>
                <a:ea typeface="Arial Narrow"/>
                <a:cs typeface="Arial Narrow"/>
                <a:sym typeface="Arial Narrow"/>
              </a:defRPr>
            </a:lvl7pPr>
            <a:lvl8pPr lvl="7" rtl="0">
              <a:spcBef>
                <a:spcPts val="0"/>
              </a:spcBef>
              <a:spcAft>
                <a:spcPts val="0"/>
              </a:spcAft>
              <a:buClr>
                <a:schemeClr val="lt1"/>
              </a:buClr>
              <a:buSzPts val="1800"/>
              <a:buFont typeface="Arial Narrow"/>
              <a:buNone/>
              <a:defRPr sz="2400" b="1">
                <a:solidFill>
                  <a:schemeClr val="lt1"/>
                </a:solidFill>
                <a:latin typeface="Arial Narrow"/>
                <a:ea typeface="Arial Narrow"/>
                <a:cs typeface="Arial Narrow"/>
                <a:sym typeface="Arial Narrow"/>
              </a:defRPr>
            </a:lvl8pPr>
            <a:lvl9pPr lvl="8" rtl="0">
              <a:spcBef>
                <a:spcPts val="0"/>
              </a:spcBef>
              <a:spcAft>
                <a:spcPts val="0"/>
              </a:spcAft>
              <a:buClr>
                <a:schemeClr val="lt1"/>
              </a:buClr>
              <a:buSzPts val="1800"/>
              <a:buFont typeface="Arial Narrow"/>
              <a:buNone/>
              <a:defRPr sz="2400" b="1">
                <a:solidFill>
                  <a:schemeClr val="lt1"/>
                </a:solidFill>
                <a:latin typeface="Arial Narrow"/>
                <a:ea typeface="Arial Narrow"/>
                <a:cs typeface="Arial Narrow"/>
                <a:sym typeface="Arial Narrow"/>
              </a:defRPr>
            </a:lvl9pPr>
          </a:lstStyle>
          <a:p>
            <a:endParaRPr/>
          </a:p>
        </p:txBody>
      </p:sp>
      <p:sp>
        <p:nvSpPr>
          <p:cNvPr id="1780" name="Google Shape;1780;p28"/>
          <p:cNvSpPr>
            <a:spLocks noGrp="1"/>
          </p:cNvSpPr>
          <p:nvPr>
            <p:ph type="pic" idx="2"/>
          </p:nvPr>
        </p:nvSpPr>
        <p:spPr>
          <a:xfrm>
            <a:off x="8325812" y="100"/>
            <a:ext cx="3866000" cy="6858000"/>
          </a:xfrm>
          <a:prstGeom prst="rect">
            <a:avLst/>
          </a:prstGeom>
          <a:noFill/>
          <a:ln>
            <a:noFill/>
          </a:ln>
        </p:spPr>
      </p:sp>
      <p:sp>
        <p:nvSpPr>
          <p:cNvPr id="1781" name="Google Shape;1781;p28"/>
          <p:cNvSpPr/>
          <p:nvPr/>
        </p:nvSpPr>
        <p:spPr>
          <a:xfrm>
            <a:off x="8312662" y="66"/>
            <a:ext cx="3879444" cy="6858091"/>
          </a:xfrm>
          <a:custGeom>
            <a:avLst/>
            <a:gdLst/>
            <a:ahLst/>
            <a:cxnLst/>
            <a:rect l="l" t="t" r="r" b="b"/>
            <a:pathLst>
              <a:path w="117654" h="207989" extrusionOk="0">
                <a:moveTo>
                  <a:pt x="9695" y="1602"/>
                </a:moveTo>
                <a:lnTo>
                  <a:pt x="9695" y="21115"/>
                </a:lnTo>
                <a:lnTo>
                  <a:pt x="7436" y="21115"/>
                </a:lnTo>
                <a:lnTo>
                  <a:pt x="7436" y="12776"/>
                </a:lnTo>
                <a:lnTo>
                  <a:pt x="6778" y="21115"/>
                </a:lnTo>
                <a:lnTo>
                  <a:pt x="4272" y="21115"/>
                </a:lnTo>
                <a:lnTo>
                  <a:pt x="3615" y="12776"/>
                </a:lnTo>
                <a:lnTo>
                  <a:pt x="3615" y="21115"/>
                </a:lnTo>
                <a:lnTo>
                  <a:pt x="1356" y="21115"/>
                </a:lnTo>
                <a:lnTo>
                  <a:pt x="1356" y="1602"/>
                </a:lnTo>
                <a:lnTo>
                  <a:pt x="4971" y="1602"/>
                </a:lnTo>
                <a:lnTo>
                  <a:pt x="5546" y="8216"/>
                </a:lnTo>
                <a:lnTo>
                  <a:pt x="6080" y="1602"/>
                </a:lnTo>
                <a:close/>
                <a:moveTo>
                  <a:pt x="19390" y="1602"/>
                </a:moveTo>
                <a:lnTo>
                  <a:pt x="19390" y="21115"/>
                </a:lnTo>
                <a:lnTo>
                  <a:pt x="17172" y="21115"/>
                </a:lnTo>
                <a:lnTo>
                  <a:pt x="17172" y="12776"/>
                </a:lnTo>
                <a:lnTo>
                  <a:pt x="16473" y="21115"/>
                </a:lnTo>
                <a:lnTo>
                  <a:pt x="13967" y="21115"/>
                </a:lnTo>
                <a:lnTo>
                  <a:pt x="13310" y="12776"/>
                </a:lnTo>
                <a:lnTo>
                  <a:pt x="13310" y="21115"/>
                </a:lnTo>
                <a:lnTo>
                  <a:pt x="11051" y="21115"/>
                </a:lnTo>
                <a:lnTo>
                  <a:pt x="11051" y="1602"/>
                </a:lnTo>
                <a:lnTo>
                  <a:pt x="14707" y="1602"/>
                </a:lnTo>
                <a:lnTo>
                  <a:pt x="15241" y="8216"/>
                </a:lnTo>
                <a:lnTo>
                  <a:pt x="15775" y="1602"/>
                </a:lnTo>
                <a:close/>
                <a:moveTo>
                  <a:pt x="29126" y="1602"/>
                </a:moveTo>
                <a:lnTo>
                  <a:pt x="29126" y="21115"/>
                </a:lnTo>
                <a:lnTo>
                  <a:pt x="26866" y="21115"/>
                </a:lnTo>
                <a:lnTo>
                  <a:pt x="26866" y="12776"/>
                </a:lnTo>
                <a:lnTo>
                  <a:pt x="26168" y="21115"/>
                </a:lnTo>
                <a:lnTo>
                  <a:pt x="23703" y="21115"/>
                </a:lnTo>
                <a:lnTo>
                  <a:pt x="23005" y="12776"/>
                </a:lnTo>
                <a:lnTo>
                  <a:pt x="23005" y="21115"/>
                </a:lnTo>
                <a:lnTo>
                  <a:pt x="20745" y="21115"/>
                </a:lnTo>
                <a:lnTo>
                  <a:pt x="20745" y="1602"/>
                </a:lnTo>
                <a:lnTo>
                  <a:pt x="24402" y="1602"/>
                </a:lnTo>
                <a:lnTo>
                  <a:pt x="24936" y="8216"/>
                </a:lnTo>
                <a:lnTo>
                  <a:pt x="25470" y="1602"/>
                </a:lnTo>
                <a:close/>
                <a:moveTo>
                  <a:pt x="38821" y="1602"/>
                </a:moveTo>
                <a:lnTo>
                  <a:pt x="38821" y="21115"/>
                </a:lnTo>
                <a:lnTo>
                  <a:pt x="36561" y="21115"/>
                </a:lnTo>
                <a:lnTo>
                  <a:pt x="36561" y="12776"/>
                </a:lnTo>
                <a:lnTo>
                  <a:pt x="35863" y="21115"/>
                </a:lnTo>
                <a:lnTo>
                  <a:pt x="33398" y="21115"/>
                </a:lnTo>
                <a:lnTo>
                  <a:pt x="32700" y="12776"/>
                </a:lnTo>
                <a:lnTo>
                  <a:pt x="32700" y="21115"/>
                </a:lnTo>
                <a:lnTo>
                  <a:pt x="30440" y="21115"/>
                </a:lnTo>
                <a:lnTo>
                  <a:pt x="30440" y="1602"/>
                </a:lnTo>
                <a:lnTo>
                  <a:pt x="34097" y="1602"/>
                </a:lnTo>
                <a:lnTo>
                  <a:pt x="34631" y="8216"/>
                </a:lnTo>
                <a:lnTo>
                  <a:pt x="35165" y="1602"/>
                </a:lnTo>
                <a:close/>
                <a:moveTo>
                  <a:pt x="48516" y="1602"/>
                </a:moveTo>
                <a:lnTo>
                  <a:pt x="48516" y="21115"/>
                </a:lnTo>
                <a:lnTo>
                  <a:pt x="46256" y="21115"/>
                </a:lnTo>
                <a:lnTo>
                  <a:pt x="46256" y="12776"/>
                </a:lnTo>
                <a:lnTo>
                  <a:pt x="45558" y="21115"/>
                </a:lnTo>
                <a:lnTo>
                  <a:pt x="43093" y="21115"/>
                </a:lnTo>
                <a:lnTo>
                  <a:pt x="42436" y="12776"/>
                </a:lnTo>
                <a:lnTo>
                  <a:pt x="42436" y="21115"/>
                </a:lnTo>
                <a:lnTo>
                  <a:pt x="40176" y="21115"/>
                </a:lnTo>
                <a:lnTo>
                  <a:pt x="40176" y="1602"/>
                </a:lnTo>
                <a:lnTo>
                  <a:pt x="43791" y="1602"/>
                </a:lnTo>
                <a:lnTo>
                  <a:pt x="44326" y="8216"/>
                </a:lnTo>
                <a:lnTo>
                  <a:pt x="44860" y="1602"/>
                </a:lnTo>
                <a:close/>
                <a:moveTo>
                  <a:pt x="58211" y="1602"/>
                </a:moveTo>
                <a:lnTo>
                  <a:pt x="58211" y="21115"/>
                </a:lnTo>
                <a:lnTo>
                  <a:pt x="55951" y="21115"/>
                </a:lnTo>
                <a:lnTo>
                  <a:pt x="55951" y="12776"/>
                </a:lnTo>
                <a:lnTo>
                  <a:pt x="55294" y="21115"/>
                </a:lnTo>
                <a:lnTo>
                  <a:pt x="52788" y="21115"/>
                </a:lnTo>
                <a:lnTo>
                  <a:pt x="52131" y="12776"/>
                </a:lnTo>
                <a:lnTo>
                  <a:pt x="52131" y="21115"/>
                </a:lnTo>
                <a:lnTo>
                  <a:pt x="49871" y="21115"/>
                </a:lnTo>
                <a:lnTo>
                  <a:pt x="49871" y="1602"/>
                </a:lnTo>
                <a:lnTo>
                  <a:pt x="53486" y="1602"/>
                </a:lnTo>
                <a:lnTo>
                  <a:pt x="54020" y="8216"/>
                </a:lnTo>
                <a:lnTo>
                  <a:pt x="54596" y="1602"/>
                </a:lnTo>
                <a:close/>
                <a:moveTo>
                  <a:pt x="67906" y="1602"/>
                </a:moveTo>
                <a:lnTo>
                  <a:pt x="67906" y="21115"/>
                </a:lnTo>
                <a:lnTo>
                  <a:pt x="65646" y="21115"/>
                </a:lnTo>
                <a:lnTo>
                  <a:pt x="65646" y="12776"/>
                </a:lnTo>
                <a:lnTo>
                  <a:pt x="64989" y="21115"/>
                </a:lnTo>
                <a:lnTo>
                  <a:pt x="62483" y="21115"/>
                </a:lnTo>
                <a:lnTo>
                  <a:pt x="61826" y="12776"/>
                </a:lnTo>
                <a:lnTo>
                  <a:pt x="61826" y="21115"/>
                </a:lnTo>
                <a:lnTo>
                  <a:pt x="59566" y="21115"/>
                </a:lnTo>
                <a:lnTo>
                  <a:pt x="59566" y="1602"/>
                </a:lnTo>
                <a:lnTo>
                  <a:pt x="63181" y="1602"/>
                </a:lnTo>
                <a:lnTo>
                  <a:pt x="63715" y="8216"/>
                </a:lnTo>
                <a:lnTo>
                  <a:pt x="64290" y="1602"/>
                </a:lnTo>
                <a:close/>
                <a:moveTo>
                  <a:pt x="77600" y="1602"/>
                </a:moveTo>
                <a:lnTo>
                  <a:pt x="77600" y="21115"/>
                </a:lnTo>
                <a:lnTo>
                  <a:pt x="75341" y="21115"/>
                </a:lnTo>
                <a:lnTo>
                  <a:pt x="75341" y="12776"/>
                </a:lnTo>
                <a:lnTo>
                  <a:pt x="74684" y="21115"/>
                </a:lnTo>
                <a:lnTo>
                  <a:pt x="72178" y="21115"/>
                </a:lnTo>
                <a:lnTo>
                  <a:pt x="71521" y="12776"/>
                </a:lnTo>
                <a:lnTo>
                  <a:pt x="71521" y="21115"/>
                </a:lnTo>
                <a:lnTo>
                  <a:pt x="69261" y="21115"/>
                </a:lnTo>
                <a:lnTo>
                  <a:pt x="69261" y="1602"/>
                </a:lnTo>
                <a:lnTo>
                  <a:pt x="72876" y="1602"/>
                </a:lnTo>
                <a:lnTo>
                  <a:pt x="73451" y="8216"/>
                </a:lnTo>
                <a:lnTo>
                  <a:pt x="73985" y="1602"/>
                </a:lnTo>
                <a:close/>
                <a:moveTo>
                  <a:pt x="87295" y="1602"/>
                </a:moveTo>
                <a:lnTo>
                  <a:pt x="87295" y="21115"/>
                </a:lnTo>
                <a:lnTo>
                  <a:pt x="85077" y="21115"/>
                </a:lnTo>
                <a:lnTo>
                  <a:pt x="85077" y="12776"/>
                </a:lnTo>
                <a:lnTo>
                  <a:pt x="84379" y="21115"/>
                </a:lnTo>
                <a:lnTo>
                  <a:pt x="81914" y="21115"/>
                </a:lnTo>
                <a:lnTo>
                  <a:pt x="81216" y="12776"/>
                </a:lnTo>
                <a:lnTo>
                  <a:pt x="81216" y="21115"/>
                </a:lnTo>
                <a:lnTo>
                  <a:pt x="78956" y="21115"/>
                </a:lnTo>
                <a:lnTo>
                  <a:pt x="78956" y="1602"/>
                </a:lnTo>
                <a:lnTo>
                  <a:pt x="82612" y="1602"/>
                </a:lnTo>
                <a:lnTo>
                  <a:pt x="83146" y="8216"/>
                </a:lnTo>
                <a:lnTo>
                  <a:pt x="83680" y="1602"/>
                </a:lnTo>
                <a:close/>
                <a:moveTo>
                  <a:pt x="96990" y="1602"/>
                </a:moveTo>
                <a:lnTo>
                  <a:pt x="96990" y="21115"/>
                </a:lnTo>
                <a:lnTo>
                  <a:pt x="94772" y="21115"/>
                </a:lnTo>
                <a:lnTo>
                  <a:pt x="94772" y="12776"/>
                </a:lnTo>
                <a:lnTo>
                  <a:pt x="94074" y="21115"/>
                </a:lnTo>
                <a:lnTo>
                  <a:pt x="91609" y="21115"/>
                </a:lnTo>
                <a:lnTo>
                  <a:pt x="90910" y="12776"/>
                </a:lnTo>
                <a:lnTo>
                  <a:pt x="90910" y="21115"/>
                </a:lnTo>
                <a:lnTo>
                  <a:pt x="88651" y="21115"/>
                </a:lnTo>
                <a:lnTo>
                  <a:pt x="88651" y="1602"/>
                </a:lnTo>
                <a:lnTo>
                  <a:pt x="92307" y="1602"/>
                </a:lnTo>
                <a:lnTo>
                  <a:pt x="92841" y="8216"/>
                </a:lnTo>
                <a:lnTo>
                  <a:pt x="93375" y="1602"/>
                </a:lnTo>
                <a:close/>
                <a:moveTo>
                  <a:pt x="106726" y="1602"/>
                </a:moveTo>
                <a:lnTo>
                  <a:pt x="106726" y="21115"/>
                </a:lnTo>
                <a:lnTo>
                  <a:pt x="104467" y="21115"/>
                </a:lnTo>
                <a:lnTo>
                  <a:pt x="104467" y="12776"/>
                </a:lnTo>
                <a:lnTo>
                  <a:pt x="103769" y="21115"/>
                </a:lnTo>
                <a:lnTo>
                  <a:pt x="101304" y="21115"/>
                </a:lnTo>
                <a:lnTo>
                  <a:pt x="100605" y="12776"/>
                </a:lnTo>
                <a:lnTo>
                  <a:pt x="100605" y="21115"/>
                </a:lnTo>
                <a:lnTo>
                  <a:pt x="98387" y="21115"/>
                </a:lnTo>
                <a:lnTo>
                  <a:pt x="98387" y="1602"/>
                </a:lnTo>
                <a:lnTo>
                  <a:pt x="102002" y="1602"/>
                </a:lnTo>
                <a:lnTo>
                  <a:pt x="102536" y="8216"/>
                </a:lnTo>
                <a:lnTo>
                  <a:pt x="103070" y="1602"/>
                </a:lnTo>
                <a:close/>
                <a:moveTo>
                  <a:pt x="116421" y="1602"/>
                </a:moveTo>
                <a:lnTo>
                  <a:pt x="116421" y="21115"/>
                </a:lnTo>
                <a:lnTo>
                  <a:pt x="114162" y="21115"/>
                </a:lnTo>
                <a:lnTo>
                  <a:pt x="114162" y="12776"/>
                </a:lnTo>
                <a:lnTo>
                  <a:pt x="113505" y="21115"/>
                </a:lnTo>
                <a:lnTo>
                  <a:pt x="110999" y="21115"/>
                </a:lnTo>
                <a:lnTo>
                  <a:pt x="110300" y="12776"/>
                </a:lnTo>
                <a:lnTo>
                  <a:pt x="110300" y="21115"/>
                </a:lnTo>
                <a:lnTo>
                  <a:pt x="108082" y="21115"/>
                </a:lnTo>
                <a:lnTo>
                  <a:pt x="108082" y="1602"/>
                </a:lnTo>
                <a:lnTo>
                  <a:pt x="111697" y="1602"/>
                </a:lnTo>
                <a:lnTo>
                  <a:pt x="112231" y="8216"/>
                </a:lnTo>
                <a:lnTo>
                  <a:pt x="112806" y="1602"/>
                </a:lnTo>
                <a:close/>
                <a:moveTo>
                  <a:pt x="9695" y="22183"/>
                </a:moveTo>
                <a:lnTo>
                  <a:pt x="9695" y="41696"/>
                </a:lnTo>
                <a:lnTo>
                  <a:pt x="7436" y="41696"/>
                </a:lnTo>
                <a:lnTo>
                  <a:pt x="7436" y="33357"/>
                </a:lnTo>
                <a:lnTo>
                  <a:pt x="6778" y="41696"/>
                </a:lnTo>
                <a:lnTo>
                  <a:pt x="4272" y="41696"/>
                </a:lnTo>
                <a:lnTo>
                  <a:pt x="3615" y="33357"/>
                </a:lnTo>
                <a:lnTo>
                  <a:pt x="3615" y="41696"/>
                </a:lnTo>
                <a:lnTo>
                  <a:pt x="1356" y="41696"/>
                </a:lnTo>
                <a:lnTo>
                  <a:pt x="1356" y="22183"/>
                </a:lnTo>
                <a:lnTo>
                  <a:pt x="4971" y="22183"/>
                </a:lnTo>
                <a:lnTo>
                  <a:pt x="5546" y="28797"/>
                </a:lnTo>
                <a:lnTo>
                  <a:pt x="6080" y="22183"/>
                </a:lnTo>
                <a:close/>
                <a:moveTo>
                  <a:pt x="19390" y="22183"/>
                </a:moveTo>
                <a:lnTo>
                  <a:pt x="19390" y="41696"/>
                </a:lnTo>
                <a:lnTo>
                  <a:pt x="17172" y="41696"/>
                </a:lnTo>
                <a:lnTo>
                  <a:pt x="17172" y="33357"/>
                </a:lnTo>
                <a:lnTo>
                  <a:pt x="16473" y="41696"/>
                </a:lnTo>
                <a:lnTo>
                  <a:pt x="13967" y="41696"/>
                </a:lnTo>
                <a:lnTo>
                  <a:pt x="13310" y="33357"/>
                </a:lnTo>
                <a:lnTo>
                  <a:pt x="13310" y="41696"/>
                </a:lnTo>
                <a:lnTo>
                  <a:pt x="11051" y="41696"/>
                </a:lnTo>
                <a:lnTo>
                  <a:pt x="11051" y="22183"/>
                </a:lnTo>
                <a:lnTo>
                  <a:pt x="14707" y="22183"/>
                </a:lnTo>
                <a:lnTo>
                  <a:pt x="15241" y="28797"/>
                </a:lnTo>
                <a:lnTo>
                  <a:pt x="15775" y="22183"/>
                </a:lnTo>
                <a:close/>
                <a:moveTo>
                  <a:pt x="29126" y="22183"/>
                </a:moveTo>
                <a:lnTo>
                  <a:pt x="29126" y="41696"/>
                </a:lnTo>
                <a:lnTo>
                  <a:pt x="26866" y="41696"/>
                </a:lnTo>
                <a:lnTo>
                  <a:pt x="26866" y="33357"/>
                </a:lnTo>
                <a:lnTo>
                  <a:pt x="26168" y="41696"/>
                </a:lnTo>
                <a:lnTo>
                  <a:pt x="23703" y="41696"/>
                </a:lnTo>
                <a:lnTo>
                  <a:pt x="23005" y="33357"/>
                </a:lnTo>
                <a:lnTo>
                  <a:pt x="23005" y="41696"/>
                </a:lnTo>
                <a:lnTo>
                  <a:pt x="20745" y="41696"/>
                </a:lnTo>
                <a:lnTo>
                  <a:pt x="20745" y="22183"/>
                </a:lnTo>
                <a:lnTo>
                  <a:pt x="24402" y="22183"/>
                </a:lnTo>
                <a:lnTo>
                  <a:pt x="24936" y="28797"/>
                </a:lnTo>
                <a:lnTo>
                  <a:pt x="25470" y="22183"/>
                </a:lnTo>
                <a:close/>
                <a:moveTo>
                  <a:pt x="38821" y="22183"/>
                </a:moveTo>
                <a:lnTo>
                  <a:pt x="38821" y="41696"/>
                </a:lnTo>
                <a:lnTo>
                  <a:pt x="36561" y="41696"/>
                </a:lnTo>
                <a:lnTo>
                  <a:pt x="36561" y="33357"/>
                </a:lnTo>
                <a:lnTo>
                  <a:pt x="35863" y="41696"/>
                </a:lnTo>
                <a:lnTo>
                  <a:pt x="33398" y="41696"/>
                </a:lnTo>
                <a:lnTo>
                  <a:pt x="32700" y="33357"/>
                </a:lnTo>
                <a:lnTo>
                  <a:pt x="32700" y="41696"/>
                </a:lnTo>
                <a:lnTo>
                  <a:pt x="30440" y="41696"/>
                </a:lnTo>
                <a:lnTo>
                  <a:pt x="30440" y="22183"/>
                </a:lnTo>
                <a:lnTo>
                  <a:pt x="34097" y="22183"/>
                </a:lnTo>
                <a:lnTo>
                  <a:pt x="34631" y="28797"/>
                </a:lnTo>
                <a:lnTo>
                  <a:pt x="35165" y="22183"/>
                </a:lnTo>
                <a:close/>
                <a:moveTo>
                  <a:pt x="48516" y="22183"/>
                </a:moveTo>
                <a:lnTo>
                  <a:pt x="48516" y="41696"/>
                </a:lnTo>
                <a:lnTo>
                  <a:pt x="46256" y="41696"/>
                </a:lnTo>
                <a:lnTo>
                  <a:pt x="46256" y="33357"/>
                </a:lnTo>
                <a:lnTo>
                  <a:pt x="45558" y="41696"/>
                </a:lnTo>
                <a:lnTo>
                  <a:pt x="43093" y="41696"/>
                </a:lnTo>
                <a:lnTo>
                  <a:pt x="42436" y="33357"/>
                </a:lnTo>
                <a:lnTo>
                  <a:pt x="42436" y="41696"/>
                </a:lnTo>
                <a:lnTo>
                  <a:pt x="40176" y="41696"/>
                </a:lnTo>
                <a:lnTo>
                  <a:pt x="40176" y="22183"/>
                </a:lnTo>
                <a:lnTo>
                  <a:pt x="43791" y="22183"/>
                </a:lnTo>
                <a:lnTo>
                  <a:pt x="44326" y="28797"/>
                </a:lnTo>
                <a:lnTo>
                  <a:pt x="44860" y="22183"/>
                </a:lnTo>
                <a:close/>
                <a:moveTo>
                  <a:pt x="58211" y="22183"/>
                </a:moveTo>
                <a:lnTo>
                  <a:pt x="58211" y="41696"/>
                </a:lnTo>
                <a:lnTo>
                  <a:pt x="55951" y="41696"/>
                </a:lnTo>
                <a:lnTo>
                  <a:pt x="55951" y="33357"/>
                </a:lnTo>
                <a:lnTo>
                  <a:pt x="55294" y="41696"/>
                </a:lnTo>
                <a:lnTo>
                  <a:pt x="52788" y="41696"/>
                </a:lnTo>
                <a:lnTo>
                  <a:pt x="52131" y="33357"/>
                </a:lnTo>
                <a:lnTo>
                  <a:pt x="52131" y="41696"/>
                </a:lnTo>
                <a:lnTo>
                  <a:pt x="49871" y="41696"/>
                </a:lnTo>
                <a:lnTo>
                  <a:pt x="49871" y="22183"/>
                </a:lnTo>
                <a:lnTo>
                  <a:pt x="53486" y="22183"/>
                </a:lnTo>
                <a:lnTo>
                  <a:pt x="54020" y="28797"/>
                </a:lnTo>
                <a:lnTo>
                  <a:pt x="54596" y="22183"/>
                </a:lnTo>
                <a:close/>
                <a:moveTo>
                  <a:pt x="67906" y="22183"/>
                </a:moveTo>
                <a:lnTo>
                  <a:pt x="67906" y="41696"/>
                </a:lnTo>
                <a:lnTo>
                  <a:pt x="65646" y="41696"/>
                </a:lnTo>
                <a:lnTo>
                  <a:pt x="65646" y="33357"/>
                </a:lnTo>
                <a:lnTo>
                  <a:pt x="64989" y="41696"/>
                </a:lnTo>
                <a:lnTo>
                  <a:pt x="62483" y="41696"/>
                </a:lnTo>
                <a:lnTo>
                  <a:pt x="61826" y="33357"/>
                </a:lnTo>
                <a:lnTo>
                  <a:pt x="61826" y="41696"/>
                </a:lnTo>
                <a:lnTo>
                  <a:pt x="59566" y="41696"/>
                </a:lnTo>
                <a:lnTo>
                  <a:pt x="59566" y="22183"/>
                </a:lnTo>
                <a:lnTo>
                  <a:pt x="63181" y="22183"/>
                </a:lnTo>
                <a:lnTo>
                  <a:pt x="63715" y="28797"/>
                </a:lnTo>
                <a:lnTo>
                  <a:pt x="64290" y="22183"/>
                </a:lnTo>
                <a:close/>
                <a:moveTo>
                  <a:pt x="77600" y="22183"/>
                </a:moveTo>
                <a:lnTo>
                  <a:pt x="77600" y="41696"/>
                </a:lnTo>
                <a:lnTo>
                  <a:pt x="75341" y="41696"/>
                </a:lnTo>
                <a:lnTo>
                  <a:pt x="75341" y="33357"/>
                </a:lnTo>
                <a:lnTo>
                  <a:pt x="74684" y="41696"/>
                </a:lnTo>
                <a:lnTo>
                  <a:pt x="72178" y="41696"/>
                </a:lnTo>
                <a:lnTo>
                  <a:pt x="71521" y="33357"/>
                </a:lnTo>
                <a:lnTo>
                  <a:pt x="71521" y="41696"/>
                </a:lnTo>
                <a:lnTo>
                  <a:pt x="69261" y="41696"/>
                </a:lnTo>
                <a:lnTo>
                  <a:pt x="69261" y="22183"/>
                </a:lnTo>
                <a:lnTo>
                  <a:pt x="72876" y="22183"/>
                </a:lnTo>
                <a:lnTo>
                  <a:pt x="73451" y="28797"/>
                </a:lnTo>
                <a:lnTo>
                  <a:pt x="73985" y="22183"/>
                </a:lnTo>
                <a:close/>
                <a:moveTo>
                  <a:pt x="87295" y="22183"/>
                </a:moveTo>
                <a:lnTo>
                  <a:pt x="87295" y="41696"/>
                </a:lnTo>
                <a:lnTo>
                  <a:pt x="85077" y="41696"/>
                </a:lnTo>
                <a:lnTo>
                  <a:pt x="85077" y="33357"/>
                </a:lnTo>
                <a:lnTo>
                  <a:pt x="84379" y="41696"/>
                </a:lnTo>
                <a:lnTo>
                  <a:pt x="81914" y="41696"/>
                </a:lnTo>
                <a:lnTo>
                  <a:pt x="81216" y="33357"/>
                </a:lnTo>
                <a:lnTo>
                  <a:pt x="81216" y="41696"/>
                </a:lnTo>
                <a:lnTo>
                  <a:pt x="78956" y="41696"/>
                </a:lnTo>
                <a:lnTo>
                  <a:pt x="78956" y="22183"/>
                </a:lnTo>
                <a:lnTo>
                  <a:pt x="82612" y="22183"/>
                </a:lnTo>
                <a:lnTo>
                  <a:pt x="83146" y="28797"/>
                </a:lnTo>
                <a:lnTo>
                  <a:pt x="83680" y="22183"/>
                </a:lnTo>
                <a:close/>
                <a:moveTo>
                  <a:pt x="96990" y="22183"/>
                </a:moveTo>
                <a:lnTo>
                  <a:pt x="96990" y="41696"/>
                </a:lnTo>
                <a:lnTo>
                  <a:pt x="94772" y="41696"/>
                </a:lnTo>
                <a:lnTo>
                  <a:pt x="94772" y="33357"/>
                </a:lnTo>
                <a:lnTo>
                  <a:pt x="94074" y="41696"/>
                </a:lnTo>
                <a:lnTo>
                  <a:pt x="91609" y="41696"/>
                </a:lnTo>
                <a:lnTo>
                  <a:pt x="90910" y="33357"/>
                </a:lnTo>
                <a:lnTo>
                  <a:pt x="90910" y="41696"/>
                </a:lnTo>
                <a:lnTo>
                  <a:pt x="88651" y="41696"/>
                </a:lnTo>
                <a:lnTo>
                  <a:pt x="88651" y="22183"/>
                </a:lnTo>
                <a:lnTo>
                  <a:pt x="92307" y="22183"/>
                </a:lnTo>
                <a:lnTo>
                  <a:pt x="92841" y="28797"/>
                </a:lnTo>
                <a:lnTo>
                  <a:pt x="93375" y="22183"/>
                </a:lnTo>
                <a:close/>
                <a:moveTo>
                  <a:pt x="106726" y="22183"/>
                </a:moveTo>
                <a:lnTo>
                  <a:pt x="106726" y="41696"/>
                </a:lnTo>
                <a:lnTo>
                  <a:pt x="104467" y="41696"/>
                </a:lnTo>
                <a:lnTo>
                  <a:pt x="104467" y="33357"/>
                </a:lnTo>
                <a:lnTo>
                  <a:pt x="103769" y="41696"/>
                </a:lnTo>
                <a:lnTo>
                  <a:pt x="101304" y="41696"/>
                </a:lnTo>
                <a:lnTo>
                  <a:pt x="100605" y="33357"/>
                </a:lnTo>
                <a:lnTo>
                  <a:pt x="100605" y="41696"/>
                </a:lnTo>
                <a:lnTo>
                  <a:pt x="98387" y="41696"/>
                </a:lnTo>
                <a:lnTo>
                  <a:pt x="98387" y="22183"/>
                </a:lnTo>
                <a:lnTo>
                  <a:pt x="102002" y="22183"/>
                </a:lnTo>
                <a:lnTo>
                  <a:pt x="102536" y="28797"/>
                </a:lnTo>
                <a:lnTo>
                  <a:pt x="103070" y="22183"/>
                </a:lnTo>
                <a:close/>
                <a:moveTo>
                  <a:pt x="116421" y="22183"/>
                </a:moveTo>
                <a:lnTo>
                  <a:pt x="116421" y="41696"/>
                </a:lnTo>
                <a:lnTo>
                  <a:pt x="114162" y="41696"/>
                </a:lnTo>
                <a:lnTo>
                  <a:pt x="114162" y="33357"/>
                </a:lnTo>
                <a:lnTo>
                  <a:pt x="113505" y="41696"/>
                </a:lnTo>
                <a:lnTo>
                  <a:pt x="110999" y="41696"/>
                </a:lnTo>
                <a:lnTo>
                  <a:pt x="110300" y="33357"/>
                </a:lnTo>
                <a:lnTo>
                  <a:pt x="110300" y="41696"/>
                </a:lnTo>
                <a:lnTo>
                  <a:pt x="108082" y="41696"/>
                </a:lnTo>
                <a:lnTo>
                  <a:pt x="108082" y="22183"/>
                </a:lnTo>
                <a:lnTo>
                  <a:pt x="111697" y="22183"/>
                </a:lnTo>
                <a:lnTo>
                  <a:pt x="112231" y="28797"/>
                </a:lnTo>
                <a:lnTo>
                  <a:pt x="112806" y="22183"/>
                </a:lnTo>
                <a:close/>
                <a:moveTo>
                  <a:pt x="9695" y="42764"/>
                </a:moveTo>
                <a:lnTo>
                  <a:pt x="9695" y="62278"/>
                </a:lnTo>
                <a:lnTo>
                  <a:pt x="7436" y="62278"/>
                </a:lnTo>
                <a:lnTo>
                  <a:pt x="7436" y="53938"/>
                </a:lnTo>
                <a:lnTo>
                  <a:pt x="6778" y="62278"/>
                </a:lnTo>
                <a:lnTo>
                  <a:pt x="4272" y="62278"/>
                </a:lnTo>
                <a:lnTo>
                  <a:pt x="3615" y="53938"/>
                </a:lnTo>
                <a:lnTo>
                  <a:pt x="3615" y="62278"/>
                </a:lnTo>
                <a:lnTo>
                  <a:pt x="1356" y="62278"/>
                </a:lnTo>
                <a:lnTo>
                  <a:pt x="1356" y="42764"/>
                </a:lnTo>
                <a:lnTo>
                  <a:pt x="4971" y="42764"/>
                </a:lnTo>
                <a:lnTo>
                  <a:pt x="5546" y="49378"/>
                </a:lnTo>
                <a:lnTo>
                  <a:pt x="6080" y="42764"/>
                </a:lnTo>
                <a:close/>
                <a:moveTo>
                  <a:pt x="19390" y="42764"/>
                </a:moveTo>
                <a:lnTo>
                  <a:pt x="19390" y="62278"/>
                </a:lnTo>
                <a:lnTo>
                  <a:pt x="17172" y="62278"/>
                </a:lnTo>
                <a:lnTo>
                  <a:pt x="17172" y="53938"/>
                </a:lnTo>
                <a:lnTo>
                  <a:pt x="16473" y="62278"/>
                </a:lnTo>
                <a:lnTo>
                  <a:pt x="13967" y="62278"/>
                </a:lnTo>
                <a:lnTo>
                  <a:pt x="13310" y="53938"/>
                </a:lnTo>
                <a:lnTo>
                  <a:pt x="13310" y="62278"/>
                </a:lnTo>
                <a:lnTo>
                  <a:pt x="11051" y="62278"/>
                </a:lnTo>
                <a:lnTo>
                  <a:pt x="11051" y="42764"/>
                </a:lnTo>
                <a:lnTo>
                  <a:pt x="14707" y="42764"/>
                </a:lnTo>
                <a:lnTo>
                  <a:pt x="15241" y="49378"/>
                </a:lnTo>
                <a:lnTo>
                  <a:pt x="15775" y="42764"/>
                </a:lnTo>
                <a:close/>
                <a:moveTo>
                  <a:pt x="29126" y="42764"/>
                </a:moveTo>
                <a:lnTo>
                  <a:pt x="29126" y="62278"/>
                </a:lnTo>
                <a:lnTo>
                  <a:pt x="26866" y="62278"/>
                </a:lnTo>
                <a:lnTo>
                  <a:pt x="26866" y="53938"/>
                </a:lnTo>
                <a:lnTo>
                  <a:pt x="26168" y="62278"/>
                </a:lnTo>
                <a:lnTo>
                  <a:pt x="23703" y="62278"/>
                </a:lnTo>
                <a:lnTo>
                  <a:pt x="23005" y="53938"/>
                </a:lnTo>
                <a:lnTo>
                  <a:pt x="23005" y="62278"/>
                </a:lnTo>
                <a:lnTo>
                  <a:pt x="20745" y="62278"/>
                </a:lnTo>
                <a:lnTo>
                  <a:pt x="20745" y="42764"/>
                </a:lnTo>
                <a:lnTo>
                  <a:pt x="24402" y="42764"/>
                </a:lnTo>
                <a:lnTo>
                  <a:pt x="24936" y="49378"/>
                </a:lnTo>
                <a:lnTo>
                  <a:pt x="25470" y="42764"/>
                </a:lnTo>
                <a:close/>
                <a:moveTo>
                  <a:pt x="38821" y="42764"/>
                </a:moveTo>
                <a:lnTo>
                  <a:pt x="38821" y="62278"/>
                </a:lnTo>
                <a:lnTo>
                  <a:pt x="36561" y="62278"/>
                </a:lnTo>
                <a:lnTo>
                  <a:pt x="36561" y="53938"/>
                </a:lnTo>
                <a:lnTo>
                  <a:pt x="35863" y="62278"/>
                </a:lnTo>
                <a:lnTo>
                  <a:pt x="33398" y="62278"/>
                </a:lnTo>
                <a:lnTo>
                  <a:pt x="32700" y="53938"/>
                </a:lnTo>
                <a:lnTo>
                  <a:pt x="32700" y="62278"/>
                </a:lnTo>
                <a:lnTo>
                  <a:pt x="30440" y="62278"/>
                </a:lnTo>
                <a:lnTo>
                  <a:pt x="30440" y="42764"/>
                </a:lnTo>
                <a:lnTo>
                  <a:pt x="34097" y="42764"/>
                </a:lnTo>
                <a:lnTo>
                  <a:pt x="34631" y="49378"/>
                </a:lnTo>
                <a:lnTo>
                  <a:pt x="35165" y="42764"/>
                </a:lnTo>
                <a:close/>
                <a:moveTo>
                  <a:pt x="48516" y="42764"/>
                </a:moveTo>
                <a:lnTo>
                  <a:pt x="48516" y="62278"/>
                </a:lnTo>
                <a:lnTo>
                  <a:pt x="46256" y="62278"/>
                </a:lnTo>
                <a:lnTo>
                  <a:pt x="46256" y="53938"/>
                </a:lnTo>
                <a:lnTo>
                  <a:pt x="45558" y="62278"/>
                </a:lnTo>
                <a:lnTo>
                  <a:pt x="43093" y="62278"/>
                </a:lnTo>
                <a:lnTo>
                  <a:pt x="42436" y="53938"/>
                </a:lnTo>
                <a:lnTo>
                  <a:pt x="42436" y="62278"/>
                </a:lnTo>
                <a:lnTo>
                  <a:pt x="40176" y="62278"/>
                </a:lnTo>
                <a:lnTo>
                  <a:pt x="40176" y="42764"/>
                </a:lnTo>
                <a:lnTo>
                  <a:pt x="43791" y="42764"/>
                </a:lnTo>
                <a:lnTo>
                  <a:pt x="44326" y="49378"/>
                </a:lnTo>
                <a:lnTo>
                  <a:pt x="44860" y="42764"/>
                </a:lnTo>
                <a:close/>
                <a:moveTo>
                  <a:pt x="58211" y="42764"/>
                </a:moveTo>
                <a:lnTo>
                  <a:pt x="58211" y="62278"/>
                </a:lnTo>
                <a:lnTo>
                  <a:pt x="55951" y="62278"/>
                </a:lnTo>
                <a:lnTo>
                  <a:pt x="55951" y="53938"/>
                </a:lnTo>
                <a:lnTo>
                  <a:pt x="55294" y="62278"/>
                </a:lnTo>
                <a:lnTo>
                  <a:pt x="52788" y="62278"/>
                </a:lnTo>
                <a:lnTo>
                  <a:pt x="52131" y="53938"/>
                </a:lnTo>
                <a:lnTo>
                  <a:pt x="52131" y="62278"/>
                </a:lnTo>
                <a:lnTo>
                  <a:pt x="49871" y="62278"/>
                </a:lnTo>
                <a:lnTo>
                  <a:pt x="49871" y="42764"/>
                </a:lnTo>
                <a:lnTo>
                  <a:pt x="53486" y="42764"/>
                </a:lnTo>
                <a:lnTo>
                  <a:pt x="54020" y="49378"/>
                </a:lnTo>
                <a:lnTo>
                  <a:pt x="54596" y="42764"/>
                </a:lnTo>
                <a:close/>
                <a:moveTo>
                  <a:pt x="67906" y="42764"/>
                </a:moveTo>
                <a:lnTo>
                  <a:pt x="67906" y="62278"/>
                </a:lnTo>
                <a:lnTo>
                  <a:pt x="65646" y="62278"/>
                </a:lnTo>
                <a:lnTo>
                  <a:pt x="65646" y="53938"/>
                </a:lnTo>
                <a:lnTo>
                  <a:pt x="64989" y="62278"/>
                </a:lnTo>
                <a:lnTo>
                  <a:pt x="62483" y="62278"/>
                </a:lnTo>
                <a:lnTo>
                  <a:pt x="61826" y="53938"/>
                </a:lnTo>
                <a:lnTo>
                  <a:pt x="61826" y="62278"/>
                </a:lnTo>
                <a:lnTo>
                  <a:pt x="59566" y="62278"/>
                </a:lnTo>
                <a:lnTo>
                  <a:pt x="59566" y="42764"/>
                </a:lnTo>
                <a:lnTo>
                  <a:pt x="63181" y="42764"/>
                </a:lnTo>
                <a:lnTo>
                  <a:pt x="63715" y="49378"/>
                </a:lnTo>
                <a:lnTo>
                  <a:pt x="64290" y="42764"/>
                </a:lnTo>
                <a:close/>
                <a:moveTo>
                  <a:pt x="77600" y="42764"/>
                </a:moveTo>
                <a:lnTo>
                  <a:pt x="77600" y="62278"/>
                </a:lnTo>
                <a:lnTo>
                  <a:pt x="75341" y="62278"/>
                </a:lnTo>
                <a:lnTo>
                  <a:pt x="75341" y="53938"/>
                </a:lnTo>
                <a:lnTo>
                  <a:pt x="74684" y="62278"/>
                </a:lnTo>
                <a:lnTo>
                  <a:pt x="72178" y="62278"/>
                </a:lnTo>
                <a:lnTo>
                  <a:pt x="71521" y="53938"/>
                </a:lnTo>
                <a:lnTo>
                  <a:pt x="71521" y="62278"/>
                </a:lnTo>
                <a:lnTo>
                  <a:pt x="69261" y="62278"/>
                </a:lnTo>
                <a:lnTo>
                  <a:pt x="69261" y="42764"/>
                </a:lnTo>
                <a:lnTo>
                  <a:pt x="72876" y="42764"/>
                </a:lnTo>
                <a:lnTo>
                  <a:pt x="73451" y="49378"/>
                </a:lnTo>
                <a:lnTo>
                  <a:pt x="73985" y="42764"/>
                </a:lnTo>
                <a:close/>
                <a:moveTo>
                  <a:pt x="87295" y="42764"/>
                </a:moveTo>
                <a:lnTo>
                  <a:pt x="87295" y="62278"/>
                </a:lnTo>
                <a:lnTo>
                  <a:pt x="85077" y="62278"/>
                </a:lnTo>
                <a:lnTo>
                  <a:pt x="85077" y="53938"/>
                </a:lnTo>
                <a:lnTo>
                  <a:pt x="84379" y="62278"/>
                </a:lnTo>
                <a:lnTo>
                  <a:pt x="81914" y="62278"/>
                </a:lnTo>
                <a:lnTo>
                  <a:pt x="81216" y="53938"/>
                </a:lnTo>
                <a:lnTo>
                  <a:pt x="81216" y="62278"/>
                </a:lnTo>
                <a:lnTo>
                  <a:pt x="78956" y="62278"/>
                </a:lnTo>
                <a:lnTo>
                  <a:pt x="78956" y="42764"/>
                </a:lnTo>
                <a:lnTo>
                  <a:pt x="82612" y="42764"/>
                </a:lnTo>
                <a:lnTo>
                  <a:pt x="83146" y="49378"/>
                </a:lnTo>
                <a:lnTo>
                  <a:pt x="83680" y="42764"/>
                </a:lnTo>
                <a:close/>
                <a:moveTo>
                  <a:pt x="96990" y="42764"/>
                </a:moveTo>
                <a:lnTo>
                  <a:pt x="96990" y="62278"/>
                </a:lnTo>
                <a:lnTo>
                  <a:pt x="94772" y="62278"/>
                </a:lnTo>
                <a:lnTo>
                  <a:pt x="94772" y="53938"/>
                </a:lnTo>
                <a:lnTo>
                  <a:pt x="94074" y="62278"/>
                </a:lnTo>
                <a:lnTo>
                  <a:pt x="91609" y="62278"/>
                </a:lnTo>
                <a:lnTo>
                  <a:pt x="90910" y="53938"/>
                </a:lnTo>
                <a:lnTo>
                  <a:pt x="90910" y="62278"/>
                </a:lnTo>
                <a:lnTo>
                  <a:pt x="88651" y="62278"/>
                </a:lnTo>
                <a:lnTo>
                  <a:pt x="88651" y="42764"/>
                </a:lnTo>
                <a:lnTo>
                  <a:pt x="92307" y="42764"/>
                </a:lnTo>
                <a:lnTo>
                  <a:pt x="92841" y="49378"/>
                </a:lnTo>
                <a:lnTo>
                  <a:pt x="93375" y="42764"/>
                </a:lnTo>
                <a:close/>
                <a:moveTo>
                  <a:pt x="106726" y="42764"/>
                </a:moveTo>
                <a:lnTo>
                  <a:pt x="106726" y="62278"/>
                </a:lnTo>
                <a:lnTo>
                  <a:pt x="104467" y="62278"/>
                </a:lnTo>
                <a:lnTo>
                  <a:pt x="104467" y="53938"/>
                </a:lnTo>
                <a:lnTo>
                  <a:pt x="103769" y="62278"/>
                </a:lnTo>
                <a:lnTo>
                  <a:pt x="101304" y="62278"/>
                </a:lnTo>
                <a:lnTo>
                  <a:pt x="100605" y="53938"/>
                </a:lnTo>
                <a:lnTo>
                  <a:pt x="100605" y="62278"/>
                </a:lnTo>
                <a:lnTo>
                  <a:pt x="98387" y="62278"/>
                </a:lnTo>
                <a:lnTo>
                  <a:pt x="98387" y="42764"/>
                </a:lnTo>
                <a:lnTo>
                  <a:pt x="102002" y="42764"/>
                </a:lnTo>
                <a:lnTo>
                  <a:pt x="102536" y="49378"/>
                </a:lnTo>
                <a:lnTo>
                  <a:pt x="103070" y="42764"/>
                </a:lnTo>
                <a:close/>
                <a:moveTo>
                  <a:pt x="116421" y="42764"/>
                </a:moveTo>
                <a:lnTo>
                  <a:pt x="116421" y="62278"/>
                </a:lnTo>
                <a:lnTo>
                  <a:pt x="114162" y="62278"/>
                </a:lnTo>
                <a:lnTo>
                  <a:pt x="114162" y="53938"/>
                </a:lnTo>
                <a:lnTo>
                  <a:pt x="113505" y="62278"/>
                </a:lnTo>
                <a:lnTo>
                  <a:pt x="110999" y="62278"/>
                </a:lnTo>
                <a:lnTo>
                  <a:pt x="110300" y="53938"/>
                </a:lnTo>
                <a:lnTo>
                  <a:pt x="110300" y="62278"/>
                </a:lnTo>
                <a:lnTo>
                  <a:pt x="108082" y="62278"/>
                </a:lnTo>
                <a:lnTo>
                  <a:pt x="108082" y="42764"/>
                </a:lnTo>
                <a:lnTo>
                  <a:pt x="111697" y="42764"/>
                </a:lnTo>
                <a:lnTo>
                  <a:pt x="112231" y="49378"/>
                </a:lnTo>
                <a:lnTo>
                  <a:pt x="112806" y="42764"/>
                </a:lnTo>
                <a:close/>
                <a:moveTo>
                  <a:pt x="9695" y="63346"/>
                </a:moveTo>
                <a:lnTo>
                  <a:pt x="9695" y="82859"/>
                </a:lnTo>
                <a:lnTo>
                  <a:pt x="7436" y="82859"/>
                </a:lnTo>
                <a:lnTo>
                  <a:pt x="7436" y="74519"/>
                </a:lnTo>
                <a:lnTo>
                  <a:pt x="6778" y="82859"/>
                </a:lnTo>
                <a:lnTo>
                  <a:pt x="4272" y="82859"/>
                </a:lnTo>
                <a:lnTo>
                  <a:pt x="3615" y="74519"/>
                </a:lnTo>
                <a:lnTo>
                  <a:pt x="3615" y="82859"/>
                </a:lnTo>
                <a:lnTo>
                  <a:pt x="1356" y="82859"/>
                </a:lnTo>
                <a:lnTo>
                  <a:pt x="1356" y="63346"/>
                </a:lnTo>
                <a:lnTo>
                  <a:pt x="4971" y="63346"/>
                </a:lnTo>
                <a:lnTo>
                  <a:pt x="5546" y="70001"/>
                </a:lnTo>
                <a:lnTo>
                  <a:pt x="6080" y="63346"/>
                </a:lnTo>
                <a:close/>
                <a:moveTo>
                  <a:pt x="19390" y="63346"/>
                </a:moveTo>
                <a:lnTo>
                  <a:pt x="19390" y="82859"/>
                </a:lnTo>
                <a:lnTo>
                  <a:pt x="17172" y="82859"/>
                </a:lnTo>
                <a:lnTo>
                  <a:pt x="17172" y="74519"/>
                </a:lnTo>
                <a:lnTo>
                  <a:pt x="16473" y="82859"/>
                </a:lnTo>
                <a:lnTo>
                  <a:pt x="13967" y="82859"/>
                </a:lnTo>
                <a:lnTo>
                  <a:pt x="13310" y="74519"/>
                </a:lnTo>
                <a:lnTo>
                  <a:pt x="13310" y="82859"/>
                </a:lnTo>
                <a:lnTo>
                  <a:pt x="11051" y="82859"/>
                </a:lnTo>
                <a:lnTo>
                  <a:pt x="11051" y="63346"/>
                </a:lnTo>
                <a:lnTo>
                  <a:pt x="14707" y="63346"/>
                </a:lnTo>
                <a:lnTo>
                  <a:pt x="15241" y="70001"/>
                </a:lnTo>
                <a:lnTo>
                  <a:pt x="15775" y="63346"/>
                </a:lnTo>
                <a:close/>
                <a:moveTo>
                  <a:pt x="29126" y="63346"/>
                </a:moveTo>
                <a:lnTo>
                  <a:pt x="29126" y="82859"/>
                </a:lnTo>
                <a:lnTo>
                  <a:pt x="26866" y="82859"/>
                </a:lnTo>
                <a:lnTo>
                  <a:pt x="26866" y="74519"/>
                </a:lnTo>
                <a:lnTo>
                  <a:pt x="26168" y="82859"/>
                </a:lnTo>
                <a:lnTo>
                  <a:pt x="23703" y="82859"/>
                </a:lnTo>
                <a:lnTo>
                  <a:pt x="23005" y="74519"/>
                </a:lnTo>
                <a:lnTo>
                  <a:pt x="23005" y="82859"/>
                </a:lnTo>
                <a:lnTo>
                  <a:pt x="20745" y="82859"/>
                </a:lnTo>
                <a:lnTo>
                  <a:pt x="20745" y="63346"/>
                </a:lnTo>
                <a:lnTo>
                  <a:pt x="24402" y="63346"/>
                </a:lnTo>
                <a:lnTo>
                  <a:pt x="24936" y="70001"/>
                </a:lnTo>
                <a:lnTo>
                  <a:pt x="25470" y="63346"/>
                </a:lnTo>
                <a:close/>
                <a:moveTo>
                  <a:pt x="38821" y="63346"/>
                </a:moveTo>
                <a:lnTo>
                  <a:pt x="38821" y="82859"/>
                </a:lnTo>
                <a:lnTo>
                  <a:pt x="36561" y="82859"/>
                </a:lnTo>
                <a:lnTo>
                  <a:pt x="36561" y="74519"/>
                </a:lnTo>
                <a:lnTo>
                  <a:pt x="35863" y="82859"/>
                </a:lnTo>
                <a:lnTo>
                  <a:pt x="33398" y="82859"/>
                </a:lnTo>
                <a:lnTo>
                  <a:pt x="32700" y="74519"/>
                </a:lnTo>
                <a:lnTo>
                  <a:pt x="32700" y="82859"/>
                </a:lnTo>
                <a:lnTo>
                  <a:pt x="30440" y="82859"/>
                </a:lnTo>
                <a:lnTo>
                  <a:pt x="30440" y="63346"/>
                </a:lnTo>
                <a:lnTo>
                  <a:pt x="34097" y="63346"/>
                </a:lnTo>
                <a:lnTo>
                  <a:pt x="34631" y="70001"/>
                </a:lnTo>
                <a:lnTo>
                  <a:pt x="35165" y="63346"/>
                </a:lnTo>
                <a:close/>
                <a:moveTo>
                  <a:pt x="48516" y="63346"/>
                </a:moveTo>
                <a:lnTo>
                  <a:pt x="48516" y="82859"/>
                </a:lnTo>
                <a:lnTo>
                  <a:pt x="46256" y="82859"/>
                </a:lnTo>
                <a:lnTo>
                  <a:pt x="46256" y="74519"/>
                </a:lnTo>
                <a:lnTo>
                  <a:pt x="45558" y="82859"/>
                </a:lnTo>
                <a:lnTo>
                  <a:pt x="43093" y="82859"/>
                </a:lnTo>
                <a:lnTo>
                  <a:pt x="42436" y="74519"/>
                </a:lnTo>
                <a:lnTo>
                  <a:pt x="42436" y="82859"/>
                </a:lnTo>
                <a:lnTo>
                  <a:pt x="40176" y="82859"/>
                </a:lnTo>
                <a:lnTo>
                  <a:pt x="40176" y="63346"/>
                </a:lnTo>
                <a:lnTo>
                  <a:pt x="43791" y="63346"/>
                </a:lnTo>
                <a:lnTo>
                  <a:pt x="44326" y="70001"/>
                </a:lnTo>
                <a:lnTo>
                  <a:pt x="44860" y="63346"/>
                </a:lnTo>
                <a:close/>
                <a:moveTo>
                  <a:pt x="58211" y="63346"/>
                </a:moveTo>
                <a:lnTo>
                  <a:pt x="58211" y="82859"/>
                </a:lnTo>
                <a:lnTo>
                  <a:pt x="55951" y="82859"/>
                </a:lnTo>
                <a:lnTo>
                  <a:pt x="55951" y="74519"/>
                </a:lnTo>
                <a:lnTo>
                  <a:pt x="55294" y="82859"/>
                </a:lnTo>
                <a:lnTo>
                  <a:pt x="52788" y="82859"/>
                </a:lnTo>
                <a:lnTo>
                  <a:pt x="52131" y="74519"/>
                </a:lnTo>
                <a:lnTo>
                  <a:pt x="52131" y="82859"/>
                </a:lnTo>
                <a:lnTo>
                  <a:pt x="49871" y="82859"/>
                </a:lnTo>
                <a:lnTo>
                  <a:pt x="49871" y="63346"/>
                </a:lnTo>
                <a:lnTo>
                  <a:pt x="53486" y="63346"/>
                </a:lnTo>
                <a:lnTo>
                  <a:pt x="54020" y="70001"/>
                </a:lnTo>
                <a:lnTo>
                  <a:pt x="54596" y="63346"/>
                </a:lnTo>
                <a:close/>
                <a:moveTo>
                  <a:pt x="67906" y="63346"/>
                </a:moveTo>
                <a:lnTo>
                  <a:pt x="67906" y="82859"/>
                </a:lnTo>
                <a:lnTo>
                  <a:pt x="65646" y="82859"/>
                </a:lnTo>
                <a:lnTo>
                  <a:pt x="65646" y="74519"/>
                </a:lnTo>
                <a:lnTo>
                  <a:pt x="64989" y="82859"/>
                </a:lnTo>
                <a:lnTo>
                  <a:pt x="62483" y="82859"/>
                </a:lnTo>
                <a:lnTo>
                  <a:pt x="61826" y="74519"/>
                </a:lnTo>
                <a:lnTo>
                  <a:pt x="61826" y="82859"/>
                </a:lnTo>
                <a:lnTo>
                  <a:pt x="59566" y="82859"/>
                </a:lnTo>
                <a:lnTo>
                  <a:pt x="59566" y="63346"/>
                </a:lnTo>
                <a:lnTo>
                  <a:pt x="63181" y="63346"/>
                </a:lnTo>
                <a:lnTo>
                  <a:pt x="63715" y="70001"/>
                </a:lnTo>
                <a:lnTo>
                  <a:pt x="64290" y="63346"/>
                </a:lnTo>
                <a:close/>
                <a:moveTo>
                  <a:pt x="77600" y="63346"/>
                </a:moveTo>
                <a:lnTo>
                  <a:pt x="77600" y="82859"/>
                </a:lnTo>
                <a:lnTo>
                  <a:pt x="75341" y="82859"/>
                </a:lnTo>
                <a:lnTo>
                  <a:pt x="75341" y="74519"/>
                </a:lnTo>
                <a:lnTo>
                  <a:pt x="74684" y="82859"/>
                </a:lnTo>
                <a:lnTo>
                  <a:pt x="72178" y="82859"/>
                </a:lnTo>
                <a:lnTo>
                  <a:pt x="71521" y="74519"/>
                </a:lnTo>
                <a:lnTo>
                  <a:pt x="71521" y="82859"/>
                </a:lnTo>
                <a:lnTo>
                  <a:pt x="69261" y="82859"/>
                </a:lnTo>
                <a:lnTo>
                  <a:pt x="69261" y="63346"/>
                </a:lnTo>
                <a:lnTo>
                  <a:pt x="72876" y="63346"/>
                </a:lnTo>
                <a:lnTo>
                  <a:pt x="73451" y="70001"/>
                </a:lnTo>
                <a:lnTo>
                  <a:pt x="73985" y="63346"/>
                </a:lnTo>
                <a:close/>
                <a:moveTo>
                  <a:pt x="87295" y="63346"/>
                </a:moveTo>
                <a:lnTo>
                  <a:pt x="87295" y="82859"/>
                </a:lnTo>
                <a:lnTo>
                  <a:pt x="85077" y="82859"/>
                </a:lnTo>
                <a:lnTo>
                  <a:pt x="85077" y="74519"/>
                </a:lnTo>
                <a:lnTo>
                  <a:pt x="84379" y="82859"/>
                </a:lnTo>
                <a:lnTo>
                  <a:pt x="81914" y="82859"/>
                </a:lnTo>
                <a:lnTo>
                  <a:pt x="81216" y="74519"/>
                </a:lnTo>
                <a:lnTo>
                  <a:pt x="81216" y="82859"/>
                </a:lnTo>
                <a:lnTo>
                  <a:pt x="78956" y="82859"/>
                </a:lnTo>
                <a:lnTo>
                  <a:pt x="78956" y="63346"/>
                </a:lnTo>
                <a:lnTo>
                  <a:pt x="82612" y="63346"/>
                </a:lnTo>
                <a:lnTo>
                  <a:pt x="83146" y="70001"/>
                </a:lnTo>
                <a:lnTo>
                  <a:pt x="83680" y="63346"/>
                </a:lnTo>
                <a:close/>
                <a:moveTo>
                  <a:pt x="96990" y="63346"/>
                </a:moveTo>
                <a:lnTo>
                  <a:pt x="96990" y="82859"/>
                </a:lnTo>
                <a:lnTo>
                  <a:pt x="94772" y="82859"/>
                </a:lnTo>
                <a:lnTo>
                  <a:pt x="94772" y="74519"/>
                </a:lnTo>
                <a:lnTo>
                  <a:pt x="94074" y="82859"/>
                </a:lnTo>
                <a:lnTo>
                  <a:pt x="91609" y="82859"/>
                </a:lnTo>
                <a:lnTo>
                  <a:pt x="90910" y="74519"/>
                </a:lnTo>
                <a:lnTo>
                  <a:pt x="90910" y="82859"/>
                </a:lnTo>
                <a:lnTo>
                  <a:pt x="88651" y="82859"/>
                </a:lnTo>
                <a:lnTo>
                  <a:pt x="88651" y="63346"/>
                </a:lnTo>
                <a:lnTo>
                  <a:pt x="92307" y="63346"/>
                </a:lnTo>
                <a:lnTo>
                  <a:pt x="92841" y="70001"/>
                </a:lnTo>
                <a:lnTo>
                  <a:pt x="93375" y="63346"/>
                </a:lnTo>
                <a:close/>
                <a:moveTo>
                  <a:pt x="106726" y="63346"/>
                </a:moveTo>
                <a:lnTo>
                  <a:pt x="106726" y="82859"/>
                </a:lnTo>
                <a:lnTo>
                  <a:pt x="104467" y="82859"/>
                </a:lnTo>
                <a:lnTo>
                  <a:pt x="104467" y="74519"/>
                </a:lnTo>
                <a:lnTo>
                  <a:pt x="103769" y="82859"/>
                </a:lnTo>
                <a:lnTo>
                  <a:pt x="101304" y="82859"/>
                </a:lnTo>
                <a:lnTo>
                  <a:pt x="100605" y="74519"/>
                </a:lnTo>
                <a:lnTo>
                  <a:pt x="100605" y="82859"/>
                </a:lnTo>
                <a:lnTo>
                  <a:pt x="98387" y="82859"/>
                </a:lnTo>
                <a:lnTo>
                  <a:pt x="98387" y="63346"/>
                </a:lnTo>
                <a:lnTo>
                  <a:pt x="102002" y="63346"/>
                </a:lnTo>
                <a:lnTo>
                  <a:pt x="102536" y="70001"/>
                </a:lnTo>
                <a:lnTo>
                  <a:pt x="103070" y="63346"/>
                </a:lnTo>
                <a:close/>
                <a:moveTo>
                  <a:pt x="116421" y="63346"/>
                </a:moveTo>
                <a:lnTo>
                  <a:pt x="116421" y="82859"/>
                </a:lnTo>
                <a:lnTo>
                  <a:pt x="114162" y="82859"/>
                </a:lnTo>
                <a:lnTo>
                  <a:pt x="114162" y="74519"/>
                </a:lnTo>
                <a:lnTo>
                  <a:pt x="113505" y="82859"/>
                </a:lnTo>
                <a:lnTo>
                  <a:pt x="110999" y="82859"/>
                </a:lnTo>
                <a:lnTo>
                  <a:pt x="110300" y="74519"/>
                </a:lnTo>
                <a:lnTo>
                  <a:pt x="110300" y="82859"/>
                </a:lnTo>
                <a:lnTo>
                  <a:pt x="108082" y="82859"/>
                </a:lnTo>
                <a:lnTo>
                  <a:pt x="108082" y="63346"/>
                </a:lnTo>
                <a:lnTo>
                  <a:pt x="111697" y="63346"/>
                </a:lnTo>
                <a:lnTo>
                  <a:pt x="112231" y="70001"/>
                </a:lnTo>
                <a:lnTo>
                  <a:pt x="112806" y="63346"/>
                </a:lnTo>
                <a:close/>
                <a:moveTo>
                  <a:pt x="9695" y="83927"/>
                </a:moveTo>
                <a:lnTo>
                  <a:pt x="9695" y="103440"/>
                </a:lnTo>
                <a:lnTo>
                  <a:pt x="7436" y="103440"/>
                </a:lnTo>
                <a:lnTo>
                  <a:pt x="7436" y="95142"/>
                </a:lnTo>
                <a:lnTo>
                  <a:pt x="6778" y="103440"/>
                </a:lnTo>
                <a:lnTo>
                  <a:pt x="4272" y="103440"/>
                </a:lnTo>
                <a:lnTo>
                  <a:pt x="3615" y="95142"/>
                </a:lnTo>
                <a:lnTo>
                  <a:pt x="3615" y="103440"/>
                </a:lnTo>
                <a:lnTo>
                  <a:pt x="1356" y="103440"/>
                </a:lnTo>
                <a:lnTo>
                  <a:pt x="1356" y="83927"/>
                </a:lnTo>
                <a:lnTo>
                  <a:pt x="4971" y="83927"/>
                </a:lnTo>
                <a:lnTo>
                  <a:pt x="5546" y="90582"/>
                </a:lnTo>
                <a:lnTo>
                  <a:pt x="6080" y="83927"/>
                </a:lnTo>
                <a:close/>
                <a:moveTo>
                  <a:pt x="19390" y="83927"/>
                </a:moveTo>
                <a:lnTo>
                  <a:pt x="19390" y="103440"/>
                </a:lnTo>
                <a:lnTo>
                  <a:pt x="17172" y="103440"/>
                </a:lnTo>
                <a:lnTo>
                  <a:pt x="17172" y="95142"/>
                </a:lnTo>
                <a:lnTo>
                  <a:pt x="16473" y="103440"/>
                </a:lnTo>
                <a:lnTo>
                  <a:pt x="13967" y="103440"/>
                </a:lnTo>
                <a:lnTo>
                  <a:pt x="13310" y="95142"/>
                </a:lnTo>
                <a:lnTo>
                  <a:pt x="13310" y="103440"/>
                </a:lnTo>
                <a:lnTo>
                  <a:pt x="11051" y="103440"/>
                </a:lnTo>
                <a:lnTo>
                  <a:pt x="11051" y="83927"/>
                </a:lnTo>
                <a:lnTo>
                  <a:pt x="14707" y="83927"/>
                </a:lnTo>
                <a:lnTo>
                  <a:pt x="15241" y="90582"/>
                </a:lnTo>
                <a:lnTo>
                  <a:pt x="15775" y="83927"/>
                </a:lnTo>
                <a:close/>
                <a:moveTo>
                  <a:pt x="29126" y="83927"/>
                </a:moveTo>
                <a:lnTo>
                  <a:pt x="29126" y="103440"/>
                </a:lnTo>
                <a:lnTo>
                  <a:pt x="26866" y="103440"/>
                </a:lnTo>
                <a:lnTo>
                  <a:pt x="26866" y="95142"/>
                </a:lnTo>
                <a:lnTo>
                  <a:pt x="26168" y="103440"/>
                </a:lnTo>
                <a:lnTo>
                  <a:pt x="23703" y="103440"/>
                </a:lnTo>
                <a:lnTo>
                  <a:pt x="23005" y="95142"/>
                </a:lnTo>
                <a:lnTo>
                  <a:pt x="23005" y="103440"/>
                </a:lnTo>
                <a:lnTo>
                  <a:pt x="20745" y="103440"/>
                </a:lnTo>
                <a:lnTo>
                  <a:pt x="20745" y="83927"/>
                </a:lnTo>
                <a:lnTo>
                  <a:pt x="24402" y="83927"/>
                </a:lnTo>
                <a:lnTo>
                  <a:pt x="24936" y="90582"/>
                </a:lnTo>
                <a:lnTo>
                  <a:pt x="25470" y="83927"/>
                </a:lnTo>
                <a:close/>
                <a:moveTo>
                  <a:pt x="38821" y="83927"/>
                </a:moveTo>
                <a:lnTo>
                  <a:pt x="38821" y="103440"/>
                </a:lnTo>
                <a:lnTo>
                  <a:pt x="36561" y="103440"/>
                </a:lnTo>
                <a:lnTo>
                  <a:pt x="36561" y="95142"/>
                </a:lnTo>
                <a:lnTo>
                  <a:pt x="35863" y="103440"/>
                </a:lnTo>
                <a:lnTo>
                  <a:pt x="33398" y="103440"/>
                </a:lnTo>
                <a:lnTo>
                  <a:pt x="32700" y="95142"/>
                </a:lnTo>
                <a:lnTo>
                  <a:pt x="32700" y="103440"/>
                </a:lnTo>
                <a:lnTo>
                  <a:pt x="30440" y="103440"/>
                </a:lnTo>
                <a:lnTo>
                  <a:pt x="30440" y="83927"/>
                </a:lnTo>
                <a:lnTo>
                  <a:pt x="34097" y="83927"/>
                </a:lnTo>
                <a:lnTo>
                  <a:pt x="34631" y="90582"/>
                </a:lnTo>
                <a:lnTo>
                  <a:pt x="35165" y="83927"/>
                </a:lnTo>
                <a:close/>
                <a:moveTo>
                  <a:pt x="48516" y="83927"/>
                </a:moveTo>
                <a:lnTo>
                  <a:pt x="48516" y="103440"/>
                </a:lnTo>
                <a:lnTo>
                  <a:pt x="46256" y="103440"/>
                </a:lnTo>
                <a:lnTo>
                  <a:pt x="46256" y="95142"/>
                </a:lnTo>
                <a:lnTo>
                  <a:pt x="45558" y="103440"/>
                </a:lnTo>
                <a:lnTo>
                  <a:pt x="43093" y="103440"/>
                </a:lnTo>
                <a:lnTo>
                  <a:pt x="42436" y="95142"/>
                </a:lnTo>
                <a:lnTo>
                  <a:pt x="42436" y="103440"/>
                </a:lnTo>
                <a:lnTo>
                  <a:pt x="40176" y="103440"/>
                </a:lnTo>
                <a:lnTo>
                  <a:pt x="40176" y="83927"/>
                </a:lnTo>
                <a:lnTo>
                  <a:pt x="43791" y="83927"/>
                </a:lnTo>
                <a:lnTo>
                  <a:pt x="44326" y="90582"/>
                </a:lnTo>
                <a:lnTo>
                  <a:pt x="44860" y="83927"/>
                </a:lnTo>
                <a:close/>
                <a:moveTo>
                  <a:pt x="58211" y="83927"/>
                </a:moveTo>
                <a:lnTo>
                  <a:pt x="58211" y="103440"/>
                </a:lnTo>
                <a:lnTo>
                  <a:pt x="55951" y="103440"/>
                </a:lnTo>
                <a:lnTo>
                  <a:pt x="55951" y="95142"/>
                </a:lnTo>
                <a:lnTo>
                  <a:pt x="55294" y="103440"/>
                </a:lnTo>
                <a:lnTo>
                  <a:pt x="52788" y="103440"/>
                </a:lnTo>
                <a:lnTo>
                  <a:pt x="52131" y="95142"/>
                </a:lnTo>
                <a:lnTo>
                  <a:pt x="52131" y="103440"/>
                </a:lnTo>
                <a:lnTo>
                  <a:pt x="49871" y="103440"/>
                </a:lnTo>
                <a:lnTo>
                  <a:pt x="49871" y="83927"/>
                </a:lnTo>
                <a:lnTo>
                  <a:pt x="53486" y="83927"/>
                </a:lnTo>
                <a:lnTo>
                  <a:pt x="54020" y="90582"/>
                </a:lnTo>
                <a:lnTo>
                  <a:pt x="54596" y="83927"/>
                </a:lnTo>
                <a:close/>
                <a:moveTo>
                  <a:pt x="67906" y="83927"/>
                </a:moveTo>
                <a:lnTo>
                  <a:pt x="67906" y="103440"/>
                </a:lnTo>
                <a:lnTo>
                  <a:pt x="65646" y="103440"/>
                </a:lnTo>
                <a:lnTo>
                  <a:pt x="65646" y="95142"/>
                </a:lnTo>
                <a:lnTo>
                  <a:pt x="64989" y="103440"/>
                </a:lnTo>
                <a:lnTo>
                  <a:pt x="62483" y="103440"/>
                </a:lnTo>
                <a:lnTo>
                  <a:pt x="61826" y="95142"/>
                </a:lnTo>
                <a:lnTo>
                  <a:pt x="61826" y="103440"/>
                </a:lnTo>
                <a:lnTo>
                  <a:pt x="59566" y="103440"/>
                </a:lnTo>
                <a:lnTo>
                  <a:pt x="59566" y="83927"/>
                </a:lnTo>
                <a:lnTo>
                  <a:pt x="63181" y="83927"/>
                </a:lnTo>
                <a:lnTo>
                  <a:pt x="63715" y="90582"/>
                </a:lnTo>
                <a:lnTo>
                  <a:pt x="64290" y="83927"/>
                </a:lnTo>
                <a:close/>
                <a:moveTo>
                  <a:pt x="77600" y="83927"/>
                </a:moveTo>
                <a:lnTo>
                  <a:pt x="77600" y="103440"/>
                </a:lnTo>
                <a:lnTo>
                  <a:pt x="75341" y="103440"/>
                </a:lnTo>
                <a:lnTo>
                  <a:pt x="75341" y="95142"/>
                </a:lnTo>
                <a:lnTo>
                  <a:pt x="74684" y="103440"/>
                </a:lnTo>
                <a:lnTo>
                  <a:pt x="72178" y="103440"/>
                </a:lnTo>
                <a:lnTo>
                  <a:pt x="71521" y="95142"/>
                </a:lnTo>
                <a:lnTo>
                  <a:pt x="71521" y="103440"/>
                </a:lnTo>
                <a:lnTo>
                  <a:pt x="69261" y="103440"/>
                </a:lnTo>
                <a:lnTo>
                  <a:pt x="69261" y="83927"/>
                </a:lnTo>
                <a:lnTo>
                  <a:pt x="72876" y="83927"/>
                </a:lnTo>
                <a:lnTo>
                  <a:pt x="73451" y="90582"/>
                </a:lnTo>
                <a:lnTo>
                  <a:pt x="73985" y="83927"/>
                </a:lnTo>
                <a:close/>
                <a:moveTo>
                  <a:pt x="87295" y="83927"/>
                </a:moveTo>
                <a:lnTo>
                  <a:pt x="87295" y="103440"/>
                </a:lnTo>
                <a:lnTo>
                  <a:pt x="85077" y="103440"/>
                </a:lnTo>
                <a:lnTo>
                  <a:pt x="85077" y="95142"/>
                </a:lnTo>
                <a:lnTo>
                  <a:pt x="84379" y="103440"/>
                </a:lnTo>
                <a:lnTo>
                  <a:pt x="81914" y="103440"/>
                </a:lnTo>
                <a:lnTo>
                  <a:pt x="81216" y="95142"/>
                </a:lnTo>
                <a:lnTo>
                  <a:pt x="81216" y="103440"/>
                </a:lnTo>
                <a:lnTo>
                  <a:pt x="78956" y="103440"/>
                </a:lnTo>
                <a:lnTo>
                  <a:pt x="78956" y="83927"/>
                </a:lnTo>
                <a:lnTo>
                  <a:pt x="82612" y="83927"/>
                </a:lnTo>
                <a:lnTo>
                  <a:pt x="83146" y="90582"/>
                </a:lnTo>
                <a:lnTo>
                  <a:pt x="83680" y="83927"/>
                </a:lnTo>
                <a:close/>
                <a:moveTo>
                  <a:pt x="96990" y="83927"/>
                </a:moveTo>
                <a:lnTo>
                  <a:pt x="96990" y="103440"/>
                </a:lnTo>
                <a:lnTo>
                  <a:pt x="94772" y="103440"/>
                </a:lnTo>
                <a:lnTo>
                  <a:pt x="94772" y="95142"/>
                </a:lnTo>
                <a:lnTo>
                  <a:pt x="94074" y="103440"/>
                </a:lnTo>
                <a:lnTo>
                  <a:pt x="91609" y="103440"/>
                </a:lnTo>
                <a:lnTo>
                  <a:pt x="90910" y="95142"/>
                </a:lnTo>
                <a:lnTo>
                  <a:pt x="90910" y="103440"/>
                </a:lnTo>
                <a:lnTo>
                  <a:pt x="88651" y="103440"/>
                </a:lnTo>
                <a:lnTo>
                  <a:pt x="88651" y="83927"/>
                </a:lnTo>
                <a:lnTo>
                  <a:pt x="92307" y="83927"/>
                </a:lnTo>
                <a:lnTo>
                  <a:pt x="92841" y="90582"/>
                </a:lnTo>
                <a:lnTo>
                  <a:pt x="93375" y="83927"/>
                </a:lnTo>
                <a:close/>
                <a:moveTo>
                  <a:pt x="106726" y="83927"/>
                </a:moveTo>
                <a:lnTo>
                  <a:pt x="106726" y="103440"/>
                </a:lnTo>
                <a:lnTo>
                  <a:pt x="104467" y="103440"/>
                </a:lnTo>
                <a:lnTo>
                  <a:pt x="104467" y="95142"/>
                </a:lnTo>
                <a:lnTo>
                  <a:pt x="103769" y="103440"/>
                </a:lnTo>
                <a:lnTo>
                  <a:pt x="101304" y="103440"/>
                </a:lnTo>
                <a:lnTo>
                  <a:pt x="100605" y="95142"/>
                </a:lnTo>
                <a:lnTo>
                  <a:pt x="100605" y="103440"/>
                </a:lnTo>
                <a:lnTo>
                  <a:pt x="98387" y="103440"/>
                </a:lnTo>
                <a:lnTo>
                  <a:pt x="98387" y="83927"/>
                </a:lnTo>
                <a:lnTo>
                  <a:pt x="102002" y="83927"/>
                </a:lnTo>
                <a:lnTo>
                  <a:pt x="102536" y="90582"/>
                </a:lnTo>
                <a:lnTo>
                  <a:pt x="103070" y="83927"/>
                </a:lnTo>
                <a:close/>
                <a:moveTo>
                  <a:pt x="116421" y="83927"/>
                </a:moveTo>
                <a:lnTo>
                  <a:pt x="116421" y="103440"/>
                </a:lnTo>
                <a:lnTo>
                  <a:pt x="114162" y="103440"/>
                </a:lnTo>
                <a:lnTo>
                  <a:pt x="114162" y="95142"/>
                </a:lnTo>
                <a:lnTo>
                  <a:pt x="113505" y="103440"/>
                </a:lnTo>
                <a:lnTo>
                  <a:pt x="110999" y="103440"/>
                </a:lnTo>
                <a:lnTo>
                  <a:pt x="110300" y="95142"/>
                </a:lnTo>
                <a:lnTo>
                  <a:pt x="110300" y="103440"/>
                </a:lnTo>
                <a:lnTo>
                  <a:pt x="108082" y="103440"/>
                </a:lnTo>
                <a:lnTo>
                  <a:pt x="108082" y="83927"/>
                </a:lnTo>
                <a:lnTo>
                  <a:pt x="111697" y="83927"/>
                </a:lnTo>
                <a:lnTo>
                  <a:pt x="112231" y="90582"/>
                </a:lnTo>
                <a:lnTo>
                  <a:pt x="112806" y="83927"/>
                </a:lnTo>
                <a:close/>
                <a:moveTo>
                  <a:pt x="9695" y="104508"/>
                </a:moveTo>
                <a:lnTo>
                  <a:pt x="9695" y="124021"/>
                </a:lnTo>
                <a:lnTo>
                  <a:pt x="7436" y="124021"/>
                </a:lnTo>
                <a:lnTo>
                  <a:pt x="7436" y="115723"/>
                </a:lnTo>
                <a:lnTo>
                  <a:pt x="6778" y="124021"/>
                </a:lnTo>
                <a:lnTo>
                  <a:pt x="4272" y="124021"/>
                </a:lnTo>
                <a:lnTo>
                  <a:pt x="3615" y="115723"/>
                </a:lnTo>
                <a:lnTo>
                  <a:pt x="3615" y="124021"/>
                </a:lnTo>
                <a:lnTo>
                  <a:pt x="1356" y="124021"/>
                </a:lnTo>
                <a:lnTo>
                  <a:pt x="1356" y="104508"/>
                </a:lnTo>
                <a:lnTo>
                  <a:pt x="4971" y="104508"/>
                </a:lnTo>
                <a:lnTo>
                  <a:pt x="5546" y="111163"/>
                </a:lnTo>
                <a:lnTo>
                  <a:pt x="6080" y="104508"/>
                </a:lnTo>
                <a:close/>
                <a:moveTo>
                  <a:pt x="19390" y="104508"/>
                </a:moveTo>
                <a:lnTo>
                  <a:pt x="19390" y="124021"/>
                </a:lnTo>
                <a:lnTo>
                  <a:pt x="17172" y="124021"/>
                </a:lnTo>
                <a:lnTo>
                  <a:pt x="17172" y="115723"/>
                </a:lnTo>
                <a:lnTo>
                  <a:pt x="16473" y="124021"/>
                </a:lnTo>
                <a:lnTo>
                  <a:pt x="13967" y="124021"/>
                </a:lnTo>
                <a:lnTo>
                  <a:pt x="13310" y="115723"/>
                </a:lnTo>
                <a:lnTo>
                  <a:pt x="13310" y="124021"/>
                </a:lnTo>
                <a:lnTo>
                  <a:pt x="11051" y="124021"/>
                </a:lnTo>
                <a:lnTo>
                  <a:pt x="11051" y="104508"/>
                </a:lnTo>
                <a:lnTo>
                  <a:pt x="14707" y="104508"/>
                </a:lnTo>
                <a:lnTo>
                  <a:pt x="15241" y="111163"/>
                </a:lnTo>
                <a:lnTo>
                  <a:pt x="15775" y="104508"/>
                </a:lnTo>
                <a:close/>
                <a:moveTo>
                  <a:pt x="29126" y="104508"/>
                </a:moveTo>
                <a:lnTo>
                  <a:pt x="29126" y="124021"/>
                </a:lnTo>
                <a:lnTo>
                  <a:pt x="26866" y="124021"/>
                </a:lnTo>
                <a:lnTo>
                  <a:pt x="26866" y="115723"/>
                </a:lnTo>
                <a:lnTo>
                  <a:pt x="26168" y="124021"/>
                </a:lnTo>
                <a:lnTo>
                  <a:pt x="23703" y="124021"/>
                </a:lnTo>
                <a:lnTo>
                  <a:pt x="23005" y="115723"/>
                </a:lnTo>
                <a:lnTo>
                  <a:pt x="23005" y="124021"/>
                </a:lnTo>
                <a:lnTo>
                  <a:pt x="20745" y="124021"/>
                </a:lnTo>
                <a:lnTo>
                  <a:pt x="20745" y="104508"/>
                </a:lnTo>
                <a:lnTo>
                  <a:pt x="24402" y="104508"/>
                </a:lnTo>
                <a:lnTo>
                  <a:pt x="24936" y="111163"/>
                </a:lnTo>
                <a:lnTo>
                  <a:pt x="25470" y="104508"/>
                </a:lnTo>
                <a:close/>
                <a:moveTo>
                  <a:pt x="38821" y="104508"/>
                </a:moveTo>
                <a:lnTo>
                  <a:pt x="38821" y="124021"/>
                </a:lnTo>
                <a:lnTo>
                  <a:pt x="36561" y="124021"/>
                </a:lnTo>
                <a:lnTo>
                  <a:pt x="36561" y="115723"/>
                </a:lnTo>
                <a:lnTo>
                  <a:pt x="35863" y="124021"/>
                </a:lnTo>
                <a:lnTo>
                  <a:pt x="33398" y="124021"/>
                </a:lnTo>
                <a:lnTo>
                  <a:pt x="32700" y="115723"/>
                </a:lnTo>
                <a:lnTo>
                  <a:pt x="32700" y="124021"/>
                </a:lnTo>
                <a:lnTo>
                  <a:pt x="30440" y="124021"/>
                </a:lnTo>
                <a:lnTo>
                  <a:pt x="30440" y="104508"/>
                </a:lnTo>
                <a:lnTo>
                  <a:pt x="34097" y="104508"/>
                </a:lnTo>
                <a:lnTo>
                  <a:pt x="34631" y="111163"/>
                </a:lnTo>
                <a:lnTo>
                  <a:pt x="35165" y="104508"/>
                </a:lnTo>
                <a:close/>
                <a:moveTo>
                  <a:pt x="48516" y="104508"/>
                </a:moveTo>
                <a:lnTo>
                  <a:pt x="48516" y="124021"/>
                </a:lnTo>
                <a:lnTo>
                  <a:pt x="46256" y="124021"/>
                </a:lnTo>
                <a:lnTo>
                  <a:pt x="46256" y="115723"/>
                </a:lnTo>
                <a:lnTo>
                  <a:pt x="45558" y="124021"/>
                </a:lnTo>
                <a:lnTo>
                  <a:pt x="43093" y="124021"/>
                </a:lnTo>
                <a:lnTo>
                  <a:pt x="42436" y="115723"/>
                </a:lnTo>
                <a:lnTo>
                  <a:pt x="42436" y="124021"/>
                </a:lnTo>
                <a:lnTo>
                  <a:pt x="40176" y="124021"/>
                </a:lnTo>
                <a:lnTo>
                  <a:pt x="40176" y="104508"/>
                </a:lnTo>
                <a:lnTo>
                  <a:pt x="43791" y="104508"/>
                </a:lnTo>
                <a:lnTo>
                  <a:pt x="44326" y="111163"/>
                </a:lnTo>
                <a:lnTo>
                  <a:pt x="44860" y="104508"/>
                </a:lnTo>
                <a:close/>
                <a:moveTo>
                  <a:pt x="58211" y="104508"/>
                </a:moveTo>
                <a:lnTo>
                  <a:pt x="58211" y="124021"/>
                </a:lnTo>
                <a:lnTo>
                  <a:pt x="55951" y="124021"/>
                </a:lnTo>
                <a:lnTo>
                  <a:pt x="55951" y="115723"/>
                </a:lnTo>
                <a:lnTo>
                  <a:pt x="55294" y="124021"/>
                </a:lnTo>
                <a:lnTo>
                  <a:pt x="52788" y="124021"/>
                </a:lnTo>
                <a:lnTo>
                  <a:pt x="52131" y="115723"/>
                </a:lnTo>
                <a:lnTo>
                  <a:pt x="52131" y="124021"/>
                </a:lnTo>
                <a:lnTo>
                  <a:pt x="49871" y="124021"/>
                </a:lnTo>
                <a:lnTo>
                  <a:pt x="49871" y="104508"/>
                </a:lnTo>
                <a:lnTo>
                  <a:pt x="53486" y="104508"/>
                </a:lnTo>
                <a:lnTo>
                  <a:pt x="54020" y="111163"/>
                </a:lnTo>
                <a:lnTo>
                  <a:pt x="54596" y="104508"/>
                </a:lnTo>
                <a:close/>
                <a:moveTo>
                  <a:pt x="67906" y="104508"/>
                </a:moveTo>
                <a:lnTo>
                  <a:pt x="67906" y="124021"/>
                </a:lnTo>
                <a:lnTo>
                  <a:pt x="65646" y="124021"/>
                </a:lnTo>
                <a:lnTo>
                  <a:pt x="65646" y="115723"/>
                </a:lnTo>
                <a:lnTo>
                  <a:pt x="64989" y="124021"/>
                </a:lnTo>
                <a:lnTo>
                  <a:pt x="62483" y="124021"/>
                </a:lnTo>
                <a:lnTo>
                  <a:pt x="61826" y="115723"/>
                </a:lnTo>
                <a:lnTo>
                  <a:pt x="61826" y="124021"/>
                </a:lnTo>
                <a:lnTo>
                  <a:pt x="59566" y="124021"/>
                </a:lnTo>
                <a:lnTo>
                  <a:pt x="59566" y="104508"/>
                </a:lnTo>
                <a:lnTo>
                  <a:pt x="63181" y="104508"/>
                </a:lnTo>
                <a:lnTo>
                  <a:pt x="63715" y="111163"/>
                </a:lnTo>
                <a:lnTo>
                  <a:pt x="64290" y="104508"/>
                </a:lnTo>
                <a:close/>
                <a:moveTo>
                  <a:pt x="77600" y="104508"/>
                </a:moveTo>
                <a:lnTo>
                  <a:pt x="77600" y="124021"/>
                </a:lnTo>
                <a:lnTo>
                  <a:pt x="75341" y="124021"/>
                </a:lnTo>
                <a:lnTo>
                  <a:pt x="75341" y="115723"/>
                </a:lnTo>
                <a:lnTo>
                  <a:pt x="74684" y="124021"/>
                </a:lnTo>
                <a:lnTo>
                  <a:pt x="72178" y="124021"/>
                </a:lnTo>
                <a:lnTo>
                  <a:pt x="71521" y="115723"/>
                </a:lnTo>
                <a:lnTo>
                  <a:pt x="71521" y="124021"/>
                </a:lnTo>
                <a:lnTo>
                  <a:pt x="69261" y="124021"/>
                </a:lnTo>
                <a:lnTo>
                  <a:pt x="69261" y="104508"/>
                </a:lnTo>
                <a:lnTo>
                  <a:pt x="72876" y="104508"/>
                </a:lnTo>
                <a:lnTo>
                  <a:pt x="73451" y="111163"/>
                </a:lnTo>
                <a:lnTo>
                  <a:pt x="73985" y="104508"/>
                </a:lnTo>
                <a:close/>
                <a:moveTo>
                  <a:pt x="87295" y="104508"/>
                </a:moveTo>
                <a:lnTo>
                  <a:pt x="87295" y="124021"/>
                </a:lnTo>
                <a:lnTo>
                  <a:pt x="85077" y="124021"/>
                </a:lnTo>
                <a:lnTo>
                  <a:pt x="85077" y="115723"/>
                </a:lnTo>
                <a:lnTo>
                  <a:pt x="84379" y="124021"/>
                </a:lnTo>
                <a:lnTo>
                  <a:pt x="81914" y="124021"/>
                </a:lnTo>
                <a:lnTo>
                  <a:pt x="81216" y="115723"/>
                </a:lnTo>
                <a:lnTo>
                  <a:pt x="81216" y="124021"/>
                </a:lnTo>
                <a:lnTo>
                  <a:pt x="78956" y="124021"/>
                </a:lnTo>
                <a:lnTo>
                  <a:pt x="78956" y="104508"/>
                </a:lnTo>
                <a:lnTo>
                  <a:pt x="82612" y="104508"/>
                </a:lnTo>
                <a:lnTo>
                  <a:pt x="83146" y="111163"/>
                </a:lnTo>
                <a:lnTo>
                  <a:pt x="83680" y="104508"/>
                </a:lnTo>
                <a:close/>
                <a:moveTo>
                  <a:pt x="96990" y="104508"/>
                </a:moveTo>
                <a:lnTo>
                  <a:pt x="96990" y="124021"/>
                </a:lnTo>
                <a:lnTo>
                  <a:pt x="94772" y="124021"/>
                </a:lnTo>
                <a:lnTo>
                  <a:pt x="94772" y="115723"/>
                </a:lnTo>
                <a:lnTo>
                  <a:pt x="94074" y="124021"/>
                </a:lnTo>
                <a:lnTo>
                  <a:pt x="91609" y="124021"/>
                </a:lnTo>
                <a:lnTo>
                  <a:pt x="90910" y="115723"/>
                </a:lnTo>
                <a:lnTo>
                  <a:pt x="90910" y="124021"/>
                </a:lnTo>
                <a:lnTo>
                  <a:pt x="88651" y="124021"/>
                </a:lnTo>
                <a:lnTo>
                  <a:pt x="88651" y="104508"/>
                </a:lnTo>
                <a:lnTo>
                  <a:pt x="92307" y="104508"/>
                </a:lnTo>
                <a:lnTo>
                  <a:pt x="92841" y="111163"/>
                </a:lnTo>
                <a:lnTo>
                  <a:pt x="93375" y="104508"/>
                </a:lnTo>
                <a:close/>
                <a:moveTo>
                  <a:pt x="106726" y="104508"/>
                </a:moveTo>
                <a:lnTo>
                  <a:pt x="106726" y="124021"/>
                </a:lnTo>
                <a:lnTo>
                  <a:pt x="104467" y="124021"/>
                </a:lnTo>
                <a:lnTo>
                  <a:pt x="104467" y="115723"/>
                </a:lnTo>
                <a:lnTo>
                  <a:pt x="103769" y="124021"/>
                </a:lnTo>
                <a:lnTo>
                  <a:pt x="101304" y="124021"/>
                </a:lnTo>
                <a:lnTo>
                  <a:pt x="100605" y="115723"/>
                </a:lnTo>
                <a:lnTo>
                  <a:pt x="100605" y="124021"/>
                </a:lnTo>
                <a:lnTo>
                  <a:pt x="98387" y="124021"/>
                </a:lnTo>
                <a:lnTo>
                  <a:pt x="98387" y="104508"/>
                </a:lnTo>
                <a:lnTo>
                  <a:pt x="102002" y="104508"/>
                </a:lnTo>
                <a:lnTo>
                  <a:pt x="102536" y="111163"/>
                </a:lnTo>
                <a:lnTo>
                  <a:pt x="103070" y="104508"/>
                </a:lnTo>
                <a:close/>
                <a:moveTo>
                  <a:pt x="116421" y="104508"/>
                </a:moveTo>
                <a:lnTo>
                  <a:pt x="116421" y="124021"/>
                </a:lnTo>
                <a:lnTo>
                  <a:pt x="114162" y="124021"/>
                </a:lnTo>
                <a:lnTo>
                  <a:pt x="114162" y="115723"/>
                </a:lnTo>
                <a:lnTo>
                  <a:pt x="113505" y="124021"/>
                </a:lnTo>
                <a:lnTo>
                  <a:pt x="110999" y="124021"/>
                </a:lnTo>
                <a:lnTo>
                  <a:pt x="110300" y="115723"/>
                </a:lnTo>
                <a:lnTo>
                  <a:pt x="110300" y="124021"/>
                </a:lnTo>
                <a:lnTo>
                  <a:pt x="108082" y="124021"/>
                </a:lnTo>
                <a:lnTo>
                  <a:pt x="108082" y="104508"/>
                </a:lnTo>
                <a:lnTo>
                  <a:pt x="111697" y="104508"/>
                </a:lnTo>
                <a:lnTo>
                  <a:pt x="112231" y="111163"/>
                </a:lnTo>
                <a:lnTo>
                  <a:pt x="112806" y="104508"/>
                </a:lnTo>
                <a:close/>
                <a:moveTo>
                  <a:pt x="9695" y="125089"/>
                </a:moveTo>
                <a:lnTo>
                  <a:pt x="9695" y="144602"/>
                </a:lnTo>
                <a:lnTo>
                  <a:pt x="7436" y="144602"/>
                </a:lnTo>
                <a:lnTo>
                  <a:pt x="7436" y="136304"/>
                </a:lnTo>
                <a:lnTo>
                  <a:pt x="6778" y="144602"/>
                </a:lnTo>
                <a:lnTo>
                  <a:pt x="4272" y="144602"/>
                </a:lnTo>
                <a:lnTo>
                  <a:pt x="3615" y="136304"/>
                </a:lnTo>
                <a:lnTo>
                  <a:pt x="3615" y="144602"/>
                </a:lnTo>
                <a:lnTo>
                  <a:pt x="1356" y="144602"/>
                </a:lnTo>
                <a:lnTo>
                  <a:pt x="1356" y="125089"/>
                </a:lnTo>
                <a:lnTo>
                  <a:pt x="4971" y="125089"/>
                </a:lnTo>
                <a:lnTo>
                  <a:pt x="5546" y="131744"/>
                </a:lnTo>
                <a:lnTo>
                  <a:pt x="6080" y="125089"/>
                </a:lnTo>
                <a:close/>
                <a:moveTo>
                  <a:pt x="19390" y="125089"/>
                </a:moveTo>
                <a:lnTo>
                  <a:pt x="19390" y="144602"/>
                </a:lnTo>
                <a:lnTo>
                  <a:pt x="17172" y="144602"/>
                </a:lnTo>
                <a:lnTo>
                  <a:pt x="17172" y="136304"/>
                </a:lnTo>
                <a:lnTo>
                  <a:pt x="16473" y="144602"/>
                </a:lnTo>
                <a:lnTo>
                  <a:pt x="13967" y="144602"/>
                </a:lnTo>
                <a:lnTo>
                  <a:pt x="13310" y="136304"/>
                </a:lnTo>
                <a:lnTo>
                  <a:pt x="13310" y="144602"/>
                </a:lnTo>
                <a:lnTo>
                  <a:pt x="11051" y="144602"/>
                </a:lnTo>
                <a:lnTo>
                  <a:pt x="11051" y="125089"/>
                </a:lnTo>
                <a:lnTo>
                  <a:pt x="14707" y="125089"/>
                </a:lnTo>
                <a:lnTo>
                  <a:pt x="15241" y="131744"/>
                </a:lnTo>
                <a:lnTo>
                  <a:pt x="15775" y="125089"/>
                </a:lnTo>
                <a:close/>
                <a:moveTo>
                  <a:pt x="29126" y="125089"/>
                </a:moveTo>
                <a:lnTo>
                  <a:pt x="29126" y="144602"/>
                </a:lnTo>
                <a:lnTo>
                  <a:pt x="26866" y="144602"/>
                </a:lnTo>
                <a:lnTo>
                  <a:pt x="26866" y="136304"/>
                </a:lnTo>
                <a:lnTo>
                  <a:pt x="26168" y="144602"/>
                </a:lnTo>
                <a:lnTo>
                  <a:pt x="23703" y="144602"/>
                </a:lnTo>
                <a:lnTo>
                  <a:pt x="23005" y="136304"/>
                </a:lnTo>
                <a:lnTo>
                  <a:pt x="23005" y="144602"/>
                </a:lnTo>
                <a:lnTo>
                  <a:pt x="20745" y="144602"/>
                </a:lnTo>
                <a:lnTo>
                  <a:pt x="20745" y="125089"/>
                </a:lnTo>
                <a:lnTo>
                  <a:pt x="24402" y="125089"/>
                </a:lnTo>
                <a:lnTo>
                  <a:pt x="24936" y="131744"/>
                </a:lnTo>
                <a:lnTo>
                  <a:pt x="25470" y="125089"/>
                </a:lnTo>
                <a:close/>
                <a:moveTo>
                  <a:pt x="38821" y="125089"/>
                </a:moveTo>
                <a:lnTo>
                  <a:pt x="38821" y="144602"/>
                </a:lnTo>
                <a:lnTo>
                  <a:pt x="36561" y="144602"/>
                </a:lnTo>
                <a:lnTo>
                  <a:pt x="36561" y="136304"/>
                </a:lnTo>
                <a:lnTo>
                  <a:pt x="35863" y="144602"/>
                </a:lnTo>
                <a:lnTo>
                  <a:pt x="33398" y="144602"/>
                </a:lnTo>
                <a:lnTo>
                  <a:pt x="32700" y="136304"/>
                </a:lnTo>
                <a:lnTo>
                  <a:pt x="32700" y="144602"/>
                </a:lnTo>
                <a:lnTo>
                  <a:pt x="30440" y="144602"/>
                </a:lnTo>
                <a:lnTo>
                  <a:pt x="30440" y="125089"/>
                </a:lnTo>
                <a:lnTo>
                  <a:pt x="34097" y="125089"/>
                </a:lnTo>
                <a:lnTo>
                  <a:pt x="34631" y="131744"/>
                </a:lnTo>
                <a:lnTo>
                  <a:pt x="35165" y="125089"/>
                </a:lnTo>
                <a:close/>
                <a:moveTo>
                  <a:pt x="48516" y="125089"/>
                </a:moveTo>
                <a:lnTo>
                  <a:pt x="48516" y="144602"/>
                </a:lnTo>
                <a:lnTo>
                  <a:pt x="46256" y="144602"/>
                </a:lnTo>
                <a:lnTo>
                  <a:pt x="46256" y="136304"/>
                </a:lnTo>
                <a:lnTo>
                  <a:pt x="45558" y="144602"/>
                </a:lnTo>
                <a:lnTo>
                  <a:pt x="43093" y="144602"/>
                </a:lnTo>
                <a:lnTo>
                  <a:pt x="42436" y="136304"/>
                </a:lnTo>
                <a:lnTo>
                  <a:pt x="42436" y="144602"/>
                </a:lnTo>
                <a:lnTo>
                  <a:pt x="40176" y="144602"/>
                </a:lnTo>
                <a:lnTo>
                  <a:pt x="40176" y="125089"/>
                </a:lnTo>
                <a:lnTo>
                  <a:pt x="43791" y="125089"/>
                </a:lnTo>
                <a:lnTo>
                  <a:pt x="44326" y="131744"/>
                </a:lnTo>
                <a:lnTo>
                  <a:pt x="44860" y="125089"/>
                </a:lnTo>
                <a:close/>
                <a:moveTo>
                  <a:pt x="58211" y="125089"/>
                </a:moveTo>
                <a:lnTo>
                  <a:pt x="58211" y="144602"/>
                </a:lnTo>
                <a:lnTo>
                  <a:pt x="55951" y="144602"/>
                </a:lnTo>
                <a:lnTo>
                  <a:pt x="55951" y="136304"/>
                </a:lnTo>
                <a:lnTo>
                  <a:pt x="55294" y="144602"/>
                </a:lnTo>
                <a:lnTo>
                  <a:pt x="52788" y="144602"/>
                </a:lnTo>
                <a:lnTo>
                  <a:pt x="52131" y="136304"/>
                </a:lnTo>
                <a:lnTo>
                  <a:pt x="52131" y="144602"/>
                </a:lnTo>
                <a:lnTo>
                  <a:pt x="49871" y="144602"/>
                </a:lnTo>
                <a:lnTo>
                  <a:pt x="49871" y="125089"/>
                </a:lnTo>
                <a:lnTo>
                  <a:pt x="53486" y="125089"/>
                </a:lnTo>
                <a:lnTo>
                  <a:pt x="54020" y="131744"/>
                </a:lnTo>
                <a:lnTo>
                  <a:pt x="54596" y="125089"/>
                </a:lnTo>
                <a:close/>
                <a:moveTo>
                  <a:pt x="67906" y="125089"/>
                </a:moveTo>
                <a:lnTo>
                  <a:pt x="67906" y="144602"/>
                </a:lnTo>
                <a:lnTo>
                  <a:pt x="65646" y="144602"/>
                </a:lnTo>
                <a:lnTo>
                  <a:pt x="65646" y="136304"/>
                </a:lnTo>
                <a:lnTo>
                  <a:pt x="64989" y="144602"/>
                </a:lnTo>
                <a:lnTo>
                  <a:pt x="62483" y="144602"/>
                </a:lnTo>
                <a:lnTo>
                  <a:pt x="61826" y="136304"/>
                </a:lnTo>
                <a:lnTo>
                  <a:pt x="61826" y="144602"/>
                </a:lnTo>
                <a:lnTo>
                  <a:pt x="59566" y="144602"/>
                </a:lnTo>
                <a:lnTo>
                  <a:pt x="59566" y="125089"/>
                </a:lnTo>
                <a:lnTo>
                  <a:pt x="63181" y="125089"/>
                </a:lnTo>
                <a:lnTo>
                  <a:pt x="63715" y="131744"/>
                </a:lnTo>
                <a:lnTo>
                  <a:pt x="64290" y="125089"/>
                </a:lnTo>
                <a:close/>
                <a:moveTo>
                  <a:pt x="77600" y="125089"/>
                </a:moveTo>
                <a:lnTo>
                  <a:pt x="77600" y="144602"/>
                </a:lnTo>
                <a:lnTo>
                  <a:pt x="75341" y="144602"/>
                </a:lnTo>
                <a:lnTo>
                  <a:pt x="75341" y="136304"/>
                </a:lnTo>
                <a:lnTo>
                  <a:pt x="74684" y="144602"/>
                </a:lnTo>
                <a:lnTo>
                  <a:pt x="72178" y="144602"/>
                </a:lnTo>
                <a:lnTo>
                  <a:pt x="71521" y="136304"/>
                </a:lnTo>
                <a:lnTo>
                  <a:pt x="71521" y="144602"/>
                </a:lnTo>
                <a:lnTo>
                  <a:pt x="69261" y="144602"/>
                </a:lnTo>
                <a:lnTo>
                  <a:pt x="69261" y="125089"/>
                </a:lnTo>
                <a:lnTo>
                  <a:pt x="72876" y="125089"/>
                </a:lnTo>
                <a:lnTo>
                  <a:pt x="73451" y="131744"/>
                </a:lnTo>
                <a:lnTo>
                  <a:pt x="73985" y="125089"/>
                </a:lnTo>
                <a:close/>
                <a:moveTo>
                  <a:pt x="87295" y="125089"/>
                </a:moveTo>
                <a:lnTo>
                  <a:pt x="87295" y="144602"/>
                </a:lnTo>
                <a:lnTo>
                  <a:pt x="85077" y="144602"/>
                </a:lnTo>
                <a:lnTo>
                  <a:pt x="85077" y="136304"/>
                </a:lnTo>
                <a:lnTo>
                  <a:pt x="84379" y="144602"/>
                </a:lnTo>
                <a:lnTo>
                  <a:pt x="81914" y="144602"/>
                </a:lnTo>
                <a:lnTo>
                  <a:pt x="81216" y="136304"/>
                </a:lnTo>
                <a:lnTo>
                  <a:pt x="81216" y="144602"/>
                </a:lnTo>
                <a:lnTo>
                  <a:pt x="78956" y="144602"/>
                </a:lnTo>
                <a:lnTo>
                  <a:pt x="78956" y="125089"/>
                </a:lnTo>
                <a:lnTo>
                  <a:pt x="82612" y="125089"/>
                </a:lnTo>
                <a:lnTo>
                  <a:pt x="83146" y="131744"/>
                </a:lnTo>
                <a:lnTo>
                  <a:pt x="83680" y="125089"/>
                </a:lnTo>
                <a:close/>
                <a:moveTo>
                  <a:pt x="96990" y="125089"/>
                </a:moveTo>
                <a:lnTo>
                  <a:pt x="96990" y="144602"/>
                </a:lnTo>
                <a:lnTo>
                  <a:pt x="94772" y="144602"/>
                </a:lnTo>
                <a:lnTo>
                  <a:pt x="94772" y="136304"/>
                </a:lnTo>
                <a:lnTo>
                  <a:pt x="94074" y="144602"/>
                </a:lnTo>
                <a:lnTo>
                  <a:pt x="91609" y="144602"/>
                </a:lnTo>
                <a:lnTo>
                  <a:pt x="90910" y="136304"/>
                </a:lnTo>
                <a:lnTo>
                  <a:pt x="90910" y="144602"/>
                </a:lnTo>
                <a:lnTo>
                  <a:pt x="88651" y="144602"/>
                </a:lnTo>
                <a:lnTo>
                  <a:pt x="88651" y="125089"/>
                </a:lnTo>
                <a:lnTo>
                  <a:pt x="92307" y="125089"/>
                </a:lnTo>
                <a:lnTo>
                  <a:pt x="92841" y="131744"/>
                </a:lnTo>
                <a:lnTo>
                  <a:pt x="93375" y="125089"/>
                </a:lnTo>
                <a:close/>
                <a:moveTo>
                  <a:pt x="106726" y="125089"/>
                </a:moveTo>
                <a:lnTo>
                  <a:pt x="106726" y="144602"/>
                </a:lnTo>
                <a:lnTo>
                  <a:pt x="104467" y="144602"/>
                </a:lnTo>
                <a:lnTo>
                  <a:pt x="104467" y="136304"/>
                </a:lnTo>
                <a:lnTo>
                  <a:pt x="103769" y="144602"/>
                </a:lnTo>
                <a:lnTo>
                  <a:pt x="101304" y="144602"/>
                </a:lnTo>
                <a:lnTo>
                  <a:pt x="100605" y="136304"/>
                </a:lnTo>
                <a:lnTo>
                  <a:pt x="100605" y="144602"/>
                </a:lnTo>
                <a:lnTo>
                  <a:pt x="98387" y="144602"/>
                </a:lnTo>
                <a:lnTo>
                  <a:pt x="98387" y="125089"/>
                </a:lnTo>
                <a:lnTo>
                  <a:pt x="102002" y="125089"/>
                </a:lnTo>
                <a:lnTo>
                  <a:pt x="102536" y="131744"/>
                </a:lnTo>
                <a:lnTo>
                  <a:pt x="103070" y="125089"/>
                </a:lnTo>
                <a:close/>
                <a:moveTo>
                  <a:pt x="116421" y="125089"/>
                </a:moveTo>
                <a:lnTo>
                  <a:pt x="116421" y="144602"/>
                </a:lnTo>
                <a:lnTo>
                  <a:pt x="114162" y="144602"/>
                </a:lnTo>
                <a:lnTo>
                  <a:pt x="114162" y="136304"/>
                </a:lnTo>
                <a:lnTo>
                  <a:pt x="113505" y="144602"/>
                </a:lnTo>
                <a:lnTo>
                  <a:pt x="110999" y="144602"/>
                </a:lnTo>
                <a:lnTo>
                  <a:pt x="110300" y="136304"/>
                </a:lnTo>
                <a:lnTo>
                  <a:pt x="110300" y="144602"/>
                </a:lnTo>
                <a:lnTo>
                  <a:pt x="108082" y="144602"/>
                </a:lnTo>
                <a:lnTo>
                  <a:pt x="108082" y="125089"/>
                </a:lnTo>
                <a:lnTo>
                  <a:pt x="111697" y="125089"/>
                </a:lnTo>
                <a:lnTo>
                  <a:pt x="112231" y="131744"/>
                </a:lnTo>
                <a:lnTo>
                  <a:pt x="112806" y="125089"/>
                </a:lnTo>
                <a:close/>
                <a:moveTo>
                  <a:pt x="9695" y="145711"/>
                </a:moveTo>
                <a:lnTo>
                  <a:pt x="9695" y="165183"/>
                </a:lnTo>
                <a:lnTo>
                  <a:pt x="7436" y="165183"/>
                </a:lnTo>
                <a:lnTo>
                  <a:pt x="7436" y="156885"/>
                </a:lnTo>
                <a:lnTo>
                  <a:pt x="6778" y="165183"/>
                </a:lnTo>
                <a:lnTo>
                  <a:pt x="4272" y="165183"/>
                </a:lnTo>
                <a:lnTo>
                  <a:pt x="3615" y="156885"/>
                </a:lnTo>
                <a:lnTo>
                  <a:pt x="3615" y="165183"/>
                </a:lnTo>
                <a:lnTo>
                  <a:pt x="1356" y="165183"/>
                </a:lnTo>
                <a:lnTo>
                  <a:pt x="1356" y="145711"/>
                </a:lnTo>
                <a:lnTo>
                  <a:pt x="4971" y="145711"/>
                </a:lnTo>
                <a:lnTo>
                  <a:pt x="5546" y="152325"/>
                </a:lnTo>
                <a:lnTo>
                  <a:pt x="6080" y="145711"/>
                </a:lnTo>
                <a:close/>
                <a:moveTo>
                  <a:pt x="19390" y="145711"/>
                </a:moveTo>
                <a:lnTo>
                  <a:pt x="19390" y="165183"/>
                </a:lnTo>
                <a:lnTo>
                  <a:pt x="17172" y="165183"/>
                </a:lnTo>
                <a:lnTo>
                  <a:pt x="17172" y="156885"/>
                </a:lnTo>
                <a:lnTo>
                  <a:pt x="16473" y="165183"/>
                </a:lnTo>
                <a:lnTo>
                  <a:pt x="13967" y="165183"/>
                </a:lnTo>
                <a:lnTo>
                  <a:pt x="13310" y="156885"/>
                </a:lnTo>
                <a:lnTo>
                  <a:pt x="13310" y="165183"/>
                </a:lnTo>
                <a:lnTo>
                  <a:pt x="11051" y="165183"/>
                </a:lnTo>
                <a:lnTo>
                  <a:pt x="11051" y="145711"/>
                </a:lnTo>
                <a:lnTo>
                  <a:pt x="14707" y="145711"/>
                </a:lnTo>
                <a:lnTo>
                  <a:pt x="15241" y="152325"/>
                </a:lnTo>
                <a:lnTo>
                  <a:pt x="15775" y="145711"/>
                </a:lnTo>
                <a:close/>
                <a:moveTo>
                  <a:pt x="29126" y="145711"/>
                </a:moveTo>
                <a:lnTo>
                  <a:pt x="29126" y="165183"/>
                </a:lnTo>
                <a:lnTo>
                  <a:pt x="26866" y="165183"/>
                </a:lnTo>
                <a:lnTo>
                  <a:pt x="26866" y="156885"/>
                </a:lnTo>
                <a:lnTo>
                  <a:pt x="26168" y="165183"/>
                </a:lnTo>
                <a:lnTo>
                  <a:pt x="23703" y="165183"/>
                </a:lnTo>
                <a:lnTo>
                  <a:pt x="23005" y="156885"/>
                </a:lnTo>
                <a:lnTo>
                  <a:pt x="23005" y="165183"/>
                </a:lnTo>
                <a:lnTo>
                  <a:pt x="20745" y="165183"/>
                </a:lnTo>
                <a:lnTo>
                  <a:pt x="20745" y="145711"/>
                </a:lnTo>
                <a:lnTo>
                  <a:pt x="24402" y="145711"/>
                </a:lnTo>
                <a:lnTo>
                  <a:pt x="24936" y="152325"/>
                </a:lnTo>
                <a:lnTo>
                  <a:pt x="25470" y="145711"/>
                </a:lnTo>
                <a:close/>
                <a:moveTo>
                  <a:pt x="38821" y="145711"/>
                </a:moveTo>
                <a:lnTo>
                  <a:pt x="38821" y="165183"/>
                </a:lnTo>
                <a:lnTo>
                  <a:pt x="36561" y="165183"/>
                </a:lnTo>
                <a:lnTo>
                  <a:pt x="36561" y="156885"/>
                </a:lnTo>
                <a:lnTo>
                  <a:pt x="35863" y="165183"/>
                </a:lnTo>
                <a:lnTo>
                  <a:pt x="33398" y="165183"/>
                </a:lnTo>
                <a:lnTo>
                  <a:pt x="32700" y="156885"/>
                </a:lnTo>
                <a:lnTo>
                  <a:pt x="32700" y="165183"/>
                </a:lnTo>
                <a:lnTo>
                  <a:pt x="30440" y="165183"/>
                </a:lnTo>
                <a:lnTo>
                  <a:pt x="30440" y="145711"/>
                </a:lnTo>
                <a:lnTo>
                  <a:pt x="34097" y="145711"/>
                </a:lnTo>
                <a:lnTo>
                  <a:pt x="34631" y="152325"/>
                </a:lnTo>
                <a:lnTo>
                  <a:pt x="35165" y="145711"/>
                </a:lnTo>
                <a:close/>
                <a:moveTo>
                  <a:pt x="48516" y="145711"/>
                </a:moveTo>
                <a:lnTo>
                  <a:pt x="48516" y="165183"/>
                </a:lnTo>
                <a:lnTo>
                  <a:pt x="46256" y="165183"/>
                </a:lnTo>
                <a:lnTo>
                  <a:pt x="46256" y="156885"/>
                </a:lnTo>
                <a:lnTo>
                  <a:pt x="45558" y="165183"/>
                </a:lnTo>
                <a:lnTo>
                  <a:pt x="43093" y="165183"/>
                </a:lnTo>
                <a:lnTo>
                  <a:pt x="42436" y="156885"/>
                </a:lnTo>
                <a:lnTo>
                  <a:pt x="42436" y="165183"/>
                </a:lnTo>
                <a:lnTo>
                  <a:pt x="40176" y="165183"/>
                </a:lnTo>
                <a:lnTo>
                  <a:pt x="40176" y="145711"/>
                </a:lnTo>
                <a:lnTo>
                  <a:pt x="43791" y="145711"/>
                </a:lnTo>
                <a:lnTo>
                  <a:pt x="44326" y="152325"/>
                </a:lnTo>
                <a:lnTo>
                  <a:pt x="44860" y="145711"/>
                </a:lnTo>
                <a:close/>
                <a:moveTo>
                  <a:pt x="58211" y="145711"/>
                </a:moveTo>
                <a:lnTo>
                  <a:pt x="58211" y="165183"/>
                </a:lnTo>
                <a:lnTo>
                  <a:pt x="55951" y="165183"/>
                </a:lnTo>
                <a:lnTo>
                  <a:pt x="55951" y="156885"/>
                </a:lnTo>
                <a:lnTo>
                  <a:pt x="55294" y="165183"/>
                </a:lnTo>
                <a:lnTo>
                  <a:pt x="52788" y="165183"/>
                </a:lnTo>
                <a:lnTo>
                  <a:pt x="52131" y="156885"/>
                </a:lnTo>
                <a:lnTo>
                  <a:pt x="52131" y="165183"/>
                </a:lnTo>
                <a:lnTo>
                  <a:pt x="49871" y="165183"/>
                </a:lnTo>
                <a:lnTo>
                  <a:pt x="49871" y="145711"/>
                </a:lnTo>
                <a:lnTo>
                  <a:pt x="53486" y="145711"/>
                </a:lnTo>
                <a:lnTo>
                  <a:pt x="54020" y="152325"/>
                </a:lnTo>
                <a:lnTo>
                  <a:pt x="54596" y="145711"/>
                </a:lnTo>
                <a:close/>
                <a:moveTo>
                  <a:pt x="67906" y="145711"/>
                </a:moveTo>
                <a:lnTo>
                  <a:pt x="67906" y="165183"/>
                </a:lnTo>
                <a:lnTo>
                  <a:pt x="65646" y="165183"/>
                </a:lnTo>
                <a:lnTo>
                  <a:pt x="65646" y="156885"/>
                </a:lnTo>
                <a:lnTo>
                  <a:pt x="64989" y="165183"/>
                </a:lnTo>
                <a:lnTo>
                  <a:pt x="62483" y="165183"/>
                </a:lnTo>
                <a:lnTo>
                  <a:pt x="61826" y="156885"/>
                </a:lnTo>
                <a:lnTo>
                  <a:pt x="61826" y="165183"/>
                </a:lnTo>
                <a:lnTo>
                  <a:pt x="59566" y="165183"/>
                </a:lnTo>
                <a:lnTo>
                  <a:pt x="59566" y="145711"/>
                </a:lnTo>
                <a:lnTo>
                  <a:pt x="63181" y="145711"/>
                </a:lnTo>
                <a:lnTo>
                  <a:pt x="63715" y="152325"/>
                </a:lnTo>
                <a:lnTo>
                  <a:pt x="64290" y="145711"/>
                </a:lnTo>
                <a:close/>
                <a:moveTo>
                  <a:pt x="77600" y="145711"/>
                </a:moveTo>
                <a:lnTo>
                  <a:pt x="77600" y="165183"/>
                </a:lnTo>
                <a:lnTo>
                  <a:pt x="75341" y="165183"/>
                </a:lnTo>
                <a:lnTo>
                  <a:pt x="75341" y="156885"/>
                </a:lnTo>
                <a:lnTo>
                  <a:pt x="74684" y="165183"/>
                </a:lnTo>
                <a:lnTo>
                  <a:pt x="72178" y="165183"/>
                </a:lnTo>
                <a:lnTo>
                  <a:pt x="71521" y="156885"/>
                </a:lnTo>
                <a:lnTo>
                  <a:pt x="71521" y="165183"/>
                </a:lnTo>
                <a:lnTo>
                  <a:pt x="69261" y="165183"/>
                </a:lnTo>
                <a:lnTo>
                  <a:pt x="69261" y="145711"/>
                </a:lnTo>
                <a:lnTo>
                  <a:pt x="72876" y="145711"/>
                </a:lnTo>
                <a:lnTo>
                  <a:pt x="73451" y="152325"/>
                </a:lnTo>
                <a:lnTo>
                  <a:pt x="73985" y="145711"/>
                </a:lnTo>
                <a:close/>
                <a:moveTo>
                  <a:pt x="87295" y="145711"/>
                </a:moveTo>
                <a:lnTo>
                  <a:pt x="87295" y="165183"/>
                </a:lnTo>
                <a:lnTo>
                  <a:pt x="85077" y="165183"/>
                </a:lnTo>
                <a:lnTo>
                  <a:pt x="85077" y="156885"/>
                </a:lnTo>
                <a:lnTo>
                  <a:pt x="84379" y="165183"/>
                </a:lnTo>
                <a:lnTo>
                  <a:pt x="81914" y="165183"/>
                </a:lnTo>
                <a:lnTo>
                  <a:pt x="81216" y="156885"/>
                </a:lnTo>
                <a:lnTo>
                  <a:pt x="81216" y="165183"/>
                </a:lnTo>
                <a:lnTo>
                  <a:pt x="78956" y="165183"/>
                </a:lnTo>
                <a:lnTo>
                  <a:pt x="78956" y="145711"/>
                </a:lnTo>
                <a:lnTo>
                  <a:pt x="82612" y="145711"/>
                </a:lnTo>
                <a:lnTo>
                  <a:pt x="83146" y="152325"/>
                </a:lnTo>
                <a:lnTo>
                  <a:pt x="83680" y="145711"/>
                </a:lnTo>
                <a:close/>
                <a:moveTo>
                  <a:pt x="96990" y="145711"/>
                </a:moveTo>
                <a:lnTo>
                  <a:pt x="96990" y="165183"/>
                </a:lnTo>
                <a:lnTo>
                  <a:pt x="94772" y="165183"/>
                </a:lnTo>
                <a:lnTo>
                  <a:pt x="94772" y="156885"/>
                </a:lnTo>
                <a:lnTo>
                  <a:pt x="94074" y="165183"/>
                </a:lnTo>
                <a:lnTo>
                  <a:pt x="91609" y="165183"/>
                </a:lnTo>
                <a:lnTo>
                  <a:pt x="90910" y="156885"/>
                </a:lnTo>
                <a:lnTo>
                  <a:pt x="90910" y="165183"/>
                </a:lnTo>
                <a:lnTo>
                  <a:pt x="88651" y="165183"/>
                </a:lnTo>
                <a:lnTo>
                  <a:pt x="88651" y="145711"/>
                </a:lnTo>
                <a:lnTo>
                  <a:pt x="92307" y="145711"/>
                </a:lnTo>
                <a:lnTo>
                  <a:pt x="92841" y="152325"/>
                </a:lnTo>
                <a:lnTo>
                  <a:pt x="93375" y="145711"/>
                </a:lnTo>
                <a:close/>
                <a:moveTo>
                  <a:pt x="106726" y="145711"/>
                </a:moveTo>
                <a:lnTo>
                  <a:pt x="106726" y="165183"/>
                </a:lnTo>
                <a:lnTo>
                  <a:pt x="104467" y="165183"/>
                </a:lnTo>
                <a:lnTo>
                  <a:pt x="104467" y="156885"/>
                </a:lnTo>
                <a:lnTo>
                  <a:pt x="103769" y="165183"/>
                </a:lnTo>
                <a:lnTo>
                  <a:pt x="101304" y="165183"/>
                </a:lnTo>
                <a:lnTo>
                  <a:pt x="100605" y="156885"/>
                </a:lnTo>
                <a:lnTo>
                  <a:pt x="100605" y="165183"/>
                </a:lnTo>
                <a:lnTo>
                  <a:pt x="98387" y="165183"/>
                </a:lnTo>
                <a:lnTo>
                  <a:pt x="98387" y="145711"/>
                </a:lnTo>
                <a:lnTo>
                  <a:pt x="102002" y="145711"/>
                </a:lnTo>
                <a:lnTo>
                  <a:pt x="102536" y="152325"/>
                </a:lnTo>
                <a:lnTo>
                  <a:pt x="103070" y="145711"/>
                </a:lnTo>
                <a:close/>
                <a:moveTo>
                  <a:pt x="116421" y="145711"/>
                </a:moveTo>
                <a:lnTo>
                  <a:pt x="116421" y="165183"/>
                </a:lnTo>
                <a:lnTo>
                  <a:pt x="114162" y="165183"/>
                </a:lnTo>
                <a:lnTo>
                  <a:pt x="114162" y="156885"/>
                </a:lnTo>
                <a:lnTo>
                  <a:pt x="113505" y="165183"/>
                </a:lnTo>
                <a:lnTo>
                  <a:pt x="110999" y="165183"/>
                </a:lnTo>
                <a:lnTo>
                  <a:pt x="110300" y="156885"/>
                </a:lnTo>
                <a:lnTo>
                  <a:pt x="110300" y="165183"/>
                </a:lnTo>
                <a:lnTo>
                  <a:pt x="108082" y="165183"/>
                </a:lnTo>
                <a:lnTo>
                  <a:pt x="108082" y="145711"/>
                </a:lnTo>
                <a:lnTo>
                  <a:pt x="111697" y="145711"/>
                </a:lnTo>
                <a:lnTo>
                  <a:pt x="112231" y="152325"/>
                </a:lnTo>
                <a:lnTo>
                  <a:pt x="112806" y="145711"/>
                </a:lnTo>
                <a:close/>
                <a:moveTo>
                  <a:pt x="9695" y="166293"/>
                </a:moveTo>
                <a:lnTo>
                  <a:pt x="9695" y="185806"/>
                </a:lnTo>
                <a:lnTo>
                  <a:pt x="7436" y="185806"/>
                </a:lnTo>
                <a:lnTo>
                  <a:pt x="7436" y="177466"/>
                </a:lnTo>
                <a:lnTo>
                  <a:pt x="6778" y="185806"/>
                </a:lnTo>
                <a:lnTo>
                  <a:pt x="4272" y="185806"/>
                </a:lnTo>
                <a:lnTo>
                  <a:pt x="3615" y="177466"/>
                </a:lnTo>
                <a:lnTo>
                  <a:pt x="3615" y="185806"/>
                </a:lnTo>
                <a:lnTo>
                  <a:pt x="1356" y="185806"/>
                </a:lnTo>
                <a:lnTo>
                  <a:pt x="1356" y="166293"/>
                </a:lnTo>
                <a:lnTo>
                  <a:pt x="4971" y="166293"/>
                </a:lnTo>
                <a:lnTo>
                  <a:pt x="5546" y="172906"/>
                </a:lnTo>
                <a:lnTo>
                  <a:pt x="6080" y="166293"/>
                </a:lnTo>
                <a:close/>
                <a:moveTo>
                  <a:pt x="19390" y="166293"/>
                </a:moveTo>
                <a:lnTo>
                  <a:pt x="19390" y="185806"/>
                </a:lnTo>
                <a:lnTo>
                  <a:pt x="17172" y="185806"/>
                </a:lnTo>
                <a:lnTo>
                  <a:pt x="17172" y="177466"/>
                </a:lnTo>
                <a:lnTo>
                  <a:pt x="16473" y="185806"/>
                </a:lnTo>
                <a:lnTo>
                  <a:pt x="13967" y="185806"/>
                </a:lnTo>
                <a:lnTo>
                  <a:pt x="13310" y="177466"/>
                </a:lnTo>
                <a:lnTo>
                  <a:pt x="13310" y="185806"/>
                </a:lnTo>
                <a:lnTo>
                  <a:pt x="11051" y="185806"/>
                </a:lnTo>
                <a:lnTo>
                  <a:pt x="11051" y="166293"/>
                </a:lnTo>
                <a:lnTo>
                  <a:pt x="14707" y="166293"/>
                </a:lnTo>
                <a:lnTo>
                  <a:pt x="15241" y="172906"/>
                </a:lnTo>
                <a:lnTo>
                  <a:pt x="15775" y="166293"/>
                </a:lnTo>
                <a:close/>
                <a:moveTo>
                  <a:pt x="29126" y="166293"/>
                </a:moveTo>
                <a:lnTo>
                  <a:pt x="29126" y="185806"/>
                </a:lnTo>
                <a:lnTo>
                  <a:pt x="26866" y="185806"/>
                </a:lnTo>
                <a:lnTo>
                  <a:pt x="26866" y="177466"/>
                </a:lnTo>
                <a:lnTo>
                  <a:pt x="26168" y="185806"/>
                </a:lnTo>
                <a:lnTo>
                  <a:pt x="23703" y="185806"/>
                </a:lnTo>
                <a:lnTo>
                  <a:pt x="23005" y="177466"/>
                </a:lnTo>
                <a:lnTo>
                  <a:pt x="23005" y="185806"/>
                </a:lnTo>
                <a:lnTo>
                  <a:pt x="20745" y="185806"/>
                </a:lnTo>
                <a:lnTo>
                  <a:pt x="20745" y="166293"/>
                </a:lnTo>
                <a:lnTo>
                  <a:pt x="24402" y="166293"/>
                </a:lnTo>
                <a:lnTo>
                  <a:pt x="24936" y="172906"/>
                </a:lnTo>
                <a:lnTo>
                  <a:pt x="25470" y="166293"/>
                </a:lnTo>
                <a:close/>
                <a:moveTo>
                  <a:pt x="38821" y="166293"/>
                </a:moveTo>
                <a:lnTo>
                  <a:pt x="38821" y="185806"/>
                </a:lnTo>
                <a:lnTo>
                  <a:pt x="36561" y="185806"/>
                </a:lnTo>
                <a:lnTo>
                  <a:pt x="36561" y="177466"/>
                </a:lnTo>
                <a:lnTo>
                  <a:pt x="35863" y="185806"/>
                </a:lnTo>
                <a:lnTo>
                  <a:pt x="33398" y="185806"/>
                </a:lnTo>
                <a:lnTo>
                  <a:pt x="32700" y="177466"/>
                </a:lnTo>
                <a:lnTo>
                  <a:pt x="32700" y="185806"/>
                </a:lnTo>
                <a:lnTo>
                  <a:pt x="30440" y="185806"/>
                </a:lnTo>
                <a:lnTo>
                  <a:pt x="30440" y="166293"/>
                </a:lnTo>
                <a:lnTo>
                  <a:pt x="34097" y="166293"/>
                </a:lnTo>
                <a:lnTo>
                  <a:pt x="34631" y="172906"/>
                </a:lnTo>
                <a:lnTo>
                  <a:pt x="35165" y="166293"/>
                </a:lnTo>
                <a:close/>
                <a:moveTo>
                  <a:pt x="48516" y="166293"/>
                </a:moveTo>
                <a:lnTo>
                  <a:pt x="48516" y="185806"/>
                </a:lnTo>
                <a:lnTo>
                  <a:pt x="46256" y="185806"/>
                </a:lnTo>
                <a:lnTo>
                  <a:pt x="46256" y="177466"/>
                </a:lnTo>
                <a:lnTo>
                  <a:pt x="45558" y="185806"/>
                </a:lnTo>
                <a:lnTo>
                  <a:pt x="43093" y="185806"/>
                </a:lnTo>
                <a:lnTo>
                  <a:pt x="42436" y="177466"/>
                </a:lnTo>
                <a:lnTo>
                  <a:pt x="42436" y="185806"/>
                </a:lnTo>
                <a:lnTo>
                  <a:pt x="40176" y="185806"/>
                </a:lnTo>
                <a:lnTo>
                  <a:pt x="40176" y="166293"/>
                </a:lnTo>
                <a:lnTo>
                  <a:pt x="43791" y="166293"/>
                </a:lnTo>
                <a:lnTo>
                  <a:pt x="44326" y="172906"/>
                </a:lnTo>
                <a:lnTo>
                  <a:pt x="44860" y="166293"/>
                </a:lnTo>
                <a:close/>
                <a:moveTo>
                  <a:pt x="58211" y="166293"/>
                </a:moveTo>
                <a:lnTo>
                  <a:pt x="58211" y="185806"/>
                </a:lnTo>
                <a:lnTo>
                  <a:pt x="55951" y="185806"/>
                </a:lnTo>
                <a:lnTo>
                  <a:pt x="55951" y="177466"/>
                </a:lnTo>
                <a:lnTo>
                  <a:pt x="55294" y="185806"/>
                </a:lnTo>
                <a:lnTo>
                  <a:pt x="52788" y="185806"/>
                </a:lnTo>
                <a:lnTo>
                  <a:pt x="52131" y="177466"/>
                </a:lnTo>
                <a:lnTo>
                  <a:pt x="52131" y="185806"/>
                </a:lnTo>
                <a:lnTo>
                  <a:pt x="49871" y="185806"/>
                </a:lnTo>
                <a:lnTo>
                  <a:pt x="49871" y="166293"/>
                </a:lnTo>
                <a:lnTo>
                  <a:pt x="53486" y="166293"/>
                </a:lnTo>
                <a:lnTo>
                  <a:pt x="54020" y="172906"/>
                </a:lnTo>
                <a:lnTo>
                  <a:pt x="54596" y="166293"/>
                </a:lnTo>
                <a:close/>
                <a:moveTo>
                  <a:pt x="67906" y="166293"/>
                </a:moveTo>
                <a:lnTo>
                  <a:pt x="67906" y="185806"/>
                </a:lnTo>
                <a:lnTo>
                  <a:pt x="65646" y="185806"/>
                </a:lnTo>
                <a:lnTo>
                  <a:pt x="65646" y="177466"/>
                </a:lnTo>
                <a:lnTo>
                  <a:pt x="64989" y="185806"/>
                </a:lnTo>
                <a:lnTo>
                  <a:pt x="62483" y="185806"/>
                </a:lnTo>
                <a:lnTo>
                  <a:pt x="61826" y="177466"/>
                </a:lnTo>
                <a:lnTo>
                  <a:pt x="61826" y="185806"/>
                </a:lnTo>
                <a:lnTo>
                  <a:pt x="59566" y="185806"/>
                </a:lnTo>
                <a:lnTo>
                  <a:pt x="59566" y="166293"/>
                </a:lnTo>
                <a:lnTo>
                  <a:pt x="63181" y="166293"/>
                </a:lnTo>
                <a:lnTo>
                  <a:pt x="63715" y="172906"/>
                </a:lnTo>
                <a:lnTo>
                  <a:pt x="64290" y="166293"/>
                </a:lnTo>
                <a:close/>
                <a:moveTo>
                  <a:pt x="77600" y="166293"/>
                </a:moveTo>
                <a:lnTo>
                  <a:pt x="77600" y="185806"/>
                </a:lnTo>
                <a:lnTo>
                  <a:pt x="75341" y="185806"/>
                </a:lnTo>
                <a:lnTo>
                  <a:pt x="75341" y="177466"/>
                </a:lnTo>
                <a:lnTo>
                  <a:pt x="74684" y="185806"/>
                </a:lnTo>
                <a:lnTo>
                  <a:pt x="72178" y="185806"/>
                </a:lnTo>
                <a:lnTo>
                  <a:pt x="71521" y="177466"/>
                </a:lnTo>
                <a:lnTo>
                  <a:pt x="71521" y="185806"/>
                </a:lnTo>
                <a:lnTo>
                  <a:pt x="69261" y="185806"/>
                </a:lnTo>
                <a:lnTo>
                  <a:pt x="69261" y="166293"/>
                </a:lnTo>
                <a:lnTo>
                  <a:pt x="72876" y="166293"/>
                </a:lnTo>
                <a:lnTo>
                  <a:pt x="73451" y="172906"/>
                </a:lnTo>
                <a:lnTo>
                  <a:pt x="73985" y="166293"/>
                </a:lnTo>
                <a:close/>
                <a:moveTo>
                  <a:pt x="87295" y="166293"/>
                </a:moveTo>
                <a:lnTo>
                  <a:pt x="87295" y="185806"/>
                </a:lnTo>
                <a:lnTo>
                  <a:pt x="85077" y="185806"/>
                </a:lnTo>
                <a:lnTo>
                  <a:pt x="85077" y="177466"/>
                </a:lnTo>
                <a:lnTo>
                  <a:pt x="84379" y="185806"/>
                </a:lnTo>
                <a:lnTo>
                  <a:pt x="81914" y="185806"/>
                </a:lnTo>
                <a:lnTo>
                  <a:pt x="81216" y="177466"/>
                </a:lnTo>
                <a:lnTo>
                  <a:pt x="81216" y="185806"/>
                </a:lnTo>
                <a:lnTo>
                  <a:pt x="78956" y="185806"/>
                </a:lnTo>
                <a:lnTo>
                  <a:pt x="78956" y="166293"/>
                </a:lnTo>
                <a:lnTo>
                  <a:pt x="82612" y="166293"/>
                </a:lnTo>
                <a:lnTo>
                  <a:pt x="83146" y="172906"/>
                </a:lnTo>
                <a:lnTo>
                  <a:pt x="83680" y="166293"/>
                </a:lnTo>
                <a:close/>
                <a:moveTo>
                  <a:pt x="96990" y="166293"/>
                </a:moveTo>
                <a:lnTo>
                  <a:pt x="96990" y="185806"/>
                </a:lnTo>
                <a:lnTo>
                  <a:pt x="94772" y="185806"/>
                </a:lnTo>
                <a:lnTo>
                  <a:pt x="94772" y="177466"/>
                </a:lnTo>
                <a:lnTo>
                  <a:pt x="94074" y="185806"/>
                </a:lnTo>
                <a:lnTo>
                  <a:pt x="91609" y="185806"/>
                </a:lnTo>
                <a:lnTo>
                  <a:pt x="90910" y="177466"/>
                </a:lnTo>
                <a:lnTo>
                  <a:pt x="90910" y="185806"/>
                </a:lnTo>
                <a:lnTo>
                  <a:pt x="88651" y="185806"/>
                </a:lnTo>
                <a:lnTo>
                  <a:pt x="88651" y="166293"/>
                </a:lnTo>
                <a:lnTo>
                  <a:pt x="92307" y="166293"/>
                </a:lnTo>
                <a:lnTo>
                  <a:pt x="92841" y="172906"/>
                </a:lnTo>
                <a:lnTo>
                  <a:pt x="93375" y="166293"/>
                </a:lnTo>
                <a:close/>
                <a:moveTo>
                  <a:pt x="106726" y="166293"/>
                </a:moveTo>
                <a:lnTo>
                  <a:pt x="106726" y="185806"/>
                </a:lnTo>
                <a:lnTo>
                  <a:pt x="104467" y="185806"/>
                </a:lnTo>
                <a:lnTo>
                  <a:pt x="104467" y="177466"/>
                </a:lnTo>
                <a:lnTo>
                  <a:pt x="103769" y="185806"/>
                </a:lnTo>
                <a:lnTo>
                  <a:pt x="101304" y="185806"/>
                </a:lnTo>
                <a:lnTo>
                  <a:pt x="100605" y="177466"/>
                </a:lnTo>
                <a:lnTo>
                  <a:pt x="100605" y="185806"/>
                </a:lnTo>
                <a:lnTo>
                  <a:pt x="98387" y="185806"/>
                </a:lnTo>
                <a:lnTo>
                  <a:pt x="98387" y="166293"/>
                </a:lnTo>
                <a:lnTo>
                  <a:pt x="102002" y="166293"/>
                </a:lnTo>
                <a:lnTo>
                  <a:pt x="102536" y="172906"/>
                </a:lnTo>
                <a:lnTo>
                  <a:pt x="103070" y="166293"/>
                </a:lnTo>
                <a:close/>
                <a:moveTo>
                  <a:pt x="116421" y="166293"/>
                </a:moveTo>
                <a:lnTo>
                  <a:pt x="116421" y="185806"/>
                </a:lnTo>
                <a:lnTo>
                  <a:pt x="114162" y="185806"/>
                </a:lnTo>
                <a:lnTo>
                  <a:pt x="114162" y="177466"/>
                </a:lnTo>
                <a:lnTo>
                  <a:pt x="113505" y="185806"/>
                </a:lnTo>
                <a:lnTo>
                  <a:pt x="110999" y="185806"/>
                </a:lnTo>
                <a:lnTo>
                  <a:pt x="110300" y="177466"/>
                </a:lnTo>
                <a:lnTo>
                  <a:pt x="110300" y="185806"/>
                </a:lnTo>
                <a:lnTo>
                  <a:pt x="108082" y="185806"/>
                </a:lnTo>
                <a:lnTo>
                  <a:pt x="108082" y="166293"/>
                </a:lnTo>
                <a:lnTo>
                  <a:pt x="111697" y="166293"/>
                </a:lnTo>
                <a:lnTo>
                  <a:pt x="112231" y="172906"/>
                </a:lnTo>
                <a:lnTo>
                  <a:pt x="112806" y="166293"/>
                </a:lnTo>
                <a:close/>
                <a:moveTo>
                  <a:pt x="9695" y="186874"/>
                </a:moveTo>
                <a:lnTo>
                  <a:pt x="9695" y="206387"/>
                </a:lnTo>
                <a:lnTo>
                  <a:pt x="7436" y="206387"/>
                </a:lnTo>
                <a:lnTo>
                  <a:pt x="7436" y="198048"/>
                </a:lnTo>
                <a:lnTo>
                  <a:pt x="6778" y="206387"/>
                </a:lnTo>
                <a:lnTo>
                  <a:pt x="4272" y="206387"/>
                </a:lnTo>
                <a:lnTo>
                  <a:pt x="3615" y="198048"/>
                </a:lnTo>
                <a:lnTo>
                  <a:pt x="3615" y="206387"/>
                </a:lnTo>
                <a:lnTo>
                  <a:pt x="1356" y="206387"/>
                </a:lnTo>
                <a:lnTo>
                  <a:pt x="1356" y="186874"/>
                </a:lnTo>
                <a:lnTo>
                  <a:pt x="4971" y="186874"/>
                </a:lnTo>
                <a:lnTo>
                  <a:pt x="5546" y="193488"/>
                </a:lnTo>
                <a:lnTo>
                  <a:pt x="6080" y="186874"/>
                </a:lnTo>
                <a:close/>
                <a:moveTo>
                  <a:pt x="19390" y="186874"/>
                </a:moveTo>
                <a:lnTo>
                  <a:pt x="19390" y="206387"/>
                </a:lnTo>
                <a:lnTo>
                  <a:pt x="17172" y="206387"/>
                </a:lnTo>
                <a:lnTo>
                  <a:pt x="17172" y="198048"/>
                </a:lnTo>
                <a:lnTo>
                  <a:pt x="16473" y="206387"/>
                </a:lnTo>
                <a:lnTo>
                  <a:pt x="13967" y="206387"/>
                </a:lnTo>
                <a:lnTo>
                  <a:pt x="13310" y="198048"/>
                </a:lnTo>
                <a:lnTo>
                  <a:pt x="13310" y="206387"/>
                </a:lnTo>
                <a:lnTo>
                  <a:pt x="11051" y="206387"/>
                </a:lnTo>
                <a:lnTo>
                  <a:pt x="11051" y="186874"/>
                </a:lnTo>
                <a:lnTo>
                  <a:pt x="14707" y="186874"/>
                </a:lnTo>
                <a:lnTo>
                  <a:pt x="15241" y="193488"/>
                </a:lnTo>
                <a:lnTo>
                  <a:pt x="15775" y="186874"/>
                </a:lnTo>
                <a:close/>
                <a:moveTo>
                  <a:pt x="29126" y="186874"/>
                </a:moveTo>
                <a:lnTo>
                  <a:pt x="29126" y="206387"/>
                </a:lnTo>
                <a:lnTo>
                  <a:pt x="26866" y="206387"/>
                </a:lnTo>
                <a:lnTo>
                  <a:pt x="26866" y="198048"/>
                </a:lnTo>
                <a:lnTo>
                  <a:pt x="26168" y="206387"/>
                </a:lnTo>
                <a:lnTo>
                  <a:pt x="23703" y="206387"/>
                </a:lnTo>
                <a:lnTo>
                  <a:pt x="23005" y="198048"/>
                </a:lnTo>
                <a:lnTo>
                  <a:pt x="23005" y="206387"/>
                </a:lnTo>
                <a:lnTo>
                  <a:pt x="20745" y="206387"/>
                </a:lnTo>
                <a:lnTo>
                  <a:pt x="20745" y="186874"/>
                </a:lnTo>
                <a:lnTo>
                  <a:pt x="24402" y="186874"/>
                </a:lnTo>
                <a:lnTo>
                  <a:pt x="24936" y="193488"/>
                </a:lnTo>
                <a:lnTo>
                  <a:pt x="25470" y="186874"/>
                </a:lnTo>
                <a:close/>
                <a:moveTo>
                  <a:pt x="38821" y="186874"/>
                </a:moveTo>
                <a:lnTo>
                  <a:pt x="38821" y="206387"/>
                </a:lnTo>
                <a:lnTo>
                  <a:pt x="36561" y="206387"/>
                </a:lnTo>
                <a:lnTo>
                  <a:pt x="36561" y="198048"/>
                </a:lnTo>
                <a:lnTo>
                  <a:pt x="35863" y="206387"/>
                </a:lnTo>
                <a:lnTo>
                  <a:pt x="33398" y="206387"/>
                </a:lnTo>
                <a:lnTo>
                  <a:pt x="32700" y="198048"/>
                </a:lnTo>
                <a:lnTo>
                  <a:pt x="32700" y="206387"/>
                </a:lnTo>
                <a:lnTo>
                  <a:pt x="30440" y="206387"/>
                </a:lnTo>
                <a:lnTo>
                  <a:pt x="30440" y="186874"/>
                </a:lnTo>
                <a:lnTo>
                  <a:pt x="34097" y="186874"/>
                </a:lnTo>
                <a:lnTo>
                  <a:pt x="34631" y="193488"/>
                </a:lnTo>
                <a:lnTo>
                  <a:pt x="35165" y="186874"/>
                </a:lnTo>
                <a:close/>
                <a:moveTo>
                  <a:pt x="48516" y="186874"/>
                </a:moveTo>
                <a:lnTo>
                  <a:pt x="48516" y="206387"/>
                </a:lnTo>
                <a:lnTo>
                  <a:pt x="46256" y="206387"/>
                </a:lnTo>
                <a:lnTo>
                  <a:pt x="46256" y="198048"/>
                </a:lnTo>
                <a:lnTo>
                  <a:pt x="45558" y="206387"/>
                </a:lnTo>
                <a:lnTo>
                  <a:pt x="43093" y="206387"/>
                </a:lnTo>
                <a:lnTo>
                  <a:pt x="42436" y="198048"/>
                </a:lnTo>
                <a:lnTo>
                  <a:pt x="42436" y="206387"/>
                </a:lnTo>
                <a:lnTo>
                  <a:pt x="40176" y="206387"/>
                </a:lnTo>
                <a:lnTo>
                  <a:pt x="40176" y="186874"/>
                </a:lnTo>
                <a:lnTo>
                  <a:pt x="43791" y="186874"/>
                </a:lnTo>
                <a:lnTo>
                  <a:pt x="44326" y="193488"/>
                </a:lnTo>
                <a:lnTo>
                  <a:pt x="44860" y="186874"/>
                </a:lnTo>
                <a:close/>
                <a:moveTo>
                  <a:pt x="58211" y="186874"/>
                </a:moveTo>
                <a:lnTo>
                  <a:pt x="58211" y="206387"/>
                </a:lnTo>
                <a:lnTo>
                  <a:pt x="55951" y="206387"/>
                </a:lnTo>
                <a:lnTo>
                  <a:pt x="55951" y="198048"/>
                </a:lnTo>
                <a:lnTo>
                  <a:pt x="55294" y="206387"/>
                </a:lnTo>
                <a:lnTo>
                  <a:pt x="52788" y="206387"/>
                </a:lnTo>
                <a:lnTo>
                  <a:pt x="52131" y="198048"/>
                </a:lnTo>
                <a:lnTo>
                  <a:pt x="52131" y="206387"/>
                </a:lnTo>
                <a:lnTo>
                  <a:pt x="49871" y="206387"/>
                </a:lnTo>
                <a:lnTo>
                  <a:pt x="49871" y="186874"/>
                </a:lnTo>
                <a:lnTo>
                  <a:pt x="53486" y="186874"/>
                </a:lnTo>
                <a:lnTo>
                  <a:pt x="54020" y="193488"/>
                </a:lnTo>
                <a:lnTo>
                  <a:pt x="54596" y="186874"/>
                </a:lnTo>
                <a:close/>
                <a:moveTo>
                  <a:pt x="67906" y="186874"/>
                </a:moveTo>
                <a:lnTo>
                  <a:pt x="67906" y="206387"/>
                </a:lnTo>
                <a:lnTo>
                  <a:pt x="65646" y="206387"/>
                </a:lnTo>
                <a:lnTo>
                  <a:pt x="65646" y="198048"/>
                </a:lnTo>
                <a:lnTo>
                  <a:pt x="64989" y="206387"/>
                </a:lnTo>
                <a:lnTo>
                  <a:pt x="62483" y="206387"/>
                </a:lnTo>
                <a:lnTo>
                  <a:pt x="61826" y="198048"/>
                </a:lnTo>
                <a:lnTo>
                  <a:pt x="61826" y="206387"/>
                </a:lnTo>
                <a:lnTo>
                  <a:pt x="59566" y="206387"/>
                </a:lnTo>
                <a:lnTo>
                  <a:pt x="59566" y="186874"/>
                </a:lnTo>
                <a:lnTo>
                  <a:pt x="63181" y="186874"/>
                </a:lnTo>
                <a:lnTo>
                  <a:pt x="63715" y="193488"/>
                </a:lnTo>
                <a:lnTo>
                  <a:pt x="64290" y="186874"/>
                </a:lnTo>
                <a:close/>
                <a:moveTo>
                  <a:pt x="77600" y="186874"/>
                </a:moveTo>
                <a:lnTo>
                  <a:pt x="77600" y="206387"/>
                </a:lnTo>
                <a:lnTo>
                  <a:pt x="75341" y="206387"/>
                </a:lnTo>
                <a:lnTo>
                  <a:pt x="75341" y="198048"/>
                </a:lnTo>
                <a:lnTo>
                  <a:pt x="74684" y="206387"/>
                </a:lnTo>
                <a:lnTo>
                  <a:pt x="72178" y="206387"/>
                </a:lnTo>
                <a:lnTo>
                  <a:pt x="71521" y="198048"/>
                </a:lnTo>
                <a:lnTo>
                  <a:pt x="71521" y="206387"/>
                </a:lnTo>
                <a:lnTo>
                  <a:pt x="69261" y="206387"/>
                </a:lnTo>
                <a:lnTo>
                  <a:pt x="69261" y="186874"/>
                </a:lnTo>
                <a:lnTo>
                  <a:pt x="72876" y="186874"/>
                </a:lnTo>
                <a:lnTo>
                  <a:pt x="73451" y="193488"/>
                </a:lnTo>
                <a:lnTo>
                  <a:pt x="73985" y="186874"/>
                </a:lnTo>
                <a:close/>
                <a:moveTo>
                  <a:pt x="87295" y="186874"/>
                </a:moveTo>
                <a:lnTo>
                  <a:pt x="87295" y="206387"/>
                </a:lnTo>
                <a:lnTo>
                  <a:pt x="85077" y="206387"/>
                </a:lnTo>
                <a:lnTo>
                  <a:pt x="85077" y="198048"/>
                </a:lnTo>
                <a:lnTo>
                  <a:pt x="84379" y="206387"/>
                </a:lnTo>
                <a:lnTo>
                  <a:pt x="81914" y="206387"/>
                </a:lnTo>
                <a:lnTo>
                  <a:pt x="81216" y="198048"/>
                </a:lnTo>
                <a:lnTo>
                  <a:pt x="81216" y="206387"/>
                </a:lnTo>
                <a:lnTo>
                  <a:pt x="78956" y="206387"/>
                </a:lnTo>
                <a:lnTo>
                  <a:pt x="78956" y="186874"/>
                </a:lnTo>
                <a:lnTo>
                  <a:pt x="82612" y="186874"/>
                </a:lnTo>
                <a:lnTo>
                  <a:pt x="83146" y="193488"/>
                </a:lnTo>
                <a:lnTo>
                  <a:pt x="83680" y="186874"/>
                </a:lnTo>
                <a:close/>
                <a:moveTo>
                  <a:pt x="96990" y="186874"/>
                </a:moveTo>
                <a:lnTo>
                  <a:pt x="96990" y="206387"/>
                </a:lnTo>
                <a:lnTo>
                  <a:pt x="94772" y="206387"/>
                </a:lnTo>
                <a:lnTo>
                  <a:pt x="94772" y="198048"/>
                </a:lnTo>
                <a:lnTo>
                  <a:pt x="94074" y="206387"/>
                </a:lnTo>
                <a:lnTo>
                  <a:pt x="91609" y="206387"/>
                </a:lnTo>
                <a:lnTo>
                  <a:pt x="90910" y="198048"/>
                </a:lnTo>
                <a:lnTo>
                  <a:pt x="90910" y="206387"/>
                </a:lnTo>
                <a:lnTo>
                  <a:pt x="88651" y="206387"/>
                </a:lnTo>
                <a:lnTo>
                  <a:pt x="88651" y="186874"/>
                </a:lnTo>
                <a:lnTo>
                  <a:pt x="92307" y="186874"/>
                </a:lnTo>
                <a:lnTo>
                  <a:pt x="92841" y="193488"/>
                </a:lnTo>
                <a:lnTo>
                  <a:pt x="93375" y="186874"/>
                </a:lnTo>
                <a:close/>
                <a:moveTo>
                  <a:pt x="106726" y="186874"/>
                </a:moveTo>
                <a:lnTo>
                  <a:pt x="106726" y="206387"/>
                </a:lnTo>
                <a:lnTo>
                  <a:pt x="104467" y="206387"/>
                </a:lnTo>
                <a:lnTo>
                  <a:pt x="104467" y="198048"/>
                </a:lnTo>
                <a:lnTo>
                  <a:pt x="103769" y="206387"/>
                </a:lnTo>
                <a:lnTo>
                  <a:pt x="101304" y="206387"/>
                </a:lnTo>
                <a:lnTo>
                  <a:pt x="100605" y="198048"/>
                </a:lnTo>
                <a:lnTo>
                  <a:pt x="100605" y="206387"/>
                </a:lnTo>
                <a:lnTo>
                  <a:pt x="98387" y="206387"/>
                </a:lnTo>
                <a:lnTo>
                  <a:pt x="98387" y="186874"/>
                </a:lnTo>
                <a:lnTo>
                  <a:pt x="102002" y="186874"/>
                </a:lnTo>
                <a:lnTo>
                  <a:pt x="102536" y="193488"/>
                </a:lnTo>
                <a:lnTo>
                  <a:pt x="103070" y="186874"/>
                </a:lnTo>
                <a:close/>
                <a:moveTo>
                  <a:pt x="116421" y="186874"/>
                </a:moveTo>
                <a:lnTo>
                  <a:pt x="116421" y="206387"/>
                </a:lnTo>
                <a:lnTo>
                  <a:pt x="114162" y="206387"/>
                </a:lnTo>
                <a:lnTo>
                  <a:pt x="114162" y="198048"/>
                </a:lnTo>
                <a:lnTo>
                  <a:pt x="113505" y="206387"/>
                </a:lnTo>
                <a:lnTo>
                  <a:pt x="110999" y="206387"/>
                </a:lnTo>
                <a:lnTo>
                  <a:pt x="110300" y="198048"/>
                </a:lnTo>
                <a:lnTo>
                  <a:pt x="110300" y="206387"/>
                </a:lnTo>
                <a:lnTo>
                  <a:pt x="108082" y="206387"/>
                </a:lnTo>
                <a:lnTo>
                  <a:pt x="108082" y="186874"/>
                </a:lnTo>
                <a:lnTo>
                  <a:pt x="111697" y="186874"/>
                </a:lnTo>
                <a:lnTo>
                  <a:pt x="112231" y="193488"/>
                </a:lnTo>
                <a:lnTo>
                  <a:pt x="112806" y="186874"/>
                </a:lnTo>
                <a:close/>
                <a:moveTo>
                  <a:pt x="0" y="0"/>
                </a:moveTo>
                <a:lnTo>
                  <a:pt x="0" y="207989"/>
                </a:lnTo>
                <a:lnTo>
                  <a:pt x="117654" y="207989"/>
                </a:lnTo>
                <a:lnTo>
                  <a:pt x="117654" y="0"/>
                </a:lnTo>
                <a:close/>
              </a:path>
            </a:pathLst>
          </a:custGeom>
          <a:solidFill>
            <a:srgbClr val="000000">
              <a:alpha val="2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867"/>
              <a:t> </a:t>
            </a:r>
            <a:endParaRPr sz="1867"/>
          </a:p>
        </p:txBody>
      </p:sp>
      <p:grpSp>
        <p:nvGrpSpPr>
          <p:cNvPr id="1782" name="Google Shape;1782;p28"/>
          <p:cNvGrpSpPr/>
          <p:nvPr/>
        </p:nvGrpSpPr>
        <p:grpSpPr>
          <a:xfrm>
            <a:off x="462557" y="477489"/>
            <a:ext cx="1531288" cy="444136"/>
            <a:chOff x="238125" y="1804750"/>
            <a:chExt cx="7128900" cy="2067675"/>
          </a:xfrm>
        </p:grpSpPr>
        <p:sp>
          <p:nvSpPr>
            <p:cNvPr id="1783" name="Google Shape;1783;p28"/>
            <p:cNvSpPr/>
            <p:nvPr/>
          </p:nvSpPr>
          <p:spPr>
            <a:xfrm>
              <a:off x="2420050" y="2814650"/>
              <a:ext cx="646925" cy="862825"/>
            </a:xfrm>
            <a:custGeom>
              <a:avLst/>
              <a:gdLst/>
              <a:ahLst/>
              <a:cxnLst/>
              <a:rect l="l" t="t" r="r" b="b"/>
              <a:pathLst>
                <a:path w="25877" h="34513" extrusionOk="0">
                  <a:moveTo>
                    <a:pt x="1" y="1"/>
                  </a:moveTo>
                  <a:lnTo>
                    <a:pt x="1" y="20176"/>
                  </a:lnTo>
                  <a:cubicBezTo>
                    <a:pt x="1" y="29687"/>
                    <a:pt x="4267" y="34513"/>
                    <a:pt x="12694" y="34513"/>
                  </a:cubicBezTo>
                  <a:cubicBezTo>
                    <a:pt x="21156" y="34513"/>
                    <a:pt x="25876" y="29687"/>
                    <a:pt x="25876" y="20176"/>
                  </a:cubicBezTo>
                  <a:lnTo>
                    <a:pt x="25876" y="1"/>
                  </a:lnTo>
                  <a:lnTo>
                    <a:pt x="23428" y="1"/>
                  </a:lnTo>
                  <a:lnTo>
                    <a:pt x="23428" y="20176"/>
                  </a:lnTo>
                  <a:cubicBezTo>
                    <a:pt x="23428" y="28464"/>
                    <a:pt x="20002" y="32310"/>
                    <a:pt x="12694" y="32310"/>
                  </a:cubicBezTo>
                  <a:cubicBezTo>
                    <a:pt x="4232" y="32310"/>
                    <a:pt x="2448" y="25701"/>
                    <a:pt x="2448" y="20176"/>
                  </a:cubicBezTo>
                  <a:lnTo>
                    <a:pt x="2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8"/>
            <p:cNvSpPr/>
            <p:nvPr/>
          </p:nvSpPr>
          <p:spPr>
            <a:xfrm>
              <a:off x="3200700" y="3033200"/>
              <a:ext cx="485175" cy="624175"/>
            </a:xfrm>
            <a:custGeom>
              <a:avLst/>
              <a:gdLst/>
              <a:ahLst/>
              <a:cxnLst/>
              <a:rect l="l" t="t" r="r" b="b"/>
              <a:pathLst>
                <a:path w="19407" h="24967" extrusionOk="0">
                  <a:moveTo>
                    <a:pt x="10665" y="0"/>
                  </a:moveTo>
                  <a:cubicBezTo>
                    <a:pt x="6854" y="0"/>
                    <a:pt x="3567" y="2063"/>
                    <a:pt x="2168" y="5140"/>
                  </a:cubicBezTo>
                  <a:lnTo>
                    <a:pt x="2168" y="560"/>
                  </a:lnTo>
                  <a:lnTo>
                    <a:pt x="0" y="560"/>
                  </a:lnTo>
                  <a:lnTo>
                    <a:pt x="0" y="24967"/>
                  </a:lnTo>
                  <a:lnTo>
                    <a:pt x="2168" y="24967"/>
                  </a:lnTo>
                  <a:lnTo>
                    <a:pt x="2168" y="11784"/>
                  </a:lnTo>
                  <a:cubicBezTo>
                    <a:pt x="2168" y="5840"/>
                    <a:pt x="5490" y="1958"/>
                    <a:pt x="10595" y="1958"/>
                  </a:cubicBezTo>
                  <a:cubicBezTo>
                    <a:pt x="17204" y="1958"/>
                    <a:pt x="17204" y="7728"/>
                    <a:pt x="17204" y="9616"/>
                  </a:cubicBezTo>
                  <a:lnTo>
                    <a:pt x="17204" y="24967"/>
                  </a:lnTo>
                  <a:lnTo>
                    <a:pt x="19407" y="24967"/>
                  </a:lnTo>
                  <a:lnTo>
                    <a:pt x="19407" y="9931"/>
                  </a:lnTo>
                  <a:cubicBezTo>
                    <a:pt x="19407" y="7203"/>
                    <a:pt x="19407" y="0"/>
                    <a:pt x="106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8"/>
            <p:cNvSpPr/>
            <p:nvPr/>
          </p:nvSpPr>
          <p:spPr>
            <a:xfrm>
              <a:off x="3821350" y="3047175"/>
              <a:ext cx="54225" cy="610200"/>
            </a:xfrm>
            <a:custGeom>
              <a:avLst/>
              <a:gdLst/>
              <a:ahLst/>
              <a:cxnLst/>
              <a:rect l="l" t="t" r="r" b="b"/>
              <a:pathLst>
                <a:path w="2169" h="24408" extrusionOk="0">
                  <a:moveTo>
                    <a:pt x="1" y="1"/>
                  </a:moveTo>
                  <a:lnTo>
                    <a:pt x="1" y="24408"/>
                  </a:lnTo>
                  <a:lnTo>
                    <a:pt x="2169" y="24408"/>
                  </a:lnTo>
                  <a:lnTo>
                    <a:pt x="21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8"/>
            <p:cNvSpPr/>
            <p:nvPr/>
          </p:nvSpPr>
          <p:spPr>
            <a:xfrm>
              <a:off x="3821350" y="2860975"/>
              <a:ext cx="54225" cy="82200"/>
            </a:xfrm>
            <a:custGeom>
              <a:avLst/>
              <a:gdLst/>
              <a:ahLst/>
              <a:cxnLst/>
              <a:rect l="l" t="t" r="r" b="b"/>
              <a:pathLst>
                <a:path w="2169" h="3288" extrusionOk="0">
                  <a:moveTo>
                    <a:pt x="1" y="1"/>
                  </a:moveTo>
                  <a:lnTo>
                    <a:pt x="1" y="3288"/>
                  </a:lnTo>
                  <a:lnTo>
                    <a:pt x="2169" y="3288"/>
                  </a:lnTo>
                  <a:lnTo>
                    <a:pt x="216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8"/>
            <p:cNvSpPr/>
            <p:nvPr/>
          </p:nvSpPr>
          <p:spPr>
            <a:xfrm>
              <a:off x="3941125" y="3047175"/>
              <a:ext cx="537625" cy="610200"/>
            </a:xfrm>
            <a:custGeom>
              <a:avLst/>
              <a:gdLst/>
              <a:ahLst/>
              <a:cxnLst/>
              <a:rect l="l" t="t" r="r" b="b"/>
              <a:pathLst>
                <a:path w="21505" h="24408" extrusionOk="0">
                  <a:moveTo>
                    <a:pt x="0" y="1"/>
                  </a:moveTo>
                  <a:lnTo>
                    <a:pt x="9826" y="24408"/>
                  </a:lnTo>
                  <a:lnTo>
                    <a:pt x="12308" y="24408"/>
                  </a:lnTo>
                  <a:lnTo>
                    <a:pt x="21505" y="1"/>
                  </a:lnTo>
                  <a:lnTo>
                    <a:pt x="19092" y="1"/>
                  </a:lnTo>
                  <a:cubicBezTo>
                    <a:pt x="19092" y="1"/>
                    <a:pt x="11364" y="20946"/>
                    <a:pt x="11085" y="21715"/>
                  </a:cubicBezTo>
                  <a:cubicBezTo>
                    <a:pt x="10770" y="20946"/>
                    <a:pt x="2518" y="1"/>
                    <a:pt x="25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8"/>
            <p:cNvSpPr/>
            <p:nvPr/>
          </p:nvSpPr>
          <p:spPr>
            <a:xfrm>
              <a:off x="4505825" y="3033200"/>
              <a:ext cx="541150" cy="638175"/>
            </a:xfrm>
            <a:custGeom>
              <a:avLst/>
              <a:gdLst/>
              <a:ahLst/>
              <a:cxnLst/>
              <a:rect l="l" t="t" r="r" b="b"/>
              <a:pathLst>
                <a:path w="21646" h="25527" extrusionOk="0">
                  <a:moveTo>
                    <a:pt x="10840" y="1958"/>
                  </a:moveTo>
                  <a:cubicBezTo>
                    <a:pt x="16260" y="1958"/>
                    <a:pt x="19233" y="6609"/>
                    <a:pt x="19407" y="11260"/>
                  </a:cubicBezTo>
                  <a:lnTo>
                    <a:pt x="2274" y="11260"/>
                  </a:lnTo>
                  <a:cubicBezTo>
                    <a:pt x="2728" y="6609"/>
                    <a:pt x="5770" y="1958"/>
                    <a:pt x="10840" y="1958"/>
                  </a:cubicBezTo>
                  <a:close/>
                  <a:moveTo>
                    <a:pt x="10840" y="0"/>
                  </a:moveTo>
                  <a:cubicBezTo>
                    <a:pt x="8008" y="0"/>
                    <a:pt x="5525" y="1014"/>
                    <a:pt x="3672" y="2903"/>
                  </a:cubicBezTo>
                  <a:cubicBezTo>
                    <a:pt x="1329" y="5280"/>
                    <a:pt x="1" y="9022"/>
                    <a:pt x="36" y="13183"/>
                  </a:cubicBezTo>
                  <a:cubicBezTo>
                    <a:pt x="1" y="17029"/>
                    <a:pt x="1190" y="20351"/>
                    <a:pt x="3393" y="22589"/>
                  </a:cubicBezTo>
                  <a:cubicBezTo>
                    <a:pt x="5281" y="24512"/>
                    <a:pt x="7868" y="25526"/>
                    <a:pt x="10840" y="25526"/>
                  </a:cubicBezTo>
                  <a:cubicBezTo>
                    <a:pt x="16715" y="25526"/>
                    <a:pt x="20456" y="22379"/>
                    <a:pt x="21400" y="16679"/>
                  </a:cubicBezTo>
                  <a:lnTo>
                    <a:pt x="21470" y="16435"/>
                  </a:lnTo>
                  <a:lnTo>
                    <a:pt x="19268" y="16435"/>
                  </a:lnTo>
                  <a:lnTo>
                    <a:pt x="19233" y="16610"/>
                  </a:lnTo>
                  <a:cubicBezTo>
                    <a:pt x="18428" y="20980"/>
                    <a:pt x="15281" y="23568"/>
                    <a:pt x="10840" y="23568"/>
                  </a:cubicBezTo>
                  <a:cubicBezTo>
                    <a:pt x="8533" y="23568"/>
                    <a:pt x="6609" y="22799"/>
                    <a:pt x="5106" y="21260"/>
                  </a:cubicBezTo>
                  <a:cubicBezTo>
                    <a:pt x="3288" y="19407"/>
                    <a:pt x="2239" y="16505"/>
                    <a:pt x="2239" y="13253"/>
                  </a:cubicBezTo>
                  <a:lnTo>
                    <a:pt x="2239" y="13218"/>
                  </a:lnTo>
                  <a:lnTo>
                    <a:pt x="21610" y="13218"/>
                  </a:lnTo>
                  <a:lnTo>
                    <a:pt x="21610" y="13008"/>
                  </a:lnTo>
                  <a:cubicBezTo>
                    <a:pt x="21610" y="12693"/>
                    <a:pt x="21645" y="12414"/>
                    <a:pt x="21645" y="12099"/>
                  </a:cubicBezTo>
                  <a:cubicBezTo>
                    <a:pt x="21645" y="8357"/>
                    <a:pt x="20526" y="5140"/>
                    <a:pt x="18463" y="3007"/>
                  </a:cubicBezTo>
                  <a:cubicBezTo>
                    <a:pt x="16575" y="1014"/>
                    <a:pt x="14022" y="0"/>
                    <a:pt x="108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8"/>
            <p:cNvSpPr/>
            <p:nvPr/>
          </p:nvSpPr>
          <p:spPr>
            <a:xfrm>
              <a:off x="5143975" y="3043450"/>
              <a:ext cx="288500" cy="613925"/>
            </a:xfrm>
            <a:custGeom>
              <a:avLst/>
              <a:gdLst/>
              <a:ahLst/>
              <a:cxnLst/>
              <a:rect l="l" t="t" r="r" b="b"/>
              <a:pathLst>
                <a:path w="11540" h="24557" extrusionOk="0">
                  <a:moveTo>
                    <a:pt x="10879" y="0"/>
                  </a:moveTo>
                  <a:cubicBezTo>
                    <a:pt x="7057" y="0"/>
                    <a:pt x="3448" y="2117"/>
                    <a:pt x="2204" y="5010"/>
                  </a:cubicBezTo>
                  <a:lnTo>
                    <a:pt x="2204" y="150"/>
                  </a:lnTo>
                  <a:lnTo>
                    <a:pt x="1" y="150"/>
                  </a:lnTo>
                  <a:lnTo>
                    <a:pt x="1" y="24557"/>
                  </a:lnTo>
                  <a:lnTo>
                    <a:pt x="2204" y="24557"/>
                  </a:lnTo>
                  <a:lnTo>
                    <a:pt x="2204" y="11234"/>
                  </a:lnTo>
                  <a:cubicBezTo>
                    <a:pt x="2378" y="7598"/>
                    <a:pt x="3183" y="6199"/>
                    <a:pt x="4826" y="4486"/>
                  </a:cubicBezTo>
                  <a:cubicBezTo>
                    <a:pt x="6868" y="2499"/>
                    <a:pt x="9172" y="2167"/>
                    <a:pt x="10482" y="2167"/>
                  </a:cubicBezTo>
                  <a:cubicBezTo>
                    <a:pt x="10832" y="2167"/>
                    <a:pt x="11111" y="2191"/>
                    <a:pt x="11295" y="2213"/>
                  </a:cubicBezTo>
                  <a:lnTo>
                    <a:pt x="11540" y="2248"/>
                  </a:lnTo>
                  <a:lnTo>
                    <a:pt x="11540" y="45"/>
                  </a:lnTo>
                  <a:lnTo>
                    <a:pt x="11330" y="10"/>
                  </a:lnTo>
                  <a:cubicBezTo>
                    <a:pt x="11179" y="3"/>
                    <a:pt x="11029" y="0"/>
                    <a:pt x="108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8"/>
            <p:cNvSpPr/>
            <p:nvPr/>
          </p:nvSpPr>
          <p:spPr>
            <a:xfrm>
              <a:off x="5449950" y="3033200"/>
              <a:ext cx="487800" cy="638175"/>
            </a:xfrm>
            <a:custGeom>
              <a:avLst/>
              <a:gdLst/>
              <a:ahLst/>
              <a:cxnLst/>
              <a:rect l="l" t="t" r="r" b="b"/>
              <a:pathLst>
                <a:path w="19512" h="25527" extrusionOk="0">
                  <a:moveTo>
                    <a:pt x="9721" y="0"/>
                  </a:moveTo>
                  <a:cubicBezTo>
                    <a:pt x="7623" y="0"/>
                    <a:pt x="839" y="455"/>
                    <a:pt x="839" y="6364"/>
                  </a:cubicBezTo>
                  <a:cubicBezTo>
                    <a:pt x="839" y="11679"/>
                    <a:pt x="5700" y="12658"/>
                    <a:pt x="9266" y="13393"/>
                  </a:cubicBezTo>
                  <a:lnTo>
                    <a:pt x="9896" y="13532"/>
                  </a:lnTo>
                  <a:cubicBezTo>
                    <a:pt x="13707" y="14302"/>
                    <a:pt x="17309" y="15001"/>
                    <a:pt x="17309" y="18708"/>
                  </a:cubicBezTo>
                  <a:cubicBezTo>
                    <a:pt x="17309" y="23113"/>
                    <a:pt x="12134" y="23568"/>
                    <a:pt x="9896" y="23568"/>
                  </a:cubicBezTo>
                  <a:cubicBezTo>
                    <a:pt x="5490" y="23568"/>
                    <a:pt x="2448" y="20910"/>
                    <a:pt x="2168" y="16784"/>
                  </a:cubicBezTo>
                  <a:lnTo>
                    <a:pt x="2168" y="16575"/>
                  </a:lnTo>
                  <a:lnTo>
                    <a:pt x="0" y="16575"/>
                  </a:lnTo>
                  <a:lnTo>
                    <a:pt x="0" y="16784"/>
                  </a:lnTo>
                  <a:cubicBezTo>
                    <a:pt x="140" y="22204"/>
                    <a:pt x="3916" y="25526"/>
                    <a:pt x="9896" y="25526"/>
                  </a:cubicBezTo>
                  <a:cubicBezTo>
                    <a:pt x="12169" y="25526"/>
                    <a:pt x="19512" y="25037"/>
                    <a:pt x="19512" y="18708"/>
                  </a:cubicBezTo>
                  <a:cubicBezTo>
                    <a:pt x="19512" y="13498"/>
                    <a:pt x="15560" y="12344"/>
                    <a:pt x="10840" y="11434"/>
                  </a:cubicBezTo>
                  <a:lnTo>
                    <a:pt x="10105" y="11295"/>
                  </a:lnTo>
                  <a:cubicBezTo>
                    <a:pt x="6469" y="10525"/>
                    <a:pt x="3007" y="9791"/>
                    <a:pt x="3007" y="6364"/>
                  </a:cubicBezTo>
                  <a:cubicBezTo>
                    <a:pt x="3007" y="2973"/>
                    <a:pt x="6469" y="1958"/>
                    <a:pt x="9721" y="1958"/>
                  </a:cubicBezTo>
                  <a:cubicBezTo>
                    <a:pt x="12273" y="1958"/>
                    <a:pt x="16539" y="2728"/>
                    <a:pt x="16609" y="7868"/>
                  </a:cubicBezTo>
                  <a:lnTo>
                    <a:pt x="16609" y="8078"/>
                  </a:lnTo>
                  <a:lnTo>
                    <a:pt x="18777" y="8078"/>
                  </a:lnTo>
                  <a:lnTo>
                    <a:pt x="18777" y="7868"/>
                  </a:lnTo>
                  <a:cubicBezTo>
                    <a:pt x="18777" y="2798"/>
                    <a:pt x="15560" y="0"/>
                    <a:pt x="97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8"/>
            <p:cNvSpPr/>
            <p:nvPr/>
          </p:nvSpPr>
          <p:spPr>
            <a:xfrm>
              <a:off x="6049625" y="3047175"/>
              <a:ext cx="54225" cy="610200"/>
            </a:xfrm>
            <a:custGeom>
              <a:avLst/>
              <a:gdLst/>
              <a:ahLst/>
              <a:cxnLst/>
              <a:rect l="l" t="t" r="r" b="b"/>
              <a:pathLst>
                <a:path w="2169" h="24408" extrusionOk="0">
                  <a:moveTo>
                    <a:pt x="0" y="1"/>
                  </a:moveTo>
                  <a:lnTo>
                    <a:pt x="0" y="24408"/>
                  </a:lnTo>
                  <a:lnTo>
                    <a:pt x="2168" y="24408"/>
                  </a:lnTo>
                  <a:lnTo>
                    <a:pt x="21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28"/>
            <p:cNvSpPr/>
            <p:nvPr/>
          </p:nvSpPr>
          <p:spPr>
            <a:xfrm>
              <a:off x="6173750" y="2860975"/>
              <a:ext cx="843600" cy="1011450"/>
            </a:xfrm>
            <a:custGeom>
              <a:avLst/>
              <a:gdLst/>
              <a:ahLst/>
              <a:cxnLst/>
              <a:rect l="l" t="t" r="r" b="b"/>
              <a:pathLst>
                <a:path w="33744" h="40458" extrusionOk="0">
                  <a:moveTo>
                    <a:pt x="4441" y="1"/>
                  </a:moveTo>
                  <a:lnTo>
                    <a:pt x="4441" y="7449"/>
                  </a:lnTo>
                  <a:lnTo>
                    <a:pt x="1" y="7449"/>
                  </a:lnTo>
                  <a:lnTo>
                    <a:pt x="1" y="9407"/>
                  </a:lnTo>
                  <a:lnTo>
                    <a:pt x="4441" y="9407"/>
                  </a:lnTo>
                  <a:lnTo>
                    <a:pt x="4441" y="25981"/>
                  </a:lnTo>
                  <a:cubicBezTo>
                    <a:pt x="4441" y="26086"/>
                    <a:pt x="4441" y="26226"/>
                    <a:pt x="4441" y="26366"/>
                  </a:cubicBezTo>
                  <a:cubicBezTo>
                    <a:pt x="4441" y="28254"/>
                    <a:pt x="4896" y="29618"/>
                    <a:pt x="5840" y="30527"/>
                  </a:cubicBezTo>
                  <a:cubicBezTo>
                    <a:pt x="6980" y="31639"/>
                    <a:pt x="8666" y="31910"/>
                    <a:pt x="10263" y="31910"/>
                  </a:cubicBezTo>
                  <a:cubicBezTo>
                    <a:pt x="10725" y="31910"/>
                    <a:pt x="11179" y="31887"/>
                    <a:pt x="11610" y="31856"/>
                  </a:cubicBezTo>
                  <a:lnTo>
                    <a:pt x="11820" y="31856"/>
                  </a:lnTo>
                  <a:lnTo>
                    <a:pt x="11820" y="29897"/>
                  </a:lnTo>
                  <a:lnTo>
                    <a:pt x="11610" y="29897"/>
                  </a:lnTo>
                  <a:cubicBezTo>
                    <a:pt x="11285" y="29909"/>
                    <a:pt x="10979" y="29916"/>
                    <a:pt x="10691" y="29916"/>
                  </a:cubicBezTo>
                  <a:cubicBezTo>
                    <a:pt x="9208" y="29916"/>
                    <a:pt x="8192" y="29737"/>
                    <a:pt x="7519" y="29093"/>
                  </a:cubicBezTo>
                  <a:cubicBezTo>
                    <a:pt x="6924" y="28499"/>
                    <a:pt x="6644" y="27485"/>
                    <a:pt x="6644" y="25946"/>
                  </a:cubicBezTo>
                  <a:lnTo>
                    <a:pt x="6644" y="9407"/>
                  </a:lnTo>
                  <a:lnTo>
                    <a:pt x="12729" y="9407"/>
                  </a:lnTo>
                  <a:cubicBezTo>
                    <a:pt x="15106" y="15107"/>
                    <a:pt x="21960" y="31401"/>
                    <a:pt x="22030" y="31506"/>
                  </a:cubicBezTo>
                  <a:cubicBezTo>
                    <a:pt x="20946" y="34583"/>
                    <a:pt x="20282" y="36331"/>
                    <a:pt x="19617" y="36996"/>
                  </a:cubicBezTo>
                  <a:cubicBezTo>
                    <a:pt x="18498" y="38150"/>
                    <a:pt x="17344" y="38499"/>
                    <a:pt x="14792" y="38499"/>
                  </a:cubicBezTo>
                  <a:lnTo>
                    <a:pt x="14582" y="38499"/>
                  </a:lnTo>
                  <a:lnTo>
                    <a:pt x="14582" y="40457"/>
                  </a:lnTo>
                  <a:lnTo>
                    <a:pt x="14792" y="40457"/>
                  </a:lnTo>
                  <a:cubicBezTo>
                    <a:pt x="17449" y="40457"/>
                    <a:pt x="19163" y="40388"/>
                    <a:pt x="20491" y="39338"/>
                  </a:cubicBezTo>
                  <a:cubicBezTo>
                    <a:pt x="21540" y="38534"/>
                    <a:pt x="22310" y="36821"/>
                    <a:pt x="23359" y="34303"/>
                  </a:cubicBezTo>
                  <a:cubicBezTo>
                    <a:pt x="23359" y="34303"/>
                    <a:pt x="33744" y="7449"/>
                    <a:pt x="33744" y="7449"/>
                  </a:cubicBezTo>
                  <a:lnTo>
                    <a:pt x="31296" y="7449"/>
                  </a:lnTo>
                  <a:cubicBezTo>
                    <a:pt x="31296" y="7449"/>
                    <a:pt x="23568" y="28044"/>
                    <a:pt x="23219" y="28988"/>
                  </a:cubicBezTo>
                  <a:cubicBezTo>
                    <a:pt x="22834" y="28044"/>
                    <a:pt x="14442" y="7449"/>
                    <a:pt x="14442" y="7449"/>
                  </a:cubicBezTo>
                  <a:lnTo>
                    <a:pt x="6644" y="7449"/>
                  </a:lnTo>
                  <a:lnTo>
                    <a:pt x="66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28"/>
            <p:cNvSpPr/>
            <p:nvPr/>
          </p:nvSpPr>
          <p:spPr>
            <a:xfrm>
              <a:off x="6048750" y="2860975"/>
              <a:ext cx="55100" cy="82200"/>
            </a:xfrm>
            <a:custGeom>
              <a:avLst/>
              <a:gdLst/>
              <a:ahLst/>
              <a:cxnLst/>
              <a:rect l="l" t="t" r="r" b="b"/>
              <a:pathLst>
                <a:path w="2204" h="3288" extrusionOk="0">
                  <a:moveTo>
                    <a:pt x="0" y="1"/>
                  </a:moveTo>
                  <a:lnTo>
                    <a:pt x="0" y="3288"/>
                  </a:lnTo>
                  <a:lnTo>
                    <a:pt x="2203" y="3288"/>
                  </a:lnTo>
                  <a:lnTo>
                    <a:pt x="22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8"/>
            <p:cNvSpPr/>
            <p:nvPr/>
          </p:nvSpPr>
          <p:spPr>
            <a:xfrm>
              <a:off x="3358050" y="1804750"/>
              <a:ext cx="909150" cy="872875"/>
            </a:xfrm>
            <a:custGeom>
              <a:avLst/>
              <a:gdLst/>
              <a:ahLst/>
              <a:cxnLst/>
              <a:rect l="l" t="t" r="r" b="b"/>
              <a:pathLst>
                <a:path w="36366" h="34915" extrusionOk="0">
                  <a:moveTo>
                    <a:pt x="18218" y="2108"/>
                  </a:moveTo>
                  <a:cubicBezTo>
                    <a:pt x="25701" y="2108"/>
                    <a:pt x="30701" y="8262"/>
                    <a:pt x="30631" y="17913"/>
                  </a:cubicBezTo>
                  <a:cubicBezTo>
                    <a:pt x="30631" y="26899"/>
                    <a:pt x="25701" y="32599"/>
                    <a:pt x="18323" y="32599"/>
                  </a:cubicBezTo>
                  <a:cubicBezTo>
                    <a:pt x="12169" y="32599"/>
                    <a:pt x="5665" y="27669"/>
                    <a:pt x="5665" y="16724"/>
                  </a:cubicBezTo>
                  <a:cubicBezTo>
                    <a:pt x="5665" y="7563"/>
                    <a:pt x="10805" y="2108"/>
                    <a:pt x="18218" y="2108"/>
                  </a:cubicBezTo>
                  <a:close/>
                  <a:moveTo>
                    <a:pt x="18197" y="0"/>
                  </a:moveTo>
                  <a:cubicBezTo>
                    <a:pt x="6790" y="0"/>
                    <a:pt x="520" y="9007"/>
                    <a:pt x="280" y="16969"/>
                  </a:cubicBezTo>
                  <a:cubicBezTo>
                    <a:pt x="0" y="27249"/>
                    <a:pt x="8182" y="34697"/>
                    <a:pt x="17868" y="34907"/>
                  </a:cubicBezTo>
                  <a:cubicBezTo>
                    <a:pt x="18031" y="34912"/>
                    <a:pt x="18195" y="34914"/>
                    <a:pt x="18359" y="34914"/>
                  </a:cubicBezTo>
                  <a:cubicBezTo>
                    <a:pt x="26566" y="34914"/>
                    <a:pt x="35881" y="28914"/>
                    <a:pt x="36121" y="17738"/>
                  </a:cubicBezTo>
                  <a:cubicBezTo>
                    <a:pt x="36366" y="6374"/>
                    <a:pt x="27099" y="185"/>
                    <a:pt x="18847" y="10"/>
                  </a:cubicBezTo>
                  <a:cubicBezTo>
                    <a:pt x="18629" y="4"/>
                    <a:pt x="18412" y="0"/>
                    <a:pt x="181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28"/>
            <p:cNvSpPr/>
            <p:nvPr/>
          </p:nvSpPr>
          <p:spPr>
            <a:xfrm>
              <a:off x="6569750" y="1816350"/>
              <a:ext cx="797275" cy="849725"/>
            </a:xfrm>
            <a:custGeom>
              <a:avLst/>
              <a:gdLst/>
              <a:ahLst/>
              <a:cxnLst/>
              <a:rect l="l" t="t" r="r" b="b"/>
              <a:pathLst>
                <a:path w="31891" h="33989" extrusionOk="0">
                  <a:moveTo>
                    <a:pt x="1" y="1"/>
                  </a:moveTo>
                  <a:lnTo>
                    <a:pt x="1" y="490"/>
                  </a:lnTo>
                  <a:cubicBezTo>
                    <a:pt x="1924" y="595"/>
                    <a:pt x="2448" y="980"/>
                    <a:pt x="2448" y="3707"/>
                  </a:cubicBezTo>
                  <a:lnTo>
                    <a:pt x="2448" y="30282"/>
                  </a:lnTo>
                  <a:cubicBezTo>
                    <a:pt x="2448" y="33009"/>
                    <a:pt x="1924" y="33394"/>
                    <a:pt x="1" y="33499"/>
                  </a:cubicBezTo>
                  <a:lnTo>
                    <a:pt x="1" y="33988"/>
                  </a:lnTo>
                  <a:lnTo>
                    <a:pt x="9722" y="33988"/>
                  </a:lnTo>
                  <a:lnTo>
                    <a:pt x="9722" y="33499"/>
                  </a:lnTo>
                  <a:cubicBezTo>
                    <a:pt x="7798" y="33394"/>
                    <a:pt x="7274" y="33009"/>
                    <a:pt x="7274" y="30282"/>
                  </a:cubicBezTo>
                  <a:lnTo>
                    <a:pt x="7274" y="17589"/>
                  </a:lnTo>
                  <a:lnTo>
                    <a:pt x="24652" y="17589"/>
                  </a:lnTo>
                  <a:lnTo>
                    <a:pt x="24652" y="30282"/>
                  </a:lnTo>
                  <a:cubicBezTo>
                    <a:pt x="24652" y="33009"/>
                    <a:pt x="24128" y="33394"/>
                    <a:pt x="22205" y="33499"/>
                  </a:cubicBezTo>
                  <a:lnTo>
                    <a:pt x="22205" y="33988"/>
                  </a:lnTo>
                  <a:lnTo>
                    <a:pt x="31891" y="33988"/>
                  </a:lnTo>
                  <a:lnTo>
                    <a:pt x="31891" y="33499"/>
                  </a:lnTo>
                  <a:cubicBezTo>
                    <a:pt x="29967" y="33394"/>
                    <a:pt x="29443" y="33009"/>
                    <a:pt x="29443" y="30282"/>
                  </a:cubicBezTo>
                  <a:lnTo>
                    <a:pt x="29443" y="3707"/>
                  </a:lnTo>
                  <a:cubicBezTo>
                    <a:pt x="29443" y="980"/>
                    <a:pt x="29967" y="595"/>
                    <a:pt x="31891" y="490"/>
                  </a:cubicBezTo>
                  <a:lnTo>
                    <a:pt x="31891" y="1"/>
                  </a:lnTo>
                  <a:lnTo>
                    <a:pt x="22205" y="1"/>
                  </a:lnTo>
                  <a:lnTo>
                    <a:pt x="22205" y="490"/>
                  </a:lnTo>
                  <a:cubicBezTo>
                    <a:pt x="24128" y="595"/>
                    <a:pt x="24652" y="980"/>
                    <a:pt x="24652" y="3707"/>
                  </a:cubicBezTo>
                  <a:lnTo>
                    <a:pt x="24652" y="15526"/>
                  </a:lnTo>
                  <a:lnTo>
                    <a:pt x="7274" y="15526"/>
                  </a:lnTo>
                  <a:lnTo>
                    <a:pt x="7274" y="3707"/>
                  </a:lnTo>
                  <a:cubicBezTo>
                    <a:pt x="7274" y="980"/>
                    <a:pt x="7798" y="595"/>
                    <a:pt x="9722" y="490"/>
                  </a:cubicBezTo>
                  <a:lnTo>
                    <a:pt x="972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8"/>
            <p:cNvSpPr/>
            <p:nvPr/>
          </p:nvSpPr>
          <p:spPr>
            <a:xfrm>
              <a:off x="4324000" y="1816350"/>
              <a:ext cx="776300" cy="849725"/>
            </a:xfrm>
            <a:custGeom>
              <a:avLst/>
              <a:gdLst/>
              <a:ahLst/>
              <a:cxnLst/>
              <a:rect l="l" t="t" r="r" b="b"/>
              <a:pathLst>
                <a:path w="31052" h="33989" extrusionOk="0">
                  <a:moveTo>
                    <a:pt x="36" y="1"/>
                  </a:moveTo>
                  <a:lnTo>
                    <a:pt x="36" y="490"/>
                  </a:lnTo>
                  <a:cubicBezTo>
                    <a:pt x="1924" y="595"/>
                    <a:pt x="2448" y="805"/>
                    <a:pt x="2448" y="2763"/>
                  </a:cubicBezTo>
                  <a:lnTo>
                    <a:pt x="2448" y="30282"/>
                  </a:lnTo>
                  <a:cubicBezTo>
                    <a:pt x="2448" y="33009"/>
                    <a:pt x="1924" y="33394"/>
                    <a:pt x="1" y="33499"/>
                  </a:cubicBezTo>
                  <a:lnTo>
                    <a:pt x="1" y="33988"/>
                  </a:lnTo>
                  <a:lnTo>
                    <a:pt x="7309" y="33988"/>
                  </a:lnTo>
                  <a:lnTo>
                    <a:pt x="7309" y="33499"/>
                  </a:lnTo>
                  <a:cubicBezTo>
                    <a:pt x="5385" y="33394"/>
                    <a:pt x="4861" y="33009"/>
                    <a:pt x="4861" y="30282"/>
                  </a:cubicBezTo>
                  <a:lnTo>
                    <a:pt x="4861" y="5560"/>
                  </a:lnTo>
                  <a:cubicBezTo>
                    <a:pt x="4861" y="6015"/>
                    <a:pt x="23778" y="29023"/>
                    <a:pt x="27869" y="33988"/>
                  </a:cubicBezTo>
                  <a:lnTo>
                    <a:pt x="28639" y="33988"/>
                  </a:lnTo>
                  <a:lnTo>
                    <a:pt x="28639" y="2763"/>
                  </a:lnTo>
                  <a:cubicBezTo>
                    <a:pt x="28639" y="805"/>
                    <a:pt x="29163" y="595"/>
                    <a:pt x="31051" y="490"/>
                  </a:cubicBezTo>
                  <a:lnTo>
                    <a:pt x="31051" y="1"/>
                  </a:lnTo>
                  <a:lnTo>
                    <a:pt x="23848" y="1"/>
                  </a:lnTo>
                  <a:lnTo>
                    <a:pt x="23848" y="490"/>
                  </a:lnTo>
                  <a:cubicBezTo>
                    <a:pt x="25701" y="595"/>
                    <a:pt x="26261" y="805"/>
                    <a:pt x="26261" y="2763"/>
                  </a:cubicBezTo>
                  <a:lnTo>
                    <a:pt x="26261" y="24337"/>
                  </a:lnTo>
                  <a:lnTo>
                    <a:pt x="65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28"/>
            <p:cNvSpPr/>
            <p:nvPr/>
          </p:nvSpPr>
          <p:spPr>
            <a:xfrm>
              <a:off x="5110750" y="1816350"/>
              <a:ext cx="794650" cy="849725"/>
            </a:xfrm>
            <a:custGeom>
              <a:avLst/>
              <a:gdLst/>
              <a:ahLst/>
              <a:cxnLst/>
              <a:rect l="l" t="t" r="r" b="b"/>
              <a:pathLst>
                <a:path w="31786" h="33989" extrusionOk="0">
                  <a:moveTo>
                    <a:pt x="14547" y="7728"/>
                  </a:moveTo>
                  <a:cubicBezTo>
                    <a:pt x="14547" y="7728"/>
                    <a:pt x="17589" y="15456"/>
                    <a:pt x="20212" y="21750"/>
                  </a:cubicBezTo>
                  <a:lnTo>
                    <a:pt x="8952" y="21750"/>
                  </a:lnTo>
                  <a:cubicBezTo>
                    <a:pt x="11155" y="16330"/>
                    <a:pt x="14547" y="7728"/>
                    <a:pt x="14547" y="7728"/>
                  </a:cubicBezTo>
                  <a:close/>
                  <a:moveTo>
                    <a:pt x="15561" y="1"/>
                  </a:moveTo>
                  <a:cubicBezTo>
                    <a:pt x="13848" y="4092"/>
                    <a:pt x="5910" y="22904"/>
                    <a:pt x="3113" y="29408"/>
                  </a:cubicBezTo>
                  <a:cubicBezTo>
                    <a:pt x="2658" y="30527"/>
                    <a:pt x="1889" y="32310"/>
                    <a:pt x="1295" y="32939"/>
                  </a:cubicBezTo>
                  <a:cubicBezTo>
                    <a:pt x="840" y="33429"/>
                    <a:pt x="420" y="33499"/>
                    <a:pt x="1" y="33499"/>
                  </a:cubicBezTo>
                  <a:lnTo>
                    <a:pt x="1" y="33988"/>
                  </a:lnTo>
                  <a:lnTo>
                    <a:pt x="6470" y="33988"/>
                  </a:lnTo>
                  <a:lnTo>
                    <a:pt x="6470" y="33499"/>
                  </a:lnTo>
                  <a:cubicBezTo>
                    <a:pt x="5945" y="33499"/>
                    <a:pt x="4861" y="33499"/>
                    <a:pt x="4791" y="32555"/>
                  </a:cubicBezTo>
                  <a:cubicBezTo>
                    <a:pt x="4756" y="32240"/>
                    <a:pt x="4826" y="31925"/>
                    <a:pt x="4966" y="31541"/>
                  </a:cubicBezTo>
                  <a:cubicBezTo>
                    <a:pt x="5176" y="30946"/>
                    <a:pt x="6470" y="27624"/>
                    <a:pt x="8113" y="23883"/>
                  </a:cubicBezTo>
                  <a:lnTo>
                    <a:pt x="21051" y="23883"/>
                  </a:lnTo>
                  <a:cubicBezTo>
                    <a:pt x="22310" y="27065"/>
                    <a:pt x="23499" y="29757"/>
                    <a:pt x="24023" y="30946"/>
                  </a:cubicBezTo>
                  <a:cubicBezTo>
                    <a:pt x="24198" y="31296"/>
                    <a:pt x="24513" y="32135"/>
                    <a:pt x="24513" y="32520"/>
                  </a:cubicBezTo>
                  <a:cubicBezTo>
                    <a:pt x="24513" y="33464"/>
                    <a:pt x="23673" y="33499"/>
                    <a:pt x="22729" y="33499"/>
                  </a:cubicBezTo>
                  <a:lnTo>
                    <a:pt x="22729" y="33988"/>
                  </a:lnTo>
                  <a:lnTo>
                    <a:pt x="31786" y="33988"/>
                  </a:lnTo>
                  <a:lnTo>
                    <a:pt x="31786" y="33499"/>
                  </a:lnTo>
                  <a:cubicBezTo>
                    <a:pt x="30667" y="33429"/>
                    <a:pt x="30317" y="33149"/>
                    <a:pt x="29513" y="31296"/>
                  </a:cubicBezTo>
                  <a:lnTo>
                    <a:pt x="162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28"/>
            <p:cNvSpPr/>
            <p:nvPr/>
          </p:nvSpPr>
          <p:spPr>
            <a:xfrm>
              <a:off x="2374600" y="1816350"/>
              <a:ext cx="927525" cy="849725"/>
            </a:xfrm>
            <a:custGeom>
              <a:avLst/>
              <a:gdLst/>
              <a:ahLst/>
              <a:cxnLst/>
              <a:rect l="l" t="t" r="r" b="b"/>
              <a:pathLst>
                <a:path w="37101" h="33989" extrusionOk="0">
                  <a:moveTo>
                    <a:pt x="70" y="1"/>
                  </a:moveTo>
                  <a:lnTo>
                    <a:pt x="70" y="490"/>
                  </a:lnTo>
                  <a:cubicBezTo>
                    <a:pt x="1119" y="525"/>
                    <a:pt x="1714" y="630"/>
                    <a:pt x="2063" y="1050"/>
                  </a:cubicBezTo>
                  <a:cubicBezTo>
                    <a:pt x="2168" y="1224"/>
                    <a:pt x="2273" y="1364"/>
                    <a:pt x="2343" y="1539"/>
                  </a:cubicBezTo>
                  <a:cubicBezTo>
                    <a:pt x="2413" y="1714"/>
                    <a:pt x="2413" y="1924"/>
                    <a:pt x="2448" y="2099"/>
                  </a:cubicBezTo>
                  <a:cubicBezTo>
                    <a:pt x="2448" y="2308"/>
                    <a:pt x="2448" y="2518"/>
                    <a:pt x="2448" y="2763"/>
                  </a:cubicBezTo>
                  <a:lnTo>
                    <a:pt x="2448" y="30282"/>
                  </a:lnTo>
                  <a:cubicBezTo>
                    <a:pt x="2448" y="33009"/>
                    <a:pt x="1923" y="33394"/>
                    <a:pt x="0" y="33499"/>
                  </a:cubicBezTo>
                  <a:lnTo>
                    <a:pt x="0" y="33988"/>
                  </a:lnTo>
                  <a:lnTo>
                    <a:pt x="7273" y="33988"/>
                  </a:lnTo>
                  <a:lnTo>
                    <a:pt x="7273" y="33499"/>
                  </a:lnTo>
                  <a:cubicBezTo>
                    <a:pt x="5350" y="33394"/>
                    <a:pt x="4826" y="33009"/>
                    <a:pt x="4826" y="30282"/>
                  </a:cubicBezTo>
                  <a:lnTo>
                    <a:pt x="4826" y="6714"/>
                  </a:lnTo>
                  <a:cubicBezTo>
                    <a:pt x="4826" y="6260"/>
                    <a:pt x="4721" y="5386"/>
                    <a:pt x="4721" y="5385"/>
                  </a:cubicBezTo>
                  <a:lnTo>
                    <a:pt x="4721" y="5385"/>
                  </a:lnTo>
                  <a:lnTo>
                    <a:pt x="5175" y="6714"/>
                  </a:lnTo>
                  <a:lnTo>
                    <a:pt x="16889" y="33848"/>
                  </a:lnTo>
                  <a:lnTo>
                    <a:pt x="17624" y="33848"/>
                  </a:lnTo>
                  <a:lnTo>
                    <a:pt x="29582" y="5875"/>
                  </a:lnTo>
                  <a:lnTo>
                    <a:pt x="29932" y="4756"/>
                  </a:lnTo>
                  <a:lnTo>
                    <a:pt x="29932" y="4756"/>
                  </a:lnTo>
                  <a:cubicBezTo>
                    <a:pt x="29932" y="4756"/>
                    <a:pt x="29827" y="5281"/>
                    <a:pt x="29827" y="5805"/>
                  </a:cubicBezTo>
                  <a:lnTo>
                    <a:pt x="29827" y="30247"/>
                  </a:lnTo>
                  <a:cubicBezTo>
                    <a:pt x="29827" y="32974"/>
                    <a:pt x="29303" y="33359"/>
                    <a:pt x="27414" y="33499"/>
                  </a:cubicBezTo>
                  <a:lnTo>
                    <a:pt x="27414" y="33988"/>
                  </a:lnTo>
                  <a:lnTo>
                    <a:pt x="37100" y="33988"/>
                  </a:lnTo>
                  <a:lnTo>
                    <a:pt x="37100" y="33499"/>
                  </a:lnTo>
                  <a:cubicBezTo>
                    <a:pt x="35177" y="33359"/>
                    <a:pt x="34653" y="33009"/>
                    <a:pt x="34653" y="30247"/>
                  </a:cubicBezTo>
                  <a:lnTo>
                    <a:pt x="34653" y="2763"/>
                  </a:lnTo>
                  <a:cubicBezTo>
                    <a:pt x="34653" y="805"/>
                    <a:pt x="35177" y="595"/>
                    <a:pt x="37030" y="490"/>
                  </a:cubicBezTo>
                  <a:lnTo>
                    <a:pt x="37030" y="1"/>
                  </a:lnTo>
                  <a:lnTo>
                    <a:pt x="29512" y="1"/>
                  </a:lnTo>
                  <a:lnTo>
                    <a:pt x="18638" y="25631"/>
                  </a:lnTo>
                  <a:lnTo>
                    <a:pt x="765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5943850" y="1806725"/>
              <a:ext cx="512275" cy="871600"/>
            </a:xfrm>
            <a:custGeom>
              <a:avLst/>
              <a:gdLst/>
              <a:ahLst/>
              <a:cxnLst/>
              <a:rect l="l" t="t" r="r" b="b"/>
              <a:pathLst>
                <a:path w="20491" h="34864" extrusionOk="0">
                  <a:moveTo>
                    <a:pt x="10490" y="1"/>
                  </a:moveTo>
                  <a:cubicBezTo>
                    <a:pt x="5735" y="1"/>
                    <a:pt x="140" y="2868"/>
                    <a:pt x="140" y="8848"/>
                  </a:cubicBezTo>
                  <a:cubicBezTo>
                    <a:pt x="140" y="12939"/>
                    <a:pt x="2588" y="15491"/>
                    <a:pt x="7448" y="17904"/>
                  </a:cubicBezTo>
                  <a:cubicBezTo>
                    <a:pt x="12239" y="20352"/>
                    <a:pt x="15910" y="21296"/>
                    <a:pt x="15910" y="26086"/>
                  </a:cubicBezTo>
                  <a:cubicBezTo>
                    <a:pt x="15910" y="28534"/>
                    <a:pt x="14512" y="32800"/>
                    <a:pt x="9092" y="32800"/>
                  </a:cubicBezTo>
                  <a:cubicBezTo>
                    <a:pt x="6959" y="32800"/>
                    <a:pt x="5245" y="32031"/>
                    <a:pt x="3882" y="30912"/>
                  </a:cubicBezTo>
                  <a:cubicBezTo>
                    <a:pt x="665" y="27869"/>
                    <a:pt x="735" y="25492"/>
                    <a:pt x="490" y="24583"/>
                  </a:cubicBezTo>
                  <a:lnTo>
                    <a:pt x="0" y="24583"/>
                  </a:lnTo>
                  <a:lnTo>
                    <a:pt x="140" y="32100"/>
                  </a:lnTo>
                  <a:lnTo>
                    <a:pt x="140" y="32065"/>
                  </a:lnTo>
                  <a:cubicBezTo>
                    <a:pt x="2420" y="33447"/>
                    <a:pt x="5725" y="34863"/>
                    <a:pt x="9277" y="34863"/>
                  </a:cubicBezTo>
                  <a:cubicBezTo>
                    <a:pt x="9320" y="34863"/>
                    <a:pt x="9363" y="34863"/>
                    <a:pt x="9406" y="34863"/>
                  </a:cubicBezTo>
                  <a:lnTo>
                    <a:pt x="9616" y="34863"/>
                  </a:lnTo>
                  <a:cubicBezTo>
                    <a:pt x="14896" y="34793"/>
                    <a:pt x="20491" y="30877"/>
                    <a:pt x="20491" y="24687"/>
                  </a:cubicBezTo>
                  <a:cubicBezTo>
                    <a:pt x="20491" y="18009"/>
                    <a:pt x="15805" y="16435"/>
                    <a:pt x="11050" y="13988"/>
                  </a:cubicBezTo>
                  <a:cubicBezTo>
                    <a:pt x="6259" y="11645"/>
                    <a:pt x="4266" y="10456"/>
                    <a:pt x="4266" y="7309"/>
                  </a:cubicBezTo>
                  <a:cubicBezTo>
                    <a:pt x="4266" y="5141"/>
                    <a:pt x="5560" y="1994"/>
                    <a:pt x="9791" y="1994"/>
                  </a:cubicBezTo>
                  <a:cubicBezTo>
                    <a:pt x="11155" y="1994"/>
                    <a:pt x="12344" y="2344"/>
                    <a:pt x="13358" y="2903"/>
                  </a:cubicBezTo>
                  <a:cubicBezTo>
                    <a:pt x="16819" y="4791"/>
                    <a:pt x="16959" y="7519"/>
                    <a:pt x="17414" y="9232"/>
                  </a:cubicBezTo>
                  <a:lnTo>
                    <a:pt x="17938" y="9232"/>
                  </a:lnTo>
                  <a:lnTo>
                    <a:pt x="17624" y="1644"/>
                  </a:lnTo>
                  <a:cubicBezTo>
                    <a:pt x="15456" y="735"/>
                    <a:pt x="13707" y="316"/>
                    <a:pt x="12484" y="141"/>
                  </a:cubicBezTo>
                  <a:cubicBezTo>
                    <a:pt x="11749" y="36"/>
                    <a:pt x="11085" y="1"/>
                    <a:pt x="10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8"/>
            <p:cNvSpPr/>
            <p:nvPr/>
          </p:nvSpPr>
          <p:spPr>
            <a:xfrm>
              <a:off x="238125" y="2773575"/>
              <a:ext cx="1727375" cy="914400"/>
            </a:xfrm>
            <a:custGeom>
              <a:avLst/>
              <a:gdLst/>
              <a:ahLst/>
              <a:cxnLst/>
              <a:rect l="l" t="t" r="r" b="b"/>
              <a:pathLst>
                <a:path w="69095" h="36576" extrusionOk="0">
                  <a:moveTo>
                    <a:pt x="63500" y="1923"/>
                  </a:moveTo>
                  <a:cubicBezTo>
                    <a:pt x="64374" y="2728"/>
                    <a:pt x="67416" y="5455"/>
                    <a:pt x="67836" y="5840"/>
                  </a:cubicBezTo>
                  <a:cubicBezTo>
                    <a:pt x="66929" y="8596"/>
                    <a:pt x="65743" y="11317"/>
                    <a:pt x="64592" y="13621"/>
                  </a:cubicBezTo>
                  <a:lnTo>
                    <a:pt x="64592" y="13621"/>
                  </a:lnTo>
                  <a:lnTo>
                    <a:pt x="65598" y="7203"/>
                  </a:lnTo>
                  <a:lnTo>
                    <a:pt x="62626" y="4511"/>
                  </a:lnTo>
                  <a:cubicBezTo>
                    <a:pt x="62906" y="3672"/>
                    <a:pt x="63220" y="2833"/>
                    <a:pt x="63500" y="1923"/>
                  </a:cubicBezTo>
                  <a:close/>
                  <a:moveTo>
                    <a:pt x="5595" y="1923"/>
                  </a:moveTo>
                  <a:cubicBezTo>
                    <a:pt x="5874" y="2833"/>
                    <a:pt x="6189" y="3672"/>
                    <a:pt x="6504" y="4511"/>
                  </a:cubicBezTo>
                  <a:lnTo>
                    <a:pt x="3497" y="7203"/>
                  </a:lnTo>
                  <a:lnTo>
                    <a:pt x="4511" y="13637"/>
                  </a:lnTo>
                  <a:cubicBezTo>
                    <a:pt x="3357" y="11294"/>
                    <a:pt x="2133" y="8567"/>
                    <a:pt x="1259" y="5840"/>
                  </a:cubicBezTo>
                  <a:cubicBezTo>
                    <a:pt x="1713" y="5455"/>
                    <a:pt x="4721" y="2728"/>
                    <a:pt x="5595" y="1923"/>
                  </a:cubicBezTo>
                  <a:close/>
                  <a:moveTo>
                    <a:pt x="5245" y="11155"/>
                  </a:moveTo>
                  <a:lnTo>
                    <a:pt x="5245" y="11155"/>
                  </a:lnTo>
                  <a:cubicBezTo>
                    <a:pt x="5839" y="12378"/>
                    <a:pt x="6469" y="13567"/>
                    <a:pt x="7168" y="14756"/>
                  </a:cubicBezTo>
                  <a:cubicBezTo>
                    <a:pt x="6714" y="15176"/>
                    <a:pt x="6294" y="15560"/>
                    <a:pt x="5979" y="15805"/>
                  </a:cubicBezTo>
                  <a:lnTo>
                    <a:pt x="5245" y="11155"/>
                  </a:lnTo>
                  <a:close/>
                  <a:moveTo>
                    <a:pt x="63850" y="11155"/>
                  </a:moveTo>
                  <a:lnTo>
                    <a:pt x="63115" y="15805"/>
                  </a:lnTo>
                  <a:cubicBezTo>
                    <a:pt x="62801" y="15560"/>
                    <a:pt x="62416" y="15176"/>
                    <a:pt x="61926" y="14756"/>
                  </a:cubicBezTo>
                  <a:cubicBezTo>
                    <a:pt x="61926" y="14756"/>
                    <a:pt x="61961" y="14721"/>
                    <a:pt x="61961" y="14721"/>
                  </a:cubicBezTo>
                  <a:cubicBezTo>
                    <a:pt x="62626" y="13567"/>
                    <a:pt x="63255" y="12378"/>
                    <a:pt x="63850" y="11155"/>
                  </a:cubicBezTo>
                  <a:close/>
                  <a:moveTo>
                    <a:pt x="60038" y="3672"/>
                  </a:moveTo>
                  <a:cubicBezTo>
                    <a:pt x="60912" y="4441"/>
                    <a:pt x="63780" y="7029"/>
                    <a:pt x="64269" y="7448"/>
                  </a:cubicBezTo>
                  <a:cubicBezTo>
                    <a:pt x="63115" y="10350"/>
                    <a:pt x="61752" y="13078"/>
                    <a:pt x="60178" y="15595"/>
                  </a:cubicBezTo>
                  <a:lnTo>
                    <a:pt x="60178" y="15630"/>
                  </a:lnTo>
                  <a:cubicBezTo>
                    <a:pt x="54653" y="24442"/>
                    <a:pt x="46821" y="30911"/>
                    <a:pt x="37555" y="34303"/>
                  </a:cubicBezTo>
                  <a:cubicBezTo>
                    <a:pt x="37555" y="34303"/>
                    <a:pt x="34897" y="35282"/>
                    <a:pt x="34547" y="35422"/>
                  </a:cubicBezTo>
                  <a:cubicBezTo>
                    <a:pt x="34233" y="35282"/>
                    <a:pt x="31540" y="34303"/>
                    <a:pt x="31540" y="34303"/>
                  </a:cubicBezTo>
                  <a:cubicBezTo>
                    <a:pt x="22274" y="30911"/>
                    <a:pt x="14441" y="24442"/>
                    <a:pt x="8917" y="15595"/>
                  </a:cubicBezTo>
                  <a:cubicBezTo>
                    <a:pt x="7308" y="13043"/>
                    <a:pt x="5944" y="10315"/>
                    <a:pt x="4825" y="7448"/>
                  </a:cubicBezTo>
                  <a:cubicBezTo>
                    <a:pt x="5315" y="7029"/>
                    <a:pt x="8217" y="4441"/>
                    <a:pt x="9056" y="3672"/>
                  </a:cubicBezTo>
                  <a:cubicBezTo>
                    <a:pt x="10210" y="6924"/>
                    <a:pt x="11644" y="10001"/>
                    <a:pt x="13392" y="12798"/>
                  </a:cubicBezTo>
                  <a:cubicBezTo>
                    <a:pt x="18288" y="20631"/>
                    <a:pt x="25211" y="26365"/>
                    <a:pt x="33358" y="29337"/>
                  </a:cubicBezTo>
                  <a:lnTo>
                    <a:pt x="34547" y="29757"/>
                  </a:lnTo>
                  <a:lnTo>
                    <a:pt x="35736" y="29337"/>
                  </a:lnTo>
                  <a:cubicBezTo>
                    <a:pt x="43884" y="26365"/>
                    <a:pt x="50807" y="20631"/>
                    <a:pt x="55702" y="12798"/>
                  </a:cubicBezTo>
                  <a:cubicBezTo>
                    <a:pt x="57451" y="10001"/>
                    <a:pt x="58884" y="6924"/>
                    <a:pt x="60038" y="3672"/>
                  </a:cubicBezTo>
                  <a:close/>
                  <a:moveTo>
                    <a:pt x="6119" y="0"/>
                  </a:moveTo>
                  <a:lnTo>
                    <a:pt x="5490" y="560"/>
                  </a:lnTo>
                  <a:lnTo>
                    <a:pt x="0" y="5525"/>
                  </a:lnTo>
                  <a:lnTo>
                    <a:pt x="105" y="5840"/>
                  </a:lnTo>
                  <a:cubicBezTo>
                    <a:pt x="1399" y="10036"/>
                    <a:pt x="3567" y="14302"/>
                    <a:pt x="5140" y="17169"/>
                  </a:cubicBezTo>
                  <a:lnTo>
                    <a:pt x="5455" y="17763"/>
                  </a:lnTo>
                  <a:lnTo>
                    <a:pt x="7728" y="15735"/>
                  </a:lnTo>
                  <a:cubicBezTo>
                    <a:pt x="7798" y="15875"/>
                    <a:pt x="7868" y="16050"/>
                    <a:pt x="7972" y="16190"/>
                  </a:cubicBezTo>
                  <a:cubicBezTo>
                    <a:pt x="13672" y="25246"/>
                    <a:pt x="21680" y="31855"/>
                    <a:pt x="31156" y="35352"/>
                  </a:cubicBezTo>
                  <a:lnTo>
                    <a:pt x="34547" y="36575"/>
                  </a:lnTo>
                  <a:lnTo>
                    <a:pt x="37939" y="35352"/>
                  </a:lnTo>
                  <a:cubicBezTo>
                    <a:pt x="47415" y="31855"/>
                    <a:pt x="55458" y="25246"/>
                    <a:pt x="61122" y="16190"/>
                  </a:cubicBezTo>
                  <a:cubicBezTo>
                    <a:pt x="61227" y="16050"/>
                    <a:pt x="61297" y="15875"/>
                    <a:pt x="61402" y="15735"/>
                  </a:cubicBezTo>
                  <a:lnTo>
                    <a:pt x="63640" y="17763"/>
                  </a:lnTo>
                  <a:lnTo>
                    <a:pt x="63955" y="17169"/>
                  </a:lnTo>
                  <a:cubicBezTo>
                    <a:pt x="65528" y="14337"/>
                    <a:pt x="67661" y="10071"/>
                    <a:pt x="68990" y="5840"/>
                  </a:cubicBezTo>
                  <a:lnTo>
                    <a:pt x="69095" y="5525"/>
                  </a:lnTo>
                  <a:lnTo>
                    <a:pt x="62975" y="0"/>
                  </a:lnTo>
                  <a:lnTo>
                    <a:pt x="62731" y="839"/>
                  </a:lnTo>
                  <a:cubicBezTo>
                    <a:pt x="62416" y="1818"/>
                    <a:pt x="62101" y="2798"/>
                    <a:pt x="61752" y="3742"/>
                  </a:cubicBezTo>
                  <a:lnTo>
                    <a:pt x="59584" y="1783"/>
                  </a:lnTo>
                  <a:lnTo>
                    <a:pt x="59304" y="2553"/>
                  </a:lnTo>
                  <a:cubicBezTo>
                    <a:pt x="58150" y="6014"/>
                    <a:pt x="56612" y="9266"/>
                    <a:pt x="54758" y="12204"/>
                  </a:cubicBezTo>
                  <a:cubicBezTo>
                    <a:pt x="50003" y="19826"/>
                    <a:pt x="43289" y="25421"/>
                    <a:pt x="35352" y="28323"/>
                  </a:cubicBezTo>
                  <a:cubicBezTo>
                    <a:pt x="35352" y="28323"/>
                    <a:pt x="34792" y="28533"/>
                    <a:pt x="34547" y="28603"/>
                  </a:cubicBezTo>
                  <a:cubicBezTo>
                    <a:pt x="34303" y="28533"/>
                    <a:pt x="33743" y="28323"/>
                    <a:pt x="33743" y="28323"/>
                  </a:cubicBezTo>
                  <a:cubicBezTo>
                    <a:pt x="25806" y="25421"/>
                    <a:pt x="19092" y="19826"/>
                    <a:pt x="14301" y="12204"/>
                  </a:cubicBezTo>
                  <a:cubicBezTo>
                    <a:pt x="12483" y="9301"/>
                    <a:pt x="10945" y="6049"/>
                    <a:pt x="9791" y="2553"/>
                  </a:cubicBezTo>
                  <a:lnTo>
                    <a:pt x="9511" y="1749"/>
                  </a:lnTo>
                  <a:lnTo>
                    <a:pt x="8917" y="2308"/>
                  </a:lnTo>
                  <a:lnTo>
                    <a:pt x="7343" y="3707"/>
                  </a:lnTo>
                  <a:cubicBezTo>
                    <a:pt x="6993" y="2798"/>
                    <a:pt x="6679" y="1818"/>
                    <a:pt x="6364" y="839"/>
                  </a:cubicBezTo>
                  <a:lnTo>
                    <a:pt x="61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8"/>
            <p:cNvSpPr/>
            <p:nvPr/>
          </p:nvSpPr>
          <p:spPr>
            <a:xfrm>
              <a:off x="428675" y="3047175"/>
              <a:ext cx="98825" cy="87450"/>
            </a:xfrm>
            <a:custGeom>
              <a:avLst/>
              <a:gdLst/>
              <a:ahLst/>
              <a:cxnLst/>
              <a:rect l="l" t="t" r="r" b="b"/>
              <a:pathLst>
                <a:path w="3953" h="3498" extrusionOk="0">
                  <a:moveTo>
                    <a:pt x="3218" y="420"/>
                  </a:moveTo>
                  <a:lnTo>
                    <a:pt x="2379" y="1330"/>
                  </a:lnTo>
                  <a:lnTo>
                    <a:pt x="1994" y="665"/>
                  </a:lnTo>
                  <a:lnTo>
                    <a:pt x="3218" y="420"/>
                  </a:lnTo>
                  <a:close/>
                  <a:moveTo>
                    <a:pt x="3393" y="1"/>
                  </a:moveTo>
                  <a:cubicBezTo>
                    <a:pt x="2448" y="141"/>
                    <a:pt x="1015" y="385"/>
                    <a:pt x="385" y="420"/>
                  </a:cubicBezTo>
                  <a:lnTo>
                    <a:pt x="211" y="211"/>
                  </a:lnTo>
                  <a:lnTo>
                    <a:pt x="1" y="315"/>
                  </a:lnTo>
                  <a:cubicBezTo>
                    <a:pt x="106" y="455"/>
                    <a:pt x="211" y="595"/>
                    <a:pt x="281" y="770"/>
                  </a:cubicBezTo>
                  <a:cubicBezTo>
                    <a:pt x="385" y="945"/>
                    <a:pt x="455" y="1120"/>
                    <a:pt x="560" y="1295"/>
                  </a:cubicBezTo>
                  <a:lnTo>
                    <a:pt x="735" y="1190"/>
                  </a:lnTo>
                  <a:lnTo>
                    <a:pt x="665" y="945"/>
                  </a:lnTo>
                  <a:lnTo>
                    <a:pt x="1609" y="735"/>
                  </a:lnTo>
                  <a:lnTo>
                    <a:pt x="2099" y="1609"/>
                  </a:lnTo>
                  <a:cubicBezTo>
                    <a:pt x="1924" y="1854"/>
                    <a:pt x="1609" y="2134"/>
                    <a:pt x="1434" y="2309"/>
                  </a:cubicBezTo>
                  <a:lnTo>
                    <a:pt x="1260" y="2134"/>
                  </a:lnTo>
                  <a:lnTo>
                    <a:pt x="1085" y="2204"/>
                  </a:lnTo>
                  <a:cubicBezTo>
                    <a:pt x="1190" y="2448"/>
                    <a:pt x="1330" y="2658"/>
                    <a:pt x="1434" y="2868"/>
                  </a:cubicBezTo>
                  <a:cubicBezTo>
                    <a:pt x="1574" y="3078"/>
                    <a:pt x="1679" y="3288"/>
                    <a:pt x="1784" y="3497"/>
                  </a:cubicBezTo>
                  <a:lnTo>
                    <a:pt x="1959" y="3393"/>
                  </a:lnTo>
                  <a:lnTo>
                    <a:pt x="1889" y="3148"/>
                  </a:lnTo>
                  <a:cubicBezTo>
                    <a:pt x="2064" y="2903"/>
                    <a:pt x="2623" y="2239"/>
                    <a:pt x="3043" y="1749"/>
                  </a:cubicBezTo>
                  <a:lnTo>
                    <a:pt x="3952" y="770"/>
                  </a:lnTo>
                  <a:lnTo>
                    <a:pt x="3847" y="490"/>
                  </a:lnTo>
                  <a:cubicBezTo>
                    <a:pt x="3707" y="315"/>
                    <a:pt x="3532" y="176"/>
                    <a:pt x="33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502975" y="3133725"/>
              <a:ext cx="114550" cy="110175"/>
            </a:xfrm>
            <a:custGeom>
              <a:avLst/>
              <a:gdLst/>
              <a:ahLst/>
              <a:cxnLst/>
              <a:rect l="l" t="t" r="r" b="b"/>
              <a:pathLst>
                <a:path w="4582" h="4407" extrusionOk="0">
                  <a:moveTo>
                    <a:pt x="2589" y="1"/>
                  </a:moveTo>
                  <a:lnTo>
                    <a:pt x="2414" y="105"/>
                  </a:lnTo>
                  <a:lnTo>
                    <a:pt x="2554" y="385"/>
                  </a:lnTo>
                  <a:cubicBezTo>
                    <a:pt x="2344" y="560"/>
                    <a:pt x="2134" y="735"/>
                    <a:pt x="1854" y="945"/>
                  </a:cubicBezTo>
                  <a:lnTo>
                    <a:pt x="1120" y="1469"/>
                  </a:lnTo>
                  <a:cubicBezTo>
                    <a:pt x="840" y="1679"/>
                    <a:pt x="595" y="1819"/>
                    <a:pt x="386" y="1959"/>
                  </a:cubicBezTo>
                  <a:lnTo>
                    <a:pt x="141" y="1749"/>
                  </a:lnTo>
                  <a:lnTo>
                    <a:pt x="1" y="1889"/>
                  </a:lnTo>
                  <a:cubicBezTo>
                    <a:pt x="106" y="2029"/>
                    <a:pt x="211" y="2168"/>
                    <a:pt x="316" y="2343"/>
                  </a:cubicBezTo>
                  <a:cubicBezTo>
                    <a:pt x="456" y="2483"/>
                    <a:pt x="525" y="2623"/>
                    <a:pt x="665" y="2798"/>
                  </a:cubicBezTo>
                  <a:lnTo>
                    <a:pt x="805" y="2658"/>
                  </a:lnTo>
                  <a:lnTo>
                    <a:pt x="700" y="2413"/>
                  </a:lnTo>
                  <a:cubicBezTo>
                    <a:pt x="1120" y="2064"/>
                    <a:pt x="1784" y="1574"/>
                    <a:pt x="2274" y="1189"/>
                  </a:cubicBezTo>
                  <a:lnTo>
                    <a:pt x="2309" y="1189"/>
                  </a:lnTo>
                  <a:cubicBezTo>
                    <a:pt x="1959" y="2029"/>
                    <a:pt x="1679" y="2938"/>
                    <a:pt x="1330" y="3812"/>
                  </a:cubicBezTo>
                  <a:cubicBezTo>
                    <a:pt x="1400" y="3917"/>
                    <a:pt x="1470" y="4022"/>
                    <a:pt x="1540" y="4127"/>
                  </a:cubicBezTo>
                  <a:cubicBezTo>
                    <a:pt x="1644" y="4197"/>
                    <a:pt x="1679" y="4301"/>
                    <a:pt x="1749" y="4406"/>
                  </a:cubicBezTo>
                  <a:cubicBezTo>
                    <a:pt x="1994" y="4197"/>
                    <a:pt x="2309" y="3952"/>
                    <a:pt x="2693" y="3672"/>
                  </a:cubicBezTo>
                  <a:lnTo>
                    <a:pt x="3428" y="3148"/>
                  </a:lnTo>
                  <a:cubicBezTo>
                    <a:pt x="3707" y="2938"/>
                    <a:pt x="3952" y="2798"/>
                    <a:pt x="4162" y="2658"/>
                  </a:cubicBezTo>
                  <a:lnTo>
                    <a:pt x="4407" y="2868"/>
                  </a:lnTo>
                  <a:lnTo>
                    <a:pt x="4582" y="2728"/>
                  </a:lnTo>
                  <a:cubicBezTo>
                    <a:pt x="4442" y="2588"/>
                    <a:pt x="4337" y="2448"/>
                    <a:pt x="4232" y="2273"/>
                  </a:cubicBezTo>
                  <a:cubicBezTo>
                    <a:pt x="4127" y="2133"/>
                    <a:pt x="4022" y="1959"/>
                    <a:pt x="3917" y="1819"/>
                  </a:cubicBezTo>
                  <a:lnTo>
                    <a:pt x="3742" y="1924"/>
                  </a:lnTo>
                  <a:lnTo>
                    <a:pt x="3847" y="2203"/>
                  </a:lnTo>
                  <a:cubicBezTo>
                    <a:pt x="3428" y="2553"/>
                    <a:pt x="2274" y="3427"/>
                    <a:pt x="2274" y="3427"/>
                  </a:cubicBezTo>
                  <a:cubicBezTo>
                    <a:pt x="2554" y="2623"/>
                    <a:pt x="2903" y="1679"/>
                    <a:pt x="3218" y="840"/>
                  </a:cubicBezTo>
                  <a:cubicBezTo>
                    <a:pt x="3113" y="700"/>
                    <a:pt x="3008" y="560"/>
                    <a:pt x="2903" y="420"/>
                  </a:cubicBezTo>
                  <a:cubicBezTo>
                    <a:pt x="2798" y="280"/>
                    <a:pt x="2693" y="140"/>
                    <a:pt x="25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600025" y="3257425"/>
              <a:ext cx="98800" cy="87875"/>
            </a:xfrm>
            <a:custGeom>
              <a:avLst/>
              <a:gdLst/>
              <a:ahLst/>
              <a:cxnLst/>
              <a:rect l="l" t="t" r="r" b="b"/>
              <a:pathLst>
                <a:path w="3952" h="3515" extrusionOk="0">
                  <a:moveTo>
                    <a:pt x="1810" y="1"/>
                  </a:moveTo>
                  <a:cubicBezTo>
                    <a:pt x="1423" y="1"/>
                    <a:pt x="1047" y="140"/>
                    <a:pt x="735" y="437"/>
                  </a:cubicBezTo>
                  <a:cubicBezTo>
                    <a:pt x="0" y="1102"/>
                    <a:pt x="70" y="2116"/>
                    <a:pt x="665" y="2745"/>
                  </a:cubicBezTo>
                  <a:cubicBezTo>
                    <a:pt x="1049" y="3200"/>
                    <a:pt x="1504" y="3445"/>
                    <a:pt x="2238" y="3514"/>
                  </a:cubicBezTo>
                  <a:lnTo>
                    <a:pt x="2308" y="3130"/>
                  </a:lnTo>
                  <a:cubicBezTo>
                    <a:pt x="1854" y="3060"/>
                    <a:pt x="1574" y="2885"/>
                    <a:pt x="1364" y="2675"/>
                  </a:cubicBezTo>
                  <a:cubicBezTo>
                    <a:pt x="909" y="2186"/>
                    <a:pt x="874" y="1486"/>
                    <a:pt x="1434" y="962"/>
                  </a:cubicBezTo>
                  <a:cubicBezTo>
                    <a:pt x="1682" y="729"/>
                    <a:pt x="1938" y="634"/>
                    <a:pt x="2175" y="634"/>
                  </a:cubicBezTo>
                  <a:cubicBezTo>
                    <a:pt x="2473" y="634"/>
                    <a:pt x="2743" y="783"/>
                    <a:pt x="2938" y="997"/>
                  </a:cubicBezTo>
                  <a:cubicBezTo>
                    <a:pt x="3112" y="1207"/>
                    <a:pt x="3252" y="1486"/>
                    <a:pt x="3287" y="1731"/>
                  </a:cubicBezTo>
                  <a:lnTo>
                    <a:pt x="3112" y="1941"/>
                  </a:lnTo>
                  <a:lnTo>
                    <a:pt x="3287" y="2116"/>
                  </a:lnTo>
                  <a:cubicBezTo>
                    <a:pt x="3462" y="1941"/>
                    <a:pt x="3742" y="1801"/>
                    <a:pt x="3952" y="1696"/>
                  </a:cubicBezTo>
                  <a:cubicBezTo>
                    <a:pt x="3812" y="1312"/>
                    <a:pt x="3602" y="1032"/>
                    <a:pt x="3322" y="717"/>
                  </a:cubicBezTo>
                  <a:cubicBezTo>
                    <a:pt x="2880" y="255"/>
                    <a:pt x="2334" y="1"/>
                    <a:pt x="18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694425" y="3348925"/>
              <a:ext cx="105800" cy="89325"/>
            </a:xfrm>
            <a:custGeom>
              <a:avLst/>
              <a:gdLst/>
              <a:ahLst/>
              <a:cxnLst/>
              <a:rect l="l" t="t" r="r" b="b"/>
              <a:pathLst>
                <a:path w="4232" h="3573" extrusionOk="0">
                  <a:moveTo>
                    <a:pt x="2345" y="626"/>
                  </a:moveTo>
                  <a:cubicBezTo>
                    <a:pt x="2543" y="626"/>
                    <a:pt x="2735" y="691"/>
                    <a:pt x="2903" y="834"/>
                  </a:cubicBezTo>
                  <a:cubicBezTo>
                    <a:pt x="3358" y="1218"/>
                    <a:pt x="3323" y="1883"/>
                    <a:pt x="2868" y="2407"/>
                  </a:cubicBezTo>
                  <a:cubicBezTo>
                    <a:pt x="2581" y="2738"/>
                    <a:pt x="2239" y="2930"/>
                    <a:pt x="1902" y="2930"/>
                  </a:cubicBezTo>
                  <a:cubicBezTo>
                    <a:pt x="1705" y="2930"/>
                    <a:pt x="1510" y="2864"/>
                    <a:pt x="1329" y="2722"/>
                  </a:cubicBezTo>
                  <a:cubicBezTo>
                    <a:pt x="875" y="2337"/>
                    <a:pt x="910" y="1673"/>
                    <a:pt x="1364" y="1148"/>
                  </a:cubicBezTo>
                  <a:cubicBezTo>
                    <a:pt x="1651" y="817"/>
                    <a:pt x="2007" y="626"/>
                    <a:pt x="2345" y="626"/>
                  </a:cubicBezTo>
                  <a:close/>
                  <a:moveTo>
                    <a:pt x="1930" y="0"/>
                  </a:moveTo>
                  <a:cubicBezTo>
                    <a:pt x="1457" y="0"/>
                    <a:pt x="1018" y="214"/>
                    <a:pt x="700" y="589"/>
                  </a:cubicBezTo>
                  <a:cubicBezTo>
                    <a:pt x="1" y="1393"/>
                    <a:pt x="176" y="2337"/>
                    <a:pt x="1050" y="3071"/>
                  </a:cubicBezTo>
                  <a:cubicBezTo>
                    <a:pt x="1472" y="3412"/>
                    <a:pt x="1917" y="3572"/>
                    <a:pt x="2328" y="3572"/>
                  </a:cubicBezTo>
                  <a:cubicBezTo>
                    <a:pt x="2803" y="3572"/>
                    <a:pt x="3233" y="3360"/>
                    <a:pt x="3532" y="2967"/>
                  </a:cubicBezTo>
                  <a:cubicBezTo>
                    <a:pt x="4232" y="2162"/>
                    <a:pt x="4057" y="1253"/>
                    <a:pt x="3183" y="519"/>
                  </a:cubicBezTo>
                  <a:cubicBezTo>
                    <a:pt x="2777" y="161"/>
                    <a:pt x="2340" y="0"/>
                    <a:pt x="19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05450" y="3420450"/>
              <a:ext cx="102300" cy="114550"/>
            </a:xfrm>
            <a:custGeom>
              <a:avLst/>
              <a:gdLst/>
              <a:ahLst/>
              <a:cxnLst/>
              <a:rect l="l" t="t" r="r" b="b"/>
              <a:pathLst>
                <a:path w="4092" h="4582" extrusionOk="0">
                  <a:moveTo>
                    <a:pt x="2483" y="1015"/>
                  </a:moveTo>
                  <a:cubicBezTo>
                    <a:pt x="2588" y="1050"/>
                    <a:pt x="2693" y="1085"/>
                    <a:pt x="2868" y="1224"/>
                  </a:cubicBezTo>
                  <a:cubicBezTo>
                    <a:pt x="3183" y="1399"/>
                    <a:pt x="3252" y="1644"/>
                    <a:pt x="3113" y="1889"/>
                  </a:cubicBezTo>
                  <a:cubicBezTo>
                    <a:pt x="3008" y="2046"/>
                    <a:pt x="2877" y="2116"/>
                    <a:pt x="2724" y="2116"/>
                  </a:cubicBezTo>
                  <a:cubicBezTo>
                    <a:pt x="2571" y="2116"/>
                    <a:pt x="2396" y="2046"/>
                    <a:pt x="2203" y="1924"/>
                  </a:cubicBezTo>
                  <a:cubicBezTo>
                    <a:pt x="2134" y="1889"/>
                    <a:pt x="2029" y="1819"/>
                    <a:pt x="1959" y="1784"/>
                  </a:cubicBezTo>
                  <a:lnTo>
                    <a:pt x="2099" y="1539"/>
                  </a:lnTo>
                  <a:cubicBezTo>
                    <a:pt x="2238" y="1329"/>
                    <a:pt x="2378" y="1120"/>
                    <a:pt x="2483" y="1015"/>
                  </a:cubicBezTo>
                  <a:close/>
                  <a:moveTo>
                    <a:pt x="1714" y="1"/>
                  </a:moveTo>
                  <a:lnTo>
                    <a:pt x="1609" y="175"/>
                  </a:lnTo>
                  <a:lnTo>
                    <a:pt x="1819" y="385"/>
                  </a:lnTo>
                  <a:cubicBezTo>
                    <a:pt x="1679" y="630"/>
                    <a:pt x="1574" y="875"/>
                    <a:pt x="1364" y="1155"/>
                  </a:cubicBezTo>
                  <a:lnTo>
                    <a:pt x="910" y="1959"/>
                  </a:lnTo>
                  <a:cubicBezTo>
                    <a:pt x="700" y="2204"/>
                    <a:pt x="560" y="2448"/>
                    <a:pt x="385" y="2658"/>
                  </a:cubicBezTo>
                  <a:lnTo>
                    <a:pt x="105" y="2553"/>
                  </a:lnTo>
                  <a:lnTo>
                    <a:pt x="1" y="2728"/>
                  </a:lnTo>
                  <a:cubicBezTo>
                    <a:pt x="210" y="2868"/>
                    <a:pt x="420" y="2973"/>
                    <a:pt x="630" y="3113"/>
                  </a:cubicBezTo>
                  <a:cubicBezTo>
                    <a:pt x="840" y="3253"/>
                    <a:pt x="1050" y="3392"/>
                    <a:pt x="1259" y="3532"/>
                  </a:cubicBezTo>
                  <a:lnTo>
                    <a:pt x="1364" y="3357"/>
                  </a:lnTo>
                  <a:lnTo>
                    <a:pt x="1154" y="3148"/>
                  </a:lnTo>
                  <a:cubicBezTo>
                    <a:pt x="1259" y="2903"/>
                    <a:pt x="1399" y="2658"/>
                    <a:pt x="1574" y="2378"/>
                  </a:cubicBezTo>
                  <a:lnTo>
                    <a:pt x="1749" y="2134"/>
                  </a:lnTo>
                  <a:lnTo>
                    <a:pt x="1959" y="2273"/>
                  </a:lnTo>
                  <a:cubicBezTo>
                    <a:pt x="1994" y="2728"/>
                    <a:pt x="2029" y="3532"/>
                    <a:pt x="2099" y="4127"/>
                  </a:cubicBezTo>
                  <a:cubicBezTo>
                    <a:pt x="2378" y="4267"/>
                    <a:pt x="2658" y="4406"/>
                    <a:pt x="2938" y="4581"/>
                  </a:cubicBezTo>
                  <a:lnTo>
                    <a:pt x="3043" y="4406"/>
                  </a:lnTo>
                  <a:lnTo>
                    <a:pt x="2973" y="4267"/>
                  </a:lnTo>
                  <a:cubicBezTo>
                    <a:pt x="2903" y="4057"/>
                    <a:pt x="2763" y="2903"/>
                    <a:pt x="2728" y="2588"/>
                  </a:cubicBezTo>
                  <a:lnTo>
                    <a:pt x="2728" y="2588"/>
                  </a:lnTo>
                  <a:cubicBezTo>
                    <a:pt x="2871" y="2659"/>
                    <a:pt x="3017" y="2694"/>
                    <a:pt x="3158" y="2694"/>
                  </a:cubicBezTo>
                  <a:cubicBezTo>
                    <a:pt x="3432" y="2694"/>
                    <a:pt x="3685" y="2562"/>
                    <a:pt x="3847" y="2308"/>
                  </a:cubicBezTo>
                  <a:cubicBezTo>
                    <a:pt x="4092" y="1959"/>
                    <a:pt x="4092" y="1504"/>
                    <a:pt x="3322" y="1015"/>
                  </a:cubicBezTo>
                  <a:cubicBezTo>
                    <a:pt x="3148" y="875"/>
                    <a:pt x="2938" y="770"/>
                    <a:pt x="2763" y="665"/>
                  </a:cubicBezTo>
                  <a:cubicBezTo>
                    <a:pt x="2553" y="560"/>
                    <a:pt x="2378" y="455"/>
                    <a:pt x="2203" y="315"/>
                  </a:cubicBezTo>
                  <a:cubicBezTo>
                    <a:pt x="2029" y="210"/>
                    <a:pt x="1854" y="106"/>
                    <a:pt x="17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921725" y="3500875"/>
              <a:ext cx="85675" cy="94425"/>
            </a:xfrm>
            <a:custGeom>
              <a:avLst/>
              <a:gdLst/>
              <a:ahLst/>
              <a:cxnLst/>
              <a:rect l="l" t="t" r="r" b="b"/>
              <a:pathLst>
                <a:path w="3427" h="3777" extrusionOk="0">
                  <a:moveTo>
                    <a:pt x="2623" y="420"/>
                  </a:moveTo>
                  <a:lnTo>
                    <a:pt x="2483" y="1679"/>
                  </a:lnTo>
                  <a:lnTo>
                    <a:pt x="1783" y="1364"/>
                  </a:lnTo>
                  <a:lnTo>
                    <a:pt x="2623" y="420"/>
                  </a:lnTo>
                  <a:close/>
                  <a:moveTo>
                    <a:pt x="2483" y="1"/>
                  </a:moveTo>
                  <a:cubicBezTo>
                    <a:pt x="1853" y="700"/>
                    <a:pt x="839" y="1714"/>
                    <a:pt x="315" y="2134"/>
                  </a:cubicBezTo>
                  <a:lnTo>
                    <a:pt x="70" y="2064"/>
                  </a:lnTo>
                  <a:lnTo>
                    <a:pt x="0" y="2273"/>
                  </a:lnTo>
                  <a:cubicBezTo>
                    <a:pt x="140" y="2343"/>
                    <a:pt x="315" y="2413"/>
                    <a:pt x="455" y="2483"/>
                  </a:cubicBezTo>
                  <a:cubicBezTo>
                    <a:pt x="630" y="2553"/>
                    <a:pt x="839" y="2658"/>
                    <a:pt x="1014" y="2728"/>
                  </a:cubicBezTo>
                  <a:lnTo>
                    <a:pt x="1119" y="2553"/>
                  </a:lnTo>
                  <a:lnTo>
                    <a:pt x="874" y="2378"/>
                  </a:lnTo>
                  <a:lnTo>
                    <a:pt x="1504" y="1644"/>
                  </a:lnTo>
                  <a:lnTo>
                    <a:pt x="2448" y="2064"/>
                  </a:lnTo>
                  <a:cubicBezTo>
                    <a:pt x="2448" y="2343"/>
                    <a:pt x="2378" y="2763"/>
                    <a:pt x="2308" y="3043"/>
                  </a:cubicBezTo>
                  <a:lnTo>
                    <a:pt x="2063" y="2973"/>
                  </a:lnTo>
                  <a:lnTo>
                    <a:pt x="1958" y="3148"/>
                  </a:lnTo>
                  <a:cubicBezTo>
                    <a:pt x="2203" y="3252"/>
                    <a:pt x="2448" y="3357"/>
                    <a:pt x="2658" y="3462"/>
                  </a:cubicBezTo>
                  <a:cubicBezTo>
                    <a:pt x="2867" y="3567"/>
                    <a:pt x="3112" y="3672"/>
                    <a:pt x="3322" y="3777"/>
                  </a:cubicBezTo>
                  <a:lnTo>
                    <a:pt x="3392" y="3602"/>
                  </a:lnTo>
                  <a:lnTo>
                    <a:pt x="3182" y="3427"/>
                  </a:lnTo>
                  <a:cubicBezTo>
                    <a:pt x="3182" y="3148"/>
                    <a:pt x="3217" y="2273"/>
                    <a:pt x="3287" y="1609"/>
                  </a:cubicBezTo>
                  <a:lnTo>
                    <a:pt x="3427" y="315"/>
                  </a:lnTo>
                  <a:lnTo>
                    <a:pt x="3182" y="105"/>
                  </a:lnTo>
                  <a:cubicBezTo>
                    <a:pt x="2972" y="70"/>
                    <a:pt x="2728" y="70"/>
                    <a:pt x="24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1180475" y="3500000"/>
              <a:ext cx="66450" cy="89200"/>
            </a:xfrm>
            <a:custGeom>
              <a:avLst/>
              <a:gdLst/>
              <a:ahLst/>
              <a:cxnLst/>
              <a:rect l="l" t="t" r="r" b="b"/>
              <a:pathLst>
                <a:path w="2658" h="3568" extrusionOk="0">
                  <a:moveTo>
                    <a:pt x="1364" y="1"/>
                  </a:moveTo>
                  <a:cubicBezTo>
                    <a:pt x="1119" y="105"/>
                    <a:pt x="910" y="210"/>
                    <a:pt x="665" y="315"/>
                  </a:cubicBezTo>
                  <a:cubicBezTo>
                    <a:pt x="455" y="420"/>
                    <a:pt x="210" y="525"/>
                    <a:pt x="0" y="630"/>
                  </a:cubicBezTo>
                  <a:lnTo>
                    <a:pt x="70" y="805"/>
                  </a:lnTo>
                  <a:lnTo>
                    <a:pt x="350" y="735"/>
                  </a:lnTo>
                  <a:cubicBezTo>
                    <a:pt x="490" y="980"/>
                    <a:pt x="630" y="1224"/>
                    <a:pt x="735" y="1539"/>
                  </a:cubicBezTo>
                  <a:lnTo>
                    <a:pt x="1119" y="2378"/>
                  </a:lnTo>
                  <a:cubicBezTo>
                    <a:pt x="1259" y="2693"/>
                    <a:pt x="1364" y="2938"/>
                    <a:pt x="1434" y="3183"/>
                  </a:cubicBezTo>
                  <a:lnTo>
                    <a:pt x="1189" y="3357"/>
                  </a:lnTo>
                  <a:lnTo>
                    <a:pt x="1294" y="3567"/>
                  </a:lnTo>
                  <a:cubicBezTo>
                    <a:pt x="1504" y="3427"/>
                    <a:pt x="1714" y="3322"/>
                    <a:pt x="1959" y="3252"/>
                  </a:cubicBezTo>
                  <a:cubicBezTo>
                    <a:pt x="2168" y="3148"/>
                    <a:pt x="2413" y="3043"/>
                    <a:pt x="2658" y="2938"/>
                  </a:cubicBezTo>
                  <a:lnTo>
                    <a:pt x="2553" y="2763"/>
                  </a:lnTo>
                  <a:lnTo>
                    <a:pt x="2273" y="2833"/>
                  </a:lnTo>
                  <a:cubicBezTo>
                    <a:pt x="2133" y="2588"/>
                    <a:pt x="2028" y="2343"/>
                    <a:pt x="1889" y="2029"/>
                  </a:cubicBezTo>
                  <a:lnTo>
                    <a:pt x="1504" y="1189"/>
                  </a:lnTo>
                  <a:cubicBezTo>
                    <a:pt x="1364" y="875"/>
                    <a:pt x="1259" y="630"/>
                    <a:pt x="1189" y="385"/>
                  </a:cubicBezTo>
                  <a:lnTo>
                    <a:pt x="1434" y="210"/>
                  </a:lnTo>
                  <a:lnTo>
                    <a:pt x="136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1260025" y="3424825"/>
              <a:ext cx="132025" cy="124150"/>
            </a:xfrm>
            <a:custGeom>
              <a:avLst/>
              <a:gdLst/>
              <a:ahLst/>
              <a:cxnLst/>
              <a:rect l="l" t="t" r="r" b="b"/>
              <a:pathLst>
                <a:path w="5281" h="4966" extrusionOk="0">
                  <a:moveTo>
                    <a:pt x="3602" y="0"/>
                  </a:moveTo>
                  <a:cubicBezTo>
                    <a:pt x="3427" y="105"/>
                    <a:pt x="3252" y="245"/>
                    <a:pt x="3043" y="350"/>
                  </a:cubicBezTo>
                  <a:cubicBezTo>
                    <a:pt x="2868" y="455"/>
                    <a:pt x="2658" y="560"/>
                    <a:pt x="2448" y="700"/>
                  </a:cubicBezTo>
                  <a:cubicBezTo>
                    <a:pt x="2588" y="1084"/>
                    <a:pt x="2903" y="2693"/>
                    <a:pt x="2973" y="3008"/>
                  </a:cubicBezTo>
                  <a:cubicBezTo>
                    <a:pt x="2588" y="2798"/>
                    <a:pt x="1434" y="1784"/>
                    <a:pt x="1119" y="1504"/>
                  </a:cubicBezTo>
                  <a:cubicBezTo>
                    <a:pt x="944" y="1609"/>
                    <a:pt x="735" y="1714"/>
                    <a:pt x="560" y="1854"/>
                  </a:cubicBezTo>
                  <a:cubicBezTo>
                    <a:pt x="385" y="1959"/>
                    <a:pt x="175" y="2063"/>
                    <a:pt x="0" y="2168"/>
                  </a:cubicBezTo>
                  <a:lnTo>
                    <a:pt x="105" y="2343"/>
                  </a:lnTo>
                  <a:lnTo>
                    <a:pt x="350" y="2238"/>
                  </a:lnTo>
                  <a:lnTo>
                    <a:pt x="595" y="2623"/>
                  </a:lnTo>
                  <a:cubicBezTo>
                    <a:pt x="805" y="3008"/>
                    <a:pt x="1539" y="4231"/>
                    <a:pt x="1679" y="4581"/>
                  </a:cubicBezTo>
                  <a:lnTo>
                    <a:pt x="1469" y="4791"/>
                  </a:lnTo>
                  <a:lnTo>
                    <a:pt x="1574" y="4966"/>
                  </a:lnTo>
                  <a:cubicBezTo>
                    <a:pt x="1749" y="4861"/>
                    <a:pt x="1889" y="4756"/>
                    <a:pt x="2063" y="4651"/>
                  </a:cubicBezTo>
                  <a:cubicBezTo>
                    <a:pt x="2203" y="4581"/>
                    <a:pt x="2378" y="4476"/>
                    <a:pt x="2553" y="4371"/>
                  </a:cubicBezTo>
                  <a:lnTo>
                    <a:pt x="2448" y="4196"/>
                  </a:lnTo>
                  <a:lnTo>
                    <a:pt x="2168" y="4301"/>
                  </a:lnTo>
                  <a:cubicBezTo>
                    <a:pt x="1993" y="4092"/>
                    <a:pt x="1854" y="3847"/>
                    <a:pt x="1679" y="3567"/>
                  </a:cubicBezTo>
                  <a:lnTo>
                    <a:pt x="1399" y="3112"/>
                  </a:lnTo>
                  <a:cubicBezTo>
                    <a:pt x="1154" y="2728"/>
                    <a:pt x="1014" y="2448"/>
                    <a:pt x="944" y="2308"/>
                  </a:cubicBezTo>
                  <a:lnTo>
                    <a:pt x="944" y="2273"/>
                  </a:lnTo>
                  <a:cubicBezTo>
                    <a:pt x="2133" y="3287"/>
                    <a:pt x="2763" y="3777"/>
                    <a:pt x="3077" y="4057"/>
                  </a:cubicBezTo>
                  <a:lnTo>
                    <a:pt x="3497" y="3812"/>
                  </a:lnTo>
                  <a:lnTo>
                    <a:pt x="2938" y="1084"/>
                  </a:lnTo>
                  <a:lnTo>
                    <a:pt x="2938" y="1084"/>
                  </a:lnTo>
                  <a:cubicBezTo>
                    <a:pt x="3043" y="1224"/>
                    <a:pt x="3217" y="1504"/>
                    <a:pt x="3427" y="1889"/>
                  </a:cubicBezTo>
                  <a:lnTo>
                    <a:pt x="3707" y="2343"/>
                  </a:lnTo>
                  <a:cubicBezTo>
                    <a:pt x="3882" y="2623"/>
                    <a:pt x="4022" y="2868"/>
                    <a:pt x="4126" y="3112"/>
                  </a:cubicBezTo>
                  <a:lnTo>
                    <a:pt x="3917" y="3322"/>
                  </a:lnTo>
                  <a:lnTo>
                    <a:pt x="4022" y="3497"/>
                  </a:lnTo>
                  <a:cubicBezTo>
                    <a:pt x="4231" y="3357"/>
                    <a:pt x="4441" y="3217"/>
                    <a:pt x="4651" y="3112"/>
                  </a:cubicBezTo>
                  <a:cubicBezTo>
                    <a:pt x="4861" y="2973"/>
                    <a:pt x="5071" y="2833"/>
                    <a:pt x="5280" y="2728"/>
                  </a:cubicBezTo>
                  <a:lnTo>
                    <a:pt x="5210" y="2553"/>
                  </a:lnTo>
                  <a:lnTo>
                    <a:pt x="4861" y="2693"/>
                  </a:lnTo>
                  <a:cubicBezTo>
                    <a:pt x="4721" y="2483"/>
                    <a:pt x="4546" y="2238"/>
                    <a:pt x="4371" y="1959"/>
                  </a:cubicBezTo>
                  <a:lnTo>
                    <a:pt x="3917" y="1154"/>
                  </a:lnTo>
                  <a:cubicBezTo>
                    <a:pt x="3742" y="875"/>
                    <a:pt x="3602" y="630"/>
                    <a:pt x="3497" y="385"/>
                  </a:cubicBezTo>
                  <a:lnTo>
                    <a:pt x="3707" y="175"/>
                  </a:lnTo>
                  <a:lnTo>
                    <a:pt x="3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1390275" y="3355975"/>
              <a:ext cx="83075" cy="102100"/>
            </a:xfrm>
            <a:custGeom>
              <a:avLst/>
              <a:gdLst/>
              <a:ahLst/>
              <a:cxnLst/>
              <a:rect l="l" t="t" r="r" b="b"/>
              <a:pathLst>
                <a:path w="3323" h="4084" extrusionOk="0">
                  <a:moveTo>
                    <a:pt x="2290" y="0"/>
                  </a:moveTo>
                  <a:cubicBezTo>
                    <a:pt x="2061" y="0"/>
                    <a:pt x="1808" y="106"/>
                    <a:pt x="1539" y="342"/>
                  </a:cubicBezTo>
                  <a:cubicBezTo>
                    <a:pt x="1399" y="447"/>
                    <a:pt x="1224" y="587"/>
                    <a:pt x="1049" y="726"/>
                  </a:cubicBezTo>
                  <a:cubicBezTo>
                    <a:pt x="840" y="901"/>
                    <a:pt x="665" y="1076"/>
                    <a:pt x="525" y="1181"/>
                  </a:cubicBezTo>
                  <a:cubicBezTo>
                    <a:pt x="350" y="1286"/>
                    <a:pt x="175" y="1426"/>
                    <a:pt x="0" y="1601"/>
                  </a:cubicBezTo>
                  <a:lnTo>
                    <a:pt x="105" y="1740"/>
                  </a:lnTo>
                  <a:lnTo>
                    <a:pt x="385" y="1601"/>
                  </a:lnTo>
                  <a:cubicBezTo>
                    <a:pt x="560" y="1810"/>
                    <a:pt x="735" y="2020"/>
                    <a:pt x="980" y="2265"/>
                  </a:cubicBezTo>
                  <a:lnTo>
                    <a:pt x="1539" y="2999"/>
                  </a:lnTo>
                  <a:cubicBezTo>
                    <a:pt x="1749" y="3244"/>
                    <a:pt x="1924" y="3454"/>
                    <a:pt x="2064" y="3699"/>
                  </a:cubicBezTo>
                  <a:lnTo>
                    <a:pt x="1889" y="3943"/>
                  </a:lnTo>
                  <a:lnTo>
                    <a:pt x="1994" y="4083"/>
                  </a:lnTo>
                  <a:cubicBezTo>
                    <a:pt x="2203" y="3908"/>
                    <a:pt x="2378" y="3768"/>
                    <a:pt x="2588" y="3594"/>
                  </a:cubicBezTo>
                  <a:cubicBezTo>
                    <a:pt x="2763" y="3454"/>
                    <a:pt x="2973" y="3314"/>
                    <a:pt x="3252" y="3069"/>
                  </a:cubicBezTo>
                  <a:lnTo>
                    <a:pt x="3147" y="2894"/>
                  </a:lnTo>
                  <a:lnTo>
                    <a:pt x="2763" y="3139"/>
                  </a:lnTo>
                  <a:cubicBezTo>
                    <a:pt x="2588" y="2929"/>
                    <a:pt x="2413" y="2719"/>
                    <a:pt x="2203" y="2475"/>
                  </a:cubicBezTo>
                  <a:lnTo>
                    <a:pt x="1784" y="1950"/>
                  </a:lnTo>
                  <a:cubicBezTo>
                    <a:pt x="1609" y="1740"/>
                    <a:pt x="1364" y="1426"/>
                    <a:pt x="1189" y="1216"/>
                  </a:cubicBezTo>
                  <a:cubicBezTo>
                    <a:pt x="1259" y="1111"/>
                    <a:pt x="1364" y="1006"/>
                    <a:pt x="1469" y="936"/>
                  </a:cubicBezTo>
                  <a:cubicBezTo>
                    <a:pt x="1617" y="805"/>
                    <a:pt x="1764" y="743"/>
                    <a:pt x="1901" y="743"/>
                  </a:cubicBezTo>
                  <a:cubicBezTo>
                    <a:pt x="2056" y="743"/>
                    <a:pt x="2197" y="823"/>
                    <a:pt x="2308" y="971"/>
                  </a:cubicBezTo>
                  <a:cubicBezTo>
                    <a:pt x="2518" y="1216"/>
                    <a:pt x="2588" y="1531"/>
                    <a:pt x="2273" y="1810"/>
                  </a:cubicBezTo>
                  <a:cubicBezTo>
                    <a:pt x="2203" y="1845"/>
                    <a:pt x="2133" y="1880"/>
                    <a:pt x="2064" y="1915"/>
                  </a:cubicBezTo>
                  <a:lnTo>
                    <a:pt x="2203" y="2335"/>
                  </a:lnTo>
                  <a:cubicBezTo>
                    <a:pt x="2343" y="2265"/>
                    <a:pt x="2483" y="2160"/>
                    <a:pt x="2623" y="2055"/>
                  </a:cubicBezTo>
                  <a:cubicBezTo>
                    <a:pt x="3287" y="1496"/>
                    <a:pt x="3322" y="796"/>
                    <a:pt x="2938" y="342"/>
                  </a:cubicBezTo>
                  <a:cubicBezTo>
                    <a:pt x="2756" y="124"/>
                    <a:pt x="2537" y="0"/>
                    <a:pt x="22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1501300" y="3283200"/>
              <a:ext cx="95300" cy="97075"/>
            </a:xfrm>
            <a:custGeom>
              <a:avLst/>
              <a:gdLst/>
              <a:ahLst/>
              <a:cxnLst/>
              <a:rect l="l" t="t" r="r" b="b"/>
              <a:pathLst>
                <a:path w="3812" h="3883" extrusionOk="0">
                  <a:moveTo>
                    <a:pt x="420" y="770"/>
                  </a:moveTo>
                  <a:lnTo>
                    <a:pt x="1574" y="1330"/>
                  </a:lnTo>
                  <a:lnTo>
                    <a:pt x="1014" y="1889"/>
                  </a:lnTo>
                  <a:lnTo>
                    <a:pt x="420" y="805"/>
                  </a:lnTo>
                  <a:lnTo>
                    <a:pt x="420" y="770"/>
                  </a:lnTo>
                  <a:close/>
                  <a:moveTo>
                    <a:pt x="595" y="1"/>
                  </a:moveTo>
                  <a:lnTo>
                    <a:pt x="350" y="141"/>
                  </a:lnTo>
                  <a:cubicBezTo>
                    <a:pt x="245" y="350"/>
                    <a:pt x="140" y="560"/>
                    <a:pt x="0" y="770"/>
                  </a:cubicBezTo>
                  <a:cubicBezTo>
                    <a:pt x="420" y="1609"/>
                    <a:pt x="1049" y="2903"/>
                    <a:pt x="1259" y="3532"/>
                  </a:cubicBezTo>
                  <a:lnTo>
                    <a:pt x="1119" y="3742"/>
                  </a:lnTo>
                  <a:lnTo>
                    <a:pt x="1259" y="3882"/>
                  </a:lnTo>
                  <a:cubicBezTo>
                    <a:pt x="1399" y="3742"/>
                    <a:pt x="1504" y="3637"/>
                    <a:pt x="1609" y="3498"/>
                  </a:cubicBezTo>
                  <a:cubicBezTo>
                    <a:pt x="1749" y="3358"/>
                    <a:pt x="1923" y="3218"/>
                    <a:pt x="2063" y="3078"/>
                  </a:cubicBezTo>
                  <a:lnTo>
                    <a:pt x="1923" y="2938"/>
                  </a:lnTo>
                  <a:lnTo>
                    <a:pt x="1679" y="3078"/>
                  </a:lnTo>
                  <a:lnTo>
                    <a:pt x="1189" y="2239"/>
                  </a:lnTo>
                  <a:lnTo>
                    <a:pt x="1923" y="1504"/>
                  </a:lnTo>
                  <a:cubicBezTo>
                    <a:pt x="2168" y="1609"/>
                    <a:pt x="2553" y="1819"/>
                    <a:pt x="2798" y="1959"/>
                  </a:cubicBezTo>
                  <a:lnTo>
                    <a:pt x="2623" y="2169"/>
                  </a:lnTo>
                  <a:lnTo>
                    <a:pt x="2798" y="2309"/>
                  </a:lnTo>
                  <a:cubicBezTo>
                    <a:pt x="2972" y="2134"/>
                    <a:pt x="3147" y="1959"/>
                    <a:pt x="3322" y="1749"/>
                  </a:cubicBezTo>
                  <a:cubicBezTo>
                    <a:pt x="3462" y="1574"/>
                    <a:pt x="3672" y="1434"/>
                    <a:pt x="3812" y="1260"/>
                  </a:cubicBezTo>
                  <a:lnTo>
                    <a:pt x="3672" y="1120"/>
                  </a:lnTo>
                  <a:lnTo>
                    <a:pt x="3462" y="1260"/>
                  </a:lnTo>
                  <a:cubicBezTo>
                    <a:pt x="3147" y="1190"/>
                    <a:pt x="2378" y="840"/>
                    <a:pt x="1784" y="560"/>
                  </a:cubicBezTo>
                  <a:lnTo>
                    <a:pt x="59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1567725" y="3172750"/>
              <a:ext cx="116300" cy="101750"/>
            </a:xfrm>
            <a:custGeom>
              <a:avLst/>
              <a:gdLst/>
              <a:ahLst/>
              <a:cxnLst/>
              <a:rect l="l" t="t" r="r" b="b"/>
              <a:pathLst>
                <a:path w="4652" h="4070" extrusionOk="0">
                  <a:moveTo>
                    <a:pt x="1735" y="792"/>
                  </a:moveTo>
                  <a:cubicBezTo>
                    <a:pt x="1819" y="792"/>
                    <a:pt x="1904" y="823"/>
                    <a:pt x="1994" y="887"/>
                  </a:cubicBezTo>
                  <a:cubicBezTo>
                    <a:pt x="2274" y="1132"/>
                    <a:pt x="2239" y="1447"/>
                    <a:pt x="1959" y="1796"/>
                  </a:cubicBezTo>
                  <a:cubicBezTo>
                    <a:pt x="1889" y="1866"/>
                    <a:pt x="1819" y="1936"/>
                    <a:pt x="1784" y="2006"/>
                  </a:cubicBezTo>
                  <a:lnTo>
                    <a:pt x="1574" y="1866"/>
                  </a:lnTo>
                  <a:cubicBezTo>
                    <a:pt x="1364" y="1691"/>
                    <a:pt x="1155" y="1552"/>
                    <a:pt x="1050" y="1447"/>
                  </a:cubicBezTo>
                  <a:cubicBezTo>
                    <a:pt x="1120" y="1307"/>
                    <a:pt x="1190" y="1237"/>
                    <a:pt x="1295" y="1062"/>
                  </a:cubicBezTo>
                  <a:cubicBezTo>
                    <a:pt x="1450" y="885"/>
                    <a:pt x="1591" y="792"/>
                    <a:pt x="1735" y="792"/>
                  </a:cubicBezTo>
                  <a:close/>
                  <a:moveTo>
                    <a:pt x="2023" y="1"/>
                  </a:moveTo>
                  <a:cubicBezTo>
                    <a:pt x="1765" y="1"/>
                    <a:pt x="1466" y="157"/>
                    <a:pt x="1155" y="572"/>
                  </a:cubicBezTo>
                  <a:cubicBezTo>
                    <a:pt x="1015" y="747"/>
                    <a:pt x="875" y="957"/>
                    <a:pt x="735" y="1132"/>
                  </a:cubicBezTo>
                  <a:cubicBezTo>
                    <a:pt x="595" y="1307"/>
                    <a:pt x="490" y="1482"/>
                    <a:pt x="350" y="1656"/>
                  </a:cubicBezTo>
                  <a:cubicBezTo>
                    <a:pt x="246" y="1831"/>
                    <a:pt x="106" y="1971"/>
                    <a:pt x="1" y="2111"/>
                  </a:cubicBezTo>
                  <a:lnTo>
                    <a:pt x="141" y="2251"/>
                  </a:lnTo>
                  <a:lnTo>
                    <a:pt x="385" y="2041"/>
                  </a:lnTo>
                  <a:cubicBezTo>
                    <a:pt x="630" y="2181"/>
                    <a:pt x="840" y="2321"/>
                    <a:pt x="1120" y="2531"/>
                  </a:cubicBezTo>
                  <a:lnTo>
                    <a:pt x="1819" y="3090"/>
                  </a:lnTo>
                  <a:cubicBezTo>
                    <a:pt x="2099" y="3300"/>
                    <a:pt x="2309" y="3475"/>
                    <a:pt x="2518" y="3650"/>
                  </a:cubicBezTo>
                  <a:lnTo>
                    <a:pt x="2379" y="3929"/>
                  </a:lnTo>
                  <a:lnTo>
                    <a:pt x="2553" y="4069"/>
                  </a:lnTo>
                  <a:cubicBezTo>
                    <a:pt x="2693" y="3859"/>
                    <a:pt x="2833" y="3650"/>
                    <a:pt x="2973" y="3440"/>
                  </a:cubicBezTo>
                  <a:cubicBezTo>
                    <a:pt x="3148" y="3265"/>
                    <a:pt x="3288" y="3055"/>
                    <a:pt x="3462" y="2880"/>
                  </a:cubicBezTo>
                  <a:lnTo>
                    <a:pt x="3288" y="2740"/>
                  </a:lnTo>
                  <a:lnTo>
                    <a:pt x="3078" y="2950"/>
                  </a:lnTo>
                  <a:cubicBezTo>
                    <a:pt x="2833" y="2810"/>
                    <a:pt x="2588" y="2636"/>
                    <a:pt x="2344" y="2426"/>
                  </a:cubicBezTo>
                  <a:lnTo>
                    <a:pt x="2099" y="2251"/>
                  </a:lnTo>
                  <a:lnTo>
                    <a:pt x="2239" y="2076"/>
                  </a:lnTo>
                  <a:cubicBezTo>
                    <a:pt x="2382" y="2066"/>
                    <a:pt x="2552" y="2062"/>
                    <a:pt x="2737" y="2062"/>
                  </a:cubicBezTo>
                  <a:cubicBezTo>
                    <a:pt x="3181" y="2062"/>
                    <a:pt x="3707" y="2086"/>
                    <a:pt x="4127" y="2111"/>
                  </a:cubicBezTo>
                  <a:cubicBezTo>
                    <a:pt x="4267" y="1831"/>
                    <a:pt x="4442" y="1552"/>
                    <a:pt x="4651" y="1272"/>
                  </a:cubicBezTo>
                  <a:lnTo>
                    <a:pt x="4477" y="1167"/>
                  </a:lnTo>
                  <a:lnTo>
                    <a:pt x="4372" y="1237"/>
                  </a:lnTo>
                  <a:cubicBezTo>
                    <a:pt x="4162" y="1272"/>
                    <a:pt x="2973" y="1307"/>
                    <a:pt x="2658" y="1342"/>
                  </a:cubicBezTo>
                  <a:cubicBezTo>
                    <a:pt x="2903" y="922"/>
                    <a:pt x="2868" y="468"/>
                    <a:pt x="2483" y="188"/>
                  </a:cubicBezTo>
                  <a:cubicBezTo>
                    <a:pt x="2356" y="74"/>
                    <a:pt x="2199" y="1"/>
                    <a:pt x="20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1651650" y="3055175"/>
              <a:ext cx="101425" cy="93800"/>
            </a:xfrm>
            <a:custGeom>
              <a:avLst/>
              <a:gdLst/>
              <a:ahLst/>
              <a:cxnLst/>
              <a:rect l="l" t="t" r="r" b="b"/>
              <a:pathLst>
                <a:path w="4057" h="3752" extrusionOk="0">
                  <a:moveTo>
                    <a:pt x="1761" y="800"/>
                  </a:moveTo>
                  <a:cubicBezTo>
                    <a:pt x="2003" y="800"/>
                    <a:pt x="2267" y="882"/>
                    <a:pt x="2518" y="1044"/>
                  </a:cubicBezTo>
                  <a:cubicBezTo>
                    <a:pt x="3113" y="1394"/>
                    <a:pt x="3392" y="1989"/>
                    <a:pt x="3078" y="2478"/>
                  </a:cubicBezTo>
                  <a:lnTo>
                    <a:pt x="3078" y="2513"/>
                  </a:lnTo>
                  <a:cubicBezTo>
                    <a:pt x="2898" y="2812"/>
                    <a:pt x="2616" y="2952"/>
                    <a:pt x="2290" y="2952"/>
                  </a:cubicBezTo>
                  <a:cubicBezTo>
                    <a:pt x="2045" y="2952"/>
                    <a:pt x="1774" y="2873"/>
                    <a:pt x="1504" y="2723"/>
                  </a:cubicBezTo>
                  <a:cubicBezTo>
                    <a:pt x="910" y="2373"/>
                    <a:pt x="665" y="1779"/>
                    <a:pt x="980" y="1254"/>
                  </a:cubicBezTo>
                  <a:cubicBezTo>
                    <a:pt x="1141" y="952"/>
                    <a:pt x="1430" y="800"/>
                    <a:pt x="1761" y="800"/>
                  </a:cubicBezTo>
                  <a:close/>
                  <a:moveTo>
                    <a:pt x="2067" y="1"/>
                  </a:moveTo>
                  <a:cubicBezTo>
                    <a:pt x="1485" y="1"/>
                    <a:pt x="969" y="366"/>
                    <a:pt x="595" y="1044"/>
                  </a:cubicBezTo>
                  <a:cubicBezTo>
                    <a:pt x="1" y="2024"/>
                    <a:pt x="280" y="3003"/>
                    <a:pt x="1085" y="3492"/>
                  </a:cubicBezTo>
                  <a:cubicBezTo>
                    <a:pt x="1385" y="3666"/>
                    <a:pt x="1682" y="3751"/>
                    <a:pt x="1967" y="3751"/>
                  </a:cubicBezTo>
                  <a:cubicBezTo>
                    <a:pt x="2542" y="3751"/>
                    <a:pt x="3065" y="3401"/>
                    <a:pt x="3462" y="2723"/>
                  </a:cubicBezTo>
                  <a:cubicBezTo>
                    <a:pt x="4057" y="1709"/>
                    <a:pt x="3777" y="730"/>
                    <a:pt x="2973" y="275"/>
                  </a:cubicBezTo>
                  <a:cubicBezTo>
                    <a:pt x="2660" y="90"/>
                    <a:pt x="2356" y="1"/>
                    <a:pt x="20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1084325" y="3560325"/>
              <a:ext cx="35850" cy="35850"/>
            </a:xfrm>
            <a:custGeom>
              <a:avLst/>
              <a:gdLst/>
              <a:ahLst/>
              <a:cxnLst/>
              <a:rect l="l" t="t" r="r" b="b"/>
              <a:pathLst>
                <a:path w="1434" h="1434" extrusionOk="0">
                  <a:moveTo>
                    <a:pt x="699" y="0"/>
                  </a:moveTo>
                  <a:cubicBezTo>
                    <a:pt x="315" y="0"/>
                    <a:pt x="0" y="350"/>
                    <a:pt x="0" y="735"/>
                  </a:cubicBezTo>
                  <a:cubicBezTo>
                    <a:pt x="0" y="1119"/>
                    <a:pt x="315" y="1434"/>
                    <a:pt x="699" y="1434"/>
                  </a:cubicBezTo>
                  <a:cubicBezTo>
                    <a:pt x="1084" y="1434"/>
                    <a:pt x="1434" y="1119"/>
                    <a:pt x="1434" y="735"/>
                  </a:cubicBezTo>
                  <a:cubicBezTo>
                    <a:pt x="1434" y="315"/>
                    <a:pt x="1084" y="0"/>
                    <a:pt x="6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424300" y="2960650"/>
              <a:ext cx="35875" cy="35850"/>
            </a:xfrm>
            <a:custGeom>
              <a:avLst/>
              <a:gdLst/>
              <a:ahLst/>
              <a:cxnLst/>
              <a:rect l="l" t="t" r="r" b="b"/>
              <a:pathLst>
                <a:path w="1435" h="1434" extrusionOk="0">
                  <a:moveTo>
                    <a:pt x="735" y="0"/>
                  </a:moveTo>
                  <a:cubicBezTo>
                    <a:pt x="316" y="0"/>
                    <a:pt x="1" y="350"/>
                    <a:pt x="1" y="734"/>
                  </a:cubicBezTo>
                  <a:cubicBezTo>
                    <a:pt x="1" y="1119"/>
                    <a:pt x="316" y="1434"/>
                    <a:pt x="735" y="1434"/>
                  </a:cubicBezTo>
                  <a:cubicBezTo>
                    <a:pt x="1120" y="1434"/>
                    <a:pt x="1435" y="1119"/>
                    <a:pt x="1435" y="734"/>
                  </a:cubicBezTo>
                  <a:cubicBezTo>
                    <a:pt x="1435" y="350"/>
                    <a:pt x="1120" y="0"/>
                    <a:pt x="7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1746925" y="2960650"/>
              <a:ext cx="35875" cy="35850"/>
            </a:xfrm>
            <a:custGeom>
              <a:avLst/>
              <a:gdLst/>
              <a:ahLst/>
              <a:cxnLst/>
              <a:rect l="l" t="t" r="r" b="b"/>
              <a:pathLst>
                <a:path w="1435" h="1434" extrusionOk="0">
                  <a:moveTo>
                    <a:pt x="700" y="0"/>
                  </a:moveTo>
                  <a:cubicBezTo>
                    <a:pt x="316" y="0"/>
                    <a:pt x="1" y="350"/>
                    <a:pt x="1" y="734"/>
                  </a:cubicBezTo>
                  <a:cubicBezTo>
                    <a:pt x="1" y="1119"/>
                    <a:pt x="316" y="1434"/>
                    <a:pt x="700" y="1434"/>
                  </a:cubicBezTo>
                  <a:cubicBezTo>
                    <a:pt x="1120" y="1434"/>
                    <a:pt x="1435" y="1119"/>
                    <a:pt x="1435" y="734"/>
                  </a:cubicBezTo>
                  <a:cubicBezTo>
                    <a:pt x="1435" y="350"/>
                    <a:pt x="1120" y="0"/>
                    <a:pt x="7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467150" y="1816350"/>
              <a:ext cx="1269325" cy="1624225"/>
            </a:xfrm>
            <a:custGeom>
              <a:avLst/>
              <a:gdLst/>
              <a:ahLst/>
              <a:cxnLst/>
              <a:rect l="l" t="t" r="r" b="b"/>
              <a:pathLst>
                <a:path w="50773" h="64969" extrusionOk="0">
                  <a:moveTo>
                    <a:pt x="49688" y="1085"/>
                  </a:moveTo>
                  <a:lnTo>
                    <a:pt x="49688" y="26051"/>
                  </a:lnTo>
                  <a:cubicBezTo>
                    <a:pt x="49688" y="30142"/>
                    <a:pt x="49094" y="34338"/>
                    <a:pt x="47905" y="38429"/>
                  </a:cubicBezTo>
                  <a:cubicBezTo>
                    <a:pt x="47905" y="38429"/>
                    <a:pt x="47800" y="38744"/>
                    <a:pt x="47800" y="38779"/>
                  </a:cubicBezTo>
                  <a:cubicBezTo>
                    <a:pt x="47800" y="38779"/>
                    <a:pt x="47730" y="38954"/>
                    <a:pt x="47695" y="39128"/>
                  </a:cubicBezTo>
                  <a:cubicBezTo>
                    <a:pt x="45038" y="36751"/>
                    <a:pt x="26051" y="19652"/>
                    <a:pt x="25386" y="19057"/>
                  </a:cubicBezTo>
                  <a:cubicBezTo>
                    <a:pt x="25351" y="19092"/>
                    <a:pt x="25246" y="19197"/>
                    <a:pt x="25072" y="19337"/>
                  </a:cubicBezTo>
                  <a:cubicBezTo>
                    <a:pt x="25002" y="19372"/>
                    <a:pt x="24932" y="19442"/>
                    <a:pt x="24862" y="19512"/>
                  </a:cubicBezTo>
                  <a:cubicBezTo>
                    <a:pt x="21925" y="22135"/>
                    <a:pt x="7343" y="35282"/>
                    <a:pt x="3077" y="39128"/>
                  </a:cubicBezTo>
                  <a:cubicBezTo>
                    <a:pt x="3008" y="38954"/>
                    <a:pt x="2973" y="38779"/>
                    <a:pt x="2973" y="38779"/>
                  </a:cubicBezTo>
                  <a:cubicBezTo>
                    <a:pt x="2973" y="38779"/>
                    <a:pt x="2868" y="38464"/>
                    <a:pt x="2868" y="38429"/>
                  </a:cubicBezTo>
                  <a:cubicBezTo>
                    <a:pt x="1679" y="34338"/>
                    <a:pt x="1049" y="30177"/>
                    <a:pt x="1049" y="26051"/>
                  </a:cubicBezTo>
                  <a:lnTo>
                    <a:pt x="1049" y="1085"/>
                  </a:lnTo>
                  <a:close/>
                  <a:moveTo>
                    <a:pt x="25386" y="28708"/>
                  </a:moveTo>
                  <a:lnTo>
                    <a:pt x="44758" y="46157"/>
                  </a:lnTo>
                  <a:cubicBezTo>
                    <a:pt x="44723" y="46227"/>
                    <a:pt x="44688" y="46297"/>
                    <a:pt x="44653" y="46367"/>
                  </a:cubicBezTo>
                  <a:cubicBezTo>
                    <a:pt x="44653" y="46367"/>
                    <a:pt x="44443" y="46751"/>
                    <a:pt x="44443" y="46751"/>
                  </a:cubicBezTo>
                  <a:cubicBezTo>
                    <a:pt x="44443" y="46751"/>
                    <a:pt x="44146" y="47312"/>
                    <a:pt x="44097" y="47312"/>
                  </a:cubicBezTo>
                  <a:cubicBezTo>
                    <a:pt x="44096" y="47312"/>
                    <a:pt x="44095" y="47312"/>
                    <a:pt x="44094" y="47311"/>
                  </a:cubicBezTo>
                  <a:cubicBezTo>
                    <a:pt x="39723" y="55108"/>
                    <a:pt x="33079" y="60948"/>
                    <a:pt x="25386" y="63815"/>
                  </a:cubicBezTo>
                  <a:cubicBezTo>
                    <a:pt x="17694" y="60948"/>
                    <a:pt x="11050" y="55108"/>
                    <a:pt x="6644" y="47346"/>
                  </a:cubicBezTo>
                  <a:cubicBezTo>
                    <a:pt x="6644" y="47346"/>
                    <a:pt x="6329" y="46751"/>
                    <a:pt x="6329" y="46751"/>
                  </a:cubicBezTo>
                  <a:cubicBezTo>
                    <a:pt x="6329" y="46751"/>
                    <a:pt x="6120" y="46401"/>
                    <a:pt x="6120" y="46367"/>
                  </a:cubicBezTo>
                  <a:cubicBezTo>
                    <a:pt x="6085" y="46297"/>
                    <a:pt x="6050" y="46192"/>
                    <a:pt x="6015" y="46122"/>
                  </a:cubicBezTo>
                  <a:lnTo>
                    <a:pt x="21155" y="32520"/>
                  </a:lnTo>
                  <a:cubicBezTo>
                    <a:pt x="23603" y="30282"/>
                    <a:pt x="25386" y="28708"/>
                    <a:pt x="25386" y="28708"/>
                  </a:cubicBezTo>
                  <a:close/>
                  <a:moveTo>
                    <a:pt x="0" y="1"/>
                  </a:moveTo>
                  <a:lnTo>
                    <a:pt x="0" y="560"/>
                  </a:lnTo>
                  <a:lnTo>
                    <a:pt x="0" y="26051"/>
                  </a:lnTo>
                  <a:cubicBezTo>
                    <a:pt x="0" y="30317"/>
                    <a:pt x="630" y="34583"/>
                    <a:pt x="1854" y="38709"/>
                  </a:cubicBezTo>
                  <a:lnTo>
                    <a:pt x="1854" y="38744"/>
                  </a:lnTo>
                  <a:lnTo>
                    <a:pt x="1958" y="39058"/>
                  </a:lnTo>
                  <a:lnTo>
                    <a:pt x="2203" y="39898"/>
                  </a:lnTo>
                  <a:cubicBezTo>
                    <a:pt x="2203" y="39898"/>
                    <a:pt x="2203" y="39863"/>
                    <a:pt x="2238" y="39863"/>
                  </a:cubicBezTo>
                  <a:cubicBezTo>
                    <a:pt x="3008" y="42275"/>
                    <a:pt x="3987" y="44653"/>
                    <a:pt x="5175" y="46856"/>
                  </a:cubicBezTo>
                  <a:lnTo>
                    <a:pt x="5175" y="46891"/>
                  </a:lnTo>
                  <a:lnTo>
                    <a:pt x="5350" y="47276"/>
                  </a:lnTo>
                  <a:lnTo>
                    <a:pt x="5700" y="47870"/>
                  </a:lnTo>
                  <a:cubicBezTo>
                    <a:pt x="10281" y="55912"/>
                    <a:pt x="17134" y="61962"/>
                    <a:pt x="25177" y="64899"/>
                  </a:cubicBezTo>
                  <a:lnTo>
                    <a:pt x="25386" y="64969"/>
                  </a:lnTo>
                  <a:lnTo>
                    <a:pt x="25561" y="64899"/>
                  </a:lnTo>
                  <a:cubicBezTo>
                    <a:pt x="33639" y="61962"/>
                    <a:pt x="40492" y="55912"/>
                    <a:pt x="45038" y="47870"/>
                  </a:cubicBezTo>
                  <a:lnTo>
                    <a:pt x="45073" y="47870"/>
                  </a:lnTo>
                  <a:lnTo>
                    <a:pt x="45387" y="47276"/>
                  </a:lnTo>
                  <a:lnTo>
                    <a:pt x="45597" y="46891"/>
                  </a:lnTo>
                  <a:lnTo>
                    <a:pt x="45597" y="46856"/>
                  </a:lnTo>
                  <a:cubicBezTo>
                    <a:pt x="46751" y="44653"/>
                    <a:pt x="47730" y="42275"/>
                    <a:pt x="48534" y="39863"/>
                  </a:cubicBezTo>
                  <a:cubicBezTo>
                    <a:pt x="48569" y="39863"/>
                    <a:pt x="48569" y="39898"/>
                    <a:pt x="48569" y="39898"/>
                  </a:cubicBezTo>
                  <a:lnTo>
                    <a:pt x="48814" y="39058"/>
                  </a:lnTo>
                  <a:lnTo>
                    <a:pt x="48919" y="38744"/>
                  </a:lnTo>
                  <a:lnTo>
                    <a:pt x="48919" y="38709"/>
                  </a:lnTo>
                  <a:cubicBezTo>
                    <a:pt x="50143" y="34548"/>
                    <a:pt x="50772" y="30282"/>
                    <a:pt x="50772" y="26051"/>
                  </a:cubicBezTo>
                  <a:lnTo>
                    <a:pt x="507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812450" y="2695775"/>
              <a:ext cx="538500" cy="645150"/>
            </a:xfrm>
            <a:custGeom>
              <a:avLst/>
              <a:gdLst/>
              <a:ahLst/>
              <a:cxnLst/>
              <a:rect l="l" t="t" r="r" b="b"/>
              <a:pathLst>
                <a:path w="21540" h="25806" extrusionOk="0">
                  <a:moveTo>
                    <a:pt x="11574" y="0"/>
                  </a:moveTo>
                  <a:lnTo>
                    <a:pt x="10770" y="1574"/>
                  </a:lnTo>
                  <a:lnTo>
                    <a:pt x="9057" y="1224"/>
                  </a:lnTo>
                  <a:lnTo>
                    <a:pt x="9791" y="2832"/>
                  </a:lnTo>
                  <a:lnTo>
                    <a:pt x="8427" y="3951"/>
                  </a:lnTo>
                  <a:lnTo>
                    <a:pt x="10141" y="4371"/>
                  </a:lnTo>
                  <a:lnTo>
                    <a:pt x="10176" y="6119"/>
                  </a:lnTo>
                  <a:lnTo>
                    <a:pt x="11574" y="5035"/>
                  </a:lnTo>
                  <a:lnTo>
                    <a:pt x="12973" y="6119"/>
                  </a:lnTo>
                  <a:lnTo>
                    <a:pt x="13008" y="4371"/>
                  </a:lnTo>
                  <a:lnTo>
                    <a:pt x="14721" y="3951"/>
                  </a:lnTo>
                  <a:lnTo>
                    <a:pt x="13358" y="2832"/>
                  </a:lnTo>
                  <a:lnTo>
                    <a:pt x="14092" y="1224"/>
                  </a:lnTo>
                  <a:lnTo>
                    <a:pt x="12379" y="1574"/>
                  </a:lnTo>
                  <a:lnTo>
                    <a:pt x="11574" y="0"/>
                  </a:lnTo>
                  <a:close/>
                  <a:moveTo>
                    <a:pt x="19232" y="5945"/>
                  </a:moveTo>
                  <a:lnTo>
                    <a:pt x="18498" y="7273"/>
                  </a:lnTo>
                  <a:lnTo>
                    <a:pt x="16959" y="7238"/>
                  </a:lnTo>
                  <a:lnTo>
                    <a:pt x="17729" y="8602"/>
                  </a:lnTo>
                  <a:lnTo>
                    <a:pt x="16959" y="9896"/>
                  </a:lnTo>
                  <a:lnTo>
                    <a:pt x="18498" y="9896"/>
                  </a:lnTo>
                  <a:lnTo>
                    <a:pt x="19232" y="11224"/>
                  </a:lnTo>
                  <a:lnTo>
                    <a:pt x="20001" y="9896"/>
                  </a:lnTo>
                  <a:lnTo>
                    <a:pt x="21540" y="9896"/>
                  </a:lnTo>
                  <a:lnTo>
                    <a:pt x="20736" y="8602"/>
                  </a:lnTo>
                  <a:lnTo>
                    <a:pt x="21540" y="7238"/>
                  </a:lnTo>
                  <a:lnTo>
                    <a:pt x="20001" y="7273"/>
                  </a:lnTo>
                  <a:lnTo>
                    <a:pt x="19232" y="5945"/>
                  </a:lnTo>
                  <a:close/>
                  <a:moveTo>
                    <a:pt x="3112" y="8008"/>
                  </a:moveTo>
                  <a:lnTo>
                    <a:pt x="2343" y="9581"/>
                  </a:lnTo>
                  <a:lnTo>
                    <a:pt x="630" y="9231"/>
                  </a:lnTo>
                  <a:lnTo>
                    <a:pt x="630" y="9231"/>
                  </a:lnTo>
                  <a:lnTo>
                    <a:pt x="1364" y="10840"/>
                  </a:lnTo>
                  <a:lnTo>
                    <a:pt x="0" y="11959"/>
                  </a:lnTo>
                  <a:lnTo>
                    <a:pt x="1714" y="12378"/>
                  </a:lnTo>
                  <a:lnTo>
                    <a:pt x="1714" y="14127"/>
                  </a:lnTo>
                  <a:lnTo>
                    <a:pt x="3112" y="13078"/>
                  </a:lnTo>
                  <a:lnTo>
                    <a:pt x="4511" y="14127"/>
                  </a:lnTo>
                  <a:lnTo>
                    <a:pt x="4546" y="12378"/>
                  </a:lnTo>
                  <a:lnTo>
                    <a:pt x="6259" y="11959"/>
                  </a:lnTo>
                  <a:lnTo>
                    <a:pt x="4896" y="10840"/>
                  </a:lnTo>
                  <a:lnTo>
                    <a:pt x="5630" y="9231"/>
                  </a:lnTo>
                  <a:lnTo>
                    <a:pt x="3917" y="9581"/>
                  </a:lnTo>
                  <a:lnTo>
                    <a:pt x="3112" y="8008"/>
                  </a:lnTo>
                  <a:close/>
                  <a:moveTo>
                    <a:pt x="14651" y="11294"/>
                  </a:moveTo>
                  <a:lnTo>
                    <a:pt x="13952" y="12623"/>
                  </a:lnTo>
                  <a:lnTo>
                    <a:pt x="12483" y="12868"/>
                  </a:lnTo>
                  <a:lnTo>
                    <a:pt x="13533" y="13917"/>
                  </a:lnTo>
                  <a:lnTo>
                    <a:pt x="13288" y="15420"/>
                  </a:lnTo>
                  <a:lnTo>
                    <a:pt x="14651" y="14756"/>
                  </a:lnTo>
                  <a:lnTo>
                    <a:pt x="16015" y="15420"/>
                  </a:lnTo>
                  <a:lnTo>
                    <a:pt x="15770" y="13917"/>
                  </a:lnTo>
                  <a:lnTo>
                    <a:pt x="16819" y="12868"/>
                  </a:lnTo>
                  <a:lnTo>
                    <a:pt x="15351" y="12623"/>
                  </a:lnTo>
                  <a:lnTo>
                    <a:pt x="14651" y="11294"/>
                  </a:lnTo>
                  <a:close/>
                  <a:moveTo>
                    <a:pt x="11609" y="18602"/>
                  </a:moveTo>
                  <a:lnTo>
                    <a:pt x="10840" y="20316"/>
                  </a:lnTo>
                  <a:lnTo>
                    <a:pt x="9092" y="19651"/>
                  </a:lnTo>
                  <a:lnTo>
                    <a:pt x="9092" y="19651"/>
                  </a:lnTo>
                  <a:lnTo>
                    <a:pt x="9756" y="21435"/>
                  </a:lnTo>
                  <a:lnTo>
                    <a:pt x="8043" y="22204"/>
                  </a:lnTo>
                  <a:lnTo>
                    <a:pt x="9756" y="22973"/>
                  </a:lnTo>
                  <a:lnTo>
                    <a:pt x="9092" y="24757"/>
                  </a:lnTo>
                  <a:lnTo>
                    <a:pt x="10840" y="24092"/>
                  </a:lnTo>
                  <a:lnTo>
                    <a:pt x="11609" y="25806"/>
                  </a:lnTo>
                  <a:lnTo>
                    <a:pt x="12379" y="24092"/>
                  </a:lnTo>
                  <a:lnTo>
                    <a:pt x="14127" y="24757"/>
                  </a:lnTo>
                  <a:lnTo>
                    <a:pt x="13498" y="22973"/>
                  </a:lnTo>
                  <a:lnTo>
                    <a:pt x="15176" y="22204"/>
                  </a:lnTo>
                  <a:lnTo>
                    <a:pt x="13498" y="21435"/>
                  </a:lnTo>
                  <a:lnTo>
                    <a:pt x="14127" y="19651"/>
                  </a:lnTo>
                  <a:lnTo>
                    <a:pt x="14127" y="19651"/>
                  </a:lnTo>
                  <a:lnTo>
                    <a:pt x="12379" y="20316"/>
                  </a:lnTo>
                  <a:lnTo>
                    <a:pt x="11609" y="18602"/>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544950" y="1950975"/>
              <a:ext cx="460700" cy="354050"/>
            </a:xfrm>
            <a:custGeom>
              <a:avLst/>
              <a:gdLst/>
              <a:ahLst/>
              <a:cxnLst/>
              <a:rect l="l" t="t" r="r" b="b"/>
              <a:pathLst>
                <a:path w="18428" h="14162" extrusionOk="0">
                  <a:moveTo>
                    <a:pt x="0" y="0"/>
                  </a:moveTo>
                  <a:lnTo>
                    <a:pt x="0" y="13568"/>
                  </a:lnTo>
                  <a:lnTo>
                    <a:pt x="8183" y="13568"/>
                  </a:lnTo>
                  <a:cubicBezTo>
                    <a:pt x="8358" y="13917"/>
                    <a:pt x="8707" y="14162"/>
                    <a:pt x="9232" y="14162"/>
                  </a:cubicBezTo>
                  <a:cubicBezTo>
                    <a:pt x="9721" y="14162"/>
                    <a:pt x="10071" y="13917"/>
                    <a:pt x="10246" y="13568"/>
                  </a:cubicBezTo>
                  <a:lnTo>
                    <a:pt x="18428" y="13568"/>
                  </a:lnTo>
                  <a:lnTo>
                    <a:pt x="18428" y="0"/>
                  </a:lnTo>
                  <a:lnTo>
                    <a:pt x="17414" y="0"/>
                  </a:lnTo>
                  <a:lnTo>
                    <a:pt x="17449" y="280"/>
                  </a:lnTo>
                  <a:cubicBezTo>
                    <a:pt x="17449" y="280"/>
                    <a:pt x="17484" y="315"/>
                    <a:pt x="17484" y="350"/>
                  </a:cubicBezTo>
                  <a:lnTo>
                    <a:pt x="17484" y="12623"/>
                  </a:lnTo>
                  <a:lnTo>
                    <a:pt x="9861" y="12623"/>
                  </a:lnTo>
                  <a:cubicBezTo>
                    <a:pt x="9721" y="12868"/>
                    <a:pt x="9546" y="12903"/>
                    <a:pt x="9232" y="12903"/>
                  </a:cubicBezTo>
                  <a:cubicBezTo>
                    <a:pt x="8882" y="12903"/>
                    <a:pt x="8707" y="12833"/>
                    <a:pt x="8602" y="12623"/>
                  </a:cubicBezTo>
                  <a:lnTo>
                    <a:pt x="945" y="12623"/>
                  </a:lnTo>
                  <a:lnTo>
                    <a:pt x="945" y="350"/>
                  </a:lnTo>
                  <a:cubicBezTo>
                    <a:pt x="945" y="315"/>
                    <a:pt x="945" y="280"/>
                    <a:pt x="945" y="280"/>
                  </a:cubicBezTo>
                  <a:lnTo>
                    <a:pt x="10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589525" y="1924650"/>
              <a:ext cx="179225" cy="318650"/>
            </a:xfrm>
            <a:custGeom>
              <a:avLst/>
              <a:gdLst/>
              <a:ahLst/>
              <a:cxnLst/>
              <a:rect l="l" t="t" r="r" b="b"/>
              <a:pathLst>
                <a:path w="7169" h="12746" extrusionOk="0">
                  <a:moveTo>
                    <a:pt x="5137" y="1504"/>
                  </a:moveTo>
                  <a:cubicBezTo>
                    <a:pt x="5196" y="1504"/>
                    <a:pt x="5256" y="1505"/>
                    <a:pt x="5316" y="1508"/>
                  </a:cubicBezTo>
                  <a:cubicBezTo>
                    <a:pt x="5770" y="1508"/>
                    <a:pt x="6120" y="1578"/>
                    <a:pt x="6470" y="1683"/>
                  </a:cubicBezTo>
                  <a:lnTo>
                    <a:pt x="6470" y="2277"/>
                  </a:lnTo>
                  <a:cubicBezTo>
                    <a:pt x="6155" y="2172"/>
                    <a:pt x="5805" y="2102"/>
                    <a:pt x="5316" y="2067"/>
                  </a:cubicBezTo>
                  <a:cubicBezTo>
                    <a:pt x="4581" y="2067"/>
                    <a:pt x="3812" y="2242"/>
                    <a:pt x="2973" y="2452"/>
                  </a:cubicBezTo>
                  <a:cubicBezTo>
                    <a:pt x="2239" y="2662"/>
                    <a:pt x="1504" y="2837"/>
                    <a:pt x="735" y="2872"/>
                  </a:cubicBezTo>
                  <a:lnTo>
                    <a:pt x="735" y="2312"/>
                  </a:lnTo>
                  <a:cubicBezTo>
                    <a:pt x="1434" y="2277"/>
                    <a:pt x="2134" y="2067"/>
                    <a:pt x="2833" y="1893"/>
                  </a:cubicBezTo>
                  <a:cubicBezTo>
                    <a:pt x="3642" y="1698"/>
                    <a:pt x="4392" y="1504"/>
                    <a:pt x="5137" y="1504"/>
                  </a:cubicBezTo>
                  <a:close/>
                  <a:moveTo>
                    <a:pt x="5137" y="2903"/>
                  </a:moveTo>
                  <a:cubicBezTo>
                    <a:pt x="5196" y="2903"/>
                    <a:pt x="5256" y="2904"/>
                    <a:pt x="5316" y="2907"/>
                  </a:cubicBezTo>
                  <a:cubicBezTo>
                    <a:pt x="5735" y="2907"/>
                    <a:pt x="6120" y="2977"/>
                    <a:pt x="6470" y="3082"/>
                  </a:cubicBezTo>
                  <a:lnTo>
                    <a:pt x="6470" y="3676"/>
                  </a:lnTo>
                  <a:cubicBezTo>
                    <a:pt x="6155" y="3571"/>
                    <a:pt x="5805" y="3466"/>
                    <a:pt x="5316" y="3466"/>
                  </a:cubicBezTo>
                  <a:cubicBezTo>
                    <a:pt x="5261" y="3464"/>
                    <a:pt x="5207" y="3462"/>
                    <a:pt x="5152" y="3462"/>
                  </a:cubicBezTo>
                  <a:cubicBezTo>
                    <a:pt x="4467" y="3462"/>
                    <a:pt x="3750" y="3657"/>
                    <a:pt x="2973" y="3851"/>
                  </a:cubicBezTo>
                  <a:cubicBezTo>
                    <a:pt x="2239" y="4026"/>
                    <a:pt x="1504" y="4235"/>
                    <a:pt x="735" y="4270"/>
                  </a:cubicBezTo>
                  <a:lnTo>
                    <a:pt x="735" y="3711"/>
                  </a:lnTo>
                  <a:cubicBezTo>
                    <a:pt x="1434" y="3641"/>
                    <a:pt x="2134" y="3466"/>
                    <a:pt x="2833" y="3291"/>
                  </a:cubicBezTo>
                  <a:cubicBezTo>
                    <a:pt x="3642" y="3097"/>
                    <a:pt x="4392" y="2903"/>
                    <a:pt x="5137" y="2903"/>
                  </a:cubicBezTo>
                  <a:close/>
                  <a:moveTo>
                    <a:pt x="5138" y="4267"/>
                  </a:moveTo>
                  <a:cubicBezTo>
                    <a:pt x="5197" y="4267"/>
                    <a:pt x="5256" y="4268"/>
                    <a:pt x="5316" y="4270"/>
                  </a:cubicBezTo>
                  <a:cubicBezTo>
                    <a:pt x="5735" y="4305"/>
                    <a:pt x="6120" y="4340"/>
                    <a:pt x="6470" y="4445"/>
                  </a:cubicBezTo>
                  <a:lnTo>
                    <a:pt x="6470" y="5040"/>
                  </a:lnTo>
                  <a:cubicBezTo>
                    <a:pt x="6155" y="4935"/>
                    <a:pt x="5805" y="4865"/>
                    <a:pt x="5316" y="4830"/>
                  </a:cubicBezTo>
                  <a:cubicBezTo>
                    <a:pt x="4581" y="4830"/>
                    <a:pt x="3812" y="5005"/>
                    <a:pt x="2973" y="5215"/>
                  </a:cubicBezTo>
                  <a:cubicBezTo>
                    <a:pt x="2274" y="5424"/>
                    <a:pt x="1504" y="5599"/>
                    <a:pt x="735" y="5669"/>
                  </a:cubicBezTo>
                  <a:lnTo>
                    <a:pt x="735" y="5075"/>
                  </a:lnTo>
                  <a:cubicBezTo>
                    <a:pt x="1434" y="5040"/>
                    <a:pt x="2134" y="4865"/>
                    <a:pt x="2833" y="4690"/>
                  </a:cubicBezTo>
                  <a:cubicBezTo>
                    <a:pt x="3643" y="4463"/>
                    <a:pt x="4392" y="4267"/>
                    <a:pt x="5138" y="4267"/>
                  </a:cubicBezTo>
                  <a:close/>
                  <a:moveTo>
                    <a:pt x="5137" y="5665"/>
                  </a:moveTo>
                  <a:cubicBezTo>
                    <a:pt x="5196" y="5665"/>
                    <a:pt x="5256" y="5666"/>
                    <a:pt x="5316" y="5669"/>
                  </a:cubicBezTo>
                  <a:cubicBezTo>
                    <a:pt x="5735" y="5669"/>
                    <a:pt x="6120" y="5739"/>
                    <a:pt x="6470" y="5844"/>
                  </a:cubicBezTo>
                  <a:lnTo>
                    <a:pt x="6470" y="6438"/>
                  </a:lnTo>
                  <a:cubicBezTo>
                    <a:pt x="6155" y="6333"/>
                    <a:pt x="5805" y="6264"/>
                    <a:pt x="5316" y="6229"/>
                  </a:cubicBezTo>
                  <a:cubicBezTo>
                    <a:pt x="5261" y="6226"/>
                    <a:pt x="5207" y="6225"/>
                    <a:pt x="5152" y="6225"/>
                  </a:cubicBezTo>
                  <a:cubicBezTo>
                    <a:pt x="4467" y="6225"/>
                    <a:pt x="3750" y="6419"/>
                    <a:pt x="2973" y="6613"/>
                  </a:cubicBezTo>
                  <a:cubicBezTo>
                    <a:pt x="2239" y="6788"/>
                    <a:pt x="1504" y="6998"/>
                    <a:pt x="735" y="7033"/>
                  </a:cubicBezTo>
                  <a:lnTo>
                    <a:pt x="735" y="6473"/>
                  </a:lnTo>
                  <a:cubicBezTo>
                    <a:pt x="1434" y="6403"/>
                    <a:pt x="2134" y="6229"/>
                    <a:pt x="2833" y="6054"/>
                  </a:cubicBezTo>
                  <a:cubicBezTo>
                    <a:pt x="3642" y="5859"/>
                    <a:pt x="4392" y="5665"/>
                    <a:pt x="5137" y="5665"/>
                  </a:cubicBezTo>
                  <a:close/>
                  <a:moveTo>
                    <a:pt x="5316" y="7033"/>
                  </a:moveTo>
                  <a:cubicBezTo>
                    <a:pt x="5735" y="7068"/>
                    <a:pt x="6120" y="7103"/>
                    <a:pt x="6435" y="7208"/>
                  </a:cubicBezTo>
                  <a:lnTo>
                    <a:pt x="6435" y="7791"/>
                  </a:lnTo>
                  <a:lnTo>
                    <a:pt x="6435" y="7791"/>
                  </a:lnTo>
                  <a:cubicBezTo>
                    <a:pt x="6129" y="7692"/>
                    <a:pt x="5787" y="7627"/>
                    <a:pt x="5316" y="7627"/>
                  </a:cubicBezTo>
                  <a:cubicBezTo>
                    <a:pt x="5261" y="7625"/>
                    <a:pt x="5207" y="7623"/>
                    <a:pt x="5152" y="7623"/>
                  </a:cubicBezTo>
                  <a:cubicBezTo>
                    <a:pt x="4467" y="7623"/>
                    <a:pt x="3750" y="7818"/>
                    <a:pt x="2973" y="8012"/>
                  </a:cubicBezTo>
                  <a:cubicBezTo>
                    <a:pt x="2274" y="8187"/>
                    <a:pt x="1504" y="8362"/>
                    <a:pt x="735" y="8431"/>
                  </a:cubicBezTo>
                  <a:lnTo>
                    <a:pt x="735" y="7837"/>
                  </a:lnTo>
                  <a:cubicBezTo>
                    <a:pt x="1434" y="7802"/>
                    <a:pt x="2134" y="7627"/>
                    <a:pt x="2833" y="7452"/>
                  </a:cubicBezTo>
                  <a:cubicBezTo>
                    <a:pt x="3707" y="7243"/>
                    <a:pt x="4511" y="7033"/>
                    <a:pt x="5316" y="7033"/>
                  </a:cubicBezTo>
                  <a:close/>
                  <a:moveTo>
                    <a:pt x="5137" y="8428"/>
                  </a:moveTo>
                  <a:cubicBezTo>
                    <a:pt x="5196" y="8428"/>
                    <a:pt x="5256" y="8429"/>
                    <a:pt x="5316" y="8431"/>
                  </a:cubicBezTo>
                  <a:cubicBezTo>
                    <a:pt x="5735" y="8431"/>
                    <a:pt x="6120" y="8501"/>
                    <a:pt x="6470" y="8606"/>
                  </a:cubicBezTo>
                  <a:lnTo>
                    <a:pt x="6470" y="9201"/>
                  </a:lnTo>
                  <a:cubicBezTo>
                    <a:pt x="6155" y="9096"/>
                    <a:pt x="5805" y="8991"/>
                    <a:pt x="5316" y="8991"/>
                  </a:cubicBezTo>
                  <a:cubicBezTo>
                    <a:pt x="5261" y="8988"/>
                    <a:pt x="5207" y="8987"/>
                    <a:pt x="5152" y="8987"/>
                  </a:cubicBezTo>
                  <a:cubicBezTo>
                    <a:pt x="4467" y="8987"/>
                    <a:pt x="3750" y="9181"/>
                    <a:pt x="2973" y="9376"/>
                  </a:cubicBezTo>
                  <a:cubicBezTo>
                    <a:pt x="2239" y="9550"/>
                    <a:pt x="1504" y="9760"/>
                    <a:pt x="735" y="9795"/>
                  </a:cubicBezTo>
                  <a:lnTo>
                    <a:pt x="735" y="9236"/>
                  </a:lnTo>
                  <a:cubicBezTo>
                    <a:pt x="1434" y="9166"/>
                    <a:pt x="2134" y="8991"/>
                    <a:pt x="2833" y="8816"/>
                  </a:cubicBezTo>
                  <a:cubicBezTo>
                    <a:pt x="3642" y="8622"/>
                    <a:pt x="4392" y="8428"/>
                    <a:pt x="5137" y="8428"/>
                  </a:cubicBezTo>
                  <a:close/>
                  <a:moveTo>
                    <a:pt x="5138" y="9791"/>
                  </a:moveTo>
                  <a:cubicBezTo>
                    <a:pt x="5197" y="9791"/>
                    <a:pt x="5256" y="9793"/>
                    <a:pt x="5316" y="9795"/>
                  </a:cubicBezTo>
                  <a:cubicBezTo>
                    <a:pt x="5735" y="9830"/>
                    <a:pt x="6120" y="9865"/>
                    <a:pt x="6470" y="9970"/>
                  </a:cubicBezTo>
                  <a:lnTo>
                    <a:pt x="6470" y="10599"/>
                  </a:lnTo>
                  <a:cubicBezTo>
                    <a:pt x="6155" y="10460"/>
                    <a:pt x="5805" y="10390"/>
                    <a:pt x="5316" y="10390"/>
                  </a:cubicBezTo>
                  <a:cubicBezTo>
                    <a:pt x="5261" y="10387"/>
                    <a:pt x="5207" y="10386"/>
                    <a:pt x="5152" y="10386"/>
                  </a:cubicBezTo>
                  <a:cubicBezTo>
                    <a:pt x="4467" y="10386"/>
                    <a:pt x="3750" y="10580"/>
                    <a:pt x="2973" y="10774"/>
                  </a:cubicBezTo>
                  <a:cubicBezTo>
                    <a:pt x="2239" y="10949"/>
                    <a:pt x="1504" y="11124"/>
                    <a:pt x="735" y="11194"/>
                  </a:cubicBezTo>
                  <a:lnTo>
                    <a:pt x="735" y="10599"/>
                  </a:lnTo>
                  <a:cubicBezTo>
                    <a:pt x="1434" y="10564"/>
                    <a:pt x="2169" y="10390"/>
                    <a:pt x="2833" y="10215"/>
                  </a:cubicBezTo>
                  <a:cubicBezTo>
                    <a:pt x="3643" y="9988"/>
                    <a:pt x="4392" y="9791"/>
                    <a:pt x="5138" y="9791"/>
                  </a:cubicBezTo>
                  <a:close/>
                  <a:moveTo>
                    <a:pt x="5151" y="1"/>
                  </a:moveTo>
                  <a:cubicBezTo>
                    <a:pt x="4462" y="1"/>
                    <a:pt x="3717" y="195"/>
                    <a:pt x="2973" y="389"/>
                  </a:cubicBezTo>
                  <a:cubicBezTo>
                    <a:pt x="2140" y="605"/>
                    <a:pt x="1253" y="821"/>
                    <a:pt x="360" y="821"/>
                  </a:cubicBezTo>
                  <a:cubicBezTo>
                    <a:pt x="240" y="821"/>
                    <a:pt x="120" y="817"/>
                    <a:pt x="1" y="809"/>
                  </a:cubicBezTo>
                  <a:lnTo>
                    <a:pt x="1" y="12732"/>
                  </a:lnTo>
                  <a:cubicBezTo>
                    <a:pt x="126" y="12742"/>
                    <a:pt x="251" y="12746"/>
                    <a:pt x="377" y="12746"/>
                  </a:cubicBezTo>
                  <a:cubicBezTo>
                    <a:pt x="1195" y="12746"/>
                    <a:pt x="2014" y="12560"/>
                    <a:pt x="2833" y="12348"/>
                  </a:cubicBezTo>
                  <a:cubicBezTo>
                    <a:pt x="3643" y="12121"/>
                    <a:pt x="4392" y="11924"/>
                    <a:pt x="5138" y="11924"/>
                  </a:cubicBezTo>
                  <a:cubicBezTo>
                    <a:pt x="5197" y="11924"/>
                    <a:pt x="5256" y="11926"/>
                    <a:pt x="5316" y="11928"/>
                  </a:cubicBezTo>
                  <a:cubicBezTo>
                    <a:pt x="6085" y="11963"/>
                    <a:pt x="6644" y="12138"/>
                    <a:pt x="7169" y="12453"/>
                  </a:cubicBezTo>
                  <a:lnTo>
                    <a:pt x="7169" y="634"/>
                  </a:lnTo>
                  <a:cubicBezTo>
                    <a:pt x="6784" y="319"/>
                    <a:pt x="6295" y="39"/>
                    <a:pt x="5316" y="4"/>
                  </a:cubicBezTo>
                  <a:cubicBezTo>
                    <a:pt x="5261" y="2"/>
                    <a:pt x="5206" y="1"/>
                    <a:pt x="51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782725" y="1924650"/>
              <a:ext cx="178350" cy="318625"/>
            </a:xfrm>
            <a:custGeom>
              <a:avLst/>
              <a:gdLst/>
              <a:ahLst/>
              <a:cxnLst/>
              <a:rect l="l" t="t" r="r" b="b"/>
              <a:pathLst>
                <a:path w="7134" h="12745" extrusionOk="0">
                  <a:moveTo>
                    <a:pt x="1998" y="1504"/>
                  </a:moveTo>
                  <a:cubicBezTo>
                    <a:pt x="2747" y="1504"/>
                    <a:pt x="3524" y="1698"/>
                    <a:pt x="4301" y="1893"/>
                  </a:cubicBezTo>
                  <a:cubicBezTo>
                    <a:pt x="5001" y="2067"/>
                    <a:pt x="5700" y="2277"/>
                    <a:pt x="6399" y="2312"/>
                  </a:cubicBezTo>
                  <a:lnTo>
                    <a:pt x="6399" y="2872"/>
                  </a:lnTo>
                  <a:cubicBezTo>
                    <a:pt x="5630" y="2837"/>
                    <a:pt x="4896" y="2627"/>
                    <a:pt x="4161" y="2452"/>
                  </a:cubicBezTo>
                  <a:cubicBezTo>
                    <a:pt x="3417" y="2258"/>
                    <a:pt x="2672" y="2064"/>
                    <a:pt x="2011" y="2064"/>
                  </a:cubicBezTo>
                  <a:cubicBezTo>
                    <a:pt x="1958" y="2064"/>
                    <a:pt x="1906" y="2065"/>
                    <a:pt x="1854" y="2067"/>
                  </a:cubicBezTo>
                  <a:cubicBezTo>
                    <a:pt x="1364" y="2102"/>
                    <a:pt x="979" y="2172"/>
                    <a:pt x="700" y="2277"/>
                  </a:cubicBezTo>
                  <a:lnTo>
                    <a:pt x="700" y="1683"/>
                  </a:lnTo>
                  <a:cubicBezTo>
                    <a:pt x="1014" y="1578"/>
                    <a:pt x="1399" y="1508"/>
                    <a:pt x="1819" y="1508"/>
                  </a:cubicBezTo>
                  <a:cubicBezTo>
                    <a:pt x="1878" y="1505"/>
                    <a:pt x="1938" y="1504"/>
                    <a:pt x="1998" y="1504"/>
                  </a:cubicBezTo>
                  <a:close/>
                  <a:moveTo>
                    <a:pt x="1819" y="2872"/>
                  </a:moveTo>
                  <a:cubicBezTo>
                    <a:pt x="2623" y="2872"/>
                    <a:pt x="3462" y="3082"/>
                    <a:pt x="4301" y="3291"/>
                  </a:cubicBezTo>
                  <a:cubicBezTo>
                    <a:pt x="5001" y="3466"/>
                    <a:pt x="5700" y="3641"/>
                    <a:pt x="6399" y="3711"/>
                  </a:cubicBezTo>
                  <a:lnTo>
                    <a:pt x="6399" y="4270"/>
                  </a:lnTo>
                  <a:cubicBezTo>
                    <a:pt x="5630" y="4200"/>
                    <a:pt x="4896" y="4026"/>
                    <a:pt x="4161" y="3851"/>
                  </a:cubicBezTo>
                  <a:cubicBezTo>
                    <a:pt x="3417" y="3657"/>
                    <a:pt x="2672" y="3462"/>
                    <a:pt x="2011" y="3462"/>
                  </a:cubicBezTo>
                  <a:cubicBezTo>
                    <a:pt x="1958" y="3462"/>
                    <a:pt x="1906" y="3464"/>
                    <a:pt x="1854" y="3466"/>
                  </a:cubicBezTo>
                  <a:cubicBezTo>
                    <a:pt x="1364" y="3466"/>
                    <a:pt x="979" y="3571"/>
                    <a:pt x="700" y="3676"/>
                  </a:cubicBezTo>
                  <a:lnTo>
                    <a:pt x="700" y="3082"/>
                  </a:lnTo>
                  <a:cubicBezTo>
                    <a:pt x="1014" y="2977"/>
                    <a:pt x="1399" y="2907"/>
                    <a:pt x="1819" y="2872"/>
                  </a:cubicBezTo>
                  <a:close/>
                  <a:moveTo>
                    <a:pt x="1998" y="4267"/>
                  </a:moveTo>
                  <a:cubicBezTo>
                    <a:pt x="2743" y="4267"/>
                    <a:pt x="3492" y="4461"/>
                    <a:pt x="4301" y="4655"/>
                  </a:cubicBezTo>
                  <a:cubicBezTo>
                    <a:pt x="5001" y="4830"/>
                    <a:pt x="5700" y="5005"/>
                    <a:pt x="6399" y="5075"/>
                  </a:cubicBezTo>
                  <a:lnTo>
                    <a:pt x="6399" y="5634"/>
                  </a:lnTo>
                  <a:cubicBezTo>
                    <a:pt x="5630" y="5599"/>
                    <a:pt x="4896" y="5424"/>
                    <a:pt x="4161" y="5215"/>
                  </a:cubicBezTo>
                  <a:cubicBezTo>
                    <a:pt x="3385" y="5020"/>
                    <a:pt x="2668" y="4826"/>
                    <a:pt x="2010" y="4826"/>
                  </a:cubicBezTo>
                  <a:cubicBezTo>
                    <a:pt x="1958" y="4826"/>
                    <a:pt x="1906" y="4827"/>
                    <a:pt x="1854" y="4830"/>
                  </a:cubicBezTo>
                  <a:cubicBezTo>
                    <a:pt x="1364" y="4865"/>
                    <a:pt x="979" y="4935"/>
                    <a:pt x="700" y="5040"/>
                  </a:cubicBezTo>
                  <a:lnTo>
                    <a:pt x="700" y="4445"/>
                  </a:lnTo>
                  <a:cubicBezTo>
                    <a:pt x="1014" y="4340"/>
                    <a:pt x="1399" y="4270"/>
                    <a:pt x="1819" y="4270"/>
                  </a:cubicBezTo>
                  <a:cubicBezTo>
                    <a:pt x="1878" y="4268"/>
                    <a:pt x="1938" y="4267"/>
                    <a:pt x="1998" y="4267"/>
                  </a:cubicBezTo>
                  <a:close/>
                  <a:moveTo>
                    <a:pt x="1998" y="5665"/>
                  </a:moveTo>
                  <a:cubicBezTo>
                    <a:pt x="2743" y="5665"/>
                    <a:pt x="3492" y="5859"/>
                    <a:pt x="4301" y="6054"/>
                  </a:cubicBezTo>
                  <a:cubicBezTo>
                    <a:pt x="5001" y="6229"/>
                    <a:pt x="5700" y="6403"/>
                    <a:pt x="6399" y="6473"/>
                  </a:cubicBezTo>
                  <a:lnTo>
                    <a:pt x="6399" y="7033"/>
                  </a:lnTo>
                  <a:cubicBezTo>
                    <a:pt x="5630" y="6963"/>
                    <a:pt x="4896" y="6788"/>
                    <a:pt x="4161" y="6613"/>
                  </a:cubicBezTo>
                  <a:cubicBezTo>
                    <a:pt x="3417" y="6419"/>
                    <a:pt x="2672" y="6225"/>
                    <a:pt x="2011" y="6225"/>
                  </a:cubicBezTo>
                  <a:cubicBezTo>
                    <a:pt x="1958" y="6225"/>
                    <a:pt x="1906" y="6226"/>
                    <a:pt x="1854" y="6229"/>
                  </a:cubicBezTo>
                  <a:cubicBezTo>
                    <a:pt x="1364" y="6264"/>
                    <a:pt x="979" y="6333"/>
                    <a:pt x="700" y="6438"/>
                  </a:cubicBezTo>
                  <a:lnTo>
                    <a:pt x="700" y="5844"/>
                  </a:lnTo>
                  <a:cubicBezTo>
                    <a:pt x="1014" y="5739"/>
                    <a:pt x="1399" y="5669"/>
                    <a:pt x="1819" y="5669"/>
                  </a:cubicBezTo>
                  <a:cubicBezTo>
                    <a:pt x="1878" y="5666"/>
                    <a:pt x="1938" y="5665"/>
                    <a:pt x="1998" y="5665"/>
                  </a:cubicBezTo>
                  <a:close/>
                  <a:moveTo>
                    <a:pt x="1975" y="7029"/>
                  </a:moveTo>
                  <a:cubicBezTo>
                    <a:pt x="2728" y="7029"/>
                    <a:pt x="3484" y="7256"/>
                    <a:pt x="4301" y="7452"/>
                  </a:cubicBezTo>
                  <a:cubicBezTo>
                    <a:pt x="5001" y="7627"/>
                    <a:pt x="5700" y="7802"/>
                    <a:pt x="6399" y="7837"/>
                  </a:cubicBezTo>
                  <a:lnTo>
                    <a:pt x="6399" y="8431"/>
                  </a:lnTo>
                  <a:cubicBezTo>
                    <a:pt x="5630" y="8362"/>
                    <a:pt x="4896" y="8187"/>
                    <a:pt x="4161" y="7977"/>
                  </a:cubicBezTo>
                  <a:cubicBezTo>
                    <a:pt x="3427" y="7785"/>
                    <a:pt x="2692" y="7623"/>
                    <a:pt x="2037" y="7623"/>
                  </a:cubicBezTo>
                  <a:cubicBezTo>
                    <a:pt x="1975" y="7623"/>
                    <a:pt x="1914" y="7624"/>
                    <a:pt x="1854" y="7627"/>
                  </a:cubicBezTo>
                  <a:cubicBezTo>
                    <a:pt x="1364" y="7627"/>
                    <a:pt x="979" y="7697"/>
                    <a:pt x="700" y="7802"/>
                  </a:cubicBezTo>
                  <a:lnTo>
                    <a:pt x="700" y="7208"/>
                  </a:lnTo>
                  <a:cubicBezTo>
                    <a:pt x="1014" y="7103"/>
                    <a:pt x="1399" y="7068"/>
                    <a:pt x="1819" y="7033"/>
                  </a:cubicBezTo>
                  <a:cubicBezTo>
                    <a:pt x="1871" y="7031"/>
                    <a:pt x="1923" y="7029"/>
                    <a:pt x="1975" y="7029"/>
                  </a:cubicBezTo>
                  <a:close/>
                  <a:moveTo>
                    <a:pt x="1998" y="8428"/>
                  </a:moveTo>
                  <a:cubicBezTo>
                    <a:pt x="2747" y="8428"/>
                    <a:pt x="3524" y="8622"/>
                    <a:pt x="4301" y="8816"/>
                  </a:cubicBezTo>
                  <a:cubicBezTo>
                    <a:pt x="5001" y="8991"/>
                    <a:pt x="5700" y="9166"/>
                    <a:pt x="6399" y="9236"/>
                  </a:cubicBezTo>
                  <a:lnTo>
                    <a:pt x="6399" y="9795"/>
                  </a:lnTo>
                  <a:cubicBezTo>
                    <a:pt x="5630" y="9725"/>
                    <a:pt x="4896" y="9550"/>
                    <a:pt x="4161" y="9376"/>
                  </a:cubicBezTo>
                  <a:cubicBezTo>
                    <a:pt x="3417" y="9181"/>
                    <a:pt x="2672" y="8987"/>
                    <a:pt x="2011" y="8987"/>
                  </a:cubicBezTo>
                  <a:cubicBezTo>
                    <a:pt x="1958" y="8987"/>
                    <a:pt x="1906" y="8988"/>
                    <a:pt x="1854" y="8991"/>
                  </a:cubicBezTo>
                  <a:cubicBezTo>
                    <a:pt x="1364" y="8991"/>
                    <a:pt x="979" y="9061"/>
                    <a:pt x="700" y="9201"/>
                  </a:cubicBezTo>
                  <a:lnTo>
                    <a:pt x="700" y="8606"/>
                  </a:lnTo>
                  <a:cubicBezTo>
                    <a:pt x="1014" y="8501"/>
                    <a:pt x="1399" y="8431"/>
                    <a:pt x="1819" y="8431"/>
                  </a:cubicBezTo>
                  <a:cubicBezTo>
                    <a:pt x="1878" y="8429"/>
                    <a:pt x="1938" y="8428"/>
                    <a:pt x="1998" y="8428"/>
                  </a:cubicBezTo>
                  <a:close/>
                  <a:moveTo>
                    <a:pt x="1997" y="9791"/>
                  </a:moveTo>
                  <a:cubicBezTo>
                    <a:pt x="2742" y="9791"/>
                    <a:pt x="3492" y="9988"/>
                    <a:pt x="4301" y="10215"/>
                  </a:cubicBezTo>
                  <a:cubicBezTo>
                    <a:pt x="5001" y="10390"/>
                    <a:pt x="5700" y="10564"/>
                    <a:pt x="6399" y="10599"/>
                  </a:cubicBezTo>
                  <a:lnTo>
                    <a:pt x="6399" y="11194"/>
                  </a:lnTo>
                  <a:cubicBezTo>
                    <a:pt x="5630" y="11124"/>
                    <a:pt x="4896" y="10949"/>
                    <a:pt x="4161" y="10774"/>
                  </a:cubicBezTo>
                  <a:cubicBezTo>
                    <a:pt x="3417" y="10580"/>
                    <a:pt x="2702" y="10386"/>
                    <a:pt x="2018" y="10386"/>
                  </a:cubicBezTo>
                  <a:cubicBezTo>
                    <a:pt x="1963" y="10386"/>
                    <a:pt x="1908" y="10387"/>
                    <a:pt x="1854" y="10390"/>
                  </a:cubicBezTo>
                  <a:cubicBezTo>
                    <a:pt x="1364" y="10390"/>
                    <a:pt x="979" y="10460"/>
                    <a:pt x="700" y="10599"/>
                  </a:cubicBezTo>
                  <a:lnTo>
                    <a:pt x="700" y="9970"/>
                  </a:lnTo>
                  <a:cubicBezTo>
                    <a:pt x="1014" y="9865"/>
                    <a:pt x="1399" y="9830"/>
                    <a:pt x="1819" y="9795"/>
                  </a:cubicBezTo>
                  <a:cubicBezTo>
                    <a:pt x="1878" y="9793"/>
                    <a:pt x="1937" y="9791"/>
                    <a:pt x="1997" y="9791"/>
                  </a:cubicBezTo>
                  <a:close/>
                  <a:moveTo>
                    <a:pt x="2018" y="1"/>
                  </a:moveTo>
                  <a:cubicBezTo>
                    <a:pt x="1963" y="1"/>
                    <a:pt x="1908" y="2"/>
                    <a:pt x="1854" y="4"/>
                  </a:cubicBezTo>
                  <a:cubicBezTo>
                    <a:pt x="875" y="39"/>
                    <a:pt x="350" y="319"/>
                    <a:pt x="0" y="634"/>
                  </a:cubicBezTo>
                  <a:lnTo>
                    <a:pt x="0" y="12453"/>
                  </a:lnTo>
                  <a:cubicBezTo>
                    <a:pt x="490" y="12138"/>
                    <a:pt x="1084" y="11963"/>
                    <a:pt x="1819" y="11928"/>
                  </a:cubicBezTo>
                  <a:cubicBezTo>
                    <a:pt x="1878" y="11926"/>
                    <a:pt x="1938" y="11924"/>
                    <a:pt x="1997" y="11924"/>
                  </a:cubicBezTo>
                  <a:cubicBezTo>
                    <a:pt x="2747" y="11924"/>
                    <a:pt x="3527" y="12121"/>
                    <a:pt x="4336" y="12348"/>
                  </a:cubicBezTo>
                  <a:cubicBezTo>
                    <a:pt x="5137" y="12533"/>
                    <a:pt x="5965" y="12745"/>
                    <a:pt x="6797" y="12745"/>
                  </a:cubicBezTo>
                  <a:cubicBezTo>
                    <a:pt x="6909" y="12745"/>
                    <a:pt x="7021" y="12741"/>
                    <a:pt x="7134" y="12732"/>
                  </a:cubicBezTo>
                  <a:lnTo>
                    <a:pt x="7134" y="809"/>
                  </a:lnTo>
                  <a:cubicBezTo>
                    <a:pt x="7014" y="817"/>
                    <a:pt x="6895" y="821"/>
                    <a:pt x="6776" y="821"/>
                  </a:cubicBezTo>
                  <a:cubicBezTo>
                    <a:pt x="5889" y="821"/>
                    <a:pt x="5029" y="605"/>
                    <a:pt x="4196" y="389"/>
                  </a:cubicBezTo>
                  <a:cubicBezTo>
                    <a:pt x="3419" y="195"/>
                    <a:pt x="2702"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1599200" y="2095200"/>
              <a:ext cx="31500" cy="54225"/>
            </a:xfrm>
            <a:custGeom>
              <a:avLst/>
              <a:gdLst/>
              <a:ahLst/>
              <a:cxnLst/>
              <a:rect l="l" t="t" r="r" b="b"/>
              <a:pathLst>
                <a:path w="1260" h="2169" extrusionOk="0">
                  <a:moveTo>
                    <a:pt x="1189" y="1"/>
                  </a:moveTo>
                  <a:cubicBezTo>
                    <a:pt x="770" y="211"/>
                    <a:pt x="455" y="525"/>
                    <a:pt x="245" y="910"/>
                  </a:cubicBezTo>
                  <a:cubicBezTo>
                    <a:pt x="70" y="1225"/>
                    <a:pt x="1" y="1574"/>
                    <a:pt x="1" y="1924"/>
                  </a:cubicBezTo>
                  <a:cubicBezTo>
                    <a:pt x="1" y="1994"/>
                    <a:pt x="1" y="2099"/>
                    <a:pt x="1" y="2169"/>
                  </a:cubicBezTo>
                  <a:cubicBezTo>
                    <a:pt x="210" y="2029"/>
                    <a:pt x="385" y="1924"/>
                    <a:pt x="630" y="1819"/>
                  </a:cubicBezTo>
                  <a:cubicBezTo>
                    <a:pt x="770" y="1679"/>
                    <a:pt x="910" y="1505"/>
                    <a:pt x="1015" y="1330"/>
                  </a:cubicBezTo>
                  <a:cubicBezTo>
                    <a:pt x="1154" y="1015"/>
                    <a:pt x="1259" y="665"/>
                    <a:pt x="1259" y="316"/>
                  </a:cubicBezTo>
                  <a:lnTo>
                    <a:pt x="1259" y="281"/>
                  </a:lnTo>
                  <a:cubicBezTo>
                    <a:pt x="1259" y="211"/>
                    <a:pt x="1224" y="106"/>
                    <a:pt x="11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1496925" y="2273875"/>
              <a:ext cx="62975" cy="22950"/>
            </a:xfrm>
            <a:custGeom>
              <a:avLst/>
              <a:gdLst/>
              <a:ahLst/>
              <a:cxnLst/>
              <a:rect l="l" t="t" r="r" b="b"/>
              <a:pathLst>
                <a:path w="2519" h="918" extrusionOk="0">
                  <a:moveTo>
                    <a:pt x="1474" y="1"/>
                  </a:moveTo>
                  <a:cubicBezTo>
                    <a:pt x="1379" y="1"/>
                    <a:pt x="1284" y="8"/>
                    <a:pt x="1189" y="22"/>
                  </a:cubicBezTo>
                  <a:cubicBezTo>
                    <a:pt x="770" y="92"/>
                    <a:pt x="350" y="337"/>
                    <a:pt x="0" y="652"/>
                  </a:cubicBezTo>
                  <a:cubicBezTo>
                    <a:pt x="332" y="818"/>
                    <a:pt x="686" y="918"/>
                    <a:pt x="1045" y="918"/>
                  </a:cubicBezTo>
                  <a:cubicBezTo>
                    <a:pt x="1139" y="918"/>
                    <a:pt x="1234" y="911"/>
                    <a:pt x="1329" y="896"/>
                  </a:cubicBezTo>
                  <a:cubicBezTo>
                    <a:pt x="1784" y="826"/>
                    <a:pt x="2168" y="582"/>
                    <a:pt x="2518" y="267"/>
                  </a:cubicBezTo>
                  <a:cubicBezTo>
                    <a:pt x="2186" y="101"/>
                    <a:pt x="1832" y="1"/>
                    <a:pt x="14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1471575" y="2240325"/>
              <a:ext cx="34125" cy="51600"/>
            </a:xfrm>
            <a:custGeom>
              <a:avLst/>
              <a:gdLst/>
              <a:ahLst/>
              <a:cxnLst/>
              <a:rect l="l" t="t" r="r" b="b"/>
              <a:pathLst>
                <a:path w="1365" h="2064" extrusionOk="0">
                  <a:moveTo>
                    <a:pt x="1329" y="0"/>
                  </a:moveTo>
                  <a:cubicBezTo>
                    <a:pt x="910" y="175"/>
                    <a:pt x="560" y="420"/>
                    <a:pt x="350" y="805"/>
                  </a:cubicBezTo>
                  <a:cubicBezTo>
                    <a:pt x="140" y="1154"/>
                    <a:pt x="0" y="1539"/>
                    <a:pt x="0" y="1959"/>
                  </a:cubicBezTo>
                  <a:cubicBezTo>
                    <a:pt x="0" y="1994"/>
                    <a:pt x="35" y="2029"/>
                    <a:pt x="35" y="2063"/>
                  </a:cubicBezTo>
                  <a:cubicBezTo>
                    <a:pt x="455" y="1889"/>
                    <a:pt x="805" y="1609"/>
                    <a:pt x="1049" y="1259"/>
                  </a:cubicBezTo>
                  <a:cubicBezTo>
                    <a:pt x="1259" y="910"/>
                    <a:pt x="1364" y="525"/>
                    <a:pt x="1364" y="105"/>
                  </a:cubicBezTo>
                  <a:cubicBezTo>
                    <a:pt x="1364" y="70"/>
                    <a:pt x="1329" y="35"/>
                    <a:pt x="13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1510025" y="2214975"/>
              <a:ext cx="23650" cy="54225"/>
            </a:xfrm>
            <a:custGeom>
              <a:avLst/>
              <a:gdLst/>
              <a:ahLst/>
              <a:cxnLst/>
              <a:rect l="l" t="t" r="r" b="b"/>
              <a:pathLst>
                <a:path w="946" h="2169" extrusionOk="0">
                  <a:moveTo>
                    <a:pt x="805" y="0"/>
                  </a:moveTo>
                  <a:cubicBezTo>
                    <a:pt x="560" y="210"/>
                    <a:pt x="316" y="455"/>
                    <a:pt x="176" y="700"/>
                  </a:cubicBezTo>
                  <a:cubicBezTo>
                    <a:pt x="246" y="1224"/>
                    <a:pt x="176" y="1679"/>
                    <a:pt x="1" y="2098"/>
                  </a:cubicBezTo>
                  <a:cubicBezTo>
                    <a:pt x="1" y="2133"/>
                    <a:pt x="1" y="2168"/>
                    <a:pt x="36" y="2168"/>
                  </a:cubicBezTo>
                  <a:cubicBezTo>
                    <a:pt x="106" y="2133"/>
                    <a:pt x="211" y="2098"/>
                    <a:pt x="281" y="2063"/>
                  </a:cubicBezTo>
                  <a:cubicBezTo>
                    <a:pt x="525" y="1854"/>
                    <a:pt x="735" y="1574"/>
                    <a:pt x="840" y="1294"/>
                  </a:cubicBezTo>
                  <a:cubicBezTo>
                    <a:pt x="875" y="1084"/>
                    <a:pt x="945" y="840"/>
                    <a:pt x="945" y="630"/>
                  </a:cubicBezTo>
                  <a:cubicBezTo>
                    <a:pt x="945" y="420"/>
                    <a:pt x="875" y="210"/>
                    <a:pt x="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1538000" y="2185250"/>
              <a:ext cx="19275" cy="57725"/>
            </a:xfrm>
            <a:custGeom>
              <a:avLst/>
              <a:gdLst/>
              <a:ahLst/>
              <a:cxnLst/>
              <a:rect l="l" t="t" r="r" b="b"/>
              <a:pathLst>
                <a:path w="771" h="2309" extrusionOk="0">
                  <a:moveTo>
                    <a:pt x="455" y="1"/>
                  </a:moveTo>
                  <a:cubicBezTo>
                    <a:pt x="246" y="245"/>
                    <a:pt x="106" y="525"/>
                    <a:pt x="1" y="840"/>
                  </a:cubicBezTo>
                  <a:cubicBezTo>
                    <a:pt x="176" y="1294"/>
                    <a:pt x="246" y="1784"/>
                    <a:pt x="141" y="2238"/>
                  </a:cubicBezTo>
                  <a:lnTo>
                    <a:pt x="176" y="2308"/>
                  </a:lnTo>
                  <a:cubicBezTo>
                    <a:pt x="246" y="2238"/>
                    <a:pt x="351" y="2168"/>
                    <a:pt x="455" y="2134"/>
                  </a:cubicBezTo>
                  <a:cubicBezTo>
                    <a:pt x="630" y="1854"/>
                    <a:pt x="735" y="1539"/>
                    <a:pt x="770" y="1224"/>
                  </a:cubicBezTo>
                  <a:cubicBezTo>
                    <a:pt x="770" y="1154"/>
                    <a:pt x="770" y="1119"/>
                    <a:pt x="770" y="1050"/>
                  </a:cubicBezTo>
                  <a:cubicBezTo>
                    <a:pt x="770" y="700"/>
                    <a:pt x="665" y="315"/>
                    <a:pt x="4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1554625" y="2150275"/>
              <a:ext cx="21875" cy="57725"/>
            </a:xfrm>
            <a:custGeom>
              <a:avLst/>
              <a:gdLst/>
              <a:ahLst/>
              <a:cxnLst/>
              <a:rect l="l" t="t" r="r" b="b"/>
              <a:pathLst>
                <a:path w="875" h="2309" extrusionOk="0">
                  <a:moveTo>
                    <a:pt x="245" y="1"/>
                  </a:moveTo>
                  <a:cubicBezTo>
                    <a:pt x="105" y="316"/>
                    <a:pt x="0" y="630"/>
                    <a:pt x="0" y="945"/>
                  </a:cubicBezTo>
                  <a:cubicBezTo>
                    <a:pt x="280" y="1365"/>
                    <a:pt x="455" y="1819"/>
                    <a:pt x="490" y="2274"/>
                  </a:cubicBezTo>
                  <a:cubicBezTo>
                    <a:pt x="490" y="2274"/>
                    <a:pt x="525" y="2309"/>
                    <a:pt x="525" y="2309"/>
                  </a:cubicBezTo>
                  <a:cubicBezTo>
                    <a:pt x="595" y="2239"/>
                    <a:pt x="665" y="2169"/>
                    <a:pt x="735" y="2099"/>
                  </a:cubicBezTo>
                  <a:cubicBezTo>
                    <a:pt x="804" y="1889"/>
                    <a:pt x="874" y="1679"/>
                    <a:pt x="874" y="1435"/>
                  </a:cubicBezTo>
                  <a:cubicBezTo>
                    <a:pt x="874" y="1365"/>
                    <a:pt x="874" y="1260"/>
                    <a:pt x="839" y="1155"/>
                  </a:cubicBezTo>
                  <a:cubicBezTo>
                    <a:pt x="770" y="735"/>
                    <a:pt x="560" y="351"/>
                    <a:pt x="2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1562475" y="2115325"/>
              <a:ext cx="26250" cy="54225"/>
            </a:xfrm>
            <a:custGeom>
              <a:avLst/>
              <a:gdLst/>
              <a:ahLst/>
              <a:cxnLst/>
              <a:rect l="l" t="t" r="r" b="b"/>
              <a:pathLst>
                <a:path w="1050" h="2169" extrusionOk="0">
                  <a:moveTo>
                    <a:pt x="71" y="0"/>
                  </a:moveTo>
                  <a:cubicBezTo>
                    <a:pt x="36" y="175"/>
                    <a:pt x="1" y="350"/>
                    <a:pt x="1" y="490"/>
                  </a:cubicBezTo>
                  <a:cubicBezTo>
                    <a:pt x="1" y="665"/>
                    <a:pt x="1" y="804"/>
                    <a:pt x="36" y="944"/>
                  </a:cubicBezTo>
                  <a:cubicBezTo>
                    <a:pt x="421" y="1294"/>
                    <a:pt x="700" y="1679"/>
                    <a:pt x="840" y="2133"/>
                  </a:cubicBezTo>
                  <a:cubicBezTo>
                    <a:pt x="840" y="2133"/>
                    <a:pt x="875" y="2168"/>
                    <a:pt x="875" y="2168"/>
                  </a:cubicBezTo>
                  <a:cubicBezTo>
                    <a:pt x="910" y="2063"/>
                    <a:pt x="980" y="1993"/>
                    <a:pt x="1050" y="1888"/>
                  </a:cubicBezTo>
                  <a:cubicBezTo>
                    <a:pt x="1050" y="1853"/>
                    <a:pt x="1050" y="1818"/>
                    <a:pt x="1050" y="1749"/>
                  </a:cubicBezTo>
                  <a:cubicBezTo>
                    <a:pt x="1050" y="1469"/>
                    <a:pt x="1015" y="1224"/>
                    <a:pt x="910" y="979"/>
                  </a:cubicBezTo>
                  <a:cubicBezTo>
                    <a:pt x="770" y="595"/>
                    <a:pt x="456" y="245"/>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1558125" y="2079475"/>
              <a:ext cx="35850" cy="48975"/>
            </a:xfrm>
            <a:custGeom>
              <a:avLst/>
              <a:gdLst/>
              <a:ahLst/>
              <a:cxnLst/>
              <a:rect l="l" t="t" r="r" b="b"/>
              <a:pathLst>
                <a:path w="1434" h="1959" extrusionOk="0">
                  <a:moveTo>
                    <a:pt x="0" y="1"/>
                  </a:moveTo>
                  <a:lnTo>
                    <a:pt x="0" y="1"/>
                  </a:lnTo>
                  <a:cubicBezTo>
                    <a:pt x="35" y="350"/>
                    <a:pt x="105" y="665"/>
                    <a:pt x="245" y="945"/>
                  </a:cubicBezTo>
                  <a:cubicBezTo>
                    <a:pt x="664" y="1189"/>
                    <a:pt x="1049" y="1504"/>
                    <a:pt x="1259" y="1924"/>
                  </a:cubicBezTo>
                  <a:cubicBezTo>
                    <a:pt x="1294" y="1924"/>
                    <a:pt x="1294" y="1924"/>
                    <a:pt x="1329" y="1959"/>
                  </a:cubicBezTo>
                  <a:cubicBezTo>
                    <a:pt x="1364" y="1819"/>
                    <a:pt x="1399" y="1714"/>
                    <a:pt x="1434" y="1609"/>
                  </a:cubicBezTo>
                  <a:cubicBezTo>
                    <a:pt x="1364" y="1294"/>
                    <a:pt x="1259" y="1015"/>
                    <a:pt x="1084" y="770"/>
                  </a:cubicBezTo>
                  <a:cubicBezTo>
                    <a:pt x="839" y="420"/>
                    <a:pt x="455" y="17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1545875" y="2046250"/>
              <a:ext cx="42850" cy="39375"/>
            </a:xfrm>
            <a:custGeom>
              <a:avLst/>
              <a:gdLst/>
              <a:ahLst/>
              <a:cxnLst/>
              <a:rect l="l" t="t" r="r" b="b"/>
              <a:pathLst>
                <a:path w="1714" h="1575" extrusionOk="0">
                  <a:moveTo>
                    <a:pt x="1" y="1"/>
                  </a:moveTo>
                  <a:lnTo>
                    <a:pt x="1" y="1"/>
                  </a:lnTo>
                  <a:cubicBezTo>
                    <a:pt x="105" y="351"/>
                    <a:pt x="210" y="630"/>
                    <a:pt x="420" y="875"/>
                  </a:cubicBezTo>
                  <a:cubicBezTo>
                    <a:pt x="875" y="1015"/>
                    <a:pt x="1294" y="1260"/>
                    <a:pt x="1609" y="1574"/>
                  </a:cubicBezTo>
                  <a:lnTo>
                    <a:pt x="1714" y="1574"/>
                  </a:lnTo>
                  <a:cubicBezTo>
                    <a:pt x="1714" y="1469"/>
                    <a:pt x="1714" y="1400"/>
                    <a:pt x="1714" y="1295"/>
                  </a:cubicBezTo>
                  <a:cubicBezTo>
                    <a:pt x="1609" y="980"/>
                    <a:pt x="1434" y="700"/>
                    <a:pt x="1189" y="490"/>
                  </a:cubicBezTo>
                  <a:cubicBezTo>
                    <a:pt x="875" y="211"/>
                    <a:pt x="455" y="7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1524900" y="2016750"/>
              <a:ext cx="50725" cy="29525"/>
            </a:xfrm>
            <a:custGeom>
              <a:avLst/>
              <a:gdLst/>
              <a:ahLst/>
              <a:cxnLst/>
              <a:rect l="l" t="t" r="r" b="b"/>
              <a:pathLst>
                <a:path w="2029" h="1181" extrusionOk="0">
                  <a:moveTo>
                    <a:pt x="340" y="1"/>
                  </a:moveTo>
                  <a:cubicBezTo>
                    <a:pt x="228" y="1"/>
                    <a:pt x="114" y="9"/>
                    <a:pt x="0" y="27"/>
                  </a:cubicBezTo>
                  <a:cubicBezTo>
                    <a:pt x="175" y="307"/>
                    <a:pt x="385" y="586"/>
                    <a:pt x="630" y="761"/>
                  </a:cubicBezTo>
                  <a:cubicBezTo>
                    <a:pt x="1154" y="796"/>
                    <a:pt x="1609" y="936"/>
                    <a:pt x="1993" y="1181"/>
                  </a:cubicBezTo>
                  <a:lnTo>
                    <a:pt x="2028" y="1181"/>
                  </a:lnTo>
                  <a:cubicBezTo>
                    <a:pt x="1993" y="1076"/>
                    <a:pt x="1993" y="971"/>
                    <a:pt x="1993" y="866"/>
                  </a:cubicBezTo>
                  <a:cubicBezTo>
                    <a:pt x="1784" y="586"/>
                    <a:pt x="1574" y="377"/>
                    <a:pt x="1294" y="237"/>
                  </a:cubicBezTo>
                  <a:cubicBezTo>
                    <a:pt x="1006" y="79"/>
                    <a:pt x="678" y="1"/>
                    <a:pt x="3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1535375" y="2240275"/>
              <a:ext cx="57725" cy="27175"/>
            </a:xfrm>
            <a:custGeom>
              <a:avLst/>
              <a:gdLst/>
              <a:ahLst/>
              <a:cxnLst/>
              <a:rect l="l" t="t" r="r" b="b"/>
              <a:pathLst>
                <a:path w="2309" h="1087" extrusionOk="0">
                  <a:moveTo>
                    <a:pt x="1702" y="1"/>
                  </a:moveTo>
                  <a:cubicBezTo>
                    <a:pt x="1453" y="1"/>
                    <a:pt x="1216" y="44"/>
                    <a:pt x="980" y="142"/>
                  </a:cubicBezTo>
                  <a:cubicBezTo>
                    <a:pt x="560" y="282"/>
                    <a:pt x="246" y="597"/>
                    <a:pt x="1" y="982"/>
                  </a:cubicBezTo>
                  <a:cubicBezTo>
                    <a:pt x="246" y="982"/>
                    <a:pt x="456" y="1016"/>
                    <a:pt x="665" y="1086"/>
                  </a:cubicBezTo>
                  <a:cubicBezTo>
                    <a:pt x="875" y="1051"/>
                    <a:pt x="1085" y="1016"/>
                    <a:pt x="1295" y="947"/>
                  </a:cubicBezTo>
                  <a:cubicBezTo>
                    <a:pt x="1714" y="772"/>
                    <a:pt x="2029" y="457"/>
                    <a:pt x="2309" y="72"/>
                  </a:cubicBezTo>
                  <a:cubicBezTo>
                    <a:pt x="2095" y="27"/>
                    <a:pt x="1895" y="1"/>
                    <a:pt x="17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1565975" y="2195750"/>
              <a:ext cx="50725" cy="35850"/>
            </a:xfrm>
            <a:custGeom>
              <a:avLst/>
              <a:gdLst/>
              <a:ahLst/>
              <a:cxnLst/>
              <a:rect l="l" t="t" r="r" b="b"/>
              <a:pathLst>
                <a:path w="2029" h="1434" extrusionOk="0">
                  <a:moveTo>
                    <a:pt x="2029" y="0"/>
                  </a:moveTo>
                  <a:cubicBezTo>
                    <a:pt x="1539" y="0"/>
                    <a:pt x="1120" y="140"/>
                    <a:pt x="735" y="420"/>
                  </a:cubicBezTo>
                  <a:cubicBezTo>
                    <a:pt x="420" y="665"/>
                    <a:pt x="176" y="1014"/>
                    <a:pt x="1" y="1434"/>
                  </a:cubicBezTo>
                  <a:cubicBezTo>
                    <a:pt x="149" y="1409"/>
                    <a:pt x="315" y="1384"/>
                    <a:pt x="486" y="1384"/>
                  </a:cubicBezTo>
                  <a:cubicBezTo>
                    <a:pt x="557" y="1384"/>
                    <a:pt x="628" y="1389"/>
                    <a:pt x="700" y="1399"/>
                  </a:cubicBezTo>
                  <a:cubicBezTo>
                    <a:pt x="910" y="1329"/>
                    <a:pt x="1085" y="1224"/>
                    <a:pt x="1260" y="1119"/>
                  </a:cubicBezTo>
                  <a:cubicBezTo>
                    <a:pt x="1609" y="839"/>
                    <a:pt x="1854" y="455"/>
                    <a:pt x="20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1587825" y="2145925"/>
              <a:ext cx="41125" cy="47225"/>
            </a:xfrm>
            <a:custGeom>
              <a:avLst/>
              <a:gdLst/>
              <a:ahLst/>
              <a:cxnLst/>
              <a:rect l="l" t="t" r="r" b="b"/>
              <a:pathLst>
                <a:path w="1645" h="1889" extrusionOk="0">
                  <a:moveTo>
                    <a:pt x="1644" y="0"/>
                  </a:moveTo>
                  <a:cubicBezTo>
                    <a:pt x="1190" y="140"/>
                    <a:pt x="770" y="350"/>
                    <a:pt x="491" y="699"/>
                  </a:cubicBezTo>
                  <a:cubicBezTo>
                    <a:pt x="211" y="1014"/>
                    <a:pt x="71" y="1434"/>
                    <a:pt x="1" y="1888"/>
                  </a:cubicBezTo>
                  <a:cubicBezTo>
                    <a:pt x="211" y="1783"/>
                    <a:pt x="421" y="1713"/>
                    <a:pt x="630" y="1643"/>
                  </a:cubicBezTo>
                  <a:cubicBezTo>
                    <a:pt x="840" y="1539"/>
                    <a:pt x="1015" y="1434"/>
                    <a:pt x="1155" y="1259"/>
                  </a:cubicBezTo>
                  <a:lnTo>
                    <a:pt x="1120" y="1259"/>
                  </a:lnTo>
                  <a:cubicBezTo>
                    <a:pt x="1435" y="909"/>
                    <a:pt x="1575" y="490"/>
                    <a:pt x="16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1597450" y="2044500"/>
              <a:ext cx="24500" cy="61225"/>
            </a:xfrm>
            <a:custGeom>
              <a:avLst/>
              <a:gdLst/>
              <a:ahLst/>
              <a:cxnLst/>
              <a:rect l="l" t="t" r="r" b="b"/>
              <a:pathLst>
                <a:path w="980" h="2449" extrusionOk="0">
                  <a:moveTo>
                    <a:pt x="805" y="1"/>
                  </a:moveTo>
                  <a:cubicBezTo>
                    <a:pt x="455" y="316"/>
                    <a:pt x="175" y="700"/>
                    <a:pt x="71" y="1155"/>
                  </a:cubicBezTo>
                  <a:cubicBezTo>
                    <a:pt x="36" y="1295"/>
                    <a:pt x="1" y="1470"/>
                    <a:pt x="1" y="1644"/>
                  </a:cubicBezTo>
                  <a:cubicBezTo>
                    <a:pt x="1" y="1924"/>
                    <a:pt x="71" y="2169"/>
                    <a:pt x="175" y="2449"/>
                  </a:cubicBezTo>
                  <a:cubicBezTo>
                    <a:pt x="315" y="2239"/>
                    <a:pt x="490" y="2064"/>
                    <a:pt x="665" y="1924"/>
                  </a:cubicBezTo>
                  <a:cubicBezTo>
                    <a:pt x="770" y="1749"/>
                    <a:pt x="875" y="1574"/>
                    <a:pt x="910" y="1365"/>
                  </a:cubicBezTo>
                  <a:cubicBezTo>
                    <a:pt x="980" y="1190"/>
                    <a:pt x="980" y="1015"/>
                    <a:pt x="980" y="840"/>
                  </a:cubicBezTo>
                  <a:cubicBezTo>
                    <a:pt x="980" y="560"/>
                    <a:pt x="910" y="281"/>
                    <a:pt x="8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1583475" y="1999050"/>
              <a:ext cx="21875" cy="62100"/>
            </a:xfrm>
            <a:custGeom>
              <a:avLst/>
              <a:gdLst/>
              <a:ahLst/>
              <a:cxnLst/>
              <a:rect l="l" t="t" r="r" b="b"/>
              <a:pathLst>
                <a:path w="875" h="2484" extrusionOk="0">
                  <a:moveTo>
                    <a:pt x="455" y="1"/>
                  </a:moveTo>
                  <a:cubicBezTo>
                    <a:pt x="175" y="420"/>
                    <a:pt x="0" y="840"/>
                    <a:pt x="0" y="1259"/>
                  </a:cubicBezTo>
                  <a:lnTo>
                    <a:pt x="0" y="1294"/>
                  </a:lnTo>
                  <a:cubicBezTo>
                    <a:pt x="0" y="1714"/>
                    <a:pt x="175" y="2099"/>
                    <a:pt x="385" y="2483"/>
                  </a:cubicBezTo>
                  <a:cubicBezTo>
                    <a:pt x="490" y="2273"/>
                    <a:pt x="595" y="2064"/>
                    <a:pt x="769" y="1889"/>
                  </a:cubicBezTo>
                  <a:cubicBezTo>
                    <a:pt x="839" y="1679"/>
                    <a:pt x="874" y="1504"/>
                    <a:pt x="874" y="1259"/>
                  </a:cubicBezTo>
                  <a:cubicBezTo>
                    <a:pt x="874" y="805"/>
                    <a:pt x="699" y="385"/>
                    <a:pt x="4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1557250" y="1959725"/>
              <a:ext cx="23625" cy="60325"/>
            </a:xfrm>
            <a:custGeom>
              <a:avLst/>
              <a:gdLst/>
              <a:ahLst/>
              <a:cxnLst/>
              <a:rect l="l" t="t" r="r" b="b"/>
              <a:pathLst>
                <a:path w="945" h="2413" extrusionOk="0">
                  <a:moveTo>
                    <a:pt x="175" y="0"/>
                  </a:moveTo>
                  <a:cubicBezTo>
                    <a:pt x="70" y="280"/>
                    <a:pt x="0" y="560"/>
                    <a:pt x="0" y="839"/>
                  </a:cubicBezTo>
                  <a:cubicBezTo>
                    <a:pt x="0" y="1014"/>
                    <a:pt x="0" y="1189"/>
                    <a:pt x="35" y="1329"/>
                  </a:cubicBezTo>
                  <a:cubicBezTo>
                    <a:pt x="140" y="1748"/>
                    <a:pt x="385" y="2098"/>
                    <a:pt x="699" y="2413"/>
                  </a:cubicBezTo>
                  <a:cubicBezTo>
                    <a:pt x="734" y="2203"/>
                    <a:pt x="839" y="1958"/>
                    <a:pt x="944" y="1748"/>
                  </a:cubicBezTo>
                  <a:cubicBezTo>
                    <a:pt x="944" y="1679"/>
                    <a:pt x="944" y="1644"/>
                    <a:pt x="944" y="1609"/>
                  </a:cubicBezTo>
                  <a:cubicBezTo>
                    <a:pt x="944" y="1434"/>
                    <a:pt x="909" y="1294"/>
                    <a:pt x="874" y="1119"/>
                  </a:cubicBezTo>
                  <a:cubicBezTo>
                    <a:pt x="769" y="699"/>
                    <a:pt x="525" y="315"/>
                    <a:pt x="17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1497800" y="1989650"/>
              <a:ext cx="56850" cy="20800"/>
            </a:xfrm>
            <a:custGeom>
              <a:avLst/>
              <a:gdLst/>
              <a:ahLst/>
              <a:cxnLst/>
              <a:rect l="l" t="t" r="r" b="b"/>
              <a:pathLst>
                <a:path w="2274" h="832" extrusionOk="0">
                  <a:moveTo>
                    <a:pt x="811" y="1"/>
                  </a:moveTo>
                  <a:cubicBezTo>
                    <a:pt x="551" y="1"/>
                    <a:pt x="276" y="47"/>
                    <a:pt x="0" y="132"/>
                  </a:cubicBezTo>
                  <a:cubicBezTo>
                    <a:pt x="245" y="412"/>
                    <a:pt x="490" y="621"/>
                    <a:pt x="770" y="726"/>
                  </a:cubicBezTo>
                  <a:cubicBezTo>
                    <a:pt x="933" y="703"/>
                    <a:pt x="1096" y="691"/>
                    <a:pt x="1258" y="691"/>
                  </a:cubicBezTo>
                  <a:cubicBezTo>
                    <a:pt x="1582" y="691"/>
                    <a:pt x="1900" y="738"/>
                    <a:pt x="2203" y="831"/>
                  </a:cubicBezTo>
                  <a:cubicBezTo>
                    <a:pt x="2203" y="831"/>
                    <a:pt x="2273" y="796"/>
                    <a:pt x="2273" y="796"/>
                  </a:cubicBezTo>
                  <a:lnTo>
                    <a:pt x="2238" y="796"/>
                  </a:lnTo>
                  <a:cubicBezTo>
                    <a:pt x="2203" y="726"/>
                    <a:pt x="2168" y="621"/>
                    <a:pt x="2133" y="516"/>
                  </a:cubicBezTo>
                  <a:cubicBezTo>
                    <a:pt x="1889" y="307"/>
                    <a:pt x="1609" y="132"/>
                    <a:pt x="1294" y="62"/>
                  </a:cubicBezTo>
                  <a:cubicBezTo>
                    <a:pt x="1142" y="21"/>
                    <a:pt x="980" y="1"/>
                    <a:pt x="8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8"/>
            <p:cNvSpPr/>
            <p:nvPr/>
          </p:nvSpPr>
          <p:spPr>
            <a:xfrm>
              <a:off x="1518775" y="1929125"/>
              <a:ext cx="29750" cy="55975"/>
            </a:xfrm>
            <a:custGeom>
              <a:avLst/>
              <a:gdLst/>
              <a:ahLst/>
              <a:cxnLst/>
              <a:rect l="l" t="t" r="r" b="b"/>
              <a:pathLst>
                <a:path w="1190" h="2239" extrusionOk="0">
                  <a:moveTo>
                    <a:pt x="36" y="0"/>
                  </a:moveTo>
                  <a:cubicBezTo>
                    <a:pt x="36" y="140"/>
                    <a:pt x="1" y="245"/>
                    <a:pt x="1" y="350"/>
                  </a:cubicBezTo>
                  <a:cubicBezTo>
                    <a:pt x="1" y="700"/>
                    <a:pt x="71" y="1049"/>
                    <a:pt x="245" y="1329"/>
                  </a:cubicBezTo>
                  <a:cubicBezTo>
                    <a:pt x="420" y="1714"/>
                    <a:pt x="735" y="2028"/>
                    <a:pt x="1155" y="2238"/>
                  </a:cubicBezTo>
                  <a:cubicBezTo>
                    <a:pt x="1120" y="1993"/>
                    <a:pt x="1155" y="1749"/>
                    <a:pt x="1189" y="1539"/>
                  </a:cubicBezTo>
                  <a:cubicBezTo>
                    <a:pt x="1155" y="1329"/>
                    <a:pt x="1085" y="1119"/>
                    <a:pt x="1015" y="944"/>
                  </a:cubicBezTo>
                  <a:cubicBezTo>
                    <a:pt x="805" y="525"/>
                    <a:pt x="455" y="245"/>
                    <a:pt x="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475950" y="1941350"/>
              <a:ext cx="47225" cy="36750"/>
            </a:xfrm>
            <a:custGeom>
              <a:avLst/>
              <a:gdLst/>
              <a:ahLst/>
              <a:cxnLst/>
              <a:rect l="l" t="t" r="r" b="b"/>
              <a:pathLst>
                <a:path w="1889" h="1470" extrusionOk="0">
                  <a:moveTo>
                    <a:pt x="0" y="1"/>
                  </a:moveTo>
                  <a:cubicBezTo>
                    <a:pt x="140" y="455"/>
                    <a:pt x="385" y="840"/>
                    <a:pt x="769" y="1085"/>
                  </a:cubicBezTo>
                  <a:cubicBezTo>
                    <a:pt x="1084" y="1330"/>
                    <a:pt x="1504" y="1469"/>
                    <a:pt x="1888" y="1469"/>
                  </a:cubicBezTo>
                  <a:cubicBezTo>
                    <a:pt x="1784" y="1330"/>
                    <a:pt x="1679" y="1190"/>
                    <a:pt x="1609" y="1015"/>
                  </a:cubicBezTo>
                  <a:cubicBezTo>
                    <a:pt x="1504" y="840"/>
                    <a:pt x="1469" y="700"/>
                    <a:pt x="1434" y="490"/>
                  </a:cubicBezTo>
                  <a:cubicBezTo>
                    <a:pt x="1364" y="455"/>
                    <a:pt x="1329" y="420"/>
                    <a:pt x="1294" y="385"/>
                  </a:cubicBezTo>
                  <a:lnTo>
                    <a:pt x="1259" y="385"/>
                  </a:lnTo>
                  <a:cubicBezTo>
                    <a:pt x="909" y="141"/>
                    <a:pt x="455"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289750" y="2214975"/>
              <a:ext cx="23625" cy="54225"/>
            </a:xfrm>
            <a:custGeom>
              <a:avLst/>
              <a:gdLst/>
              <a:ahLst/>
              <a:cxnLst/>
              <a:rect l="l" t="t" r="r" b="b"/>
              <a:pathLst>
                <a:path w="945" h="2169" extrusionOk="0">
                  <a:moveTo>
                    <a:pt x="140" y="0"/>
                  </a:moveTo>
                  <a:cubicBezTo>
                    <a:pt x="70" y="210"/>
                    <a:pt x="0" y="420"/>
                    <a:pt x="0" y="630"/>
                  </a:cubicBezTo>
                  <a:cubicBezTo>
                    <a:pt x="0" y="840"/>
                    <a:pt x="35" y="1084"/>
                    <a:pt x="105" y="1294"/>
                  </a:cubicBezTo>
                  <a:cubicBezTo>
                    <a:pt x="210" y="1574"/>
                    <a:pt x="420" y="1854"/>
                    <a:pt x="630" y="2098"/>
                  </a:cubicBezTo>
                  <a:cubicBezTo>
                    <a:pt x="735" y="2098"/>
                    <a:pt x="839" y="2133"/>
                    <a:pt x="909" y="2168"/>
                  </a:cubicBezTo>
                  <a:cubicBezTo>
                    <a:pt x="909" y="2168"/>
                    <a:pt x="944" y="2133"/>
                    <a:pt x="944" y="2133"/>
                  </a:cubicBezTo>
                  <a:cubicBezTo>
                    <a:pt x="770" y="1679"/>
                    <a:pt x="700" y="1224"/>
                    <a:pt x="770" y="735"/>
                  </a:cubicBezTo>
                  <a:cubicBezTo>
                    <a:pt x="595" y="455"/>
                    <a:pt x="385" y="210"/>
                    <a:pt x="1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246900" y="2016750"/>
              <a:ext cx="50725" cy="29525"/>
            </a:xfrm>
            <a:custGeom>
              <a:avLst/>
              <a:gdLst/>
              <a:ahLst/>
              <a:cxnLst/>
              <a:rect l="l" t="t" r="r" b="b"/>
              <a:pathLst>
                <a:path w="2029" h="1181" extrusionOk="0">
                  <a:moveTo>
                    <a:pt x="1695" y="1"/>
                  </a:moveTo>
                  <a:cubicBezTo>
                    <a:pt x="1367" y="1"/>
                    <a:pt x="1059" y="79"/>
                    <a:pt x="770" y="237"/>
                  </a:cubicBezTo>
                  <a:cubicBezTo>
                    <a:pt x="490" y="377"/>
                    <a:pt x="246" y="586"/>
                    <a:pt x="71" y="866"/>
                  </a:cubicBezTo>
                  <a:cubicBezTo>
                    <a:pt x="71" y="971"/>
                    <a:pt x="36" y="1076"/>
                    <a:pt x="1" y="1181"/>
                  </a:cubicBezTo>
                  <a:lnTo>
                    <a:pt x="71" y="1181"/>
                  </a:lnTo>
                  <a:cubicBezTo>
                    <a:pt x="455" y="936"/>
                    <a:pt x="910" y="796"/>
                    <a:pt x="1435" y="761"/>
                  </a:cubicBezTo>
                  <a:cubicBezTo>
                    <a:pt x="1679" y="586"/>
                    <a:pt x="1889" y="307"/>
                    <a:pt x="2029" y="27"/>
                  </a:cubicBezTo>
                  <a:cubicBezTo>
                    <a:pt x="1915" y="9"/>
                    <a:pt x="1804" y="1"/>
                    <a:pt x="16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28"/>
            <p:cNvSpPr/>
            <p:nvPr/>
          </p:nvSpPr>
          <p:spPr>
            <a:xfrm>
              <a:off x="1266150" y="2184375"/>
              <a:ext cx="19250" cy="58600"/>
            </a:xfrm>
            <a:custGeom>
              <a:avLst/>
              <a:gdLst/>
              <a:ahLst/>
              <a:cxnLst/>
              <a:rect l="l" t="t" r="r" b="b"/>
              <a:pathLst>
                <a:path w="770" h="2344" extrusionOk="0">
                  <a:moveTo>
                    <a:pt x="315" y="1"/>
                  </a:moveTo>
                  <a:cubicBezTo>
                    <a:pt x="105" y="350"/>
                    <a:pt x="0" y="735"/>
                    <a:pt x="0" y="1085"/>
                  </a:cubicBezTo>
                  <a:cubicBezTo>
                    <a:pt x="0" y="1154"/>
                    <a:pt x="0" y="1189"/>
                    <a:pt x="0" y="1259"/>
                  </a:cubicBezTo>
                  <a:cubicBezTo>
                    <a:pt x="35" y="1574"/>
                    <a:pt x="140" y="1889"/>
                    <a:pt x="315" y="2169"/>
                  </a:cubicBezTo>
                  <a:cubicBezTo>
                    <a:pt x="420" y="2203"/>
                    <a:pt x="490" y="2273"/>
                    <a:pt x="595" y="2343"/>
                  </a:cubicBezTo>
                  <a:cubicBezTo>
                    <a:pt x="595" y="2308"/>
                    <a:pt x="595" y="2273"/>
                    <a:pt x="595" y="2273"/>
                  </a:cubicBezTo>
                  <a:cubicBezTo>
                    <a:pt x="525" y="1819"/>
                    <a:pt x="560" y="1329"/>
                    <a:pt x="769" y="840"/>
                  </a:cubicBezTo>
                  <a:cubicBezTo>
                    <a:pt x="665" y="560"/>
                    <a:pt x="525" y="280"/>
                    <a:pt x="3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8"/>
            <p:cNvSpPr/>
            <p:nvPr/>
          </p:nvSpPr>
          <p:spPr>
            <a:xfrm>
              <a:off x="1246900" y="2150275"/>
              <a:ext cx="21900" cy="58600"/>
            </a:xfrm>
            <a:custGeom>
              <a:avLst/>
              <a:gdLst/>
              <a:ahLst/>
              <a:cxnLst/>
              <a:rect l="l" t="t" r="r" b="b"/>
              <a:pathLst>
                <a:path w="876" h="2344" extrusionOk="0">
                  <a:moveTo>
                    <a:pt x="630" y="1"/>
                  </a:moveTo>
                  <a:cubicBezTo>
                    <a:pt x="316" y="351"/>
                    <a:pt x="106" y="735"/>
                    <a:pt x="36" y="1155"/>
                  </a:cubicBezTo>
                  <a:cubicBezTo>
                    <a:pt x="1" y="1260"/>
                    <a:pt x="1" y="1365"/>
                    <a:pt x="1" y="1469"/>
                  </a:cubicBezTo>
                  <a:cubicBezTo>
                    <a:pt x="1" y="1679"/>
                    <a:pt x="71" y="1889"/>
                    <a:pt x="141" y="2099"/>
                  </a:cubicBezTo>
                  <a:cubicBezTo>
                    <a:pt x="211" y="2169"/>
                    <a:pt x="281" y="2239"/>
                    <a:pt x="351" y="2344"/>
                  </a:cubicBezTo>
                  <a:cubicBezTo>
                    <a:pt x="351" y="2309"/>
                    <a:pt x="386" y="2309"/>
                    <a:pt x="386" y="2274"/>
                  </a:cubicBezTo>
                  <a:cubicBezTo>
                    <a:pt x="420" y="1819"/>
                    <a:pt x="595" y="1365"/>
                    <a:pt x="875" y="945"/>
                  </a:cubicBezTo>
                  <a:cubicBezTo>
                    <a:pt x="875" y="630"/>
                    <a:pt x="770" y="316"/>
                    <a:pt x="6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1234675" y="2115325"/>
              <a:ext cx="26250" cy="54225"/>
            </a:xfrm>
            <a:custGeom>
              <a:avLst/>
              <a:gdLst/>
              <a:ahLst/>
              <a:cxnLst/>
              <a:rect l="l" t="t" r="r" b="b"/>
              <a:pathLst>
                <a:path w="1050" h="2169" extrusionOk="0">
                  <a:moveTo>
                    <a:pt x="979" y="0"/>
                  </a:moveTo>
                  <a:cubicBezTo>
                    <a:pt x="595" y="245"/>
                    <a:pt x="280" y="595"/>
                    <a:pt x="140" y="979"/>
                  </a:cubicBezTo>
                  <a:cubicBezTo>
                    <a:pt x="35" y="1224"/>
                    <a:pt x="0" y="1469"/>
                    <a:pt x="0" y="1749"/>
                  </a:cubicBezTo>
                  <a:cubicBezTo>
                    <a:pt x="0" y="1818"/>
                    <a:pt x="0" y="1853"/>
                    <a:pt x="0" y="1888"/>
                  </a:cubicBezTo>
                  <a:cubicBezTo>
                    <a:pt x="70" y="1993"/>
                    <a:pt x="105" y="2063"/>
                    <a:pt x="175" y="2168"/>
                  </a:cubicBezTo>
                  <a:cubicBezTo>
                    <a:pt x="175" y="2168"/>
                    <a:pt x="210" y="2133"/>
                    <a:pt x="210" y="2133"/>
                  </a:cubicBezTo>
                  <a:cubicBezTo>
                    <a:pt x="385" y="1679"/>
                    <a:pt x="630" y="1259"/>
                    <a:pt x="1014" y="944"/>
                  </a:cubicBezTo>
                  <a:cubicBezTo>
                    <a:pt x="1049" y="804"/>
                    <a:pt x="1049" y="665"/>
                    <a:pt x="1049" y="490"/>
                  </a:cubicBezTo>
                  <a:cubicBezTo>
                    <a:pt x="1049" y="350"/>
                    <a:pt x="1014" y="175"/>
                    <a:pt x="9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1234675" y="2047125"/>
              <a:ext cx="42850" cy="38500"/>
            </a:xfrm>
            <a:custGeom>
              <a:avLst/>
              <a:gdLst/>
              <a:ahLst/>
              <a:cxnLst/>
              <a:rect l="l" t="t" r="r" b="b"/>
              <a:pathLst>
                <a:path w="1714" h="1540" extrusionOk="0">
                  <a:moveTo>
                    <a:pt x="1714" y="1"/>
                  </a:moveTo>
                  <a:lnTo>
                    <a:pt x="1714" y="1"/>
                  </a:lnTo>
                  <a:cubicBezTo>
                    <a:pt x="1259" y="36"/>
                    <a:pt x="840" y="176"/>
                    <a:pt x="525" y="455"/>
                  </a:cubicBezTo>
                  <a:cubicBezTo>
                    <a:pt x="280" y="665"/>
                    <a:pt x="105" y="945"/>
                    <a:pt x="0" y="1260"/>
                  </a:cubicBezTo>
                  <a:cubicBezTo>
                    <a:pt x="0" y="1365"/>
                    <a:pt x="0" y="1469"/>
                    <a:pt x="0" y="1539"/>
                  </a:cubicBezTo>
                  <a:lnTo>
                    <a:pt x="70" y="1539"/>
                  </a:lnTo>
                  <a:cubicBezTo>
                    <a:pt x="385" y="1225"/>
                    <a:pt x="805" y="980"/>
                    <a:pt x="1294" y="840"/>
                  </a:cubicBezTo>
                  <a:cubicBezTo>
                    <a:pt x="1469" y="595"/>
                    <a:pt x="1609" y="316"/>
                    <a:pt x="17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1229425" y="2079475"/>
              <a:ext cx="35000" cy="48975"/>
            </a:xfrm>
            <a:custGeom>
              <a:avLst/>
              <a:gdLst/>
              <a:ahLst/>
              <a:cxnLst/>
              <a:rect l="l" t="t" r="r" b="b"/>
              <a:pathLst>
                <a:path w="1400" h="1959" extrusionOk="0">
                  <a:moveTo>
                    <a:pt x="1399" y="1"/>
                  </a:moveTo>
                  <a:lnTo>
                    <a:pt x="1399" y="1"/>
                  </a:lnTo>
                  <a:cubicBezTo>
                    <a:pt x="980" y="175"/>
                    <a:pt x="595" y="420"/>
                    <a:pt x="350" y="770"/>
                  </a:cubicBezTo>
                  <a:cubicBezTo>
                    <a:pt x="175" y="1015"/>
                    <a:pt x="70" y="1294"/>
                    <a:pt x="1" y="1609"/>
                  </a:cubicBezTo>
                  <a:cubicBezTo>
                    <a:pt x="36" y="1714"/>
                    <a:pt x="70" y="1819"/>
                    <a:pt x="105" y="1959"/>
                  </a:cubicBezTo>
                  <a:cubicBezTo>
                    <a:pt x="105" y="1924"/>
                    <a:pt x="140" y="1924"/>
                    <a:pt x="175" y="1924"/>
                  </a:cubicBezTo>
                  <a:cubicBezTo>
                    <a:pt x="385" y="1504"/>
                    <a:pt x="770" y="1189"/>
                    <a:pt x="1189" y="945"/>
                  </a:cubicBezTo>
                  <a:cubicBezTo>
                    <a:pt x="1329" y="665"/>
                    <a:pt x="1399" y="350"/>
                    <a:pt x="13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1194450" y="2145925"/>
              <a:ext cx="41125" cy="46350"/>
            </a:xfrm>
            <a:custGeom>
              <a:avLst/>
              <a:gdLst/>
              <a:ahLst/>
              <a:cxnLst/>
              <a:rect l="l" t="t" r="r" b="b"/>
              <a:pathLst>
                <a:path w="1645" h="1854" extrusionOk="0">
                  <a:moveTo>
                    <a:pt x="1" y="0"/>
                  </a:moveTo>
                  <a:cubicBezTo>
                    <a:pt x="71" y="490"/>
                    <a:pt x="211" y="909"/>
                    <a:pt x="490" y="1259"/>
                  </a:cubicBezTo>
                  <a:cubicBezTo>
                    <a:pt x="630" y="1434"/>
                    <a:pt x="805" y="1539"/>
                    <a:pt x="1015" y="1643"/>
                  </a:cubicBezTo>
                  <a:cubicBezTo>
                    <a:pt x="1225" y="1713"/>
                    <a:pt x="1435" y="1783"/>
                    <a:pt x="1644" y="1853"/>
                  </a:cubicBezTo>
                  <a:cubicBezTo>
                    <a:pt x="1574" y="1434"/>
                    <a:pt x="1435" y="1014"/>
                    <a:pt x="1155" y="699"/>
                  </a:cubicBezTo>
                  <a:cubicBezTo>
                    <a:pt x="875" y="350"/>
                    <a:pt x="455" y="140"/>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1206700" y="2195750"/>
              <a:ext cx="50725" cy="35850"/>
            </a:xfrm>
            <a:custGeom>
              <a:avLst/>
              <a:gdLst/>
              <a:ahLst/>
              <a:cxnLst/>
              <a:rect l="l" t="t" r="r" b="b"/>
              <a:pathLst>
                <a:path w="2029" h="1434" extrusionOk="0">
                  <a:moveTo>
                    <a:pt x="0" y="0"/>
                  </a:moveTo>
                  <a:cubicBezTo>
                    <a:pt x="140" y="455"/>
                    <a:pt x="385" y="839"/>
                    <a:pt x="770" y="1084"/>
                  </a:cubicBezTo>
                  <a:cubicBezTo>
                    <a:pt x="945" y="1224"/>
                    <a:pt x="1119" y="1329"/>
                    <a:pt x="1329" y="1364"/>
                  </a:cubicBezTo>
                  <a:cubicBezTo>
                    <a:pt x="1574" y="1364"/>
                    <a:pt x="1784" y="1399"/>
                    <a:pt x="2028" y="1434"/>
                  </a:cubicBezTo>
                  <a:cubicBezTo>
                    <a:pt x="1854" y="1014"/>
                    <a:pt x="1609" y="665"/>
                    <a:pt x="1259" y="420"/>
                  </a:cubicBezTo>
                  <a:lnTo>
                    <a:pt x="1259" y="385"/>
                  </a:lnTo>
                  <a:cubicBezTo>
                    <a:pt x="910" y="140"/>
                    <a:pt x="455"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1230300" y="2240100"/>
              <a:ext cx="57725" cy="26475"/>
            </a:xfrm>
            <a:custGeom>
              <a:avLst/>
              <a:gdLst/>
              <a:ahLst/>
              <a:cxnLst/>
              <a:rect l="l" t="t" r="r" b="b"/>
              <a:pathLst>
                <a:path w="2309" h="1059" extrusionOk="0">
                  <a:moveTo>
                    <a:pt x="527" y="1"/>
                  </a:moveTo>
                  <a:cubicBezTo>
                    <a:pt x="353" y="1"/>
                    <a:pt x="177" y="17"/>
                    <a:pt x="1" y="44"/>
                  </a:cubicBezTo>
                  <a:cubicBezTo>
                    <a:pt x="280" y="464"/>
                    <a:pt x="595" y="779"/>
                    <a:pt x="1015" y="919"/>
                  </a:cubicBezTo>
                  <a:cubicBezTo>
                    <a:pt x="1189" y="1023"/>
                    <a:pt x="1399" y="1058"/>
                    <a:pt x="1644" y="1058"/>
                  </a:cubicBezTo>
                  <a:cubicBezTo>
                    <a:pt x="1854" y="1023"/>
                    <a:pt x="2064" y="989"/>
                    <a:pt x="2308" y="989"/>
                  </a:cubicBezTo>
                  <a:cubicBezTo>
                    <a:pt x="2029" y="604"/>
                    <a:pt x="1714" y="289"/>
                    <a:pt x="1329" y="149"/>
                  </a:cubicBezTo>
                  <a:cubicBezTo>
                    <a:pt x="1072" y="42"/>
                    <a:pt x="802" y="1"/>
                    <a:pt x="5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1263525" y="2273875"/>
              <a:ext cx="62950" cy="22950"/>
            </a:xfrm>
            <a:custGeom>
              <a:avLst/>
              <a:gdLst/>
              <a:ahLst/>
              <a:cxnLst/>
              <a:rect l="l" t="t" r="r" b="b"/>
              <a:pathLst>
                <a:path w="2518" h="918" extrusionOk="0">
                  <a:moveTo>
                    <a:pt x="1045" y="1"/>
                  </a:moveTo>
                  <a:cubicBezTo>
                    <a:pt x="686" y="1"/>
                    <a:pt x="332" y="101"/>
                    <a:pt x="0" y="267"/>
                  </a:cubicBezTo>
                  <a:cubicBezTo>
                    <a:pt x="350" y="582"/>
                    <a:pt x="735" y="826"/>
                    <a:pt x="1189" y="896"/>
                  </a:cubicBezTo>
                  <a:cubicBezTo>
                    <a:pt x="1277" y="911"/>
                    <a:pt x="1366" y="918"/>
                    <a:pt x="1456" y="918"/>
                  </a:cubicBezTo>
                  <a:cubicBezTo>
                    <a:pt x="1798" y="918"/>
                    <a:pt x="2158" y="818"/>
                    <a:pt x="2518" y="652"/>
                  </a:cubicBezTo>
                  <a:cubicBezTo>
                    <a:pt x="2168" y="337"/>
                    <a:pt x="1749" y="92"/>
                    <a:pt x="1329" y="22"/>
                  </a:cubicBezTo>
                  <a:cubicBezTo>
                    <a:pt x="1234" y="8"/>
                    <a:pt x="1139" y="1"/>
                    <a:pt x="104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1317725" y="2240325"/>
              <a:ext cx="34100" cy="51600"/>
            </a:xfrm>
            <a:custGeom>
              <a:avLst/>
              <a:gdLst/>
              <a:ahLst/>
              <a:cxnLst/>
              <a:rect l="l" t="t" r="r" b="b"/>
              <a:pathLst>
                <a:path w="1364" h="2064" extrusionOk="0">
                  <a:moveTo>
                    <a:pt x="0" y="0"/>
                  </a:moveTo>
                  <a:cubicBezTo>
                    <a:pt x="0" y="35"/>
                    <a:pt x="0" y="70"/>
                    <a:pt x="0" y="105"/>
                  </a:cubicBezTo>
                  <a:cubicBezTo>
                    <a:pt x="0" y="525"/>
                    <a:pt x="105" y="910"/>
                    <a:pt x="315" y="1224"/>
                  </a:cubicBezTo>
                  <a:cubicBezTo>
                    <a:pt x="560" y="1609"/>
                    <a:pt x="909" y="1889"/>
                    <a:pt x="1329" y="2063"/>
                  </a:cubicBezTo>
                  <a:cubicBezTo>
                    <a:pt x="1329" y="2029"/>
                    <a:pt x="1364" y="1994"/>
                    <a:pt x="1364" y="1959"/>
                  </a:cubicBezTo>
                  <a:cubicBezTo>
                    <a:pt x="1364" y="1539"/>
                    <a:pt x="1224" y="1154"/>
                    <a:pt x="1014" y="805"/>
                  </a:cubicBezTo>
                  <a:cubicBezTo>
                    <a:pt x="804" y="420"/>
                    <a:pt x="420" y="175"/>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1299350" y="1941350"/>
              <a:ext cx="48125" cy="36750"/>
            </a:xfrm>
            <a:custGeom>
              <a:avLst/>
              <a:gdLst/>
              <a:ahLst/>
              <a:cxnLst/>
              <a:rect l="l" t="t" r="r" b="b"/>
              <a:pathLst>
                <a:path w="1925" h="1470" extrusionOk="0">
                  <a:moveTo>
                    <a:pt x="1924" y="1"/>
                  </a:moveTo>
                  <a:cubicBezTo>
                    <a:pt x="1435" y="1"/>
                    <a:pt x="1015" y="141"/>
                    <a:pt x="630" y="385"/>
                  </a:cubicBezTo>
                  <a:cubicBezTo>
                    <a:pt x="595" y="420"/>
                    <a:pt x="560" y="455"/>
                    <a:pt x="490" y="525"/>
                  </a:cubicBezTo>
                  <a:cubicBezTo>
                    <a:pt x="455" y="700"/>
                    <a:pt x="386" y="840"/>
                    <a:pt x="316" y="1015"/>
                  </a:cubicBezTo>
                  <a:cubicBezTo>
                    <a:pt x="246" y="1190"/>
                    <a:pt x="106" y="1330"/>
                    <a:pt x="1" y="1469"/>
                  </a:cubicBezTo>
                  <a:cubicBezTo>
                    <a:pt x="420" y="1469"/>
                    <a:pt x="805" y="1330"/>
                    <a:pt x="1120" y="1085"/>
                  </a:cubicBezTo>
                  <a:cubicBezTo>
                    <a:pt x="1504" y="840"/>
                    <a:pt x="1749" y="455"/>
                    <a:pt x="19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1274000" y="1929125"/>
              <a:ext cx="29750" cy="55975"/>
            </a:xfrm>
            <a:custGeom>
              <a:avLst/>
              <a:gdLst/>
              <a:ahLst/>
              <a:cxnLst/>
              <a:rect l="l" t="t" r="r" b="b"/>
              <a:pathLst>
                <a:path w="1190" h="2239" extrusionOk="0">
                  <a:moveTo>
                    <a:pt x="1155" y="0"/>
                  </a:moveTo>
                  <a:cubicBezTo>
                    <a:pt x="735" y="245"/>
                    <a:pt x="420" y="525"/>
                    <a:pt x="211" y="944"/>
                  </a:cubicBezTo>
                  <a:cubicBezTo>
                    <a:pt x="106" y="1119"/>
                    <a:pt x="36" y="1329"/>
                    <a:pt x="1" y="1539"/>
                  </a:cubicBezTo>
                  <a:cubicBezTo>
                    <a:pt x="71" y="1749"/>
                    <a:pt x="106" y="1993"/>
                    <a:pt x="71" y="2238"/>
                  </a:cubicBezTo>
                  <a:cubicBezTo>
                    <a:pt x="455" y="2028"/>
                    <a:pt x="805" y="1714"/>
                    <a:pt x="980" y="1329"/>
                  </a:cubicBezTo>
                  <a:cubicBezTo>
                    <a:pt x="1120" y="1049"/>
                    <a:pt x="1190" y="700"/>
                    <a:pt x="1190" y="350"/>
                  </a:cubicBezTo>
                  <a:cubicBezTo>
                    <a:pt x="1190" y="245"/>
                    <a:pt x="1190" y="140"/>
                    <a:pt x="11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1268775" y="1989650"/>
              <a:ext cx="55950" cy="20800"/>
            </a:xfrm>
            <a:custGeom>
              <a:avLst/>
              <a:gdLst/>
              <a:ahLst/>
              <a:cxnLst/>
              <a:rect l="l" t="t" r="r" b="b"/>
              <a:pathLst>
                <a:path w="2238" h="832" extrusionOk="0">
                  <a:moveTo>
                    <a:pt x="1453" y="1"/>
                  </a:moveTo>
                  <a:cubicBezTo>
                    <a:pt x="1281" y="1"/>
                    <a:pt x="1110" y="21"/>
                    <a:pt x="944" y="62"/>
                  </a:cubicBezTo>
                  <a:cubicBezTo>
                    <a:pt x="664" y="132"/>
                    <a:pt x="385" y="307"/>
                    <a:pt x="140" y="516"/>
                  </a:cubicBezTo>
                  <a:cubicBezTo>
                    <a:pt x="105" y="621"/>
                    <a:pt x="70" y="726"/>
                    <a:pt x="0" y="796"/>
                  </a:cubicBezTo>
                  <a:cubicBezTo>
                    <a:pt x="35" y="796"/>
                    <a:pt x="35" y="831"/>
                    <a:pt x="70" y="831"/>
                  </a:cubicBezTo>
                  <a:cubicBezTo>
                    <a:pt x="348" y="724"/>
                    <a:pt x="640" y="683"/>
                    <a:pt x="937" y="683"/>
                  </a:cubicBezTo>
                  <a:cubicBezTo>
                    <a:pt x="1124" y="683"/>
                    <a:pt x="1314" y="699"/>
                    <a:pt x="1504" y="726"/>
                  </a:cubicBezTo>
                  <a:cubicBezTo>
                    <a:pt x="1783" y="621"/>
                    <a:pt x="2028" y="412"/>
                    <a:pt x="2238" y="132"/>
                  </a:cubicBezTo>
                  <a:cubicBezTo>
                    <a:pt x="1984" y="47"/>
                    <a:pt x="1717" y="1"/>
                    <a:pt x="14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1242550" y="1959725"/>
              <a:ext cx="23625" cy="60325"/>
            </a:xfrm>
            <a:custGeom>
              <a:avLst/>
              <a:gdLst/>
              <a:ahLst/>
              <a:cxnLst/>
              <a:rect l="l" t="t" r="r" b="b"/>
              <a:pathLst>
                <a:path w="945" h="2413" extrusionOk="0">
                  <a:moveTo>
                    <a:pt x="769" y="0"/>
                  </a:moveTo>
                  <a:cubicBezTo>
                    <a:pt x="420" y="315"/>
                    <a:pt x="175" y="699"/>
                    <a:pt x="70" y="1119"/>
                  </a:cubicBezTo>
                  <a:cubicBezTo>
                    <a:pt x="35" y="1294"/>
                    <a:pt x="0" y="1434"/>
                    <a:pt x="0" y="1609"/>
                  </a:cubicBezTo>
                  <a:cubicBezTo>
                    <a:pt x="0" y="1644"/>
                    <a:pt x="0" y="1713"/>
                    <a:pt x="0" y="1748"/>
                  </a:cubicBezTo>
                  <a:cubicBezTo>
                    <a:pt x="105" y="1958"/>
                    <a:pt x="210" y="2203"/>
                    <a:pt x="245" y="2413"/>
                  </a:cubicBezTo>
                  <a:cubicBezTo>
                    <a:pt x="560" y="2098"/>
                    <a:pt x="804" y="1748"/>
                    <a:pt x="909" y="1329"/>
                  </a:cubicBezTo>
                  <a:cubicBezTo>
                    <a:pt x="944" y="1189"/>
                    <a:pt x="944" y="1014"/>
                    <a:pt x="944" y="874"/>
                  </a:cubicBezTo>
                  <a:cubicBezTo>
                    <a:pt x="944" y="560"/>
                    <a:pt x="874" y="280"/>
                    <a:pt x="7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1218050" y="1999050"/>
              <a:ext cx="21900" cy="62100"/>
            </a:xfrm>
            <a:custGeom>
              <a:avLst/>
              <a:gdLst/>
              <a:ahLst/>
              <a:cxnLst/>
              <a:rect l="l" t="t" r="r" b="b"/>
              <a:pathLst>
                <a:path w="876" h="2484" extrusionOk="0">
                  <a:moveTo>
                    <a:pt x="421" y="1"/>
                  </a:moveTo>
                  <a:cubicBezTo>
                    <a:pt x="176" y="385"/>
                    <a:pt x="1" y="805"/>
                    <a:pt x="1" y="1259"/>
                  </a:cubicBezTo>
                  <a:lnTo>
                    <a:pt x="1" y="1294"/>
                  </a:lnTo>
                  <a:cubicBezTo>
                    <a:pt x="1" y="1504"/>
                    <a:pt x="36" y="1679"/>
                    <a:pt x="106" y="1889"/>
                  </a:cubicBezTo>
                  <a:cubicBezTo>
                    <a:pt x="246" y="2064"/>
                    <a:pt x="386" y="2273"/>
                    <a:pt x="456" y="2483"/>
                  </a:cubicBezTo>
                  <a:cubicBezTo>
                    <a:pt x="700" y="2099"/>
                    <a:pt x="875" y="1714"/>
                    <a:pt x="875" y="1294"/>
                  </a:cubicBezTo>
                  <a:lnTo>
                    <a:pt x="875" y="1259"/>
                  </a:lnTo>
                  <a:cubicBezTo>
                    <a:pt x="875" y="805"/>
                    <a:pt x="700" y="420"/>
                    <a:pt x="4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1201450" y="2044500"/>
              <a:ext cx="23625" cy="61225"/>
            </a:xfrm>
            <a:custGeom>
              <a:avLst/>
              <a:gdLst/>
              <a:ahLst/>
              <a:cxnLst/>
              <a:rect l="l" t="t" r="r" b="b"/>
              <a:pathLst>
                <a:path w="945" h="2449" extrusionOk="0">
                  <a:moveTo>
                    <a:pt x="175" y="1"/>
                  </a:moveTo>
                  <a:cubicBezTo>
                    <a:pt x="71" y="281"/>
                    <a:pt x="1" y="595"/>
                    <a:pt x="1" y="875"/>
                  </a:cubicBezTo>
                  <a:cubicBezTo>
                    <a:pt x="1" y="1015"/>
                    <a:pt x="1" y="1190"/>
                    <a:pt x="36" y="1365"/>
                  </a:cubicBezTo>
                  <a:cubicBezTo>
                    <a:pt x="105" y="1574"/>
                    <a:pt x="210" y="1749"/>
                    <a:pt x="315" y="1924"/>
                  </a:cubicBezTo>
                  <a:cubicBezTo>
                    <a:pt x="490" y="2064"/>
                    <a:pt x="665" y="2239"/>
                    <a:pt x="805" y="2449"/>
                  </a:cubicBezTo>
                  <a:cubicBezTo>
                    <a:pt x="910" y="2169"/>
                    <a:pt x="945" y="1924"/>
                    <a:pt x="945" y="1644"/>
                  </a:cubicBezTo>
                  <a:cubicBezTo>
                    <a:pt x="945" y="1470"/>
                    <a:pt x="945" y="1295"/>
                    <a:pt x="910" y="1155"/>
                  </a:cubicBezTo>
                  <a:cubicBezTo>
                    <a:pt x="805" y="700"/>
                    <a:pt x="525" y="35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1192700" y="2095200"/>
              <a:ext cx="31500" cy="54225"/>
            </a:xfrm>
            <a:custGeom>
              <a:avLst/>
              <a:gdLst/>
              <a:ahLst/>
              <a:cxnLst/>
              <a:rect l="l" t="t" r="r" b="b"/>
              <a:pathLst>
                <a:path w="1260" h="2169" extrusionOk="0">
                  <a:moveTo>
                    <a:pt x="36" y="1"/>
                  </a:moveTo>
                  <a:cubicBezTo>
                    <a:pt x="36" y="106"/>
                    <a:pt x="1" y="211"/>
                    <a:pt x="1" y="316"/>
                  </a:cubicBezTo>
                  <a:cubicBezTo>
                    <a:pt x="1" y="665"/>
                    <a:pt x="106" y="1015"/>
                    <a:pt x="246" y="1330"/>
                  </a:cubicBezTo>
                  <a:cubicBezTo>
                    <a:pt x="351" y="1505"/>
                    <a:pt x="490" y="1679"/>
                    <a:pt x="630" y="1819"/>
                  </a:cubicBezTo>
                  <a:cubicBezTo>
                    <a:pt x="840" y="1924"/>
                    <a:pt x="1050" y="2029"/>
                    <a:pt x="1225" y="2169"/>
                  </a:cubicBezTo>
                  <a:cubicBezTo>
                    <a:pt x="1260" y="2099"/>
                    <a:pt x="1260" y="2029"/>
                    <a:pt x="1260" y="1924"/>
                  </a:cubicBezTo>
                  <a:cubicBezTo>
                    <a:pt x="1260" y="1574"/>
                    <a:pt x="1190" y="1225"/>
                    <a:pt x="1015" y="910"/>
                  </a:cubicBezTo>
                  <a:cubicBezTo>
                    <a:pt x="805" y="525"/>
                    <a:pt x="455" y="211"/>
                    <a:pt x="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1339575" y="1892400"/>
              <a:ext cx="142500" cy="451975"/>
            </a:xfrm>
            <a:custGeom>
              <a:avLst/>
              <a:gdLst/>
              <a:ahLst/>
              <a:cxnLst/>
              <a:rect l="l" t="t" r="r" b="b"/>
              <a:pathLst>
                <a:path w="5700" h="18079" extrusionOk="0">
                  <a:moveTo>
                    <a:pt x="2868" y="1085"/>
                  </a:moveTo>
                  <a:cubicBezTo>
                    <a:pt x="3322" y="2204"/>
                    <a:pt x="3392" y="3357"/>
                    <a:pt x="3392" y="4337"/>
                  </a:cubicBezTo>
                  <a:lnTo>
                    <a:pt x="3392" y="12449"/>
                  </a:lnTo>
                  <a:lnTo>
                    <a:pt x="2868" y="12449"/>
                  </a:lnTo>
                  <a:lnTo>
                    <a:pt x="2868" y="1085"/>
                  </a:lnTo>
                  <a:close/>
                  <a:moveTo>
                    <a:pt x="2868" y="1"/>
                  </a:moveTo>
                  <a:lnTo>
                    <a:pt x="2693" y="385"/>
                  </a:lnTo>
                  <a:cubicBezTo>
                    <a:pt x="2028" y="1749"/>
                    <a:pt x="1924" y="3148"/>
                    <a:pt x="1924" y="4337"/>
                  </a:cubicBezTo>
                  <a:lnTo>
                    <a:pt x="1924" y="12938"/>
                  </a:lnTo>
                  <a:lnTo>
                    <a:pt x="1259" y="12938"/>
                  </a:lnTo>
                  <a:cubicBezTo>
                    <a:pt x="1084" y="12938"/>
                    <a:pt x="1084" y="12868"/>
                    <a:pt x="1154" y="12764"/>
                  </a:cubicBezTo>
                  <a:cubicBezTo>
                    <a:pt x="1154" y="12729"/>
                    <a:pt x="1189" y="12659"/>
                    <a:pt x="1189" y="12554"/>
                  </a:cubicBezTo>
                  <a:cubicBezTo>
                    <a:pt x="1189" y="12274"/>
                    <a:pt x="979" y="12064"/>
                    <a:pt x="700" y="12064"/>
                  </a:cubicBezTo>
                  <a:cubicBezTo>
                    <a:pt x="420" y="12064"/>
                    <a:pt x="175" y="12309"/>
                    <a:pt x="175" y="12589"/>
                  </a:cubicBezTo>
                  <a:cubicBezTo>
                    <a:pt x="175" y="12938"/>
                    <a:pt x="455" y="13288"/>
                    <a:pt x="1084" y="13288"/>
                  </a:cubicBezTo>
                  <a:lnTo>
                    <a:pt x="2203" y="13288"/>
                  </a:lnTo>
                  <a:cubicBezTo>
                    <a:pt x="2028" y="13743"/>
                    <a:pt x="1924" y="14302"/>
                    <a:pt x="1924" y="14931"/>
                  </a:cubicBezTo>
                  <a:cubicBezTo>
                    <a:pt x="1924" y="15736"/>
                    <a:pt x="2098" y="16470"/>
                    <a:pt x="2343" y="16890"/>
                  </a:cubicBezTo>
                  <a:cubicBezTo>
                    <a:pt x="1469" y="16750"/>
                    <a:pt x="805" y="16575"/>
                    <a:pt x="210" y="16225"/>
                  </a:cubicBezTo>
                  <a:lnTo>
                    <a:pt x="175" y="16190"/>
                  </a:lnTo>
                  <a:lnTo>
                    <a:pt x="0" y="16575"/>
                  </a:lnTo>
                  <a:lnTo>
                    <a:pt x="35" y="16575"/>
                  </a:lnTo>
                  <a:cubicBezTo>
                    <a:pt x="560" y="16890"/>
                    <a:pt x="1084" y="16995"/>
                    <a:pt x="1714" y="17134"/>
                  </a:cubicBezTo>
                  <a:cubicBezTo>
                    <a:pt x="1714" y="17134"/>
                    <a:pt x="2203" y="17239"/>
                    <a:pt x="2518" y="17309"/>
                  </a:cubicBezTo>
                  <a:cubicBezTo>
                    <a:pt x="2448" y="17379"/>
                    <a:pt x="2378" y="17519"/>
                    <a:pt x="2378" y="17659"/>
                  </a:cubicBezTo>
                  <a:cubicBezTo>
                    <a:pt x="2378" y="17904"/>
                    <a:pt x="2588" y="18079"/>
                    <a:pt x="2868" y="18079"/>
                  </a:cubicBezTo>
                  <a:cubicBezTo>
                    <a:pt x="3112" y="18079"/>
                    <a:pt x="3322" y="17904"/>
                    <a:pt x="3322" y="17659"/>
                  </a:cubicBezTo>
                  <a:cubicBezTo>
                    <a:pt x="3322" y="17519"/>
                    <a:pt x="3287" y="17379"/>
                    <a:pt x="3182" y="17309"/>
                  </a:cubicBezTo>
                  <a:cubicBezTo>
                    <a:pt x="3532" y="17239"/>
                    <a:pt x="3987" y="17169"/>
                    <a:pt x="3987" y="17169"/>
                  </a:cubicBezTo>
                  <a:cubicBezTo>
                    <a:pt x="4616" y="16995"/>
                    <a:pt x="5141" y="16890"/>
                    <a:pt x="5665" y="16575"/>
                  </a:cubicBezTo>
                  <a:lnTo>
                    <a:pt x="5700" y="16575"/>
                  </a:lnTo>
                  <a:lnTo>
                    <a:pt x="5560" y="16190"/>
                  </a:lnTo>
                  <a:lnTo>
                    <a:pt x="5490" y="16225"/>
                  </a:lnTo>
                  <a:cubicBezTo>
                    <a:pt x="4931" y="16540"/>
                    <a:pt x="4266" y="16750"/>
                    <a:pt x="3427" y="16890"/>
                  </a:cubicBezTo>
                  <a:cubicBezTo>
                    <a:pt x="3672" y="16470"/>
                    <a:pt x="3812" y="15736"/>
                    <a:pt x="3812" y="14931"/>
                  </a:cubicBezTo>
                  <a:cubicBezTo>
                    <a:pt x="3812" y="14302"/>
                    <a:pt x="3742" y="13743"/>
                    <a:pt x="3567" y="13288"/>
                  </a:cubicBezTo>
                  <a:lnTo>
                    <a:pt x="4686" y="13288"/>
                  </a:lnTo>
                  <a:cubicBezTo>
                    <a:pt x="5315" y="13288"/>
                    <a:pt x="5595" y="12938"/>
                    <a:pt x="5595" y="12589"/>
                  </a:cubicBezTo>
                  <a:cubicBezTo>
                    <a:pt x="5595" y="12309"/>
                    <a:pt x="5350" y="12064"/>
                    <a:pt x="5071" y="12064"/>
                  </a:cubicBezTo>
                  <a:cubicBezTo>
                    <a:pt x="4791" y="12064"/>
                    <a:pt x="4581" y="12274"/>
                    <a:pt x="4581" y="12554"/>
                  </a:cubicBezTo>
                  <a:cubicBezTo>
                    <a:pt x="4581" y="12659"/>
                    <a:pt x="4581" y="12729"/>
                    <a:pt x="4616" y="12764"/>
                  </a:cubicBezTo>
                  <a:cubicBezTo>
                    <a:pt x="4651" y="12868"/>
                    <a:pt x="4686" y="12938"/>
                    <a:pt x="4511" y="12938"/>
                  </a:cubicBezTo>
                  <a:lnTo>
                    <a:pt x="3847" y="12938"/>
                  </a:lnTo>
                  <a:lnTo>
                    <a:pt x="3847" y="4337"/>
                  </a:lnTo>
                  <a:cubicBezTo>
                    <a:pt x="3847" y="3148"/>
                    <a:pt x="3742" y="1784"/>
                    <a:pt x="3077" y="385"/>
                  </a:cubicBezTo>
                  <a:lnTo>
                    <a:pt x="28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0" name="Google Shape;1860;p28"/>
          <p:cNvSpPr txBox="1">
            <a:spLocks noGrp="1"/>
          </p:cNvSpPr>
          <p:nvPr>
            <p:ph type="subTitle" idx="1"/>
          </p:nvPr>
        </p:nvSpPr>
        <p:spPr>
          <a:xfrm>
            <a:off x="1432400" y="3108900"/>
            <a:ext cx="4500800" cy="287323"/>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1"/>
              </a:buClr>
              <a:buSzPts val="1400"/>
              <a:buFont typeface="Arial Narrow"/>
              <a:buNone/>
              <a:defRPr sz="1867">
                <a:solidFill>
                  <a:schemeClr val="lt1"/>
                </a:solidFill>
                <a:latin typeface="Arial Narrow"/>
                <a:ea typeface="Arial Narrow"/>
                <a:cs typeface="Arial Narrow"/>
                <a:sym typeface="Arial Narrow"/>
              </a:defRPr>
            </a:lvl1pPr>
            <a:lvl2pPr lvl="1" rtl="0">
              <a:spcBef>
                <a:spcPts val="0"/>
              </a:spcBef>
              <a:spcAft>
                <a:spcPts val="0"/>
              </a:spcAft>
              <a:buSzPts val="1400"/>
              <a:buFont typeface="Arial Narrow"/>
              <a:buNone/>
              <a:defRPr sz="1867">
                <a:latin typeface="Arial Narrow"/>
                <a:ea typeface="Arial Narrow"/>
                <a:cs typeface="Arial Narrow"/>
                <a:sym typeface="Arial Narrow"/>
              </a:defRPr>
            </a:lvl2pPr>
            <a:lvl3pPr lvl="2" rtl="0">
              <a:spcBef>
                <a:spcPts val="0"/>
              </a:spcBef>
              <a:spcAft>
                <a:spcPts val="0"/>
              </a:spcAft>
              <a:buSzPts val="1400"/>
              <a:buFont typeface="Arial Narrow"/>
              <a:buNone/>
              <a:defRPr sz="1867">
                <a:latin typeface="Arial Narrow"/>
                <a:ea typeface="Arial Narrow"/>
                <a:cs typeface="Arial Narrow"/>
                <a:sym typeface="Arial Narrow"/>
              </a:defRPr>
            </a:lvl3pPr>
            <a:lvl4pPr lvl="3" rtl="0">
              <a:spcBef>
                <a:spcPts val="0"/>
              </a:spcBef>
              <a:spcAft>
                <a:spcPts val="0"/>
              </a:spcAft>
              <a:buSzPts val="1400"/>
              <a:buFont typeface="Arial Narrow"/>
              <a:buNone/>
              <a:defRPr sz="1867">
                <a:latin typeface="Arial Narrow"/>
                <a:ea typeface="Arial Narrow"/>
                <a:cs typeface="Arial Narrow"/>
                <a:sym typeface="Arial Narrow"/>
              </a:defRPr>
            </a:lvl4pPr>
            <a:lvl5pPr lvl="4" rtl="0">
              <a:spcBef>
                <a:spcPts val="0"/>
              </a:spcBef>
              <a:spcAft>
                <a:spcPts val="0"/>
              </a:spcAft>
              <a:buSzPts val="1400"/>
              <a:buFont typeface="Arial Narrow"/>
              <a:buNone/>
              <a:defRPr sz="1867">
                <a:latin typeface="Arial Narrow"/>
                <a:ea typeface="Arial Narrow"/>
                <a:cs typeface="Arial Narrow"/>
                <a:sym typeface="Arial Narrow"/>
              </a:defRPr>
            </a:lvl5pPr>
            <a:lvl6pPr lvl="5" rtl="0">
              <a:spcBef>
                <a:spcPts val="0"/>
              </a:spcBef>
              <a:spcAft>
                <a:spcPts val="0"/>
              </a:spcAft>
              <a:buSzPts val="1400"/>
              <a:buFont typeface="Arial Narrow"/>
              <a:buNone/>
              <a:defRPr sz="1867">
                <a:latin typeface="Arial Narrow"/>
                <a:ea typeface="Arial Narrow"/>
                <a:cs typeface="Arial Narrow"/>
                <a:sym typeface="Arial Narrow"/>
              </a:defRPr>
            </a:lvl6pPr>
            <a:lvl7pPr lvl="6" rtl="0">
              <a:spcBef>
                <a:spcPts val="0"/>
              </a:spcBef>
              <a:spcAft>
                <a:spcPts val="0"/>
              </a:spcAft>
              <a:buSzPts val="1400"/>
              <a:buFont typeface="Arial Narrow"/>
              <a:buNone/>
              <a:defRPr sz="1867">
                <a:latin typeface="Arial Narrow"/>
                <a:ea typeface="Arial Narrow"/>
                <a:cs typeface="Arial Narrow"/>
                <a:sym typeface="Arial Narrow"/>
              </a:defRPr>
            </a:lvl7pPr>
            <a:lvl8pPr lvl="7" rtl="0">
              <a:spcBef>
                <a:spcPts val="0"/>
              </a:spcBef>
              <a:spcAft>
                <a:spcPts val="0"/>
              </a:spcAft>
              <a:buSzPts val="1400"/>
              <a:buFont typeface="Arial Narrow"/>
              <a:buNone/>
              <a:defRPr sz="1867">
                <a:latin typeface="Arial Narrow"/>
                <a:ea typeface="Arial Narrow"/>
                <a:cs typeface="Arial Narrow"/>
                <a:sym typeface="Arial Narrow"/>
              </a:defRPr>
            </a:lvl8pPr>
            <a:lvl9pPr lvl="8" rtl="0">
              <a:spcBef>
                <a:spcPts val="0"/>
              </a:spcBef>
              <a:spcAft>
                <a:spcPts val="0"/>
              </a:spcAft>
              <a:buSzPts val="1400"/>
              <a:buFont typeface="Arial Narrow"/>
              <a:buNone/>
              <a:defRPr sz="1867">
                <a:latin typeface="Arial Narrow"/>
                <a:ea typeface="Arial Narrow"/>
                <a:cs typeface="Arial Narrow"/>
                <a:sym typeface="Arial Narrow"/>
              </a:defRPr>
            </a:lvl9pPr>
          </a:lstStyle>
          <a:p>
            <a:endParaRPr/>
          </a:p>
        </p:txBody>
      </p:sp>
      <p:sp>
        <p:nvSpPr>
          <p:cNvPr id="1861" name="Google Shape;1861;p28"/>
          <p:cNvSpPr txBox="1">
            <a:spLocks noGrp="1"/>
          </p:cNvSpPr>
          <p:nvPr>
            <p:ph type="subTitle" idx="3"/>
          </p:nvPr>
        </p:nvSpPr>
        <p:spPr>
          <a:xfrm>
            <a:off x="1442267" y="3888300"/>
            <a:ext cx="3210000" cy="205121"/>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lt1"/>
              </a:buClr>
              <a:buSzPts val="1000"/>
              <a:buFont typeface="Arial Narrow"/>
              <a:buNone/>
              <a:defRPr sz="1333">
                <a:solidFill>
                  <a:schemeClr val="lt1"/>
                </a:solidFill>
                <a:latin typeface="Arial Narrow"/>
                <a:ea typeface="Arial Narrow"/>
                <a:cs typeface="Arial Narrow"/>
                <a:sym typeface="Arial Narrow"/>
              </a:defRPr>
            </a:lvl1pPr>
            <a:lvl2pPr lvl="1" rtl="0">
              <a:spcBef>
                <a:spcPts val="0"/>
              </a:spcBef>
              <a:spcAft>
                <a:spcPts val="0"/>
              </a:spcAft>
              <a:buSzPts val="1000"/>
              <a:buFont typeface="Arial Narrow"/>
              <a:buNone/>
              <a:defRPr sz="1333">
                <a:latin typeface="Arial Narrow"/>
                <a:ea typeface="Arial Narrow"/>
                <a:cs typeface="Arial Narrow"/>
                <a:sym typeface="Arial Narrow"/>
              </a:defRPr>
            </a:lvl2pPr>
            <a:lvl3pPr lvl="2" rtl="0">
              <a:spcBef>
                <a:spcPts val="0"/>
              </a:spcBef>
              <a:spcAft>
                <a:spcPts val="0"/>
              </a:spcAft>
              <a:buSzPts val="1000"/>
              <a:buFont typeface="Arial Narrow"/>
              <a:buNone/>
              <a:defRPr sz="1333">
                <a:latin typeface="Arial Narrow"/>
                <a:ea typeface="Arial Narrow"/>
                <a:cs typeface="Arial Narrow"/>
                <a:sym typeface="Arial Narrow"/>
              </a:defRPr>
            </a:lvl3pPr>
            <a:lvl4pPr lvl="3" rtl="0">
              <a:spcBef>
                <a:spcPts val="0"/>
              </a:spcBef>
              <a:spcAft>
                <a:spcPts val="0"/>
              </a:spcAft>
              <a:buSzPts val="1000"/>
              <a:buFont typeface="Arial Narrow"/>
              <a:buNone/>
              <a:defRPr sz="1333">
                <a:latin typeface="Arial Narrow"/>
                <a:ea typeface="Arial Narrow"/>
                <a:cs typeface="Arial Narrow"/>
                <a:sym typeface="Arial Narrow"/>
              </a:defRPr>
            </a:lvl4pPr>
            <a:lvl5pPr lvl="4" rtl="0">
              <a:spcBef>
                <a:spcPts val="0"/>
              </a:spcBef>
              <a:spcAft>
                <a:spcPts val="0"/>
              </a:spcAft>
              <a:buSzPts val="1000"/>
              <a:buFont typeface="Arial Narrow"/>
              <a:buNone/>
              <a:defRPr sz="1333">
                <a:latin typeface="Arial Narrow"/>
                <a:ea typeface="Arial Narrow"/>
                <a:cs typeface="Arial Narrow"/>
                <a:sym typeface="Arial Narrow"/>
              </a:defRPr>
            </a:lvl5pPr>
            <a:lvl6pPr lvl="5" rtl="0">
              <a:spcBef>
                <a:spcPts val="0"/>
              </a:spcBef>
              <a:spcAft>
                <a:spcPts val="0"/>
              </a:spcAft>
              <a:buSzPts val="1000"/>
              <a:buFont typeface="Arial Narrow"/>
              <a:buNone/>
              <a:defRPr sz="1333">
                <a:latin typeface="Arial Narrow"/>
                <a:ea typeface="Arial Narrow"/>
                <a:cs typeface="Arial Narrow"/>
                <a:sym typeface="Arial Narrow"/>
              </a:defRPr>
            </a:lvl6pPr>
            <a:lvl7pPr lvl="6" rtl="0">
              <a:spcBef>
                <a:spcPts val="0"/>
              </a:spcBef>
              <a:spcAft>
                <a:spcPts val="0"/>
              </a:spcAft>
              <a:buSzPts val="1000"/>
              <a:buFont typeface="Arial Narrow"/>
              <a:buNone/>
              <a:defRPr sz="1333">
                <a:latin typeface="Arial Narrow"/>
                <a:ea typeface="Arial Narrow"/>
                <a:cs typeface="Arial Narrow"/>
                <a:sym typeface="Arial Narrow"/>
              </a:defRPr>
            </a:lvl7pPr>
            <a:lvl8pPr lvl="7" rtl="0">
              <a:spcBef>
                <a:spcPts val="0"/>
              </a:spcBef>
              <a:spcAft>
                <a:spcPts val="0"/>
              </a:spcAft>
              <a:buSzPts val="1000"/>
              <a:buFont typeface="Arial Narrow"/>
              <a:buNone/>
              <a:defRPr sz="1333">
                <a:latin typeface="Arial Narrow"/>
                <a:ea typeface="Arial Narrow"/>
                <a:cs typeface="Arial Narrow"/>
                <a:sym typeface="Arial Narrow"/>
              </a:defRPr>
            </a:lvl8pPr>
            <a:lvl9pPr lvl="8" rtl="0">
              <a:spcBef>
                <a:spcPts val="0"/>
              </a:spcBef>
              <a:spcAft>
                <a:spcPts val="0"/>
              </a:spcAft>
              <a:buSzPts val="1000"/>
              <a:buFont typeface="Arial Narrow"/>
              <a:buNone/>
              <a:defRPr sz="1333">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15950349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matchingName="Cover Slide - Dark - Visual Identity">
  <p:cSld name="Cover Slide - Dark - Visual Identity">
    <p:bg>
      <p:bgPr>
        <a:solidFill>
          <a:schemeClr val="dk1"/>
        </a:solidFill>
        <a:effectLst/>
      </p:bgPr>
    </p:bg>
    <p:spTree>
      <p:nvGrpSpPr>
        <p:cNvPr id="1" name="Shape 1862"/>
        <p:cNvGrpSpPr/>
        <p:nvPr/>
      </p:nvGrpSpPr>
      <p:grpSpPr>
        <a:xfrm>
          <a:off x="0" y="0"/>
          <a:ext cx="0" cy="0"/>
          <a:chOff x="0" y="0"/>
          <a:chExt cx="0" cy="0"/>
        </a:xfrm>
      </p:grpSpPr>
      <p:pic>
        <p:nvPicPr>
          <p:cNvPr id="1863" name="Google Shape;1863;p29"/>
          <p:cNvPicPr preferRelativeResize="0"/>
          <p:nvPr/>
        </p:nvPicPr>
        <p:blipFill>
          <a:blip r:embed="rId2">
            <a:alphaModFix amt="75000"/>
          </a:blip>
          <a:stretch>
            <a:fillRect/>
          </a:stretch>
        </p:blipFill>
        <p:spPr>
          <a:xfrm>
            <a:off x="-6833" y="51"/>
            <a:ext cx="12192000" cy="6858000"/>
          </a:xfrm>
          <a:prstGeom prst="rect">
            <a:avLst/>
          </a:prstGeom>
          <a:noFill/>
          <a:ln>
            <a:noFill/>
          </a:ln>
        </p:spPr>
      </p:pic>
      <p:sp>
        <p:nvSpPr>
          <p:cNvPr id="1864" name="Google Shape;1864;p29"/>
          <p:cNvSpPr txBox="1">
            <a:spLocks noGrp="1"/>
          </p:cNvSpPr>
          <p:nvPr>
            <p:ph type="ctrTitle"/>
          </p:nvPr>
        </p:nvSpPr>
        <p:spPr>
          <a:xfrm>
            <a:off x="1432800" y="1177779"/>
            <a:ext cx="4500000" cy="18704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lt1"/>
              </a:buClr>
              <a:buSzPts val="1700"/>
              <a:buFont typeface="Arial Narrow"/>
              <a:buNone/>
              <a:defRPr sz="2267" b="1">
                <a:solidFill>
                  <a:schemeClr val="lt1"/>
                </a:solidFill>
              </a:defRPr>
            </a:lvl1pPr>
            <a:lvl2pPr lvl="1" algn="l" rtl="0">
              <a:lnSpc>
                <a:spcPct val="100000"/>
              </a:lnSpc>
              <a:spcBef>
                <a:spcPts val="0"/>
              </a:spcBef>
              <a:spcAft>
                <a:spcPts val="0"/>
              </a:spcAft>
              <a:buSzPts val="1100"/>
              <a:buNone/>
              <a:defRPr sz="1867"/>
            </a:lvl2pPr>
            <a:lvl3pPr lvl="2" algn="l" rtl="0">
              <a:lnSpc>
                <a:spcPct val="100000"/>
              </a:lnSpc>
              <a:spcBef>
                <a:spcPts val="0"/>
              </a:spcBef>
              <a:spcAft>
                <a:spcPts val="0"/>
              </a:spcAft>
              <a:buSzPts val="1100"/>
              <a:buNone/>
              <a:defRPr sz="1867"/>
            </a:lvl3pPr>
            <a:lvl4pPr lvl="3" algn="l" rtl="0">
              <a:lnSpc>
                <a:spcPct val="100000"/>
              </a:lnSpc>
              <a:spcBef>
                <a:spcPts val="0"/>
              </a:spcBef>
              <a:spcAft>
                <a:spcPts val="0"/>
              </a:spcAft>
              <a:buSzPts val="1100"/>
              <a:buNone/>
              <a:defRPr sz="1867"/>
            </a:lvl4pPr>
            <a:lvl5pPr lvl="4" algn="l" rtl="0">
              <a:lnSpc>
                <a:spcPct val="100000"/>
              </a:lnSpc>
              <a:spcBef>
                <a:spcPts val="0"/>
              </a:spcBef>
              <a:spcAft>
                <a:spcPts val="0"/>
              </a:spcAft>
              <a:buSzPts val="1100"/>
              <a:buNone/>
              <a:defRPr sz="1867"/>
            </a:lvl5pPr>
            <a:lvl6pPr lvl="5" algn="l" rtl="0">
              <a:lnSpc>
                <a:spcPct val="100000"/>
              </a:lnSpc>
              <a:spcBef>
                <a:spcPts val="0"/>
              </a:spcBef>
              <a:spcAft>
                <a:spcPts val="0"/>
              </a:spcAft>
              <a:buSzPts val="1100"/>
              <a:buNone/>
              <a:defRPr sz="1867"/>
            </a:lvl6pPr>
            <a:lvl7pPr lvl="6" algn="l" rtl="0">
              <a:lnSpc>
                <a:spcPct val="100000"/>
              </a:lnSpc>
              <a:spcBef>
                <a:spcPts val="0"/>
              </a:spcBef>
              <a:spcAft>
                <a:spcPts val="0"/>
              </a:spcAft>
              <a:buSzPts val="1100"/>
              <a:buNone/>
              <a:defRPr sz="1867"/>
            </a:lvl7pPr>
            <a:lvl8pPr lvl="7" algn="l" rtl="0">
              <a:lnSpc>
                <a:spcPct val="100000"/>
              </a:lnSpc>
              <a:spcBef>
                <a:spcPts val="0"/>
              </a:spcBef>
              <a:spcAft>
                <a:spcPts val="0"/>
              </a:spcAft>
              <a:buSzPts val="1100"/>
              <a:buNone/>
              <a:defRPr sz="1867"/>
            </a:lvl8pPr>
            <a:lvl9pPr lvl="8" algn="l" rtl="0">
              <a:lnSpc>
                <a:spcPct val="100000"/>
              </a:lnSpc>
              <a:spcBef>
                <a:spcPts val="0"/>
              </a:spcBef>
              <a:spcAft>
                <a:spcPts val="0"/>
              </a:spcAft>
              <a:buSzPts val="1100"/>
              <a:buNone/>
              <a:defRPr sz="1867"/>
            </a:lvl9pPr>
          </a:lstStyle>
          <a:p>
            <a:endParaRPr/>
          </a:p>
        </p:txBody>
      </p:sp>
      <p:sp>
        <p:nvSpPr>
          <p:cNvPr id="1865" name="Google Shape;1865;p29"/>
          <p:cNvSpPr txBox="1">
            <a:spLocks noGrp="1"/>
          </p:cNvSpPr>
          <p:nvPr>
            <p:ph type="subTitle" idx="1"/>
          </p:nvPr>
        </p:nvSpPr>
        <p:spPr>
          <a:xfrm>
            <a:off x="1432800" y="3195783"/>
            <a:ext cx="4500000" cy="614000"/>
          </a:xfrm>
          <a:prstGeom prst="rect">
            <a:avLst/>
          </a:prstGeom>
          <a:noFill/>
          <a:ln>
            <a:noFill/>
          </a:ln>
        </p:spPr>
        <p:txBody>
          <a:bodyPr spcFirstLastPara="1" wrap="square" lIns="0" tIns="0" rIns="0" bIns="0" anchor="t" anchorCtr="0">
            <a:noAutofit/>
          </a:bodyPr>
          <a:lstStyle>
            <a:lvl1pPr lvl="0" algn="l" rtl="0">
              <a:lnSpc>
                <a:spcPct val="114000"/>
              </a:lnSpc>
              <a:spcBef>
                <a:spcPts val="0"/>
              </a:spcBef>
              <a:spcAft>
                <a:spcPts val="0"/>
              </a:spcAft>
              <a:buClr>
                <a:schemeClr val="lt1"/>
              </a:buClr>
              <a:buSzPts val="1400"/>
              <a:buFont typeface="Arial Narrow"/>
              <a:buNone/>
              <a:defRPr sz="1867" cap="none">
                <a:solidFill>
                  <a:schemeClr val="lt1"/>
                </a:solidFill>
                <a:latin typeface="Arial Narrow"/>
                <a:ea typeface="Arial Narrow"/>
                <a:cs typeface="Arial Narrow"/>
                <a:sym typeface="Arial Narrow"/>
              </a:defRPr>
            </a:lvl1pPr>
            <a:lvl2pPr lvl="1" algn="ctr" rtl="0">
              <a:lnSpc>
                <a:spcPct val="114000"/>
              </a:lnSpc>
              <a:spcBef>
                <a:spcPts val="2400"/>
              </a:spcBef>
              <a:spcAft>
                <a:spcPts val="0"/>
              </a:spcAft>
              <a:buClr>
                <a:schemeClr val="dk1"/>
              </a:buClr>
              <a:buSzPts val="1200"/>
              <a:buFont typeface="Arial Narrow"/>
              <a:buNone/>
              <a:defRPr sz="2000">
                <a:latin typeface="Arial Narrow"/>
                <a:ea typeface="Arial Narrow"/>
                <a:cs typeface="Arial Narrow"/>
                <a:sym typeface="Arial Narrow"/>
              </a:defRPr>
            </a:lvl2pPr>
            <a:lvl3pPr lvl="2" algn="ctr" rtl="0">
              <a:lnSpc>
                <a:spcPct val="114000"/>
              </a:lnSpc>
              <a:spcBef>
                <a:spcPts val="533"/>
              </a:spcBef>
              <a:spcAft>
                <a:spcPts val="0"/>
              </a:spcAft>
              <a:buClr>
                <a:schemeClr val="dk1"/>
              </a:buClr>
              <a:buSzPts val="1400"/>
              <a:buFont typeface="Arial Narrow"/>
              <a:buNone/>
              <a:defRPr sz="1867">
                <a:latin typeface="Arial Narrow"/>
                <a:ea typeface="Arial Narrow"/>
                <a:cs typeface="Arial Narrow"/>
                <a:sym typeface="Arial Narrow"/>
              </a:defRPr>
            </a:lvl3pPr>
            <a:lvl4pPr lvl="3" algn="ctr" rtl="0">
              <a:lnSpc>
                <a:spcPct val="114000"/>
              </a:lnSpc>
              <a:spcBef>
                <a:spcPts val="533"/>
              </a:spcBef>
              <a:spcAft>
                <a:spcPts val="0"/>
              </a:spcAft>
              <a:buClr>
                <a:schemeClr val="dk1"/>
              </a:buClr>
              <a:buSzPts val="1200"/>
              <a:buFont typeface="Arial Narrow"/>
              <a:buNone/>
              <a:defRPr sz="1600">
                <a:latin typeface="Arial Narrow"/>
                <a:ea typeface="Arial Narrow"/>
                <a:cs typeface="Arial Narrow"/>
                <a:sym typeface="Arial Narrow"/>
              </a:defRPr>
            </a:lvl4pPr>
            <a:lvl5pPr lvl="4" algn="ctr" rtl="0">
              <a:lnSpc>
                <a:spcPct val="114000"/>
              </a:lnSpc>
              <a:spcBef>
                <a:spcPts val="533"/>
              </a:spcBef>
              <a:spcAft>
                <a:spcPts val="0"/>
              </a:spcAft>
              <a:buClr>
                <a:schemeClr val="dk1"/>
              </a:buClr>
              <a:buSzPts val="1200"/>
              <a:buFont typeface="Arial Narrow"/>
              <a:buNone/>
              <a:defRPr sz="1600">
                <a:latin typeface="Arial Narrow"/>
                <a:ea typeface="Arial Narrow"/>
                <a:cs typeface="Arial Narrow"/>
                <a:sym typeface="Arial Narrow"/>
              </a:defRPr>
            </a:lvl5pPr>
            <a:lvl6pPr lvl="5" algn="ctr" rtl="0">
              <a:lnSpc>
                <a:spcPct val="90000"/>
              </a:lnSpc>
              <a:spcBef>
                <a:spcPts val="533"/>
              </a:spcBef>
              <a:spcAft>
                <a:spcPts val="0"/>
              </a:spcAft>
              <a:buClr>
                <a:schemeClr val="dk1"/>
              </a:buClr>
              <a:buSzPts val="1200"/>
              <a:buFont typeface="Arial Narrow"/>
              <a:buNone/>
              <a:defRPr sz="1600">
                <a:latin typeface="Arial Narrow"/>
                <a:ea typeface="Arial Narrow"/>
                <a:cs typeface="Arial Narrow"/>
                <a:sym typeface="Arial Narrow"/>
              </a:defRPr>
            </a:lvl6pPr>
            <a:lvl7pPr lvl="6" algn="ctr" rtl="0">
              <a:lnSpc>
                <a:spcPct val="90000"/>
              </a:lnSpc>
              <a:spcBef>
                <a:spcPts val="533"/>
              </a:spcBef>
              <a:spcAft>
                <a:spcPts val="0"/>
              </a:spcAft>
              <a:buClr>
                <a:schemeClr val="dk1"/>
              </a:buClr>
              <a:buSzPts val="1200"/>
              <a:buFont typeface="Arial Narrow"/>
              <a:buNone/>
              <a:defRPr sz="1600">
                <a:latin typeface="Arial Narrow"/>
                <a:ea typeface="Arial Narrow"/>
                <a:cs typeface="Arial Narrow"/>
                <a:sym typeface="Arial Narrow"/>
              </a:defRPr>
            </a:lvl7pPr>
            <a:lvl8pPr lvl="7" algn="ctr" rtl="0">
              <a:lnSpc>
                <a:spcPct val="90000"/>
              </a:lnSpc>
              <a:spcBef>
                <a:spcPts val="533"/>
              </a:spcBef>
              <a:spcAft>
                <a:spcPts val="0"/>
              </a:spcAft>
              <a:buClr>
                <a:schemeClr val="dk1"/>
              </a:buClr>
              <a:buSzPts val="1200"/>
              <a:buFont typeface="Arial Narrow"/>
              <a:buNone/>
              <a:defRPr sz="1600">
                <a:latin typeface="Arial Narrow"/>
                <a:ea typeface="Arial Narrow"/>
                <a:cs typeface="Arial Narrow"/>
                <a:sym typeface="Arial Narrow"/>
              </a:defRPr>
            </a:lvl8pPr>
            <a:lvl9pPr lvl="8" algn="ctr" rtl="0">
              <a:lnSpc>
                <a:spcPct val="90000"/>
              </a:lnSpc>
              <a:spcBef>
                <a:spcPts val="533"/>
              </a:spcBef>
              <a:spcAft>
                <a:spcPts val="0"/>
              </a:spcAft>
              <a:buClr>
                <a:schemeClr val="dk1"/>
              </a:buClr>
              <a:buSzPts val="1200"/>
              <a:buFont typeface="Arial Narrow"/>
              <a:buNone/>
              <a:defRPr sz="1600">
                <a:latin typeface="Arial Narrow"/>
                <a:ea typeface="Arial Narrow"/>
                <a:cs typeface="Arial Narrow"/>
                <a:sym typeface="Arial Narrow"/>
              </a:defRPr>
            </a:lvl9pPr>
          </a:lstStyle>
          <a:p>
            <a:endParaRPr/>
          </a:p>
        </p:txBody>
      </p:sp>
      <p:sp>
        <p:nvSpPr>
          <p:cNvPr id="1866" name="Google Shape;1866;p29"/>
          <p:cNvSpPr txBox="1">
            <a:spLocks noGrp="1"/>
          </p:cNvSpPr>
          <p:nvPr>
            <p:ph type="body" idx="2"/>
          </p:nvPr>
        </p:nvSpPr>
        <p:spPr>
          <a:xfrm>
            <a:off x="1432800" y="3943351"/>
            <a:ext cx="4500800" cy="282800"/>
          </a:xfrm>
          <a:prstGeom prst="rect">
            <a:avLst/>
          </a:prstGeom>
          <a:noFill/>
          <a:ln>
            <a:noFill/>
          </a:ln>
        </p:spPr>
        <p:txBody>
          <a:bodyPr spcFirstLastPara="1" wrap="square" lIns="0" tIns="0" rIns="0" bIns="0" anchor="t" anchorCtr="0">
            <a:noAutofit/>
          </a:bodyPr>
          <a:lstStyle>
            <a:lvl1pPr marL="609585" lvl="0" indent="-304792" algn="l" rtl="0">
              <a:lnSpc>
                <a:spcPct val="114000"/>
              </a:lnSpc>
              <a:spcBef>
                <a:spcPts val="0"/>
              </a:spcBef>
              <a:spcAft>
                <a:spcPts val="0"/>
              </a:spcAft>
              <a:buClr>
                <a:schemeClr val="lt1"/>
              </a:buClr>
              <a:buSzPts val="1200"/>
              <a:buNone/>
              <a:defRPr sz="1600">
                <a:solidFill>
                  <a:schemeClr val="lt1"/>
                </a:solidFill>
              </a:defRPr>
            </a:lvl1pPr>
            <a:lvl2pPr marL="1219170" lvl="1" indent="-406390" algn="l" rtl="0">
              <a:lnSpc>
                <a:spcPct val="114000"/>
              </a:lnSpc>
              <a:spcBef>
                <a:spcPts val="2400"/>
              </a:spcBef>
              <a:spcAft>
                <a:spcPts val="0"/>
              </a:spcAft>
              <a:buClr>
                <a:schemeClr val="lt1"/>
              </a:buClr>
              <a:buSzPts val="1200"/>
              <a:buChar char="•"/>
              <a:defRPr sz="1600">
                <a:solidFill>
                  <a:schemeClr val="lt1"/>
                </a:solidFill>
              </a:defRPr>
            </a:lvl2pPr>
            <a:lvl3pPr marL="1828754" lvl="2" indent="-406390" algn="l" rtl="0">
              <a:lnSpc>
                <a:spcPct val="114000"/>
              </a:lnSpc>
              <a:spcBef>
                <a:spcPts val="533"/>
              </a:spcBef>
              <a:spcAft>
                <a:spcPts val="0"/>
              </a:spcAft>
              <a:buClr>
                <a:schemeClr val="lt1"/>
              </a:buClr>
              <a:buSzPts val="1200"/>
              <a:buChar char="­"/>
              <a:defRPr sz="1600">
                <a:solidFill>
                  <a:schemeClr val="lt1"/>
                </a:solidFill>
              </a:defRPr>
            </a:lvl3pPr>
            <a:lvl4pPr marL="2438339" lvl="3" indent="-406390" algn="l" rtl="0">
              <a:lnSpc>
                <a:spcPct val="114000"/>
              </a:lnSpc>
              <a:spcBef>
                <a:spcPts val="533"/>
              </a:spcBef>
              <a:spcAft>
                <a:spcPts val="0"/>
              </a:spcAft>
              <a:buClr>
                <a:schemeClr val="lt1"/>
              </a:buClr>
              <a:buSzPts val="1200"/>
              <a:buChar char="•"/>
              <a:defRPr sz="1600">
                <a:solidFill>
                  <a:schemeClr val="lt1"/>
                </a:solidFill>
              </a:defRPr>
            </a:lvl4pPr>
            <a:lvl5pPr marL="3047924" lvl="4" indent="-406390" algn="l" rtl="0">
              <a:lnSpc>
                <a:spcPct val="114000"/>
              </a:lnSpc>
              <a:spcBef>
                <a:spcPts val="533"/>
              </a:spcBef>
              <a:spcAft>
                <a:spcPts val="0"/>
              </a:spcAft>
              <a:buClr>
                <a:schemeClr val="lt1"/>
              </a:buClr>
              <a:buSzPts val="1200"/>
              <a:buChar char="•"/>
              <a:defRPr sz="1600">
                <a:solidFill>
                  <a:schemeClr val="lt1"/>
                </a:solidFill>
              </a:defRPr>
            </a:lvl5pPr>
            <a:lvl6pPr marL="3657509" lvl="5" indent="-406390" algn="l" rtl="0">
              <a:lnSpc>
                <a:spcPct val="90000"/>
              </a:lnSpc>
              <a:spcBef>
                <a:spcPts val="533"/>
              </a:spcBef>
              <a:spcAft>
                <a:spcPts val="0"/>
              </a:spcAft>
              <a:buClr>
                <a:schemeClr val="lt1"/>
              </a:buClr>
              <a:buSzPts val="1200"/>
              <a:buChar char="•"/>
              <a:defRPr sz="1600">
                <a:solidFill>
                  <a:schemeClr val="lt1"/>
                </a:solidFill>
              </a:defRPr>
            </a:lvl6pPr>
            <a:lvl7pPr marL="4267093" lvl="6" indent="-406390" algn="l" rtl="0">
              <a:lnSpc>
                <a:spcPct val="90000"/>
              </a:lnSpc>
              <a:spcBef>
                <a:spcPts val="533"/>
              </a:spcBef>
              <a:spcAft>
                <a:spcPts val="0"/>
              </a:spcAft>
              <a:buClr>
                <a:schemeClr val="lt1"/>
              </a:buClr>
              <a:buSzPts val="1200"/>
              <a:buChar char="•"/>
              <a:defRPr sz="1600">
                <a:solidFill>
                  <a:schemeClr val="lt1"/>
                </a:solidFill>
              </a:defRPr>
            </a:lvl7pPr>
            <a:lvl8pPr marL="4876678" lvl="7" indent="-406390" algn="l" rtl="0">
              <a:lnSpc>
                <a:spcPct val="90000"/>
              </a:lnSpc>
              <a:spcBef>
                <a:spcPts val="533"/>
              </a:spcBef>
              <a:spcAft>
                <a:spcPts val="0"/>
              </a:spcAft>
              <a:buClr>
                <a:schemeClr val="lt1"/>
              </a:buClr>
              <a:buSzPts val="1200"/>
              <a:buChar char="•"/>
              <a:defRPr sz="1600">
                <a:solidFill>
                  <a:schemeClr val="lt1"/>
                </a:solidFill>
              </a:defRPr>
            </a:lvl8pPr>
            <a:lvl9pPr marL="5486263" lvl="8" indent="-406390" algn="l" rtl="0">
              <a:lnSpc>
                <a:spcPct val="90000"/>
              </a:lnSpc>
              <a:spcBef>
                <a:spcPts val="533"/>
              </a:spcBef>
              <a:spcAft>
                <a:spcPts val="0"/>
              </a:spcAft>
              <a:buClr>
                <a:schemeClr val="lt1"/>
              </a:buClr>
              <a:buSzPts val="1200"/>
              <a:buChar char="•"/>
              <a:defRPr sz="1600">
                <a:solidFill>
                  <a:schemeClr val="lt1"/>
                </a:solidFill>
              </a:defRPr>
            </a:lvl9pPr>
          </a:lstStyle>
          <a:p>
            <a:endParaRPr/>
          </a:p>
        </p:txBody>
      </p:sp>
      <p:pic>
        <p:nvPicPr>
          <p:cNvPr id="1867" name="Google Shape;1867;p29"/>
          <p:cNvPicPr preferRelativeResize="0"/>
          <p:nvPr/>
        </p:nvPicPr>
        <p:blipFill rotWithShape="1">
          <a:blip r:embed="rId3">
            <a:alphaModFix/>
          </a:blip>
          <a:srcRect/>
          <a:stretch/>
        </p:blipFill>
        <p:spPr>
          <a:xfrm>
            <a:off x="471226" y="475748"/>
            <a:ext cx="1514741" cy="439089"/>
          </a:xfrm>
          <a:prstGeom prst="rect">
            <a:avLst/>
          </a:prstGeom>
          <a:noFill/>
          <a:ln>
            <a:noFill/>
          </a:ln>
        </p:spPr>
      </p:pic>
      <p:sp>
        <p:nvSpPr>
          <p:cNvPr id="1868" name="Google Shape;1868;p29"/>
          <p:cNvSpPr>
            <a:spLocks noGrp="1"/>
          </p:cNvSpPr>
          <p:nvPr>
            <p:ph type="pic" idx="3"/>
          </p:nvPr>
        </p:nvSpPr>
        <p:spPr>
          <a:xfrm>
            <a:off x="8312733" y="0"/>
            <a:ext cx="3879600" cy="6858000"/>
          </a:xfrm>
          <a:prstGeom prst="rect">
            <a:avLst/>
          </a:prstGeom>
          <a:solidFill>
            <a:schemeClr val="lt2"/>
          </a:solidFill>
          <a:ln>
            <a:noFill/>
          </a:ln>
        </p:spPr>
      </p:sp>
    </p:spTree>
    <p:extLst>
      <p:ext uri="{BB962C8B-B14F-4D97-AF65-F5344CB8AC3E}">
        <p14:creationId xmlns:p14="http://schemas.microsoft.com/office/powerpoint/2010/main" val="282393948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over Slide - White - Visual Identity - Right Framed">
  <p:cSld name="Cover Slide - White - Visual Identity - Right Framed">
    <p:spTree>
      <p:nvGrpSpPr>
        <p:cNvPr id="1" name="Shape 1954"/>
        <p:cNvGrpSpPr/>
        <p:nvPr/>
      </p:nvGrpSpPr>
      <p:grpSpPr>
        <a:xfrm>
          <a:off x="0" y="0"/>
          <a:ext cx="0" cy="0"/>
          <a:chOff x="0" y="0"/>
          <a:chExt cx="0" cy="0"/>
        </a:xfrm>
      </p:grpSpPr>
      <p:sp>
        <p:nvSpPr>
          <p:cNvPr id="1955" name="Google Shape;1955;p31"/>
          <p:cNvSpPr>
            <a:spLocks noGrp="1"/>
          </p:cNvSpPr>
          <p:nvPr>
            <p:ph type="pic" idx="2"/>
          </p:nvPr>
        </p:nvSpPr>
        <p:spPr>
          <a:xfrm>
            <a:off x="8312867" y="0"/>
            <a:ext cx="3879600" cy="6858000"/>
          </a:xfrm>
          <a:prstGeom prst="rect">
            <a:avLst/>
          </a:prstGeom>
          <a:solidFill>
            <a:schemeClr val="lt2"/>
          </a:solidFill>
          <a:ln>
            <a:noFill/>
          </a:ln>
        </p:spPr>
      </p:sp>
      <p:sp>
        <p:nvSpPr>
          <p:cNvPr id="1956" name="Google Shape;1956;p31"/>
          <p:cNvSpPr txBox="1">
            <a:spLocks noGrp="1"/>
          </p:cNvSpPr>
          <p:nvPr>
            <p:ph type="sldNum" idx="12"/>
          </p:nvPr>
        </p:nvSpPr>
        <p:spPr>
          <a:xfrm>
            <a:off x="10985500" y="6148800"/>
            <a:ext cx="728000" cy="365200"/>
          </a:xfrm>
          <a:prstGeom prst="rect">
            <a:avLst/>
          </a:prstGeom>
          <a:noFill/>
          <a:ln>
            <a:noFill/>
          </a:ln>
        </p:spPr>
        <p:txBody>
          <a:bodyPr spcFirstLastPara="1" wrap="square" lIns="0" tIns="0" rIns="0" bIns="0" anchor="ctr" anchorCtr="0">
            <a:noAutofit/>
          </a:bodyPr>
          <a:lstStyle>
            <a:lvl1pPr lvl="0" rtl="0">
              <a:buClr>
                <a:srgbClr val="000000"/>
              </a:buClr>
              <a:buSzPts val="900"/>
              <a:buFont typeface="Arial"/>
              <a:buNone/>
              <a:defRPr sz="1333">
                <a:solidFill>
                  <a:srgbClr val="666666"/>
                </a:solidFill>
                <a:latin typeface="Arial"/>
                <a:ea typeface="Arial"/>
                <a:cs typeface="Arial"/>
                <a:sym typeface="Arial"/>
              </a:defRPr>
            </a:lvl1pPr>
            <a:lvl2pPr lvl="1" rtl="0">
              <a:buClr>
                <a:srgbClr val="000000"/>
              </a:buClr>
              <a:buSzPts val="900"/>
              <a:buFont typeface="Arial"/>
              <a:buNone/>
              <a:defRPr sz="1333">
                <a:solidFill>
                  <a:srgbClr val="666666"/>
                </a:solidFill>
                <a:latin typeface="Arial"/>
                <a:ea typeface="Arial"/>
                <a:cs typeface="Arial"/>
                <a:sym typeface="Arial"/>
              </a:defRPr>
            </a:lvl2pPr>
            <a:lvl3pPr lvl="2" rtl="0">
              <a:buClr>
                <a:srgbClr val="000000"/>
              </a:buClr>
              <a:buSzPts val="900"/>
              <a:buFont typeface="Arial"/>
              <a:buNone/>
              <a:defRPr sz="1333">
                <a:solidFill>
                  <a:srgbClr val="666666"/>
                </a:solidFill>
                <a:latin typeface="Arial"/>
                <a:ea typeface="Arial"/>
                <a:cs typeface="Arial"/>
                <a:sym typeface="Arial"/>
              </a:defRPr>
            </a:lvl3pPr>
            <a:lvl4pPr lvl="3" rtl="0">
              <a:buClr>
                <a:srgbClr val="000000"/>
              </a:buClr>
              <a:buSzPts val="900"/>
              <a:buFont typeface="Arial"/>
              <a:buNone/>
              <a:defRPr sz="1333">
                <a:solidFill>
                  <a:srgbClr val="666666"/>
                </a:solidFill>
                <a:latin typeface="Arial"/>
                <a:ea typeface="Arial"/>
                <a:cs typeface="Arial"/>
                <a:sym typeface="Arial"/>
              </a:defRPr>
            </a:lvl4pPr>
            <a:lvl5pPr lvl="4" rtl="0">
              <a:buClr>
                <a:srgbClr val="000000"/>
              </a:buClr>
              <a:buSzPts val="900"/>
              <a:buFont typeface="Arial"/>
              <a:buNone/>
              <a:defRPr sz="1333">
                <a:solidFill>
                  <a:srgbClr val="666666"/>
                </a:solidFill>
                <a:latin typeface="Arial"/>
                <a:ea typeface="Arial"/>
                <a:cs typeface="Arial"/>
                <a:sym typeface="Arial"/>
              </a:defRPr>
            </a:lvl5pPr>
            <a:lvl6pPr lvl="5" rtl="0">
              <a:buClr>
                <a:srgbClr val="000000"/>
              </a:buClr>
              <a:buSzPts val="900"/>
              <a:buFont typeface="Arial"/>
              <a:buNone/>
              <a:defRPr sz="1333">
                <a:solidFill>
                  <a:srgbClr val="666666"/>
                </a:solidFill>
                <a:latin typeface="Arial"/>
                <a:ea typeface="Arial"/>
                <a:cs typeface="Arial"/>
                <a:sym typeface="Arial"/>
              </a:defRPr>
            </a:lvl6pPr>
            <a:lvl7pPr lvl="6" rtl="0">
              <a:buClr>
                <a:srgbClr val="000000"/>
              </a:buClr>
              <a:buSzPts val="900"/>
              <a:buFont typeface="Arial"/>
              <a:buNone/>
              <a:defRPr sz="1333">
                <a:solidFill>
                  <a:srgbClr val="666666"/>
                </a:solidFill>
                <a:latin typeface="Arial"/>
                <a:ea typeface="Arial"/>
                <a:cs typeface="Arial"/>
                <a:sym typeface="Arial"/>
              </a:defRPr>
            </a:lvl7pPr>
            <a:lvl8pPr lvl="7" rtl="0">
              <a:buClr>
                <a:srgbClr val="000000"/>
              </a:buClr>
              <a:buSzPts val="900"/>
              <a:buFont typeface="Arial"/>
              <a:buNone/>
              <a:defRPr sz="1333">
                <a:solidFill>
                  <a:srgbClr val="666666"/>
                </a:solidFill>
                <a:latin typeface="Arial"/>
                <a:ea typeface="Arial"/>
                <a:cs typeface="Arial"/>
                <a:sym typeface="Arial"/>
              </a:defRPr>
            </a:lvl8pPr>
            <a:lvl9pPr lvl="8" rtl="0">
              <a:buClr>
                <a:srgbClr val="000000"/>
              </a:buClr>
              <a:buSzPts val="900"/>
              <a:buFont typeface="Arial"/>
              <a:buNone/>
              <a:defRPr sz="1333">
                <a:solidFill>
                  <a:srgbClr val="666666"/>
                </a:solidFill>
                <a:latin typeface="Arial"/>
                <a:ea typeface="Arial"/>
                <a:cs typeface="Arial"/>
                <a:sym typeface="Arial"/>
              </a:defRPr>
            </a:lvl9pPr>
          </a:lstStyle>
          <a:p>
            <a:fld id="{00000000-1234-1234-1234-123412341234}" type="slidenum">
              <a:rPr lang="en-GB" smtClean="0"/>
              <a:pPr/>
              <a:t>‹nr.›</a:t>
            </a:fld>
            <a:endParaRPr lang="en-GB"/>
          </a:p>
        </p:txBody>
      </p:sp>
      <p:sp>
        <p:nvSpPr>
          <p:cNvPr id="1957" name="Google Shape;1957;p31"/>
          <p:cNvSpPr/>
          <p:nvPr/>
        </p:nvSpPr>
        <p:spPr>
          <a:xfrm>
            <a:off x="8312662" y="66"/>
            <a:ext cx="3879444" cy="6858091"/>
          </a:xfrm>
          <a:custGeom>
            <a:avLst/>
            <a:gdLst/>
            <a:ahLst/>
            <a:cxnLst/>
            <a:rect l="l" t="t" r="r" b="b"/>
            <a:pathLst>
              <a:path w="117654" h="207989" extrusionOk="0">
                <a:moveTo>
                  <a:pt x="9695" y="1602"/>
                </a:moveTo>
                <a:lnTo>
                  <a:pt x="9695" y="21115"/>
                </a:lnTo>
                <a:lnTo>
                  <a:pt x="7436" y="21115"/>
                </a:lnTo>
                <a:lnTo>
                  <a:pt x="7436" y="12776"/>
                </a:lnTo>
                <a:lnTo>
                  <a:pt x="6778" y="21115"/>
                </a:lnTo>
                <a:lnTo>
                  <a:pt x="4272" y="21115"/>
                </a:lnTo>
                <a:lnTo>
                  <a:pt x="3615" y="12776"/>
                </a:lnTo>
                <a:lnTo>
                  <a:pt x="3615" y="21115"/>
                </a:lnTo>
                <a:lnTo>
                  <a:pt x="1356" y="21115"/>
                </a:lnTo>
                <a:lnTo>
                  <a:pt x="1356" y="1602"/>
                </a:lnTo>
                <a:lnTo>
                  <a:pt x="4971" y="1602"/>
                </a:lnTo>
                <a:lnTo>
                  <a:pt x="5546" y="8216"/>
                </a:lnTo>
                <a:lnTo>
                  <a:pt x="6080" y="1602"/>
                </a:lnTo>
                <a:close/>
                <a:moveTo>
                  <a:pt x="19390" y="1602"/>
                </a:moveTo>
                <a:lnTo>
                  <a:pt x="19390" y="21115"/>
                </a:lnTo>
                <a:lnTo>
                  <a:pt x="17172" y="21115"/>
                </a:lnTo>
                <a:lnTo>
                  <a:pt x="17172" y="12776"/>
                </a:lnTo>
                <a:lnTo>
                  <a:pt x="16473" y="21115"/>
                </a:lnTo>
                <a:lnTo>
                  <a:pt x="13967" y="21115"/>
                </a:lnTo>
                <a:lnTo>
                  <a:pt x="13310" y="12776"/>
                </a:lnTo>
                <a:lnTo>
                  <a:pt x="13310" y="21115"/>
                </a:lnTo>
                <a:lnTo>
                  <a:pt x="11051" y="21115"/>
                </a:lnTo>
                <a:lnTo>
                  <a:pt x="11051" y="1602"/>
                </a:lnTo>
                <a:lnTo>
                  <a:pt x="14707" y="1602"/>
                </a:lnTo>
                <a:lnTo>
                  <a:pt x="15241" y="8216"/>
                </a:lnTo>
                <a:lnTo>
                  <a:pt x="15775" y="1602"/>
                </a:lnTo>
                <a:close/>
                <a:moveTo>
                  <a:pt x="29126" y="1602"/>
                </a:moveTo>
                <a:lnTo>
                  <a:pt x="29126" y="21115"/>
                </a:lnTo>
                <a:lnTo>
                  <a:pt x="26866" y="21115"/>
                </a:lnTo>
                <a:lnTo>
                  <a:pt x="26866" y="12776"/>
                </a:lnTo>
                <a:lnTo>
                  <a:pt x="26168" y="21115"/>
                </a:lnTo>
                <a:lnTo>
                  <a:pt x="23703" y="21115"/>
                </a:lnTo>
                <a:lnTo>
                  <a:pt x="23005" y="12776"/>
                </a:lnTo>
                <a:lnTo>
                  <a:pt x="23005" y="21115"/>
                </a:lnTo>
                <a:lnTo>
                  <a:pt x="20745" y="21115"/>
                </a:lnTo>
                <a:lnTo>
                  <a:pt x="20745" y="1602"/>
                </a:lnTo>
                <a:lnTo>
                  <a:pt x="24402" y="1602"/>
                </a:lnTo>
                <a:lnTo>
                  <a:pt x="24936" y="8216"/>
                </a:lnTo>
                <a:lnTo>
                  <a:pt x="25470" y="1602"/>
                </a:lnTo>
                <a:close/>
                <a:moveTo>
                  <a:pt x="38821" y="1602"/>
                </a:moveTo>
                <a:lnTo>
                  <a:pt x="38821" y="21115"/>
                </a:lnTo>
                <a:lnTo>
                  <a:pt x="36561" y="21115"/>
                </a:lnTo>
                <a:lnTo>
                  <a:pt x="36561" y="12776"/>
                </a:lnTo>
                <a:lnTo>
                  <a:pt x="35863" y="21115"/>
                </a:lnTo>
                <a:lnTo>
                  <a:pt x="33398" y="21115"/>
                </a:lnTo>
                <a:lnTo>
                  <a:pt x="32700" y="12776"/>
                </a:lnTo>
                <a:lnTo>
                  <a:pt x="32700" y="21115"/>
                </a:lnTo>
                <a:lnTo>
                  <a:pt x="30440" y="21115"/>
                </a:lnTo>
                <a:lnTo>
                  <a:pt x="30440" y="1602"/>
                </a:lnTo>
                <a:lnTo>
                  <a:pt x="34097" y="1602"/>
                </a:lnTo>
                <a:lnTo>
                  <a:pt x="34631" y="8216"/>
                </a:lnTo>
                <a:lnTo>
                  <a:pt x="35165" y="1602"/>
                </a:lnTo>
                <a:close/>
                <a:moveTo>
                  <a:pt x="48516" y="1602"/>
                </a:moveTo>
                <a:lnTo>
                  <a:pt x="48516" y="21115"/>
                </a:lnTo>
                <a:lnTo>
                  <a:pt x="46256" y="21115"/>
                </a:lnTo>
                <a:lnTo>
                  <a:pt x="46256" y="12776"/>
                </a:lnTo>
                <a:lnTo>
                  <a:pt x="45558" y="21115"/>
                </a:lnTo>
                <a:lnTo>
                  <a:pt x="43093" y="21115"/>
                </a:lnTo>
                <a:lnTo>
                  <a:pt x="42436" y="12776"/>
                </a:lnTo>
                <a:lnTo>
                  <a:pt x="42436" y="21115"/>
                </a:lnTo>
                <a:lnTo>
                  <a:pt x="40176" y="21115"/>
                </a:lnTo>
                <a:lnTo>
                  <a:pt x="40176" y="1602"/>
                </a:lnTo>
                <a:lnTo>
                  <a:pt x="43791" y="1602"/>
                </a:lnTo>
                <a:lnTo>
                  <a:pt x="44326" y="8216"/>
                </a:lnTo>
                <a:lnTo>
                  <a:pt x="44860" y="1602"/>
                </a:lnTo>
                <a:close/>
                <a:moveTo>
                  <a:pt x="58211" y="1602"/>
                </a:moveTo>
                <a:lnTo>
                  <a:pt x="58211" y="21115"/>
                </a:lnTo>
                <a:lnTo>
                  <a:pt x="55951" y="21115"/>
                </a:lnTo>
                <a:lnTo>
                  <a:pt x="55951" y="12776"/>
                </a:lnTo>
                <a:lnTo>
                  <a:pt x="55294" y="21115"/>
                </a:lnTo>
                <a:lnTo>
                  <a:pt x="52788" y="21115"/>
                </a:lnTo>
                <a:lnTo>
                  <a:pt x="52131" y="12776"/>
                </a:lnTo>
                <a:lnTo>
                  <a:pt x="52131" y="21115"/>
                </a:lnTo>
                <a:lnTo>
                  <a:pt x="49871" y="21115"/>
                </a:lnTo>
                <a:lnTo>
                  <a:pt x="49871" y="1602"/>
                </a:lnTo>
                <a:lnTo>
                  <a:pt x="53486" y="1602"/>
                </a:lnTo>
                <a:lnTo>
                  <a:pt x="54020" y="8216"/>
                </a:lnTo>
                <a:lnTo>
                  <a:pt x="54596" y="1602"/>
                </a:lnTo>
                <a:close/>
                <a:moveTo>
                  <a:pt x="67906" y="1602"/>
                </a:moveTo>
                <a:lnTo>
                  <a:pt x="67906" y="21115"/>
                </a:lnTo>
                <a:lnTo>
                  <a:pt x="65646" y="21115"/>
                </a:lnTo>
                <a:lnTo>
                  <a:pt x="65646" y="12776"/>
                </a:lnTo>
                <a:lnTo>
                  <a:pt x="64989" y="21115"/>
                </a:lnTo>
                <a:lnTo>
                  <a:pt x="62483" y="21115"/>
                </a:lnTo>
                <a:lnTo>
                  <a:pt x="61826" y="12776"/>
                </a:lnTo>
                <a:lnTo>
                  <a:pt x="61826" y="21115"/>
                </a:lnTo>
                <a:lnTo>
                  <a:pt x="59566" y="21115"/>
                </a:lnTo>
                <a:lnTo>
                  <a:pt x="59566" y="1602"/>
                </a:lnTo>
                <a:lnTo>
                  <a:pt x="63181" y="1602"/>
                </a:lnTo>
                <a:lnTo>
                  <a:pt x="63715" y="8216"/>
                </a:lnTo>
                <a:lnTo>
                  <a:pt x="64290" y="1602"/>
                </a:lnTo>
                <a:close/>
                <a:moveTo>
                  <a:pt x="77600" y="1602"/>
                </a:moveTo>
                <a:lnTo>
                  <a:pt x="77600" y="21115"/>
                </a:lnTo>
                <a:lnTo>
                  <a:pt x="75341" y="21115"/>
                </a:lnTo>
                <a:lnTo>
                  <a:pt x="75341" y="12776"/>
                </a:lnTo>
                <a:lnTo>
                  <a:pt x="74684" y="21115"/>
                </a:lnTo>
                <a:lnTo>
                  <a:pt x="72178" y="21115"/>
                </a:lnTo>
                <a:lnTo>
                  <a:pt x="71521" y="12776"/>
                </a:lnTo>
                <a:lnTo>
                  <a:pt x="71521" y="21115"/>
                </a:lnTo>
                <a:lnTo>
                  <a:pt x="69261" y="21115"/>
                </a:lnTo>
                <a:lnTo>
                  <a:pt x="69261" y="1602"/>
                </a:lnTo>
                <a:lnTo>
                  <a:pt x="72876" y="1602"/>
                </a:lnTo>
                <a:lnTo>
                  <a:pt x="73451" y="8216"/>
                </a:lnTo>
                <a:lnTo>
                  <a:pt x="73985" y="1602"/>
                </a:lnTo>
                <a:close/>
                <a:moveTo>
                  <a:pt x="87295" y="1602"/>
                </a:moveTo>
                <a:lnTo>
                  <a:pt x="87295" y="21115"/>
                </a:lnTo>
                <a:lnTo>
                  <a:pt x="85077" y="21115"/>
                </a:lnTo>
                <a:lnTo>
                  <a:pt x="85077" y="12776"/>
                </a:lnTo>
                <a:lnTo>
                  <a:pt x="84379" y="21115"/>
                </a:lnTo>
                <a:lnTo>
                  <a:pt x="81914" y="21115"/>
                </a:lnTo>
                <a:lnTo>
                  <a:pt x="81216" y="12776"/>
                </a:lnTo>
                <a:lnTo>
                  <a:pt x="81216" y="21115"/>
                </a:lnTo>
                <a:lnTo>
                  <a:pt x="78956" y="21115"/>
                </a:lnTo>
                <a:lnTo>
                  <a:pt x="78956" y="1602"/>
                </a:lnTo>
                <a:lnTo>
                  <a:pt x="82612" y="1602"/>
                </a:lnTo>
                <a:lnTo>
                  <a:pt x="83146" y="8216"/>
                </a:lnTo>
                <a:lnTo>
                  <a:pt x="83680" y="1602"/>
                </a:lnTo>
                <a:close/>
                <a:moveTo>
                  <a:pt x="96990" y="1602"/>
                </a:moveTo>
                <a:lnTo>
                  <a:pt x="96990" y="21115"/>
                </a:lnTo>
                <a:lnTo>
                  <a:pt x="94772" y="21115"/>
                </a:lnTo>
                <a:lnTo>
                  <a:pt x="94772" y="12776"/>
                </a:lnTo>
                <a:lnTo>
                  <a:pt x="94074" y="21115"/>
                </a:lnTo>
                <a:lnTo>
                  <a:pt x="91609" y="21115"/>
                </a:lnTo>
                <a:lnTo>
                  <a:pt x="90910" y="12776"/>
                </a:lnTo>
                <a:lnTo>
                  <a:pt x="90910" y="21115"/>
                </a:lnTo>
                <a:lnTo>
                  <a:pt x="88651" y="21115"/>
                </a:lnTo>
                <a:lnTo>
                  <a:pt x="88651" y="1602"/>
                </a:lnTo>
                <a:lnTo>
                  <a:pt x="92307" y="1602"/>
                </a:lnTo>
                <a:lnTo>
                  <a:pt x="92841" y="8216"/>
                </a:lnTo>
                <a:lnTo>
                  <a:pt x="93375" y="1602"/>
                </a:lnTo>
                <a:close/>
                <a:moveTo>
                  <a:pt x="106726" y="1602"/>
                </a:moveTo>
                <a:lnTo>
                  <a:pt x="106726" y="21115"/>
                </a:lnTo>
                <a:lnTo>
                  <a:pt x="104467" y="21115"/>
                </a:lnTo>
                <a:lnTo>
                  <a:pt x="104467" y="12776"/>
                </a:lnTo>
                <a:lnTo>
                  <a:pt x="103769" y="21115"/>
                </a:lnTo>
                <a:lnTo>
                  <a:pt x="101304" y="21115"/>
                </a:lnTo>
                <a:lnTo>
                  <a:pt x="100605" y="12776"/>
                </a:lnTo>
                <a:lnTo>
                  <a:pt x="100605" y="21115"/>
                </a:lnTo>
                <a:lnTo>
                  <a:pt x="98387" y="21115"/>
                </a:lnTo>
                <a:lnTo>
                  <a:pt x="98387" y="1602"/>
                </a:lnTo>
                <a:lnTo>
                  <a:pt x="102002" y="1602"/>
                </a:lnTo>
                <a:lnTo>
                  <a:pt x="102536" y="8216"/>
                </a:lnTo>
                <a:lnTo>
                  <a:pt x="103070" y="1602"/>
                </a:lnTo>
                <a:close/>
                <a:moveTo>
                  <a:pt x="116421" y="1602"/>
                </a:moveTo>
                <a:lnTo>
                  <a:pt x="116421" y="21115"/>
                </a:lnTo>
                <a:lnTo>
                  <a:pt x="114162" y="21115"/>
                </a:lnTo>
                <a:lnTo>
                  <a:pt x="114162" y="12776"/>
                </a:lnTo>
                <a:lnTo>
                  <a:pt x="113505" y="21115"/>
                </a:lnTo>
                <a:lnTo>
                  <a:pt x="110999" y="21115"/>
                </a:lnTo>
                <a:lnTo>
                  <a:pt x="110300" y="12776"/>
                </a:lnTo>
                <a:lnTo>
                  <a:pt x="110300" y="21115"/>
                </a:lnTo>
                <a:lnTo>
                  <a:pt x="108082" y="21115"/>
                </a:lnTo>
                <a:lnTo>
                  <a:pt x="108082" y="1602"/>
                </a:lnTo>
                <a:lnTo>
                  <a:pt x="111697" y="1602"/>
                </a:lnTo>
                <a:lnTo>
                  <a:pt x="112231" y="8216"/>
                </a:lnTo>
                <a:lnTo>
                  <a:pt x="112806" y="1602"/>
                </a:lnTo>
                <a:close/>
                <a:moveTo>
                  <a:pt x="9695" y="22183"/>
                </a:moveTo>
                <a:lnTo>
                  <a:pt x="9695" y="41696"/>
                </a:lnTo>
                <a:lnTo>
                  <a:pt x="7436" y="41696"/>
                </a:lnTo>
                <a:lnTo>
                  <a:pt x="7436" y="33357"/>
                </a:lnTo>
                <a:lnTo>
                  <a:pt x="6778" y="41696"/>
                </a:lnTo>
                <a:lnTo>
                  <a:pt x="4272" y="41696"/>
                </a:lnTo>
                <a:lnTo>
                  <a:pt x="3615" y="33357"/>
                </a:lnTo>
                <a:lnTo>
                  <a:pt x="3615" y="41696"/>
                </a:lnTo>
                <a:lnTo>
                  <a:pt x="1356" y="41696"/>
                </a:lnTo>
                <a:lnTo>
                  <a:pt x="1356" y="22183"/>
                </a:lnTo>
                <a:lnTo>
                  <a:pt x="4971" y="22183"/>
                </a:lnTo>
                <a:lnTo>
                  <a:pt x="5546" y="28797"/>
                </a:lnTo>
                <a:lnTo>
                  <a:pt x="6080" y="22183"/>
                </a:lnTo>
                <a:close/>
                <a:moveTo>
                  <a:pt x="19390" y="22183"/>
                </a:moveTo>
                <a:lnTo>
                  <a:pt x="19390" y="41696"/>
                </a:lnTo>
                <a:lnTo>
                  <a:pt x="17172" y="41696"/>
                </a:lnTo>
                <a:lnTo>
                  <a:pt x="17172" y="33357"/>
                </a:lnTo>
                <a:lnTo>
                  <a:pt x="16473" y="41696"/>
                </a:lnTo>
                <a:lnTo>
                  <a:pt x="13967" y="41696"/>
                </a:lnTo>
                <a:lnTo>
                  <a:pt x="13310" y="33357"/>
                </a:lnTo>
                <a:lnTo>
                  <a:pt x="13310" y="41696"/>
                </a:lnTo>
                <a:lnTo>
                  <a:pt x="11051" y="41696"/>
                </a:lnTo>
                <a:lnTo>
                  <a:pt x="11051" y="22183"/>
                </a:lnTo>
                <a:lnTo>
                  <a:pt x="14707" y="22183"/>
                </a:lnTo>
                <a:lnTo>
                  <a:pt x="15241" y="28797"/>
                </a:lnTo>
                <a:lnTo>
                  <a:pt x="15775" y="22183"/>
                </a:lnTo>
                <a:close/>
                <a:moveTo>
                  <a:pt x="29126" y="22183"/>
                </a:moveTo>
                <a:lnTo>
                  <a:pt x="29126" y="41696"/>
                </a:lnTo>
                <a:lnTo>
                  <a:pt x="26866" y="41696"/>
                </a:lnTo>
                <a:lnTo>
                  <a:pt x="26866" y="33357"/>
                </a:lnTo>
                <a:lnTo>
                  <a:pt x="26168" y="41696"/>
                </a:lnTo>
                <a:lnTo>
                  <a:pt x="23703" y="41696"/>
                </a:lnTo>
                <a:lnTo>
                  <a:pt x="23005" y="33357"/>
                </a:lnTo>
                <a:lnTo>
                  <a:pt x="23005" y="41696"/>
                </a:lnTo>
                <a:lnTo>
                  <a:pt x="20745" y="41696"/>
                </a:lnTo>
                <a:lnTo>
                  <a:pt x="20745" y="22183"/>
                </a:lnTo>
                <a:lnTo>
                  <a:pt x="24402" y="22183"/>
                </a:lnTo>
                <a:lnTo>
                  <a:pt x="24936" y="28797"/>
                </a:lnTo>
                <a:lnTo>
                  <a:pt x="25470" y="22183"/>
                </a:lnTo>
                <a:close/>
                <a:moveTo>
                  <a:pt x="38821" y="22183"/>
                </a:moveTo>
                <a:lnTo>
                  <a:pt x="38821" y="41696"/>
                </a:lnTo>
                <a:lnTo>
                  <a:pt x="36561" y="41696"/>
                </a:lnTo>
                <a:lnTo>
                  <a:pt x="36561" y="33357"/>
                </a:lnTo>
                <a:lnTo>
                  <a:pt x="35863" y="41696"/>
                </a:lnTo>
                <a:lnTo>
                  <a:pt x="33398" y="41696"/>
                </a:lnTo>
                <a:lnTo>
                  <a:pt x="32700" y="33357"/>
                </a:lnTo>
                <a:lnTo>
                  <a:pt x="32700" y="41696"/>
                </a:lnTo>
                <a:lnTo>
                  <a:pt x="30440" y="41696"/>
                </a:lnTo>
                <a:lnTo>
                  <a:pt x="30440" y="22183"/>
                </a:lnTo>
                <a:lnTo>
                  <a:pt x="34097" y="22183"/>
                </a:lnTo>
                <a:lnTo>
                  <a:pt x="34631" y="28797"/>
                </a:lnTo>
                <a:lnTo>
                  <a:pt x="35165" y="22183"/>
                </a:lnTo>
                <a:close/>
                <a:moveTo>
                  <a:pt x="48516" y="22183"/>
                </a:moveTo>
                <a:lnTo>
                  <a:pt x="48516" y="41696"/>
                </a:lnTo>
                <a:lnTo>
                  <a:pt x="46256" y="41696"/>
                </a:lnTo>
                <a:lnTo>
                  <a:pt x="46256" y="33357"/>
                </a:lnTo>
                <a:lnTo>
                  <a:pt x="45558" y="41696"/>
                </a:lnTo>
                <a:lnTo>
                  <a:pt x="43093" y="41696"/>
                </a:lnTo>
                <a:lnTo>
                  <a:pt x="42436" y="33357"/>
                </a:lnTo>
                <a:lnTo>
                  <a:pt x="42436" y="41696"/>
                </a:lnTo>
                <a:lnTo>
                  <a:pt x="40176" y="41696"/>
                </a:lnTo>
                <a:lnTo>
                  <a:pt x="40176" y="22183"/>
                </a:lnTo>
                <a:lnTo>
                  <a:pt x="43791" y="22183"/>
                </a:lnTo>
                <a:lnTo>
                  <a:pt x="44326" y="28797"/>
                </a:lnTo>
                <a:lnTo>
                  <a:pt x="44860" y="22183"/>
                </a:lnTo>
                <a:close/>
                <a:moveTo>
                  <a:pt x="58211" y="22183"/>
                </a:moveTo>
                <a:lnTo>
                  <a:pt x="58211" y="41696"/>
                </a:lnTo>
                <a:lnTo>
                  <a:pt x="55951" y="41696"/>
                </a:lnTo>
                <a:lnTo>
                  <a:pt x="55951" y="33357"/>
                </a:lnTo>
                <a:lnTo>
                  <a:pt x="55294" y="41696"/>
                </a:lnTo>
                <a:lnTo>
                  <a:pt x="52788" y="41696"/>
                </a:lnTo>
                <a:lnTo>
                  <a:pt x="52131" y="33357"/>
                </a:lnTo>
                <a:lnTo>
                  <a:pt x="52131" y="41696"/>
                </a:lnTo>
                <a:lnTo>
                  <a:pt x="49871" y="41696"/>
                </a:lnTo>
                <a:lnTo>
                  <a:pt x="49871" y="22183"/>
                </a:lnTo>
                <a:lnTo>
                  <a:pt x="53486" y="22183"/>
                </a:lnTo>
                <a:lnTo>
                  <a:pt x="54020" y="28797"/>
                </a:lnTo>
                <a:lnTo>
                  <a:pt x="54596" y="22183"/>
                </a:lnTo>
                <a:close/>
                <a:moveTo>
                  <a:pt x="67906" y="22183"/>
                </a:moveTo>
                <a:lnTo>
                  <a:pt x="67906" y="41696"/>
                </a:lnTo>
                <a:lnTo>
                  <a:pt x="65646" y="41696"/>
                </a:lnTo>
                <a:lnTo>
                  <a:pt x="65646" y="33357"/>
                </a:lnTo>
                <a:lnTo>
                  <a:pt x="64989" y="41696"/>
                </a:lnTo>
                <a:lnTo>
                  <a:pt x="62483" y="41696"/>
                </a:lnTo>
                <a:lnTo>
                  <a:pt x="61826" y="33357"/>
                </a:lnTo>
                <a:lnTo>
                  <a:pt x="61826" y="41696"/>
                </a:lnTo>
                <a:lnTo>
                  <a:pt x="59566" y="41696"/>
                </a:lnTo>
                <a:lnTo>
                  <a:pt x="59566" y="22183"/>
                </a:lnTo>
                <a:lnTo>
                  <a:pt x="63181" y="22183"/>
                </a:lnTo>
                <a:lnTo>
                  <a:pt x="63715" y="28797"/>
                </a:lnTo>
                <a:lnTo>
                  <a:pt x="64290" y="22183"/>
                </a:lnTo>
                <a:close/>
                <a:moveTo>
                  <a:pt x="77600" y="22183"/>
                </a:moveTo>
                <a:lnTo>
                  <a:pt x="77600" y="41696"/>
                </a:lnTo>
                <a:lnTo>
                  <a:pt x="75341" y="41696"/>
                </a:lnTo>
                <a:lnTo>
                  <a:pt x="75341" y="33357"/>
                </a:lnTo>
                <a:lnTo>
                  <a:pt x="74684" y="41696"/>
                </a:lnTo>
                <a:lnTo>
                  <a:pt x="72178" y="41696"/>
                </a:lnTo>
                <a:lnTo>
                  <a:pt x="71521" y="33357"/>
                </a:lnTo>
                <a:lnTo>
                  <a:pt x="71521" y="41696"/>
                </a:lnTo>
                <a:lnTo>
                  <a:pt x="69261" y="41696"/>
                </a:lnTo>
                <a:lnTo>
                  <a:pt x="69261" y="22183"/>
                </a:lnTo>
                <a:lnTo>
                  <a:pt x="72876" y="22183"/>
                </a:lnTo>
                <a:lnTo>
                  <a:pt x="73451" y="28797"/>
                </a:lnTo>
                <a:lnTo>
                  <a:pt x="73985" y="22183"/>
                </a:lnTo>
                <a:close/>
                <a:moveTo>
                  <a:pt x="87295" y="22183"/>
                </a:moveTo>
                <a:lnTo>
                  <a:pt x="87295" y="41696"/>
                </a:lnTo>
                <a:lnTo>
                  <a:pt x="85077" y="41696"/>
                </a:lnTo>
                <a:lnTo>
                  <a:pt x="85077" y="33357"/>
                </a:lnTo>
                <a:lnTo>
                  <a:pt x="84379" y="41696"/>
                </a:lnTo>
                <a:lnTo>
                  <a:pt x="81914" y="41696"/>
                </a:lnTo>
                <a:lnTo>
                  <a:pt x="81216" y="33357"/>
                </a:lnTo>
                <a:lnTo>
                  <a:pt x="81216" y="41696"/>
                </a:lnTo>
                <a:lnTo>
                  <a:pt x="78956" y="41696"/>
                </a:lnTo>
                <a:lnTo>
                  <a:pt x="78956" y="22183"/>
                </a:lnTo>
                <a:lnTo>
                  <a:pt x="82612" y="22183"/>
                </a:lnTo>
                <a:lnTo>
                  <a:pt x="83146" y="28797"/>
                </a:lnTo>
                <a:lnTo>
                  <a:pt x="83680" y="22183"/>
                </a:lnTo>
                <a:close/>
                <a:moveTo>
                  <a:pt x="96990" y="22183"/>
                </a:moveTo>
                <a:lnTo>
                  <a:pt x="96990" y="41696"/>
                </a:lnTo>
                <a:lnTo>
                  <a:pt x="94772" y="41696"/>
                </a:lnTo>
                <a:lnTo>
                  <a:pt x="94772" y="33357"/>
                </a:lnTo>
                <a:lnTo>
                  <a:pt x="94074" y="41696"/>
                </a:lnTo>
                <a:lnTo>
                  <a:pt x="91609" y="41696"/>
                </a:lnTo>
                <a:lnTo>
                  <a:pt x="90910" y="33357"/>
                </a:lnTo>
                <a:lnTo>
                  <a:pt x="90910" y="41696"/>
                </a:lnTo>
                <a:lnTo>
                  <a:pt x="88651" y="41696"/>
                </a:lnTo>
                <a:lnTo>
                  <a:pt x="88651" y="22183"/>
                </a:lnTo>
                <a:lnTo>
                  <a:pt x="92307" y="22183"/>
                </a:lnTo>
                <a:lnTo>
                  <a:pt x="92841" y="28797"/>
                </a:lnTo>
                <a:lnTo>
                  <a:pt x="93375" y="22183"/>
                </a:lnTo>
                <a:close/>
                <a:moveTo>
                  <a:pt x="106726" y="22183"/>
                </a:moveTo>
                <a:lnTo>
                  <a:pt x="106726" y="41696"/>
                </a:lnTo>
                <a:lnTo>
                  <a:pt x="104467" y="41696"/>
                </a:lnTo>
                <a:lnTo>
                  <a:pt x="104467" y="33357"/>
                </a:lnTo>
                <a:lnTo>
                  <a:pt x="103769" y="41696"/>
                </a:lnTo>
                <a:lnTo>
                  <a:pt x="101304" y="41696"/>
                </a:lnTo>
                <a:lnTo>
                  <a:pt x="100605" y="33357"/>
                </a:lnTo>
                <a:lnTo>
                  <a:pt x="100605" y="41696"/>
                </a:lnTo>
                <a:lnTo>
                  <a:pt x="98387" y="41696"/>
                </a:lnTo>
                <a:lnTo>
                  <a:pt x="98387" y="22183"/>
                </a:lnTo>
                <a:lnTo>
                  <a:pt x="102002" y="22183"/>
                </a:lnTo>
                <a:lnTo>
                  <a:pt x="102536" y="28797"/>
                </a:lnTo>
                <a:lnTo>
                  <a:pt x="103070" y="22183"/>
                </a:lnTo>
                <a:close/>
                <a:moveTo>
                  <a:pt x="116421" y="22183"/>
                </a:moveTo>
                <a:lnTo>
                  <a:pt x="116421" y="41696"/>
                </a:lnTo>
                <a:lnTo>
                  <a:pt x="114162" y="41696"/>
                </a:lnTo>
                <a:lnTo>
                  <a:pt x="114162" y="33357"/>
                </a:lnTo>
                <a:lnTo>
                  <a:pt x="113505" y="41696"/>
                </a:lnTo>
                <a:lnTo>
                  <a:pt x="110999" y="41696"/>
                </a:lnTo>
                <a:lnTo>
                  <a:pt x="110300" y="33357"/>
                </a:lnTo>
                <a:lnTo>
                  <a:pt x="110300" y="41696"/>
                </a:lnTo>
                <a:lnTo>
                  <a:pt x="108082" y="41696"/>
                </a:lnTo>
                <a:lnTo>
                  <a:pt x="108082" y="22183"/>
                </a:lnTo>
                <a:lnTo>
                  <a:pt x="111697" y="22183"/>
                </a:lnTo>
                <a:lnTo>
                  <a:pt x="112231" y="28797"/>
                </a:lnTo>
                <a:lnTo>
                  <a:pt x="112806" y="22183"/>
                </a:lnTo>
                <a:close/>
                <a:moveTo>
                  <a:pt x="9695" y="42764"/>
                </a:moveTo>
                <a:lnTo>
                  <a:pt x="9695" y="62278"/>
                </a:lnTo>
                <a:lnTo>
                  <a:pt x="7436" y="62278"/>
                </a:lnTo>
                <a:lnTo>
                  <a:pt x="7436" y="53938"/>
                </a:lnTo>
                <a:lnTo>
                  <a:pt x="6778" y="62278"/>
                </a:lnTo>
                <a:lnTo>
                  <a:pt x="4272" y="62278"/>
                </a:lnTo>
                <a:lnTo>
                  <a:pt x="3615" y="53938"/>
                </a:lnTo>
                <a:lnTo>
                  <a:pt x="3615" y="62278"/>
                </a:lnTo>
                <a:lnTo>
                  <a:pt x="1356" y="62278"/>
                </a:lnTo>
                <a:lnTo>
                  <a:pt x="1356" y="42764"/>
                </a:lnTo>
                <a:lnTo>
                  <a:pt x="4971" y="42764"/>
                </a:lnTo>
                <a:lnTo>
                  <a:pt x="5546" y="49378"/>
                </a:lnTo>
                <a:lnTo>
                  <a:pt x="6080" y="42764"/>
                </a:lnTo>
                <a:close/>
                <a:moveTo>
                  <a:pt x="19390" y="42764"/>
                </a:moveTo>
                <a:lnTo>
                  <a:pt x="19390" y="62278"/>
                </a:lnTo>
                <a:lnTo>
                  <a:pt x="17172" y="62278"/>
                </a:lnTo>
                <a:lnTo>
                  <a:pt x="17172" y="53938"/>
                </a:lnTo>
                <a:lnTo>
                  <a:pt x="16473" y="62278"/>
                </a:lnTo>
                <a:lnTo>
                  <a:pt x="13967" y="62278"/>
                </a:lnTo>
                <a:lnTo>
                  <a:pt x="13310" y="53938"/>
                </a:lnTo>
                <a:lnTo>
                  <a:pt x="13310" y="62278"/>
                </a:lnTo>
                <a:lnTo>
                  <a:pt x="11051" y="62278"/>
                </a:lnTo>
                <a:lnTo>
                  <a:pt x="11051" y="42764"/>
                </a:lnTo>
                <a:lnTo>
                  <a:pt x="14707" y="42764"/>
                </a:lnTo>
                <a:lnTo>
                  <a:pt x="15241" y="49378"/>
                </a:lnTo>
                <a:lnTo>
                  <a:pt x="15775" y="42764"/>
                </a:lnTo>
                <a:close/>
                <a:moveTo>
                  <a:pt x="29126" y="42764"/>
                </a:moveTo>
                <a:lnTo>
                  <a:pt x="29126" y="62278"/>
                </a:lnTo>
                <a:lnTo>
                  <a:pt x="26866" y="62278"/>
                </a:lnTo>
                <a:lnTo>
                  <a:pt x="26866" y="53938"/>
                </a:lnTo>
                <a:lnTo>
                  <a:pt x="26168" y="62278"/>
                </a:lnTo>
                <a:lnTo>
                  <a:pt x="23703" y="62278"/>
                </a:lnTo>
                <a:lnTo>
                  <a:pt x="23005" y="53938"/>
                </a:lnTo>
                <a:lnTo>
                  <a:pt x="23005" y="62278"/>
                </a:lnTo>
                <a:lnTo>
                  <a:pt x="20745" y="62278"/>
                </a:lnTo>
                <a:lnTo>
                  <a:pt x="20745" y="42764"/>
                </a:lnTo>
                <a:lnTo>
                  <a:pt x="24402" y="42764"/>
                </a:lnTo>
                <a:lnTo>
                  <a:pt x="24936" y="49378"/>
                </a:lnTo>
                <a:lnTo>
                  <a:pt x="25470" y="42764"/>
                </a:lnTo>
                <a:close/>
                <a:moveTo>
                  <a:pt x="38821" y="42764"/>
                </a:moveTo>
                <a:lnTo>
                  <a:pt x="38821" y="62278"/>
                </a:lnTo>
                <a:lnTo>
                  <a:pt x="36561" y="62278"/>
                </a:lnTo>
                <a:lnTo>
                  <a:pt x="36561" y="53938"/>
                </a:lnTo>
                <a:lnTo>
                  <a:pt x="35863" y="62278"/>
                </a:lnTo>
                <a:lnTo>
                  <a:pt x="33398" y="62278"/>
                </a:lnTo>
                <a:lnTo>
                  <a:pt x="32700" y="53938"/>
                </a:lnTo>
                <a:lnTo>
                  <a:pt x="32700" y="62278"/>
                </a:lnTo>
                <a:lnTo>
                  <a:pt x="30440" y="62278"/>
                </a:lnTo>
                <a:lnTo>
                  <a:pt x="30440" y="42764"/>
                </a:lnTo>
                <a:lnTo>
                  <a:pt x="34097" y="42764"/>
                </a:lnTo>
                <a:lnTo>
                  <a:pt x="34631" y="49378"/>
                </a:lnTo>
                <a:lnTo>
                  <a:pt x="35165" y="42764"/>
                </a:lnTo>
                <a:close/>
                <a:moveTo>
                  <a:pt x="48516" y="42764"/>
                </a:moveTo>
                <a:lnTo>
                  <a:pt x="48516" y="62278"/>
                </a:lnTo>
                <a:lnTo>
                  <a:pt x="46256" y="62278"/>
                </a:lnTo>
                <a:lnTo>
                  <a:pt x="46256" y="53938"/>
                </a:lnTo>
                <a:lnTo>
                  <a:pt x="45558" y="62278"/>
                </a:lnTo>
                <a:lnTo>
                  <a:pt x="43093" y="62278"/>
                </a:lnTo>
                <a:lnTo>
                  <a:pt x="42436" y="53938"/>
                </a:lnTo>
                <a:lnTo>
                  <a:pt x="42436" y="62278"/>
                </a:lnTo>
                <a:lnTo>
                  <a:pt x="40176" y="62278"/>
                </a:lnTo>
                <a:lnTo>
                  <a:pt x="40176" y="42764"/>
                </a:lnTo>
                <a:lnTo>
                  <a:pt x="43791" y="42764"/>
                </a:lnTo>
                <a:lnTo>
                  <a:pt x="44326" y="49378"/>
                </a:lnTo>
                <a:lnTo>
                  <a:pt x="44860" y="42764"/>
                </a:lnTo>
                <a:close/>
                <a:moveTo>
                  <a:pt x="58211" y="42764"/>
                </a:moveTo>
                <a:lnTo>
                  <a:pt x="58211" y="62278"/>
                </a:lnTo>
                <a:lnTo>
                  <a:pt x="55951" y="62278"/>
                </a:lnTo>
                <a:lnTo>
                  <a:pt x="55951" y="53938"/>
                </a:lnTo>
                <a:lnTo>
                  <a:pt x="55294" y="62278"/>
                </a:lnTo>
                <a:lnTo>
                  <a:pt x="52788" y="62278"/>
                </a:lnTo>
                <a:lnTo>
                  <a:pt x="52131" y="53938"/>
                </a:lnTo>
                <a:lnTo>
                  <a:pt x="52131" y="62278"/>
                </a:lnTo>
                <a:lnTo>
                  <a:pt x="49871" y="62278"/>
                </a:lnTo>
                <a:lnTo>
                  <a:pt x="49871" y="42764"/>
                </a:lnTo>
                <a:lnTo>
                  <a:pt x="53486" y="42764"/>
                </a:lnTo>
                <a:lnTo>
                  <a:pt x="54020" y="49378"/>
                </a:lnTo>
                <a:lnTo>
                  <a:pt x="54596" y="42764"/>
                </a:lnTo>
                <a:close/>
                <a:moveTo>
                  <a:pt x="67906" y="42764"/>
                </a:moveTo>
                <a:lnTo>
                  <a:pt x="67906" y="62278"/>
                </a:lnTo>
                <a:lnTo>
                  <a:pt x="65646" y="62278"/>
                </a:lnTo>
                <a:lnTo>
                  <a:pt x="65646" y="53938"/>
                </a:lnTo>
                <a:lnTo>
                  <a:pt x="64989" y="62278"/>
                </a:lnTo>
                <a:lnTo>
                  <a:pt x="62483" y="62278"/>
                </a:lnTo>
                <a:lnTo>
                  <a:pt x="61826" y="53938"/>
                </a:lnTo>
                <a:lnTo>
                  <a:pt x="61826" y="62278"/>
                </a:lnTo>
                <a:lnTo>
                  <a:pt x="59566" y="62278"/>
                </a:lnTo>
                <a:lnTo>
                  <a:pt x="59566" y="42764"/>
                </a:lnTo>
                <a:lnTo>
                  <a:pt x="63181" y="42764"/>
                </a:lnTo>
                <a:lnTo>
                  <a:pt x="63715" y="49378"/>
                </a:lnTo>
                <a:lnTo>
                  <a:pt x="64290" y="42764"/>
                </a:lnTo>
                <a:close/>
                <a:moveTo>
                  <a:pt x="77600" y="42764"/>
                </a:moveTo>
                <a:lnTo>
                  <a:pt x="77600" y="62278"/>
                </a:lnTo>
                <a:lnTo>
                  <a:pt x="75341" y="62278"/>
                </a:lnTo>
                <a:lnTo>
                  <a:pt x="75341" y="53938"/>
                </a:lnTo>
                <a:lnTo>
                  <a:pt x="74684" y="62278"/>
                </a:lnTo>
                <a:lnTo>
                  <a:pt x="72178" y="62278"/>
                </a:lnTo>
                <a:lnTo>
                  <a:pt x="71521" y="53938"/>
                </a:lnTo>
                <a:lnTo>
                  <a:pt x="71521" y="62278"/>
                </a:lnTo>
                <a:lnTo>
                  <a:pt x="69261" y="62278"/>
                </a:lnTo>
                <a:lnTo>
                  <a:pt x="69261" y="42764"/>
                </a:lnTo>
                <a:lnTo>
                  <a:pt x="72876" y="42764"/>
                </a:lnTo>
                <a:lnTo>
                  <a:pt x="73451" y="49378"/>
                </a:lnTo>
                <a:lnTo>
                  <a:pt x="73985" y="42764"/>
                </a:lnTo>
                <a:close/>
                <a:moveTo>
                  <a:pt x="87295" y="42764"/>
                </a:moveTo>
                <a:lnTo>
                  <a:pt x="87295" y="62278"/>
                </a:lnTo>
                <a:lnTo>
                  <a:pt x="85077" y="62278"/>
                </a:lnTo>
                <a:lnTo>
                  <a:pt x="85077" y="53938"/>
                </a:lnTo>
                <a:lnTo>
                  <a:pt x="84379" y="62278"/>
                </a:lnTo>
                <a:lnTo>
                  <a:pt x="81914" y="62278"/>
                </a:lnTo>
                <a:lnTo>
                  <a:pt x="81216" y="53938"/>
                </a:lnTo>
                <a:lnTo>
                  <a:pt x="81216" y="62278"/>
                </a:lnTo>
                <a:lnTo>
                  <a:pt x="78956" y="62278"/>
                </a:lnTo>
                <a:lnTo>
                  <a:pt x="78956" y="42764"/>
                </a:lnTo>
                <a:lnTo>
                  <a:pt x="82612" y="42764"/>
                </a:lnTo>
                <a:lnTo>
                  <a:pt x="83146" y="49378"/>
                </a:lnTo>
                <a:lnTo>
                  <a:pt x="83680" y="42764"/>
                </a:lnTo>
                <a:close/>
                <a:moveTo>
                  <a:pt x="96990" y="42764"/>
                </a:moveTo>
                <a:lnTo>
                  <a:pt x="96990" y="62278"/>
                </a:lnTo>
                <a:lnTo>
                  <a:pt x="94772" y="62278"/>
                </a:lnTo>
                <a:lnTo>
                  <a:pt x="94772" y="53938"/>
                </a:lnTo>
                <a:lnTo>
                  <a:pt x="94074" y="62278"/>
                </a:lnTo>
                <a:lnTo>
                  <a:pt x="91609" y="62278"/>
                </a:lnTo>
                <a:lnTo>
                  <a:pt x="90910" y="53938"/>
                </a:lnTo>
                <a:lnTo>
                  <a:pt x="90910" y="62278"/>
                </a:lnTo>
                <a:lnTo>
                  <a:pt x="88651" y="62278"/>
                </a:lnTo>
                <a:lnTo>
                  <a:pt x="88651" y="42764"/>
                </a:lnTo>
                <a:lnTo>
                  <a:pt x="92307" y="42764"/>
                </a:lnTo>
                <a:lnTo>
                  <a:pt x="92841" y="49378"/>
                </a:lnTo>
                <a:lnTo>
                  <a:pt x="93375" y="42764"/>
                </a:lnTo>
                <a:close/>
                <a:moveTo>
                  <a:pt x="106726" y="42764"/>
                </a:moveTo>
                <a:lnTo>
                  <a:pt x="106726" y="62278"/>
                </a:lnTo>
                <a:lnTo>
                  <a:pt x="104467" y="62278"/>
                </a:lnTo>
                <a:lnTo>
                  <a:pt x="104467" y="53938"/>
                </a:lnTo>
                <a:lnTo>
                  <a:pt x="103769" y="62278"/>
                </a:lnTo>
                <a:lnTo>
                  <a:pt x="101304" y="62278"/>
                </a:lnTo>
                <a:lnTo>
                  <a:pt x="100605" y="53938"/>
                </a:lnTo>
                <a:lnTo>
                  <a:pt x="100605" y="62278"/>
                </a:lnTo>
                <a:lnTo>
                  <a:pt x="98387" y="62278"/>
                </a:lnTo>
                <a:lnTo>
                  <a:pt x="98387" y="42764"/>
                </a:lnTo>
                <a:lnTo>
                  <a:pt x="102002" y="42764"/>
                </a:lnTo>
                <a:lnTo>
                  <a:pt x="102536" y="49378"/>
                </a:lnTo>
                <a:lnTo>
                  <a:pt x="103070" y="42764"/>
                </a:lnTo>
                <a:close/>
                <a:moveTo>
                  <a:pt x="116421" y="42764"/>
                </a:moveTo>
                <a:lnTo>
                  <a:pt x="116421" y="62278"/>
                </a:lnTo>
                <a:lnTo>
                  <a:pt x="114162" y="62278"/>
                </a:lnTo>
                <a:lnTo>
                  <a:pt x="114162" y="53938"/>
                </a:lnTo>
                <a:lnTo>
                  <a:pt x="113505" y="62278"/>
                </a:lnTo>
                <a:lnTo>
                  <a:pt x="110999" y="62278"/>
                </a:lnTo>
                <a:lnTo>
                  <a:pt x="110300" y="53938"/>
                </a:lnTo>
                <a:lnTo>
                  <a:pt x="110300" y="62278"/>
                </a:lnTo>
                <a:lnTo>
                  <a:pt x="108082" y="62278"/>
                </a:lnTo>
                <a:lnTo>
                  <a:pt x="108082" y="42764"/>
                </a:lnTo>
                <a:lnTo>
                  <a:pt x="111697" y="42764"/>
                </a:lnTo>
                <a:lnTo>
                  <a:pt x="112231" y="49378"/>
                </a:lnTo>
                <a:lnTo>
                  <a:pt x="112806" y="42764"/>
                </a:lnTo>
                <a:close/>
                <a:moveTo>
                  <a:pt x="9695" y="63346"/>
                </a:moveTo>
                <a:lnTo>
                  <a:pt x="9695" y="82859"/>
                </a:lnTo>
                <a:lnTo>
                  <a:pt x="7436" y="82859"/>
                </a:lnTo>
                <a:lnTo>
                  <a:pt x="7436" y="74519"/>
                </a:lnTo>
                <a:lnTo>
                  <a:pt x="6778" y="82859"/>
                </a:lnTo>
                <a:lnTo>
                  <a:pt x="4272" y="82859"/>
                </a:lnTo>
                <a:lnTo>
                  <a:pt x="3615" y="74519"/>
                </a:lnTo>
                <a:lnTo>
                  <a:pt x="3615" y="82859"/>
                </a:lnTo>
                <a:lnTo>
                  <a:pt x="1356" y="82859"/>
                </a:lnTo>
                <a:lnTo>
                  <a:pt x="1356" y="63346"/>
                </a:lnTo>
                <a:lnTo>
                  <a:pt x="4971" y="63346"/>
                </a:lnTo>
                <a:lnTo>
                  <a:pt x="5546" y="70001"/>
                </a:lnTo>
                <a:lnTo>
                  <a:pt x="6080" y="63346"/>
                </a:lnTo>
                <a:close/>
                <a:moveTo>
                  <a:pt x="19390" y="63346"/>
                </a:moveTo>
                <a:lnTo>
                  <a:pt x="19390" y="82859"/>
                </a:lnTo>
                <a:lnTo>
                  <a:pt x="17172" y="82859"/>
                </a:lnTo>
                <a:lnTo>
                  <a:pt x="17172" y="74519"/>
                </a:lnTo>
                <a:lnTo>
                  <a:pt x="16473" y="82859"/>
                </a:lnTo>
                <a:lnTo>
                  <a:pt x="13967" y="82859"/>
                </a:lnTo>
                <a:lnTo>
                  <a:pt x="13310" y="74519"/>
                </a:lnTo>
                <a:lnTo>
                  <a:pt x="13310" y="82859"/>
                </a:lnTo>
                <a:lnTo>
                  <a:pt x="11051" y="82859"/>
                </a:lnTo>
                <a:lnTo>
                  <a:pt x="11051" y="63346"/>
                </a:lnTo>
                <a:lnTo>
                  <a:pt x="14707" y="63346"/>
                </a:lnTo>
                <a:lnTo>
                  <a:pt x="15241" y="70001"/>
                </a:lnTo>
                <a:lnTo>
                  <a:pt x="15775" y="63346"/>
                </a:lnTo>
                <a:close/>
                <a:moveTo>
                  <a:pt x="29126" y="63346"/>
                </a:moveTo>
                <a:lnTo>
                  <a:pt x="29126" y="82859"/>
                </a:lnTo>
                <a:lnTo>
                  <a:pt x="26866" y="82859"/>
                </a:lnTo>
                <a:lnTo>
                  <a:pt x="26866" y="74519"/>
                </a:lnTo>
                <a:lnTo>
                  <a:pt x="26168" y="82859"/>
                </a:lnTo>
                <a:lnTo>
                  <a:pt x="23703" y="82859"/>
                </a:lnTo>
                <a:lnTo>
                  <a:pt x="23005" y="74519"/>
                </a:lnTo>
                <a:lnTo>
                  <a:pt x="23005" y="82859"/>
                </a:lnTo>
                <a:lnTo>
                  <a:pt x="20745" y="82859"/>
                </a:lnTo>
                <a:lnTo>
                  <a:pt x="20745" y="63346"/>
                </a:lnTo>
                <a:lnTo>
                  <a:pt x="24402" y="63346"/>
                </a:lnTo>
                <a:lnTo>
                  <a:pt x="24936" y="70001"/>
                </a:lnTo>
                <a:lnTo>
                  <a:pt x="25470" y="63346"/>
                </a:lnTo>
                <a:close/>
                <a:moveTo>
                  <a:pt x="38821" y="63346"/>
                </a:moveTo>
                <a:lnTo>
                  <a:pt x="38821" y="82859"/>
                </a:lnTo>
                <a:lnTo>
                  <a:pt x="36561" y="82859"/>
                </a:lnTo>
                <a:lnTo>
                  <a:pt x="36561" y="74519"/>
                </a:lnTo>
                <a:lnTo>
                  <a:pt x="35863" y="82859"/>
                </a:lnTo>
                <a:lnTo>
                  <a:pt x="33398" y="82859"/>
                </a:lnTo>
                <a:lnTo>
                  <a:pt x="32700" y="74519"/>
                </a:lnTo>
                <a:lnTo>
                  <a:pt x="32700" y="82859"/>
                </a:lnTo>
                <a:lnTo>
                  <a:pt x="30440" y="82859"/>
                </a:lnTo>
                <a:lnTo>
                  <a:pt x="30440" y="63346"/>
                </a:lnTo>
                <a:lnTo>
                  <a:pt x="34097" y="63346"/>
                </a:lnTo>
                <a:lnTo>
                  <a:pt x="34631" y="70001"/>
                </a:lnTo>
                <a:lnTo>
                  <a:pt x="35165" y="63346"/>
                </a:lnTo>
                <a:close/>
                <a:moveTo>
                  <a:pt x="48516" y="63346"/>
                </a:moveTo>
                <a:lnTo>
                  <a:pt x="48516" y="82859"/>
                </a:lnTo>
                <a:lnTo>
                  <a:pt x="46256" y="82859"/>
                </a:lnTo>
                <a:lnTo>
                  <a:pt x="46256" y="74519"/>
                </a:lnTo>
                <a:lnTo>
                  <a:pt x="45558" y="82859"/>
                </a:lnTo>
                <a:lnTo>
                  <a:pt x="43093" y="82859"/>
                </a:lnTo>
                <a:lnTo>
                  <a:pt x="42436" y="74519"/>
                </a:lnTo>
                <a:lnTo>
                  <a:pt x="42436" y="82859"/>
                </a:lnTo>
                <a:lnTo>
                  <a:pt x="40176" y="82859"/>
                </a:lnTo>
                <a:lnTo>
                  <a:pt x="40176" y="63346"/>
                </a:lnTo>
                <a:lnTo>
                  <a:pt x="43791" y="63346"/>
                </a:lnTo>
                <a:lnTo>
                  <a:pt x="44326" y="70001"/>
                </a:lnTo>
                <a:lnTo>
                  <a:pt x="44860" y="63346"/>
                </a:lnTo>
                <a:close/>
                <a:moveTo>
                  <a:pt x="58211" y="63346"/>
                </a:moveTo>
                <a:lnTo>
                  <a:pt x="58211" y="82859"/>
                </a:lnTo>
                <a:lnTo>
                  <a:pt x="55951" y="82859"/>
                </a:lnTo>
                <a:lnTo>
                  <a:pt x="55951" y="74519"/>
                </a:lnTo>
                <a:lnTo>
                  <a:pt x="55294" y="82859"/>
                </a:lnTo>
                <a:lnTo>
                  <a:pt x="52788" y="82859"/>
                </a:lnTo>
                <a:lnTo>
                  <a:pt x="52131" y="74519"/>
                </a:lnTo>
                <a:lnTo>
                  <a:pt x="52131" y="82859"/>
                </a:lnTo>
                <a:lnTo>
                  <a:pt x="49871" y="82859"/>
                </a:lnTo>
                <a:lnTo>
                  <a:pt x="49871" y="63346"/>
                </a:lnTo>
                <a:lnTo>
                  <a:pt x="53486" y="63346"/>
                </a:lnTo>
                <a:lnTo>
                  <a:pt x="54020" y="70001"/>
                </a:lnTo>
                <a:lnTo>
                  <a:pt x="54596" y="63346"/>
                </a:lnTo>
                <a:close/>
                <a:moveTo>
                  <a:pt x="67906" y="63346"/>
                </a:moveTo>
                <a:lnTo>
                  <a:pt x="67906" y="82859"/>
                </a:lnTo>
                <a:lnTo>
                  <a:pt x="65646" y="82859"/>
                </a:lnTo>
                <a:lnTo>
                  <a:pt x="65646" y="74519"/>
                </a:lnTo>
                <a:lnTo>
                  <a:pt x="64989" y="82859"/>
                </a:lnTo>
                <a:lnTo>
                  <a:pt x="62483" y="82859"/>
                </a:lnTo>
                <a:lnTo>
                  <a:pt x="61826" y="74519"/>
                </a:lnTo>
                <a:lnTo>
                  <a:pt x="61826" y="82859"/>
                </a:lnTo>
                <a:lnTo>
                  <a:pt x="59566" y="82859"/>
                </a:lnTo>
                <a:lnTo>
                  <a:pt x="59566" y="63346"/>
                </a:lnTo>
                <a:lnTo>
                  <a:pt x="63181" y="63346"/>
                </a:lnTo>
                <a:lnTo>
                  <a:pt x="63715" y="70001"/>
                </a:lnTo>
                <a:lnTo>
                  <a:pt x="64290" y="63346"/>
                </a:lnTo>
                <a:close/>
                <a:moveTo>
                  <a:pt x="77600" y="63346"/>
                </a:moveTo>
                <a:lnTo>
                  <a:pt x="77600" y="82859"/>
                </a:lnTo>
                <a:lnTo>
                  <a:pt x="75341" y="82859"/>
                </a:lnTo>
                <a:lnTo>
                  <a:pt x="75341" y="74519"/>
                </a:lnTo>
                <a:lnTo>
                  <a:pt x="74684" y="82859"/>
                </a:lnTo>
                <a:lnTo>
                  <a:pt x="72178" y="82859"/>
                </a:lnTo>
                <a:lnTo>
                  <a:pt x="71521" y="74519"/>
                </a:lnTo>
                <a:lnTo>
                  <a:pt x="71521" y="82859"/>
                </a:lnTo>
                <a:lnTo>
                  <a:pt x="69261" y="82859"/>
                </a:lnTo>
                <a:lnTo>
                  <a:pt x="69261" y="63346"/>
                </a:lnTo>
                <a:lnTo>
                  <a:pt x="72876" y="63346"/>
                </a:lnTo>
                <a:lnTo>
                  <a:pt x="73451" y="70001"/>
                </a:lnTo>
                <a:lnTo>
                  <a:pt x="73985" y="63346"/>
                </a:lnTo>
                <a:close/>
                <a:moveTo>
                  <a:pt x="87295" y="63346"/>
                </a:moveTo>
                <a:lnTo>
                  <a:pt x="87295" y="82859"/>
                </a:lnTo>
                <a:lnTo>
                  <a:pt x="85077" y="82859"/>
                </a:lnTo>
                <a:lnTo>
                  <a:pt x="85077" y="74519"/>
                </a:lnTo>
                <a:lnTo>
                  <a:pt x="84379" y="82859"/>
                </a:lnTo>
                <a:lnTo>
                  <a:pt x="81914" y="82859"/>
                </a:lnTo>
                <a:lnTo>
                  <a:pt x="81216" y="74519"/>
                </a:lnTo>
                <a:lnTo>
                  <a:pt x="81216" y="82859"/>
                </a:lnTo>
                <a:lnTo>
                  <a:pt x="78956" y="82859"/>
                </a:lnTo>
                <a:lnTo>
                  <a:pt x="78956" y="63346"/>
                </a:lnTo>
                <a:lnTo>
                  <a:pt x="82612" y="63346"/>
                </a:lnTo>
                <a:lnTo>
                  <a:pt x="83146" y="70001"/>
                </a:lnTo>
                <a:lnTo>
                  <a:pt x="83680" y="63346"/>
                </a:lnTo>
                <a:close/>
                <a:moveTo>
                  <a:pt x="96990" y="63346"/>
                </a:moveTo>
                <a:lnTo>
                  <a:pt x="96990" y="82859"/>
                </a:lnTo>
                <a:lnTo>
                  <a:pt x="94772" y="82859"/>
                </a:lnTo>
                <a:lnTo>
                  <a:pt x="94772" y="74519"/>
                </a:lnTo>
                <a:lnTo>
                  <a:pt x="94074" y="82859"/>
                </a:lnTo>
                <a:lnTo>
                  <a:pt x="91609" y="82859"/>
                </a:lnTo>
                <a:lnTo>
                  <a:pt x="90910" y="74519"/>
                </a:lnTo>
                <a:lnTo>
                  <a:pt x="90910" y="82859"/>
                </a:lnTo>
                <a:lnTo>
                  <a:pt x="88651" y="82859"/>
                </a:lnTo>
                <a:lnTo>
                  <a:pt x="88651" y="63346"/>
                </a:lnTo>
                <a:lnTo>
                  <a:pt x="92307" y="63346"/>
                </a:lnTo>
                <a:lnTo>
                  <a:pt x="92841" y="70001"/>
                </a:lnTo>
                <a:lnTo>
                  <a:pt x="93375" y="63346"/>
                </a:lnTo>
                <a:close/>
                <a:moveTo>
                  <a:pt x="106726" y="63346"/>
                </a:moveTo>
                <a:lnTo>
                  <a:pt x="106726" y="82859"/>
                </a:lnTo>
                <a:lnTo>
                  <a:pt x="104467" y="82859"/>
                </a:lnTo>
                <a:lnTo>
                  <a:pt x="104467" y="74519"/>
                </a:lnTo>
                <a:lnTo>
                  <a:pt x="103769" y="82859"/>
                </a:lnTo>
                <a:lnTo>
                  <a:pt x="101304" y="82859"/>
                </a:lnTo>
                <a:lnTo>
                  <a:pt x="100605" y="74519"/>
                </a:lnTo>
                <a:lnTo>
                  <a:pt x="100605" y="82859"/>
                </a:lnTo>
                <a:lnTo>
                  <a:pt x="98387" y="82859"/>
                </a:lnTo>
                <a:lnTo>
                  <a:pt x="98387" y="63346"/>
                </a:lnTo>
                <a:lnTo>
                  <a:pt x="102002" y="63346"/>
                </a:lnTo>
                <a:lnTo>
                  <a:pt x="102536" y="70001"/>
                </a:lnTo>
                <a:lnTo>
                  <a:pt x="103070" y="63346"/>
                </a:lnTo>
                <a:close/>
                <a:moveTo>
                  <a:pt x="116421" y="63346"/>
                </a:moveTo>
                <a:lnTo>
                  <a:pt x="116421" y="82859"/>
                </a:lnTo>
                <a:lnTo>
                  <a:pt x="114162" y="82859"/>
                </a:lnTo>
                <a:lnTo>
                  <a:pt x="114162" y="74519"/>
                </a:lnTo>
                <a:lnTo>
                  <a:pt x="113505" y="82859"/>
                </a:lnTo>
                <a:lnTo>
                  <a:pt x="110999" y="82859"/>
                </a:lnTo>
                <a:lnTo>
                  <a:pt x="110300" y="74519"/>
                </a:lnTo>
                <a:lnTo>
                  <a:pt x="110300" y="82859"/>
                </a:lnTo>
                <a:lnTo>
                  <a:pt x="108082" y="82859"/>
                </a:lnTo>
                <a:lnTo>
                  <a:pt x="108082" y="63346"/>
                </a:lnTo>
                <a:lnTo>
                  <a:pt x="111697" y="63346"/>
                </a:lnTo>
                <a:lnTo>
                  <a:pt x="112231" y="70001"/>
                </a:lnTo>
                <a:lnTo>
                  <a:pt x="112806" y="63346"/>
                </a:lnTo>
                <a:close/>
                <a:moveTo>
                  <a:pt x="9695" y="83927"/>
                </a:moveTo>
                <a:lnTo>
                  <a:pt x="9695" y="103440"/>
                </a:lnTo>
                <a:lnTo>
                  <a:pt x="7436" y="103440"/>
                </a:lnTo>
                <a:lnTo>
                  <a:pt x="7436" y="95142"/>
                </a:lnTo>
                <a:lnTo>
                  <a:pt x="6778" y="103440"/>
                </a:lnTo>
                <a:lnTo>
                  <a:pt x="4272" y="103440"/>
                </a:lnTo>
                <a:lnTo>
                  <a:pt x="3615" y="95142"/>
                </a:lnTo>
                <a:lnTo>
                  <a:pt x="3615" y="103440"/>
                </a:lnTo>
                <a:lnTo>
                  <a:pt x="1356" y="103440"/>
                </a:lnTo>
                <a:lnTo>
                  <a:pt x="1356" y="83927"/>
                </a:lnTo>
                <a:lnTo>
                  <a:pt x="4971" y="83927"/>
                </a:lnTo>
                <a:lnTo>
                  <a:pt x="5546" y="90582"/>
                </a:lnTo>
                <a:lnTo>
                  <a:pt x="6080" y="83927"/>
                </a:lnTo>
                <a:close/>
                <a:moveTo>
                  <a:pt x="19390" y="83927"/>
                </a:moveTo>
                <a:lnTo>
                  <a:pt x="19390" y="103440"/>
                </a:lnTo>
                <a:lnTo>
                  <a:pt x="17172" y="103440"/>
                </a:lnTo>
                <a:lnTo>
                  <a:pt x="17172" y="95142"/>
                </a:lnTo>
                <a:lnTo>
                  <a:pt x="16473" y="103440"/>
                </a:lnTo>
                <a:lnTo>
                  <a:pt x="13967" y="103440"/>
                </a:lnTo>
                <a:lnTo>
                  <a:pt x="13310" y="95142"/>
                </a:lnTo>
                <a:lnTo>
                  <a:pt x="13310" y="103440"/>
                </a:lnTo>
                <a:lnTo>
                  <a:pt x="11051" y="103440"/>
                </a:lnTo>
                <a:lnTo>
                  <a:pt x="11051" y="83927"/>
                </a:lnTo>
                <a:lnTo>
                  <a:pt x="14707" y="83927"/>
                </a:lnTo>
                <a:lnTo>
                  <a:pt x="15241" y="90582"/>
                </a:lnTo>
                <a:lnTo>
                  <a:pt x="15775" y="83927"/>
                </a:lnTo>
                <a:close/>
                <a:moveTo>
                  <a:pt x="29126" y="83927"/>
                </a:moveTo>
                <a:lnTo>
                  <a:pt x="29126" y="103440"/>
                </a:lnTo>
                <a:lnTo>
                  <a:pt x="26866" y="103440"/>
                </a:lnTo>
                <a:lnTo>
                  <a:pt x="26866" y="95142"/>
                </a:lnTo>
                <a:lnTo>
                  <a:pt x="26168" y="103440"/>
                </a:lnTo>
                <a:lnTo>
                  <a:pt x="23703" y="103440"/>
                </a:lnTo>
                <a:lnTo>
                  <a:pt x="23005" y="95142"/>
                </a:lnTo>
                <a:lnTo>
                  <a:pt x="23005" y="103440"/>
                </a:lnTo>
                <a:lnTo>
                  <a:pt x="20745" y="103440"/>
                </a:lnTo>
                <a:lnTo>
                  <a:pt x="20745" y="83927"/>
                </a:lnTo>
                <a:lnTo>
                  <a:pt x="24402" y="83927"/>
                </a:lnTo>
                <a:lnTo>
                  <a:pt x="24936" y="90582"/>
                </a:lnTo>
                <a:lnTo>
                  <a:pt x="25470" y="83927"/>
                </a:lnTo>
                <a:close/>
                <a:moveTo>
                  <a:pt x="38821" y="83927"/>
                </a:moveTo>
                <a:lnTo>
                  <a:pt x="38821" y="103440"/>
                </a:lnTo>
                <a:lnTo>
                  <a:pt x="36561" y="103440"/>
                </a:lnTo>
                <a:lnTo>
                  <a:pt x="36561" y="95142"/>
                </a:lnTo>
                <a:lnTo>
                  <a:pt x="35863" y="103440"/>
                </a:lnTo>
                <a:lnTo>
                  <a:pt x="33398" y="103440"/>
                </a:lnTo>
                <a:lnTo>
                  <a:pt x="32700" y="95142"/>
                </a:lnTo>
                <a:lnTo>
                  <a:pt x="32700" y="103440"/>
                </a:lnTo>
                <a:lnTo>
                  <a:pt x="30440" y="103440"/>
                </a:lnTo>
                <a:lnTo>
                  <a:pt x="30440" y="83927"/>
                </a:lnTo>
                <a:lnTo>
                  <a:pt x="34097" y="83927"/>
                </a:lnTo>
                <a:lnTo>
                  <a:pt x="34631" y="90582"/>
                </a:lnTo>
                <a:lnTo>
                  <a:pt x="35165" y="83927"/>
                </a:lnTo>
                <a:close/>
                <a:moveTo>
                  <a:pt x="48516" y="83927"/>
                </a:moveTo>
                <a:lnTo>
                  <a:pt x="48516" y="103440"/>
                </a:lnTo>
                <a:lnTo>
                  <a:pt x="46256" y="103440"/>
                </a:lnTo>
                <a:lnTo>
                  <a:pt x="46256" y="95142"/>
                </a:lnTo>
                <a:lnTo>
                  <a:pt x="45558" y="103440"/>
                </a:lnTo>
                <a:lnTo>
                  <a:pt x="43093" y="103440"/>
                </a:lnTo>
                <a:lnTo>
                  <a:pt x="42436" y="95142"/>
                </a:lnTo>
                <a:lnTo>
                  <a:pt x="42436" y="103440"/>
                </a:lnTo>
                <a:lnTo>
                  <a:pt x="40176" y="103440"/>
                </a:lnTo>
                <a:lnTo>
                  <a:pt x="40176" y="83927"/>
                </a:lnTo>
                <a:lnTo>
                  <a:pt x="43791" y="83927"/>
                </a:lnTo>
                <a:lnTo>
                  <a:pt x="44326" y="90582"/>
                </a:lnTo>
                <a:lnTo>
                  <a:pt x="44860" y="83927"/>
                </a:lnTo>
                <a:close/>
                <a:moveTo>
                  <a:pt x="58211" y="83927"/>
                </a:moveTo>
                <a:lnTo>
                  <a:pt x="58211" y="103440"/>
                </a:lnTo>
                <a:lnTo>
                  <a:pt x="55951" y="103440"/>
                </a:lnTo>
                <a:lnTo>
                  <a:pt x="55951" y="95142"/>
                </a:lnTo>
                <a:lnTo>
                  <a:pt x="55294" y="103440"/>
                </a:lnTo>
                <a:lnTo>
                  <a:pt x="52788" y="103440"/>
                </a:lnTo>
                <a:lnTo>
                  <a:pt x="52131" y="95142"/>
                </a:lnTo>
                <a:lnTo>
                  <a:pt x="52131" y="103440"/>
                </a:lnTo>
                <a:lnTo>
                  <a:pt x="49871" y="103440"/>
                </a:lnTo>
                <a:lnTo>
                  <a:pt x="49871" y="83927"/>
                </a:lnTo>
                <a:lnTo>
                  <a:pt x="53486" y="83927"/>
                </a:lnTo>
                <a:lnTo>
                  <a:pt x="54020" y="90582"/>
                </a:lnTo>
                <a:lnTo>
                  <a:pt x="54596" y="83927"/>
                </a:lnTo>
                <a:close/>
                <a:moveTo>
                  <a:pt x="67906" y="83927"/>
                </a:moveTo>
                <a:lnTo>
                  <a:pt x="67906" y="103440"/>
                </a:lnTo>
                <a:lnTo>
                  <a:pt x="65646" y="103440"/>
                </a:lnTo>
                <a:lnTo>
                  <a:pt x="65646" y="95142"/>
                </a:lnTo>
                <a:lnTo>
                  <a:pt x="64989" y="103440"/>
                </a:lnTo>
                <a:lnTo>
                  <a:pt x="62483" y="103440"/>
                </a:lnTo>
                <a:lnTo>
                  <a:pt x="61826" y="95142"/>
                </a:lnTo>
                <a:lnTo>
                  <a:pt x="61826" y="103440"/>
                </a:lnTo>
                <a:lnTo>
                  <a:pt x="59566" y="103440"/>
                </a:lnTo>
                <a:lnTo>
                  <a:pt x="59566" y="83927"/>
                </a:lnTo>
                <a:lnTo>
                  <a:pt x="63181" y="83927"/>
                </a:lnTo>
                <a:lnTo>
                  <a:pt x="63715" y="90582"/>
                </a:lnTo>
                <a:lnTo>
                  <a:pt x="64290" y="83927"/>
                </a:lnTo>
                <a:close/>
                <a:moveTo>
                  <a:pt x="77600" y="83927"/>
                </a:moveTo>
                <a:lnTo>
                  <a:pt x="77600" y="103440"/>
                </a:lnTo>
                <a:lnTo>
                  <a:pt x="75341" y="103440"/>
                </a:lnTo>
                <a:lnTo>
                  <a:pt x="75341" y="95142"/>
                </a:lnTo>
                <a:lnTo>
                  <a:pt x="74684" y="103440"/>
                </a:lnTo>
                <a:lnTo>
                  <a:pt x="72178" y="103440"/>
                </a:lnTo>
                <a:lnTo>
                  <a:pt x="71521" y="95142"/>
                </a:lnTo>
                <a:lnTo>
                  <a:pt x="71521" y="103440"/>
                </a:lnTo>
                <a:lnTo>
                  <a:pt x="69261" y="103440"/>
                </a:lnTo>
                <a:lnTo>
                  <a:pt x="69261" y="83927"/>
                </a:lnTo>
                <a:lnTo>
                  <a:pt x="72876" y="83927"/>
                </a:lnTo>
                <a:lnTo>
                  <a:pt x="73451" y="90582"/>
                </a:lnTo>
                <a:lnTo>
                  <a:pt x="73985" y="83927"/>
                </a:lnTo>
                <a:close/>
                <a:moveTo>
                  <a:pt x="87295" y="83927"/>
                </a:moveTo>
                <a:lnTo>
                  <a:pt x="87295" y="103440"/>
                </a:lnTo>
                <a:lnTo>
                  <a:pt x="85077" y="103440"/>
                </a:lnTo>
                <a:lnTo>
                  <a:pt x="85077" y="95142"/>
                </a:lnTo>
                <a:lnTo>
                  <a:pt x="84379" y="103440"/>
                </a:lnTo>
                <a:lnTo>
                  <a:pt x="81914" y="103440"/>
                </a:lnTo>
                <a:lnTo>
                  <a:pt x="81216" y="95142"/>
                </a:lnTo>
                <a:lnTo>
                  <a:pt x="81216" y="103440"/>
                </a:lnTo>
                <a:lnTo>
                  <a:pt x="78956" y="103440"/>
                </a:lnTo>
                <a:lnTo>
                  <a:pt x="78956" y="83927"/>
                </a:lnTo>
                <a:lnTo>
                  <a:pt x="82612" y="83927"/>
                </a:lnTo>
                <a:lnTo>
                  <a:pt x="83146" y="90582"/>
                </a:lnTo>
                <a:lnTo>
                  <a:pt x="83680" y="83927"/>
                </a:lnTo>
                <a:close/>
                <a:moveTo>
                  <a:pt x="96990" y="83927"/>
                </a:moveTo>
                <a:lnTo>
                  <a:pt x="96990" y="103440"/>
                </a:lnTo>
                <a:lnTo>
                  <a:pt x="94772" y="103440"/>
                </a:lnTo>
                <a:lnTo>
                  <a:pt x="94772" y="95142"/>
                </a:lnTo>
                <a:lnTo>
                  <a:pt x="94074" y="103440"/>
                </a:lnTo>
                <a:lnTo>
                  <a:pt x="91609" y="103440"/>
                </a:lnTo>
                <a:lnTo>
                  <a:pt x="90910" y="95142"/>
                </a:lnTo>
                <a:lnTo>
                  <a:pt x="90910" y="103440"/>
                </a:lnTo>
                <a:lnTo>
                  <a:pt x="88651" y="103440"/>
                </a:lnTo>
                <a:lnTo>
                  <a:pt x="88651" y="83927"/>
                </a:lnTo>
                <a:lnTo>
                  <a:pt x="92307" y="83927"/>
                </a:lnTo>
                <a:lnTo>
                  <a:pt x="92841" y="90582"/>
                </a:lnTo>
                <a:lnTo>
                  <a:pt x="93375" y="83927"/>
                </a:lnTo>
                <a:close/>
                <a:moveTo>
                  <a:pt x="106726" y="83927"/>
                </a:moveTo>
                <a:lnTo>
                  <a:pt x="106726" y="103440"/>
                </a:lnTo>
                <a:lnTo>
                  <a:pt x="104467" y="103440"/>
                </a:lnTo>
                <a:lnTo>
                  <a:pt x="104467" y="95142"/>
                </a:lnTo>
                <a:lnTo>
                  <a:pt x="103769" y="103440"/>
                </a:lnTo>
                <a:lnTo>
                  <a:pt x="101304" y="103440"/>
                </a:lnTo>
                <a:lnTo>
                  <a:pt x="100605" y="95142"/>
                </a:lnTo>
                <a:lnTo>
                  <a:pt x="100605" y="103440"/>
                </a:lnTo>
                <a:lnTo>
                  <a:pt x="98387" y="103440"/>
                </a:lnTo>
                <a:lnTo>
                  <a:pt x="98387" y="83927"/>
                </a:lnTo>
                <a:lnTo>
                  <a:pt x="102002" y="83927"/>
                </a:lnTo>
                <a:lnTo>
                  <a:pt x="102536" y="90582"/>
                </a:lnTo>
                <a:lnTo>
                  <a:pt x="103070" y="83927"/>
                </a:lnTo>
                <a:close/>
                <a:moveTo>
                  <a:pt x="116421" y="83927"/>
                </a:moveTo>
                <a:lnTo>
                  <a:pt x="116421" y="103440"/>
                </a:lnTo>
                <a:lnTo>
                  <a:pt x="114162" y="103440"/>
                </a:lnTo>
                <a:lnTo>
                  <a:pt x="114162" y="95142"/>
                </a:lnTo>
                <a:lnTo>
                  <a:pt x="113505" y="103440"/>
                </a:lnTo>
                <a:lnTo>
                  <a:pt x="110999" y="103440"/>
                </a:lnTo>
                <a:lnTo>
                  <a:pt x="110300" y="95142"/>
                </a:lnTo>
                <a:lnTo>
                  <a:pt x="110300" y="103440"/>
                </a:lnTo>
                <a:lnTo>
                  <a:pt x="108082" y="103440"/>
                </a:lnTo>
                <a:lnTo>
                  <a:pt x="108082" y="83927"/>
                </a:lnTo>
                <a:lnTo>
                  <a:pt x="111697" y="83927"/>
                </a:lnTo>
                <a:lnTo>
                  <a:pt x="112231" y="90582"/>
                </a:lnTo>
                <a:lnTo>
                  <a:pt x="112806" y="83927"/>
                </a:lnTo>
                <a:close/>
                <a:moveTo>
                  <a:pt x="9695" y="104508"/>
                </a:moveTo>
                <a:lnTo>
                  <a:pt x="9695" y="124021"/>
                </a:lnTo>
                <a:lnTo>
                  <a:pt x="7436" y="124021"/>
                </a:lnTo>
                <a:lnTo>
                  <a:pt x="7436" y="115723"/>
                </a:lnTo>
                <a:lnTo>
                  <a:pt x="6778" y="124021"/>
                </a:lnTo>
                <a:lnTo>
                  <a:pt x="4272" y="124021"/>
                </a:lnTo>
                <a:lnTo>
                  <a:pt x="3615" y="115723"/>
                </a:lnTo>
                <a:lnTo>
                  <a:pt x="3615" y="124021"/>
                </a:lnTo>
                <a:lnTo>
                  <a:pt x="1356" y="124021"/>
                </a:lnTo>
                <a:lnTo>
                  <a:pt x="1356" y="104508"/>
                </a:lnTo>
                <a:lnTo>
                  <a:pt x="4971" y="104508"/>
                </a:lnTo>
                <a:lnTo>
                  <a:pt x="5546" y="111163"/>
                </a:lnTo>
                <a:lnTo>
                  <a:pt x="6080" y="104508"/>
                </a:lnTo>
                <a:close/>
                <a:moveTo>
                  <a:pt x="19390" y="104508"/>
                </a:moveTo>
                <a:lnTo>
                  <a:pt x="19390" y="124021"/>
                </a:lnTo>
                <a:lnTo>
                  <a:pt x="17172" y="124021"/>
                </a:lnTo>
                <a:lnTo>
                  <a:pt x="17172" y="115723"/>
                </a:lnTo>
                <a:lnTo>
                  <a:pt x="16473" y="124021"/>
                </a:lnTo>
                <a:lnTo>
                  <a:pt x="13967" y="124021"/>
                </a:lnTo>
                <a:lnTo>
                  <a:pt x="13310" y="115723"/>
                </a:lnTo>
                <a:lnTo>
                  <a:pt x="13310" y="124021"/>
                </a:lnTo>
                <a:lnTo>
                  <a:pt x="11051" y="124021"/>
                </a:lnTo>
                <a:lnTo>
                  <a:pt x="11051" y="104508"/>
                </a:lnTo>
                <a:lnTo>
                  <a:pt x="14707" y="104508"/>
                </a:lnTo>
                <a:lnTo>
                  <a:pt x="15241" y="111163"/>
                </a:lnTo>
                <a:lnTo>
                  <a:pt x="15775" y="104508"/>
                </a:lnTo>
                <a:close/>
                <a:moveTo>
                  <a:pt x="29126" y="104508"/>
                </a:moveTo>
                <a:lnTo>
                  <a:pt x="29126" y="124021"/>
                </a:lnTo>
                <a:lnTo>
                  <a:pt x="26866" y="124021"/>
                </a:lnTo>
                <a:lnTo>
                  <a:pt x="26866" y="115723"/>
                </a:lnTo>
                <a:lnTo>
                  <a:pt x="26168" y="124021"/>
                </a:lnTo>
                <a:lnTo>
                  <a:pt x="23703" y="124021"/>
                </a:lnTo>
                <a:lnTo>
                  <a:pt x="23005" y="115723"/>
                </a:lnTo>
                <a:lnTo>
                  <a:pt x="23005" y="124021"/>
                </a:lnTo>
                <a:lnTo>
                  <a:pt x="20745" y="124021"/>
                </a:lnTo>
                <a:lnTo>
                  <a:pt x="20745" y="104508"/>
                </a:lnTo>
                <a:lnTo>
                  <a:pt x="24402" y="104508"/>
                </a:lnTo>
                <a:lnTo>
                  <a:pt x="24936" y="111163"/>
                </a:lnTo>
                <a:lnTo>
                  <a:pt x="25470" y="104508"/>
                </a:lnTo>
                <a:close/>
                <a:moveTo>
                  <a:pt x="38821" y="104508"/>
                </a:moveTo>
                <a:lnTo>
                  <a:pt x="38821" y="124021"/>
                </a:lnTo>
                <a:lnTo>
                  <a:pt x="36561" y="124021"/>
                </a:lnTo>
                <a:lnTo>
                  <a:pt x="36561" y="115723"/>
                </a:lnTo>
                <a:lnTo>
                  <a:pt x="35863" y="124021"/>
                </a:lnTo>
                <a:lnTo>
                  <a:pt x="33398" y="124021"/>
                </a:lnTo>
                <a:lnTo>
                  <a:pt x="32700" y="115723"/>
                </a:lnTo>
                <a:lnTo>
                  <a:pt x="32700" y="124021"/>
                </a:lnTo>
                <a:lnTo>
                  <a:pt x="30440" y="124021"/>
                </a:lnTo>
                <a:lnTo>
                  <a:pt x="30440" y="104508"/>
                </a:lnTo>
                <a:lnTo>
                  <a:pt x="34097" y="104508"/>
                </a:lnTo>
                <a:lnTo>
                  <a:pt x="34631" y="111163"/>
                </a:lnTo>
                <a:lnTo>
                  <a:pt x="35165" y="104508"/>
                </a:lnTo>
                <a:close/>
                <a:moveTo>
                  <a:pt x="48516" y="104508"/>
                </a:moveTo>
                <a:lnTo>
                  <a:pt x="48516" y="124021"/>
                </a:lnTo>
                <a:lnTo>
                  <a:pt x="46256" y="124021"/>
                </a:lnTo>
                <a:lnTo>
                  <a:pt x="46256" y="115723"/>
                </a:lnTo>
                <a:lnTo>
                  <a:pt x="45558" y="124021"/>
                </a:lnTo>
                <a:lnTo>
                  <a:pt x="43093" y="124021"/>
                </a:lnTo>
                <a:lnTo>
                  <a:pt x="42436" y="115723"/>
                </a:lnTo>
                <a:lnTo>
                  <a:pt x="42436" y="124021"/>
                </a:lnTo>
                <a:lnTo>
                  <a:pt x="40176" y="124021"/>
                </a:lnTo>
                <a:lnTo>
                  <a:pt x="40176" y="104508"/>
                </a:lnTo>
                <a:lnTo>
                  <a:pt x="43791" y="104508"/>
                </a:lnTo>
                <a:lnTo>
                  <a:pt x="44326" y="111163"/>
                </a:lnTo>
                <a:lnTo>
                  <a:pt x="44860" y="104508"/>
                </a:lnTo>
                <a:close/>
                <a:moveTo>
                  <a:pt x="58211" y="104508"/>
                </a:moveTo>
                <a:lnTo>
                  <a:pt x="58211" y="124021"/>
                </a:lnTo>
                <a:lnTo>
                  <a:pt x="55951" y="124021"/>
                </a:lnTo>
                <a:lnTo>
                  <a:pt x="55951" y="115723"/>
                </a:lnTo>
                <a:lnTo>
                  <a:pt x="55294" y="124021"/>
                </a:lnTo>
                <a:lnTo>
                  <a:pt x="52788" y="124021"/>
                </a:lnTo>
                <a:lnTo>
                  <a:pt x="52131" y="115723"/>
                </a:lnTo>
                <a:lnTo>
                  <a:pt x="52131" y="124021"/>
                </a:lnTo>
                <a:lnTo>
                  <a:pt x="49871" y="124021"/>
                </a:lnTo>
                <a:lnTo>
                  <a:pt x="49871" y="104508"/>
                </a:lnTo>
                <a:lnTo>
                  <a:pt x="53486" y="104508"/>
                </a:lnTo>
                <a:lnTo>
                  <a:pt x="54020" y="111163"/>
                </a:lnTo>
                <a:lnTo>
                  <a:pt x="54596" y="104508"/>
                </a:lnTo>
                <a:close/>
                <a:moveTo>
                  <a:pt x="67906" y="104508"/>
                </a:moveTo>
                <a:lnTo>
                  <a:pt x="67906" y="124021"/>
                </a:lnTo>
                <a:lnTo>
                  <a:pt x="65646" y="124021"/>
                </a:lnTo>
                <a:lnTo>
                  <a:pt x="65646" y="115723"/>
                </a:lnTo>
                <a:lnTo>
                  <a:pt x="64989" y="124021"/>
                </a:lnTo>
                <a:lnTo>
                  <a:pt x="62483" y="124021"/>
                </a:lnTo>
                <a:lnTo>
                  <a:pt x="61826" y="115723"/>
                </a:lnTo>
                <a:lnTo>
                  <a:pt x="61826" y="124021"/>
                </a:lnTo>
                <a:lnTo>
                  <a:pt x="59566" y="124021"/>
                </a:lnTo>
                <a:lnTo>
                  <a:pt x="59566" y="104508"/>
                </a:lnTo>
                <a:lnTo>
                  <a:pt x="63181" y="104508"/>
                </a:lnTo>
                <a:lnTo>
                  <a:pt x="63715" y="111163"/>
                </a:lnTo>
                <a:lnTo>
                  <a:pt x="64290" y="104508"/>
                </a:lnTo>
                <a:close/>
                <a:moveTo>
                  <a:pt x="77600" y="104508"/>
                </a:moveTo>
                <a:lnTo>
                  <a:pt x="77600" y="124021"/>
                </a:lnTo>
                <a:lnTo>
                  <a:pt x="75341" y="124021"/>
                </a:lnTo>
                <a:lnTo>
                  <a:pt x="75341" y="115723"/>
                </a:lnTo>
                <a:lnTo>
                  <a:pt x="74684" y="124021"/>
                </a:lnTo>
                <a:lnTo>
                  <a:pt x="72178" y="124021"/>
                </a:lnTo>
                <a:lnTo>
                  <a:pt x="71521" y="115723"/>
                </a:lnTo>
                <a:lnTo>
                  <a:pt x="71521" y="124021"/>
                </a:lnTo>
                <a:lnTo>
                  <a:pt x="69261" y="124021"/>
                </a:lnTo>
                <a:lnTo>
                  <a:pt x="69261" y="104508"/>
                </a:lnTo>
                <a:lnTo>
                  <a:pt x="72876" y="104508"/>
                </a:lnTo>
                <a:lnTo>
                  <a:pt x="73451" y="111163"/>
                </a:lnTo>
                <a:lnTo>
                  <a:pt x="73985" y="104508"/>
                </a:lnTo>
                <a:close/>
                <a:moveTo>
                  <a:pt x="87295" y="104508"/>
                </a:moveTo>
                <a:lnTo>
                  <a:pt x="87295" y="124021"/>
                </a:lnTo>
                <a:lnTo>
                  <a:pt x="85077" y="124021"/>
                </a:lnTo>
                <a:lnTo>
                  <a:pt x="85077" y="115723"/>
                </a:lnTo>
                <a:lnTo>
                  <a:pt x="84379" y="124021"/>
                </a:lnTo>
                <a:lnTo>
                  <a:pt x="81914" y="124021"/>
                </a:lnTo>
                <a:lnTo>
                  <a:pt x="81216" y="115723"/>
                </a:lnTo>
                <a:lnTo>
                  <a:pt x="81216" y="124021"/>
                </a:lnTo>
                <a:lnTo>
                  <a:pt x="78956" y="124021"/>
                </a:lnTo>
                <a:lnTo>
                  <a:pt x="78956" y="104508"/>
                </a:lnTo>
                <a:lnTo>
                  <a:pt x="82612" y="104508"/>
                </a:lnTo>
                <a:lnTo>
                  <a:pt x="83146" y="111163"/>
                </a:lnTo>
                <a:lnTo>
                  <a:pt x="83680" y="104508"/>
                </a:lnTo>
                <a:close/>
                <a:moveTo>
                  <a:pt x="96990" y="104508"/>
                </a:moveTo>
                <a:lnTo>
                  <a:pt x="96990" y="124021"/>
                </a:lnTo>
                <a:lnTo>
                  <a:pt x="94772" y="124021"/>
                </a:lnTo>
                <a:lnTo>
                  <a:pt x="94772" y="115723"/>
                </a:lnTo>
                <a:lnTo>
                  <a:pt x="94074" y="124021"/>
                </a:lnTo>
                <a:lnTo>
                  <a:pt x="91609" y="124021"/>
                </a:lnTo>
                <a:lnTo>
                  <a:pt x="90910" y="115723"/>
                </a:lnTo>
                <a:lnTo>
                  <a:pt x="90910" y="124021"/>
                </a:lnTo>
                <a:lnTo>
                  <a:pt x="88651" y="124021"/>
                </a:lnTo>
                <a:lnTo>
                  <a:pt x="88651" y="104508"/>
                </a:lnTo>
                <a:lnTo>
                  <a:pt x="92307" y="104508"/>
                </a:lnTo>
                <a:lnTo>
                  <a:pt x="92841" y="111163"/>
                </a:lnTo>
                <a:lnTo>
                  <a:pt x="93375" y="104508"/>
                </a:lnTo>
                <a:close/>
                <a:moveTo>
                  <a:pt x="106726" y="104508"/>
                </a:moveTo>
                <a:lnTo>
                  <a:pt x="106726" y="124021"/>
                </a:lnTo>
                <a:lnTo>
                  <a:pt x="104467" y="124021"/>
                </a:lnTo>
                <a:lnTo>
                  <a:pt x="104467" y="115723"/>
                </a:lnTo>
                <a:lnTo>
                  <a:pt x="103769" y="124021"/>
                </a:lnTo>
                <a:lnTo>
                  <a:pt x="101304" y="124021"/>
                </a:lnTo>
                <a:lnTo>
                  <a:pt x="100605" y="115723"/>
                </a:lnTo>
                <a:lnTo>
                  <a:pt x="100605" y="124021"/>
                </a:lnTo>
                <a:lnTo>
                  <a:pt x="98387" y="124021"/>
                </a:lnTo>
                <a:lnTo>
                  <a:pt x="98387" y="104508"/>
                </a:lnTo>
                <a:lnTo>
                  <a:pt x="102002" y="104508"/>
                </a:lnTo>
                <a:lnTo>
                  <a:pt x="102536" y="111163"/>
                </a:lnTo>
                <a:lnTo>
                  <a:pt x="103070" y="104508"/>
                </a:lnTo>
                <a:close/>
                <a:moveTo>
                  <a:pt x="116421" y="104508"/>
                </a:moveTo>
                <a:lnTo>
                  <a:pt x="116421" y="124021"/>
                </a:lnTo>
                <a:lnTo>
                  <a:pt x="114162" y="124021"/>
                </a:lnTo>
                <a:lnTo>
                  <a:pt x="114162" y="115723"/>
                </a:lnTo>
                <a:lnTo>
                  <a:pt x="113505" y="124021"/>
                </a:lnTo>
                <a:lnTo>
                  <a:pt x="110999" y="124021"/>
                </a:lnTo>
                <a:lnTo>
                  <a:pt x="110300" y="115723"/>
                </a:lnTo>
                <a:lnTo>
                  <a:pt x="110300" y="124021"/>
                </a:lnTo>
                <a:lnTo>
                  <a:pt x="108082" y="124021"/>
                </a:lnTo>
                <a:lnTo>
                  <a:pt x="108082" y="104508"/>
                </a:lnTo>
                <a:lnTo>
                  <a:pt x="111697" y="104508"/>
                </a:lnTo>
                <a:lnTo>
                  <a:pt x="112231" y="111163"/>
                </a:lnTo>
                <a:lnTo>
                  <a:pt x="112806" y="104508"/>
                </a:lnTo>
                <a:close/>
                <a:moveTo>
                  <a:pt x="9695" y="125089"/>
                </a:moveTo>
                <a:lnTo>
                  <a:pt x="9695" y="144602"/>
                </a:lnTo>
                <a:lnTo>
                  <a:pt x="7436" y="144602"/>
                </a:lnTo>
                <a:lnTo>
                  <a:pt x="7436" y="136304"/>
                </a:lnTo>
                <a:lnTo>
                  <a:pt x="6778" y="144602"/>
                </a:lnTo>
                <a:lnTo>
                  <a:pt x="4272" y="144602"/>
                </a:lnTo>
                <a:lnTo>
                  <a:pt x="3615" y="136304"/>
                </a:lnTo>
                <a:lnTo>
                  <a:pt x="3615" y="144602"/>
                </a:lnTo>
                <a:lnTo>
                  <a:pt x="1356" y="144602"/>
                </a:lnTo>
                <a:lnTo>
                  <a:pt x="1356" y="125089"/>
                </a:lnTo>
                <a:lnTo>
                  <a:pt x="4971" y="125089"/>
                </a:lnTo>
                <a:lnTo>
                  <a:pt x="5546" y="131744"/>
                </a:lnTo>
                <a:lnTo>
                  <a:pt x="6080" y="125089"/>
                </a:lnTo>
                <a:close/>
                <a:moveTo>
                  <a:pt x="19390" y="125089"/>
                </a:moveTo>
                <a:lnTo>
                  <a:pt x="19390" y="144602"/>
                </a:lnTo>
                <a:lnTo>
                  <a:pt x="17172" y="144602"/>
                </a:lnTo>
                <a:lnTo>
                  <a:pt x="17172" y="136304"/>
                </a:lnTo>
                <a:lnTo>
                  <a:pt x="16473" y="144602"/>
                </a:lnTo>
                <a:lnTo>
                  <a:pt x="13967" y="144602"/>
                </a:lnTo>
                <a:lnTo>
                  <a:pt x="13310" y="136304"/>
                </a:lnTo>
                <a:lnTo>
                  <a:pt x="13310" y="144602"/>
                </a:lnTo>
                <a:lnTo>
                  <a:pt x="11051" y="144602"/>
                </a:lnTo>
                <a:lnTo>
                  <a:pt x="11051" y="125089"/>
                </a:lnTo>
                <a:lnTo>
                  <a:pt x="14707" y="125089"/>
                </a:lnTo>
                <a:lnTo>
                  <a:pt x="15241" y="131744"/>
                </a:lnTo>
                <a:lnTo>
                  <a:pt x="15775" y="125089"/>
                </a:lnTo>
                <a:close/>
                <a:moveTo>
                  <a:pt x="29126" y="125089"/>
                </a:moveTo>
                <a:lnTo>
                  <a:pt x="29126" y="144602"/>
                </a:lnTo>
                <a:lnTo>
                  <a:pt x="26866" y="144602"/>
                </a:lnTo>
                <a:lnTo>
                  <a:pt x="26866" y="136304"/>
                </a:lnTo>
                <a:lnTo>
                  <a:pt x="26168" y="144602"/>
                </a:lnTo>
                <a:lnTo>
                  <a:pt x="23703" y="144602"/>
                </a:lnTo>
                <a:lnTo>
                  <a:pt x="23005" y="136304"/>
                </a:lnTo>
                <a:lnTo>
                  <a:pt x="23005" y="144602"/>
                </a:lnTo>
                <a:lnTo>
                  <a:pt x="20745" y="144602"/>
                </a:lnTo>
                <a:lnTo>
                  <a:pt x="20745" y="125089"/>
                </a:lnTo>
                <a:lnTo>
                  <a:pt x="24402" y="125089"/>
                </a:lnTo>
                <a:lnTo>
                  <a:pt x="24936" y="131744"/>
                </a:lnTo>
                <a:lnTo>
                  <a:pt x="25470" y="125089"/>
                </a:lnTo>
                <a:close/>
                <a:moveTo>
                  <a:pt x="38821" y="125089"/>
                </a:moveTo>
                <a:lnTo>
                  <a:pt x="38821" y="144602"/>
                </a:lnTo>
                <a:lnTo>
                  <a:pt x="36561" y="144602"/>
                </a:lnTo>
                <a:lnTo>
                  <a:pt x="36561" y="136304"/>
                </a:lnTo>
                <a:lnTo>
                  <a:pt x="35863" y="144602"/>
                </a:lnTo>
                <a:lnTo>
                  <a:pt x="33398" y="144602"/>
                </a:lnTo>
                <a:lnTo>
                  <a:pt x="32700" y="136304"/>
                </a:lnTo>
                <a:lnTo>
                  <a:pt x="32700" y="144602"/>
                </a:lnTo>
                <a:lnTo>
                  <a:pt x="30440" y="144602"/>
                </a:lnTo>
                <a:lnTo>
                  <a:pt x="30440" y="125089"/>
                </a:lnTo>
                <a:lnTo>
                  <a:pt x="34097" y="125089"/>
                </a:lnTo>
                <a:lnTo>
                  <a:pt x="34631" y="131744"/>
                </a:lnTo>
                <a:lnTo>
                  <a:pt x="35165" y="125089"/>
                </a:lnTo>
                <a:close/>
                <a:moveTo>
                  <a:pt x="48516" y="125089"/>
                </a:moveTo>
                <a:lnTo>
                  <a:pt x="48516" y="144602"/>
                </a:lnTo>
                <a:lnTo>
                  <a:pt x="46256" y="144602"/>
                </a:lnTo>
                <a:lnTo>
                  <a:pt x="46256" y="136304"/>
                </a:lnTo>
                <a:lnTo>
                  <a:pt x="45558" y="144602"/>
                </a:lnTo>
                <a:lnTo>
                  <a:pt x="43093" y="144602"/>
                </a:lnTo>
                <a:lnTo>
                  <a:pt x="42436" y="136304"/>
                </a:lnTo>
                <a:lnTo>
                  <a:pt x="42436" y="144602"/>
                </a:lnTo>
                <a:lnTo>
                  <a:pt x="40176" y="144602"/>
                </a:lnTo>
                <a:lnTo>
                  <a:pt x="40176" y="125089"/>
                </a:lnTo>
                <a:lnTo>
                  <a:pt x="43791" y="125089"/>
                </a:lnTo>
                <a:lnTo>
                  <a:pt x="44326" y="131744"/>
                </a:lnTo>
                <a:lnTo>
                  <a:pt x="44860" y="125089"/>
                </a:lnTo>
                <a:close/>
                <a:moveTo>
                  <a:pt x="58211" y="125089"/>
                </a:moveTo>
                <a:lnTo>
                  <a:pt x="58211" y="144602"/>
                </a:lnTo>
                <a:lnTo>
                  <a:pt x="55951" y="144602"/>
                </a:lnTo>
                <a:lnTo>
                  <a:pt x="55951" y="136304"/>
                </a:lnTo>
                <a:lnTo>
                  <a:pt x="55294" y="144602"/>
                </a:lnTo>
                <a:lnTo>
                  <a:pt x="52788" y="144602"/>
                </a:lnTo>
                <a:lnTo>
                  <a:pt x="52131" y="136304"/>
                </a:lnTo>
                <a:lnTo>
                  <a:pt x="52131" y="144602"/>
                </a:lnTo>
                <a:lnTo>
                  <a:pt x="49871" y="144602"/>
                </a:lnTo>
                <a:lnTo>
                  <a:pt x="49871" y="125089"/>
                </a:lnTo>
                <a:lnTo>
                  <a:pt x="53486" y="125089"/>
                </a:lnTo>
                <a:lnTo>
                  <a:pt x="54020" y="131744"/>
                </a:lnTo>
                <a:lnTo>
                  <a:pt x="54596" y="125089"/>
                </a:lnTo>
                <a:close/>
                <a:moveTo>
                  <a:pt x="67906" y="125089"/>
                </a:moveTo>
                <a:lnTo>
                  <a:pt x="67906" y="144602"/>
                </a:lnTo>
                <a:lnTo>
                  <a:pt x="65646" y="144602"/>
                </a:lnTo>
                <a:lnTo>
                  <a:pt x="65646" y="136304"/>
                </a:lnTo>
                <a:lnTo>
                  <a:pt x="64989" y="144602"/>
                </a:lnTo>
                <a:lnTo>
                  <a:pt x="62483" y="144602"/>
                </a:lnTo>
                <a:lnTo>
                  <a:pt x="61826" y="136304"/>
                </a:lnTo>
                <a:lnTo>
                  <a:pt x="61826" y="144602"/>
                </a:lnTo>
                <a:lnTo>
                  <a:pt x="59566" y="144602"/>
                </a:lnTo>
                <a:lnTo>
                  <a:pt x="59566" y="125089"/>
                </a:lnTo>
                <a:lnTo>
                  <a:pt x="63181" y="125089"/>
                </a:lnTo>
                <a:lnTo>
                  <a:pt x="63715" y="131744"/>
                </a:lnTo>
                <a:lnTo>
                  <a:pt x="64290" y="125089"/>
                </a:lnTo>
                <a:close/>
                <a:moveTo>
                  <a:pt x="77600" y="125089"/>
                </a:moveTo>
                <a:lnTo>
                  <a:pt x="77600" y="144602"/>
                </a:lnTo>
                <a:lnTo>
                  <a:pt x="75341" y="144602"/>
                </a:lnTo>
                <a:lnTo>
                  <a:pt x="75341" y="136304"/>
                </a:lnTo>
                <a:lnTo>
                  <a:pt x="74684" y="144602"/>
                </a:lnTo>
                <a:lnTo>
                  <a:pt x="72178" y="144602"/>
                </a:lnTo>
                <a:lnTo>
                  <a:pt x="71521" y="136304"/>
                </a:lnTo>
                <a:lnTo>
                  <a:pt x="71521" y="144602"/>
                </a:lnTo>
                <a:lnTo>
                  <a:pt x="69261" y="144602"/>
                </a:lnTo>
                <a:lnTo>
                  <a:pt x="69261" y="125089"/>
                </a:lnTo>
                <a:lnTo>
                  <a:pt x="72876" y="125089"/>
                </a:lnTo>
                <a:lnTo>
                  <a:pt x="73451" y="131744"/>
                </a:lnTo>
                <a:lnTo>
                  <a:pt x="73985" y="125089"/>
                </a:lnTo>
                <a:close/>
                <a:moveTo>
                  <a:pt x="87295" y="125089"/>
                </a:moveTo>
                <a:lnTo>
                  <a:pt x="87295" y="144602"/>
                </a:lnTo>
                <a:lnTo>
                  <a:pt x="85077" y="144602"/>
                </a:lnTo>
                <a:lnTo>
                  <a:pt x="85077" y="136304"/>
                </a:lnTo>
                <a:lnTo>
                  <a:pt x="84379" y="144602"/>
                </a:lnTo>
                <a:lnTo>
                  <a:pt x="81914" y="144602"/>
                </a:lnTo>
                <a:lnTo>
                  <a:pt x="81216" y="136304"/>
                </a:lnTo>
                <a:lnTo>
                  <a:pt x="81216" y="144602"/>
                </a:lnTo>
                <a:lnTo>
                  <a:pt x="78956" y="144602"/>
                </a:lnTo>
                <a:lnTo>
                  <a:pt x="78956" y="125089"/>
                </a:lnTo>
                <a:lnTo>
                  <a:pt x="82612" y="125089"/>
                </a:lnTo>
                <a:lnTo>
                  <a:pt x="83146" y="131744"/>
                </a:lnTo>
                <a:lnTo>
                  <a:pt x="83680" y="125089"/>
                </a:lnTo>
                <a:close/>
                <a:moveTo>
                  <a:pt x="96990" y="125089"/>
                </a:moveTo>
                <a:lnTo>
                  <a:pt x="96990" y="144602"/>
                </a:lnTo>
                <a:lnTo>
                  <a:pt x="94772" y="144602"/>
                </a:lnTo>
                <a:lnTo>
                  <a:pt x="94772" y="136304"/>
                </a:lnTo>
                <a:lnTo>
                  <a:pt x="94074" y="144602"/>
                </a:lnTo>
                <a:lnTo>
                  <a:pt x="91609" y="144602"/>
                </a:lnTo>
                <a:lnTo>
                  <a:pt x="90910" y="136304"/>
                </a:lnTo>
                <a:lnTo>
                  <a:pt x="90910" y="144602"/>
                </a:lnTo>
                <a:lnTo>
                  <a:pt x="88651" y="144602"/>
                </a:lnTo>
                <a:lnTo>
                  <a:pt x="88651" y="125089"/>
                </a:lnTo>
                <a:lnTo>
                  <a:pt x="92307" y="125089"/>
                </a:lnTo>
                <a:lnTo>
                  <a:pt x="92841" y="131744"/>
                </a:lnTo>
                <a:lnTo>
                  <a:pt x="93375" y="125089"/>
                </a:lnTo>
                <a:close/>
                <a:moveTo>
                  <a:pt x="106726" y="125089"/>
                </a:moveTo>
                <a:lnTo>
                  <a:pt x="106726" y="144602"/>
                </a:lnTo>
                <a:lnTo>
                  <a:pt x="104467" y="144602"/>
                </a:lnTo>
                <a:lnTo>
                  <a:pt x="104467" y="136304"/>
                </a:lnTo>
                <a:lnTo>
                  <a:pt x="103769" y="144602"/>
                </a:lnTo>
                <a:lnTo>
                  <a:pt x="101304" y="144602"/>
                </a:lnTo>
                <a:lnTo>
                  <a:pt x="100605" y="136304"/>
                </a:lnTo>
                <a:lnTo>
                  <a:pt x="100605" y="144602"/>
                </a:lnTo>
                <a:lnTo>
                  <a:pt x="98387" y="144602"/>
                </a:lnTo>
                <a:lnTo>
                  <a:pt x="98387" y="125089"/>
                </a:lnTo>
                <a:lnTo>
                  <a:pt x="102002" y="125089"/>
                </a:lnTo>
                <a:lnTo>
                  <a:pt x="102536" y="131744"/>
                </a:lnTo>
                <a:lnTo>
                  <a:pt x="103070" y="125089"/>
                </a:lnTo>
                <a:close/>
                <a:moveTo>
                  <a:pt x="116421" y="125089"/>
                </a:moveTo>
                <a:lnTo>
                  <a:pt x="116421" y="144602"/>
                </a:lnTo>
                <a:lnTo>
                  <a:pt x="114162" y="144602"/>
                </a:lnTo>
                <a:lnTo>
                  <a:pt x="114162" y="136304"/>
                </a:lnTo>
                <a:lnTo>
                  <a:pt x="113505" y="144602"/>
                </a:lnTo>
                <a:lnTo>
                  <a:pt x="110999" y="144602"/>
                </a:lnTo>
                <a:lnTo>
                  <a:pt x="110300" y="136304"/>
                </a:lnTo>
                <a:lnTo>
                  <a:pt x="110300" y="144602"/>
                </a:lnTo>
                <a:lnTo>
                  <a:pt x="108082" y="144602"/>
                </a:lnTo>
                <a:lnTo>
                  <a:pt x="108082" y="125089"/>
                </a:lnTo>
                <a:lnTo>
                  <a:pt x="111697" y="125089"/>
                </a:lnTo>
                <a:lnTo>
                  <a:pt x="112231" y="131744"/>
                </a:lnTo>
                <a:lnTo>
                  <a:pt x="112806" y="125089"/>
                </a:lnTo>
                <a:close/>
                <a:moveTo>
                  <a:pt x="9695" y="145711"/>
                </a:moveTo>
                <a:lnTo>
                  <a:pt x="9695" y="165183"/>
                </a:lnTo>
                <a:lnTo>
                  <a:pt x="7436" y="165183"/>
                </a:lnTo>
                <a:lnTo>
                  <a:pt x="7436" y="156885"/>
                </a:lnTo>
                <a:lnTo>
                  <a:pt x="6778" y="165183"/>
                </a:lnTo>
                <a:lnTo>
                  <a:pt x="4272" y="165183"/>
                </a:lnTo>
                <a:lnTo>
                  <a:pt x="3615" y="156885"/>
                </a:lnTo>
                <a:lnTo>
                  <a:pt x="3615" y="165183"/>
                </a:lnTo>
                <a:lnTo>
                  <a:pt x="1356" y="165183"/>
                </a:lnTo>
                <a:lnTo>
                  <a:pt x="1356" y="145711"/>
                </a:lnTo>
                <a:lnTo>
                  <a:pt x="4971" y="145711"/>
                </a:lnTo>
                <a:lnTo>
                  <a:pt x="5546" y="152325"/>
                </a:lnTo>
                <a:lnTo>
                  <a:pt x="6080" y="145711"/>
                </a:lnTo>
                <a:close/>
                <a:moveTo>
                  <a:pt x="19390" y="145711"/>
                </a:moveTo>
                <a:lnTo>
                  <a:pt x="19390" y="165183"/>
                </a:lnTo>
                <a:lnTo>
                  <a:pt x="17172" y="165183"/>
                </a:lnTo>
                <a:lnTo>
                  <a:pt x="17172" y="156885"/>
                </a:lnTo>
                <a:lnTo>
                  <a:pt x="16473" y="165183"/>
                </a:lnTo>
                <a:lnTo>
                  <a:pt x="13967" y="165183"/>
                </a:lnTo>
                <a:lnTo>
                  <a:pt x="13310" y="156885"/>
                </a:lnTo>
                <a:lnTo>
                  <a:pt x="13310" y="165183"/>
                </a:lnTo>
                <a:lnTo>
                  <a:pt x="11051" y="165183"/>
                </a:lnTo>
                <a:lnTo>
                  <a:pt x="11051" y="145711"/>
                </a:lnTo>
                <a:lnTo>
                  <a:pt x="14707" y="145711"/>
                </a:lnTo>
                <a:lnTo>
                  <a:pt x="15241" y="152325"/>
                </a:lnTo>
                <a:lnTo>
                  <a:pt x="15775" y="145711"/>
                </a:lnTo>
                <a:close/>
                <a:moveTo>
                  <a:pt x="29126" y="145711"/>
                </a:moveTo>
                <a:lnTo>
                  <a:pt x="29126" y="165183"/>
                </a:lnTo>
                <a:lnTo>
                  <a:pt x="26866" y="165183"/>
                </a:lnTo>
                <a:lnTo>
                  <a:pt x="26866" y="156885"/>
                </a:lnTo>
                <a:lnTo>
                  <a:pt x="26168" y="165183"/>
                </a:lnTo>
                <a:lnTo>
                  <a:pt x="23703" y="165183"/>
                </a:lnTo>
                <a:lnTo>
                  <a:pt x="23005" y="156885"/>
                </a:lnTo>
                <a:lnTo>
                  <a:pt x="23005" y="165183"/>
                </a:lnTo>
                <a:lnTo>
                  <a:pt x="20745" y="165183"/>
                </a:lnTo>
                <a:lnTo>
                  <a:pt x="20745" y="145711"/>
                </a:lnTo>
                <a:lnTo>
                  <a:pt x="24402" y="145711"/>
                </a:lnTo>
                <a:lnTo>
                  <a:pt x="24936" y="152325"/>
                </a:lnTo>
                <a:lnTo>
                  <a:pt x="25470" y="145711"/>
                </a:lnTo>
                <a:close/>
                <a:moveTo>
                  <a:pt x="38821" y="145711"/>
                </a:moveTo>
                <a:lnTo>
                  <a:pt x="38821" y="165183"/>
                </a:lnTo>
                <a:lnTo>
                  <a:pt x="36561" y="165183"/>
                </a:lnTo>
                <a:lnTo>
                  <a:pt x="36561" y="156885"/>
                </a:lnTo>
                <a:lnTo>
                  <a:pt x="35863" y="165183"/>
                </a:lnTo>
                <a:lnTo>
                  <a:pt x="33398" y="165183"/>
                </a:lnTo>
                <a:lnTo>
                  <a:pt x="32700" y="156885"/>
                </a:lnTo>
                <a:lnTo>
                  <a:pt x="32700" y="165183"/>
                </a:lnTo>
                <a:lnTo>
                  <a:pt x="30440" y="165183"/>
                </a:lnTo>
                <a:lnTo>
                  <a:pt x="30440" y="145711"/>
                </a:lnTo>
                <a:lnTo>
                  <a:pt x="34097" y="145711"/>
                </a:lnTo>
                <a:lnTo>
                  <a:pt x="34631" y="152325"/>
                </a:lnTo>
                <a:lnTo>
                  <a:pt x="35165" y="145711"/>
                </a:lnTo>
                <a:close/>
                <a:moveTo>
                  <a:pt x="48516" y="145711"/>
                </a:moveTo>
                <a:lnTo>
                  <a:pt x="48516" y="165183"/>
                </a:lnTo>
                <a:lnTo>
                  <a:pt x="46256" y="165183"/>
                </a:lnTo>
                <a:lnTo>
                  <a:pt x="46256" y="156885"/>
                </a:lnTo>
                <a:lnTo>
                  <a:pt x="45558" y="165183"/>
                </a:lnTo>
                <a:lnTo>
                  <a:pt x="43093" y="165183"/>
                </a:lnTo>
                <a:lnTo>
                  <a:pt x="42436" y="156885"/>
                </a:lnTo>
                <a:lnTo>
                  <a:pt x="42436" y="165183"/>
                </a:lnTo>
                <a:lnTo>
                  <a:pt x="40176" y="165183"/>
                </a:lnTo>
                <a:lnTo>
                  <a:pt x="40176" y="145711"/>
                </a:lnTo>
                <a:lnTo>
                  <a:pt x="43791" y="145711"/>
                </a:lnTo>
                <a:lnTo>
                  <a:pt x="44326" y="152325"/>
                </a:lnTo>
                <a:lnTo>
                  <a:pt x="44860" y="145711"/>
                </a:lnTo>
                <a:close/>
                <a:moveTo>
                  <a:pt x="58211" y="145711"/>
                </a:moveTo>
                <a:lnTo>
                  <a:pt x="58211" y="165183"/>
                </a:lnTo>
                <a:lnTo>
                  <a:pt x="55951" y="165183"/>
                </a:lnTo>
                <a:lnTo>
                  <a:pt x="55951" y="156885"/>
                </a:lnTo>
                <a:lnTo>
                  <a:pt x="55294" y="165183"/>
                </a:lnTo>
                <a:lnTo>
                  <a:pt x="52788" y="165183"/>
                </a:lnTo>
                <a:lnTo>
                  <a:pt x="52131" y="156885"/>
                </a:lnTo>
                <a:lnTo>
                  <a:pt x="52131" y="165183"/>
                </a:lnTo>
                <a:lnTo>
                  <a:pt x="49871" y="165183"/>
                </a:lnTo>
                <a:lnTo>
                  <a:pt x="49871" y="145711"/>
                </a:lnTo>
                <a:lnTo>
                  <a:pt x="53486" y="145711"/>
                </a:lnTo>
                <a:lnTo>
                  <a:pt x="54020" y="152325"/>
                </a:lnTo>
                <a:lnTo>
                  <a:pt x="54596" y="145711"/>
                </a:lnTo>
                <a:close/>
                <a:moveTo>
                  <a:pt x="67906" y="145711"/>
                </a:moveTo>
                <a:lnTo>
                  <a:pt x="67906" y="165183"/>
                </a:lnTo>
                <a:lnTo>
                  <a:pt x="65646" y="165183"/>
                </a:lnTo>
                <a:lnTo>
                  <a:pt x="65646" y="156885"/>
                </a:lnTo>
                <a:lnTo>
                  <a:pt x="64989" y="165183"/>
                </a:lnTo>
                <a:lnTo>
                  <a:pt x="62483" y="165183"/>
                </a:lnTo>
                <a:lnTo>
                  <a:pt x="61826" y="156885"/>
                </a:lnTo>
                <a:lnTo>
                  <a:pt x="61826" y="165183"/>
                </a:lnTo>
                <a:lnTo>
                  <a:pt x="59566" y="165183"/>
                </a:lnTo>
                <a:lnTo>
                  <a:pt x="59566" y="145711"/>
                </a:lnTo>
                <a:lnTo>
                  <a:pt x="63181" y="145711"/>
                </a:lnTo>
                <a:lnTo>
                  <a:pt x="63715" y="152325"/>
                </a:lnTo>
                <a:lnTo>
                  <a:pt x="64290" y="145711"/>
                </a:lnTo>
                <a:close/>
                <a:moveTo>
                  <a:pt x="77600" y="145711"/>
                </a:moveTo>
                <a:lnTo>
                  <a:pt x="77600" y="165183"/>
                </a:lnTo>
                <a:lnTo>
                  <a:pt x="75341" y="165183"/>
                </a:lnTo>
                <a:lnTo>
                  <a:pt x="75341" y="156885"/>
                </a:lnTo>
                <a:lnTo>
                  <a:pt x="74684" y="165183"/>
                </a:lnTo>
                <a:lnTo>
                  <a:pt x="72178" y="165183"/>
                </a:lnTo>
                <a:lnTo>
                  <a:pt x="71521" y="156885"/>
                </a:lnTo>
                <a:lnTo>
                  <a:pt x="71521" y="165183"/>
                </a:lnTo>
                <a:lnTo>
                  <a:pt x="69261" y="165183"/>
                </a:lnTo>
                <a:lnTo>
                  <a:pt x="69261" y="145711"/>
                </a:lnTo>
                <a:lnTo>
                  <a:pt x="72876" y="145711"/>
                </a:lnTo>
                <a:lnTo>
                  <a:pt x="73451" y="152325"/>
                </a:lnTo>
                <a:lnTo>
                  <a:pt x="73985" y="145711"/>
                </a:lnTo>
                <a:close/>
                <a:moveTo>
                  <a:pt x="87295" y="145711"/>
                </a:moveTo>
                <a:lnTo>
                  <a:pt x="87295" y="165183"/>
                </a:lnTo>
                <a:lnTo>
                  <a:pt x="85077" y="165183"/>
                </a:lnTo>
                <a:lnTo>
                  <a:pt x="85077" y="156885"/>
                </a:lnTo>
                <a:lnTo>
                  <a:pt x="84379" y="165183"/>
                </a:lnTo>
                <a:lnTo>
                  <a:pt x="81914" y="165183"/>
                </a:lnTo>
                <a:lnTo>
                  <a:pt x="81216" y="156885"/>
                </a:lnTo>
                <a:lnTo>
                  <a:pt x="81216" y="165183"/>
                </a:lnTo>
                <a:lnTo>
                  <a:pt x="78956" y="165183"/>
                </a:lnTo>
                <a:lnTo>
                  <a:pt x="78956" y="145711"/>
                </a:lnTo>
                <a:lnTo>
                  <a:pt x="82612" y="145711"/>
                </a:lnTo>
                <a:lnTo>
                  <a:pt x="83146" y="152325"/>
                </a:lnTo>
                <a:lnTo>
                  <a:pt x="83680" y="145711"/>
                </a:lnTo>
                <a:close/>
                <a:moveTo>
                  <a:pt x="96990" y="145711"/>
                </a:moveTo>
                <a:lnTo>
                  <a:pt x="96990" y="165183"/>
                </a:lnTo>
                <a:lnTo>
                  <a:pt x="94772" y="165183"/>
                </a:lnTo>
                <a:lnTo>
                  <a:pt x="94772" y="156885"/>
                </a:lnTo>
                <a:lnTo>
                  <a:pt x="94074" y="165183"/>
                </a:lnTo>
                <a:lnTo>
                  <a:pt x="91609" y="165183"/>
                </a:lnTo>
                <a:lnTo>
                  <a:pt x="90910" y="156885"/>
                </a:lnTo>
                <a:lnTo>
                  <a:pt x="90910" y="165183"/>
                </a:lnTo>
                <a:lnTo>
                  <a:pt x="88651" y="165183"/>
                </a:lnTo>
                <a:lnTo>
                  <a:pt x="88651" y="145711"/>
                </a:lnTo>
                <a:lnTo>
                  <a:pt x="92307" y="145711"/>
                </a:lnTo>
                <a:lnTo>
                  <a:pt x="92841" y="152325"/>
                </a:lnTo>
                <a:lnTo>
                  <a:pt x="93375" y="145711"/>
                </a:lnTo>
                <a:close/>
                <a:moveTo>
                  <a:pt x="106726" y="145711"/>
                </a:moveTo>
                <a:lnTo>
                  <a:pt x="106726" y="165183"/>
                </a:lnTo>
                <a:lnTo>
                  <a:pt x="104467" y="165183"/>
                </a:lnTo>
                <a:lnTo>
                  <a:pt x="104467" y="156885"/>
                </a:lnTo>
                <a:lnTo>
                  <a:pt x="103769" y="165183"/>
                </a:lnTo>
                <a:lnTo>
                  <a:pt x="101304" y="165183"/>
                </a:lnTo>
                <a:lnTo>
                  <a:pt x="100605" y="156885"/>
                </a:lnTo>
                <a:lnTo>
                  <a:pt x="100605" y="165183"/>
                </a:lnTo>
                <a:lnTo>
                  <a:pt x="98387" y="165183"/>
                </a:lnTo>
                <a:lnTo>
                  <a:pt x="98387" y="145711"/>
                </a:lnTo>
                <a:lnTo>
                  <a:pt x="102002" y="145711"/>
                </a:lnTo>
                <a:lnTo>
                  <a:pt x="102536" y="152325"/>
                </a:lnTo>
                <a:lnTo>
                  <a:pt x="103070" y="145711"/>
                </a:lnTo>
                <a:close/>
                <a:moveTo>
                  <a:pt x="116421" y="145711"/>
                </a:moveTo>
                <a:lnTo>
                  <a:pt x="116421" y="165183"/>
                </a:lnTo>
                <a:lnTo>
                  <a:pt x="114162" y="165183"/>
                </a:lnTo>
                <a:lnTo>
                  <a:pt x="114162" y="156885"/>
                </a:lnTo>
                <a:lnTo>
                  <a:pt x="113505" y="165183"/>
                </a:lnTo>
                <a:lnTo>
                  <a:pt x="110999" y="165183"/>
                </a:lnTo>
                <a:lnTo>
                  <a:pt x="110300" y="156885"/>
                </a:lnTo>
                <a:lnTo>
                  <a:pt x="110300" y="165183"/>
                </a:lnTo>
                <a:lnTo>
                  <a:pt x="108082" y="165183"/>
                </a:lnTo>
                <a:lnTo>
                  <a:pt x="108082" y="145711"/>
                </a:lnTo>
                <a:lnTo>
                  <a:pt x="111697" y="145711"/>
                </a:lnTo>
                <a:lnTo>
                  <a:pt x="112231" y="152325"/>
                </a:lnTo>
                <a:lnTo>
                  <a:pt x="112806" y="145711"/>
                </a:lnTo>
                <a:close/>
                <a:moveTo>
                  <a:pt x="9695" y="166293"/>
                </a:moveTo>
                <a:lnTo>
                  <a:pt x="9695" y="185806"/>
                </a:lnTo>
                <a:lnTo>
                  <a:pt x="7436" y="185806"/>
                </a:lnTo>
                <a:lnTo>
                  <a:pt x="7436" y="177466"/>
                </a:lnTo>
                <a:lnTo>
                  <a:pt x="6778" y="185806"/>
                </a:lnTo>
                <a:lnTo>
                  <a:pt x="4272" y="185806"/>
                </a:lnTo>
                <a:lnTo>
                  <a:pt x="3615" y="177466"/>
                </a:lnTo>
                <a:lnTo>
                  <a:pt x="3615" y="185806"/>
                </a:lnTo>
                <a:lnTo>
                  <a:pt x="1356" y="185806"/>
                </a:lnTo>
                <a:lnTo>
                  <a:pt x="1356" y="166293"/>
                </a:lnTo>
                <a:lnTo>
                  <a:pt x="4971" y="166293"/>
                </a:lnTo>
                <a:lnTo>
                  <a:pt x="5546" y="172906"/>
                </a:lnTo>
                <a:lnTo>
                  <a:pt x="6080" y="166293"/>
                </a:lnTo>
                <a:close/>
                <a:moveTo>
                  <a:pt x="19390" y="166293"/>
                </a:moveTo>
                <a:lnTo>
                  <a:pt x="19390" y="185806"/>
                </a:lnTo>
                <a:lnTo>
                  <a:pt x="17172" y="185806"/>
                </a:lnTo>
                <a:lnTo>
                  <a:pt x="17172" y="177466"/>
                </a:lnTo>
                <a:lnTo>
                  <a:pt x="16473" y="185806"/>
                </a:lnTo>
                <a:lnTo>
                  <a:pt x="13967" y="185806"/>
                </a:lnTo>
                <a:lnTo>
                  <a:pt x="13310" y="177466"/>
                </a:lnTo>
                <a:lnTo>
                  <a:pt x="13310" y="185806"/>
                </a:lnTo>
                <a:lnTo>
                  <a:pt x="11051" y="185806"/>
                </a:lnTo>
                <a:lnTo>
                  <a:pt x="11051" y="166293"/>
                </a:lnTo>
                <a:lnTo>
                  <a:pt x="14707" y="166293"/>
                </a:lnTo>
                <a:lnTo>
                  <a:pt x="15241" y="172906"/>
                </a:lnTo>
                <a:lnTo>
                  <a:pt x="15775" y="166293"/>
                </a:lnTo>
                <a:close/>
                <a:moveTo>
                  <a:pt x="29126" y="166293"/>
                </a:moveTo>
                <a:lnTo>
                  <a:pt x="29126" y="185806"/>
                </a:lnTo>
                <a:lnTo>
                  <a:pt x="26866" y="185806"/>
                </a:lnTo>
                <a:lnTo>
                  <a:pt x="26866" y="177466"/>
                </a:lnTo>
                <a:lnTo>
                  <a:pt x="26168" y="185806"/>
                </a:lnTo>
                <a:lnTo>
                  <a:pt x="23703" y="185806"/>
                </a:lnTo>
                <a:lnTo>
                  <a:pt x="23005" y="177466"/>
                </a:lnTo>
                <a:lnTo>
                  <a:pt x="23005" y="185806"/>
                </a:lnTo>
                <a:lnTo>
                  <a:pt x="20745" y="185806"/>
                </a:lnTo>
                <a:lnTo>
                  <a:pt x="20745" y="166293"/>
                </a:lnTo>
                <a:lnTo>
                  <a:pt x="24402" y="166293"/>
                </a:lnTo>
                <a:lnTo>
                  <a:pt x="24936" y="172906"/>
                </a:lnTo>
                <a:lnTo>
                  <a:pt x="25470" y="166293"/>
                </a:lnTo>
                <a:close/>
                <a:moveTo>
                  <a:pt x="38821" y="166293"/>
                </a:moveTo>
                <a:lnTo>
                  <a:pt x="38821" y="185806"/>
                </a:lnTo>
                <a:lnTo>
                  <a:pt x="36561" y="185806"/>
                </a:lnTo>
                <a:lnTo>
                  <a:pt x="36561" y="177466"/>
                </a:lnTo>
                <a:lnTo>
                  <a:pt x="35863" y="185806"/>
                </a:lnTo>
                <a:lnTo>
                  <a:pt x="33398" y="185806"/>
                </a:lnTo>
                <a:lnTo>
                  <a:pt x="32700" y="177466"/>
                </a:lnTo>
                <a:lnTo>
                  <a:pt x="32700" y="185806"/>
                </a:lnTo>
                <a:lnTo>
                  <a:pt x="30440" y="185806"/>
                </a:lnTo>
                <a:lnTo>
                  <a:pt x="30440" y="166293"/>
                </a:lnTo>
                <a:lnTo>
                  <a:pt x="34097" y="166293"/>
                </a:lnTo>
                <a:lnTo>
                  <a:pt x="34631" y="172906"/>
                </a:lnTo>
                <a:lnTo>
                  <a:pt x="35165" y="166293"/>
                </a:lnTo>
                <a:close/>
                <a:moveTo>
                  <a:pt x="48516" y="166293"/>
                </a:moveTo>
                <a:lnTo>
                  <a:pt x="48516" y="185806"/>
                </a:lnTo>
                <a:lnTo>
                  <a:pt x="46256" y="185806"/>
                </a:lnTo>
                <a:lnTo>
                  <a:pt x="46256" y="177466"/>
                </a:lnTo>
                <a:lnTo>
                  <a:pt x="45558" y="185806"/>
                </a:lnTo>
                <a:lnTo>
                  <a:pt x="43093" y="185806"/>
                </a:lnTo>
                <a:lnTo>
                  <a:pt x="42436" y="177466"/>
                </a:lnTo>
                <a:lnTo>
                  <a:pt x="42436" y="185806"/>
                </a:lnTo>
                <a:lnTo>
                  <a:pt x="40176" y="185806"/>
                </a:lnTo>
                <a:lnTo>
                  <a:pt x="40176" y="166293"/>
                </a:lnTo>
                <a:lnTo>
                  <a:pt x="43791" y="166293"/>
                </a:lnTo>
                <a:lnTo>
                  <a:pt x="44326" y="172906"/>
                </a:lnTo>
                <a:lnTo>
                  <a:pt x="44860" y="166293"/>
                </a:lnTo>
                <a:close/>
                <a:moveTo>
                  <a:pt x="58211" y="166293"/>
                </a:moveTo>
                <a:lnTo>
                  <a:pt x="58211" y="185806"/>
                </a:lnTo>
                <a:lnTo>
                  <a:pt x="55951" y="185806"/>
                </a:lnTo>
                <a:lnTo>
                  <a:pt x="55951" y="177466"/>
                </a:lnTo>
                <a:lnTo>
                  <a:pt x="55294" y="185806"/>
                </a:lnTo>
                <a:lnTo>
                  <a:pt x="52788" y="185806"/>
                </a:lnTo>
                <a:lnTo>
                  <a:pt x="52131" y="177466"/>
                </a:lnTo>
                <a:lnTo>
                  <a:pt x="52131" y="185806"/>
                </a:lnTo>
                <a:lnTo>
                  <a:pt x="49871" y="185806"/>
                </a:lnTo>
                <a:lnTo>
                  <a:pt x="49871" y="166293"/>
                </a:lnTo>
                <a:lnTo>
                  <a:pt x="53486" y="166293"/>
                </a:lnTo>
                <a:lnTo>
                  <a:pt x="54020" y="172906"/>
                </a:lnTo>
                <a:lnTo>
                  <a:pt x="54596" y="166293"/>
                </a:lnTo>
                <a:close/>
                <a:moveTo>
                  <a:pt x="67906" y="166293"/>
                </a:moveTo>
                <a:lnTo>
                  <a:pt x="67906" y="185806"/>
                </a:lnTo>
                <a:lnTo>
                  <a:pt x="65646" y="185806"/>
                </a:lnTo>
                <a:lnTo>
                  <a:pt x="65646" y="177466"/>
                </a:lnTo>
                <a:lnTo>
                  <a:pt x="64989" y="185806"/>
                </a:lnTo>
                <a:lnTo>
                  <a:pt x="62483" y="185806"/>
                </a:lnTo>
                <a:lnTo>
                  <a:pt x="61826" y="177466"/>
                </a:lnTo>
                <a:lnTo>
                  <a:pt x="61826" y="185806"/>
                </a:lnTo>
                <a:lnTo>
                  <a:pt x="59566" y="185806"/>
                </a:lnTo>
                <a:lnTo>
                  <a:pt x="59566" y="166293"/>
                </a:lnTo>
                <a:lnTo>
                  <a:pt x="63181" y="166293"/>
                </a:lnTo>
                <a:lnTo>
                  <a:pt x="63715" y="172906"/>
                </a:lnTo>
                <a:lnTo>
                  <a:pt x="64290" y="166293"/>
                </a:lnTo>
                <a:close/>
                <a:moveTo>
                  <a:pt x="77600" y="166293"/>
                </a:moveTo>
                <a:lnTo>
                  <a:pt x="77600" y="185806"/>
                </a:lnTo>
                <a:lnTo>
                  <a:pt x="75341" y="185806"/>
                </a:lnTo>
                <a:lnTo>
                  <a:pt x="75341" y="177466"/>
                </a:lnTo>
                <a:lnTo>
                  <a:pt x="74684" y="185806"/>
                </a:lnTo>
                <a:lnTo>
                  <a:pt x="72178" y="185806"/>
                </a:lnTo>
                <a:lnTo>
                  <a:pt x="71521" y="177466"/>
                </a:lnTo>
                <a:lnTo>
                  <a:pt x="71521" y="185806"/>
                </a:lnTo>
                <a:lnTo>
                  <a:pt x="69261" y="185806"/>
                </a:lnTo>
                <a:lnTo>
                  <a:pt x="69261" y="166293"/>
                </a:lnTo>
                <a:lnTo>
                  <a:pt x="72876" y="166293"/>
                </a:lnTo>
                <a:lnTo>
                  <a:pt x="73451" y="172906"/>
                </a:lnTo>
                <a:lnTo>
                  <a:pt x="73985" y="166293"/>
                </a:lnTo>
                <a:close/>
                <a:moveTo>
                  <a:pt x="87295" y="166293"/>
                </a:moveTo>
                <a:lnTo>
                  <a:pt x="87295" y="185806"/>
                </a:lnTo>
                <a:lnTo>
                  <a:pt x="85077" y="185806"/>
                </a:lnTo>
                <a:lnTo>
                  <a:pt x="85077" y="177466"/>
                </a:lnTo>
                <a:lnTo>
                  <a:pt x="84379" y="185806"/>
                </a:lnTo>
                <a:lnTo>
                  <a:pt x="81914" y="185806"/>
                </a:lnTo>
                <a:lnTo>
                  <a:pt x="81216" y="177466"/>
                </a:lnTo>
                <a:lnTo>
                  <a:pt x="81216" y="185806"/>
                </a:lnTo>
                <a:lnTo>
                  <a:pt x="78956" y="185806"/>
                </a:lnTo>
                <a:lnTo>
                  <a:pt x="78956" y="166293"/>
                </a:lnTo>
                <a:lnTo>
                  <a:pt x="82612" y="166293"/>
                </a:lnTo>
                <a:lnTo>
                  <a:pt x="83146" y="172906"/>
                </a:lnTo>
                <a:lnTo>
                  <a:pt x="83680" y="166293"/>
                </a:lnTo>
                <a:close/>
                <a:moveTo>
                  <a:pt x="96990" y="166293"/>
                </a:moveTo>
                <a:lnTo>
                  <a:pt x="96990" y="185806"/>
                </a:lnTo>
                <a:lnTo>
                  <a:pt x="94772" y="185806"/>
                </a:lnTo>
                <a:lnTo>
                  <a:pt x="94772" y="177466"/>
                </a:lnTo>
                <a:lnTo>
                  <a:pt x="94074" y="185806"/>
                </a:lnTo>
                <a:lnTo>
                  <a:pt x="91609" y="185806"/>
                </a:lnTo>
                <a:lnTo>
                  <a:pt x="90910" y="177466"/>
                </a:lnTo>
                <a:lnTo>
                  <a:pt x="90910" y="185806"/>
                </a:lnTo>
                <a:lnTo>
                  <a:pt x="88651" y="185806"/>
                </a:lnTo>
                <a:lnTo>
                  <a:pt x="88651" y="166293"/>
                </a:lnTo>
                <a:lnTo>
                  <a:pt x="92307" y="166293"/>
                </a:lnTo>
                <a:lnTo>
                  <a:pt x="92841" y="172906"/>
                </a:lnTo>
                <a:lnTo>
                  <a:pt x="93375" y="166293"/>
                </a:lnTo>
                <a:close/>
                <a:moveTo>
                  <a:pt x="106726" y="166293"/>
                </a:moveTo>
                <a:lnTo>
                  <a:pt x="106726" y="185806"/>
                </a:lnTo>
                <a:lnTo>
                  <a:pt x="104467" y="185806"/>
                </a:lnTo>
                <a:lnTo>
                  <a:pt x="104467" y="177466"/>
                </a:lnTo>
                <a:lnTo>
                  <a:pt x="103769" y="185806"/>
                </a:lnTo>
                <a:lnTo>
                  <a:pt x="101304" y="185806"/>
                </a:lnTo>
                <a:lnTo>
                  <a:pt x="100605" y="177466"/>
                </a:lnTo>
                <a:lnTo>
                  <a:pt x="100605" y="185806"/>
                </a:lnTo>
                <a:lnTo>
                  <a:pt x="98387" y="185806"/>
                </a:lnTo>
                <a:lnTo>
                  <a:pt x="98387" y="166293"/>
                </a:lnTo>
                <a:lnTo>
                  <a:pt x="102002" y="166293"/>
                </a:lnTo>
                <a:lnTo>
                  <a:pt x="102536" y="172906"/>
                </a:lnTo>
                <a:lnTo>
                  <a:pt x="103070" y="166293"/>
                </a:lnTo>
                <a:close/>
                <a:moveTo>
                  <a:pt x="116421" y="166293"/>
                </a:moveTo>
                <a:lnTo>
                  <a:pt x="116421" y="185806"/>
                </a:lnTo>
                <a:lnTo>
                  <a:pt x="114162" y="185806"/>
                </a:lnTo>
                <a:lnTo>
                  <a:pt x="114162" y="177466"/>
                </a:lnTo>
                <a:lnTo>
                  <a:pt x="113505" y="185806"/>
                </a:lnTo>
                <a:lnTo>
                  <a:pt x="110999" y="185806"/>
                </a:lnTo>
                <a:lnTo>
                  <a:pt x="110300" y="177466"/>
                </a:lnTo>
                <a:lnTo>
                  <a:pt x="110300" y="185806"/>
                </a:lnTo>
                <a:lnTo>
                  <a:pt x="108082" y="185806"/>
                </a:lnTo>
                <a:lnTo>
                  <a:pt x="108082" y="166293"/>
                </a:lnTo>
                <a:lnTo>
                  <a:pt x="111697" y="166293"/>
                </a:lnTo>
                <a:lnTo>
                  <a:pt x="112231" y="172906"/>
                </a:lnTo>
                <a:lnTo>
                  <a:pt x="112806" y="166293"/>
                </a:lnTo>
                <a:close/>
                <a:moveTo>
                  <a:pt x="9695" y="186874"/>
                </a:moveTo>
                <a:lnTo>
                  <a:pt x="9695" y="206387"/>
                </a:lnTo>
                <a:lnTo>
                  <a:pt x="7436" y="206387"/>
                </a:lnTo>
                <a:lnTo>
                  <a:pt x="7436" y="198048"/>
                </a:lnTo>
                <a:lnTo>
                  <a:pt x="6778" y="206387"/>
                </a:lnTo>
                <a:lnTo>
                  <a:pt x="4272" y="206387"/>
                </a:lnTo>
                <a:lnTo>
                  <a:pt x="3615" y="198048"/>
                </a:lnTo>
                <a:lnTo>
                  <a:pt x="3615" y="206387"/>
                </a:lnTo>
                <a:lnTo>
                  <a:pt x="1356" y="206387"/>
                </a:lnTo>
                <a:lnTo>
                  <a:pt x="1356" y="186874"/>
                </a:lnTo>
                <a:lnTo>
                  <a:pt x="4971" y="186874"/>
                </a:lnTo>
                <a:lnTo>
                  <a:pt x="5546" y="193488"/>
                </a:lnTo>
                <a:lnTo>
                  <a:pt x="6080" y="186874"/>
                </a:lnTo>
                <a:close/>
                <a:moveTo>
                  <a:pt x="19390" y="186874"/>
                </a:moveTo>
                <a:lnTo>
                  <a:pt x="19390" y="206387"/>
                </a:lnTo>
                <a:lnTo>
                  <a:pt x="17172" y="206387"/>
                </a:lnTo>
                <a:lnTo>
                  <a:pt x="17172" y="198048"/>
                </a:lnTo>
                <a:lnTo>
                  <a:pt x="16473" y="206387"/>
                </a:lnTo>
                <a:lnTo>
                  <a:pt x="13967" y="206387"/>
                </a:lnTo>
                <a:lnTo>
                  <a:pt x="13310" y="198048"/>
                </a:lnTo>
                <a:lnTo>
                  <a:pt x="13310" y="206387"/>
                </a:lnTo>
                <a:lnTo>
                  <a:pt x="11051" y="206387"/>
                </a:lnTo>
                <a:lnTo>
                  <a:pt x="11051" y="186874"/>
                </a:lnTo>
                <a:lnTo>
                  <a:pt x="14707" y="186874"/>
                </a:lnTo>
                <a:lnTo>
                  <a:pt x="15241" y="193488"/>
                </a:lnTo>
                <a:lnTo>
                  <a:pt x="15775" y="186874"/>
                </a:lnTo>
                <a:close/>
                <a:moveTo>
                  <a:pt x="29126" y="186874"/>
                </a:moveTo>
                <a:lnTo>
                  <a:pt x="29126" y="206387"/>
                </a:lnTo>
                <a:lnTo>
                  <a:pt x="26866" y="206387"/>
                </a:lnTo>
                <a:lnTo>
                  <a:pt x="26866" y="198048"/>
                </a:lnTo>
                <a:lnTo>
                  <a:pt x="26168" y="206387"/>
                </a:lnTo>
                <a:lnTo>
                  <a:pt x="23703" y="206387"/>
                </a:lnTo>
                <a:lnTo>
                  <a:pt x="23005" y="198048"/>
                </a:lnTo>
                <a:lnTo>
                  <a:pt x="23005" y="206387"/>
                </a:lnTo>
                <a:lnTo>
                  <a:pt x="20745" y="206387"/>
                </a:lnTo>
                <a:lnTo>
                  <a:pt x="20745" y="186874"/>
                </a:lnTo>
                <a:lnTo>
                  <a:pt x="24402" y="186874"/>
                </a:lnTo>
                <a:lnTo>
                  <a:pt x="24936" y="193488"/>
                </a:lnTo>
                <a:lnTo>
                  <a:pt x="25470" y="186874"/>
                </a:lnTo>
                <a:close/>
                <a:moveTo>
                  <a:pt x="38821" y="186874"/>
                </a:moveTo>
                <a:lnTo>
                  <a:pt x="38821" y="206387"/>
                </a:lnTo>
                <a:lnTo>
                  <a:pt x="36561" y="206387"/>
                </a:lnTo>
                <a:lnTo>
                  <a:pt x="36561" y="198048"/>
                </a:lnTo>
                <a:lnTo>
                  <a:pt x="35863" y="206387"/>
                </a:lnTo>
                <a:lnTo>
                  <a:pt x="33398" y="206387"/>
                </a:lnTo>
                <a:lnTo>
                  <a:pt x="32700" y="198048"/>
                </a:lnTo>
                <a:lnTo>
                  <a:pt x="32700" y="206387"/>
                </a:lnTo>
                <a:lnTo>
                  <a:pt x="30440" y="206387"/>
                </a:lnTo>
                <a:lnTo>
                  <a:pt x="30440" y="186874"/>
                </a:lnTo>
                <a:lnTo>
                  <a:pt x="34097" y="186874"/>
                </a:lnTo>
                <a:lnTo>
                  <a:pt x="34631" y="193488"/>
                </a:lnTo>
                <a:lnTo>
                  <a:pt x="35165" y="186874"/>
                </a:lnTo>
                <a:close/>
                <a:moveTo>
                  <a:pt x="48516" y="186874"/>
                </a:moveTo>
                <a:lnTo>
                  <a:pt x="48516" y="206387"/>
                </a:lnTo>
                <a:lnTo>
                  <a:pt x="46256" y="206387"/>
                </a:lnTo>
                <a:lnTo>
                  <a:pt x="46256" y="198048"/>
                </a:lnTo>
                <a:lnTo>
                  <a:pt x="45558" y="206387"/>
                </a:lnTo>
                <a:lnTo>
                  <a:pt x="43093" y="206387"/>
                </a:lnTo>
                <a:lnTo>
                  <a:pt x="42436" y="198048"/>
                </a:lnTo>
                <a:lnTo>
                  <a:pt x="42436" y="206387"/>
                </a:lnTo>
                <a:lnTo>
                  <a:pt x="40176" y="206387"/>
                </a:lnTo>
                <a:lnTo>
                  <a:pt x="40176" y="186874"/>
                </a:lnTo>
                <a:lnTo>
                  <a:pt x="43791" y="186874"/>
                </a:lnTo>
                <a:lnTo>
                  <a:pt x="44326" y="193488"/>
                </a:lnTo>
                <a:lnTo>
                  <a:pt x="44860" y="186874"/>
                </a:lnTo>
                <a:close/>
                <a:moveTo>
                  <a:pt x="58211" y="186874"/>
                </a:moveTo>
                <a:lnTo>
                  <a:pt x="58211" y="206387"/>
                </a:lnTo>
                <a:lnTo>
                  <a:pt x="55951" y="206387"/>
                </a:lnTo>
                <a:lnTo>
                  <a:pt x="55951" y="198048"/>
                </a:lnTo>
                <a:lnTo>
                  <a:pt x="55294" y="206387"/>
                </a:lnTo>
                <a:lnTo>
                  <a:pt x="52788" y="206387"/>
                </a:lnTo>
                <a:lnTo>
                  <a:pt x="52131" y="198048"/>
                </a:lnTo>
                <a:lnTo>
                  <a:pt x="52131" y="206387"/>
                </a:lnTo>
                <a:lnTo>
                  <a:pt x="49871" y="206387"/>
                </a:lnTo>
                <a:lnTo>
                  <a:pt x="49871" y="186874"/>
                </a:lnTo>
                <a:lnTo>
                  <a:pt x="53486" y="186874"/>
                </a:lnTo>
                <a:lnTo>
                  <a:pt x="54020" y="193488"/>
                </a:lnTo>
                <a:lnTo>
                  <a:pt x="54596" y="186874"/>
                </a:lnTo>
                <a:close/>
                <a:moveTo>
                  <a:pt x="67906" y="186874"/>
                </a:moveTo>
                <a:lnTo>
                  <a:pt x="67906" y="206387"/>
                </a:lnTo>
                <a:lnTo>
                  <a:pt x="65646" y="206387"/>
                </a:lnTo>
                <a:lnTo>
                  <a:pt x="65646" y="198048"/>
                </a:lnTo>
                <a:lnTo>
                  <a:pt x="64989" y="206387"/>
                </a:lnTo>
                <a:lnTo>
                  <a:pt x="62483" y="206387"/>
                </a:lnTo>
                <a:lnTo>
                  <a:pt x="61826" y="198048"/>
                </a:lnTo>
                <a:lnTo>
                  <a:pt x="61826" y="206387"/>
                </a:lnTo>
                <a:lnTo>
                  <a:pt x="59566" y="206387"/>
                </a:lnTo>
                <a:lnTo>
                  <a:pt x="59566" y="186874"/>
                </a:lnTo>
                <a:lnTo>
                  <a:pt x="63181" y="186874"/>
                </a:lnTo>
                <a:lnTo>
                  <a:pt x="63715" y="193488"/>
                </a:lnTo>
                <a:lnTo>
                  <a:pt x="64290" y="186874"/>
                </a:lnTo>
                <a:close/>
                <a:moveTo>
                  <a:pt x="77600" y="186874"/>
                </a:moveTo>
                <a:lnTo>
                  <a:pt x="77600" y="206387"/>
                </a:lnTo>
                <a:lnTo>
                  <a:pt x="75341" y="206387"/>
                </a:lnTo>
                <a:lnTo>
                  <a:pt x="75341" y="198048"/>
                </a:lnTo>
                <a:lnTo>
                  <a:pt x="74684" y="206387"/>
                </a:lnTo>
                <a:lnTo>
                  <a:pt x="72178" y="206387"/>
                </a:lnTo>
                <a:lnTo>
                  <a:pt x="71521" y="198048"/>
                </a:lnTo>
                <a:lnTo>
                  <a:pt x="71521" y="206387"/>
                </a:lnTo>
                <a:lnTo>
                  <a:pt x="69261" y="206387"/>
                </a:lnTo>
                <a:lnTo>
                  <a:pt x="69261" y="186874"/>
                </a:lnTo>
                <a:lnTo>
                  <a:pt x="72876" y="186874"/>
                </a:lnTo>
                <a:lnTo>
                  <a:pt x="73451" y="193488"/>
                </a:lnTo>
                <a:lnTo>
                  <a:pt x="73985" y="186874"/>
                </a:lnTo>
                <a:close/>
                <a:moveTo>
                  <a:pt x="87295" y="186874"/>
                </a:moveTo>
                <a:lnTo>
                  <a:pt x="87295" y="206387"/>
                </a:lnTo>
                <a:lnTo>
                  <a:pt x="85077" y="206387"/>
                </a:lnTo>
                <a:lnTo>
                  <a:pt x="85077" y="198048"/>
                </a:lnTo>
                <a:lnTo>
                  <a:pt x="84379" y="206387"/>
                </a:lnTo>
                <a:lnTo>
                  <a:pt x="81914" y="206387"/>
                </a:lnTo>
                <a:lnTo>
                  <a:pt x="81216" y="198048"/>
                </a:lnTo>
                <a:lnTo>
                  <a:pt x="81216" y="206387"/>
                </a:lnTo>
                <a:lnTo>
                  <a:pt x="78956" y="206387"/>
                </a:lnTo>
                <a:lnTo>
                  <a:pt x="78956" y="186874"/>
                </a:lnTo>
                <a:lnTo>
                  <a:pt x="82612" y="186874"/>
                </a:lnTo>
                <a:lnTo>
                  <a:pt x="83146" y="193488"/>
                </a:lnTo>
                <a:lnTo>
                  <a:pt x="83680" y="186874"/>
                </a:lnTo>
                <a:close/>
                <a:moveTo>
                  <a:pt x="96990" y="186874"/>
                </a:moveTo>
                <a:lnTo>
                  <a:pt x="96990" y="206387"/>
                </a:lnTo>
                <a:lnTo>
                  <a:pt x="94772" y="206387"/>
                </a:lnTo>
                <a:lnTo>
                  <a:pt x="94772" y="198048"/>
                </a:lnTo>
                <a:lnTo>
                  <a:pt x="94074" y="206387"/>
                </a:lnTo>
                <a:lnTo>
                  <a:pt x="91609" y="206387"/>
                </a:lnTo>
                <a:lnTo>
                  <a:pt x="90910" y="198048"/>
                </a:lnTo>
                <a:lnTo>
                  <a:pt x="90910" y="206387"/>
                </a:lnTo>
                <a:lnTo>
                  <a:pt x="88651" y="206387"/>
                </a:lnTo>
                <a:lnTo>
                  <a:pt x="88651" y="186874"/>
                </a:lnTo>
                <a:lnTo>
                  <a:pt x="92307" y="186874"/>
                </a:lnTo>
                <a:lnTo>
                  <a:pt x="92841" y="193488"/>
                </a:lnTo>
                <a:lnTo>
                  <a:pt x="93375" y="186874"/>
                </a:lnTo>
                <a:close/>
                <a:moveTo>
                  <a:pt x="106726" y="186874"/>
                </a:moveTo>
                <a:lnTo>
                  <a:pt x="106726" y="206387"/>
                </a:lnTo>
                <a:lnTo>
                  <a:pt x="104467" y="206387"/>
                </a:lnTo>
                <a:lnTo>
                  <a:pt x="104467" y="198048"/>
                </a:lnTo>
                <a:lnTo>
                  <a:pt x="103769" y="206387"/>
                </a:lnTo>
                <a:lnTo>
                  <a:pt x="101304" y="206387"/>
                </a:lnTo>
                <a:lnTo>
                  <a:pt x="100605" y="198048"/>
                </a:lnTo>
                <a:lnTo>
                  <a:pt x="100605" y="206387"/>
                </a:lnTo>
                <a:lnTo>
                  <a:pt x="98387" y="206387"/>
                </a:lnTo>
                <a:lnTo>
                  <a:pt x="98387" y="186874"/>
                </a:lnTo>
                <a:lnTo>
                  <a:pt x="102002" y="186874"/>
                </a:lnTo>
                <a:lnTo>
                  <a:pt x="102536" y="193488"/>
                </a:lnTo>
                <a:lnTo>
                  <a:pt x="103070" y="186874"/>
                </a:lnTo>
                <a:close/>
                <a:moveTo>
                  <a:pt x="116421" y="186874"/>
                </a:moveTo>
                <a:lnTo>
                  <a:pt x="116421" y="206387"/>
                </a:lnTo>
                <a:lnTo>
                  <a:pt x="114162" y="206387"/>
                </a:lnTo>
                <a:lnTo>
                  <a:pt x="114162" y="198048"/>
                </a:lnTo>
                <a:lnTo>
                  <a:pt x="113505" y="206387"/>
                </a:lnTo>
                <a:lnTo>
                  <a:pt x="110999" y="206387"/>
                </a:lnTo>
                <a:lnTo>
                  <a:pt x="110300" y="198048"/>
                </a:lnTo>
                <a:lnTo>
                  <a:pt x="110300" y="206387"/>
                </a:lnTo>
                <a:lnTo>
                  <a:pt x="108082" y="206387"/>
                </a:lnTo>
                <a:lnTo>
                  <a:pt x="108082" y="186874"/>
                </a:lnTo>
                <a:lnTo>
                  <a:pt x="111697" y="186874"/>
                </a:lnTo>
                <a:lnTo>
                  <a:pt x="112231" y="193488"/>
                </a:lnTo>
                <a:lnTo>
                  <a:pt x="112806" y="186874"/>
                </a:lnTo>
                <a:close/>
                <a:moveTo>
                  <a:pt x="0" y="0"/>
                </a:moveTo>
                <a:lnTo>
                  <a:pt x="0" y="207989"/>
                </a:lnTo>
                <a:lnTo>
                  <a:pt x="117654" y="207989"/>
                </a:lnTo>
                <a:lnTo>
                  <a:pt x="117654" y="0"/>
                </a:lnTo>
                <a:close/>
              </a:path>
            </a:pathLst>
          </a:custGeom>
          <a:solidFill>
            <a:srgbClr val="FFFFFF">
              <a:alpha val="2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867"/>
              <a:t> </a:t>
            </a:r>
            <a:endParaRPr sz="1867"/>
          </a:p>
        </p:txBody>
      </p:sp>
      <p:grpSp>
        <p:nvGrpSpPr>
          <p:cNvPr id="1958" name="Google Shape;1958;p31"/>
          <p:cNvGrpSpPr/>
          <p:nvPr/>
        </p:nvGrpSpPr>
        <p:grpSpPr>
          <a:xfrm>
            <a:off x="462691" y="477635"/>
            <a:ext cx="1531040" cy="443813"/>
            <a:chOff x="923875" y="2009975"/>
            <a:chExt cx="5750025" cy="1666800"/>
          </a:xfrm>
        </p:grpSpPr>
        <p:sp>
          <p:nvSpPr>
            <p:cNvPr id="1959" name="Google Shape;1959;p31"/>
            <p:cNvSpPr/>
            <p:nvPr/>
          </p:nvSpPr>
          <p:spPr>
            <a:xfrm>
              <a:off x="2684050" y="2823925"/>
              <a:ext cx="522400" cy="695825"/>
            </a:xfrm>
            <a:custGeom>
              <a:avLst/>
              <a:gdLst/>
              <a:ahLst/>
              <a:cxnLst/>
              <a:rect l="l" t="t" r="r" b="b"/>
              <a:pathLst>
                <a:path w="20896" h="27833" extrusionOk="0">
                  <a:moveTo>
                    <a:pt x="0" y="0"/>
                  </a:moveTo>
                  <a:lnTo>
                    <a:pt x="0" y="16264"/>
                  </a:lnTo>
                  <a:cubicBezTo>
                    <a:pt x="0" y="23941"/>
                    <a:pt x="3448" y="27833"/>
                    <a:pt x="10258" y="27833"/>
                  </a:cubicBezTo>
                  <a:cubicBezTo>
                    <a:pt x="17322" y="27833"/>
                    <a:pt x="20896" y="23941"/>
                    <a:pt x="20896" y="16264"/>
                  </a:cubicBezTo>
                  <a:lnTo>
                    <a:pt x="20896" y="0"/>
                  </a:lnTo>
                  <a:lnTo>
                    <a:pt x="18908" y="0"/>
                  </a:lnTo>
                  <a:lnTo>
                    <a:pt x="18908" y="16264"/>
                  </a:lnTo>
                  <a:cubicBezTo>
                    <a:pt x="18908" y="22947"/>
                    <a:pt x="16158" y="26077"/>
                    <a:pt x="10258" y="26077"/>
                  </a:cubicBezTo>
                  <a:cubicBezTo>
                    <a:pt x="3426" y="26077"/>
                    <a:pt x="1988" y="20748"/>
                    <a:pt x="1988" y="16264"/>
                  </a:cubicBezTo>
                  <a:lnTo>
                    <a:pt x="198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3313775" y="3000500"/>
              <a:ext cx="391275" cy="503400"/>
            </a:xfrm>
            <a:custGeom>
              <a:avLst/>
              <a:gdLst/>
              <a:ahLst/>
              <a:cxnLst/>
              <a:rect l="l" t="t" r="r" b="b"/>
              <a:pathLst>
                <a:path w="15651" h="20136" extrusionOk="0">
                  <a:moveTo>
                    <a:pt x="8587" y="1"/>
                  </a:moveTo>
                  <a:cubicBezTo>
                    <a:pt x="5541" y="1"/>
                    <a:pt x="2877" y="1651"/>
                    <a:pt x="1756" y="4125"/>
                  </a:cubicBezTo>
                  <a:lnTo>
                    <a:pt x="1756" y="445"/>
                  </a:lnTo>
                  <a:lnTo>
                    <a:pt x="0" y="445"/>
                  </a:lnTo>
                  <a:lnTo>
                    <a:pt x="0" y="20135"/>
                  </a:lnTo>
                  <a:lnTo>
                    <a:pt x="1756" y="20135"/>
                  </a:lnTo>
                  <a:lnTo>
                    <a:pt x="1756" y="9497"/>
                  </a:lnTo>
                  <a:cubicBezTo>
                    <a:pt x="1756" y="4696"/>
                    <a:pt x="4420" y="1587"/>
                    <a:pt x="8545" y="1587"/>
                  </a:cubicBezTo>
                  <a:cubicBezTo>
                    <a:pt x="13874" y="1587"/>
                    <a:pt x="13874" y="6219"/>
                    <a:pt x="13874" y="7742"/>
                  </a:cubicBezTo>
                  <a:lnTo>
                    <a:pt x="13874" y="20135"/>
                  </a:lnTo>
                  <a:lnTo>
                    <a:pt x="15651" y="20135"/>
                  </a:lnTo>
                  <a:lnTo>
                    <a:pt x="15651" y="7995"/>
                  </a:lnTo>
                  <a:cubicBezTo>
                    <a:pt x="15651" y="5817"/>
                    <a:pt x="15651" y="1"/>
                    <a:pt x="858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3813950" y="3011625"/>
              <a:ext cx="44450" cy="492275"/>
            </a:xfrm>
            <a:custGeom>
              <a:avLst/>
              <a:gdLst/>
              <a:ahLst/>
              <a:cxnLst/>
              <a:rect l="l" t="t" r="r" b="b"/>
              <a:pathLst>
                <a:path w="1778" h="19691" extrusionOk="0">
                  <a:moveTo>
                    <a:pt x="1" y="0"/>
                  </a:moveTo>
                  <a:lnTo>
                    <a:pt x="1" y="19690"/>
                  </a:lnTo>
                  <a:lnTo>
                    <a:pt x="1777" y="19690"/>
                  </a:lnTo>
                  <a:lnTo>
                    <a:pt x="1777"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3813950" y="2861450"/>
              <a:ext cx="44450" cy="66125"/>
            </a:xfrm>
            <a:custGeom>
              <a:avLst/>
              <a:gdLst/>
              <a:ahLst/>
              <a:cxnLst/>
              <a:rect l="l" t="t" r="r" b="b"/>
              <a:pathLst>
                <a:path w="1778" h="2645" extrusionOk="0">
                  <a:moveTo>
                    <a:pt x="1" y="1"/>
                  </a:moveTo>
                  <a:lnTo>
                    <a:pt x="1" y="2644"/>
                  </a:lnTo>
                  <a:lnTo>
                    <a:pt x="1777" y="2644"/>
                  </a:lnTo>
                  <a:lnTo>
                    <a:pt x="17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3910700" y="3011625"/>
              <a:ext cx="434125" cy="492275"/>
            </a:xfrm>
            <a:custGeom>
              <a:avLst/>
              <a:gdLst/>
              <a:ahLst/>
              <a:cxnLst/>
              <a:rect l="l" t="t" r="r" b="b"/>
              <a:pathLst>
                <a:path w="17365" h="19691" extrusionOk="0">
                  <a:moveTo>
                    <a:pt x="1" y="0"/>
                  </a:moveTo>
                  <a:lnTo>
                    <a:pt x="7932" y="19690"/>
                  </a:lnTo>
                  <a:lnTo>
                    <a:pt x="9941" y="19690"/>
                  </a:lnTo>
                  <a:lnTo>
                    <a:pt x="17365" y="0"/>
                  </a:lnTo>
                  <a:lnTo>
                    <a:pt x="15419" y="0"/>
                  </a:lnTo>
                  <a:cubicBezTo>
                    <a:pt x="15419" y="0"/>
                    <a:pt x="9180" y="16898"/>
                    <a:pt x="8947" y="17491"/>
                  </a:cubicBezTo>
                  <a:cubicBezTo>
                    <a:pt x="8715" y="16898"/>
                    <a:pt x="2031" y="0"/>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4365950" y="3000500"/>
              <a:ext cx="436225" cy="514500"/>
            </a:xfrm>
            <a:custGeom>
              <a:avLst/>
              <a:gdLst/>
              <a:ahLst/>
              <a:cxnLst/>
              <a:rect l="l" t="t" r="r" b="b"/>
              <a:pathLst>
                <a:path w="17449" h="20580" extrusionOk="0">
                  <a:moveTo>
                    <a:pt x="8757" y="1587"/>
                  </a:moveTo>
                  <a:cubicBezTo>
                    <a:pt x="13134" y="1587"/>
                    <a:pt x="15524" y="5331"/>
                    <a:pt x="15651" y="9074"/>
                  </a:cubicBezTo>
                  <a:lnTo>
                    <a:pt x="1841" y="9074"/>
                  </a:lnTo>
                  <a:cubicBezTo>
                    <a:pt x="2200" y="5331"/>
                    <a:pt x="4675" y="1587"/>
                    <a:pt x="8757" y="1587"/>
                  </a:cubicBezTo>
                  <a:close/>
                  <a:moveTo>
                    <a:pt x="8757" y="1"/>
                  </a:moveTo>
                  <a:cubicBezTo>
                    <a:pt x="6472" y="1"/>
                    <a:pt x="4484" y="805"/>
                    <a:pt x="2983" y="2327"/>
                  </a:cubicBezTo>
                  <a:cubicBezTo>
                    <a:pt x="1079" y="4252"/>
                    <a:pt x="1" y="7297"/>
                    <a:pt x="64" y="10639"/>
                  </a:cubicBezTo>
                  <a:cubicBezTo>
                    <a:pt x="22" y="13727"/>
                    <a:pt x="974" y="16413"/>
                    <a:pt x="2750" y="18232"/>
                  </a:cubicBezTo>
                  <a:cubicBezTo>
                    <a:pt x="4273" y="19776"/>
                    <a:pt x="6345" y="20579"/>
                    <a:pt x="8757" y="20579"/>
                  </a:cubicBezTo>
                  <a:cubicBezTo>
                    <a:pt x="13494" y="20579"/>
                    <a:pt x="16518" y="18041"/>
                    <a:pt x="17280" y="13452"/>
                  </a:cubicBezTo>
                  <a:lnTo>
                    <a:pt x="17322" y="13240"/>
                  </a:lnTo>
                  <a:lnTo>
                    <a:pt x="15545" y="13240"/>
                  </a:lnTo>
                  <a:lnTo>
                    <a:pt x="15524" y="13388"/>
                  </a:lnTo>
                  <a:cubicBezTo>
                    <a:pt x="14869" y="16899"/>
                    <a:pt x="12331" y="19014"/>
                    <a:pt x="8757" y="19014"/>
                  </a:cubicBezTo>
                  <a:cubicBezTo>
                    <a:pt x="6895" y="19014"/>
                    <a:pt x="5351" y="18380"/>
                    <a:pt x="4125" y="17153"/>
                  </a:cubicBezTo>
                  <a:cubicBezTo>
                    <a:pt x="2665" y="15651"/>
                    <a:pt x="1819" y="13304"/>
                    <a:pt x="1819" y="10703"/>
                  </a:cubicBezTo>
                  <a:cubicBezTo>
                    <a:pt x="1819" y="10681"/>
                    <a:pt x="1819" y="10660"/>
                    <a:pt x="1819" y="10660"/>
                  </a:cubicBezTo>
                  <a:lnTo>
                    <a:pt x="17428" y="10660"/>
                  </a:lnTo>
                  <a:lnTo>
                    <a:pt x="17449" y="10491"/>
                  </a:lnTo>
                  <a:cubicBezTo>
                    <a:pt x="17449" y="10237"/>
                    <a:pt x="17449" y="10005"/>
                    <a:pt x="17449" y="9751"/>
                  </a:cubicBezTo>
                  <a:cubicBezTo>
                    <a:pt x="17449" y="6748"/>
                    <a:pt x="16561" y="4146"/>
                    <a:pt x="14911" y="2412"/>
                  </a:cubicBezTo>
                  <a:cubicBezTo>
                    <a:pt x="13367" y="826"/>
                    <a:pt x="11316" y="1"/>
                    <a:pt x="875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4880950" y="3008800"/>
              <a:ext cx="232650" cy="495100"/>
            </a:xfrm>
            <a:custGeom>
              <a:avLst/>
              <a:gdLst/>
              <a:ahLst/>
              <a:cxnLst/>
              <a:rect l="l" t="t" r="r" b="b"/>
              <a:pathLst>
                <a:path w="9306" h="19804" extrusionOk="0">
                  <a:moveTo>
                    <a:pt x="8803" y="1"/>
                  </a:moveTo>
                  <a:cubicBezTo>
                    <a:pt x="5690" y="1"/>
                    <a:pt x="2777" y="1698"/>
                    <a:pt x="1777" y="4026"/>
                  </a:cubicBezTo>
                  <a:lnTo>
                    <a:pt x="1777" y="113"/>
                  </a:lnTo>
                  <a:lnTo>
                    <a:pt x="0" y="113"/>
                  </a:lnTo>
                  <a:lnTo>
                    <a:pt x="0" y="19803"/>
                  </a:lnTo>
                  <a:lnTo>
                    <a:pt x="1777" y="19803"/>
                  </a:lnTo>
                  <a:lnTo>
                    <a:pt x="1777" y="9059"/>
                  </a:lnTo>
                  <a:cubicBezTo>
                    <a:pt x="1925" y="6119"/>
                    <a:pt x="2559" y="4999"/>
                    <a:pt x="3913" y="3603"/>
                  </a:cubicBezTo>
                  <a:cubicBezTo>
                    <a:pt x="5554" y="1995"/>
                    <a:pt x="7421" y="1727"/>
                    <a:pt x="8474" y="1727"/>
                  </a:cubicBezTo>
                  <a:cubicBezTo>
                    <a:pt x="8750" y="1727"/>
                    <a:pt x="8970" y="1745"/>
                    <a:pt x="9116" y="1763"/>
                  </a:cubicBezTo>
                  <a:lnTo>
                    <a:pt x="9306" y="1805"/>
                  </a:lnTo>
                  <a:lnTo>
                    <a:pt x="9306" y="28"/>
                  </a:lnTo>
                  <a:lnTo>
                    <a:pt x="9137" y="7"/>
                  </a:lnTo>
                  <a:cubicBezTo>
                    <a:pt x="9025" y="3"/>
                    <a:pt x="8914" y="1"/>
                    <a:pt x="880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5127325" y="3000500"/>
              <a:ext cx="393400" cy="514500"/>
            </a:xfrm>
            <a:custGeom>
              <a:avLst/>
              <a:gdLst/>
              <a:ahLst/>
              <a:cxnLst/>
              <a:rect l="l" t="t" r="r" b="b"/>
              <a:pathLst>
                <a:path w="15736" h="20580" extrusionOk="0">
                  <a:moveTo>
                    <a:pt x="7847" y="1"/>
                  </a:moveTo>
                  <a:cubicBezTo>
                    <a:pt x="6176" y="1"/>
                    <a:pt x="678" y="382"/>
                    <a:pt x="678" y="5140"/>
                  </a:cubicBezTo>
                  <a:cubicBezTo>
                    <a:pt x="678" y="9434"/>
                    <a:pt x="4611" y="10216"/>
                    <a:pt x="7488" y="10787"/>
                  </a:cubicBezTo>
                  <a:lnTo>
                    <a:pt x="7995" y="10893"/>
                  </a:lnTo>
                  <a:cubicBezTo>
                    <a:pt x="11062" y="11527"/>
                    <a:pt x="13959" y="12098"/>
                    <a:pt x="13959" y="15080"/>
                  </a:cubicBezTo>
                  <a:cubicBezTo>
                    <a:pt x="13959" y="18634"/>
                    <a:pt x="9793" y="19014"/>
                    <a:pt x="7995" y="19014"/>
                  </a:cubicBezTo>
                  <a:cubicBezTo>
                    <a:pt x="4421" y="19014"/>
                    <a:pt x="1989" y="16857"/>
                    <a:pt x="1777" y="13515"/>
                  </a:cubicBezTo>
                  <a:lnTo>
                    <a:pt x="1756" y="13367"/>
                  </a:lnTo>
                  <a:lnTo>
                    <a:pt x="1" y="13367"/>
                  </a:lnTo>
                  <a:lnTo>
                    <a:pt x="1" y="13537"/>
                  </a:lnTo>
                  <a:cubicBezTo>
                    <a:pt x="128" y="17893"/>
                    <a:pt x="3173" y="20579"/>
                    <a:pt x="7995" y="20579"/>
                  </a:cubicBezTo>
                  <a:cubicBezTo>
                    <a:pt x="9814" y="20579"/>
                    <a:pt x="15736" y="20177"/>
                    <a:pt x="15736" y="15080"/>
                  </a:cubicBezTo>
                  <a:cubicBezTo>
                    <a:pt x="15736" y="10872"/>
                    <a:pt x="12564" y="9941"/>
                    <a:pt x="8757" y="9222"/>
                  </a:cubicBezTo>
                  <a:cubicBezTo>
                    <a:pt x="8757" y="9222"/>
                    <a:pt x="8143" y="9095"/>
                    <a:pt x="8143" y="9095"/>
                  </a:cubicBezTo>
                  <a:cubicBezTo>
                    <a:pt x="5225" y="8482"/>
                    <a:pt x="2454" y="7890"/>
                    <a:pt x="2454" y="5140"/>
                  </a:cubicBezTo>
                  <a:cubicBezTo>
                    <a:pt x="2454" y="2518"/>
                    <a:pt x="5246" y="1587"/>
                    <a:pt x="7847" y="1587"/>
                  </a:cubicBezTo>
                  <a:cubicBezTo>
                    <a:pt x="9899" y="1587"/>
                    <a:pt x="13367" y="2200"/>
                    <a:pt x="13410" y="6346"/>
                  </a:cubicBezTo>
                  <a:lnTo>
                    <a:pt x="13410" y="6515"/>
                  </a:lnTo>
                  <a:lnTo>
                    <a:pt x="15165" y="6515"/>
                  </a:lnTo>
                  <a:lnTo>
                    <a:pt x="15165" y="6346"/>
                  </a:lnTo>
                  <a:cubicBezTo>
                    <a:pt x="15165" y="2264"/>
                    <a:pt x="12564" y="1"/>
                    <a:pt x="784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5611125" y="3011625"/>
              <a:ext cx="43900" cy="492275"/>
            </a:xfrm>
            <a:custGeom>
              <a:avLst/>
              <a:gdLst/>
              <a:ahLst/>
              <a:cxnLst/>
              <a:rect l="l" t="t" r="r" b="b"/>
              <a:pathLst>
                <a:path w="1756" h="19691" extrusionOk="0">
                  <a:moveTo>
                    <a:pt x="1" y="0"/>
                  </a:moveTo>
                  <a:lnTo>
                    <a:pt x="1" y="19690"/>
                  </a:lnTo>
                  <a:lnTo>
                    <a:pt x="1756" y="19690"/>
                  </a:lnTo>
                  <a:lnTo>
                    <a:pt x="1756"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5711575" y="2861450"/>
              <a:ext cx="680525" cy="815325"/>
            </a:xfrm>
            <a:custGeom>
              <a:avLst/>
              <a:gdLst/>
              <a:ahLst/>
              <a:cxnLst/>
              <a:rect l="l" t="t" r="r" b="b"/>
              <a:pathLst>
                <a:path w="27221" h="32613" extrusionOk="0">
                  <a:moveTo>
                    <a:pt x="3575" y="1"/>
                  </a:moveTo>
                  <a:lnTo>
                    <a:pt x="3575" y="6007"/>
                  </a:lnTo>
                  <a:lnTo>
                    <a:pt x="1" y="6007"/>
                  </a:lnTo>
                  <a:lnTo>
                    <a:pt x="1" y="7593"/>
                  </a:lnTo>
                  <a:lnTo>
                    <a:pt x="3575" y="7593"/>
                  </a:lnTo>
                  <a:lnTo>
                    <a:pt x="3575" y="20939"/>
                  </a:lnTo>
                  <a:cubicBezTo>
                    <a:pt x="3575" y="21044"/>
                    <a:pt x="3575" y="21171"/>
                    <a:pt x="3575" y="21277"/>
                  </a:cubicBezTo>
                  <a:cubicBezTo>
                    <a:pt x="3575" y="22779"/>
                    <a:pt x="3956" y="23878"/>
                    <a:pt x="4717" y="24619"/>
                  </a:cubicBezTo>
                  <a:cubicBezTo>
                    <a:pt x="5634" y="25518"/>
                    <a:pt x="7022" y="25735"/>
                    <a:pt x="8336" y="25735"/>
                  </a:cubicBezTo>
                  <a:cubicBezTo>
                    <a:pt x="8689" y="25735"/>
                    <a:pt x="9038" y="25720"/>
                    <a:pt x="9370" y="25697"/>
                  </a:cubicBezTo>
                  <a:lnTo>
                    <a:pt x="9518" y="25676"/>
                  </a:lnTo>
                  <a:lnTo>
                    <a:pt x="9518" y="24111"/>
                  </a:lnTo>
                  <a:lnTo>
                    <a:pt x="9349" y="24111"/>
                  </a:lnTo>
                  <a:cubicBezTo>
                    <a:pt x="9132" y="24117"/>
                    <a:pt x="8924" y="24120"/>
                    <a:pt x="8727" y="24120"/>
                  </a:cubicBezTo>
                  <a:cubicBezTo>
                    <a:pt x="7481" y="24120"/>
                    <a:pt x="6618" y="23985"/>
                    <a:pt x="6071" y="23455"/>
                  </a:cubicBezTo>
                  <a:cubicBezTo>
                    <a:pt x="5584" y="22969"/>
                    <a:pt x="5352" y="22165"/>
                    <a:pt x="5352" y="20939"/>
                  </a:cubicBezTo>
                  <a:lnTo>
                    <a:pt x="5352" y="7593"/>
                  </a:lnTo>
                  <a:lnTo>
                    <a:pt x="10258" y="7593"/>
                  </a:lnTo>
                  <a:cubicBezTo>
                    <a:pt x="12183" y="12183"/>
                    <a:pt x="17724" y="25316"/>
                    <a:pt x="17766" y="25422"/>
                  </a:cubicBezTo>
                  <a:cubicBezTo>
                    <a:pt x="16878" y="27876"/>
                    <a:pt x="16371" y="29314"/>
                    <a:pt x="15821" y="29842"/>
                  </a:cubicBezTo>
                  <a:cubicBezTo>
                    <a:pt x="14911" y="30773"/>
                    <a:pt x="14002" y="31048"/>
                    <a:pt x="11908" y="31048"/>
                  </a:cubicBezTo>
                  <a:lnTo>
                    <a:pt x="11739" y="31048"/>
                  </a:lnTo>
                  <a:lnTo>
                    <a:pt x="11739" y="32613"/>
                  </a:lnTo>
                  <a:lnTo>
                    <a:pt x="11908" y="32613"/>
                  </a:lnTo>
                  <a:cubicBezTo>
                    <a:pt x="14065" y="32613"/>
                    <a:pt x="15461" y="32550"/>
                    <a:pt x="16540" y="31725"/>
                  </a:cubicBezTo>
                  <a:cubicBezTo>
                    <a:pt x="17365" y="31069"/>
                    <a:pt x="17999" y="29694"/>
                    <a:pt x="18845" y="27664"/>
                  </a:cubicBezTo>
                  <a:cubicBezTo>
                    <a:pt x="18845" y="27664"/>
                    <a:pt x="27220" y="6007"/>
                    <a:pt x="27220" y="6007"/>
                  </a:cubicBezTo>
                  <a:lnTo>
                    <a:pt x="25232" y="6007"/>
                  </a:lnTo>
                  <a:cubicBezTo>
                    <a:pt x="25232" y="6007"/>
                    <a:pt x="19014" y="22609"/>
                    <a:pt x="18718" y="23371"/>
                  </a:cubicBezTo>
                  <a:cubicBezTo>
                    <a:pt x="18422" y="22609"/>
                    <a:pt x="11654" y="6007"/>
                    <a:pt x="11654" y="6007"/>
                  </a:cubicBezTo>
                  <a:lnTo>
                    <a:pt x="5352" y="6007"/>
                  </a:lnTo>
                  <a:lnTo>
                    <a:pt x="535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1"/>
            <p:cNvSpPr/>
            <p:nvPr/>
          </p:nvSpPr>
          <p:spPr>
            <a:xfrm>
              <a:off x="5611125" y="2861450"/>
              <a:ext cx="43900" cy="66125"/>
            </a:xfrm>
            <a:custGeom>
              <a:avLst/>
              <a:gdLst/>
              <a:ahLst/>
              <a:cxnLst/>
              <a:rect l="l" t="t" r="r" b="b"/>
              <a:pathLst>
                <a:path w="1756" h="2645" extrusionOk="0">
                  <a:moveTo>
                    <a:pt x="1" y="1"/>
                  </a:moveTo>
                  <a:lnTo>
                    <a:pt x="1" y="2644"/>
                  </a:lnTo>
                  <a:lnTo>
                    <a:pt x="1756" y="2644"/>
                  </a:lnTo>
                  <a:lnTo>
                    <a:pt x="1756"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1"/>
            <p:cNvSpPr/>
            <p:nvPr/>
          </p:nvSpPr>
          <p:spPr>
            <a:xfrm>
              <a:off x="3441200" y="2009975"/>
              <a:ext cx="732850" cy="703600"/>
            </a:xfrm>
            <a:custGeom>
              <a:avLst/>
              <a:gdLst/>
              <a:ahLst/>
              <a:cxnLst/>
              <a:rect l="l" t="t" r="r" b="b"/>
              <a:pathLst>
                <a:path w="29314" h="28144" extrusionOk="0">
                  <a:moveTo>
                    <a:pt x="14678" y="1701"/>
                  </a:moveTo>
                  <a:cubicBezTo>
                    <a:pt x="20706" y="1701"/>
                    <a:pt x="24745" y="6650"/>
                    <a:pt x="24661" y="14433"/>
                  </a:cubicBezTo>
                  <a:cubicBezTo>
                    <a:pt x="24661" y="21687"/>
                    <a:pt x="20706" y="26277"/>
                    <a:pt x="14741" y="26277"/>
                  </a:cubicBezTo>
                  <a:cubicBezTo>
                    <a:pt x="9792" y="26277"/>
                    <a:pt x="4547" y="22279"/>
                    <a:pt x="4547" y="13460"/>
                  </a:cubicBezTo>
                  <a:cubicBezTo>
                    <a:pt x="4547" y="6100"/>
                    <a:pt x="8714" y="1701"/>
                    <a:pt x="14678" y="1701"/>
                  </a:cubicBezTo>
                  <a:close/>
                  <a:moveTo>
                    <a:pt x="14636" y="1"/>
                  </a:moveTo>
                  <a:cubicBezTo>
                    <a:pt x="5446" y="1"/>
                    <a:pt x="398" y="7263"/>
                    <a:pt x="191" y="13672"/>
                  </a:cubicBezTo>
                  <a:cubicBezTo>
                    <a:pt x="0" y="21962"/>
                    <a:pt x="6557" y="27969"/>
                    <a:pt x="14382" y="28138"/>
                  </a:cubicBezTo>
                  <a:cubicBezTo>
                    <a:pt x="14510" y="28141"/>
                    <a:pt x="14638" y="28143"/>
                    <a:pt x="14767" y="28143"/>
                  </a:cubicBezTo>
                  <a:cubicBezTo>
                    <a:pt x="21401" y="28143"/>
                    <a:pt x="28915" y="23331"/>
                    <a:pt x="29102" y="14306"/>
                  </a:cubicBezTo>
                  <a:cubicBezTo>
                    <a:pt x="29313" y="5127"/>
                    <a:pt x="21848" y="136"/>
                    <a:pt x="15186" y="9"/>
                  </a:cubicBezTo>
                  <a:cubicBezTo>
                    <a:pt x="15001" y="3"/>
                    <a:pt x="14817" y="1"/>
                    <a:pt x="14636"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1"/>
            <p:cNvSpPr/>
            <p:nvPr/>
          </p:nvSpPr>
          <p:spPr>
            <a:xfrm>
              <a:off x="6030950" y="2019175"/>
              <a:ext cx="642950" cy="684750"/>
            </a:xfrm>
            <a:custGeom>
              <a:avLst/>
              <a:gdLst/>
              <a:ahLst/>
              <a:cxnLst/>
              <a:rect l="l" t="t" r="r" b="b"/>
              <a:pathLst>
                <a:path w="25718" h="27390" extrusionOk="0">
                  <a:moveTo>
                    <a:pt x="0" y="1"/>
                  </a:moveTo>
                  <a:lnTo>
                    <a:pt x="0" y="381"/>
                  </a:lnTo>
                  <a:cubicBezTo>
                    <a:pt x="1565" y="487"/>
                    <a:pt x="1988" y="783"/>
                    <a:pt x="1988" y="2983"/>
                  </a:cubicBezTo>
                  <a:lnTo>
                    <a:pt x="1988" y="24407"/>
                  </a:lnTo>
                  <a:cubicBezTo>
                    <a:pt x="1988" y="26607"/>
                    <a:pt x="1565" y="26903"/>
                    <a:pt x="0" y="27008"/>
                  </a:cubicBezTo>
                  <a:lnTo>
                    <a:pt x="0" y="27389"/>
                  </a:lnTo>
                  <a:lnTo>
                    <a:pt x="7825" y="27389"/>
                  </a:lnTo>
                  <a:lnTo>
                    <a:pt x="7825" y="27008"/>
                  </a:lnTo>
                  <a:cubicBezTo>
                    <a:pt x="6282" y="26903"/>
                    <a:pt x="5859" y="26607"/>
                    <a:pt x="5859" y="24407"/>
                  </a:cubicBezTo>
                  <a:lnTo>
                    <a:pt x="5859" y="14171"/>
                  </a:lnTo>
                  <a:lnTo>
                    <a:pt x="19881" y="14171"/>
                  </a:lnTo>
                  <a:lnTo>
                    <a:pt x="19881" y="24407"/>
                  </a:lnTo>
                  <a:cubicBezTo>
                    <a:pt x="19881" y="26607"/>
                    <a:pt x="19458" y="26903"/>
                    <a:pt x="17893" y="27008"/>
                  </a:cubicBezTo>
                  <a:lnTo>
                    <a:pt x="17893" y="27389"/>
                  </a:lnTo>
                  <a:lnTo>
                    <a:pt x="25718" y="27389"/>
                  </a:lnTo>
                  <a:lnTo>
                    <a:pt x="25718" y="27008"/>
                  </a:lnTo>
                  <a:cubicBezTo>
                    <a:pt x="24174" y="26903"/>
                    <a:pt x="23751" y="26607"/>
                    <a:pt x="23751" y="24407"/>
                  </a:cubicBezTo>
                  <a:lnTo>
                    <a:pt x="23751" y="2983"/>
                  </a:lnTo>
                  <a:cubicBezTo>
                    <a:pt x="23751" y="783"/>
                    <a:pt x="24174" y="487"/>
                    <a:pt x="25718" y="381"/>
                  </a:cubicBezTo>
                  <a:lnTo>
                    <a:pt x="25718" y="1"/>
                  </a:lnTo>
                  <a:lnTo>
                    <a:pt x="17893" y="1"/>
                  </a:lnTo>
                  <a:lnTo>
                    <a:pt x="17893" y="381"/>
                  </a:lnTo>
                  <a:cubicBezTo>
                    <a:pt x="19458" y="487"/>
                    <a:pt x="19881" y="783"/>
                    <a:pt x="19881" y="2983"/>
                  </a:cubicBezTo>
                  <a:lnTo>
                    <a:pt x="19881" y="12521"/>
                  </a:lnTo>
                  <a:lnTo>
                    <a:pt x="5859" y="12521"/>
                  </a:lnTo>
                  <a:lnTo>
                    <a:pt x="5859" y="2983"/>
                  </a:lnTo>
                  <a:cubicBezTo>
                    <a:pt x="5859" y="783"/>
                    <a:pt x="6282" y="487"/>
                    <a:pt x="7825" y="381"/>
                  </a:cubicBezTo>
                  <a:lnTo>
                    <a:pt x="782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1"/>
            <p:cNvSpPr/>
            <p:nvPr/>
          </p:nvSpPr>
          <p:spPr>
            <a:xfrm>
              <a:off x="4219500" y="2019175"/>
              <a:ext cx="626050" cy="684750"/>
            </a:xfrm>
            <a:custGeom>
              <a:avLst/>
              <a:gdLst/>
              <a:ahLst/>
              <a:cxnLst/>
              <a:rect l="l" t="t" r="r" b="b"/>
              <a:pathLst>
                <a:path w="25042" h="27390" extrusionOk="0">
                  <a:moveTo>
                    <a:pt x="43" y="1"/>
                  </a:moveTo>
                  <a:lnTo>
                    <a:pt x="43" y="381"/>
                  </a:lnTo>
                  <a:cubicBezTo>
                    <a:pt x="1544" y="466"/>
                    <a:pt x="1967" y="635"/>
                    <a:pt x="1967" y="2200"/>
                  </a:cubicBezTo>
                  <a:lnTo>
                    <a:pt x="1967" y="24407"/>
                  </a:lnTo>
                  <a:cubicBezTo>
                    <a:pt x="1967" y="26607"/>
                    <a:pt x="1544" y="26903"/>
                    <a:pt x="0" y="27008"/>
                  </a:cubicBezTo>
                  <a:lnTo>
                    <a:pt x="0" y="27389"/>
                  </a:lnTo>
                  <a:lnTo>
                    <a:pt x="5901" y="27389"/>
                  </a:lnTo>
                  <a:lnTo>
                    <a:pt x="5901" y="27008"/>
                  </a:lnTo>
                  <a:cubicBezTo>
                    <a:pt x="4357" y="26903"/>
                    <a:pt x="3913" y="26607"/>
                    <a:pt x="3913" y="24407"/>
                  </a:cubicBezTo>
                  <a:lnTo>
                    <a:pt x="3913" y="4463"/>
                  </a:lnTo>
                  <a:cubicBezTo>
                    <a:pt x="3913" y="4823"/>
                    <a:pt x="19183" y="23392"/>
                    <a:pt x="22482" y="27389"/>
                  </a:cubicBezTo>
                  <a:lnTo>
                    <a:pt x="23095" y="27389"/>
                  </a:lnTo>
                  <a:lnTo>
                    <a:pt x="23095" y="2200"/>
                  </a:lnTo>
                  <a:cubicBezTo>
                    <a:pt x="23095" y="635"/>
                    <a:pt x="23540" y="466"/>
                    <a:pt x="25041" y="381"/>
                  </a:cubicBezTo>
                  <a:lnTo>
                    <a:pt x="25041" y="1"/>
                  </a:lnTo>
                  <a:lnTo>
                    <a:pt x="19246" y="1"/>
                  </a:lnTo>
                  <a:lnTo>
                    <a:pt x="19246" y="381"/>
                  </a:lnTo>
                  <a:cubicBezTo>
                    <a:pt x="20748" y="466"/>
                    <a:pt x="21171" y="635"/>
                    <a:pt x="21171" y="2200"/>
                  </a:cubicBezTo>
                  <a:lnTo>
                    <a:pt x="21171" y="19627"/>
                  </a:lnTo>
                  <a:lnTo>
                    <a:pt x="524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1"/>
            <p:cNvSpPr/>
            <p:nvPr/>
          </p:nvSpPr>
          <p:spPr>
            <a:xfrm>
              <a:off x="4854500" y="2019175"/>
              <a:ext cx="640325" cy="684750"/>
            </a:xfrm>
            <a:custGeom>
              <a:avLst/>
              <a:gdLst/>
              <a:ahLst/>
              <a:cxnLst/>
              <a:rect l="l" t="t" r="r" b="b"/>
              <a:pathLst>
                <a:path w="25613" h="27390" extrusionOk="0">
                  <a:moveTo>
                    <a:pt x="11718" y="6240"/>
                  </a:moveTo>
                  <a:cubicBezTo>
                    <a:pt x="11718" y="6240"/>
                    <a:pt x="14192" y="12436"/>
                    <a:pt x="16286" y="17512"/>
                  </a:cubicBezTo>
                  <a:lnTo>
                    <a:pt x="7213" y="17512"/>
                  </a:lnTo>
                  <a:cubicBezTo>
                    <a:pt x="8989" y="13177"/>
                    <a:pt x="11718" y="6240"/>
                    <a:pt x="11718" y="6240"/>
                  </a:cubicBezTo>
                  <a:close/>
                  <a:moveTo>
                    <a:pt x="12542" y="1"/>
                  </a:moveTo>
                  <a:cubicBezTo>
                    <a:pt x="11146" y="3279"/>
                    <a:pt x="4738" y="18464"/>
                    <a:pt x="2517" y="23709"/>
                  </a:cubicBezTo>
                  <a:cubicBezTo>
                    <a:pt x="2116" y="24597"/>
                    <a:pt x="1502" y="26057"/>
                    <a:pt x="1037" y="26564"/>
                  </a:cubicBezTo>
                  <a:cubicBezTo>
                    <a:pt x="677" y="26945"/>
                    <a:pt x="318" y="26987"/>
                    <a:pt x="1" y="27008"/>
                  </a:cubicBezTo>
                  <a:lnTo>
                    <a:pt x="1" y="27389"/>
                  </a:lnTo>
                  <a:lnTo>
                    <a:pt x="5203" y="27389"/>
                  </a:lnTo>
                  <a:lnTo>
                    <a:pt x="5203" y="27008"/>
                  </a:lnTo>
                  <a:cubicBezTo>
                    <a:pt x="4802" y="27008"/>
                    <a:pt x="3913" y="27008"/>
                    <a:pt x="3850" y="26226"/>
                  </a:cubicBezTo>
                  <a:cubicBezTo>
                    <a:pt x="3829" y="25993"/>
                    <a:pt x="3892" y="25718"/>
                    <a:pt x="3998" y="25422"/>
                  </a:cubicBezTo>
                  <a:cubicBezTo>
                    <a:pt x="4146" y="24936"/>
                    <a:pt x="5203" y="22271"/>
                    <a:pt x="6536" y="19247"/>
                  </a:cubicBezTo>
                  <a:lnTo>
                    <a:pt x="16963" y="19247"/>
                  </a:lnTo>
                  <a:cubicBezTo>
                    <a:pt x="17999" y="21806"/>
                    <a:pt x="18929" y="23984"/>
                    <a:pt x="19374" y="24957"/>
                  </a:cubicBezTo>
                  <a:cubicBezTo>
                    <a:pt x="19479" y="25232"/>
                    <a:pt x="19754" y="25909"/>
                    <a:pt x="19754" y="26226"/>
                  </a:cubicBezTo>
                  <a:cubicBezTo>
                    <a:pt x="19754" y="26987"/>
                    <a:pt x="19078" y="27008"/>
                    <a:pt x="18337" y="27008"/>
                  </a:cubicBezTo>
                  <a:lnTo>
                    <a:pt x="18337" y="27389"/>
                  </a:lnTo>
                  <a:lnTo>
                    <a:pt x="25613" y="27389"/>
                  </a:lnTo>
                  <a:lnTo>
                    <a:pt x="25613" y="27008"/>
                  </a:lnTo>
                  <a:cubicBezTo>
                    <a:pt x="24724" y="26945"/>
                    <a:pt x="24428" y="26733"/>
                    <a:pt x="23773" y="25253"/>
                  </a:cubicBezTo>
                  <a:lnTo>
                    <a:pt x="1309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1"/>
            <p:cNvSpPr/>
            <p:nvPr/>
          </p:nvSpPr>
          <p:spPr>
            <a:xfrm>
              <a:off x="2647550" y="2019175"/>
              <a:ext cx="747675" cy="684750"/>
            </a:xfrm>
            <a:custGeom>
              <a:avLst/>
              <a:gdLst/>
              <a:ahLst/>
              <a:cxnLst/>
              <a:rect l="l" t="t" r="r" b="b"/>
              <a:pathLst>
                <a:path w="29907" h="27390" extrusionOk="0">
                  <a:moveTo>
                    <a:pt x="43" y="1"/>
                  </a:moveTo>
                  <a:lnTo>
                    <a:pt x="43" y="381"/>
                  </a:lnTo>
                  <a:cubicBezTo>
                    <a:pt x="889" y="424"/>
                    <a:pt x="1397" y="508"/>
                    <a:pt x="1672" y="847"/>
                  </a:cubicBezTo>
                  <a:cubicBezTo>
                    <a:pt x="1756" y="974"/>
                    <a:pt x="1841" y="1100"/>
                    <a:pt x="1883" y="1248"/>
                  </a:cubicBezTo>
                  <a:cubicBezTo>
                    <a:pt x="1926" y="1396"/>
                    <a:pt x="1947" y="1545"/>
                    <a:pt x="1968" y="1693"/>
                  </a:cubicBezTo>
                  <a:cubicBezTo>
                    <a:pt x="1968" y="1841"/>
                    <a:pt x="1989" y="2010"/>
                    <a:pt x="1989" y="2200"/>
                  </a:cubicBezTo>
                  <a:lnTo>
                    <a:pt x="1989" y="24407"/>
                  </a:lnTo>
                  <a:cubicBezTo>
                    <a:pt x="1989" y="26607"/>
                    <a:pt x="1566" y="26903"/>
                    <a:pt x="1" y="27008"/>
                  </a:cubicBezTo>
                  <a:lnTo>
                    <a:pt x="1" y="27389"/>
                  </a:lnTo>
                  <a:lnTo>
                    <a:pt x="5859" y="27389"/>
                  </a:lnTo>
                  <a:lnTo>
                    <a:pt x="5859" y="27008"/>
                  </a:lnTo>
                  <a:cubicBezTo>
                    <a:pt x="4294" y="26903"/>
                    <a:pt x="3871" y="26607"/>
                    <a:pt x="3871" y="24407"/>
                  </a:cubicBezTo>
                  <a:lnTo>
                    <a:pt x="3871" y="5394"/>
                  </a:lnTo>
                  <a:cubicBezTo>
                    <a:pt x="3871" y="5034"/>
                    <a:pt x="3787" y="4336"/>
                    <a:pt x="3787" y="4336"/>
                  </a:cubicBezTo>
                  <a:lnTo>
                    <a:pt x="3787" y="4336"/>
                  </a:lnTo>
                  <a:lnTo>
                    <a:pt x="4167" y="5394"/>
                  </a:lnTo>
                  <a:lnTo>
                    <a:pt x="13621" y="27283"/>
                  </a:lnTo>
                  <a:lnTo>
                    <a:pt x="14192" y="27283"/>
                  </a:lnTo>
                  <a:lnTo>
                    <a:pt x="23858" y="4759"/>
                  </a:lnTo>
                  <a:lnTo>
                    <a:pt x="24154" y="3829"/>
                  </a:lnTo>
                  <a:lnTo>
                    <a:pt x="24154" y="3829"/>
                  </a:lnTo>
                  <a:cubicBezTo>
                    <a:pt x="24154" y="3829"/>
                    <a:pt x="24069" y="4273"/>
                    <a:pt x="24069" y="4675"/>
                  </a:cubicBezTo>
                  <a:lnTo>
                    <a:pt x="24069" y="24407"/>
                  </a:lnTo>
                  <a:cubicBezTo>
                    <a:pt x="24069" y="26607"/>
                    <a:pt x="23646" y="26903"/>
                    <a:pt x="22102" y="27008"/>
                  </a:cubicBezTo>
                  <a:lnTo>
                    <a:pt x="22102" y="27389"/>
                  </a:lnTo>
                  <a:lnTo>
                    <a:pt x="29906" y="27389"/>
                  </a:lnTo>
                  <a:lnTo>
                    <a:pt x="29906" y="27008"/>
                  </a:lnTo>
                  <a:cubicBezTo>
                    <a:pt x="28362" y="26903"/>
                    <a:pt x="27939" y="26607"/>
                    <a:pt x="27939" y="24407"/>
                  </a:cubicBezTo>
                  <a:lnTo>
                    <a:pt x="27939" y="2200"/>
                  </a:lnTo>
                  <a:cubicBezTo>
                    <a:pt x="27939" y="635"/>
                    <a:pt x="28362" y="466"/>
                    <a:pt x="29864" y="381"/>
                  </a:cubicBezTo>
                  <a:lnTo>
                    <a:pt x="29864" y="1"/>
                  </a:lnTo>
                  <a:lnTo>
                    <a:pt x="23794" y="1"/>
                  </a:lnTo>
                  <a:lnTo>
                    <a:pt x="15038" y="20664"/>
                  </a:lnTo>
                  <a:lnTo>
                    <a:pt x="61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1"/>
            <p:cNvSpPr/>
            <p:nvPr/>
          </p:nvSpPr>
          <p:spPr>
            <a:xfrm>
              <a:off x="5526000" y="2011250"/>
              <a:ext cx="412975" cy="703250"/>
            </a:xfrm>
            <a:custGeom>
              <a:avLst/>
              <a:gdLst/>
              <a:ahLst/>
              <a:cxnLst/>
              <a:rect l="l" t="t" r="r" b="b"/>
              <a:pathLst>
                <a:path w="16519" h="28130" extrusionOk="0">
                  <a:moveTo>
                    <a:pt x="8460" y="0"/>
                  </a:moveTo>
                  <a:cubicBezTo>
                    <a:pt x="4632" y="0"/>
                    <a:pt x="127" y="2306"/>
                    <a:pt x="127" y="7128"/>
                  </a:cubicBezTo>
                  <a:cubicBezTo>
                    <a:pt x="127" y="10427"/>
                    <a:pt x="2094" y="12500"/>
                    <a:pt x="6007" y="14424"/>
                  </a:cubicBezTo>
                  <a:cubicBezTo>
                    <a:pt x="9877" y="16391"/>
                    <a:pt x="12817" y="17174"/>
                    <a:pt x="12817" y="21044"/>
                  </a:cubicBezTo>
                  <a:cubicBezTo>
                    <a:pt x="12817" y="23011"/>
                    <a:pt x="11696" y="26437"/>
                    <a:pt x="7339" y="26437"/>
                  </a:cubicBezTo>
                  <a:cubicBezTo>
                    <a:pt x="5605" y="26437"/>
                    <a:pt x="4209" y="25824"/>
                    <a:pt x="3131" y="24914"/>
                  </a:cubicBezTo>
                  <a:cubicBezTo>
                    <a:pt x="550" y="22482"/>
                    <a:pt x="593" y="20558"/>
                    <a:pt x="402" y="19839"/>
                  </a:cubicBezTo>
                  <a:lnTo>
                    <a:pt x="0" y="19839"/>
                  </a:lnTo>
                  <a:lnTo>
                    <a:pt x="127" y="25866"/>
                  </a:lnTo>
                  <a:cubicBezTo>
                    <a:pt x="1967" y="26966"/>
                    <a:pt x="4696" y="28129"/>
                    <a:pt x="7572" y="28129"/>
                  </a:cubicBezTo>
                  <a:lnTo>
                    <a:pt x="7741" y="28129"/>
                  </a:lnTo>
                  <a:cubicBezTo>
                    <a:pt x="12013" y="28066"/>
                    <a:pt x="16518" y="24893"/>
                    <a:pt x="16518" y="19902"/>
                  </a:cubicBezTo>
                  <a:cubicBezTo>
                    <a:pt x="16518" y="14509"/>
                    <a:pt x="12732" y="13261"/>
                    <a:pt x="8904" y="11273"/>
                  </a:cubicBezTo>
                  <a:cubicBezTo>
                    <a:pt x="5034" y="9391"/>
                    <a:pt x="3427" y="8418"/>
                    <a:pt x="3427" y="5880"/>
                  </a:cubicBezTo>
                  <a:cubicBezTo>
                    <a:pt x="3427" y="4146"/>
                    <a:pt x="4484" y="1608"/>
                    <a:pt x="7910" y="1608"/>
                  </a:cubicBezTo>
                  <a:cubicBezTo>
                    <a:pt x="8989" y="1608"/>
                    <a:pt x="9941" y="1883"/>
                    <a:pt x="10787" y="2327"/>
                  </a:cubicBezTo>
                  <a:cubicBezTo>
                    <a:pt x="13557" y="3871"/>
                    <a:pt x="13684" y="6049"/>
                    <a:pt x="14044" y="7424"/>
                  </a:cubicBezTo>
                  <a:lnTo>
                    <a:pt x="14446" y="7424"/>
                  </a:lnTo>
                  <a:lnTo>
                    <a:pt x="14213" y="1333"/>
                  </a:lnTo>
                  <a:cubicBezTo>
                    <a:pt x="12458" y="593"/>
                    <a:pt x="11062" y="254"/>
                    <a:pt x="10068" y="106"/>
                  </a:cubicBezTo>
                  <a:cubicBezTo>
                    <a:pt x="9475" y="43"/>
                    <a:pt x="8926" y="0"/>
                    <a:pt x="846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1"/>
            <p:cNvSpPr/>
            <p:nvPr/>
          </p:nvSpPr>
          <p:spPr>
            <a:xfrm>
              <a:off x="1106300" y="2016000"/>
              <a:ext cx="1034750" cy="1316050"/>
            </a:xfrm>
            <a:custGeom>
              <a:avLst/>
              <a:gdLst/>
              <a:ahLst/>
              <a:cxnLst/>
              <a:rect l="l" t="t" r="r" b="b"/>
              <a:pathLst>
                <a:path w="41390" h="52642" extrusionOk="0">
                  <a:moveTo>
                    <a:pt x="127" y="1"/>
                  </a:moveTo>
                  <a:lnTo>
                    <a:pt x="127" y="21108"/>
                  </a:lnTo>
                  <a:cubicBezTo>
                    <a:pt x="127" y="22229"/>
                    <a:pt x="0" y="30900"/>
                    <a:pt x="5436" y="39846"/>
                  </a:cubicBezTo>
                  <a:cubicBezTo>
                    <a:pt x="10300" y="47946"/>
                    <a:pt x="17576" y="51500"/>
                    <a:pt x="20685" y="52642"/>
                  </a:cubicBezTo>
                  <a:cubicBezTo>
                    <a:pt x="23815" y="51500"/>
                    <a:pt x="31069" y="47946"/>
                    <a:pt x="35954" y="39846"/>
                  </a:cubicBezTo>
                  <a:cubicBezTo>
                    <a:pt x="41390" y="30900"/>
                    <a:pt x="41263" y="22229"/>
                    <a:pt x="41263" y="21108"/>
                  </a:cubicBezTo>
                  <a:lnTo>
                    <a:pt x="41263"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1"/>
            <p:cNvSpPr/>
            <p:nvPr/>
          </p:nvSpPr>
          <p:spPr>
            <a:xfrm>
              <a:off x="923875" y="2791125"/>
              <a:ext cx="1399075" cy="741325"/>
            </a:xfrm>
            <a:custGeom>
              <a:avLst/>
              <a:gdLst/>
              <a:ahLst/>
              <a:cxnLst/>
              <a:rect l="l" t="t" r="r" b="b"/>
              <a:pathLst>
                <a:path w="55963" h="29653" extrusionOk="0">
                  <a:moveTo>
                    <a:pt x="4971" y="1"/>
                  </a:moveTo>
                  <a:lnTo>
                    <a:pt x="4442" y="487"/>
                  </a:lnTo>
                  <a:lnTo>
                    <a:pt x="1" y="4484"/>
                  </a:lnTo>
                  <a:lnTo>
                    <a:pt x="85" y="4759"/>
                  </a:lnTo>
                  <a:cubicBezTo>
                    <a:pt x="1143" y="8143"/>
                    <a:pt x="2877" y="11612"/>
                    <a:pt x="4146" y="13917"/>
                  </a:cubicBezTo>
                  <a:lnTo>
                    <a:pt x="4421" y="14403"/>
                  </a:lnTo>
                  <a:lnTo>
                    <a:pt x="6261" y="12754"/>
                  </a:lnTo>
                  <a:cubicBezTo>
                    <a:pt x="6324" y="12881"/>
                    <a:pt x="6388" y="13008"/>
                    <a:pt x="6451" y="13135"/>
                  </a:cubicBezTo>
                  <a:cubicBezTo>
                    <a:pt x="11062" y="20473"/>
                    <a:pt x="17555" y="25824"/>
                    <a:pt x="25253" y="28658"/>
                  </a:cubicBezTo>
                  <a:lnTo>
                    <a:pt x="27982" y="29652"/>
                  </a:lnTo>
                  <a:lnTo>
                    <a:pt x="30731" y="28658"/>
                  </a:lnTo>
                  <a:cubicBezTo>
                    <a:pt x="38429" y="25824"/>
                    <a:pt x="44922" y="20473"/>
                    <a:pt x="49512" y="13135"/>
                  </a:cubicBezTo>
                  <a:cubicBezTo>
                    <a:pt x="49575" y="13029"/>
                    <a:pt x="49660" y="12881"/>
                    <a:pt x="49723" y="12754"/>
                  </a:cubicBezTo>
                  <a:lnTo>
                    <a:pt x="51542" y="14403"/>
                  </a:lnTo>
                  <a:lnTo>
                    <a:pt x="51817" y="13917"/>
                  </a:lnTo>
                  <a:cubicBezTo>
                    <a:pt x="53086" y="11633"/>
                    <a:pt x="54820" y="8186"/>
                    <a:pt x="55878" y="4738"/>
                  </a:cubicBezTo>
                  <a:lnTo>
                    <a:pt x="55962" y="4484"/>
                  </a:lnTo>
                  <a:lnTo>
                    <a:pt x="51013" y="1"/>
                  </a:lnTo>
                  <a:lnTo>
                    <a:pt x="50823" y="678"/>
                  </a:lnTo>
                  <a:cubicBezTo>
                    <a:pt x="50590" y="1502"/>
                    <a:pt x="50315" y="2285"/>
                    <a:pt x="50040" y="3046"/>
                  </a:cubicBezTo>
                  <a:lnTo>
                    <a:pt x="48264" y="1439"/>
                  </a:lnTo>
                  <a:lnTo>
                    <a:pt x="48052" y="2095"/>
                  </a:lnTo>
                  <a:cubicBezTo>
                    <a:pt x="47101" y="4886"/>
                    <a:pt x="45874" y="7530"/>
                    <a:pt x="44372" y="9899"/>
                  </a:cubicBezTo>
                  <a:cubicBezTo>
                    <a:pt x="40523" y="16095"/>
                    <a:pt x="35067" y="20600"/>
                    <a:pt x="28637" y="22948"/>
                  </a:cubicBezTo>
                  <a:cubicBezTo>
                    <a:pt x="28637" y="22948"/>
                    <a:pt x="28172" y="23117"/>
                    <a:pt x="27982" y="23181"/>
                  </a:cubicBezTo>
                  <a:cubicBezTo>
                    <a:pt x="27791" y="23117"/>
                    <a:pt x="27326" y="22948"/>
                    <a:pt x="27326" y="22948"/>
                  </a:cubicBezTo>
                  <a:cubicBezTo>
                    <a:pt x="20918" y="20600"/>
                    <a:pt x="15461" y="16095"/>
                    <a:pt x="11591" y="9899"/>
                  </a:cubicBezTo>
                  <a:cubicBezTo>
                    <a:pt x="10110" y="7530"/>
                    <a:pt x="8862" y="4907"/>
                    <a:pt x="7932" y="2095"/>
                  </a:cubicBezTo>
                  <a:lnTo>
                    <a:pt x="7720" y="1439"/>
                  </a:lnTo>
                  <a:lnTo>
                    <a:pt x="7213" y="1904"/>
                  </a:lnTo>
                  <a:lnTo>
                    <a:pt x="5944" y="3025"/>
                  </a:lnTo>
                  <a:cubicBezTo>
                    <a:pt x="5669" y="2285"/>
                    <a:pt x="5394" y="1502"/>
                    <a:pt x="5161" y="678"/>
                  </a:cubicBezTo>
                  <a:lnTo>
                    <a:pt x="4971"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31"/>
            <p:cNvSpPr/>
            <p:nvPr/>
          </p:nvSpPr>
          <p:spPr>
            <a:xfrm>
              <a:off x="2026300" y="2241775"/>
              <a:ext cx="25400" cy="44450"/>
            </a:xfrm>
            <a:custGeom>
              <a:avLst/>
              <a:gdLst/>
              <a:ahLst/>
              <a:cxnLst/>
              <a:rect l="l" t="t" r="r" b="b"/>
              <a:pathLst>
                <a:path w="1016" h="1778" extrusionOk="0">
                  <a:moveTo>
                    <a:pt x="973" y="1"/>
                  </a:moveTo>
                  <a:cubicBezTo>
                    <a:pt x="656" y="170"/>
                    <a:pt x="381" y="424"/>
                    <a:pt x="212" y="741"/>
                  </a:cubicBezTo>
                  <a:cubicBezTo>
                    <a:pt x="64" y="995"/>
                    <a:pt x="0" y="1269"/>
                    <a:pt x="0" y="1566"/>
                  </a:cubicBezTo>
                  <a:cubicBezTo>
                    <a:pt x="0" y="1629"/>
                    <a:pt x="22" y="1714"/>
                    <a:pt x="22" y="1777"/>
                  </a:cubicBezTo>
                  <a:cubicBezTo>
                    <a:pt x="170" y="1650"/>
                    <a:pt x="339" y="1544"/>
                    <a:pt x="508" y="1481"/>
                  </a:cubicBezTo>
                  <a:cubicBezTo>
                    <a:pt x="635" y="1354"/>
                    <a:pt x="741" y="1206"/>
                    <a:pt x="825" y="1058"/>
                  </a:cubicBezTo>
                  <a:cubicBezTo>
                    <a:pt x="931" y="825"/>
                    <a:pt x="1016" y="529"/>
                    <a:pt x="1016" y="233"/>
                  </a:cubicBezTo>
                  <a:cubicBezTo>
                    <a:pt x="1016" y="170"/>
                    <a:pt x="994" y="64"/>
                    <a:pt x="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31"/>
            <p:cNvSpPr/>
            <p:nvPr/>
          </p:nvSpPr>
          <p:spPr>
            <a:xfrm>
              <a:off x="1943275" y="2386850"/>
              <a:ext cx="50800" cy="18125"/>
            </a:xfrm>
            <a:custGeom>
              <a:avLst/>
              <a:gdLst/>
              <a:ahLst/>
              <a:cxnLst/>
              <a:rect l="l" t="t" r="r" b="b"/>
              <a:pathLst>
                <a:path w="2032" h="725" extrusionOk="0">
                  <a:moveTo>
                    <a:pt x="1200" y="1"/>
                  </a:moveTo>
                  <a:cubicBezTo>
                    <a:pt x="1125" y="1"/>
                    <a:pt x="1050" y="5"/>
                    <a:pt x="974" y="14"/>
                  </a:cubicBezTo>
                  <a:cubicBezTo>
                    <a:pt x="614" y="77"/>
                    <a:pt x="297" y="267"/>
                    <a:pt x="1" y="521"/>
                  </a:cubicBezTo>
                  <a:cubicBezTo>
                    <a:pt x="289" y="657"/>
                    <a:pt x="576" y="724"/>
                    <a:pt x="864" y="724"/>
                  </a:cubicBezTo>
                  <a:cubicBezTo>
                    <a:pt x="936" y="724"/>
                    <a:pt x="1008" y="720"/>
                    <a:pt x="1080" y="712"/>
                  </a:cubicBezTo>
                  <a:cubicBezTo>
                    <a:pt x="1460" y="648"/>
                    <a:pt x="1777" y="479"/>
                    <a:pt x="2031" y="204"/>
                  </a:cubicBezTo>
                  <a:cubicBezTo>
                    <a:pt x="1777" y="69"/>
                    <a:pt x="1497" y="1"/>
                    <a:pt x="1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1"/>
            <p:cNvSpPr/>
            <p:nvPr/>
          </p:nvSpPr>
          <p:spPr>
            <a:xfrm>
              <a:off x="1923725" y="2359150"/>
              <a:ext cx="27000" cy="41800"/>
            </a:xfrm>
            <a:custGeom>
              <a:avLst/>
              <a:gdLst/>
              <a:ahLst/>
              <a:cxnLst/>
              <a:rect l="l" t="t" r="r" b="b"/>
              <a:pathLst>
                <a:path w="1080" h="1672" extrusionOk="0">
                  <a:moveTo>
                    <a:pt x="1058" y="1"/>
                  </a:moveTo>
                  <a:cubicBezTo>
                    <a:pt x="719" y="149"/>
                    <a:pt x="445" y="360"/>
                    <a:pt x="254" y="656"/>
                  </a:cubicBezTo>
                  <a:cubicBezTo>
                    <a:pt x="85" y="931"/>
                    <a:pt x="0" y="1249"/>
                    <a:pt x="0" y="1587"/>
                  </a:cubicBezTo>
                  <a:cubicBezTo>
                    <a:pt x="0" y="1629"/>
                    <a:pt x="0" y="1650"/>
                    <a:pt x="0" y="1671"/>
                  </a:cubicBezTo>
                  <a:cubicBezTo>
                    <a:pt x="339" y="1545"/>
                    <a:pt x="635" y="1333"/>
                    <a:pt x="804" y="1016"/>
                  </a:cubicBezTo>
                  <a:cubicBezTo>
                    <a:pt x="973" y="741"/>
                    <a:pt x="1079" y="445"/>
                    <a:pt x="1079" y="106"/>
                  </a:cubicBezTo>
                  <a:cubicBezTo>
                    <a:pt x="1079" y="64"/>
                    <a:pt x="1058" y="43"/>
                    <a:pt x="10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31"/>
            <p:cNvSpPr/>
            <p:nvPr/>
          </p:nvSpPr>
          <p:spPr>
            <a:xfrm>
              <a:off x="1954400" y="2339075"/>
              <a:ext cx="19050" cy="43900"/>
            </a:xfrm>
            <a:custGeom>
              <a:avLst/>
              <a:gdLst/>
              <a:ahLst/>
              <a:cxnLst/>
              <a:rect l="l" t="t" r="r" b="b"/>
              <a:pathLst>
                <a:path w="762" h="1756" extrusionOk="0">
                  <a:moveTo>
                    <a:pt x="656" y="0"/>
                  </a:moveTo>
                  <a:cubicBezTo>
                    <a:pt x="423" y="169"/>
                    <a:pt x="254" y="360"/>
                    <a:pt x="127" y="571"/>
                  </a:cubicBezTo>
                  <a:cubicBezTo>
                    <a:pt x="190" y="973"/>
                    <a:pt x="148" y="1375"/>
                    <a:pt x="0" y="1713"/>
                  </a:cubicBezTo>
                  <a:cubicBezTo>
                    <a:pt x="0" y="1713"/>
                    <a:pt x="0" y="1734"/>
                    <a:pt x="0" y="1755"/>
                  </a:cubicBezTo>
                  <a:cubicBezTo>
                    <a:pt x="85" y="1734"/>
                    <a:pt x="148" y="1692"/>
                    <a:pt x="233" y="1671"/>
                  </a:cubicBezTo>
                  <a:cubicBezTo>
                    <a:pt x="423" y="1480"/>
                    <a:pt x="571" y="1290"/>
                    <a:pt x="656" y="1036"/>
                  </a:cubicBezTo>
                  <a:cubicBezTo>
                    <a:pt x="719" y="867"/>
                    <a:pt x="761" y="677"/>
                    <a:pt x="761" y="486"/>
                  </a:cubicBezTo>
                  <a:cubicBezTo>
                    <a:pt x="761" y="338"/>
                    <a:pt x="698" y="169"/>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31"/>
            <p:cNvSpPr/>
            <p:nvPr/>
          </p:nvSpPr>
          <p:spPr>
            <a:xfrm>
              <a:off x="1977125" y="2314750"/>
              <a:ext cx="15875" cy="46550"/>
            </a:xfrm>
            <a:custGeom>
              <a:avLst/>
              <a:gdLst/>
              <a:ahLst/>
              <a:cxnLst/>
              <a:rect l="l" t="t" r="r" b="b"/>
              <a:pathLst>
                <a:path w="635" h="1862" extrusionOk="0">
                  <a:moveTo>
                    <a:pt x="381" y="0"/>
                  </a:moveTo>
                  <a:cubicBezTo>
                    <a:pt x="191" y="212"/>
                    <a:pt x="64" y="423"/>
                    <a:pt x="0" y="677"/>
                  </a:cubicBezTo>
                  <a:cubicBezTo>
                    <a:pt x="149" y="1058"/>
                    <a:pt x="191" y="1438"/>
                    <a:pt x="127" y="1819"/>
                  </a:cubicBezTo>
                  <a:cubicBezTo>
                    <a:pt x="127" y="1819"/>
                    <a:pt x="149" y="1840"/>
                    <a:pt x="149" y="1861"/>
                  </a:cubicBezTo>
                  <a:cubicBezTo>
                    <a:pt x="212" y="1819"/>
                    <a:pt x="297" y="1756"/>
                    <a:pt x="360" y="1713"/>
                  </a:cubicBezTo>
                  <a:cubicBezTo>
                    <a:pt x="508" y="1502"/>
                    <a:pt x="614" y="1269"/>
                    <a:pt x="614" y="994"/>
                  </a:cubicBezTo>
                  <a:cubicBezTo>
                    <a:pt x="635" y="952"/>
                    <a:pt x="635" y="910"/>
                    <a:pt x="635" y="867"/>
                  </a:cubicBezTo>
                  <a:cubicBezTo>
                    <a:pt x="635" y="550"/>
                    <a:pt x="529" y="275"/>
                    <a:pt x="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31"/>
            <p:cNvSpPr/>
            <p:nvPr/>
          </p:nvSpPr>
          <p:spPr>
            <a:xfrm>
              <a:off x="1990875" y="2287250"/>
              <a:ext cx="16950" cy="46550"/>
            </a:xfrm>
            <a:custGeom>
              <a:avLst/>
              <a:gdLst/>
              <a:ahLst/>
              <a:cxnLst/>
              <a:rect l="l" t="t" r="r" b="b"/>
              <a:pathLst>
                <a:path w="678" h="1862" extrusionOk="0">
                  <a:moveTo>
                    <a:pt x="170" y="0"/>
                  </a:moveTo>
                  <a:cubicBezTo>
                    <a:pt x="64" y="233"/>
                    <a:pt x="0" y="466"/>
                    <a:pt x="0" y="719"/>
                  </a:cubicBezTo>
                  <a:cubicBezTo>
                    <a:pt x="191" y="1079"/>
                    <a:pt x="339" y="1439"/>
                    <a:pt x="360" y="1819"/>
                  </a:cubicBezTo>
                  <a:cubicBezTo>
                    <a:pt x="381" y="1819"/>
                    <a:pt x="381" y="1840"/>
                    <a:pt x="402" y="1862"/>
                  </a:cubicBezTo>
                  <a:cubicBezTo>
                    <a:pt x="445" y="1798"/>
                    <a:pt x="508" y="1735"/>
                    <a:pt x="571" y="1671"/>
                  </a:cubicBezTo>
                  <a:cubicBezTo>
                    <a:pt x="635" y="1502"/>
                    <a:pt x="677" y="1333"/>
                    <a:pt x="677" y="1142"/>
                  </a:cubicBezTo>
                  <a:cubicBezTo>
                    <a:pt x="677" y="1079"/>
                    <a:pt x="677" y="994"/>
                    <a:pt x="656" y="910"/>
                  </a:cubicBezTo>
                  <a:cubicBezTo>
                    <a:pt x="614" y="571"/>
                    <a:pt x="423" y="254"/>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1"/>
            <p:cNvSpPr/>
            <p:nvPr/>
          </p:nvSpPr>
          <p:spPr>
            <a:xfrm>
              <a:off x="1996150" y="2258175"/>
              <a:ext cx="21700" cy="43900"/>
            </a:xfrm>
            <a:custGeom>
              <a:avLst/>
              <a:gdLst/>
              <a:ahLst/>
              <a:cxnLst/>
              <a:rect l="l" t="t" r="r" b="b"/>
              <a:pathLst>
                <a:path w="868" h="1756" extrusionOk="0">
                  <a:moveTo>
                    <a:pt x="64" y="0"/>
                  </a:moveTo>
                  <a:cubicBezTo>
                    <a:pt x="43" y="148"/>
                    <a:pt x="1" y="275"/>
                    <a:pt x="1" y="402"/>
                  </a:cubicBezTo>
                  <a:cubicBezTo>
                    <a:pt x="1" y="529"/>
                    <a:pt x="22" y="635"/>
                    <a:pt x="43" y="762"/>
                  </a:cubicBezTo>
                  <a:cubicBezTo>
                    <a:pt x="360" y="1036"/>
                    <a:pt x="572" y="1375"/>
                    <a:pt x="678" y="1713"/>
                  </a:cubicBezTo>
                  <a:cubicBezTo>
                    <a:pt x="699" y="1734"/>
                    <a:pt x="720" y="1734"/>
                    <a:pt x="720" y="1756"/>
                  </a:cubicBezTo>
                  <a:cubicBezTo>
                    <a:pt x="762" y="1671"/>
                    <a:pt x="805" y="1608"/>
                    <a:pt x="868" y="1523"/>
                  </a:cubicBezTo>
                  <a:cubicBezTo>
                    <a:pt x="868" y="1481"/>
                    <a:pt x="868" y="1459"/>
                    <a:pt x="868" y="1417"/>
                  </a:cubicBezTo>
                  <a:cubicBezTo>
                    <a:pt x="868" y="1206"/>
                    <a:pt x="847" y="994"/>
                    <a:pt x="762" y="783"/>
                  </a:cubicBezTo>
                  <a:cubicBezTo>
                    <a:pt x="635" y="465"/>
                    <a:pt x="382" y="212"/>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1"/>
            <p:cNvSpPr/>
            <p:nvPr/>
          </p:nvSpPr>
          <p:spPr>
            <a:xfrm>
              <a:off x="1993525" y="2229075"/>
              <a:ext cx="28575" cy="39150"/>
            </a:xfrm>
            <a:custGeom>
              <a:avLst/>
              <a:gdLst/>
              <a:ahLst/>
              <a:cxnLst/>
              <a:rect l="l" t="t" r="r" b="b"/>
              <a:pathLst>
                <a:path w="1143" h="1566" extrusionOk="0">
                  <a:moveTo>
                    <a:pt x="0" y="1"/>
                  </a:moveTo>
                  <a:cubicBezTo>
                    <a:pt x="0" y="297"/>
                    <a:pt x="42" y="530"/>
                    <a:pt x="169" y="783"/>
                  </a:cubicBezTo>
                  <a:cubicBezTo>
                    <a:pt x="529" y="953"/>
                    <a:pt x="825" y="1249"/>
                    <a:pt x="1015" y="1566"/>
                  </a:cubicBezTo>
                  <a:lnTo>
                    <a:pt x="1058" y="1566"/>
                  </a:lnTo>
                  <a:cubicBezTo>
                    <a:pt x="1079" y="1481"/>
                    <a:pt x="1100" y="1397"/>
                    <a:pt x="1142" y="1333"/>
                  </a:cubicBezTo>
                  <a:cubicBezTo>
                    <a:pt x="1100" y="1058"/>
                    <a:pt x="1015" y="826"/>
                    <a:pt x="867" y="614"/>
                  </a:cubicBezTo>
                  <a:cubicBezTo>
                    <a:pt x="656" y="339"/>
                    <a:pt x="339" y="149"/>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1"/>
            <p:cNvSpPr/>
            <p:nvPr/>
          </p:nvSpPr>
          <p:spPr>
            <a:xfrm>
              <a:off x="1983475" y="2202650"/>
              <a:ext cx="34375" cy="31750"/>
            </a:xfrm>
            <a:custGeom>
              <a:avLst/>
              <a:gdLst/>
              <a:ahLst/>
              <a:cxnLst/>
              <a:rect l="l" t="t" r="r" b="b"/>
              <a:pathLst>
                <a:path w="1375" h="1270" extrusionOk="0">
                  <a:moveTo>
                    <a:pt x="0" y="0"/>
                  </a:moveTo>
                  <a:cubicBezTo>
                    <a:pt x="85" y="254"/>
                    <a:pt x="169" y="487"/>
                    <a:pt x="339" y="677"/>
                  </a:cubicBezTo>
                  <a:cubicBezTo>
                    <a:pt x="719" y="804"/>
                    <a:pt x="1058" y="994"/>
                    <a:pt x="1312" y="1248"/>
                  </a:cubicBezTo>
                  <a:cubicBezTo>
                    <a:pt x="1333" y="1269"/>
                    <a:pt x="1354" y="1269"/>
                    <a:pt x="1375" y="1269"/>
                  </a:cubicBezTo>
                  <a:cubicBezTo>
                    <a:pt x="1375" y="1185"/>
                    <a:pt x="1375" y="1100"/>
                    <a:pt x="1375" y="1037"/>
                  </a:cubicBezTo>
                  <a:cubicBezTo>
                    <a:pt x="1290" y="783"/>
                    <a:pt x="1142" y="550"/>
                    <a:pt x="952" y="381"/>
                  </a:cubicBezTo>
                  <a:cubicBezTo>
                    <a:pt x="677" y="170"/>
                    <a:pt x="381" y="4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1"/>
            <p:cNvSpPr/>
            <p:nvPr/>
          </p:nvSpPr>
          <p:spPr>
            <a:xfrm>
              <a:off x="1966550" y="2178200"/>
              <a:ext cx="40750" cy="23950"/>
            </a:xfrm>
            <a:custGeom>
              <a:avLst/>
              <a:gdLst/>
              <a:ahLst/>
              <a:cxnLst/>
              <a:rect l="l" t="t" r="r" b="b"/>
              <a:pathLst>
                <a:path w="1630" h="958" extrusionOk="0">
                  <a:moveTo>
                    <a:pt x="174" y="1"/>
                  </a:moveTo>
                  <a:cubicBezTo>
                    <a:pt x="117" y="1"/>
                    <a:pt x="59" y="2"/>
                    <a:pt x="1" y="6"/>
                  </a:cubicBezTo>
                  <a:cubicBezTo>
                    <a:pt x="127" y="259"/>
                    <a:pt x="297" y="471"/>
                    <a:pt x="508" y="619"/>
                  </a:cubicBezTo>
                  <a:cubicBezTo>
                    <a:pt x="931" y="640"/>
                    <a:pt x="1269" y="746"/>
                    <a:pt x="1608" y="957"/>
                  </a:cubicBezTo>
                  <a:lnTo>
                    <a:pt x="1629" y="957"/>
                  </a:lnTo>
                  <a:cubicBezTo>
                    <a:pt x="1608" y="873"/>
                    <a:pt x="1608" y="788"/>
                    <a:pt x="1587" y="704"/>
                  </a:cubicBezTo>
                  <a:cubicBezTo>
                    <a:pt x="1439" y="471"/>
                    <a:pt x="1248" y="302"/>
                    <a:pt x="1037" y="196"/>
                  </a:cubicBezTo>
                  <a:cubicBezTo>
                    <a:pt x="769" y="53"/>
                    <a:pt x="48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31"/>
            <p:cNvSpPr/>
            <p:nvPr/>
          </p:nvSpPr>
          <p:spPr>
            <a:xfrm>
              <a:off x="1975000" y="2359300"/>
              <a:ext cx="46575" cy="21550"/>
            </a:xfrm>
            <a:custGeom>
              <a:avLst/>
              <a:gdLst/>
              <a:ahLst/>
              <a:cxnLst/>
              <a:rect l="l" t="t" r="r" b="b"/>
              <a:pathLst>
                <a:path w="1863" h="862" extrusionOk="0">
                  <a:moveTo>
                    <a:pt x="1374" y="1"/>
                  </a:moveTo>
                  <a:cubicBezTo>
                    <a:pt x="1161" y="1"/>
                    <a:pt x="955" y="37"/>
                    <a:pt x="762" y="122"/>
                  </a:cubicBezTo>
                  <a:cubicBezTo>
                    <a:pt x="466" y="248"/>
                    <a:pt x="212" y="502"/>
                    <a:pt x="1" y="777"/>
                  </a:cubicBezTo>
                  <a:cubicBezTo>
                    <a:pt x="191" y="777"/>
                    <a:pt x="382" y="820"/>
                    <a:pt x="551" y="862"/>
                  </a:cubicBezTo>
                  <a:cubicBezTo>
                    <a:pt x="720" y="862"/>
                    <a:pt x="868" y="820"/>
                    <a:pt x="1037" y="756"/>
                  </a:cubicBezTo>
                  <a:cubicBezTo>
                    <a:pt x="1376" y="629"/>
                    <a:pt x="1651" y="375"/>
                    <a:pt x="1862" y="58"/>
                  </a:cubicBezTo>
                  <a:cubicBezTo>
                    <a:pt x="1698" y="22"/>
                    <a:pt x="1534" y="1"/>
                    <a:pt x="1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31"/>
            <p:cNvSpPr/>
            <p:nvPr/>
          </p:nvSpPr>
          <p:spPr>
            <a:xfrm>
              <a:off x="1999325" y="2323200"/>
              <a:ext cx="41800" cy="29100"/>
            </a:xfrm>
            <a:custGeom>
              <a:avLst/>
              <a:gdLst/>
              <a:ahLst/>
              <a:cxnLst/>
              <a:rect l="l" t="t" r="r" b="b"/>
              <a:pathLst>
                <a:path w="1672" h="1164" extrusionOk="0">
                  <a:moveTo>
                    <a:pt x="1672" y="1"/>
                  </a:moveTo>
                  <a:cubicBezTo>
                    <a:pt x="1270" y="1"/>
                    <a:pt x="910" y="106"/>
                    <a:pt x="614" y="318"/>
                  </a:cubicBezTo>
                  <a:cubicBezTo>
                    <a:pt x="339" y="529"/>
                    <a:pt x="128" y="825"/>
                    <a:pt x="1" y="1164"/>
                  </a:cubicBezTo>
                  <a:cubicBezTo>
                    <a:pt x="140" y="1133"/>
                    <a:pt x="279" y="1113"/>
                    <a:pt x="419" y="1113"/>
                  </a:cubicBezTo>
                  <a:cubicBezTo>
                    <a:pt x="470" y="1113"/>
                    <a:pt x="521" y="1116"/>
                    <a:pt x="572" y="1121"/>
                  </a:cubicBezTo>
                  <a:cubicBezTo>
                    <a:pt x="741" y="1058"/>
                    <a:pt x="889" y="995"/>
                    <a:pt x="1037" y="910"/>
                  </a:cubicBezTo>
                  <a:cubicBezTo>
                    <a:pt x="1333" y="698"/>
                    <a:pt x="1524" y="381"/>
                    <a:pt x="1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1"/>
            <p:cNvSpPr/>
            <p:nvPr/>
          </p:nvSpPr>
          <p:spPr>
            <a:xfrm>
              <a:off x="2017300" y="2283025"/>
              <a:ext cx="32825" cy="38075"/>
            </a:xfrm>
            <a:custGeom>
              <a:avLst/>
              <a:gdLst/>
              <a:ahLst/>
              <a:cxnLst/>
              <a:rect l="l" t="t" r="r" b="b"/>
              <a:pathLst>
                <a:path w="1313" h="1523" extrusionOk="0">
                  <a:moveTo>
                    <a:pt x="1312" y="0"/>
                  </a:moveTo>
                  <a:lnTo>
                    <a:pt x="1312" y="0"/>
                  </a:lnTo>
                  <a:cubicBezTo>
                    <a:pt x="974" y="106"/>
                    <a:pt x="635" y="275"/>
                    <a:pt x="382" y="550"/>
                  </a:cubicBezTo>
                  <a:cubicBezTo>
                    <a:pt x="170" y="825"/>
                    <a:pt x="43" y="1163"/>
                    <a:pt x="1" y="1523"/>
                  </a:cubicBezTo>
                  <a:cubicBezTo>
                    <a:pt x="170" y="1438"/>
                    <a:pt x="339" y="1375"/>
                    <a:pt x="530" y="1354"/>
                  </a:cubicBezTo>
                  <a:cubicBezTo>
                    <a:pt x="678" y="1248"/>
                    <a:pt x="826" y="1142"/>
                    <a:pt x="931" y="1015"/>
                  </a:cubicBezTo>
                  <a:cubicBezTo>
                    <a:pt x="1164" y="740"/>
                    <a:pt x="1270" y="402"/>
                    <a:pt x="1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1"/>
            <p:cNvSpPr/>
            <p:nvPr/>
          </p:nvSpPr>
          <p:spPr>
            <a:xfrm>
              <a:off x="2025250" y="2201075"/>
              <a:ext cx="20100" cy="49175"/>
            </a:xfrm>
            <a:custGeom>
              <a:avLst/>
              <a:gdLst/>
              <a:ahLst/>
              <a:cxnLst/>
              <a:rect l="l" t="t" r="r" b="b"/>
              <a:pathLst>
                <a:path w="804" h="1967" extrusionOk="0">
                  <a:moveTo>
                    <a:pt x="656" y="0"/>
                  </a:moveTo>
                  <a:cubicBezTo>
                    <a:pt x="360" y="254"/>
                    <a:pt x="148" y="550"/>
                    <a:pt x="64" y="909"/>
                  </a:cubicBezTo>
                  <a:cubicBezTo>
                    <a:pt x="21" y="1057"/>
                    <a:pt x="0" y="1184"/>
                    <a:pt x="0" y="1332"/>
                  </a:cubicBezTo>
                  <a:cubicBezTo>
                    <a:pt x="0" y="1544"/>
                    <a:pt x="64" y="1734"/>
                    <a:pt x="148" y="1967"/>
                  </a:cubicBezTo>
                  <a:cubicBezTo>
                    <a:pt x="254" y="1798"/>
                    <a:pt x="381" y="1671"/>
                    <a:pt x="550" y="1565"/>
                  </a:cubicBezTo>
                  <a:cubicBezTo>
                    <a:pt x="635" y="1417"/>
                    <a:pt x="719" y="1248"/>
                    <a:pt x="761" y="1079"/>
                  </a:cubicBezTo>
                  <a:cubicBezTo>
                    <a:pt x="783" y="952"/>
                    <a:pt x="804" y="825"/>
                    <a:pt x="804" y="677"/>
                  </a:cubicBezTo>
                  <a:cubicBezTo>
                    <a:pt x="804" y="465"/>
                    <a:pt x="740" y="233"/>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1"/>
            <p:cNvSpPr/>
            <p:nvPr/>
          </p:nvSpPr>
          <p:spPr>
            <a:xfrm>
              <a:off x="2013600" y="2164050"/>
              <a:ext cx="18000" cy="50250"/>
            </a:xfrm>
            <a:custGeom>
              <a:avLst/>
              <a:gdLst/>
              <a:ahLst/>
              <a:cxnLst/>
              <a:rect l="l" t="t" r="r" b="b"/>
              <a:pathLst>
                <a:path w="720" h="2010" extrusionOk="0">
                  <a:moveTo>
                    <a:pt x="360" y="1"/>
                  </a:moveTo>
                  <a:cubicBezTo>
                    <a:pt x="149" y="318"/>
                    <a:pt x="1" y="656"/>
                    <a:pt x="1" y="1016"/>
                  </a:cubicBezTo>
                  <a:lnTo>
                    <a:pt x="1" y="1037"/>
                  </a:lnTo>
                  <a:cubicBezTo>
                    <a:pt x="1" y="1375"/>
                    <a:pt x="128" y="1693"/>
                    <a:pt x="318" y="2010"/>
                  </a:cubicBezTo>
                  <a:cubicBezTo>
                    <a:pt x="403" y="1841"/>
                    <a:pt x="508" y="1671"/>
                    <a:pt x="614" y="1523"/>
                  </a:cubicBezTo>
                  <a:cubicBezTo>
                    <a:pt x="678" y="1375"/>
                    <a:pt x="720" y="1206"/>
                    <a:pt x="720" y="1016"/>
                  </a:cubicBezTo>
                  <a:cubicBezTo>
                    <a:pt x="720" y="656"/>
                    <a:pt x="572" y="318"/>
                    <a:pt x="3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1"/>
            <p:cNvSpPr/>
            <p:nvPr/>
          </p:nvSpPr>
          <p:spPr>
            <a:xfrm>
              <a:off x="1992450" y="2132325"/>
              <a:ext cx="19075" cy="48675"/>
            </a:xfrm>
            <a:custGeom>
              <a:avLst/>
              <a:gdLst/>
              <a:ahLst/>
              <a:cxnLst/>
              <a:rect l="l" t="t" r="r" b="b"/>
              <a:pathLst>
                <a:path w="763" h="1947" extrusionOk="0">
                  <a:moveTo>
                    <a:pt x="128" y="1"/>
                  </a:moveTo>
                  <a:cubicBezTo>
                    <a:pt x="43" y="212"/>
                    <a:pt x="1" y="445"/>
                    <a:pt x="1" y="677"/>
                  </a:cubicBezTo>
                  <a:cubicBezTo>
                    <a:pt x="1" y="825"/>
                    <a:pt x="22" y="952"/>
                    <a:pt x="43" y="1079"/>
                  </a:cubicBezTo>
                  <a:cubicBezTo>
                    <a:pt x="85" y="1396"/>
                    <a:pt x="297" y="1693"/>
                    <a:pt x="572" y="1946"/>
                  </a:cubicBezTo>
                  <a:cubicBezTo>
                    <a:pt x="593" y="1756"/>
                    <a:pt x="656" y="1587"/>
                    <a:pt x="741" y="1396"/>
                  </a:cubicBezTo>
                  <a:cubicBezTo>
                    <a:pt x="762" y="1354"/>
                    <a:pt x="762" y="1333"/>
                    <a:pt x="762" y="1291"/>
                  </a:cubicBezTo>
                  <a:cubicBezTo>
                    <a:pt x="762" y="1164"/>
                    <a:pt x="741" y="1037"/>
                    <a:pt x="720" y="910"/>
                  </a:cubicBezTo>
                  <a:cubicBezTo>
                    <a:pt x="635" y="550"/>
                    <a:pt x="403" y="254"/>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1"/>
            <p:cNvSpPr/>
            <p:nvPr/>
          </p:nvSpPr>
          <p:spPr>
            <a:xfrm>
              <a:off x="1944350" y="2156450"/>
              <a:ext cx="46025" cy="16625"/>
            </a:xfrm>
            <a:custGeom>
              <a:avLst/>
              <a:gdLst/>
              <a:ahLst/>
              <a:cxnLst/>
              <a:rect l="l" t="t" r="r" b="b"/>
              <a:pathLst>
                <a:path w="1841" h="665" extrusionOk="0">
                  <a:moveTo>
                    <a:pt x="643" y="0"/>
                  </a:moveTo>
                  <a:cubicBezTo>
                    <a:pt x="432" y="0"/>
                    <a:pt x="216" y="38"/>
                    <a:pt x="0" y="114"/>
                  </a:cubicBezTo>
                  <a:cubicBezTo>
                    <a:pt x="191" y="326"/>
                    <a:pt x="402" y="474"/>
                    <a:pt x="614" y="601"/>
                  </a:cubicBezTo>
                  <a:cubicBezTo>
                    <a:pt x="783" y="567"/>
                    <a:pt x="949" y="550"/>
                    <a:pt x="1110" y="550"/>
                  </a:cubicBezTo>
                  <a:cubicBezTo>
                    <a:pt x="1351" y="550"/>
                    <a:pt x="1582" y="588"/>
                    <a:pt x="1798" y="664"/>
                  </a:cubicBezTo>
                  <a:cubicBezTo>
                    <a:pt x="1819" y="664"/>
                    <a:pt x="1819" y="664"/>
                    <a:pt x="1840" y="643"/>
                  </a:cubicBezTo>
                  <a:cubicBezTo>
                    <a:pt x="1798" y="580"/>
                    <a:pt x="1777" y="495"/>
                    <a:pt x="1734" y="410"/>
                  </a:cubicBezTo>
                  <a:cubicBezTo>
                    <a:pt x="1544" y="241"/>
                    <a:pt x="1311" y="114"/>
                    <a:pt x="1058" y="51"/>
                  </a:cubicBezTo>
                  <a:cubicBezTo>
                    <a:pt x="922" y="17"/>
                    <a:pt x="784" y="0"/>
                    <a:pt x="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1"/>
            <p:cNvSpPr/>
            <p:nvPr/>
          </p:nvSpPr>
          <p:spPr>
            <a:xfrm>
              <a:off x="1961800" y="2107475"/>
              <a:ext cx="24350" cy="45500"/>
            </a:xfrm>
            <a:custGeom>
              <a:avLst/>
              <a:gdLst/>
              <a:ahLst/>
              <a:cxnLst/>
              <a:rect l="l" t="t" r="r" b="b"/>
              <a:pathLst>
                <a:path w="974" h="1820" extrusionOk="0">
                  <a:moveTo>
                    <a:pt x="21" y="1"/>
                  </a:moveTo>
                  <a:cubicBezTo>
                    <a:pt x="21" y="85"/>
                    <a:pt x="0" y="191"/>
                    <a:pt x="0" y="276"/>
                  </a:cubicBezTo>
                  <a:cubicBezTo>
                    <a:pt x="0" y="572"/>
                    <a:pt x="42" y="825"/>
                    <a:pt x="169" y="1079"/>
                  </a:cubicBezTo>
                  <a:cubicBezTo>
                    <a:pt x="339" y="1375"/>
                    <a:pt x="592" y="1629"/>
                    <a:pt x="910" y="1819"/>
                  </a:cubicBezTo>
                  <a:cubicBezTo>
                    <a:pt x="910" y="1608"/>
                    <a:pt x="931" y="1418"/>
                    <a:pt x="973" y="1227"/>
                  </a:cubicBezTo>
                  <a:cubicBezTo>
                    <a:pt x="931" y="1058"/>
                    <a:pt x="888" y="910"/>
                    <a:pt x="804" y="762"/>
                  </a:cubicBezTo>
                  <a:cubicBezTo>
                    <a:pt x="656" y="424"/>
                    <a:pt x="360" y="191"/>
                    <a:pt x="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1"/>
            <p:cNvSpPr/>
            <p:nvPr/>
          </p:nvSpPr>
          <p:spPr>
            <a:xfrm>
              <a:off x="1926900" y="2117000"/>
              <a:ext cx="38625" cy="30150"/>
            </a:xfrm>
            <a:custGeom>
              <a:avLst/>
              <a:gdLst/>
              <a:ahLst/>
              <a:cxnLst/>
              <a:rect l="l" t="t" r="r" b="b"/>
              <a:pathLst>
                <a:path w="1545" h="1206" extrusionOk="0">
                  <a:moveTo>
                    <a:pt x="0" y="0"/>
                  </a:moveTo>
                  <a:cubicBezTo>
                    <a:pt x="127" y="360"/>
                    <a:pt x="339" y="677"/>
                    <a:pt x="614" y="889"/>
                  </a:cubicBezTo>
                  <a:cubicBezTo>
                    <a:pt x="867" y="1079"/>
                    <a:pt x="1206" y="1185"/>
                    <a:pt x="1544" y="1206"/>
                  </a:cubicBezTo>
                  <a:cubicBezTo>
                    <a:pt x="1438" y="1100"/>
                    <a:pt x="1354" y="973"/>
                    <a:pt x="1290" y="825"/>
                  </a:cubicBezTo>
                  <a:cubicBezTo>
                    <a:pt x="1206" y="698"/>
                    <a:pt x="1164" y="571"/>
                    <a:pt x="1121" y="423"/>
                  </a:cubicBezTo>
                  <a:cubicBezTo>
                    <a:pt x="1100" y="381"/>
                    <a:pt x="1058" y="360"/>
                    <a:pt x="1015" y="318"/>
                  </a:cubicBezTo>
                  <a:cubicBezTo>
                    <a:pt x="719" y="106"/>
                    <a:pt x="381"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1"/>
            <p:cNvSpPr/>
            <p:nvPr/>
          </p:nvSpPr>
          <p:spPr>
            <a:xfrm>
              <a:off x="1816400" y="2077350"/>
              <a:ext cx="115800" cy="366950"/>
            </a:xfrm>
            <a:custGeom>
              <a:avLst/>
              <a:gdLst/>
              <a:ahLst/>
              <a:cxnLst/>
              <a:rect l="l" t="t" r="r" b="b"/>
              <a:pathLst>
                <a:path w="4632" h="14678" extrusionOk="0">
                  <a:moveTo>
                    <a:pt x="2327" y="0"/>
                  </a:moveTo>
                  <a:lnTo>
                    <a:pt x="2178" y="317"/>
                  </a:lnTo>
                  <a:cubicBezTo>
                    <a:pt x="1629" y="1438"/>
                    <a:pt x="1544" y="2559"/>
                    <a:pt x="1544" y="3511"/>
                  </a:cubicBezTo>
                  <a:lnTo>
                    <a:pt x="1544" y="10511"/>
                  </a:lnTo>
                  <a:lnTo>
                    <a:pt x="994" y="10511"/>
                  </a:lnTo>
                  <a:cubicBezTo>
                    <a:pt x="846" y="10511"/>
                    <a:pt x="867" y="10427"/>
                    <a:pt x="909" y="10342"/>
                  </a:cubicBezTo>
                  <a:cubicBezTo>
                    <a:pt x="909" y="10321"/>
                    <a:pt x="952" y="10258"/>
                    <a:pt x="952" y="10194"/>
                  </a:cubicBezTo>
                  <a:cubicBezTo>
                    <a:pt x="952" y="9961"/>
                    <a:pt x="761" y="9771"/>
                    <a:pt x="550" y="9771"/>
                  </a:cubicBezTo>
                  <a:cubicBezTo>
                    <a:pt x="338" y="9771"/>
                    <a:pt x="127" y="9983"/>
                    <a:pt x="127" y="10194"/>
                  </a:cubicBezTo>
                  <a:cubicBezTo>
                    <a:pt x="127" y="10469"/>
                    <a:pt x="360" y="10786"/>
                    <a:pt x="846" y="10786"/>
                  </a:cubicBezTo>
                  <a:lnTo>
                    <a:pt x="1755" y="10786"/>
                  </a:lnTo>
                  <a:cubicBezTo>
                    <a:pt x="1629" y="11125"/>
                    <a:pt x="1544" y="11590"/>
                    <a:pt x="1544" y="12119"/>
                  </a:cubicBezTo>
                  <a:cubicBezTo>
                    <a:pt x="1544" y="12774"/>
                    <a:pt x="1671" y="13345"/>
                    <a:pt x="1882" y="13705"/>
                  </a:cubicBezTo>
                  <a:cubicBezTo>
                    <a:pt x="1184" y="13578"/>
                    <a:pt x="656" y="13409"/>
                    <a:pt x="169" y="13155"/>
                  </a:cubicBezTo>
                  <a:lnTo>
                    <a:pt x="127" y="13134"/>
                  </a:lnTo>
                  <a:lnTo>
                    <a:pt x="0" y="13430"/>
                  </a:lnTo>
                  <a:lnTo>
                    <a:pt x="21" y="13451"/>
                  </a:lnTo>
                  <a:cubicBezTo>
                    <a:pt x="465" y="13684"/>
                    <a:pt x="867" y="13789"/>
                    <a:pt x="1375" y="13916"/>
                  </a:cubicBezTo>
                  <a:cubicBezTo>
                    <a:pt x="1375" y="13916"/>
                    <a:pt x="1777" y="13980"/>
                    <a:pt x="2052" y="14022"/>
                  </a:cubicBezTo>
                  <a:cubicBezTo>
                    <a:pt x="1967" y="14086"/>
                    <a:pt x="1925" y="14191"/>
                    <a:pt x="1925" y="14297"/>
                  </a:cubicBezTo>
                  <a:cubicBezTo>
                    <a:pt x="1925" y="14509"/>
                    <a:pt x="2094" y="14678"/>
                    <a:pt x="2305" y="14678"/>
                  </a:cubicBezTo>
                  <a:cubicBezTo>
                    <a:pt x="2517" y="14678"/>
                    <a:pt x="2686" y="14509"/>
                    <a:pt x="2686" y="14297"/>
                  </a:cubicBezTo>
                  <a:cubicBezTo>
                    <a:pt x="2686" y="14191"/>
                    <a:pt x="2644" y="14086"/>
                    <a:pt x="2580" y="14022"/>
                  </a:cubicBezTo>
                  <a:cubicBezTo>
                    <a:pt x="2834" y="13980"/>
                    <a:pt x="3215" y="13916"/>
                    <a:pt x="3215" y="13916"/>
                  </a:cubicBezTo>
                  <a:cubicBezTo>
                    <a:pt x="3722" y="13789"/>
                    <a:pt x="4167" y="13684"/>
                    <a:pt x="4589" y="13451"/>
                  </a:cubicBezTo>
                  <a:lnTo>
                    <a:pt x="4632" y="13430"/>
                  </a:lnTo>
                  <a:lnTo>
                    <a:pt x="4505" y="13134"/>
                  </a:lnTo>
                  <a:lnTo>
                    <a:pt x="4463" y="13155"/>
                  </a:lnTo>
                  <a:cubicBezTo>
                    <a:pt x="3976" y="13409"/>
                    <a:pt x="3447" y="13578"/>
                    <a:pt x="2771" y="13684"/>
                  </a:cubicBezTo>
                  <a:cubicBezTo>
                    <a:pt x="2961" y="13324"/>
                    <a:pt x="3088" y="12774"/>
                    <a:pt x="3088" y="12119"/>
                  </a:cubicBezTo>
                  <a:cubicBezTo>
                    <a:pt x="3088" y="11590"/>
                    <a:pt x="3003" y="11125"/>
                    <a:pt x="2876" y="10786"/>
                  </a:cubicBezTo>
                  <a:lnTo>
                    <a:pt x="3786" y="10786"/>
                  </a:lnTo>
                  <a:cubicBezTo>
                    <a:pt x="4293" y="10786"/>
                    <a:pt x="4526" y="10490"/>
                    <a:pt x="4526" y="10194"/>
                  </a:cubicBezTo>
                  <a:cubicBezTo>
                    <a:pt x="4526" y="9983"/>
                    <a:pt x="4336" y="9771"/>
                    <a:pt x="4103" y="9771"/>
                  </a:cubicBezTo>
                  <a:cubicBezTo>
                    <a:pt x="3870" y="9771"/>
                    <a:pt x="3701" y="9961"/>
                    <a:pt x="3701" y="10194"/>
                  </a:cubicBezTo>
                  <a:cubicBezTo>
                    <a:pt x="3701" y="10258"/>
                    <a:pt x="3722" y="10321"/>
                    <a:pt x="3744" y="10342"/>
                  </a:cubicBezTo>
                  <a:cubicBezTo>
                    <a:pt x="3765" y="10427"/>
                    <a:pt x="3786" y="10511"/>
                    <a:pt x="3638" y="10511"/>
                  </a:cubicBezTo>
                  <a:lnTo>
                    <a:pt x="3088" y="10511"/>
                  </a:lnTo>
                  <a:lnTo>
                    <a:pt x="3088" y="3511"/>
                  </a:lnTo>
                  <a:cubicBezTo>
                    <a:pt x="3088" y="2559"/>
                    <a:pt x="3003" y="1438"/>
                    <a:pt x="2496" y="317"/>
                  </a:cubicBezTo>
                  <a:lnTo>
                    <a:pt x="23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1"/>
            <p:cNvSpPr/>
            <p:nvPr/>
          </p:nvSpPr>
          <p:spPr>
            <a:xfrm>
              <a:off x="1776200" y="2339075"/>
              <a:ext cx="18525" cy="43900"/>
            </a:xfrm>
            <a:custGeom>
              <a:avLst/>
              <a:gdLst/>
              <a:ahLst/>
              <a:cxnLst/>
              <a:rect l="l" t="t" r="r" b="b"/>
              <a:pathLst>
                <a:path w="741" h="1756" extrusionOk="0">
                  <a:moveTo>
                    <a:pt x="106" y="0"/>
                  </a:moveTo>
                  <a:cubicBezTo>
                    <a:pt x="64" y="169"/>
                    <a:pt x="1" y="338"/>
                    <a:pt x="1" y="486"/>
                  </a:cubicBezTo>
                  <a:cubicBezTo>
                    <a:pt x="1" y="677"/>
                    <a:pt x="43" y="867"/>
                    <a:pt x="85" y="1036"/>
                  </a:cubicBezTo>
                  <a:cubicBezTo>
                    <a:pt x="149" y="1290"/>
                    <a:pt x="297" y="1480"/>
                    <a:pt x="487" y="1671"/>
                  </a:cubicBezTo>
                  <a:cubicBezTo>
                    <a:pt x="572" y="1692"/>
                    <a:pt x="656" y="1734"/>
                    <a:pt x="720" y="1755"/>
                  </a:cubicBezTo>
                  <a:cubicBezTo>
                    <a:pt x="720" y="1734"/>
                    <a:pt x="720" y="1713"/>
                    <a:pt x="741" y="1692"/>
                  </a:cubicBezTo>
                  <a:cubicBezTo>
                    <a:pt x="593" y="1375"/>
                    <a:pt x="529" y="973"/>
                    <a:pt x="593" y="571"/>
                  </a:cubicBezTo>
                  <a:cubicBezTo>
                    <a:pt x="466" y="360"/>
                    <a:pt x="297" y="169"/>
                    <a:pt x="1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1"/>
            <p:cNvSpPr/>
            <p:nvPr/>
          </p:nvSpPr>
          <p:spPr>
            <a:xfrm>
              <a:off x="1741300" y="2178200"/>
              <a:ext cx="40750" cy="23950"/>
            </a:xfrm>
            <a:custGeom>
              <a:avLst/>
              <a:gdLst/>
              <a:ahLst/>
              <a:cxnLst/>
              <a:rect l="l" t="t" r="r" b="b"/>
              <a:pathLst>
                <a:path w="1630" h="958" extrusionOk="0">
                  <a:moveTo>
                    <a:pt x="1471" y="1"/>
                  </a:moveTo>
                  <a:cubicBezTo>
                    <a:pt x="1181" y="1"/>
                    <a:pt x="882" y="53"/>
                    <a:pt x="614" y="196"/>
                  </a:cubicBezTo>
                  <a:cubicBezTo>
                    <a:pt x="382" y="302"/>
                    <a:pt x="191" y="471"/>
                    <a:pt x="43" y="704"/>
                  </a:cubicBezTo>
                  <a:cubicBezTo>
                    <a:pt x="43" y="788"/>
                    <a:pt x="22" y="873"/>
                    <a:pt x="1" y="957"/>
                  </a:cubicBezTo>
                  <a:lnTo>
                    <a:pt x="43" y="957"/>
                  </a:lnTo>
                  <a:cubicBezTo>
                    <a:pt x="360" y="746"/>
                    <a:pt x="741" y="640"/>
                    <a:pt x="1164" y="619"/>
                  </a:cubicBezTo>
                  <a:cubicBezTo>
                    <a:pt x="1354" y="471"/>
                    <a:pt x="1524" y="259"/>
                    <a:pt x="1629" y="6"/>
                  </a:cubicBezTo>
                  <a:cubicBezTo>
                    <a:pt x="1577" y="2"/>
                    <a:pt x="1524" y="1"/>
                    <a:pt x="14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31"/>
            <p:cNvSpPr/>
            <p:nvPr/>
          </p:nvSpPr>
          <p:spPr>
            <a:xfrm>
              <a:off x="1756650" y="2314750"/>
              <a:ext cx="15875" cy="46550"/>
            </a:xfrm>
            <a:custGeom>
              <a:avLst/>
              <a:gdLst/>
              <a:ahLst/>
              <a:cxnLst/>
              <a:rect l="l" t="t" r="r" b="b"/>
              <a:pathLst>
                <a:path w="635" h="1862" extrusionOk="0">
                  <a:moveTo>
                    <a:pt x="254" y="0"/>
                  </a:moveTo>
                  <a:cubicBezTo>
                    <a:pt x="85" y="275"/>
                    <a:pt x="0" y="550"/>
                    <a:pt x="0" y="867"/>
                  </a:cubicBezTo>
                  <a:cubicBezTo>
                    <a:pt x="0" y="910"/>
                    <a:pt x="0" y="952"/>
                    <a:pt x="0" y="994"/>
                  </a:cubicBezTo>
                  <a:cubicBezTo>
                    <a:pt x="21" y="1269"/>
                    <a:pt x="127" y="1502"/>
                    <a:pt x="275" y="1713"/>
                  </a:cubicBezTo>
                  <a:cubicBezTo>
                    <a:pt x="339" y="1756"/>
                    <a:pt x="402" y="1819"/>
                    <a:pt x="487" y="1861"/>
                  </a:cubicBezTo>
                  <a:cubicBezTo>
                    <a:pt x="487" y="1840"/>
                    <a:pt x="487" y="1819"/>
                    <a:pt x="508" y="1819"/>
                  </a:cubicBezTo>
                  <a:cubicBezTo>
                    <a:pt x="444" y="1438"/>
                    <a:pt x="465" y="1058"/>
                    <a:pt x="635" y="677"/>
                  </a:cubicBezTo>
                  <a:cubicBezTo>
                    <a:pt x="550" y="423"/>
                    <a:pt x="423" y="212"/>
                    <a:pt x="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31"/>
            <p:cNvSpPr/>
            <p:nvPr/>
          </p:nvSpPr>
          <p:spPr>
            <a:xfrm>
              <a:off x="1740775" y="2287250"/>
              <a:ext cx="18000" cy="46550"/>
            </a:xfrm>
            <a:custGeom>
              <a:avLst/>
              <a:gdLst/>
              <a:ahLst/>
              <a:cxnLst/>
              <a:rect l="l" t="t" r="r" b="b"/>
              <a:pathLst>
                <a:path w="720" h="1862" extrusionOk="0">
                  <a:moveTo>
                    <a:pt x="508" y="0"/>
                  </a:moveTo>
                  <a:cubicBezTo>
                    <a:pt x="254" y="254"/>
                    <a:pt x="85" y="571"/>
                    <a:pt x="22" y="910"/>
                  </a:cubicBezTo>
                  <a:cubicBezTo>
                    <a:pt x="22" y="994"/>
                    <a:pt x="1" y="1079"/>
                    <a:pt x="1" y="1142"/>
                  </a:cubicBezTo>
                  <a:cubicBezTo>
                    <a:pt x="1" y="1333"/>
                    <a:pt x="43" y="1502"/>
                    <a:pt x="106" y="1671"/>
                  </a:cubicBezTo>
                  <a:cubicBezTo>
                    <a:pt x="170" y="1735"/>
                    <a:pt x="233" y="1798"/>
                    <a:pt x="297" y="1862"/>
                  </a:cubicBezTo>
                  <a:cubicBezTo>
                    <a:pt x="297" y="1840"/>
                    <a:pt x="318" y="1819"/>
                    <a:pt x="318" y="1819"/>
                  </a:cubicBezTo>
                  <a:cubicBezTo>
                    <a:pt x="339" y="1439"/>
                    <a:pt x="487" y="1079"/>
                    <a:pt x="720" y="719"/>
                  </a:cubicBezTo>
                  <a:cubicBezTo>
                    <a:pt x="720" y="466"/>
                    <a:pt x="635" y="233"/>
                    <a:pt x="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1"/>
            <p:cNvSpPr/>
            <p:nvPr/>
          </p:nvSpPr>
          <p:spPr>
            <a:xfrm>
              <a:off x="1730725" y="2258175"/>
              <a:ext cx="21700" cy="43900"/>
            </a:xfrm>
            <a:custGeom>
              <a:avLst/>
              <a:gdLst/>
              <a:ahLst/>
              <a:cxnLst/>
              <a:rect l="l" t="t" r="r" b="b"/>
              <a:pathLst>
                <a:path w="868" h="1756" extrusionOk="0">
                  <a:moveTo>
                    <a:pt x="805" y="0"/>
                  </a:moveTo>
                  <a:cubicBezTo>
                    <a:pt x="508" y="212"/>
                    <a:pt x="255" y="465"/>
                    <a:pt x="128" y="783"/>
                  </a:cubicBezTo>
                  <a:cubicBezTo>
                    <a:pt x="43" y="994"/>
                    <a:pt x="1" y="1206"/>
                    <a:pt x="1" y="1417"/>
                  </a:cubicBezTo>
                  <a:cubicBezTo>
                    <a:pt x="1" y="1459"/>
                    <a:pt x="1" y="1481"/>
                    <a:pt x="22" y="1523"/>
                  </a:cubicBezTo>
                  <a:cubicBezTo>
                    <a:pt x="64" y="1608"/>
                    <a:pt x="107" y="1671"/>
                    <a:pt x="149" y="1756"/>
                  </a:cubicBezTo>
                  <a:cubicBezTo>
                    <a:pt x="170" y="1734"/>
                    <a:pt x="170" y="1734"/>
                    <a:pt x="191" y="1713"/>
                  </a:cubicBezTo>
                  <a:cubicBezTo>
                    <a:pt x="297" y="1375"/>
                    <a:pt x="530" y="1036"/>
                    <a:pt x="826" y="762"/>
                  </a:cubicBezTo>
                  <a:cubicBezTo>
                    <a:pt x="868" y="635"/>
                    <a:pt x="868" y="529"/>
                    <a:pt x="868" y="402"/>
                  </a:cubicBezTo>
                  <a:cubicBezTo>
                    <a:pt x="868" y="275"/>
                    <a:pt x="826" y="148"/>
                    <a:pt x="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1"/>
            <p:cNvSpPr/>
            <p:nvPr/>
          </p:nvSpPr>
          <p:spPr>
            <a:xfrm>
              <a:off x="1730725" y="2202650"/>
              <a:ext cx="34925" cy="31750"/>
            </a:xfrm>
            <a:custGeom>
              <a:avLst/>
              <a:gdLst/>
              <a:ahLst/>
              <a:cxnLst/>
              <a:rect l="l" t="t" r="r" b="b"/>
              <a:pathLst>
                <a:path w="1397" h="1270" extrusionOk="0">
                  <a:moveTo>
                    <a:pt x="1397" y="0"/>
                  </a:moveTo>
                  <a:lnTo>
                    <a:pt x="1397" y="0"/>
                  </a:lnTo>
                  <a:cubicBezTo>
                    <a:pt x="1037" y="43"/>
                    <a:pt x="699" y="170"/>
                    <a:pt x="445" y="381"/>
                  </a:cubicBezTo>
                  <a:cubicBezTo>
                    <a:pt x="233" y="550"/>
                    <a:pt x="85" y="762"/>
                    <a:pt x="1" y="1037"/>
                  </a:cubicBezTo>
                  <a:cubicBezTo>
                    <a:pt x="1" y="1100"/>
                    <a:pt x="22" y="1185"/>
                    <a:pt x="22" y="1269"/>
                  </a:cubicBezTo>
                  <a:cubicBezTo>
                    <a:pt x="22" y="1269"/>
                    <a:pt x="43" y="1269"/>
                    <a:pt x="64" y="1248"/>
                  </a:cubicBezTo>
                  <a:cubicBezTo>
                    <a:pt x="339" y="994"/>
                    <a:pt x="678" y="804"/>
                    <a:pt x="1079" y="677"/>
                  </a:cubicBezTo>
                  <a:cubicBezTo>
                    <a:pt x="1228" y="487"/>
                    <a:pt x="1333" y="254"/>
                    <a:pt x="1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1"/>
            <p:cNvSpPr/>
            <p:nvPr/>
          </p:nvSpPr>
          <p:spPr>
            <a:xfrm>
              <a:off x="1727025" y="2229075"/>
              <a:ext cx="28575" cy="39150"/>
            </a:xfrm>
            <a:custGeom>
              <a:avLst/>
              <a:gdLst/>
              <a:ahLst/>
              <a:cxnLst/>
              <a:rect l="l" t="t" r="r" b="b"/>
              <a:pathLst>
                <a:path w="1143" h="1566" extrusionOk="0">
                  <a:moveTo>
                    <a:pt x="1143" y="1"/>
                  </a:moveTo>
                  <a:lnTo>
                    <a:pt x="1143" y="1"/>
                  </a:lnTo>
                  <a:cubicBezTo>
                    <a:pt x="783" y="149"/>
                    <a:pt x="466" y="339"/>
                    <a:pt x="276" y="614"/>
                  </a:cubicBezTo>
                  <a:cubicBezTo>
                    <a:pt x="128" y="826"/>
                    <a:pt x="43" y="1058"/>
                    <a:pt x="1" y="1333"/>
                  </a:cubicBezTo>
                  <a:cubicBezTo>
                    <a:pt x="22" y="1397"/>
                    <a:pt x="43" y="1481"/>
                    <a:pt x="64" y="1566"/>
                  </a:cubicBezTo>
                  <a:lnTo>
                    <a:pt x="107" y="1566"/>
                  </a:lnTo>
                  <a:cubicBezTo>
                    <a:pt x="318" y="1249"/>
                    <a:pt x="593" y="953"/>
                    <a:pt x="953" y="762"/>
                  </a:cubicBezTo>
                  <a:cubicBezTo>
                    <a:pt x="1079" y="530"/>
                    <a:pt x="1143" y="297"/>
                    <a:pt x="1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1"/>
            <p:cNvSpPr/>
            <p:nvPr/>
          </p:nvSpPr>
          <p:spPr>
            <a:xfrm>
              <a:off x="1698475" y="2283025"/>
              <a:ext cx="32800" cy="38075"/>
            </a:xfrm>
            <a:custGeom>
              <a:avLst/>
              <a:gdLst/>
              <a:ahLst/>
              <a:cxnLst/>
              <a:rect l="l" t="t" r="r" b="b"/>
              <a:pathLst>
                <a:path w="1312" h="1523" extrusionOk="0">
                  <a:moveTo>
                    <a:pt x="1" y="0"/>
                  </a:moveTo>
                  <a:lnTo>
                    <a:pt x="1" y="0"/>
                  </a:lnTo>
                  <a:cubicBezTo>
                    <a:pt x="43" y="402"/>
                    <a:pt x="170" y="740"/>
                    <a:pt x="424" y="1015"/>
                  </a:cubicBezTo>
                  <a:cubicBezTo>
                    <a:pt x="529" y="1142"/>
                    <a:pt x="678" y="1248"/>
                    <a:pt x="826" y="1354"/>
                  </a:cubicBezTo>
                  <a:cubicBezTo>
                    <a:pt x="1016" y="1375"/>
                    <a:pt x="1164" y="1438"/>
                    <a:pt x="1312" y="1523"/>
                  </a:cubicBezTo>
                  <a:cubicBezTo>
                    <a:pt x="1270" y="1163"/>
                    <a:pt x="1164" y="825"/>
                    <a:pt x="952" y="550"/>
                  </a:cubicBezTo>
                  <a:cubicBezTo>
                    <a:pt x="720" y="275"/>
                    <a:pt x="381" y="10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1"/>
            <p:cNvSpPr/>
            <p:nvPr/>
          </p:nvSpPr>
          <p:spPr>
            <a:xfrm>
              <a:off x="1708525" y="2323200"/>
              <a:ext cx="40750" cy="29100"/>
            </a:xfrm>
            <a:custGeom>
              <a:avLst/>
              <a:gdLst/>
              <a:ahLst/>
              <a:cxnLst/>
              <a:rect l="l" t="t" r="r" b="b"/>
              <a:pathLst>
                <a:path w="1630" h="1164" extrusionOk="0">
                  <a:moveTo>
                    <a:pt x="1" y="1"/>
                  </a:moveTo>
                  <a:cubicBezTo>
                    <a:pt x="127" y="381"/>
                    <a:pt x="339" y="698"/>
                    <a:pt x="635" y="910"/>
                  </a:cubicBezTo>
                  <a:cubicBezTo>
                    <a:pt x="762" y="995"/>
                    <a:pt x="910" y="1058"/>
                    <a:pt x="1058" y="1121"/>
                  </a:cubicBezTo>
                  <a:cubicBezTo>
                    <a:pt x="1115" y="1116"/>
                    <a:pt x="1170" y="1113"/>
                    <a:pt x="1224" y="1113"/>
                  </a:cubicBezTo>
                  <a:cubicBezTo>
                    <a:pt x="1370" y="1113"/>
                    <a:pt x="1505" y="1133"/>
                    <a:pt x="1629" y="1164"/>
                  </a:cubicBezTo>
                  <a:cubicBezTo>
                    <a:pt x="1502" y="825"/>
                    <a:pt x="1312" y="529"/>
                    <a:pt x="1016" y="318"/>
                  </a:cubicBezTo>
                  <a:cubicBezTo>
                    <a:pt x="741" y="106"/>
                    <a:pt x="402"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31"/>
            <p:cNvSpPr/>
            <p:nvPr/>
          </p:nvSpPr>
          <p:spPr>
            <a:xfrm>
              <a:off x="1727550" y="2359300"/>
              <a:ext cx="47100" cy="21550"/>
            </a:xfrm>
            <a:custGeom>
              <a:avLst/>
              <a:gdLst/>
              <a:ahLst/>
              <a:cxnLst/>
              <a:rect l="l" t="t" r="r" b="b"/>
              <a:pathLst>
                <a:path w="1884" h="862" extrusionOk="0">
                  <a:moveTo>
                    <a:pt x="472" y="1"/>
                  </a:moveTo>
                  <a:cubicBezTo>
                    <a:pt x="314" y="1"/>
                    <a:pt x="156" y="22"/>
                    <a:pt x="1" y="58"/>
                  </a:cubicBezTo>
                  <a:cubicBezTo>
                    <a:pt x="212" y="375"/>
                    <a:pt x="466" y="629"/>
                    <a:pt x="805" y="756"/>
                  </a:cubicBezTo>
                  <a:cubicBezTo>
                    <a:pt x="974" y="820"/>
                    <a:pt x="1143" y="862"/>
                    <a:pt x="1333" y="862"/>
                  </a:cubicBezTo>
                  <a:cubicBezTo>
                    <a:pt x="1503" y="820"/>
                    <a:pt x="1693" y="777"/>
                    <a:pt x="1883" y="777"/>
                  </a:cubicBezTo>
                  <a:cubicBezTo>
                    <a:pt x="1672" y="502"/>
                    <a:pt x="1397" y="248"/>
                    <a:pt x="1080" y="122"/>
                  </a:cubicBezTo>
                  <a:cubicBezTo>
                    <a:pt x="887" y="37"/>
                    <a:pt x="680" y="1"/>
                    <a:pt x="4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31"/>
            <p:cNvSpPr/>
            <p:nvPr/>
          </p:nvSpPr>
          <p:spPr>
            <a:xfrm>
              <a:off x="1754525" y="2386850"/>
              <a:ext cx="50775" cy="18075"/>
            </a:xfrm>
            <a:custGeom>
              <a:avLst/>
              <a:gdLst/>
              <a:ahLst/>
              <a:cxnLst/>
              <a:rect l="l" t="t" r="r" b="b"/>
              <a:pathLst>
                <a:path w="2031" h="723" extrusionOk="0">
                  <a:moveTo>
                    <a:pt x="853" y="1"/>
                  </a:moveTo>
                  <a:cubicBezTo>
                    <a:pt x="576" y="1"/>
                    <a:pt x="288" y="69"/>
                    <a:pt x="1" y="204"/>
                  </a:cubicBezTo>
                  <a:cubicBezTo>
                    <a:pt x="297" y="479"/>
                    <a:pt x="614" y="648"/>
                    <a:pt x="973" y="712"/>
                  </a:cubicBezTo>
                  <a:cubicBezTo>
                    <a:pt x="1032" y="719"/>
                    <a:pt x="1093" y="722"/>
                    <a:pt x="1154" y="722"/>
                  </a:cubicBezTo>
                  <a:cubicBezTo>
                    <a:pt x="1443" y="722"/>
                    <a:pt x="1752" y="643"/>
                    <a:pt x="2031" y="521"/>
                  </a:cubicBezTo>
                  <a:cubicBezTo>
                    <a:pt x="1735" y="267"/>
                    <a:pt x="1418" y="77"/>
                    <a:pt x="1058" y="14"/>
                  </a:cubicBezTo>
                  <a:cubicBezTo>
                    <a:pt x="990" y="5"/>
                    <a:pt x="922" y="1"/>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1"/>
            <p:cNvSpPr/>
            <p:nvPr/>
          </p:nvSpPr>
          <p:spPr>
            <a:xfrm>
              <a:off x="1798400" y="2359150"/>
              <a:ext cx="27525" cy="41800"/>
            </a:xfrm>
            <a:custGeom>
              <a:avLst/>
              <a:gdLst/>
              <a:ahLst/>
              <a:cxnLst/>
              <a:rect l="l" t="t" r="r" b="b"/>
              <a:pathLst>
                <a:path w="1101" h="1672" extrusionOk="0">
                  <a:moveTo>
                    <a:pt x="1" y="1"/>
                  </a:moveTo>
                  <a:cubicBezTo>
                    <a:pt x="1" y="43"/>
                    <a:pt x="1" y="64"/>
                    <a:pt x="1" y="106"/>
                  </a:cubicBezTo>
                  <a:cubicBezTo>
                    <a:pt x="1" y="445"/>
                    <a:pt x="86" y="741"/>
                    <a:pt x="255" y="1016"/>
                  </a:cubicBezTo>
                  <a:cubicBezTo>
                    <a:pt x="445" y="1333"/>
                    <a:pt x="741" y="1545"/>
                    <a:pt x="1101" y="1671"/>
                  </a:cubicBezTo>
                  <a:cubicBezTo>
                    <a:pt x="1101" y="1650"/>
                    <a:pt x="1101" y="1629"/>
                    <a:pt x="1101" y="1587"/>
                  </a:cubicBezTo>
                  <a:cubicBezTo>
                    <a:pt x="1101" y="1249"/>
                    <a:pt x="1016" y="931"/>
                    <a:pt x="826" y="656"/>
                  </a:cubicBezTo>
                  <a:cubicBezTo>
                    <a:pt x="635" y="360"/>
                    <a:pt x="361" y="149"/>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31"/>
            <p:cNvSpPr/>
            <p:nvPr/>
          </p:nvSpPr>
          <p:spPr>
            <a:xfrm>
              <a:off x="1783600" y="2117000"/>
              <a:ext cx="39150" cy="30150"/>
            </a:xfrm>
            <a:custGeom>
              <a:avLst/>
              <a:gdLst/>
              <a:ahLst/>
              <a:cxnLst/>
              <a:rect l="l" t="t" r="r" b="b"/>
              <a:pathLst>
                <a:path w="1566" h="1206" extrusionOk="0">
                  <a:moveTo>
                    <a:pt x="1566" y="0"/>
                  </a:moveTo>
                  <a:cubicBezTo>
                    <a:pt x="1164" y="0"/>
                    <a:pt x="804" y="106"/>
                    <a:pt x="508" y="318"/>
                  </a:cubicBezTo>
                  <a:cubicBezTo>
                    <a:pt x="466" y="360"/>
                    <a:pt x="424" y="381"/>
                    <a:pt x="403" y="423"/>
                  </a:cubicBezTo>
                  <a:cubicBezTo>
                    <a:pt x="360" y="571"/>
                    <a:pt x="318" y="698"/>
                    <a:pt x="255" y="825"/>
                  </a:cubicBezTo>
                  <a:cubicBezTo>
                    <a:pt x="170" y="973"/>
                    <a:pt x="85" y="1100"/>
                    <a:pt x="1" y="1206"/>
                  </a:cubicBezTo>
                  <a:cubicBezTo>
                    <a:pt x="339" y="1185"/>
                    <a:pt x="656" y="1079"/>
                    <a:pt x="931" y="889"/>
                  </a:cubicBezTo>
                  <a:cubicBezTo>
                    <a:pt x="1227" y="677"/>
                    <a:pt x="1439" y="360"/>
                    <a:pt x="15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31"/>
            <p:cNvSpPr/>
            <p:nvPr/>
          </p:nvSpPr>
          <p:spPr>
            <a:xfrm>
              <a:off x="1763525" y="2107475"/>
              <a:ext cx="23800" cy="45500"/>
            </a:xfrm>
            <a:custGeom>
              <a:avLst/>
              <a:gdLst/>
              <a:ahLst/>
              <a:cxnLst/>
              <a:rect l="l" t="t" r="r" b="b"/>
              <a:pathLst>
                <a:path w="952" h="1820" extrusionOk="0">
                  <a:moveTo>
                    <a:pt x="910" y="1"/>
                  </a:moveTo>
                  <a:cubicBezTo>
                    <a:pt x="592" y="191"/>
                    <a:pt x="317" y="424"/>
                    <a:pt x="148" y="762"/>
                  </a:cubicBezTo>
                  <a:cubicBezTo>
                    <a:pt x="85" y="910"/>
                    <a:pt x="21" y="1058"/>
                    <a:pt x="0" y="1227"/>
                  </a:cubicBezTo>
                  <a:cubicBezTo>
                    <a:pt x="42" y="1418"/>
                    <a:pt x="64" y="1608"/>
                    <a:pt x="42" y="1819"/>
                  </a:cubicBezTo>
                  <a:cubicBezTo>
                    <a:pt x="360" y="1629"/>
                    <a:pt x="635" y="1375"/>
                    <a:pt x="762" y="1079"/>
                  </a:cubicBezTo>
                  <a:cubicBezTo>
                    <a:pt x="888" y="825"/>
                    <a:pt x="952" y="572"/>
                    <a:pt x="952" y="276"/>
                  </a:cubicBezTo>
                  <a:cubicBezTo>
                    <a:pt x="952" y="191"/>
                    <a:pt x="931" y="85"/>
                    <a:pt x="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1"/>
            <p:cNvSpPr/>
            <p:nvPr/>
          </p:nvSpPr>
          <p:spPr>
            <a:xfrm>
              <a:off x="1758750" y="2156450"/>
              <a:ext cx="45500" cy="16625"/>
            </a:xfrm>
            <a:custGeom>
              <a:avLst/>
              <a:gdLst/>
              <a:ahLst/>
              <a:cxnLst/>
              <a:rect l="l" t="t" r="r" b="b"/>
              <a:pathLst>
                <a:path w="1820" h="665" extrusionOk="0">
                  <a:moveTo>
                    <a:pt x="1182" y="0"/>
                  </a:moveTo>
                  <a:cubicBezTo>
                    <a:pt x="1044" y="0"/>
                    <a:pt x="910" y="17"/>
                    <a:pt x="783" y="51"/>
                  </a:cubicBezTo>
                  <a:cubicBezTo>
                    <a:pt x="530" y="114"/>
                    <a:pt x="318" y="241"/>
                    <a:pt x="107" y="410"/>
                  </a:cubicBezTo>
                  <a:cubicBezTo>
                    <a:pt x="85" y="495"/>
                    <a:pt x="43" y="580"/>
                    <a:pt x="1" y="643"/>
                  </a:cubicBezTo>
                  <a:cubicBezTo>
                    <a:pt x="22" y="664"/>
                    <a:pt x="43" y="664"/>
                    <a:pt x="64" y="664"/>
                  </a:cubicBezTo>
                  <a:cubicBezTo>
                    <a:pt x="280" y="588"/>
                    <a:pt x="503" y="550"/>
                    <a:pt x="734" y="550"/>
                  </a:cubicBezTo>
                  <a:cubicBezTo>
                    <a:pt x="888" y="550"/>
                    <a:pt x="1046" y="567"/>
                    <a:pt x="1206" y="601"/>
                  </a:cubicBezTo>
                  <a:cubicBezTo>
                    <a:pt x="1439" y="474"/>
                    <a:pt x="1650" y="326"/>
                    <a:pt x="1820" y="114"/>
                  </a:cubicBezTo>
                  <a:cubicBezTo>
                    <a:pt x="1604" y="38"/>
                    <a:pt x="1388" y="0"/>
                    <a:pt x="11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31"/>
            <p:cNvSpPr/>
            <p:nvPr/>
          </p:nvSpPr>
          <p:spPr>
            <a:xfrm>
              <a:off x="1737600" y="2132325"/>
              <a:ext cx="19075" cy="48675"/>
            </a:xfrm>
            <a:custGeom>
              <a:avLst/>
              <a:gdLst/>
              <a:ahLst/>
              <a:cxnLst/>
              <a:rect l="l" t="t" r="r" b="b"/>
              <a:pathLst>
                <a:path w="763" h="1947" extrusionOk="0">
                  <a:moveTo>
                    <a:pt x="614" y="1"/>
                  </a:moveTo>
                  <a:cubicBezTo>
                    <a:pt x="339" y="233"/>
                    <a:pt x="107" y="550"/>
                    <a:pt x="43" y="910"/>
                  </a:cubicBezTo>
                  <a:cubicBezTo>
                    <a:pt x="1" y="1037"/>
                    <a:pt x="1" y="1164"/>
                    <a:pt x="1" y="1291"/>
                  </a:cubicBezTo>
                  <a:cubicBezTo>
                    <a:pt x="1" y="1312"/>
                    <a:pt x="1" y="1354"/>
                    <a:pt x="1" y="1396"/>
                  </a:cubicBezTo>
                  <a:cubicBezTo>
                    <a:pt x="85" y="1587"/>
                    <a:pt x="149" y="1756"/>
                    <a:pt x="191" y="1946"/>
                  </a:cubicBezTo>
                  <a:cubicBezTo>
                    <a:pt x="445" y="1693"/>
                    <a:pt x="656" y="1396"/>
                    <a:pt x="720" y="1079"/>
                  </a:cubicBezTo>
                  <a:cubicBezTo>
                    <a:pt x="762" y="952"/>
                    <a:pt x="762" y="825"/>
                    <a:pt x="762" y="677"/>
                  </a:cubicBezTo>
                  <a:cubicBezTo>
                    <a:pt x="762" y="445"/>
                    <a:pt x="720" y="212"/>
                    <a:pt x="6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31"/>
            <p:cNvSpPr/>
            <p:nvPr/>
          </p:nvSpPr>
          <p:spPr>
            <a:xfrm>
              <a:off x="1718050" y="2164050"/>
              <a:ext cx="16950" cy="50250"/>
            </a:xfrm>
            <a:custGeom>
              <a:avLst/>
              <a:gdLst/>
              <a:ahLst/>
              <a:cxnLst/>
              <a:rect l="l" t="t" r="r" b="b"/>
              <a:pathLst>
                <a:path w="678" h="2010" extrusionOk="0">
                  <a:moveTo>
                    <a:pt x="339" y="1"/>
                  </a:moveTo>
                  <a:cubicBezTo>
                    <a:pt x="127" y="318"/>
                    <a:pt x="0" y="656"/>
                    <a:pt x="0" y="1016"/>
                  </a:cubicBezTo>
                  <a:cubicBezTo>
                    <a:pt x="0" y="1206"/>
                    <a:pt x="43" y="1375"/>
                    <a:pt x="85" y="1523"/>
                  </a:cubicBezTo>
                  <a:cubicBezTo>
                    <a:pt x="212" y="1671"/>
                    <a:pt x="296" y="1841"/>
                    <a:pt x="360" y="2010"/>
                  </a:cubicBezTo>
                  <a:cubicBezTo>
                    <a:pt x="550" y="1693"/>
                    <a:pt x="677" y="1375"/>
                    <a:pt x="677" y="1037"/>
                  </a:cubicBezTo>
                  <a:lnTo>
                    <a:pt x="677" y="1016"/>
                  </a:lnTo>
                  <a:cubicBezTo>
                    <a:pt x="677" y="656"/>
                    <a:pt x="529" y="318"/>
                    <a:pt x="3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1"/>
            <p:cNvSpPr/>
            <p:nvPr/>
          </p:nvSpPr>
          <p:spPr>
            <a:xfrm>
              <a:off x="1703775" y="2201075"/>
              <a:ext cx="20100" cy="49175"/>
            </a:xfrm>
            <a:custGeom>
              <a:avLst/>
              <a:gdLst/>
              <a:ahLst/>
              <a:cxnLst/>
              <a:rect l="l" t="t" r="r" b="b"/>
              <a:pathLst>
                <a:path w="804" h="1967" extrusionOk="0">
                  <a:moveTo>
                    <a:pt x="148" y="0"/>
                  </a:moveTo>
                  <a:cubicBezTo>
                    <a:pt x="64" y="233"/>
                    <a:pt x="0" y="465"/>
                    <a:pt x="0" y="677"/>
                  </a:cubicBezTo>
                  <a:cubicBezTo>
                    <a:pt x="0" y="825"/>
                    <a:pt x="21" y="952"/>
                    <a:pt x="64" y="1079"/>
                  </a:cubicBezTo>
                  <a:cubicBezTo>
                    <a:pt x="106" y="1248"/>
                    <a:pt x="191" y="1417"/>
                    <a:pt x="275" y="1565"/>
                  </a:cubicBezTo>
                  <a:cubicBezTo>
                    <a:pt x="423" y="1671"/>
                    <a:pt x="571" y="1798"/>
                    <a:pt x="677" y="1967"/>
                  </a:cubicBezTo>
                  <a:cubicBezTo>
                    <a:pt x="762" y="1734"/>
                    <a:pt x="804" y="1544"/>
                    <a:pt x="804" y="1332"/>
                  </a:cubicBezTo>
                  <a:cubicBezTo>
                    <a:pt x="804" y="1184"/>
                    <a:pt x="783" y="1057"/>
                    <a:pt x="762" y="909"/>
                  </a:cubicBezTo>
                  <a:cubicBezTo>
                    <a:pt x="677" y="550"/>
                    <a:pt x="444" y="254"/>
                    <a:pt x="1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31"/>
            <p:cNvSpPr/>
            <p:nvPr/>
          </p:nvSpPr>
          <p:spPr>
            <a:xfrm>
              <a:off x="1697425" y="2241775"/>
              <a:ext cx="25925" cy="44450"/>
            </a:xfrm>
            <a:custGeom>
              <a:avLst/>
              <a:gdLst/>
              <a:ahLst/>
              <a:cxnLst/>
              <a:rect l="l" t="t" r="r" b="b"/>
              <a:pathLst>
                <a:path w="1037" h="1778" extrusionOk="0">
                  <a:moveTo>
                    <a:pt x="22" y="1"/>
                  </a:moveTo>
                  <a:cubicBezTo>
                    <a:pt x="22" y="64"/>
                    <a:pt x="0" y="170"/>
                    <a:pt x="0" y="233"/>
                  </a:cubicBezTo>
                  <a:cubicBezTo>
                    <a:pt x="0" y="529"/>
                    <a:pt x="64" y="825"/>
                    <a:pt x="191" y="1058"/>
                  </a:cubicBezTo>
                  <a:cubicBezTo>
                    <a:pt x="275" y="1206"/>
                    <a:pt x="381" y="1354"/>
                    <a:pt x="508" y="1481"/>
                  </a:cubicBezTo>
                  <a:cubicBezTo>
                    <a:pt x="698" y="1544"/>
                    <a:pt x="846" y="1650"/>
                    <a:pt x="994" y="1777"/>
                  </a:cubicBezTo>
                  <a:cubicBezTo>
                    <a:pt x="1016" y="1714"/>
                    <a:pt x="1037" y="1629"/>
                    <a:pt x="1037" y="1566"/>
                  </a:cubicBezTo>
                  <a:cubicBezTo>
                    <a:pt x="1037" y="1269"/>
                    <a:pt x="952" y="995"/>
                    <a:pt x="825" y="741"/>
                  </a:cubicBezTo>
                  <a:cubicBezTo>
                    <a:pt x="656" y="424"/>
                    <a:pt x="381" y="170"/>
                    <a:pt x="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1"/>
            <p:cNvSpPr/>
            <p:nvPr/>
          </p:nvSpPr>
          <p:spPr>
            <a:xfrm>
              <a:off x="1874550" y="2099550"/>
              <a:ext cx="11125" cy="230025"/>
            </a:xfrm>
            <a:custGeom>
              <a:avLst/>
              <a:gdLst/>
              <a:ahLst/>
              <a:cxnLst/>
              <a:rect l="l" t="t" r="r" b="b"/>
              <a:pathLst>
                <a:path w="445" h="9201" extrusionOk="0">
                  <a:moveTo>
                    <a:pt x="1" y="0"/>
                  </a:moveTo>
                  <a:lnTo>
                    <a:pt x="1" y="9200"/>
                  </a:lnTo>
                  <a:lnTo>
                    <a:pt x="445" y="9200"/>
                  </a:lnTo>
                  <a:lnTo>
                    <a:pt x="445" y="2623"/>
                  </a:lnTo>
                  <a:cubicBezTo>
                    <a:pt x="445" y="1840"/>
                    <a:pt x="360" y="910"/>
                    <a:pt x="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1"/>
            <p:cNvSpPr/>
            <p:nvPr/>
          </p:nvSpPr>
          <p:spPr>
            <a:xfrm>
              <a:off x="1364850" y="2103725"/>
              <a:ext cx="144900" cy="258250"/>
            </a:xfrm>
            <a:custGeom>
              <a:avLst/>
              <a:gdLst/>
              <a:ahLst/>
              <a:cxnLst/>
              <a:rect l="l" t="t" r="r" b="b"/>
              <a:pathLst>
                <a:path w="5796" h="10330" extrusionOk="0">
                  <a:moveTo>
                    <a:pt x="1601" y="1"/>
                  </a:moveTo>
                  <a:cubicBezTo>
                    <a:pt x="1568" y="1"/>
                    <a:pt x="1535" y="1"/>
                    <a:pt x="1502" y="3"/>
                  </a:cubicBezTo>
                  <a:cubicBezTo>
                    <a:pt x="698" y="45"/>
                    <a:pt x="275" y="277"/>
                    <a:pt x="0" y="510"/>
                  </a:cubicBezTo>
                  <a:lnTo>
                    <a:pt x="0" y="849"/>
                  </a:lnTo>
                  <a:lnTo>
                    <a:pt x="0" y="10091"/>
                  </a:lnTo>
                  <a:cubicBezTo>
                    <a:pt x="402" y="9816"/>
                    <a:pt x="868" y="9689"/>
                    <a:pt x="1481" y="9668"/>
                  </a:cubicBezTo>
                  <a:cubicBezTo>
                    <a:pt x="1517" y="9667"/>
                    <a:pt x="1554" y="9666"/>
                    <a:pt x="1590" y="9666"/>
                  </a:cubicBezTo>
                  <a:cubicBezTo>
                    <a:pt x="2193" y="9666"/>
                    <a:pt x="2833" y="9826"/>
                    <a:pt x="3511" y="9985"/>
                  </a:cubicBezTo>
                  <a:cubicBezTo>
                    <a:pt x="4162" y="10157"/>
                    <a:pt x="4864" y="10329"/>
                    <a:pt x="5571" y="10329"/>
                  </a:cubicBezTo>
                  <a:cubicBezTo>
                    <a:pt x="5646" y="10329"/>
                    <a:pt x="5721" y="10327"/>
                    <a:pt x="5795" y="10323"/>
                  </a:cubicBezTo>
                  <a:lnTo>
                    <a:pt x="5795" y="849"/>
                  </a:lnTo>
                  <a:lnTo>
                    <a:pt x="5795" y="658"/>
                  </a:lnTo>
                  <a:cubicBezTo>
                    <a:pt x="5717" y="662"/>
                    <a:pt x="5638" y="664"/>
                    <a:pt x="5559" y="664"/>
                  </a:cubicBezTo>
                  <a:cubicBezTo>
                    <a:pt x="4814" y="664"/>
                    <a:pt x="4073" y="492"/>
                    <a:pt x="3384" y="320"/>
                  </a:cubicBezTo>
                  <a:cubicBezTo>
                    <a:pt x="2746" y="160"/>
                    <a:pt x="2146" y="1"/>
                    <a:pt x="16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31"/>
            <p:cNvSpPr/>
            <p:nvPr/>
          </p:nvSpPr>
          <p:spPr>
            <a:xfrm>
              <a:off x="1208875" y="2103725"/>
              <a:ext cx="144375" cy="258250"/>
            </a:xfrm>
            <a:custGeom>
              <a:avLst/>
              <a:gdLst/>
              <a:ahLst/>
              <a:cxnLst/>
              <a:rect l="l" t="t" r="r" b="b"/>
              <a:pathLst>
                <a:path w="5775" h="10330" extrusionOk="0">
                  <a:moveTo>
                    <a:pt x="4171" y="1"/>
                  </a:moveTo>
                  <a:cubicBezTo>
                    <a:pt x="3610" y="1"/>
                    <a:pt x="3028" y="160"/>
                    <a:pt x="2390" y="320"/>
                  </a:cubicBezTo>
                  <a:cubicBezTo>
                    <a:pt x="1682" y="492"/>
                    <a:pt x="975" y="664"/>
                    <a:pt x="235" y="664"/>
                  </a:cubicBezTo>
                  <a:cubicBezTo>
                    <a:pt x="157" y="664"/>
                    <a:pt x="79" y="662"/>
                    <a:pt x="0" y="658"/>
                  </a:cubicBezTo>
                  <a:lnTo>
                    <a:pt x="0" y="849"/>
                  </a:lnTo>
                  <a:lnTo>
                    <a:pt x="0" y="10323"/>
                  </a:lnTo>
                  <a:cubicBezTo>
                    <a:pt x="73" y="10327"/>
                    <a:pt x="146" y="10329"/>
                    <a:pt x="218" y="10329"/>
                  </a:cubicBezTo>
                  <a:cubicBezTo>
                    <a:pt x="907" y="10329"/>
                    <a:pt x="1594" y="10157"/>
                    <a:pt x="2263" y="9985"/>
                  </a:cubicBezTo>
                  <a:cubicBezTo>
                    <a:pt x="2941" y="9826"/>
                    <a:pt x="3563" y="9666"/>
                    <a:pt x="4181" y="9666"/>
                  </a:cubicBezTo>
                  <a:cubicBezTo>
                    <a:pt x="4219" y="9666"/>
                    <a:pt x="4256" y="9667"/>
                    <a:pt x="4294" y="9668"/>
                  </a:cubicBezTo>
                  <a:cubicBezTo>
                    <a:pt x="4907" y="9689"/>
                    <a:pt x="5372" y="9816"/>
                    <a:pt x="5774" y="10091"/>
                  </a:cubicBezTo>
                  <a:lnTo>
                    <a:pt x="5774" y="849"/>
                  </a:lnTo>
                  <a:lnTo>
                    <a:pt x="5774" y="510"/>
                  </a:lnTo>
                  <a:cubicBezTo>
                    <a:pt x="5499" y="256"/>
                    <a:pt x="5076" y="45"/>
                    <a:pt x="4273" y="3"/>
                  </a:cubicBezTo>
                  <a:cubicBezTo>
                    <a:pt x="4239" y="1"/>
                    <a:pt x="4205" y="1"/>
                    <a:pt x="4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31"/>
            <p:cNvSpPr/>
            <p:nvPr/>
          </p:nvSpPr>
          <p:spPr>
            <a:xfrm>
              <a:off x="1172400" y="2124925"/>
              <a:ext cx="373300" cy="287125"/>
            </a:xfrm>
            <a:custGeom>
              <a:avLst/>
              <a:gdLst/>
              <a:ahLst/>
              <a:cxnLst/>
              <a:rect l="l" t="t" r="r" b="b"/>
              <a:pathLst>
                <a:path w="14932" h="11485" extrusionOk="0">
                  <a:moveTo>
                    <a:pt x="0" y="1"/>
                  </a:moveTo>
                  <a:lnTo>
                    <a:pt x="0" y="10998"/>
                  </a:lnTo>
                  <a:lnTo>
                    <a:pt x="6641" y="10998"/>
                  </a:lnTo>
                  <a:cubicBezTo>
                    <a:pt x="6789" y="11273"/>
                    <a:pt x="7064" y="11485"/>
                    <a:pt x="7445" y="11485"/>
                  </a:cubicBezTo>
                  <a:cubicBezTo>
                    <a:pt x="7868" y="11485"/>
                    <a:pt x="8143" y="11273"/>
                    <a:pt x="8291" y="10998"/>
                  </a:cubicBezTo>
                  <a:lnTo>
                    <a:pt x="14932" y="10998"/>
                  </a:lnTo>
                  <a:lnTo>
                    <a:pt x="14932" y="1"/>
                  </a:lnTo>
                  <a:lnTo>
                    <a:pt x="14086" y="1"/>
                  </a:lnTo>
                  <a:lnTo>
                    <a:pt x="14128" y="233"/>
                  </a:lnTo>
                  <a:cubicBezTo>
                    <a:pt x="14149" y="233"/>
                    <a:pt x="14149" y="275"/>
                    <a:pt x="14149" y="297"/>
                  </a:cubicBezTo>
                  <a:lnTo>
                    <a:pt x="14149" y="10237"/>
                  </a:lnTo>
                  <a:cubicBezTo>
                    <a:pt x="13663" y="10237"/>
                    <a:pt x="8291" y="10216"/>
                    <a:pt x="7973" y="10216"/>
                  </a:cubicBezTo>
                  <a:cubicBezTo>
                    <a:pt x="7868" y="10406"/>
                    <a:pt x="7741" y="10448"/>
                    <a:pt x="7445" y="10448"/>
                  </a:cubicBezTo>
                  <a:cubicBezTo>
                    <a:pt x="7191" y="10448"/>
                    <a:pt x="7085" y="10406"/>
                    <a:pt x="6958" y="10216"/>
                  </a:cubicBezTo>
                  <a:cubicBezTo>
                    <a:pt x="6683" y="10216"/>
                    <a:pt x="1755" y="10237"/>
                    <a:pt x="783" y="10237"/>
                  </a:cubicBezTo>
                  <a:lnTo>
                    <a:pt x="783" y="297"/>
                  </a:lnTo>
                  <a:cubicBezTo>
                    <a:pt x="783" y="275"/>
                    <a:pt x="783" y="233"/>
                    <a:pt x="783" y="212"/>
                  </a:cubicBezTo>
                  <a:lnTo>
                    <a:pt x="8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31"/>
            <p:cNvSpPr/>
            <p:nvPr/>
          </p:nvSpPr>
          <p:spPr>
            <a:xfrm>
              <a:off x="1378600" y="216190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3"/>
                    <a:pt x="4019" y="1081"/>
                    <a:pt x="4632" y="1123"/>
                  </a:cubicBezTo>
                  <a:lnTo>
                    <a:pt x="4632" y="679"/>
                  </a:lnTo>
                  <a:cubicBezTo>
                    <a:pt x="4061" y="615"/>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31"/>
            <p:cNvSpPr/>
            <p:nvPr/>
          </p:nvSpPr>
          <p:spPr>
            <a:xfrm>
              <a:off x="1378600" y="2302000"/>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2"/>
                    <a:pt x="550" y="489"/>
                    <a:pt x="952" y="468"/>
                  </a:cubicBezTo>
                  <a:cubicBezTo>
                    <a:pt x="985" y="467"/>
                    <a:pt x="1018" y="466"/>
                    <a:pt x="1051" y="466"/>
                  </a:cubicBezTo>
                  <a:cubicBezTo>
                    <a:pt x="1596" y="466"/>
                    <a:pt x="2196" y="626"/>
                    <a:pt x="2834" y="785"/>
                  </a:cubicBezTo>
                  <a:cubicBezTo>
                    <a:pt x="3405" y="933"/>
                    <a:pt x="4019" y="1081"/>
                    <a:pt x="4632" y="1123"/>
                  </a:cubicBezTo>
                  <a:lnTo>
                    <a:pt x="4632" y="658"/>
                  </a:lnTo>
                  <a:cubicBezTo>
                    <a:pt x="4061" y="616"/>
                    <a:pt x="3490" y="489"/>
                    <a:pt x="2940" y="341"/>
                  </a:cubicBezTo>
                  <a:cubicBezTo>
                    <a:pt x="2282" y="161"/>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31"/>
            <p:cNvSpPr/>
            <p:nvPr/>
          </p:nvSpPr>
          <p:spPr>
            <a:xfrm>
              <a:off x="1378600" y="2273975"/>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3"/>
                    <a:pt x="550" y="489"/>
                    <a:pt x="952" y="468"/>
                  </a:cubicBezTo>
                  <a:cubicBezTo>
                    <a:pt x="985" y="467"/>
                    <a:pt x="1018" y="466"/>
                    <a:pt x="1051" y="466"/>
                  </a:cubicBezTo>
                  <a:cubicBezTo>
                    <a:pt x="1596" y="466"/>
                    <a:pt x="2196" y="626"/>
                    <a:pt x="2834" y="785"/>
                  </a:cubicBezTo>
                  <a:cubicBezTo>
                    <a:pt x="3405" y="933"/>
                    <a:pt x="4019" y="1081"/>
                    <a:pt x="4632" y="1124"/>
                  </a:cubicBezTo>
                  <a:lnTo>
                    <a:pt x="4632" y="658"/>
                  </a:lnTo>
                  <a:cubicBezTo>
                    <a:pt x="4061" y="616"/>
                    <a:pt x="3490" y="468"/>
                    <a:pt x="2961" y="341"/>
                  </a:cubicBezTo>
                  <a:cubicBezTo>
                    <a:pt x="2283"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31"/>
            <p:cNvSpPr/>
            <p:nvPr/>
          </p:nvSpPr>
          <p:spPr>
            <a:xfrm>
              <a:off x="1378600" y="2189925"/>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2"/>
                    <a:pt x="4019" y="1081"/>
                    <a:pt x="4632" y="1123"/>
                  </a:cubicBezTo>
                  <a:lnTo>
                    <a:pt x="4632" y="658"/>
                  </a:lnTo>
                  <a:cubicBezTo>
                    <a:pt x="4061" y="615"/>
                    <a:pt x="3490" y="467"/>
                    <a:pt x="2940" y="340"/>
                  </a:cubicBezTo>
                  <a:cubicBezTo>
                    <a:pt x="2282"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31"/>
            <p:cNvSpPr/>
            <p:nvPr/>
          </p:nvSpPr>
          <p:spPr>
            <a:xfrm>
              <a:off x="1378600" y="2245950"/>
              <a:ext cx="115825" cy="28100"/>
            </a:xfrm>
            <a:custGeom>
              <a:avLst/>
              <a:gdLst/>
              <a:ahLst/>
              <a:cxnLst/>
              <a:rect l="l" t="t" r="r" b="b"/>
              <a:pathLst>
                <a:path w="4633" h="1124" extrusionOk="0">
                  <a:moveTo>
                    <a:pt x="1040" y="1"/>
                  </a:moveTo>
                  <a:cubicBezTo>
                    <a:pt x="1003" y="1"/>
                    <a:pt x="967" y="2"/>
                    <a:pt x="931" y="3"/>
                  </a:cubicBezTo>
                  <a:cubicBezTo>
                    <a:pt x="593" y="24"/>
                    <a:pt x="275" y="66"/>
                    <a:pt x="0" y="151"/>
                  </a:cubicBezTo>
                  <a:lnTo>
                    <a:pt x="0" y="637"/>
                  </a:lnTo>
                  <a:cubicBezTo>
                    <a:pt x="254" y="553"/>
                    <a:pt x="550" y="489"/>
                    <a:pt x="952" y="468"/>
                  </a:cubicBezTo>
                  <a:cubicBezTo>
                    <a:pt x="1523" y="468"/>
                    <a:pt x="2158" y="616"/>
                    <a:pt x="2834" y="785"/>
                  </a:cubicBezTo>
                  <a:cubicBezTo>
                    <a:pt x="3405" y="933"/>
                    <a:pt x="4019" y="1081"/>
                    <a:pt x="4632" y="1124"/>
                  </a:cubicBezTo>
                  <a:lnTo>
                    <a:pt x="4632" y="680"/>
                  </a:lnTo>
                  <a:cubicBezTo>
                    <a:pt x="4061" y="637"/>
                    <a:pt x="3490" y="489"/>
                    <a:pt x="2940" y="341"/>
                  </a:cubicBezTo>
                  <a:cubicBezTo>
                    <a:pt x="2282"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31"/>
            <p:cNvSpPr/>
            <p:nvPr/>
          </p:nvSpPr>
          <p:spPr>
            <a:xfrm>
              <a:off x="1378600" y="2134400"/>
              <a:ext cx="115825" cy="27550"/>
            </a:xfrm>
            <a:custGeom>
              <a:avLst/>
              <a:gdLst/>
              <a:ahLst/>
              <a:cxnLst/>
              <a:rect l="l" t="t" r="r" b="b"/>
              <a:pathLst>
                <a:path w="4633" h="1102" extrusionOk="0">
                  <a:moveTo>
                    <a:pt x="1053" y="0"/>
                  </a:moveTo>
                  <a:cubicBezTo>
                    <a:pt x="1012" y="0"/>
                    <a:pt x="972" y="1"/>
                    <a:pt x="931" y="2"/>
                  </a:cubicBezTo>
                  <a:cubicBezTo>
                    <a:pt x="593" y="2"/>
                    <a:pt x="275" y="44"/>
                    <a:pt x="0" y="129"/>
                  </a:cubicBezTo>
                  <a:lnTo>
                    <a:pt x="0" y="637"/>
                  </a:lnTo>
                  <a:cubicBezTo>
                    <a:pt x="254" y="531"/>
                    <a:pt x="550" y="467"/>
                    <a:pt x="952" y="446"/>
                  </a:cubicBezTo>
                  <a:cubicBezTo>
                    <a:pt x="985" y="445"/>
                    <a:pt x="1018" y="445"/>
                    <a:pt x="1051" y="445"/>
                  </a:cubicBezTo>
                  <a:cubicBezTo>
                    <a:pt x="1596" y="445"/>
                    <a:pt x="2196" y="604"/>
                    <a:pt x="2834" y="764"/>
                  </a:cubicBezTo>
                  <a:cubicBezTo>
                    <a:pt x="3405" y="912"/>
                    <a:pt x="4019" y="1060"/>
                    <a:pt x="4632" y="1102"/>
                  </a:cubicBezTo>
                  <a:lnTo>
                    <a:pt x="4632" y="637"/>
                  </a:lnTo>
                  <a:cubicBezTo>
                    <a:pt x="4061" y="594"/>
                    <a:pt x="3490" y="467"/>
                    <a:pt x="2961" y="319"/>
                  </a:cubicBezTo>
                  <a:cubicBezTo>
                    <a:pt x="2288" y="141"/>
                    <a:pt x="1652" y="0"/>
                    <a:pt x="105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31"/>
            <p:cNvSpPr/>
            <p:nvPr/>
          </p:nvSpPr>
          <p:spPr>
            <a:xfrm>
              <a:off x="1223675" y="2273975"/>
              <a:ext cx="115825" cy="28100"/>
            </a:xfrm>
            <a:custGeom>
              <a:avLst/>
              <a:gdLst/>
              <a:ahLst/>
              <a:cxnLst/>
              <a:rect l="l" t="t" r="r" b="b"/>
              <a:pathLst>
                <a:path w="4633" h="1124" extrusionOk="0">
                  <a:moveTo>
                    <a:pt x="3590" y="1"/>
                  </a:moveTo>
                  <a:cubicBezTo>
                    <a:pt x="2971" y="1"/>
                    <a:pt x="2351" y="162"/>
                    <a:pt x="1693" y="341"/>
                  </a:cubicBezTo>
                  <a:cubicBezTo>
                    <a:pt x="1121" y="468"/>
                    <a:pt x="572" y="616"/>
                    <a:pt x="1" y="658"/>
                  </a:cubicBezTo>
                  <a:lnTo>
                    <a:pt x="1" y="1124"/>
                  </a:lnTo>
                  <a:cubicBezTo>
                    <a:pt x="635" y="1081"/>
                    <a:pt x="1206" y="933"/>
                    <a:pt x="1798" y="785"/>
                  </a:cubicBezTo>
                  <a:cubicBezTo>
                    <a:pt x="2436" y="626"/>
                    <a:pt x="3018" y="466"/>
                    <a:pt x="3579" y="466"/>
                  </a:cubicBezTo>
                  <a:cubicBezTo>
                    <a:pt x="3613" y="466"/>
                    <a:pt x="3647" y="467"/>
                    <a:pt x="3681" y="468"/>
                  </a:cubicBezTo>
                  <a:cubicBezTo>
                    <a:pt x="4082" y="489"/>
                    <a:pt x="4400" y="553"/>
                    <a:pt x="4632" y="637"/>
                  </a:cubicBezTo>
                  <a:lnTo>
                    <a:pt x="4632" y="151"/>
                  </a:lnTo>
                  <a:cubicBezTo>
                    <a:pt x="4357" y="66"/>
                    <a:pt x="4061"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1223675" y="2245950"/>
              <a:ext cx="115825" cy="28100"/>
            </a:xfrm>
            <a:custGeom>
              <a:avLst/>
              <a:gdLst/>
              <a:ahLst/>
              <a:cxnLst/>
              <a:rect l="l" t="t" r="r" b="b"/>
              <a:pathLst>
                <a:path w="4633" h="1124" extrusionOk="0">
                  <a:moveTo>
                    <a:pt x="3593" y="1"/>
                  </a:moveTo>
                  <a:cubicBezTo>
                    <a:pt x="2992" y="1"/>
                    <a:pt x="2371" y="162"/>
                    <a:pt x="1693" y="341"/>
                  </a:cubicBezTo>
                  <a:cubicBezTo>
                    <a:pt x="1143" y="489"/>
                    <a:pt x="572" y="637"/>
                    <a:pt x="1" y="680"/>
                  </a:cubicBezTo>
                  <a:lnTo>
                    <a:pt x="1" y="1124"/>
                  </a:lnTo>
                  <a:cubicBezTo>
                    <a:pt x="635" y="1081"/>
                    <a:pt x="1206" y="933"/>
                    <a:pt x="1819" y="785"/>
                  </a:cubicBezTo>
                  <a:cubicBezTo>
                    <a:pt x="2475" y="616"/>
                    <a:pt x="3110" y="468"/>
                    <a:pt x="3681" y="468"/>
                  </a:cubicBezTo>
                  <a:cubicBezTo>
                    <a:pt x="4082" y="489"/>
                    <a:pt x="4400" y="553"/>
                    <a:pt x="4632" y="637"/>
                  </a:cubicBezTo>
                  <a:lnTo>
                    <a:pt x="4632" y="151"/>
                  </a:lnTo>
                  <a:cubicBezTo>
                    <a:pt x="4357" y="66"/>
                    <a:pt x="4040" y="24"/>
                    <a:pt x="3702" y="3"/>
                  </a:cubicBezTo>
                  <a:cubicBezTo>
                    <a:pt x="3666" y="2"/>
                    <a:pt x="3629" y="1"/>
                    <a:pt x="359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1378600" y="221795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7"/>
                  </a:lnTo>
                  <a:cubicBezTo>
                    <a:pt x="254" y="552"/>
                    <a:pt x="550" y="488"/>
                    <a:pt x="952" y="467"/>
                  </a:cubicBezTo>
                  <a:cubicBezTo>
                    <a:pt x="985" y="466"/>
                    <a:pt x="1018" y="465"/>
                    <a:pt x="1051" y="465"/>
                  </a:cubicBezTo>
                  <a:cubicBezTo>
                    <a:pt x="1596" y="465"/>
                    <a:pt x="2196" y="625"/>
                    <a:pt x="2834" y="784"/>
                  </a:cubicBezTo>
                  <a:cubicBezTo>
                    <a:pt x="3405" y="932"/>
                    <a:pt x="4019" y="1080"/>
                    <a:pt x="4632" y="1123"/>
                  </a:cubicBezTo>
                  <a:lnTo>
                    <a:pt x="4632" y="679"/>
                  </a:lnTo>
                  <a:cubicBezTo>
                    <a:pt x="4061" y="636"/>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1223675" y="2302000"/>
              <a:ext cx="115825" cy="28100"/>
            </a:xfrm>
            <a:custGeom>
              <a:avLst/>
              <a:gdLst/>
              <a:ahLst/>
              <a:cxnLst/>
              <a:rect l="l" t="t" r="r" b="b"/>
              <a:pathLst>
                <a:path w="4633" h="1124" extrusionOk="0">
                  <a:moveTo>
                    <a:pt x="3590" y="1"/>
                  </a:moveTo>
                  <a:cubicBezTo>
                    <a:pt x="2971" y="1"/>
                    <a:pt x="2351" y="161"/>
                    <a:pt x="1693" y="341"/>
                  </a:cubicBezTo>
                  <a:cubicBezTo>
                    <a:pt x="1121" y="489"/>
                    <a:pt x="572" y="616"/>
                    <a:pt x="1" y="658"/>
                  </a:cubicBezTo>
                  <a:lnTo>
                    <a:pt x="1" y="1123"/>
                  </a:lnTo>
                  <a:cubicBezTo>
                    <a:pt x="635" y="1081"/>
                    <a:pt x="1206" y="933"/>
                    <a:pt x="1798" y="785"/>
                  </a:cubicBezTo>
                  <a:cubicBezTo>
                    <a:pt x="2436" y="626"/>
                    <a:pt x="3018" y="466"/>
                    <a:pt x="3579" y="466"/>
                  </a:cubicBezTo>
                  <a:cubicBezTo>
                    <a:pt x="3613" y="466"/>
                    <a:pt x="3647" y="467"/>
                    <a:pt x="3681" y="468"/>
                  </a:cubicBezTo>
                  <a:cubicBezTo>
                    <a:pt x="4082" y="489"/>
                    <a:pt x="4400" y="552"/>
                    <a:pt x="4632" y="637"/>
                  </a:cubicBezTo>
                  <a:lnTo>
                    <a:pt x="4632" y="151"/>
                  </a:lnTo>
                  <a:cubicBezTo>
                    <a:pt x="4357" y="66"/>
                    <a:pt x="4040"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1223675" y="2134400"/>
              <a:ext cx="115825" cy="27550"/>
            </a:xfrm>
            <a:custGeom>
              <a:avLst/>
              <a:gdLst/>
              <a:ahLst/>
              <a:cxnLst/>
              <a:rect l="l" t="t" r="r" b="b"/>
              <a:pathLst>
                <a:path w="4633" h="1102" extrusionOk="0">
                  <a:moveTo>
                    <a:pt x="3576" y="0"/>
                  </a:moveTo>
                  <a:cubicBezTo>
                    <a:pt x="2962" y="0"/>
                    <a:pt x="2346" y="141"/>
                    <a:pt x="1693" y="319"/>
                  </a:cubicBezTo>
                  <a:cubicBezTo>
                    <a:pt x="1121" y="467"/>
                    <a:pt x="572" y="594"/>
                    <a:pt x="1" y="637"/>
                  </a:cubicBezTo>
                  <a:lnTo>
                    <a:pt x="1" y="1102"/>
                  </a:lnTo>
                  <a:cubicBezTo>
                    <a:pt x="614" y="1060"/>
                    <a:pt x="1206" y="912"/>
                    <a:pt x="1798" y="764"/>
                  </a:cubicBezTo>
                  <a:cubicBezTo>
                    <a:pt x="2436" y="604"/>
                    <a:pt x="3018" y="445"/>
                    <a:pt x="3579" y="445"/>
                  </a:cubicBezTo>
                  <a:cubicBezTo>
                    <a:pt x="3613" y="445"/>
                    <a:pt x="3647" y="445"/>
                    <a:pt x="3681" y="446"/>
                  </a:cubicBezTo>
                  <a:cubicBezTo>
                    <a:pt x="4082" y="467"/>
                    <a:pt x="4400" y="531"/>
                    <a:pt x="4632" y="637"/>
                  </a:cubicBezTo>
                  <a:lnTo>
                    <a:pt x="4632" y="129"/>
                  </a:lnTo>
                  <a:cubicBezTo>
                    <a:pt x="4357" y="44"/>
                    <a:pt x="4061" y="2"/>
                    <a:pt x="3702" y="2"/>
                  </a:cubicBezTo>
                  <a:cubicBezTo>
                    <a:pt x="3660" y="1"/>
                    <a:pt x="3618" y="0"/>
                    <a:pt x="3576"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1223675" y="216190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14" y="1081"/>
                    <a:pt x="1206" y="954"/>
                    <a:pt x="1798" y="784"/>
                  </a:cubicBezTo>
                  <a:cubicBezTo>
                    <a:pt x="2436" y="625"/>
                    <a:pt x="3018" y="465"/>
                    <a:pt x="3579" y="465"/>
                  </a:cubicBezTo>
                  <a:cubicBezTo>
                    <a:pt x="3613" y="465"/>
                    <a:pt x="3647" y="466"/>
                    <a:pt x="3681" y="467"/>
                  </a:cubicBezTo>
                  <a:cubicBezTo>
                    <a:pt x="4082" y="488"/>
                    <a:pt x="4400" y="552"/>
                    <a:pt x="4632" y="658"/>
                  </a:cubicBezTo>
                  <a:lnTo>
                    <a:pt x="4632" y="150"/>
                  </a:lnTo>
                  <a:cubicBezTo>
                    <a:pt x="4357" y="65"/>
                    <a:pt x="4040"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1223675" y="221795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35" y="1080"/>
                    <a:pt x="1206" y="932"/>
                    <a:pt x="1798" y="784"/>
                  </a:cubicBezTo>
                  <a:cubicBezTo>
                    <a:pt x="2436" y="625"/>
                    <a:pt x="3018" y="465"/>
                    <a:pt x="3579" y="465"/>
                  </a:cubicBezTo>
                  <a:cubicBezTo>
                    <a:pt x="3613" y="465"/>
                    <a:pt x="3647" y="466"/>
                    <a:pt x="3681" y="467"/>
                  </a:cubicBezTo>
                  <a:cubicBezTo>
                    <a:pt x="4082" y="488"/>
                    <a:pt x="4400" y="552"/>
                    <a:pt x="4632" y="657"/>
                  </a:cubicBezTo>
                  <a:lnTo>
                    <a:pt x="4632" y="150"/>
                  </a:lnTo>
                  <a:cubicBezTo>
                    <a:pt x="4357" y="65"/>
                    <a:pt x="4061"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1223675" y="2189925"/>
              <a:ext cx="115825" cy="28075"/>
            </a:xfrm>
            <a:custGeom>
              <a:avLst/>
              <a:gdLst/>
              <a:ahLst/>
              <a:cxnLst/>
              <a:rect l="l" t="t" r="r" b="b"/>
              <a:pathLst>
                <a:path w="4633" h="1123" extrusionOk="0">
                  <a:moveTo>
                    <a:pt x="3593" y="0"/>
                  </a:moveTo>
                  <a:cubicBezTo>
                    <a:pt x="2992" y="0"/>
                    <a:pt x="2371" y="161"/>
                    <a:pt x="1693" y="340"/>
                  </a:cubicBezTo>
                  <a:cubicBezTo>
                    <a:pt x="1121" y="488"/>
                    <a:pt x="572" y="615"/>
                    <a:pt x="1" y="679"/>
                  </a:cubicBezTo>
                  <a:lnTo>
                    <a:pt x="1" y="1123"/>
                  </a:lnTo>
                  <a:cubicBezTo>
                    <a:pt x="635" y="1081"/>
                    <a:pt x="1206" y="932"/>
                    <a:pt x="1819" y="784"/>
                  </a:cubicBezTo>
                  <a:cubicBezTo>
                    <a:pt x="2438" y="625"/>
                    <a:pt x="3037" y="465"/>
                    <a:pt x="3582" y="465"/>
                  </a:cubicBezTo>
                  <a:cubicBezTo>
                    <a:pt x="3615" y="465"/>
                    <a:pt x="3648" y="466"/>
                    <a:pt x="3681" y="467"/>
                  </a:cubicBezTo>
                  <a:cubicBezTo>
                    <a:pt x="4082" y="488"/>
                    <a:pt x="4400" y="552"/>
                    <a:pt x="4632" y="636"/>
                  </a:cubicBezTo>
                  <a:lnTo>
                    <a:pt x="4632" y="150"/>
                  </a:lnTo>
                  <a:cubicBezTo>
                    <a:pt x="4357" y="65"/>
                    <a:pt x="4061" y="23"/>
                    <a:pt x="3702" y="2"/>
                  </a:cubicBezTo>
                  <a:cubicBezTo>
                    <a:pt x="3666" y="1"/>
                    <a:pt x="3629" y="0"/>
                    <a:pt x="359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1389175" y="2891050"/>
              <a:ext cx="126400" cy="123750"/>
            </a:xfrm>
            <a:custGeom>
              <a:avLst/>
              <a:gdLst/>
              <a:ahLst/>
              <a:cxnLst/>
              <a:rect l="l" t="t" r="r" b="b"/>
              <a:pathLst>
                <a:path w="5056" h="4950" extrusionOk="0">
                  <a:moveTo>
                    <a:pt x="2538" y="1"/>
                  </a:moveTo>
                  <a:lnTo>
                    <a:pt x="1883" y="1270"/>
                  </a:lnTo>
                  <a:lnTo>
                    <a:pt x="508" y="974"/>
                  </a:lnTo>
                  <a:lnTo>
                    <a:pt x="1079" y="2285"/>
                  </a:lnTo>
                  <a:lnTo>
                    <a:pt x="0" y="3173"/>
                  </a:lnTo>
                  <a:lnTo>
                    <a:pt x="1375" y="3533"/>
                  </a:lnTo>
                  <a:lnTo>
                    <a:pt x="1396" y="4950"/>
                  </a:lnTo>
                  <a:lnTo>
                    <a:pt x="2538" y="4083"/>
                  </a:lnTo>
                  <a:lnTo>
                    <a:pt x="3659" y="4950"/>
                  </a:lnTo>
                  <a:lnTo>
                    <a:pt x="3680" y="3533"/>
                  </a:lnTo>
                  <a:lnTo>
                    <a:pt x="5055" y="3173"/>
                  </a:lnTo>
                  <a:lnTo>
                    <a:pt x="3976" y="2285"/>
                  </a:lnTo>
                  <a:lnTo>
                    <a:pt x="4569" y="974"/>
                  </a:lnTo>
                  <a:lnTo>
                    <a:pt x="3152" y="1270"/>
                  </a:lnTo>
                  <a:lnTo>
                    <a:pt x="25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1552550" y="3105200"/>
              <a:ext cx="143850" cy="145425"/>
            </a:xfrm>
            <a:custGeom>
              <a:avLst/>
              <a:gdLst/>
              <a:ahLst/>
              <a:cxnLst/>
              <a:rect l="l" t="t" r="r" b="b"/>
              <a:pathLst>
                <a:path w="5754" h="5817" extrusionOk="0">
                  <a:moveTo>
                    <a:pt x="2877" y="0"/>
                  </a:moveTo>
                  <a:lnTo>
                    <a:pt x="2263" y="1375"/>
                  </a:lnTo>
                  <a:lnTo>
                    <a:pt x="825" y="846"/>
                  </a:lnTo>
                  <a:lnTo>
                    <a:pt x="1354" y="2285"/>
                  </a:lnTo>
                  <a:lnTo>
                    <a:pt x="0" y="2898"/>
                  </a:lnTo>
                  <a:lnTo>
                    <a:pt x="1354" y="3554"/>
                  </a:lnTo>
                  <a:lnTo>
                    <a:pt x="825" y="4971"/>
                  </a:lnTo>
                  <a:lnTo>
                    <a:pt x="2263" y="4442"/>
                  </a:lnTo>
                  <a:lnTo>
                    <a:pt x="2877" y="5817"/>
                  </a:lnTo>
                  <a:lnTo>
                    <a:pt x="3490" y="4442"/>
                  </a:lnTo>
                  <a:lnTo>
                    <a:pt x="4907" y="4971"/>
                  </a:lnTo>
                  <a:lnTo>
                    <a:pt x="4400" y="3554"/>
                  </a:lnTo>
                  <a:lnTo>
                    <a:pt x="5753" y="2919"/>
                  </a:lnTo>
                  <a:lnTo>
                    <a:pt x="4400" y="2285"/>
                  </a:lnTo>
                  <a:lnTo>
                    <a:pt x="4907" y="846"/>
                  </a:lnTo>
                  <a:lnTo>
                    <a:pt x="4907" y="846"/>
                  </a:lnTo>
                  <a:lnTo>
                    <a:pt x="3490" y="1375"/>
                  </a:lnTo>
                  <a:lnTo>
                    <a:pt x="2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1560475" y="2728750"/>
              <a:ext cx="126400" cy="123750"/>
            </a:xfrm>
            <a:custGeom>
              <a:avLst/>
              <a:gdLst/>
              <a:ahLst/>
              <a:cxnLst/>
              <a:rect l="l" t="t" r="r" b="b"/>
              <a:pathLst>
                <a:path w="5056" h="4950" extrusionOk="0">
                  <a:moveTo>
                    <a:pt x="2518" y="0"/>
                  </a:moveTo>
                  <a:lnTo>
                    <a:pt x="1883" y="1269"/>
                  </a:lnTo>
                  <a:lnTo>
                    <a:pt x="466" y="973"/>
                  </a:lnTo>
                  <a:lnTo>
                    <a:pt x="1079" y="2263"/>
                  </a:lnTo>
                  <a:lnTo>
                    <a:pt x="1" y="3194"/>
                  </a:lnTo>
                  <a:lnTo>
                    <a:pt x="1375" y="3532"/>
                  </a:lnTo>
                  <a:lnTo>
                    <a:pt x="1397" y="4949"/>
                  </a:lnTo>
                  <a:lnTo>
                    <a:pt x="2518" y="4082"/>
                  </a:lnTo>
                  <a:lnTo>
                    <a:pt x="3660" y="4949"/>
                  </a:lnTo>
                  <a:lnTo>
                    <a:pt x="3681" y="3532"/>
                  </a:lnTo>
                  <a:lnTo>
                    <a:pt x="5055" y="3194"/>
                  </a:lnTo>
                  <a:lnTo>
                    <a:pt x="3977" y="2263"/>
                  </a:lnTo>
                  <a:lnTo>
                    <a:pt x="4569" y="973"/>
                  </a:lnTo>
                  <a:lnTo>
                    <a:pt x="3152" y="1269"/>
                  </a:lnTo>
                  <a:lnTo>
                    <a:pt x="25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1641900" y="2957150"/>
              <a:ext cx="87800" cy="83575"/>
            </a:xfrm>
            <a:custGeom>
              <a:avLst/>
              <a:gdLst/>
              <a:ahLst/>
              <a:cxnLst/>
              <a:rect l="l" t="t" r="r" b="b"/>
              <a:pathLst>
                <a:path w="3512" h="3343" extrusionOk="0">
                  <a:moveTo>
                    <a:pt x="1756" y="1"/>
                  </a:moveTo>
                  <a:lnTo>
                    <a:pt x="1206" y="1079"/>
                  </a:lnTo>
                  <a:lnTo>
                    <a:pt x="1" y="1270"/>
                  </a:lnTo>
                  <a:lnTo>
                    <a:pt x="868" y="2137"/>
                  </a:lnTo>
                  <a:lnTo>
                    <a:pt x="678" y="3342"/>
                  </a:lnTo>
                  <a:lnTo>
                    <a:pt x="678" y="3342"/>
                  </a:lnTo>
                  <a:lnTo>
                    <a:pt x="1756" y="2792"/>
                  </a:lnTo>
                  <a:lnTo>
                    <a:pt x="2856" y="3342"/>
                  </a:lnTo>
                  <a:lnTo>
                    <a:pt x="2666" y="2137"/>
                  </a:lnTo>
                  <a:lnTo>
                    <a:pt x="3512" y="1270"/>
                  </a:lnTo>
                  <a:lnTo>
                    <a:pt x="2327" y="1079"/>
                  </a:lnTo>
                  <a:lnTo>
                    <a:pt x="17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1731800" y="2848775"/>
              <a:ext cx="93600" cy="107350"/>
            </a:xfrm>
            <a:custGeom>
              <a:avLst/>
              <a:gdLst/>
              <a:ahLst/>
              <a:cxnLst/>
              <a:rect l="l" t="t" r="r" b="b"/>
              <a:pathLst>
                <a:path w="3744" h="4294" extrusionOk="0">
                  <a:moveTo>
                    <a:pt x="1882" y="0"/>
                  </a:moveTo>
                  <a:lnTo>
                    <a:pt x="1269" y="1079"/>
                  </a:lnTo>
                  <a:lnTo>
                    <a:pt x="0" y="1058"/>
                  </a:lnTo>
                  <a:lnTo>
                    <a:pt x="656" y="2136"/>
                  </a:lnTo>
                  <a:lnTo>
                    <a:pt x="0" y="3215"/>
                  </a:lnTo>
                  <a:lnTo>
                    <a:pt x="1269" y="3194"/>
                  </a:lnTo>
                  <a:lnTo>
                    <a:pt x="1882" y="4293"/>
                  </a:lnTo>
                  <a:lnTo>
                    <a:pt x="2475" y="3194"/>
                  </a:lnTo>
                  <a:lnTo>
                    <a:pt x="3744" y="3215"/>
                  </a:lnTo>
                  <a:lnTo>
                    <a:pt x="3109" y="2136"/>
                  </a:lnTo>
                  <a:lnTo>
                    <a:pt x="3744" y="1058"/>
                  </a:lnTo>
                  <a:lnTo>
                    <a:pt x="2475" y="1079"/>
                  </a:lnTo>
                  <a:lnTo>
                    <a:pt x="1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1172925" y="2401450"/>
              <a:ext cx="901500" cy="547800"/>
            </a:xfrm>
            <a:custGeom>
              <a:avLst/>
              <a:gdLst/>
              <a:ahLst/>
              <a:cxnLst/>
              <a:rect l="l" t="t" r="r" b="b"/>
              <a:pathLst>
                <a:path w="36060" h="21912" extrusionOk="0">
                  <a:moveTo>
                    <a:pt x="18020" y="1"/>
                  </a:moveTo>
                  <a:lnTo>
                    <a:pt x="0" y="16201"/>
                  </a:lnTo>
                  <a:cubicBezTo>
                    <a:pt x="592" y="18020"/>
                    <a:pt x="1333" y="19945"/>
                    <a:pt x="2369" y="21911"/>
                  </a:cubicBezTo>
                  <a:lnTo>
                    <a:pt x="18020" y="7847"/>
                  </a:lnTo>
                  <a:lnTo>
                    <a:pt x="33691" y="21911"/>
                  </a:lnTo>
                  <a:cubicBezTo>
                    <a:pt x="34728" y="19945"/>
                    <a:pt x="35468" y="18020"/>
                    <a:pt x="36060" y="16201"/>
                  </a:cubicBezTo>
                  <a:lnTo>
                    <a:pt x="1802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2191800" y="2830775"/>
              <a:ext cx="105775" cy="237450"/>
            </a:xfrm>
            <a:custGeom>
              <a:avLst/>
              <a:gdLst/>
              <a:ahLst/>
              <a:cxnLst/>
              <a:rect l="l" t="t" r="r" b="b"/>
              <a:pathLst>
                <a:path w="4231" h="9498" extrusionOk="0">
                  <a:moveTo>
                    <a:pt x="698" y="1"/>
                  </a:moveTo>
                  <a:cubicBezTo>
                    <a:pt x="508" y="720"/>
                    <a:pt x="254" y="1397"/>
                    <a:pt x="0" y="2074"/>
                  </a:cubicBezTo>
                  <a:lnTo>
                    <a:pt x="2432" y="4252"/>
                  </a:lnTo>
                  <a:lnTo>
                    <a:pt x="1586" y="9497"/>
                  </a:lnTo>
                  <a:cubicBezTo>
                    <a:pt x="2538" y="7594"/>
                    <a:pt x="3511" y="5394"/>
                    <a:pt x="4230" y="3152"/>
                  </a:cubicBezTo>
                  <a:cubicBezTo>
                    <a:pt x="3892" y="2856"/>
                    <a:pt x="1438" y="657"/>
                    <a:pt x="6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2178050" y="3017425"/>
              <a:ext cx="38625" cy="94150"/>
            </a:xfrm>
            <a:custGeom>
              <a:avLst/>
              <a:gdLst/>
              <a:ahLst/>
              <a:cxnLst/>
              <a:rect l="l" t="t" r="r" b="b"/>
              <a:pathLst>
                <a:path w="1545" h="3766" extrusionOk="0">
                  <a:moveTo>
                    <a:pt x="1544" y="1"/>
                  </a:moveTo>
                  <a:lnTo>
                    <a:pt x="1544" y="1"/>
                  </a:lnTo>
                  <a:cubicBezTo>
                    <a:pt x="1100" y="995"/>
                    <a:pt x="571" y="1968"/>
                    <a:pt x="21" y="2898"/>
                  </a:cubicBezTo>
                  <a:cubicBezTo>
                    <a:pt x="21" y="2898"/>
                    <a:pt x="21" y="2898"/>
                    <a:pt x="0" y="2919"/>
                  </a:cubicBezTo>
                  <a:cubicBezTo>
                    <a:pt x="402" y="3258"/>
                    <a:pt x="719" y="3554"/>
                    <a:pt x="973" y="3765"/>
                  </a:cubicBezTo>
                  <a:lnTo>
                    <a:pt x="15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949800" y="2830775"/>
              <a:ext cx="105775" cy="236900"/>
            </a:xfrm>
            <a:custGeom>
              <a:avLst/>
              <a:gdLst/>
              <a:ahLst/>
              <a:cxnLst/>
              <a:rect l="l" t="t" r="r" b="b"/>
              <a:pathLst>
                <a:path w="4231" h="9476" extrusionOk="0">
                  <a:moveTo>
                    <a:pt x="3511" y="1"/>
                  </a:moveTo>
                  <a:cubicBezTo>
                    <a:pt x="2792" y="657"/>
                    <a:pt x="339" y="2856"/>
                    <a:pt x="0" y="3152"/>
                  </a:cubicBezTo>
                  <a:cubicBezTo>
                    <a:pt x="719" y="5373"/>
                    <a:pt x="1671" y="7572"/>
                    <a:pt x="2644" y="9476"/>
                  </a:cubicBezTo>
                  <a:lnTo>
                    <a:pt x="1798" y="4252"/>
                  </a:lnTo>
                  <a:lnTo>
                    <a:pt x="4230" y="2074"/>
                  </a:lnTo>
                  <a:cubicBezTo>
                    <a:pt x="3976" y="1397"/>
                    <a:pt x="3722" y="720"/>
                    <a:pt x="35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1030150" y="3017425"/>
              <a:ext cx="39150" cy="94150"/>
            </a:xfrm>
            <a:custGeom>
              <a:avLst/>
              <a:gdLst/>
              <a:ahLst/>
              <a:cxnLst/>
              <a:rect l="l" t="t" r="r" b="b"/>
              <a:pathLst>
                <a:path w="1566" h="3766" extrusionOk="0">
                  <a:moveTo>
                    <a:pt x="1" y="1"/>
                  </a:moveTo>
                  <a:lnTo>
                    <a:pt x="593" y="3765"/>
                  </a:lnTo>
                  <a:cubicBezTo>
                    <a:pt x="826" y="3554"/>
                    <a:pt x="1185" y="3237"/>
                    <a:pt x="1566" y="2898"/>
                  </a:cubicBezTo>
                  <a:cubicBezTo>
                    <a:pt x="995" y="1968"/>
                    <a:pt x="466" y="995"/>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1021700" y="2865675"/>
              <a:ext cx="1203950" cy="642975"/>
            </a:xfrm>
            <a:custGeom>
              <a:avLst/>
              <a:gdLst/>
              <a:ahLst/>
              <a:cxnLst/>
              <a:rect l="l" t="t" r="r" b="b"/>
              <a:pathLst>
                <a:path w="48158" h="25719" extrusionOk="0">
                  <a:moveTo>
                    <a:pt x="3427" y="1"/>
                  </a:moveTo>
                  <a:cubicBezTo>
                    <a:pt x="2729" y="614"/>
                    <a:pt x="381" y="2729"/>
                    <a:pt x="0" y="3089"/>
                  </a:cubicBezTo>
                  <a:cubicBezTo>
                    <a:pt x="910" y="5394"/>
                    <a:pt x="2010" y="7615"/>
                    <a:pt x="3300" y="9666"/>
                  </a:cubicBezTo>
                  <a:cubicBezTo>
                    <a:pt x="7805" y="16836"/>
                    <a:pt x="14128" y="22081"/>
                    <a:pt x="21657" y="24830"/>
                  </a:cubicBezTo>
                  <a:cubicBezTo>
                    <a:pt x="21657" y="24830"/>
                    <a:pt x="23815" y="25613"/>
                    <a:pt x="24069" y="25718"/>
                  </a:cubicBezTo>
                  <a:cubicBezTo>
                    <a:pt x="24343" y="25613"/>
                    <a:pt x="26501" y="24830"/>
                    <a:pt x="26501" y="24830"/>
                  </a:cubicBezTo>
                  <a:cubicBezTo>
                    <a:pt x="34009" y="22081"/>
                    <a:pt x="40354" y="16836"/>
                    <a:pt x="44858" y="9687"/>
                  </a:cubicBezTo>
                  <a:cubicBezTo>
                    <a:pt x="46127" y="7657"/>
                    <a:pt x="47227" y="5415"/>
                    <a:pt x="48158" y="3089"/>
                  </a:cubicBezTo>
                  <a:cubicBezTo>
                    <a:pt x="47756" y="2729"/>
                    <a:pt x="45408" y="614"/>
                    <a:pt x="44732" y="1"/>
                  </a:cubicBezTo>
                  <a:cubicBezTo>
                    <a:pt x="43801" y="2644"/>
                    <a:pt x="42638" y="5140"/>
                    <a:pt x="41200" y="7382"/>
                  </a:cubicBezTo>
                  <a:cubicBezTo>
                    <a:pt x="37223" y="13748"/>
                    <a:pt x="31640" y="18380"/>
                    <a:pt x="25041" y="20812"/>
                  </a:cubicBezTo>
                  <a:lnTo>
                    <a:pt x="24069" y="21150"/>
                  </a:lnTo>
                  <a:cubicBezTo>
                    <a:pt x="24069" y="21150"/>
                    <a:pt x="23117" y="20812"/>
                    <a:pt x="23117" y="20812"/>
                  </a:cubicBezTo>
                  <a:cubicBezTo>
                    <a:pt x="16497" y="18380"/>
                    <a:pt x="10935" y="13748"/>
                    <a:pt x="6937" y="7382"/>
                  </a:cubicBezTo>
                  <a:cubicBezTo>
                    <a:pt x="5520" y="5140"/>
                    <a:pt x="4357" y="2644"/>
                    <a:pt x="3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1078800" y="3012675"/>
              <a:ext cx="78800" cy="71400"/>
            </a:xfrm>
            <a:custGeom>
              <a:avLst/>
              <a:gdLst/>
              <a:ahLst/>
              <a:cxnLst/>
              <a:rect l="l" t="t" r="r" b="b"/>
              <a:pathLst>
                <a:path w="3152" h="2856" extrusionOk="0">
                  <a:moveTo>
                    <a:pt x="2581" y="339"/>
                  </a:moveTo>
                  <a:lnTo>
                    <a:pt x="1904" y="1100"/>
                  </a:lnTo>
                  <a:lnTo>
                    <a:pt x="1608" y="550"/>
                  </a:lnTo>
                  <a:lnTo>
                    <a:pt x="2581" y="339"/>
                  </a:lnTo>
                  <a:close/>
                  <a:moveTo>
                    <a:pt x="2708" y="0"/>
                  </a:moveTo>
                  <a:cubicBezTo>
                    <a:pt x="1967" y="127"/>
                    <a:pt x="804" y="318"/>
                    <a:pt x="276" y="339"/>
                  </a:cubicBezTo>
                  <a:lnTo>
                    <a:pt x="149" y="191"/>
                  </a:lnTo>
                  <a:lnTo>
                    <a:pt x="1" y="275"/>
                  </a:lnTo>
                  <a:cubicBezTo>
                    <a:pt x="85" y="381"/>
                    <a:pt x="149" y="508"/>
                    <a:pt x="212" y="635"/>
                  </a:cubicBezTo>
                  <a:cubicBezTo>
                    <a:pt x="297" y="783"/>
                    <a:pt x="360" y="931"/>
                    <a:pt x="445" y="1079"/>
                  </a:cubicBezTo>
                  <a:lnTo>
                    <a:pt x="572" y="994"/>
                  </a:lnTo>
                  <a:lnTo>
                    <a:pt x="508" y="783"/>
                  </a:lnTo>
                  <a:lnTo>
                    <a:pt x="1270" y="593"/>
                  </a:lnTo>
                  <a:lnTo>
                    <a:pt x="1693" y="1333"/>
                  </a:lnTo>
                  <a:cubicBezTo>
                    <a:pt x="1545" y="1502"/>
                    <a:pt x="1291" y="1756"/>
                    <a:pt x="1143" y="1904"/>
                  </a:cubicBezTo>
                  <a:lnTo>
                    <a:pt x="995" y="1735"/>
                  </a:lnTo>
                  <a:lnTo>
                    <a:pt x="847" y="1819"/>
                  </a:lnTo>
                  <a:cubicBezTo>
                    <a:pt x="952" y="1988"/>
                    <a:pt x="1058" y="2158"/>
                    <a:pt x="1164" y="2348"/>
                  </a:cubicBezTo>
                  <a:cubicBezTo>
                    <a:pt x="1248" y="2517"/>
                    <a:pt x="1333" y="2686"/>
                    <a:pt x="1439" y="2856"/>
                  </a:cubicBezTo>
                  <a:lnTo>
                    <a:pt x="1587" y="2771"/>
                  </a:lnTo>
                  <a:lnTo>
                    <a:pt x="1502" y="2559"/>
                  </a:lnTo>
                  <a:cubicBezTo>
                    <a:pt x="1650" y="2369"/>
                    <a:pt x="2116" y="1819"/>
                    <a:pt x="2454" y="1439"/>
                  </a:cubicBezTo>
                  <a:lnTo>
                    <a:pt x="3152" y="656"/>
                  </a:lnTo>
                  <a:lnTo>
                    <a:pt x="3110" y="402"/>
                  </a:lnTo>
                  <a:cubicBezTo>
                    <a:pt x="2962" y="275"/>
                    <a:pt x="2835" y="148"/>
                    <a:pt x="270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1138025" y="3083000"/>
              <a:ext cx="93075" cy="88850"/>
            </a:xfrm>
            <a:custGeom>
              <a:avLst/>
              <a:gdLst/>
              <a:ahLst/>
              <a:cxnLst/>
              <a:rect l="l" t="t" r="r" b="b"/>
              <a:pathLst>
                <a:path w="3723" h="3554" extrusionOk="0">
                  <a:moveTo>
                    <a:pt x="2115" y="0"/>
                  </a:moveTo>
                  <a:lnTo>
                    <a:pt x="1988" y="106"/>
                  </a:lnTo>
                  <a:lnTo>
                    <a:pt x="2094" y="317"/>
                  </a:lnTo>
                  <a:cubicBezTo>
                    <a:pt x="1925" y="466"/>
                    <a:pt x="1756" y="614"/>
                    <a:pt x="1523" y="762"/>
                  </a:cubicBezTo>
                  <a:lnTo>
                    <a:pt x="910" y="1206"/>
                  </a:lnTo>
                  <a:cubicBezTo>
                    <a:pt x="698" y="1354"/>
                    <a:pt x="508" y="1481"/>
                    <a:pt x="318" y="1586"/>
                  </a:cubicBezTo>
                  <a:lnTo>
                    <a:pt x="148" y="1417"/>
                  </a:lnTo>
                  <a:lnTo>
                    <a:pt x="0" y="1523"/>
                  </a:lnTo>
                  <a:cubicBezTo>
                    <a:pt x="106" y="1650"/>
                    <a:pt x="191" y="1756"/>
                    <a:pt x="275" y="1883"/>
                  </a:cubicBezTo>
                  <a:cubicBezTo>
                    <a:pt x="360" y="2009"/>
                    <a:pt x="444" y="2136"/>
                    <a:pt x="550" y="2263"/>
                  </a:cubicBezTo>
                  <a:lnTo>
                    <a:pt x="677" y="2179"/>
                  </a:lnTo>
                  <a:lnTo>
                    <a:pt x="571" y="1946"/>
                  </a:lnTo>
                  <a:cubicBezTo>
                    <a:pt x="931" y="1650"/>
                    <a:pt x="1460" y="1269"/>
                    <a:pt x="1883" y="973"/>
                  </a:cubicBezTo>
                  <a:lnTo>
                    <a:pt x="1883" y="973"/>
                  </a:lnTo>
                  <a:cubicBezTo>
                    <a:pt x="1608" y="1650"/>
                    <a:pt x="1375" y="2369"/>
                    <a:pt x="1100" y="3088"/>
                  </a:cubicBezTo>
                  <a:cubicBezTo>
                    <a:pt x="1164" y="3173"/>
                    <a:pt x="1227" y="3257"/>
                    <a:pt x="1290" y="3321"/>
                  </a:cubicBezTo>
                  <a:cubicBezTo>
                    <a:pt x="1333" y="3405"/>
                    <a:pt x="1396" y="3490"/>
                    <a:pt x="1438" y="3553"/>
                  </a:cubicBezTo>
                  <a:cubicBezTo>
                    <a:pt x="1629" y="3405"/>
                    <a:pt x="1904" y="3194"/>
                    <a:pt x="2200" y="2982"/>
                  </a:cubicBezTo>
                  <a:lnTo>
                    <a:pt x="2792" y="2538"/>
                  </a:lnTo>
                  <a:cubicBezTo>
                    <a:pt x="3025" y="2390"/>
                    <a:pt x="3215" y="2263"/>
                    <a:pt x="3405" y="2157"/>
                  </a:cubicBezTo>
                  <a:lnTo>
                    <a:pt x="3575" y="2327"/>
                  </a:lnTo>
                  <a:lnTo>
                    <a:pt x="3723" y="2221"/>
                  </a:lnTo>
                  <a:cubicBezTo>
                    <a:pt x="3617" y="2094"/>
                    <a:pt x="3532" y="1967"/>
                    <a:pt x="3448" y="1840"/>
                  </a:cubicBezTo>
                  <a:cubicBezTo>
                    <a:pt x="3342" y="1734"/>
                    <a:pt x="3257" y="1608"/>
                    <a:pt x="3173" y="1481"/>
                  </a:cubicBezTo>
                  <a:lnTo>
                    <a:pt x="3046" y="1565"/>
                  </a:lnTo>
                  <a:lnTo>
                    <a:pt x="3152" y="1798"/>
                  </a:lnTo>
                  <a:cubicBezTo>
                    <a:pt x="2792" y="2094"/>
                    <a:pt x="1861" y="2771"/>
                    <a:pt x="1861" y="2771"/>
                  </a:cubicBezTo>
                  <a:cubicBezTo>
                    <a:pt x="2094" y="2115"/>
                    <a:pt x="2369" y="1375"/>
                    <a:pt x="2602" y="698"/>
                  </a:cubicBezTo>
                  <a:cubicBezTo>
                    <a:pt x="2517" y="571"/>
                    <a:pt x="2433" y="466"/>
                    <a:pt x="2348" y="360"/>
                  </a:cubicBezTo>
                  <a:cubicBezTo>
                    <a:pt x="2263" y="233"/>
                    <a:pt x="2200" y="127"/>
                    <a:pt x="2115"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1216800" y="3183400"/>
              <a:ext cx="80925" cy="70925"/>
            </a:xfrm>
            <a:custGeom>
              <a:avLst/>
              <a:gdLst/>
              <a:ahLst/>
              <a:cxnLst/>
              <a:rect l="l" t="t" r="r" b="b"/>
              <a:pathLst>
                <a:path w="3237" h="2837" extrusionOk="0">
                  <a:moveTo>
                    <a:pt x="1490" y="1"/>
                  </a:moveTo>
                  <a:cubicBezTo>
                    <a:pt x="1169" y="1"/>
                    <a:pt x="856" y="117"/>
                    <a:pt x="593" y="362"/>
                  </a:cubicBezTo>
                  <a:cubicBezTo>
                    <a:pt x="1" y="891"/>
                    <a:pt x="64" y="1716"/>
                    <a:pt x="529" y="2223"/>
                  </a:cubicBezTo>
                  <a:cubicBezTo>
                    <a:pt x="868" y="2583"/>
                    <a:pt x="1227" y="2794"/>
                    <a:pt x="1819" y="2837"/>
                  </a:cubicBezTo>
                  <a:lnTo>
                    <a:pt x="1862" y="2541"/>
                  </a:lnTo>
                  <a:cubicBezTo>
                    <a:pt x="1523" y="2477"/>
                    <a:pt x="1270" y="2350"/>
                    <a:pt x="1122" y="2160"/>
                  </a:cubicBezTo>
                  <a:cubicBezTo>
                    <a:pt x="741" y="1758"/>
                    <a:pt x="720" y="1208"/>
                    <a:pt x="1164" y="785"/>
                  </a:cubicBezTo>
                  <a:cubicBezTo>
                    <a:pt x="1358" y="600"/>
                    <a:pt x="1561" y="524"/>
                    <a:pt x="1752" y="524"/>
                  </a:cubicBezTo>
                  <a:cubicBezTo>
                    <a:pt x="1997" y="524"/>
                    <a:pt x="2224" y="649"/>
                    <a:pt x="2390" y="827"/>
                  </a:cubicBezTo>
                  <a:cubicBezTo>
                    <a:pt x="2539" y="954"/>
                    <a:pt x="2644" y="1208"/>
                    <a:pt x="2687" y="1398"/>
                  </a:cubicBezTo>
                  <a:lnTo>
                    <a:pt x="2539" y="1568"/>
                  </a:lnTo>
                  <a:lnTo>
                    <a:pt x="2665" y="1716"/>
                  </a:lnTo>
                  <a:cubicBezTo>
                    <a:pt x="2813" y="1589"/>
                    <a:pt x="3046" y="1462"/>
                    <a:pt x="3236" y="1377"/>
                  </a:cubicBezTo>
                  <a:cubicBezTo>
                    <a:pt x="3088" y="1081"/>
                    <a:pt x="2940" y="827"/>
                    <a:pt x="2708" y="595"/>
                  </a:cubicBezTo>
                  <a:cubicBezTo>
                    <a:pt x="2357" y="208"/>
                    <a:pt x="1917" y="1"/>
                    <a:pt x="14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31"/>
            <p:cNvSpPr/>
            <p:nvPr/>
          </p:nvSpPr>
          <p:spPr>
            <a:xfrm>
              <a:off x="1294000" y="3257425"/>
              <a:ext cx="85150" cy="72300"/>
            </a:xfrm>
            <a:custGeom>
              <a:avLst/>
              <a:gdLst/>
              <a:ahLst/>
              <a:cxnLst/>
              <a:rect l="l" t="t" r="r" b="b"/>
              <a:pathLst>
                <a:path w="3406" h="2892" extrusionOk="0">
                  <a:moveTo>
                    <a:pt x="1869" y="514"/>
                  </a:moveTo>
                  <a:cubicBezTo>
                    <a:pt x="2033" y="514"/>
                    <a:pt x="2191" y="572"/>
                    <a:pt x="2327" y="700"/>
                  </a:cubicBezTo>
                  <a:cubicBezTo>
                    <a:pt x="2708" y="997"/>
                    <a:pt x="2665" y="1525"/>
                    <a:pt x="2306" y="1969"/>
                  </a:cubicBezTo>
                  <a:cubicBezTo>
                    <a:pt x="2083" y="2231"/>
                    <a:pt x="1804" y="2379"/>
                    <a:pt x="1534" y="2379"/>
                  </a:cubicBezTo>
                  <a:cubicBezTo>
                    <a:pt x="1367" y="2379"/>
                    <a:pt x="1203" y="2323"/>
                    <a:pt x="1058" y="2202"/>
                  </a:cubicBezTo>
                  <a:cubicBezTo>
                    <a:pt x="677" y="1885"/>
                    <a:pt x="720" y="1377"/>
                    <a:pt x="1079" y="933"/>
                  </a:cubicBezTo>
                  <a:cubicBezTo>
                    <a:pt x="1315" y="670"/>
                    <a:pt x="1601" y="514"/>
                    <a:pt x="1869" y="514"/>
                  </a:cubicBezTo>
                  <a:close/>
                  <a:moveTo>
                    <a:pt x="1534" y="0"/>
                  </a:moveTo>
                  <a:cubicBezTo>
                    <a:pt x="1147" y="0"/>
                    <a:pt x="790" y="172"/>
                    <a:pt x="529" y="489"/>
                  </a:cubicBezTo>
                  <a:cubicBezTo>
                    <a:pt x="0" y="1145"/>
                    <a:pt x="127" y="1885"/>
                    <a:pt x="825" y="2477"/>
                  </a:cubicBezTo>
                  <a:cubicBezTo>
                    <a:pt x="1169" y="2762"/>
                    <a:pt x="1527" y="2892"/>
                    <a:pt x="1858" y="2892"/>
                  </a:cubicBezTo>
                  <a:cubicBezTo>
                    <a:pt x="2239" y="2892"/>
                    <a:pt x="2585" y="2719"/>
                    <a:pt x="2834" y="2414"/>
                  </a:cubicBezTo>
                  <a:cubicBezTo>
                    <a:pt x="3405" y="1758"/>
                    <a:pt x="3279" y="1018"/>
                    <a:pt x="2560" y="404"/>
                  </a:cubicBezTo>
                  <a:cubicBezTo>
                    <a:pt x="2226" y="129"/>
                    <a:pt x="1869" y="0"/>
                    <a:pt x="1534"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31"/>
            <p:cNvSpPr/>
            <p:nvPr/>
          </p:nvSpPr>
          <p:spPr>
            <a:xfrm>
              <a:off x="1383350" y="3315625"/>
              <a:ext cx="83050" cy="92575"/>
            </a:xfrm>
            <a:custGeom>
              <a:avLst/>
              <a:gdLst/>
              <a:ahLst/>
              <a:cxnLst/>
              <a:rect l="l" t="t" r="r" b="b"/>
              <a:pathLst>
                <a:path w="3322" h="3703" extrusionOk="0">
                  <a:moveTo>
                    <a:pt x="2010" y="805"/>
                  </a:moveTo>
                  <a:cubicBezTo>
                    <a:pt x="2116" y="847"/>
                    <a:pt x="2179" y="889"/>
                    <a:pt x="2327" y="974"/>
                  </a:cubicBezTo>
                  <a:cubicBezTo>
                    <a:pt x="2602" y="1143"/>
                    <a:pt x="2644" y="1312"/>
                    <a:pt x="2517" y="1524"/>
                  </a:cubicBezTo>
                  <a:cubicBezTo>
                    <a:pt x="2442" y="1654"/>
                    <a:pt x="2333" y="1712"/>
                    <a:pt x="2202" y="1712"/>
                  </a:cubicBezTo>
                  <a:cubicBezTo>
                    <a:pt x="2077" y="1712"/>
                    <a:pt x="1932" y="1659"/>
                    <a:pt x="1777" y="1566"/>
                  </a:cubicBezTo>
                  <a:cubicBezTo>
                    <a:pt x="1714" y="1524"/>
                    <a:pt x="1650" y="1481"/>
                    <a:pt x="1608" y="1418"/>
                  </a:cubicBezTo>
                  <a:lnTo>
                    <a:pt x="1714" y="1249"/>
                  </a:lnTo>
                  <a:cubicBezTo>
                    <a:pt x="1820" y="1058"/>
                    <a:pt x="1946" y="889"/>
                    <a:pt x="2010" y="805"/>
                  </a:cubicBezTo>
                  <a:close/>
                  <a:moveTo>
                    <a:pt x="1375" y="1"/>
                  </a:moveTo>
                  <a:lnTo>
                    <a:pt x="1291" y="149"/>
                  </a:lnTo>
                  <a:lnTo>
                    <a:pt x="1460" y="297"/>
                  </a:lnTo>
                  <a:cubicBezTo>
                    <a:pt x="1375" y="509"/>
                    <a:pt x="1248" y="699"/>
                    <a:pt x="1100" y="932"/>
                  </a:cubicBezTo>
                  <a:lnTo>
                    <a:pt x="741" y="1566"/>
                  </a:lnTo>
                  <a:cubicBezTo>
                    <a:pt x="593" y="1799"/>
                    <a:pt x="466" y="1968"/>
                    <a:pt x="318" y="2137"/>
                  </a:cubicBezTo>
                  <a:lnTo>
                    <a:pt x="106" y="2052"/>
                  </a:lnTo>
                  <a:lnTo>
                    <a:pt x="1" y="2201"/>
                  </a:lnTo>
                  <a:cubicBezTo>
                    <a:pt x="191" y="2306"/>
                    <a:pt x="360" y="2412"/>
                    <a:pt x="529" y="2518"/>
                  </a:cubicBezTo>
                  <a:cubicBezTo>
                    <a:pt x="699" y="2623"/>
                    <a:pt x="868" y="2729"/>
                    <a:pt x="1016" y="2856"/>
                  </a:cubicBezTo>
                  <a:lnTo>
                    <a:pt x="1100" y="2708"/>
                  </a:lnTo>
                  <a:lnTo>
                    <a:pt x="952" y="2539"/>
                  </a:lnTo>
                  <a:cubicBezTo>
                    <a:pt x="1037" y="2349"/>
                    <a:pt x="1143" y="2137"/>
                    <a:pt x="1291" y="1904"/>
                  </a:cubicBezTo>
                  <a:lnTo>
                    <a:pt x="1418" y="1714"/>
                  </a:lnTo>
                  <a:lnTo>
                    <a:pt x="1587" y="1820"/>
                  </a:lnTo>
                  <a:cubicBezTo>
                    <a:pt x="1629" y="2201"/>
                    <a:pt x="1671" y="2856"/>
                    <a:pt x="1693" y="3321"/>
                  </a:cubicBezTo>
                  <a:cubicBezTo>
                    <a:pt x="1925" y="3427"/>
                    <a:pt x="2179" y="3554"/>
                    <a:pt x="2412" y="3702"/>
                  </a:cubicBezTo>
                  <a:lnTo>
                    <a:pt x="2496" y="3554"/>
                  </a:lnTo>
                  <a:lnTo>
                    <a:pt x="2412" y="3448"/>
                  </a:lnTo>
                  <a:cubicBezTo>
                    <a:pt x="2369" y="3279"/>
                    <a:pt x="2264" y="2349"/>
                    <a:pt x="2221" y="2095"/>
                  </a:cubicBezTo>
                  <a:lnTo>
                    <a:pt x="2221" y="2095"/>
                  </a:lnTo>
                  <a:cubicBezTo>
                    <a:pt x="2343" y="2145"/>
                    <a:pt x="2465" y="2171"/>
                    <a:pt x="2580" y="2171"/>
                  </a:cubicBezTo>
                  <a:cubicBezTo>
                    <a:pt x="2805" y="2171"/>
                    <a:pt x="3005" y="2072"/>
                    <a:pt x="3131" y="1862"/>
                  </a:cubicBezTo>
                  <a:cubicBezTo>
                    <a:pt x="3321" y="1566"/>
                    <a:pt x="3321" y="1206"/>
                    <a:pt x="2708" y="805"/>
                  </a:cubicBezTo>
                  <a:cubicBezTo>
                    <a:pt x="2560" y="720"/>
                    <a:pt x="2391" y="614"/>
                    <a:pt x="2243" y="530"/>
                  </a:cubicBezTo>
                  <a:cubicBezTo>
                    <a:pt x="2073" y="424"/>
                    <a:pt x="1925" y="339"/>
                    <a:pt x="1777" y="255"/>
                  </a:cubicBezTo>
                  <a:cubicBezTo>
                    <a:pt x="1650" y="170"/>
                    <a:pt x="1502" y="86"/>
                    <a:pt x="1375"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31"/>
            <p:cNvSpPr/>
            <p:nvPr/>
          </p:nvSpPr>
          <p:spPr>
            <a:xfrm>
              <a:off x="1477475" y="3380675"/>
              <a:ext cx="69800" cy="76675"/>
            </a:xfrm>
            <a:custGeom>
              <a:avLst/>
              <a:gdLst/>
              <a:ahLst/>
              <a:cxnLst/>
              <a:rect l="l" t="t" r="r" b="b"/>
              <a:pathLst>
                <a:path w="2792" h="3067" extrusionOk="0">
                  <a:moveTo>
                    <a:pt x="2136" y="339"/>
                  </a:moveTo>
                  <a:lnTo>
                    <a:pt x="2031" y="1354"/>
                  </a:lnTo>
                  <a:lnTo>
                    <a:pt x="1460" y="1100"/>
                  </a:lnTo>
                  <a:lnTo>
                    <a:pt x="2115" y="339"/>
                  </a:lnTo>
                  <a:close/>
                  <a:moveTo>
                    <a:pt x="2031" y="0"/>
                  </a:moveTo>
                  <a:cubicBezTo>
                    <a:pt x="1502" y="550"/>
                    <a:pt x="698" y="1396"/>
                    <a:pt x="275" y="1713"/>
                  </a:cubicBezTo>
                  <a:lnTo>
                    <a:pt x="64" y="1671"/>
                  </a:lnTo>
                  <a:lnTo>
                    <a:pt x="0" y="1840"/>
                  </a:lnTo>
                  <a:cubicBezTo>
                    <a:pt x="127" y="1883"/>
                    <a:pt x="254" y="1946"/>
                    <a:pt x="381" y="1988"/>
                  </a:cubicBezTo>
                  <a:cubicBezTo>
                    <a:pt x="529" y="2073"/>
                    <a:pt x="698" y="2136"/>
                    <a:pt x="846" y="2221"/>
                  </a:cubicBezTo>
                  <a:lnTo>
                    <a:pt x="910" y="2052"/>
                  </a:lnTo>
                  <a:lnTo>
                    <a:pt x="741" y="1925"/>
                  </a:lnTo>
                  <a:lnTo>
                    <a:pt x="1248" y="1333"/>
                  </a:lnTo>
                  <a:lnTo>
                    <a:pt x="1988" y="1671"/>
                  </a:lnTo>
                  <a:cubicBezTo>
                    <a:pt x="1988" y="1904"/>
                    <a:pt x="1925" y="2242"/>
                    <a:pt x="1883" y="2454"/>
                  </a:cubicBezTo>
                  <a:lnTo>
                    <a:pt x="1671" y="2411"/>
                  </a:lnTo>
                  <a:lnTo>
                    <a:pt x="1586" y="2559"/>
                  </a:lnTo>
                  <a:cubicBezTo>
                    <a:pt x="1777" y="2644"/>
                    <a:pt x="1988" y="2707"/>
                    <a:pt x="2179" y="2792"/>
                  </a:cubicBezTo>
                  <a:cubicBezTo>
                    <a:pt x="2348" y="2877"/>
                    <a:pt x="2517" y="2982"/>
                    <a:pt x="2707" y="3067"/>
                  </a:cubicBezTo>
                  <a:lnTo>
                    <a:pt x="2771" y="2898"/>
                  </a:lnTo>
                  <a:lnTo>
                    <a:pt x="2602" y="2771"/>
                  </a:lnTo>
                  <a:cubicBezTo>
                    <a:pt x="2581" y="2538"/>
                    <a:pt x="2623" y="1819"/>
                    <a:pt x="2686" y="1312"/>
                  </a:cubicBezTo>
                  <a:lnTo>
                    <a:pt x="2792" y="254"/>
                  </a:lnTo>
                  <a:lnTo>
                    <a:pt x="2581" y="85"/>
                  </a:lnTo>
                  <a:cubicBezTo>
                    <a:pt x="2411" y="64"/>
                    <a:pt x="2221" y="43"/>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1686850" y="3380150"/>
              <a:ext cx="53950" cy="71925"/>
            </a:xfrm>
            <a:custGeom>
              <a:avLst/>
              <a:gdLst/>
              <a:ahLst/>
              <a:cxnLst/>
              <a:rect l="l" t="t" r="r" b="b"/>
              <a:pathLst>
                <a:path w="2158" h="2877" extrusionOk="0">
                  <a:moveTo>
                    <a:pt x="1121" y="0"/>
                  </a:moveTo>
                  <a:cubicBezTo>
                    <a:pt x="931" y="85"/>
                    <a:pt x="741" y="169"/>
                    <a:pt x="571" y="254"/>
                  </a:cubicBezTo>
                  <a:cubicBezTo>
                    <a:pt x="381" y="339"/>
                    <a:pt x="191" y="402"/>
                    <a:pt x="0" y="487"/>
                  </a:cubicBezTo>
                  <a:lnTo>
                    <a:pt x="64" y="635"/>
                  </a:lnTo>
                  <a:lnTo>
                    <a:pt x="318" y="592"/>
                  </a:lnTo>
                  <a:cubicBezTo>
                    <a:pt x="423" y="783"/>
                    <a:pt x="508" y="973"/>
                    <a:pt x="635" y="1227"/>
                  </a:cubicBezTo>
                  <a:lnTo>
                    <a:pt x="931" y="1904"/>
                  </a:lnTo>
                  <a:cubicBezTo>
                    <a:pt x="1037" y="2157"/>
                    <a:pt x="1121" y="2369"/>
                    <a:pt x="1185" y="2580"/>
                  </a:cubicBezTo>
                  <a:lnTo>
                    <a:pt x="994" y="2707"/>
                  </a:lnTo>
                  <a:lnTo>
                    <a:pt x="1058" y="2877"/>
                  </a:lnTo>
                  <a:cubicBezTo>
                    <a:pt x="1248" y="2771"/>
                    <a:pt x="1439" y="2686"/>
                    <a:pt x="1608" y="2602"/>
                  </a:cubicBezTo>
                  <a:cubicBezTo>
                    <a:pt x="1777" y="2538"/>
                    <a:pt x="1967" y="2454"/>
                    <a:pt x="2158" y="2390"/>
                  </a:cubicBezTo>
                  <a:lnTo>
                    <a:pt x="2094" y="2221"/>
                  </a:lnTo>
                  <a:lnTo>
                    <a:pt x="1840" y="2284"/>
                  </a:lnTo>
                  <a:cubicBezTo>
                    <a:pt x="1735" y="2094"/>
                    <a:pt x="1650" y="1882"/>
                    <a:pt x="1544" y="1629"/>
                  </a:cubicBezTo>
                  <a:lnTo>
                    <a:pt x="1248" y="952"/>
                  </a:lnTo>
                  <a:cubicBezTo>
                    <a:pt x="1143" y="698"/>
                    <a:pt x="1058" y="508"/>
                    <a:pt x="994" y="296"/>
                  </a:cubicBezTo>
                  <a:lnTo>
                    <a:pt x="1185" y="148"/>
                  </a:lnTo>
                  <a:lnTo>
                    <a:pt x="1121"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31"/>
            <p:cNvSpPr/>
            <p:nvPr/>
          </p:nvSpPr>
          <p:spPr>
            <a:xfrm>
              <a:off x="1751875" y="3319350"/>
              <a:ext cx="107375" cy="99950"/>
            </a:xfrm>
            <a:custGeom>
              <a:avLst/>
              <a:gdLst/>
              <a:ahLst/>
              <a:cxnLst/>
              <a:rect l="l" t="t" r="r" b="b"/>
              <a:pathLst>
                <a:path w="4295" h="3998" extrusionOk="0">
                  <a:moveTo>
                    <a:pt x="2919" y="0"/>
                  </a:moveTo>
                  <a:cubicBezTo>
                    <a:pt x="2771" y="85"/>
                    <a:pt x="2623" y="190"/>
                    <a:pt x="2454" y="275"/>
                  </a:cubicBezTo>
                  <a:cubicBezTo>
                    <a:pt x="2306" y="360"/>
                    <a:pt x="2158" y="465"/>
                    <a:pt x="1989" y="550"/>
                  </a:cubicBezTo>
                  <a:cubicBezTo>
                    <a:pt x="2073" y="888"/>
                    <a:pt x="2348" y="2178"/>
                    <a:pt x="2391" y="2432"/>
                  </a:cubicBezTo>
                  <a:cubicBezTo>
                    <a:pt x="2095" y="2242"/>
                    <a:pt x="1164" y="1438"/>
                    <a:pt x="910" y="1206"/>
                  </a:cubicBezTo>
                  <a:cubicBezTo>
                    <a:pt x="762" y="1290"/>
                    <a:pt x="614" y="1396"/>
                    <a:pt x="466" y="1480"/>
                  </a:cubicBezTo>
                  <a:cubicBezTo>
                    <a:pt x="318" y="1565"/>
                    <a:pt x="149" y="1650"/>
                    <a:pt x="1" y="1734"/>
                  </a:cubicBezTo>
                  <a:lnTo>
                    <a:pt x="85" y="1882"/>
                  </a:lnTo>
                  <a:lnTo>
                    <a:pt x="297" y="1819"/>
                  </a:lnTo>
                  <a:lnTo>
                    <a:pt x="487" y="2115"/>
                  </a:lnTo>
                  <a:cubicBezTo>
                    <a:pt x="656" y="2411"/>
                    <a:pt x="1228" y="3426"/>
                    <a:pt x="1354" y="3701"/>
                  </a:cubicBezTo>
                  <a:lnTo>
                    <a:pt x="1185" y="3870"/>
                  </a:lnTo>
                  <a:lnTo>
                    <a:pt x="1270" y="3997"/>
                  </a:lnTo>
                  <a:cubicBezTo>
                    <a:pt x="1397" y="3934"/>
                    <a:pt x="1524" y="3849"/>
                    <a:pt x="1650" y="3765"/>
                  </a:cubicBezTo>
                  <a:cubicBezTo>
                    <a:pt x="1799" y="3680"/>
                    <a:pt x="1925" y="3617"/>
                    <a:pt x="2052" y="3532"/>
                  </a:cubicBezTo>
                  <a:lnTo>
                    <a:pt x="1968" y="3384"/>
                  </a:lnTo>
                  <a:lnTo>
                    <a:pt x="1756" y="3469"/>
                  </a:lnTo>
                  <a:cubicBezTo>
                    <a:pt x="1608" y="3299"/>
                    <a:pt x="1481" y="3109"/>
                    <a:pt x="1333" y="2876"/>
                  </a:cubicBezTo>
                  <a:lnTo>
                    <a:pt x="1122" y="2517"/>
                  </a:lnTo>
                  <a:cubicBezTo>
                    <a:pt x="953" y="2200"/>
                    <a:pt x="826" y="1967"/>
                    <a:pt x="762" y="1861"/>
                  </a:cubicBezTo>
                  <a:lnTo>
                    <a:pt x="762" y="1840"/>
                  </a:lnTo>
                  <a:cubicBezTo>
                    <a:pt x="1714" y="2644"/>
                    <a:pt x="2222" y="3067"/>
                    <a:pt x="2475" y="3278"/>
                  </a:cubicBezTo>
                  <a:lnTo>
                    <a:pt x="2835" y="3067"/>
                  </a:lnTo>
                  <a:lnTo>
                    <a:pt x="2391" y="867"/>
                  </a:lnTo>
                  <a:lnTo>
                    <a:pt x="2391" y="867"/>
                  </a:lnTo>
                  <a:cubicBezTo>
                    <a:pt x="2454" y="973"/>
                    <a:pt x="2602" y="1206"/>
                    <a:pt x="2793" y="1523"/>
                  </a:cubicBezTo>
                  <a:lnTo>
                    <a:pt x="3025" y="1882"/>
                  </a:lnTo>
                  <a:cubicBezTo>
                    <a:pt x="3152" y="2115"/>
                    <a:pt x="3258" y="2305"/>
                    <a:pt x="3342" y="2517"/>
                  </a:cubicBezTo>
                  <a:lnTo>
                    <a:pt x="3173" y="2665"/>
                  </a:lnTo>
                  <a:lnTo>
                    <a:pt x="3258" y="2834"/>
                  </a:lnTo>
                  <a:cubicBezTo>
                    <a:pt x="3406" y="2707"/>
                    <a:pt x="3575" y="2601"/>
                    <a:pt x="3765" y="2496"/>
                  </a:cubicBezTo>
                  <a:cubicBezTo>
                    <a:pt x="3935" y="2411"/>
                    <a:pt x="4125" y="2305"/>
                    <a:pt x="4294" y="2200"/>
                  </a:cubicBezTo>
                  <a:lnTo>
                    <a:pt x="4210" y="2052"/>
                  </a:lnTo>
                  <a:lnTo>
                    <a:pt x="3935" y="2157"/>
                  </a:lnTo>
                  <a:cubicBezTo>
                    <a:pt x="3808" y="1988"/>
                    <a:pt x="3681" y="1798"/>
                    <a:pt x="3533" y="1565"/>
                  </a:cubicBezTo>
                  <a:lnTo>
                    <a:pt x="3173" y="931"/>
                  </a:lnTo>
                  <a:cubicBezTo>
                    <a:pt x="3025" y="698"/>
                    <a:pt x="2919" y="508"/>
                    <a:pt x="2835" y="296"/>
                  </a:cubicBezTo>
                  <a:lnTo>
                    <a:pt x="3004" y="127"/>
                  </a:lnTo>
                  <a:lnTo>
                    <a:pt x="2919"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31"/>
            <p:cNvSpPr/>
            <p:nvPr/>
          </p:nvSpPr>
          <p:spPr>
            <a:xfrm>
              <a:off x="1857100" y="3263150"/>
              <a:ext cx="67700" cy="82650"/>
            </a:xfrm>
            <a:custGeom>
              <a:avLst/>
              <a:gdLst/>
              <a:ahLst/>
              <a:cxnLst/>
              <a:rect l="l" t="t" r="r" b="b"/>
              <a:pathLst>
                <a:path w="2708" h="3306" extrusionOk="0">
                  <a:moveTo>
                    <a:pt x="1863" y="1"/>
                  </a:moveTo>
                  <a:cubicBezTo>
                    <a:pt x="1669" y="1"/>
                    <a:pt x="1453" y="85"/>
                    <a:pt x="1227" y="260"/>
                  </a:cubicBezTo>
                  <a:cubicBezTo>
                    <a:pt x="1143" y="366"/>
                    <a:pt x="1016" y="471"/>
                    <a:pt x="847" y="598"/>
                  </a:cubicBezTo>
                  <a:cubicBezTo>
                    <a:pt x="699" y="746"/>
                    <a:pt x="550" y="873"/>
                    <a:pt x="424" y="958"/>
                  </a:cubicBezTo>
                  <a:cubicBezTo>
                    <a:pt x="297" y="1042"/>
                    <a:pt x="149" y="1169"/>
                    <a:pt x="1" y="1296"/>
                  </a:cubicBezTo>
                  <a:lnTo>
                    <a:pt x="106" y="1423"/>
                  </a:lnTo>
                  <a:lnTo>
                    <a:pt x="318" y="1317"/>
                  </a:lnTo>
                  <a:cubicBezTo>
                    <a:pt x="487" y="1465"/>
                    <a:pt x="614" y="1635"/>
                    <a:pt x="804" y="1846"/>
                  </a:cubicBezTo>
                  <a:lnTo>
                    <a:pt x="1248" y="2417"/>
                  </a:lnTo>
                  <a:cubicBezTo>
                    <a:pt x="1418" y="2629"/>
                    <a:pt x="1544" y="2819"/>
                    <a:pt x="1671" y="2988"/>
                  </a:cubicBezTo>
                  <a:lnTo>
                    <a:pt x="1523" y="3179"/>
                  </a:lnTo>
                  <a:lnTo>
                    <a:pt x="1629" y="3305"/>
                  </a:lnTo>
                  <a:cubicBezTo>
                    <a:pt x="1777" y="3179"/>
                    <a:pt x="1946" y="3052"/>
                    <a:pt x="2094" y="2925"/>
                  </a:cubicBezTo>
                  <a:cubicBezTo>
                    <a:pt x="2242" y="2798"/>
                    <a:pt x="2412" y="2671"/>
                    <a:pt x="2665" y="2481"/>
                  </a:cubicBezTo>
                  <a:lnTo>
                    <a:pt x="2539" y="2354"/>
                  </a:lnTo>
                  <a:lnTo>
                    <a:pt x="2264" y="2544"/>
                  </a:lnTo>
                  <a:cubicBezTo>
                    <a:pt x="2094" y="2375"/>
                    <a:pt x="1946" y="2206"/>
                    <a:pt x="1777" y="1994"/>
                  </a:cubicBezTo>
                  <a:lnTo>
                    <a:pt x="1439" y="1571"/>
                  </a:lnTo>
                  <a:cubicBezTo>
                    <a:pt x="1291" y="1402"/>
                    <a:pt x="1121" y="1169"/>
                    <a:pt x="995" y="979"/>
                  </a:cubicBezTo>
                  <a:cubicBezTo>
                    <a:pt x="1037" y="916"/>
                    <a:pt x="1121" y="831"/>
                    <a:pt x="1185" y="746"/>
                  </a:cubicBezTo>
                  <a:cubicBezTo>
                    <a:pt x="1316" y="646"/>
                    <a:pt x="1441" y="598"/>
                    <a:pt x="1556" y="598"/>
                  </a:cubicBezTo>
                  <a:cubicBezTo>
                    <a:pt x="1682" y="598"/>
                    <a:pt x="1794" y="657"/>
                    <a:pt x="1883" y="768"/>
                  </a:cubicBezTo>
                  <a:cubicBezTo>
                    <a:pt x="2052" y="979"/>
                    <a:pt x="2094" y="1254"/>
                    <a:pt x="1841" y="1465"/>
                  </a:cubicBezTo>
                  <a:cubicBezTo>
                    <a:pt x="1777" y="1508"/>
                    <a:pt x="1735" y="1550"/>
                    <a:pt x="1671" y="1571"/>
                  </a:cubicBezTo>
                  <a:lnTo>
                    <a:pt x="1798" y="1888"/>
                  </a:lnTo>
                  <a:cubicBezTo>
                    <a:pt x="1904" y="1825"/>
                    <a:pt x="2031" y="1740"/>
                    <a:pt x="2137" y="1656"/>
                  </a:cubicBezTo>
                  <a:cubicBezTo>
                    <a:pt x="2687" y="1212"/>
                    <a:pt x="2708" y="662"/>
                    <a:pt x="2390" y="281"/>
                  </a:cubicBezTo>
                  <a:cubicBezTo>
                    <a:pt x="2249" y="96"/>
                    <a:pt x="2068" y="1"/>
                    <a:pt x="186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1946450" y="3204075"/>
              <a:ext cx="78275" cy="78800"/>
            </a:xfrm>
            <a:custGeom>
              <a:avLst/>
              <a:gdLst/>
              <a:ahLst/>
              <a:cxnLst/>
              <a:rect l="l" t="t" r="r" b="b"/>
              <a:pathLst>
                <a:path w="3131" h="3152" extrusionOk="0">
                  <a:moveTo>
                    <a:pt x="382" y="635"/>
                  </a:moveTo>
                  <a:lnTo>
                    <a:pt x="1312" y="1100"/>
                  </a:lnTo>
                  <a:lnTo>
                    <a:pt x="847" y="1544"/>
                  </a:lnTo>
                  <a:lnTo>
                    <a:pt x="382" y="656"/>
                  </a:lnTo>
                  <a:lnTo>
                    <a:pt x="382" y="635"/>
                  </a:lnTo>
                  <a:close/>
                  <a:moveTo>
                    <a:pt x="508" y="0"/>
                  </a:moveTo>
                  <a:lnTo>
                    <a:pt x="297" y="127"/>
                  </a:lnTo>
                  <a:cubicBezTo>
                    <a:pt x="212" y="297"/>
                    <a:pt x="128" y="445"/>
                    <a:pt x="1" y="635"/>
                  </a:cubicBezTo>
                  <a:cubicBezTo>
                    <a:pt x="360" y="1312"/>
                    <a:pt x="868" y="2348"/>
                    <a:pt x="1058" y="2856"/>
                  </a:cubicBezTo>
                  <a:lnTo>
                    <a:pt x="931" y="3046"/>
                  </a:lnTo>
                  <a:lnTo>
                    <a:pt x="1058" y="3152"/>
                  </a:lnTo>
                  <a:cubicBezTo>
                    <a:pt x="1164" y="3046"/>
                    <a:pt x="1249" y="2940"/>
                    <a:pt x="1354" y="2856"/>
                  </a:cubicBezTo>
                  <a:cubicBezTo>
                    <a:pt x="1460" y="2729"/>
                    <a:pt x="1587" y="2623"/>
                    <a:pt x="1714" y="2496"/>
                  </a:cubicBezTo>
                  <a:lnTo>
                    <a:pt x="1587" y="2369"/>
                  </a:lnTo>
                  <a:lnTo>
                    <a:pt x="1397" y="2517"/>
                  </a:lnTo>
                  <a:lnTo>
                    <a:pt x="995" y="1819"/>
                  </a:lnTo>
                  <a:lnTo>
                    <a:pt x="1587" y="1227"/>
                  </a:lnTo>
                  <a:cubicBezTo>
                    <a:pt x="1799" y="1312"/>
                    <a:pt x="2095" y="1481"/>
                    <a:pt x="2285" y="1587"/>
                  </a:cubicBezTo>
                  <a:lnTo>
                    <a:pt x="2158" y="1777"/>
                  </a:lnTo>
                  <a:lnTo>
                    <a:pt x="2285" y="1904"/>
                  </a:lnTo>
                  <a:cubicBezTo>
                    <a:pt x="2412" y="1756"/>
                    <a:pt x="2560" y="1587"/>
                    <a:pt x="2708" y="1439"/>
                  </a:cubicBezTo>
                  <a:cubicBezTo>
                    <a:pt x="2835" y="1312"/>
                    <a:pt x="2983" y="1164"/>
                    <a:pt x="3131" y="1037"/>
                  </a:cubicBezTo>
                  <a:lnTo>
                    <a:pt x="3004" y="910"/>
                  </a:lnTo>
                  <a:lnTo>
                    <a:pt x="2814" y="1037"/>
                  </a:lnTo>
                  <a:cubicBezTo>
                    <a:pt x="2602" y="973"/>
                    <a:pt x="1925" y="698"/>
                    <a:pt x="1481" y="466"/>
                  </a:cubicBezTo>
                  <a:lnTo>
                    <a:pt x="50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31"/>
            <p:cNvSpPr/>
            <p:nvPr/>
          </p:nvSpPr>
          <p:spPr>
            <a:xfrm>
              <a:off x="2000400" y="3114850"/>
              <a:ext cx="95175" cy="82375"/>
            </a:xfrm>
            <a:custGeom>
              <a:avLst/>
              <a:gdLst/>
              <a:ahLst/>
              <a:cxnLst/>
              <a:rect l="l" t="t" r="r" b="b"/>
              <a:pathLst>
                <a:path w="3807" h="3295" extrusionOk="0">
                  <a:moveTo>
                    <a:pt x="1428" y="649"/>
                  </a:moveTo>
                  <a:cubicBezTo>
                    <a:pt x="1502" y="649"/>
                    <a:pt x="1576" y="678"/>
                    <a:pt x="1650" y="735"/>
                  </a:cubicBezTo>
                  <a:cubicBezTo>
                    <a:pt x="1861" y="905"/>
                    <a:pt x="1840" y="1158"/>
                    <a:pt x="1629" y="1454"/>
                  </a:cubicBezTo>
                  <a:cubicBezTo>
                    <a:pt x="1565" y="1518"/>
                    <a:pt x="1523" y="1581"/>
                    <a:pt x="1481" y="1624"/>
                  </a:cubicBezTo>
                  <a:lnTo>
                    <a:pt x="1290" y="1497"/>
                  </a:lnTo>
                  <a:cubicBezTo>
                    <a:pt x="1121" y="1370"/>
                    <a:pt x="973" y="1243"/>
                    <a:pt x="888" y="1158"/>
                  </a:cubicBezTo>
                  <a:cubicBezTo>
                    <a:pt x="931" y="1074"/>
                    <a:pt x="994" y="1010"/>
                    <a:pt x="1079" y="862"/>
                  </a:cubicBezTo>
                  <a:cubicBezTo>
                    <a:pt x="1195" y="720"/>
                    <a:pt x="1311" y="649"/>
                    <a:pt x="1428" y="649"/>
                  </a:cubicBezTo>
                  <a:close/>
                  <a:moveTo>
                    <a:pt x="1673" y="0"/>
                  </a:moveTo>
                  <a:cubicBezTo>
                    <a:pt x="1470" y="0"/>
                    <a:pt x="1230" y="128"/>
                    <a:pt x="952" y="482"/>
                  </a:cubicBezTo>
                  <a:cubicBezTo>
                    <a:pt x="846" y="609"/>
                    <a:pt x="740" y="778"/>
                    <a:pt x="635" y="926"/>
                  </a:cubicBezTo>
                  <a:cubicBezTo>
                    <a:pt x="508" y="1074"/>
                    <a:pt x="402" y="1201"/>
                    <a:pt x="296" y="1349"/>
                  </a:cubicBezTo>
                  <a:cubicBezTo>
                    <a:pt x="212" y="1476"/>
                    <a:pt x="106" y="1581"/>
                    <a:pt x="0" y="1708"/>
                  </a:cubicBezTo>
                  <a:lnTo>
                    <a:pt x="148" y="1814"/>
                  </a:lnTo>
                  <a:lnTo>
                    <a:pt x="317" y="1645"/>
                  </a:lnTo>
                  <a:cubicBezTo>
                    <a:pt x="529" y="1772"/>
                    <a:pt x="698" y="1899"/>
                    <a:pt x="931" y="2068"/>
                  </a:cubicBezTo>
                  <a:lnTo>
                    <a:pt x="1523" y="2512"/>
                  </a:lnTo>
                  <a:cubicBezTo>
                    <a:pt x="1755" y="2681"/>
                    <a:pt x="1882" y="2829"/>
                    <a:pt x="2052" y="2977"/>
                  </a:cubicBezTo>
                  <a:lnTo>
                    <a:pt x="1946" y="3189"/>
                  </a:lnTo>
                  <a:lnTo>
                    <a:pt x="2073" y="3294"/>
                  </a:lnTo>
                  <a:cubicBezTo>
                    <a:pt x="2200" y="3125"/>
                    <a:pt x="2327" y="2956"/>
                    <a:pt x="2432" y="2808"/>
                  </a:cubicBezTo>
                  <a:cubicBezTo>
                    <a:pt x="2559" y="2639"/>
                    <a:pt x="2686" y="2491"/>
                    <a:pt x="2813" y="2322"/>
                  </a:cubicBezTo>
                  <a:lnTo>
                    <a:pt x="2686" y="2237"/>
                  </a:lnTo>
                  <a:lnTo>
                    <a:pt x="2517" y="2385"/>
                  </a:lnTo>
                  <a:cubicBezTo>
                    <a:pt x="2305" y="2279"/>
                    <a:pt x="2136" y="2152"/>
                    <a:pt x="1904" y="1983"/>
                  </a:cubicBezTo>
                  <a:lnTo>
                    <a:pt x="1734" y="1835"/>
                  </a:lnTo>
                  <a:lnTo>
                    <a:pt x="1861" y="1666"/>
                  </a:lnTo>
                  <a:cubicBezTo>
                    <a:pt x="2221" y="1666"/>
                    <a:pt x="2898" y="1687"/>
                    <a:pt x="3363" y="1708"/>
                  </a:cubicBezTo>
                  <a:cubicBezTo>
                    <a:pt x="3490" y="1497"/>
                    <a:pt x="3638" y="1264"/>
                    <a:pt x="3807" y="1053"/>
                  </a:cubicBezTo>
                  <a:lnTo>
                    <a:pt x="3680" y="947"/>
                  </a:lnTo>
                  <a:lnTo>
                    <a:pt x="3574" y="1010"/>
                  </a:lnTo>
                  <a:cubicBezTo>
                    <a:pt x="3384" y="1032"/>
                    <a:pt x="2432" y="1074"/>
                    <a:pt x="2178" y="1074"/>
                  </a:cubicBezTo>
                  <a:cubicBezTo>
                    <a:pt x="2369" y="757"/>
                    <a:pt x="2327" y="376"/>
                    <a:pt x="2030" y="143"/>
                  </a:cubicBezTo>
                  <a:cubicBezTo>
                    <a:pt x="1928" y="58"/>
                    <a:pt x="1809" y="0"/>
                    <a:pt x="167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31"/>
            <p:cNvSpPr/>
            <p:nvPr/>
          </p:nvSpPr>
          <p:spPr>
            <a:xfrm>
              <a:off x="2068600" y="3019825"/>
              <a:ext cx="82500" cy="75600"/>
            </a:xfrm>
            <a:custGeom>
              <a:avLst/>
              <a:gdLst/>
              <a:ahLst/>
              <a:cxnLst/>
              <a:rect l="l" t="t" r="r" b="b"/>
              <a:pathLst>
                <a:path w="3300" h="3024" extrusionOk="0">
                  <a:moveTo>
                    <a:pt x="1440" y="644"/>
                  </a:moveTo>
                  <a:cubicBezTo>
                    <a:pt x="1633" y="644"/>
                    <a:pt x="1845" y="709"/>
                    <a:pt x="2052" y="835"/>
                  </a:cubicBezTo>
                  <a:cubicBezTo>
                    <a:pt x="2538" y="1110"/>
                    <a:pt x="2750" y="1597"/>
                    <a:pt x="2496" y="2020"/>
                  </a:cubicBezTo>
                  <a:cubicBezTo>
                    <a:pt x="2350" y="2262"/>
                    <a:pt x="2121" y="2380"/>
                    <a:pt x="1860" y="2380"/>
                  </a:cubicBezTo>
                  <a:cubicBezTo>
                    <a:pt x="1667" y="2380"/>
                    <a:pt x="1455" y="2315"/>
                    <a:pt x="1248" y="2189"/>
                  </a:cubicBezTo>
                  <a:cubicBezTo>
                    <a:pt x="762" y="1914"/>
                    <a:pt x="550" y="1427"/>
                    <a:pt x="804" y="1004"/>
                  </a:cubicBezTo>
                  <a:cubicBezTo>
                    <a:pt x="950" y="762"/>
                    <a:pt x="1179" y="644"/>
                    <a:pt x="1440" y="644"/>
                  </a:cubicBezTo>
                  <a:close/>
                  <a:moveTo>
                    <a:pt x="1678" y="0"/>
                  </a:moveTo>
                  <a:cubicBezTo>
                    <a:pt x="1218" y="0"/>
                    <a:pt x="810" y="287"/>
                    <a:pt x="487" y="835"/>
                  </a:cubicBezTo>
                  <a:cubicBezTo>
                    <a:pt x="0" y="1639"/>
                    <a:pt x="233" y="2443"/>
                    <a:pt x="889" y="2802"/>
                  </a:cubicBezTo>
                  <a:cubicBezTo>
                    <a:pt x="1130" y="2951"/>
                    <a:pt x="1373" y="3024"/>
                    <a:pt x="1608" y="3024"/>
                  </a:cubicBezTo>
                  <a:cubicBezTo>
                    <a:pt x="2075" y="3024"/>
                    <a:pt x="2511" y="2737"/>
                    <a:pt x="2834" y="2189"/>
                  </a:cubicBezTo>
                  <a:cubicBezTo>
                    <a:pt x="3300" y="1385"/>
                    <a:pt x="3067" y="603"/>
                    <a:pt x="2411" y="222"/>
                  </a:cubicBezTo>
                  <a:cubicBezTo>
                    <a:pt x="2156" y="73"/>
                    <a:pt x="1911" y="0"/>
                    <a:pt x="167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31"/>
            <p:cNvSpPr/>
            <p:nvPr/>
          </p:nvSpPr>
          <p:spPr>
            <a:xfrm>
              <a:off x="1609650" y="3428775"/>
              <a:ext cx="28575" cy="29650"/>
            </a:xfrm>
            <a:custGeom>
              <a:avLst/>
              <a:gdLst/>
              <a:ahLst/>
              <a:cxnLst/>
              <a:rect l="l" t="t" r="r" b="b"/>
              <a:pathLst>
                <a:path w="1143" h="1186" extrusionOk="0">
                  <a:moveTo>
                    <a:pt x="551" y="1"/>
                  </a:moveTo>
                  <a:cubicBezTo>
                    <a:pt x="254" y="1"/>
                    <a:pt x="1" y="276"/>
                    <a:pt x="1" y="593"/>
                  </a:cubicBezTo>
                  <a:cubicBezTo>
                    <a:pt x="1" y="910"/>
                    <a:pt x="254" y="1185"/>
                    <a:pt x="551" y="1185"/>
                  </a:cubicBezTo>
                  <a:cubicBezTo>
                    <a:pt x="868" y="1185"/>
                    <a:pt x="1143" y="910"/>
                    <a:pt x="1143" y="593"/>
                  </a:cubicBezTo>
                  <a:cubicBezTo>
                    <a:pt x="1143" y="276"/>
                    <a:pt x="868" y="1"/>
                    <a:pt x="551"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1"/>
            <p:cNvSpPr/>
            <p:nvPr/>
          </p:nvSpPr>
          <p:spPr>
            <a:xfrm>
              <a:off x="1075100" y="2942875"/>
              <a:ext cx="28575" cy="29625"/>
            </a:xfrm>
            <a:custGeom>
              <a:avLst/>
              <a:gdLst/>
              <a:ahLst/>
              <a:cxnLst/>
              <a:rect l="l" t="t" r="r" b="b"/>
              <a:pathLst>
                <a:path w="1143" h="1185" extrusionOk="0">
                  <a:moveTo>
                    <a:pt x="572" y="1"/>
                  </a:moveTo>
                  <a:cubicBezTo>
                    <a:pt x="254" y="1"/>
                    <a:pt x="1" y="276"/>
                    <a:pt x="1" y="593"/>
                  </a:cubicBezTo>
                  <a:cubicBezTo>
                    <a:pt x="1" y="910"/>
                    <a:pt x="254" y="1185"/>
                    <a:pt x="572" y="1185"/>
                  </a:cubicBezTo>
                  <a:cubicBezTo>
                    <a:pt x="868" y="1185"/>
                    <a:pt x="1143" y="910"/>
                    <a:pt x="1143" y="593"/>
                  </a:cubicBezTo>
                  <a:cubicBezTo>
                    <a:pt x="1143" y="276"/>
                    <a:pt x="868" y="1"/>
                    <a:pt x="572"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31"/>
            <p:cNvSpPr/>
            <p:nvPr/>
          </p:nvSpPr>
          <p:spPr>
            <a:xfrm>
              <a:off x="2146325" y="2942875"/>
              <a:ext cx="28575" cy="29625"/>
            </a:xfrm>
            <a:custGeom>
              <a:avLst/>
              <a:gdLst/>
              <a:ahLst/>
              <a:cxnLst/>
              <a:rect l="l" t="t" r="r" b="b"/>
              <a:pathLst>
                <a:path w="1143" h="1185" extrusionOk="0">
                  <a:moveTo>
                    <a:pt x="550" y="1"/>
                  </a:moveTo>
                  <a:cubicBezTo>
                    <a:pt x="254" y="1"/>
                    <a:pt x="0" y="276"/>
                    <a:pt x="0" y="593"/>
                  </a:cubicBezTo>
                  <a:cubicBezTo>
                    <a:pt x="0" y="910"/>
                    <a:pt x="254" y="1185"/>
                    <a:pt x="550" y="1185"/>
                  </a:cubicBezTo>
                  <a:cubicBezTo>
                    <a:pt x="889" y="1185"/>
                    <a:pt x="1142" y="910"/>
                    <a:pt x="1142" y="593"/>
                  </a:cubicBezTo>
                  <a:cubicBezTo>
                    <a:pt x="1142" y="276"/>
                    <a:pt x="889" y="1"/>
                    <a:pt x="55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1" name="Google Shape;2061;p31"/>
          <p:cNvSpPr txBox="1">
            <a:spLocks noGrp="1"/>
          </p:cNvSpPr>
          <p:nvPr>
            <p:ph type="body" idx="1"/>
          </p:nvPr>
        </p:nvSpPr>
        <p:spPr>
          <a:xfrm>
            <a:off x="1432800" y="3943351"/>
            <a:ext cx="4500800" cy="282800"/>
          </a:xfrm>
          <a:prstGeom prst="rect">
            <a:avLst/>
          </a:prstGeom>
          <a:noFill/>
          <a:ln>
            <a:noFill/>
          </a:ln>
        </p:spPr>
        <p:txBody>
          <a:bodyPr spcFirstLastPara="1" wrap="square" lIns="0" tIns="0" rIns="0" bIns="0" anchor="t" anchorCtr="0">
            <a:noAutofit/>
          </a:bodyPr>
          <a:lstStyle>
            <a:lvl1pPr marL="609585" lvl="0" indent="-304792" algn="l" rtl="0">
              <a:lnSpc>
                <a:spcPct val="114000"/>
              </a:lnSpc>
              <a:spcBef>
                <a:spcPts val="0"/>
              </a:spcBef>
              <a:spcAft>
                <a:spcPts val="0"/>
              </a:spcAft>
              <a:buClr>
                <a:schemeClr val="dk1"/>
              </a:buClr>
              <a:buSzPts val="1200"/>
              <a:buNone/>
              <a:defRPr sz="1600">
                <a:solidFill>
                  <a:schemeClr val="dk1"/>
                </a:solidFill>
              </a:defRPr>
            </a:lvl1pPr>
            <a:lvl2pPr marL="1219170" lvl="1" indent="-406390" algn="l" rtl="0">
              <a:lnSpc>
                <a:spcPct val="114000"/>
              </a:lnSpc>
              <a:spcBef>
                <a:spcPts val="2400"/>
              </a:spcBef>
              <a:spcAft>
                <a:spcPts val="0"/>
              </a:spcAft>
              <a:buClr>
                <a:schemeClr val="dk1"/>
              </a:buClr>
              <a:buSzPts val="1200"/>
              <a:buChar char="•"/>
              <a:defRPr sz="1600">
                <a:solidFill>
                  <a:schemeClr val="dk1"/>
                </a:solidFill>
              </a:defRPr>
            </a:lvl2pPr>
            <a:lvl3pPr marL="1828754" lvl="2" indent="-406390" algn="l" rtl="0">
              <a:lnSpc>
                <a:spcPct val="114000"/>
              </a:lnSpc>
              <a:spcBef>
                <a:spcPts val="533"/>
              </a:spcBef>
              <a:spcAft>
                <a:spcPts val="0"/>
              </a:spcAft>
              <a:buClr>
                <a:schemeClr val="dk1"/>
              </a:buClr>
              <a:buSzPts val="1200"/>
              <a:buChar char="­"/>
              <a:defRPr sz="1600">
                <a:solidFill>
                  <a:schemeClr val="dk1"/>
                </a:solidFill>
              </a:defRPr>
            </a:lvl3pPr>
            <a:lvl4pPr marL="2438339" lvl="3" indent="-406390" algn="l" rtl="0">
              <a:lnSpc>
                <a:spcPct val="114000"/>
              </a:lnSpc>
              <a:spcBef>
                <a:spcPts val="533"/>
              </a:spcBef>
              <a:spcAft>
                <a:spcPts val="0"/>
              </a:spcAft>
              <a:buClr>
                <a:schemeClr val="dk1"/>
              </a:buClr>
              <a:buSzPts val="1200"/>
              <a:buChar char="•"/>
              <a:defRPr sz="1600">
                <a:solidFill>
                  <a:schemeClr val="dk1"/>
                </a:solidFill>
              </a:defRPr>
            </a:lvl4pPr>
            <a:lvl5pPr marL="3047924" lvl="4" indent="-406390" algn="l" rtl="0">
              <a:lnSpc>
                <a:spcPct val="114000"/>
              </a:lnSpc>
              <a:spcBef>
                <a:spcPts val="533"/>
              </a:spcBef>
              <a:spcAft>
                <a:spcPts val="0"/>
              </a:spcAft>
              <a:buClr>
                <a:schemeClr val="dk1"/>
              </a:buClr>
              <a:buSzPts val="1200"/>
              <a:buChar char="•"/>
              <a:defRPr sz="1600">
                <a:solidFill>
                  <a:schemeClr val="dk1"/>
                </a:solidFill>
              </a:defRPr>
            </a:lvl5pPr>
            <a:lvl6pPr marL="3657509" lvl="5" indent="-406390" algn="l" rtl="0">
              <a:lnSpc>
                <a:spcPct val="90000"/>
              </a:lnSpc>
              <a:spcBef>
                <a:spcPts val="533"/>
              </a:spcBef>
              <a:spcAft>
                <a:spcPts val="0"/>
              </a:spcAft>
              <a:buClr>
                <a:schemeClr val="dk1"/>
              </a:buClr>
              <a:buSzPts val="1200"/>
              <a:buChar char="•"/>
              <a:defRPr sz="1600">
                <a:solidFill>
                  <a:schemeClr val="dk1"/>
                </a:solidFill>
              </a:defRPr>
            </a:lvl6pPr>
            <a:lvl7pPr marL="4267093" lvl="6" indent="-406390" algn="l" rtl="0">
              <a:lnSpc>
                <a:spcPct val="90000"/>
              </a:lnSpc>
              <a:spcBef>
                <a:spcPts val="533"/>
              </a:spcBef>
              <a:spcAft>
                <a:spcPts val="0"/>
              </a:spcAft>
              <a:buClr>
                <a:schemeClr val="dk1"/>
              </a:buClr>
              <a:buSzPts val="1200"/>
              <a:buChar char="•"/>
              <a:defRPr sz="1600">
                <a:solidFill>
                  <a:schemeClr val="dk1"/>
                </a:solidFill>
              </a:defRPr>
            </a:lvl7pPr>
            <a:lvl8pPr marL="4876678" lvl="7" indent="-406390" algn="l" rtl="0">
              <a:lnSpc>
                <a:spcPct val="90000"/>
              </a:lnSpc>
              <a:spcBef>
                <a:spcPts val="533"/>
              </a:spcBef>
              <a:spcAft>
                <a:spcPts val="0"/>
              </a:spcAft>
              <a:buClr>
                <a:schemeClr val="dk1"/>
              </a:buClr>
              <a:buSzPts val="1200"/>
              <a:buChar char="•"/>
              <a:defRPr sz="1600">
                <a:solidFill>
                  <a:schemeClr val="dk1"/>
                </a:solidFill>
              </a:defRPr>
            </a:lvl8pPr>
            <a:lvl9pPr marL="5486263" lvl="8" indent="-406390" algn="l" rtl="0">
              <a:lnSpc>
                <a:spcPct val="90000"/>
              </a:lnSpc>
              <a:spcBef>
                <a:spcPts val="533"/>
              </a:spcBef>
              <a:spcAft>
                <a:spcPts val="0"/>
              </a:spcAft>
              <a:buClr>
                <a:schemeClr val="dk1"/>
              </a:buClr>
              <a:buSzPts val="1200"/>
              <a:buChar char="•"/>
              <a:defRPr sz="1600">
                <a:solidFill>
                  <a:schemeClr val="dk1"/>
                </a:solidFill>
              </a:defRPr>
            </a:lvl9pPr>
          </a:lstStyle>
          <a:p>
            <a:endParaRPr/>
          </a:p>
        </p:txBody>
      </p:sp>
      <p:sp>
        <p:nvSpPr>
          <p:cNvPr id="2062" name="Google Shape;2062;p31"/>
          <p:cNvSpPr txBox="1">
            <a:spLocks noGrp="1"/>
          </p:cNvSpPr>
          <p:nvPr>
            <p:ph type="ctrTitle"/>
          </p:nvPr>
        </p:nvSpPr>
        <p:spPr>
          <a:xfrm>
            <a:off x="1432800" y="1177779"/>
            <a:ext cx="4500000" cy="18704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1"/>
              </a:buClr>
              <a:buSzPts val="1700"/>
              <a:buFont typeface="Arial Narrow"/>
              <a:buNone/>
              <a:defRPr sz="2267" b="1">
                <a:solidFill>
                  <a:schemeClr val="dk1"/>
                </a:solidFill>
              </a:defRPr>
            </a:lvl1pPr>
            <a:lvl2pPr lvl="1" algn="l" rtl="0">
              <a:lnSpc>
                <a:spcPct val="100000"/>
              </a:lnSpc>
              <a:spcBef>
                <a:spcPts val="0"/>
              </a:spcBef>
              <a:spcAft>
                <a:spcPts val="0"/>
              </a:spcAft>
              <a:buClr>
                <a:schemeClr val="dk1"/>
              </a:buClr>
              <a:buSzPts val="1100"/>
              <a:buNone/>
              <a:defRPr sz="1867">
                <a:solidFill>
                  <a:schemeClr val="dk1"/>
                </a:solidFill>
              </a:defRPr>
            </a:lvl2pPr>
            <a:lvl3pPr lvl="2" algn="l" rtl="0">
              <a:lnSpc>
                <a:spcPct val="100000"/>
              </a:lnSpc>
              <a:spcBef>
                <a:spcPts val="0"/>
              </a:spcBef>
              <a:spcAft>
                <a:spcPts val="0"/>
              </a:spcAft>
              <a:buClr>
                <a:schemeClr val="dk1"/>
              </a:buClr>
              <a:buSzPts val="1100"/>
              <a:buNone/>
              <a:defRPr sz="1867">
                <a:solidFill>
                  <a:schemeClr val="dk1"/>
                </a:solidFill>
              </a:defRPr>
            </a:lvl3pPr>
            <a:lvl4pPr lvl="3" algn="l" rtl="0">
              <a:lnSpc>
                <a:spcPct val="100000"/>
              </a:lnSpc>
              <a:spcBef>
                <a:spcPts val="0"/>
              </a:spcBef>
              <a:spcAft>
                <a:spcPts val="0"/>
              </a:spcAft>
              <a:buClr>
                <a:schemeClr val="dk1"/>
              </a:buClr>
              <a:buSzPts val="1100"/>
              <a:buNone/>
              <a:defRPr sz="1867">
                <a:solidFill>
                  <a:schemeClr val="dk1"/>
                </a:solidFill>
              </a:defRPr>
            </a:lvl4pPr>
            <a:lvl5pPr lvl="4" algn="l" rtl="0">
              <a:lnSpc>
                <a:spcPct val="100000"/>
              </a:lnSpc>
              <a:spcBef>
                <a:spcPts val="0"/>
              </a:spcBef>
              <a:spcAft>
                <a:spcPts val="0"/>
              </a:spcAft>
              <a:buClr>
                <a:schemeClr val="dk1"/>
              </a:buClr>
              <a:buSzPts val="1100"/>
              <a:buNone/>
              <a:defRPr sz="1867">
                <a:solidFill>
                  <a:schemeClr val="dk1"/>
                </a:solidFill>
              </a:defRPr>
            </a:lvl5pPr>
            <a:lvl6pPr lvl="5" algn="l" rtl="0">
              <a:lnSpc>
                <a:spcPct val="100000"/>
              </a:lnSpc>
              <a:spcBef>
                <a:spcPts val="0"/>
              </a:spcBef>
              <a:spcAft>
                <a:spcPts val="0"/>
              </a:spcAft>
              <a:buClr>
                <a:schemeClr val="dk1"/>
              </a:buClr>
              <a:buSzPts val="1100"/>
              <a:buNone/>
              <a:defRPr sz="1867">
                <a:solidFill>
                  <a:schemeClr val="dk1"/>
                </a:solidFill>
              </a:defRPr>
            </a:lvl6pPr>
            <a:lvl7pPr lvl="6" algn="l" rtl="0">
              <a:lnSpc>
                <a:spcPct val="100000"/>
              </a:lnSpc>
              <a:spcBef>
                <a:spcPts val="0"/>
              </a:spcBef>
              <a:spcAft>
                <a:spcPts val="0"/>
              </a:spcAft>
              <a:buClr>
                <a:schemeClr val="dk1"/>
              </a:buClr>
              <a:buSzPts val="1100"/>
              <a:buNone/>
              <a:defRPr sz="1867">
                <a:solidFill>
                  <a:schemeClr val="dk1"/>
                </a:solidFill>
              </a:defRPr>
            </a:lvl7pPr>
            <a:lvl8pPr lvl="7" algn="l" rtl="0">
              <a:lnSpc>
                <a:spcPct val="100000"/>
              </a:lnSpc>
              <a:spcBef>
                <a:spcPts val="0"/>
              </a:spcBef>
              <a:spcAft>
                <a:spcPts val="0"/>
              </a:spcAft>
              <a:buClr>
                <a:schemeClr val="dk1"/>
              </a:buClr>
              <a:buSzPts val="1100"/>
              <a:buNone/>
              <a:defRPr sz="1867">
                <a:solidFill>
                  <a:schemeClr val="dk1"/>
                </a:solidFill>
              </a:defRPr>
            </a:lvl8pPr>
            <a:lvl9pPr lvl="8" algn="l" rtl="0">
              <a:lnSpc>
                <a:spcPct val="100000"/>
              </a:lnSpc>
              <a:spcBef>
                <a:spcPts val="0"/>
              </a:spcBef>
              <a:spcAft>
                <a:spcPts val="0"/>
              </a:spcAft>
              <a:buClr>
                <a:schemeClr val="dk1"/>
              </a:buClr>
              <a:buSzPts val="1100"/>
              <a:buNone/>
              <a:defRPr sz="1867">
                <a:solidFill>
                  <a:schemeClr val="dk1"/>
                </a:solidFill>
              </a:defRPr>
            </a:lvl9pPr>
          </a:lstStyle>
          <a:p>
            <a:endParaRPr/>
          </a:p>
        </p:txBody>
      </p:sp>
      <p:sp>
        <p:nvSpPr>
          <p:cNvPr id="2063" name="Google Shape;2063;p31"/>
          <p:cNvSpPr txBox="1">
            <a:spLocks noGrp="1"/>
          </p:cNvSpPr>
          <p:nvPr>
            <p:ph type="subTitle" idx="3"/>
          </p:nvPr>
        </p:nvSpPr>
        <p:spPr>
          <a:xfrm>
            <a:off x="1432800" y="3195783"/>
            <a:ext cx="4500000" cy="614000"/>
          </a:xfrm>
          <a:prstGeom prst="rect">
            <a:avLst/>
          </a:prstGeom>
          <a:noFill/>
          <a:ln>
            <a:noFill/>
          </a:ln>
        </p:spPr>
        <p:txBody>
          <a:bodyPr spcFirstLastPara="1" wrap="square" lIns="0" tIns="0" rIns="0" bIns="0" anchor="t" anchorCtr="0">
            <a:noAutofit/>
          </a:bodyPr>
          <a:lstStyle>
            <a:lvl1pPr lvl="0" algn="l" rtl="0">
              <a:lnSpc>
                <a:spcPct val="114000"/>
              </a:lnSpc>
              <a:spcBef>
                <a:spcPts val="0"/>
              </a:spcBef>
              <a:spcAft>
                <a:spcPts val="0"/>
              </a:spcAft>
              <a:buClr>
                <a:schemeClr val="dk1"/>
              </a:buClr>
              <a:buSzPts val="1400"/>
              <a:buFont typeface="Arial Narrow"/>
              <a:buNone/>
              <a:defRPr sz="1867" cap="none">
                <a:solidFill>
                  <a:schemeClr val="dk1"/>
                </a:solidFill>
                <a:latin typeface="Arial Narrow"/>
                <a:ea typeface="Arial Narrow"/>
                <a:cs typeface="Arial Narrow"/>
                <a:sym typeface="Arial Narrow"/>
              </a:defRPr>
            </a:lvl1pPr>
            <a:lvl2pPr lvl="1" algn="ctr" rtl="0">
              <a:lnSpc>
                <a:spcPct val="114000"/>
              </a:lnSpc>
              <a:spcBef>
                <a:spcPts val="2400"/>
              </a:spcBef>
              <a:spcAft>
                <a:spcPts val="0"/>
              </a:spcAft>
              <a:buClr>
                <a:schemeClr val="dk1"/>
              </a:buClr>
              <a:buSzPts val="1200"/>
              <a:buNone/>
              <a:defRPr sz="2000">
                <a:solidFill>
                  <a:schemeClr val="dk1"/>
                </a:solidFill>
              </a:defRPr>
            </a:lvl2pPr>
            <a:lvl3pPr lvl="2" algn="ctr" rtl="0">
              <a:lnSpc>
                <a:spcPct val="114000"/>
              </a:lnSpc>
              <a:spcBef>
                <a:spcPts val="533"/>
              </a:spcBef>
              <a:spcAft>
                <a:spcPts val="0"/>
              </a:spcAft>
              <a:buClr>
                <a:schemeClr val="dk1"/>
              </a:buClr>
              <a:buSzPts val="1400"/>
              <a:buNone/>
              <a:defRPr sz="1867">
                <a:solidFill>
                  <a:schemeClr val="dk1"/>
                </a:solidFill>
              </a:defRPr>
            </a:lvl3pPr>
            <a:lvl4pPr lvl="3" algn="ctr" rtl="0">
              <a:lnSpc>
                <a:spcPct val="114000"/>
              </a:lnSpc>
              <a:spcBef>
                <a:spcPts val="533"/>
              </a:spcBef>
              <a:spcAft>
                <a:spcPts val="0"/>
              </a:spcAft>
              <a:buClr>
                <a:schemeClr val="dk1"/>
              </a:buClr>
              <a:buSzPts val="1200"/>
              <a:buNone/>
              <a:defRPr sz="1600">
                <a:solidFill>
                  <a:schemeClr val="dk1"/>
                </a:solidFill>
              </a:defRPr>
            </a:lvl4pPr>
            <a:lvl5pPr lvl="4" algn="ctr" rtl="0">
              <a:lnSpc>
                <a:spcPct val="114000"/>
              </a:lnSpc>
              <a:spcBef>
                <a:spcPts val="533"/>
              </a:spcBef>
              <a:spcAft>
                <a:spcPts val="0"/>
              </a:spcAft>
              <a:buClr>
                <a:schemeClr val="dk1"/>
              </a:buClr>
              <a:buSzPts val="1200"/>
              <a:buNone/>
              <a:defRPr sz="1600">
                <a:solidFill>
                  <a:schemeClr val="dk1"/>
                </a:solidFill>
              </a:defRPr>
            </a:lvl5pPr>
            <a:lvl6pPr lvl="5" algn="ctr" rtl="0">
              <a:lnSpc>
                <a:spcPct val="90000"/>
              </a:lnSpc>
              <a:spcBef>
                <a:spcPts val="533"/>
              </a:spcBef>
              <a:spcAft>
                <a:spcPts val="0"/>
              </a:spcAft>
              <a:buClr>
                <a:schemeClr val="dk1"/>
              </a:buClr>
              <a:buSzPts val="1200"/>
              <a:buNone/>
              <a:defRPr sz="1600">
                <a:solidFill>
                  <a:schemeClr val="dk1"/>
                </a:solidFill>
              </a:defRPr>
            </a:lvl6pPr>
            <a:lvl7pPr lvl="6" algn="ctr" rtl="0">
              <a:lnSpc>
                <a:spcPct val="90000"/>
              </a:lnSpc>
              <a:spcBef>
                <a:spcPts val="533"/>
              </a:spcBef>
              <a:spcAft>
                <a:spcPts val="0"/>
              </a:spcAft>
              <a:buClr>
                <a:schemeClr val="dk1"/>
              </a:buClr>
              <a:buSzPts val="1200"/>
              <a:buNone/>
              <a:defRPr sz="1600">
                <a:solidFill>
                  <a:schemeClr val="dk1"/>
                </a:solidFill>
              </a:defRPr>
            </a:lvl7pPr>
            <a:lvl8pPr lvl="7" algn="ctr" rtl="0">
              <a:lnSpc>
                <a:spcPct val="90000"/>
              </a:lnSpc>
              <a:spcBef>
                <a:spcPts val="533"/>
              </a:spcBef>
              <a:spcAft>
                <a:spcPts val="0"/>
              </a:spcAft>
              <a:buClr>
                <a:schemeClr val="dk1"/>
              </a:buClr>
              <a:buSzPts val="1200"/>
              <a:buNone/>
              <a:defRPr sz="1600">
                <a:solidFill>
                  <a:schemeClr val="dk1"/>
                </a:solidFill>
              </a:defRPr>
            </a:lvl8pPr>
            <a:lvl9pPr lvl="8" algn="ctr" rtl="0">
              <a:lnSpc>
                <a:spcPct val="90000"/>
              </a:lnSpc>
              <a:spcBef>
                <a:spcPts val="533"/>
              </a:spcBef>
              <a:spcAft>
                <a:spcPts val="0"/>
              </a:spcAft>
              <a:buClr>
                <a:schemeClr val="dk1"/>
              </a:buClr>
              <a:buSzPts val="1200"/>
              <a:buNone/>
              <a:defRPr sz="1600">
                <a:solidFill>
                  <a:schemeClr val="dk1"/>
                </a:solidFill>
              </a:defRPr>
            </a:lvl9pPr>
          </a:lstStyle>
          <a:p>
            <a:endParaRPr/>
          </a:p>
        </p:txBody>
      </p:sp>
    </p:spTree>
    <p:extLst>
      <p:ext uri="{BB962C8B-B14F-4D97-AF65-F5344CB8AC3E}">
        <p14:creationId xmlns:p14="http://schemas.microsoft.com/office/powerpoint/2010/main" val="117603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Image Ligh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7B77D3A-1F45-AEDC-D111-DD54AFD294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5E573ACE-9845-1547-9B52-0DD1A32878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5593264" cy="2781301"/>
          </a:xfrm>
        </p:spPr>
        <p:txBody>
          <a:bodyPr anchor="b">
            <a:normAutofit/>
          </a:bodyPr>
          <a:lstStyle>
            <a:lvl1pPr algn="l">
              <a:defRPr sz="6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5559810" cy="1371600"/>
          </a:xfrm>
        </p:spPr>
        <p:txBody>
          <a:bodyPr>
            <a:normAutofit/>
          </a:bodyPr>
          <a:lstStyle>
            <a:lvl1pPr marL="0" indent="0" algn="l">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Picture Placeholder 14">
            <a:extLst>
              <a:ext uri="{FF2B5EF4-FFF2-40B4-BE49-F238E27FC236}">
                <a16:creationId xmlns:a16="http://schemas.microsoft.com/office/drawing/2014/main" id="{1CE6D9E0-7CC5-1D39-6751-92804956F343}"/>
              </a:ext>
            </a:extLst>
          </p:cNvPr>
          <p:cNvSpPr>
            <a:spLocks noGrp="1"/>
          </p:cNvSpPr>
          <p:nvPr>
            <p:ph type="pic" sz="quarter" idx="10"/>
          </p:nvPr>
        </p:nvSpPr>
        <p:spPr>
          <a:xfrm>
            <a:off x="7082028" y="647700"/>
            <a:ext cx="4462272" cy="4462272"/>
          </a:xfrm>
          <a:prstGeom prst="ellipse">
            <a:avLst/>
          </a:prstGeom>
          <a:ln w="63500">
            <a:solidFill>
              <a:schemeClr val="accent3"/>
            </a:solidFill>
          </a:ln>
        </p:spPr>
        <p:txBody>
          <a:bodyPr/>
          <a:lstStyle/>
          <a:p>
            <a:endParaRPr lang="en-US"/>
          </a:p>
        </p:txBody>
      </p:sp>
      <p:pic>
        <p:nvPicPr>
          <p:cNvPr id="4" name="Graphic 3">
            <a:extLst>
              <a:ext uri="{FF2B5EF4-FFF2-40B4-BE49-F238E27FC236}">
                <a16:creationId xmlns:a16="http://schemas.microsoft.com/office/drawing/2014/main" id="{88878080-7AA0-3D2B-71A6-3ECAF810401D}"/>
              </a:ext>
            </a:extLst>
          </p:cNvPr>
          <p:cNvPicPr>
            <a:picLocks noChangeAspect="1"/>
          </p:cNvPicPr>
          <p:nvPr userDrawn="1"/>
        </p:nvPicPr>
        <p:blipFill>
          <a:blip r:embed="rId6"/>
          <a:srcRect/>
          <a:stretch/>
        </p:blipFill>
        <p:spPr>
          <a:xfrm>
            <a:off x="907113" y="5494497"/>
            <a:ext cx="2175309" cy="731520"/>
          </a:xfrm>
          <a:prstGeom prst="rect">
            <a:avLst/>
          </a:prstGeom>
        </p:spPr>
      </p:pic>
    </p:spTree>
    <p:extLst>
      <p:ext uri="{BB962C8B-B14F-4D97-AF65-F5344CB8AC3E}">
        <p14:creationId xmlns:p14="http://schemas.microsoft.com/office/powerpoint/2010/main" val="40241729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Cover Slide - Visual Identity -  Dark - Full">
  <p:cSld name="Cover Slide - Visual Identity -  Dark - Full">
    <p:spTree>
      <p:nvGrpSpPr>
        <p:cNvPr id="1" name="Shape 2148"/>
        <p:cNvGrpSpPr/>
        <p:nvPr/>
      </p:nvGrpSpPr>
      <p:grpSpPr>
        <a:xfrm>
          <a:off x="0" y="0"/>
          <a:ext cx="0" cy="0"/>
          <a:chOff x="0" y="0"/>
          <a:chExt cx="0" cy="0"/>
        </a:xfrm>
      </p:grpSpPr>
      <p:sp>
        <p:nvSpPr>
          <p:cNvPr id="2149" name="Google Shape;2149;p33"/>
          <p:cNvSpPr>
            <a:spLocks noGrp="1"/>
          </p:cNvSpPr>
          <p:nvPr>
            <p:ph type="pic" idx="2"/>
          </p:nvPr>
        </p:nvSpPr>
        <p:spPr>
          <a:xfrm>
            <a:off x="-23100" y="-100"/>
            <a:ext cx="12215200" cy="6858000"/>
          </a:xfrm>
          <a:prstGeom prst="rect">
            <a:avLst/>
          </a:prstGeom>
          <a:noFill/>
          <a:ln>
            <a:noFill/>
          </a:ln>
        </p:spPr>
      </p:sp>
      <p:sp>
        <p:nvSpPr>
          <p:cNvPr id="2150" name="Google Shape;2150;p33"/>
          <p:cNvSpPr/>
          <p:nvPr/>
        </p:nvSpPr>
        <p:spPr>
          <a:xfrm>
            <a:off x="8312662" y="66"/>
            <a:ext cx="3879444" cy="6858091"/>
          </a:xfrm>
          <a:custGeom>
            <a:avLst/>
            <a:gdLst/>
            <a:ahLst/>
            <a:cxnLst/>
            <a:rect l="l" t="t" r="r" b="b"/>
            <a:pathLst>
              <a:path w="117654" h="207989" extrusionOk="0">
                <a:moveTo>
                  <a:pt x="9695" y="1602"/>
                </a:moveTo>
                <a:lnTo>
                  <a:pt x="9695" y="21115"/>
                </a:lnTo>
                <a:lnTo>
                  <a:pt x="7436" y="21115"/>
                </a:lnTo>
                <a:lnTo>
                  <a:pt x="7436" y="12776"/>
                </a:lnTo>
                <a:lnTo>
                  <a:pt x="6778" y="21115"/>
                </a:lnTo>
                <a:lnTo>
                  <a:pt x="4272" y="21115"/>
                </a:lnTo>
                <a:lnTo>
                  <a:pt x="3615" y="12776"/>
                </a:lnTo>
                <a:lnTo>
                  <a:pt x="3615" y="21115"/>
                </a:lnTo>
                <a:lnTo>
                  <a:pt x="1356" y="21115"/>
                </a:lnTo>
                <a:lnTo>
                  <a:pt x="1356" y="1602"/>
                </a:lnTo>
                <a:lnTo>
                  <a:pt x="4971" y="1602"/>
                </a:lnTo>
                <a:lnTo>
                  <a:pt x="5546" y="8216"/>
                </a:lnTo>
                <a:lnTo>
                  <a:pt x="6080" y="1602"/>
                </a:lnTo>
                <a:close/>
                <a:moveTo>
                  <a:pt x="19390" y="1602"/>
                </a:moveTo>
                <a:lnTo>
                  <a:pt x="19390" y="21115"/>
                </a:lnTo>
                <a:lnTo>
                  <a:pt x="17172" y="21115"/>
                </a:lnTo>
                <a:lnTo>
                  <a:pt x="17172" y="12776"/>
                </a:lnTo>
                <a:lnTo>
                  <a:pt x="16473" y="21115"/>
                </a:lnTo>
                <a:lnTo>
                  <a:pt x="13967" y="21115"/>
                </a:lnTo>
                <a:lnTo>
                  <a:pt x="13310" y="12776"/>
                </a:lnTo>
                <a:lnTo>
                  <a:pt x="13310" y="21115"/>
                </a:lnTo>
                <a:lnTo>
                  <a:pt x="11051" y="21115"/>
                </a:lnTo>
                <a:lnTo>
                  <a:pt x="11051" y="1602"/>
                </a:lnTo>
                <a:lnTo>
                  <a:pt x="14707" y="1602"/>
                </a:lnTo>
                <a:lnTo>
                  <a:pt x="15241" y="8216"/>
                </a:lnTo>
                <a:lnTo>
                  <a:pt x="15775" y="1602"/>
                </a:lnTo>
                <a:close/>
                <a:moveTo>
                  <a:pt x="29126" y="1602"/>
                </a:moveTo>
                <a:lnTo>
                  <a:pt x="29126" y="21115"/>
                </a:lnTo>
                <a:lnTo>
                  <a:pt x="26866" y="21115"/>
                </a:lnTo>
                <a:lnTo>
                  <a:pt x="26866" y="12776"/>
                </a:lnTo>
                <a:lnTo>
                  <a:pt x="26168" y="21115"/>
                </a:lnTo>
                <a:lnTo>
                  <a:pt x="23703" y="21115"/>
                </a:lnTo>
                <a:lnTo>
                  <a:pt x="23005" y="12776"/>
                </a:lnTo>
                <a:lnTo>
                  <a:pt x="23005" y="21115"/>
                </a:lnTo>
                <a:lnTo>
                  <a:pt x="20745" y="21115"/>
                </a:lnTo>
                <a:lnTo>
                  <a:pt x="20745" y="1602"/>
                </a:lnTo>
                <a:lnTo>
                  <a:pt x="24402" y="1602"/>
                </a:lnTo>
                <a:lnTo>
                  <a:pt x="24936" y="8216"/>
                </a:lnTo>
                <a:lnTo>
                  <a:pt x="25470" y="1602"/>
                </a:lnTo>
                <a:close/>
                <a:moveTo>
                  <a:pt x="38821" y="1602"/>
                </a:moveTo>
                <a:lnTo>
                  <a:pt x="38821" y="21115"/>
                </a:lnTo>
                <a:lnTo>
                  <a:pt x="36561" y="21115"/>
                </a:lnTo>
                <a:lnTo>
                  <a:pt x="36561" y="12776"/>
                </a:lnTo>
                <a:lnTo>
                  <a:pt x="35863" y="21115"/>
                </a:lnTo>
                <a:lnTo>
                  <a:pt x="33398" y="21115"/>
                </a:lnTo>
                <a:lnTo>
                  <a:pt x="32700" y="12776"/>
                </a:lnTo>
                <a:lnTo>
                  <a:pt x="32700" y="21115"/>
                </a:lnTo>
                <a:lnTo>
                  <a:pt x="30440" y="21115"/>
                </a:lnTo>
                <a:lnTo>
                  <a:pt x="30440" y="1602"/>
                </a:lnTo>
                <a:lnTo>
                  <a:pt x="34097" y="1602"/>
                </a:lnTo>
                <a:lnTo>
                  <a:pt x="34631" y="8216"/>
                </a:lnTo>
                <a:lnTo>
                  <a:pt x="35165" y="1602"/>
                </a:lnTo>
                <a:close/>
                <a:moveTo>
                  <a:pt x="48516" y="1602"/>
                </a:moveTo>
                <a:lnTo>
                  <a:pt x="48516" y="21115"/>
                </a:lnTo>
                <a:lnTo>
                  <a:pt x="46256" y="21115"/>
                </a:lnTo>
                <a:lnTo>
                  <a:pt x="46256" y="12776"/>
                </a:lnTo>
                <a:lnTo>
                  <a:pt x="45558" y="21115"/>
                </a:lnTo>
                <a:lnTo>
                  <a:pt x="43093" y="21115"/>
                </a:lnTo>
                <a:lnTo>
                  <a:pt x="42436" y="12776"/>
                </a:lnTo>
                <a:lnTo>
                  <a:pt x="42436" y="21115"/>
                </a:lnTo>
                <a:lnTo>
                  <a:pt x="40176" y="21115"/>
                </a:lnTo>
                <a:lnTo>
                  <a:pt x="40176" y="1602"/>
                </a:lnTo>
                <a:lnTo>
                  <a:pt x="43791" y="1602"/>
                </a:lnTo>
                <a:lnTo>
                  <a:pt x="44326" y="8216"/>
                </a:lnTo>
                <a:lnTo>
                  <a:pt x="44860" y="1602"/>
                </a:lnTo>
                <a:close/>
                <a:moveTo>
                  <a:pt x="58211" y="1602"/>
                </a:moveTo>
                <a:lnTo>
                  <a:pt x="58211" y="21115"/>
                </a:lnTo>
                <a:lnTo>
                  <a:pt x="55951" y="21115"/>
                </a:lnTo>
                <a:lnTo>
                  <a:pt x="55951" y="12776"/>
                </a:lnTo>
                <a:lnTo>
                  <a:pt x="55294" y="21115"/>
                </a:lnTo>
                <a:lnTo>
                  <a:pt x="52788" y="21115"/>
                </a:lnTo>
                <a:lnTo>
                  <a:pt x="52131" y="12776"/>
                </a:lnTo>
                <a:lnTo>
                  <a:pt x="52131" y="21115"/>
                </a:lnTo>
                <a:lnTo>
                  <a:pt x="49871" y="21115"/>
                </a:lnTo>
                <a:lnTo>
                  <a:pt x="49871" y="1602"/>
                </a:lnTo>
                <a:lnTo>
                  <a:pt x="53486" y="1602"/>
                </a:lnTo>
                <a:lnTo>
                  <a:pt x="54020" y="8216"/>
                </a:lnTo>
                <a:lnTo>
                  <a:pt x="54596" y="1602"/>
                </a:lnTo>
                <a:close/>
                <a:moveTo>
                  <a:pt x="67906" y="1602"/>
                </a:moveTo>
                <a:lnTo>
                  <a:pt x="67906" y="21115"/>
                </a:lnTo>
                <a:lnTo>
                  <a:pt x="65646" y="21115"/>
                </a:lnTo>
                <a:lnTo>
                  <a:pt x="65646" y="12776"/>
                </a:lnTo>
                <a:lnTo>
                  <a:pt x="64989" y="21115"/>
                </a:lnTo>
                <a:lnTo>
                  <a:pt x="62483" y="21115"/>
                </a:lnTo>
                <a:lnTo>
                  <a:pt x="61826" y="12776"/>
                </a:lnTo>
                <a:lnTo>
                  <a:pt x="61826" y="21115"/>
                </a:lnTo>
                <a:lnTo>
                  <a:pt x="59566" y="21115"/>
                </a:lnTo>
                <a:lnTo>
                  <a:pt x="59566" y="1602"/>
                </a:lnTo>
                <a:lnTo>
                  <a:pt x="63181" y="1602"/>
                </a:lnTo>
                <a:lnTo>
                  <a:pt x="63715" y="8216"/>
                </a:lnTo>
                <a:lnTo>
                  <a:pt x="64290" y="1602"/>
                </a:lnTo>
                <a:close/>
                <a:moveTo>
                  <a:pt x="77600" y="1602"/>
                </a:moveTo>
                <a:lnTo>
                  <a:pt x="77600" y="21115"/>
                </a:lnTo>
                <a:lnTo>
                  <a:pt x="75341" y="21115"/>
                </a:lnTo>
                <a:lnTo>
                  <a:pt x="75341" y="12776"/>
                </a:lnTo>
                <a:lnTo>
                  <a:pt x="74684" y="21115"/>
                </a:lnTo>
                <a:lnTo>
                  <a:pt x="72178" y="21115"/>
                </a:lnTo>
                <a:lnTo>
                  <a:pt x="71521" y="12776"/>
                </a:lnTo>
                <a:lnTo>
                  <a:pt x="71521" y="21115"/>
                </a:lnTo>
                <a:lnTo>
                  <a:pt x="69261" y="21115"/>
                </a:lnTo>
                <a:lnTo>
                  <a:pt x="69261" y="1602"/>
                </a:lnTo>
                <a:lnTo>
                  <a:pt x="72876" y="1602"/>
                </a:lnTo>
                <a:lnTo>
                  <a:pt x="73451" y="8216"/>
                </a:lnTo>
                <a:lnTo>
                  <a:pt x="73985" y="1602"/>
                </a:lnTo>
                <a:close/>
                <a:moveTo>
                  <a:pt x="87295" y="1602"/>
                </a:moveTo>
                <a:lnTo>
                  <a:pt x="87295" y="21115"/>
                </a:lnTo>
                <a:lnTo>
                  <a:pt x="85077" y="21115"/>
                </a:lnTo>
                <a:lnTo>
                  <a:pt x="85077" y="12776"/>
                </a:lnTo>
                <a:lnTo>
                  <a:pt x="84379" y="21115"/>
                </a:lnTo>
                <a:lnTo>
                  <a:pt x="81914" y="21115"/>
                </a:lnTo>
                <a:lnTo>
                  <a:pt x="81216" y="12776"/>
                </a:lnTo>
                <a:lnTo>
                  <a:pt x="81216" y="21115"/>
                </a:lnTo>
                <a:lnTo>
                  <a:pt x="78956" y="21115"/>
                </a:lnTo>
                <a:lnTo>
                  <a:pt x="78956" y="1602"/>
                </a:lnTo>
                <a:lnTo>
                  <a:pt x="82612" y="1602"/>
                </a:lnTo>
                <a:lnTo>
                  <a:pt x="83146" y="8216"/>
                </a:lnTo>
                <a:lnTo>
                  <a:pt x="83680" y="1602"/>
                </a:lnTo>
                <a:close/>
                <a:moveTo>
                  <a:pt x="96990" y="1602"/>
                </a:moveTo>
                <a:lnTo>
                  <a:pt x="96990" y="21115"/>
                </a:lnTo>
                <a:lnTo>
                  <a:pt x="94772" y="21115"/>
                </a:lnTo>
                <a:lnTo>
                  <a:pt x="94772" y="12776"/>
                </a:lnTo>
                <a:lnTo>
                  <a:pt x="94074" y="21115"/>
                </a:lnTo>
                <a:lnTo>
                  <a:pt x="91609" y="21115"/>
                </a:lnTo>
                <a:lnTo>
                  <a:pt x="90910" y="12776"/>
                </a:lnTo>
                <a:lnTo>
                  <a:pt x="90910" y="21115"/>
                </a:lnTo>
                <a:lnTo>
                  <a:pt x="88651" y="21115"/>
                </a:lnTo>
                <a:lnTo>
                  <a:pt x="88651" y="1602"/>
                </a:lnTo>
                <a:lnTo>
                  <a:pt x="92307" y="1602"/>
                </a:lnTo>
                <a:lnTo>
                  <a:pt x="92841" y="8216"/>
                </a:lnTo>
                <a:lnTo>
                  <a:pt x="93375" y="1602"/>
                </a:lnTo>
                <a:close/>
                <a:moveTo>
                  <a:pt x="106726" y="1602"/>
                </a:moveTo>
                <a:lnTo>
                  <a:pt x="106726" y="21115"/>
                </a:lnTo>
                <a:lnTo>
                  <a:pt x="104467" y="21115"/>
                </a:lnTo>
                <a:lnTo>
                  <a:pt x="104467" y="12776"/>
                </a:lnTo>
                <a:lnTo>
                  <a:pt x="103769" y="21115"/>
                </a:lnTo>
                <a:lnTo>
                  <a:pt x="101304" y="21115"/>
                </a:lnTo>
                <a:lnTo>
                  <a:pt x="100605" y="12776"/>
                </a:lnTo>
                <a:lnTo>
                  <a:pt x="100605" y="21115"/>
                </a:lnTo>
                <a:lnTo>
                  <a:pt x="98387" y="21115"/>
                </a:lnTo>
                <a:lnTo>
                  <a:pt x="98387" y="1602"/>
                </a:lnTo>
                <a:lnTo>
                  <a:pt x="102002" y="1602"/>
                </a:lnTo>
                <a:lnTo>
                  <a:pt x="102536" y="8216"/>
                </a:lnTo>
                <a:lnTo>
                  <a:pt x="103070" y="1602"/>
                </a:lnTo>
                <a:close/>
                <a:moveTo>
                  <a:pt x="116421" y="1602"/>
                </a:moveTo>
                <a:lnTo>
                  <a:pt x="116421" y="21115"/>
                </a:lnTo>
                <a:lnTo>
                  <a:pt x="114162" y="21115"/>
                </a:lnTo>
                <a:lnTo>
                  <a:pt x="114162" y="12776"/>
                </a:lnTo>
                <a:lnTo>
                  <a:pt x="113505" y="21115"/>
                </a:lnTo>
                <a:lnTo>
                  <a:pt x="110999" y="21115"/>
                </a:lnTo>
                <a:lnTo>
                  <a:pt x="110300" y="12776"/>
                </a:lnTo>
                <a:lnTo>
                  <a:pt x="110300" y="21115"/>
                </a:lnTo>
                <a:lnTo>
                  <a:pt x="108082" y="21115"/>
                </a:lnTo>
                <a:lnTo>
                  <a:pt x="108082" y="1602"/>
                </a:lnTo>
                <a:lnTo>
                  <a:pt x="111697" y="1602"/>
                </a:lnTo>
                <a:lnTo>
                  <a:pt x="112231" y="8216"/>
                </a:lnTo>
                <a:lnTo>
                  <a:pt x="112806" y="1602"/>
                </a:lnTo>
                <a:close/>
                <a:moveTo>
                  <a:pt x="9695" y="22183"/>
                </a:moveTo>
                <a:lnTo>
                  <a:pt x="9695" y="41696"/>
                </a:lnTo>
                <a:lnTo>
                  <a:pt x="7436" y="41696"/>
                </a:lnTo>
                <a:lnTo>
                  <a:pt x="7436" y="33357"/>
                </a:lnTo>
                <a:lnTo>
                  <a:pt x="6778" y="41696"/>
                </a:lnTo>
                <a:lnTo>
                  <a:pt x="4272" y="41696"/>
                </a:lnTo>
                <a:lnTo>
                  <a:pt x="3615" y="33357"/>
                </a:lnTo>
                <a:lnTo>
                  <a:pt x="3615" y="41696"/>
                </a:lnTo>
                <a:lnTo>
                  <a:pt x="1356" y="41696"/>
                </a:lnTo>
                <a:lnTo>
                  <a:pt x="1356" y="22183"/>
                </a:lnTo>
                <a:lnTo>
                  <a:pt x="4971" y="22183"/>
                </a:lnTo>
                <a:lnTo>
                  <a:pt x="5546" y="28797"/>
                </a:lnTo>
                <a:lnTo>
                  <a:pt x="6080" y="22183"/>
                </a:lnTo>
                <a:close/>
                <a:moveTo>
                  <a:pt x="19390" y="22183"/>
                </a:moveTo>
                <a:lnTo>
                  <a:pt x="19390" y="41696"/>
                </a:lnTo>
                <a:lnTo>
                  <a:pt x="17172" y="41696"/>
                </a:lnTo>
                <a:lnTo>
                  <a:pt x="17172" y="33357"/>
                </a:lnTo>
                <a:lnTo>
                  <a:pt x="16473" y="41696"/>
                </a:lnTo>
                <a:lnTo>
                  <a:pt x="13967" y="41696"/>
                </a:lnTo>
                <a:lnTo>
                  <a:pt x="13310" y="33357"/>
                </a:lnTo>
                <a:lnTo>
                  <a:pt x="13310" y="41696"/>
                </a:lnTo>
                <a:lnTo>
                  <a:pt x="11051" y="41696"/>
                </a:lnTo>
                <a:lnTo>
                  <a:pt x="11051" y="22183"/>
                </a:lnTo>
                <a:lnTo>
                  <a:pt x="14707" y="22183"/>
                </a:lnTo>
                <a:lnTo>
                  <a:pt x="15241" y="28797"/>
                </a:lnTo>
                <a:lnTo>
                  <a:pt x="15775" y="22183"/>
                </a:lnTo>
                <a:close/>
                <a:moveTo>
                  <a:pt x="29126" y="22183"/>
                </a:moveTo>
                <a:lnTo>
                  <a:pt x="29126" y="41696"/>
                </a:lnTo>
                <a:lnTo>
                  <a:pt x="26866" y="41696"/>
                </a:lnTo>
                <a:lnTo>
                  <a:pt x="26866" y="33357"/>
                </a:lnTo>
                <a:lnTo>
                  <a:pt x="26168" y="41696"/>
                </a:lnTo>
                <a:lnTo>
                  <a:pt x="23703" y="41696"/>
                </a:lnTo>
                <a:lnTo>
                  <a:pt x="23005" y="33357"/>
                </a:lnTo>
                <a:lnTo>
                  <a:pt x="23005" y="41696"/>
                </a:lnTo>
                <a:lnTo>
                  <a:pt x="20745" y="41696"/>
                </a:lnTo>
                <a:lnTo>
                  <a:pt x="20745" y="22183"/>
                </a:lnTo>
                <a:lnTo>
                  <a:pt x="24402" y="22183"/>
                </a:lnTo>
                <a:lnTo>
                  <a:pt x="24936" y="28797"/>
                </a:lnTo>
                <a:lnTo>
                  <a:pt x="25470" y="22183"/>
                </a:lnTo>
                <a:close/>
                <a:moveTo>
                  <a:pt x="38821" y="22183"/>
                </a:moveTo>
                <a:lnTo>
                  <a:pt x="38821" y="41696"/>
                </a:lnTo>
                <a:lnTo>
                  <a:pt x="36561" y="41696"/>
                </a:lnTo>
                <a:lnTo>
                  <a:pt x="36561" y="33357"/>
                </a:lnTo>
                <a:lnTo>
                  <a:pt x="35863" y="41696"/>
                </a:lnTo>
                <a:lnTo>
                  <a:pt x="33398" y="41696"/>
                </a:lnTo>
                <a:lnTo>
                  <a:pt x="32700" y="33357"/>
                </a:lnTo>
                <a:lnTo>
                  <a:pt x="32700" y="41696"/>
                </a:lnTo>
                <a:lnTo>
                  <a:pt x="30440" y="41696"/>
                </a:lnTo>
                <a:lnTo>
                  <a:pt x="30440" y="22183"/>
                </a:lnTo>
                <a:lnTo>
                  <a:pt x="34097" y="22183"/>
                </a:lnTo>
                <a:lnTo>
                  <a:pt x="34631" y="28797"/>
                </a:lnTo>
                <a:lnTo>
                  <a:pt x="35165" y="22183"/>
                </a:lnTo>
                <a:close/>
                <a:moveTo>
                  <a:pt x="48516" y="22183"/>
                </a:moveTo>
                <a:lnTo>
                  <a:pt x="48516" y="41696"/>
                </a:lnTo>
                <a:lnTo>
                  <a:pt x="46256" y="41696"/>
                </a:lnTo>
                <a:lnTo>
                  <a:pt x="46256" y="33357"/>
                </a:lnTo>
                <a:lnTo>
                  <a:pt x="45558" y="41696"/>
                </a:lnTo>
                <a:lnTo>
                  <a:pt x="43093" y="41696"/>
                </a:lnTo>
                <a:lnTo>
                  <a:pt x="42436" y="33357"/>
                </a:lnTo>
                <a:lnTo>
                  <a:pt x="42436" y="41696"/>
                </a:lnTo>
                <a:lnTo>
                  <a:pt x="40176" y="41696"/>
                </a:lnTo>
                <a:lnTo>
                  <a:pt x="40176" y="22183"/>
                </a:lnTo>
                <a:lnTo>
                  <a:pt x="43791" y="22183"/>
                </a:lnTo>
                <a:lnTo>
                  <a:pt x="44326" y="28797"/>
                </a:lnTo>
                <a:lnTo>
                  <a:pt x="44860" y="22183"/>
                </a:lnTo>
                <a:close/>
                <a:moveTo>
                  <a:pt x="58211" y="22183"/>
                </a:moveTo>
                <a:lnTo>
                  <a:pt x="58211" y="41696"/>
                </a:lnTo>
                <a:lnTo>
                  <a:pt x="55951" y="41696"/>
                </a:lnTo>
                <a:lnTo>
                  <a:pt x="55951" y="33357"/>
                </a:lnTo>
                <a:lnTo>
                  <a:pt x="55294" y="41696"/>
                </a:lnTo>
                <a:lnTo>
                  <a:pt x="52788" y="41696"/>
                </a:lnTo>
                <a:lnTo>
                  <a:pt x="52131" y="33357"/>
                </a:lnTo>
                <a:lnTo>
                  <a:pt x="52131" y="41696"/>
                </a:lnTo>
                <a:lnTo>
                  <a:pt x="49871" y="41696"/>
                </a:lnTo>
                <a:lnTo>
                  <a:pt x="49871" y="22183"/>
                </a:lnTo>
                <a:lnTo>
                  <a:pt x="53486" y="22183"/>
                </a:lnTo>
                <a:lnTo>
                  <a:pt x="54020" y="28797"/>
                </a:lnTo>
                <a:lnTo>
                  <a:pt x="54596" y="22183"/>
                </a:lnTo>
                <a:close/>
                <a:moveTo>
                  <a:pt x="67906" y="22183"/>
                </a:moveTo>
                <a:lnTo>
                  <a:pt x="67906" y="41696"/>
                </a:lnTo>
                <a:lnTo>
                  <a:pt x="65646" y="41696"/>
                </a:lnTo>
                <a:lnTo>
                  <a:pt x="65646" y="33357"/>
                </a:lnTo>
                <a:lnTo>
                  <a:pt x="64989" y="41696"/>
                </a:lnTo>
                <a:lnTo>
                  <a:pt x="62483" y="41696"/>
                </a:lnTo>
                <a:lnTo>
                  <a:pt x="61826" y="33357"/>
                </a:lnTo>
                <a:lnTo>
                  <a:pt x="61826" y="41696"/>
                </a:lnTo>
                <a:lnTo>
                  <a:pt x="59566" y="41696"/>
                </a:lnTo>
                <a:lnTo>
                  <a:pt x="59566" y="22183"/>
                </a:lnTo>
                <a:lnTo>
                  <a:pt x="63181" y="22183"/>
                </a:lnTo>
                <a:lnTo>
                  <a:pt x="63715" y="28797"/>
                </a:lnTo>
                <a:lnTo>
                  <a:pt x="64290" y="22183"/>
                </a:lnTo>
                <a:close/>
                <a:moveTo>
                  <a:pt x="77600" y="22183"/>
                </a:moveTo>
                <a:lnTo>
                  <a:pt x="77600" y="41696"/>
                </a:lnTo>
                <a:lnTo>
                  <a:pt x="75341" y="41696"/>
                </a:lnTo>
                <a:lnTo>
                  <a:pt x="75341" y="33357"/>
                </a:lnTo>
                <a:lnTo>
                  <a:pt x="74684" y="41696"/>
                </a:lnTo>
                <a:lnTo>
                  <a:pt x="72178" y="41696"/>
                </a:lnTo>
                <a:lnTo>
                  <a:pt x="71521" y="33357"/>
                </a:lnTo>
                <a:lnTo>
                  <a:pt x="71521" y="41696"/>
                </a:lnTo>
                <a:lnTo>
                  <a:pt x="69261" y="41696"/>
                </a:lnTo>
                <a:lnTo>
                  <a:pt x="69261" y="22183"/>
                </a:lnTo>
                <a:lnTo>
                  <a:pt x="72876" y="22183"/>
                </a:lnTo>
                <a:lnTo>
                  <a:pt x="73451" y="28797"/>
                </a:lnTo>
                <a:lnTo>
                  <a:pt x="73985" y="22183"/>
                </a:lnTo>
                <a:close/>
                <a:moveTo>
                  <a:pt x="87295" y="22183"/>
                </a:moveTo>
                <a:lnTo>
                  <a:pt x="87295" y="41696"/>
                </a:lnTo>
                <a:lnTo>
                  <a:pt x="85077" y="41696"/>
                </a:lnTo>
                <a:lnTo>
                  <a:pt x="85077" y="33357"/>
                </a:lnTo>
                <a:lnTo>
                  <a:pt x="84379" y="41696"/>
                </a:lnTo>
                <a:lnTo>
                  <a:pt x="81914" y="41696"/>
                </a:lnTo>
                <a:lnTo>
                  <a:pt x="81216" y="33357"/>
                </a:lnTo>
                <a:lnTo>
                  <a:pt x="81216" y="41696"/>
                </a:lnTo>
                <a:lnTo>
                  <a:pt x="78956" y="41696"/>
                </a:lnTo>
                <a:lnTo>
                  <a:pt x="78956" y="22183"/>
                </a:lnTo>
                <a:lnTo>
                  <a:pt x="82612" y="22183"/>
                </a:lnTo>
                <a:lnTo>
                  <a:pt x="83146" y="28797"/>
                </a:lnTo>
                <a:lnTo>
                  <a:pt x="83680" y="22183"/>
                </a:lnTo>
                <a:close/>
                <a:moveTo>
                  <a:pt x="96990" y="22183"/>
                </a:moveTo>
                <a:lnTo>
                  <a:pt x="96990" y="41696"/>
                </a:lnTo>
                <a:lnTo>
                  <a:pt x="94772" y="41696"/>
                </a:lnTo>
                <a:lnTo>
                  <a:pt x="94772" y="33357"/>
                </a:lnTo>
                <a:lnTo>
                  <a:pt x="94074" y="41696"/>
                </a:lnTo>
                <a:lnTo>
                  <a:pt x="91609" y="41696"/>
                </a:lnTo>
                <a:lnTo>
                  <a:pt x="90910" y="33357"/>
                </a:lnTo>
                <a:lnTo>
                  <a:pt x="90910" y="41696"/>
                </a:lnTo>
                <a:lnTo>
                  <a:pt x="88651" y="41696"/>
                </a:lnTo>
                <a:lnTo>
                  <a:pt x="88651" y="22183"/>
                </a:lnTo>
                <a:lnTo>
                  <a:pt x="92307" y="22183"/>
                </a:lnTo>
                <a:lnTo>
                  <a:pt x="92841" y="28797"/>
                </a:lnTo>
                <a:lnTo>
                  <a:pt x="93375" y="22183"/>
                </a:lnTo>
                <a:close/>
                <a:moveTo>
                  <a:pt x="106726" y="22183"/>
                </a:moveTo>
                <a:lnTo>
                  <a:pt x="106726" y="41696"/>
                </a:lnTo>
                <a:lnTo>
                  <a:pt x="104467" y="41696"/>
                </a:lnTo>
                <a:lnTo>
                  <a:pt x="104467" y="33357"/>
                </a:lnTo>
                <a:lnTo>
                  <a:pt x="103769" y="41696"/>
                </a:lnTo>
                <a:lnTo>
                  <a:pt x="101304" y="41696"/>
                </a:lnTo>
                <a:lnTo>
                  <a:pt x="100605" y="33357"/>
                </a:lnTo>
                <a:lnTo>
                  <a:pt x="100605" y="41696"/>
                </a:lnTo>
                <a:lnTo>
                  <a:pt x="98387" y="41696"/>
                </a:lnTo>
                <a:lnTo>
                  <a:pt x="98387" y="22183"/>
                </a:lnTo>
                <a:lnTo>
                  <a:pt x="102002" y="22183"/>
                </a:lnTo>
                <a:lnTo>
                  <a:pt x="102536" y="28797"/>
                </a:lnTo>
                <a:lnTo>
                  <a:pt x="103070" y="22183"/>
                </a:lnTo>
                <a:close/>
                <a:moveTo>
                  <a:pt x="116421" y="22183"/>
                </a:moveTo>
                <a:lnTo>
                  <a:pt x="116421" y="41696"/>
                </a:lnTo>
                <a:lnTo>
                  <a:pt x="114162" y="41696"/>
                </a:lnTo>
                <a:lnTo>
                  <a:pt x="114162" y="33357"/>
                </a:lnTo>
                <a:lnTo>
                  <a:pt x="113505" y="41696"/>
                </a:lnTo>
                <a:lnTo>
                  <a:pt x="110999" y="41696"/>
                </a:lnTo>
                <a:lnTo>
                  <a:pt x="110300" y="33357"/>
                </a:lnTo>
                <a:lnTo>
                  <a:pt x="110300" y="41696"/>
                </a:lnTo>
                <a:lnTo>
                  <a:pt x="108082" y="41696"/>
                </a:lnTo>
                <a:lnTo>
                  <a:pt x="108082" y="22183"/>
                </a:lnTo>
                <a:lnTo>
                  <a:pt x="111697" y="22183"/>
                </a:lnTo>
                <a:lnTo>
                  <a:pt x="112231" y="28797"/>
                </a:lnTo>
                <a:lnTo>
                  <a:pt x="112806" y="22183"/>
                </a:lnTo>
                <a:close/>
                <a:moveTo>
                  <a:pt x="9695" y="42764"/>
                </a:moveTo>
                <a:lnTo>
                  <a:pt x="9695" y="62278"/>
                </a:lnTo>
                <a:lnTo>
                  <a:pt x="7436" y="62278"/>
                </a:lnTo>
                <a:lnTo>
                  <a:pt x="7436" y="53938"/>
                </a:lnTo>
                <a:lnTo>
                  <a:pt x="6778" y="62278"/>
                </a:lnTo>
                <a:lnTo>
                  <a:pt x="4272" y="62278"/>
                </a:lnTo>
                <a:lnTo>
                  <a:pt x="3615" y="53938"/>
                </a:lnTo>
                <a:lnTo>
                  <a:pt x="3615" y="62278"/>
                </a:lnTo>
                <a:lnTo>
                  <a:pt x="1356" y="62278"/>
                </a:lnTo>
                <a:lnTo>
                  <a:pt x="1356" y="42764"/>
                </a:lnTo>
                <a:lnTo>
                  <a:pt x="4971" y="42764"/>
                </a:lnTo>
                <a:lnTo>
                  <a:pt x="5546" y="49378"/>
                </a:lnTo>
                <a:lnTo>
                  <a:pt x="6080" y="42764"/>
                </a:lnTo>
                <a:close/>
                <a:moveTo>
                  <a:pt x="19390" y="42764"/>
                </a:moveTo>
                <a:lnTo>
                  <a:pt x="19390" y="62278"/>
                </a:lnTo>
                <a:lnTo>
                  <a:pt x="17172" y="62278"/>
                </a:lnTo>
                <a:lnTo>
                  <a:pt x="17172" y="53938"/>
                </a:lnTo>
                <a:lnTo>
                  <a:pt x="16473" y="62278"/>
                </a:lnTo>
                <a:lnTo>
                  <a:pt x="13967" y="62278"/>
                </a:lnTo>
                <a:lnTo>
                  <a:pt x="13310" y="53938"/>
                </a:lnTo>
                <a:lnTo>
                  <a:pt x="13310" y="62278"/>
                </a:lnTo>
                <a:lnTo>
                  <a:pt x="11051" y="62278"/>
                </a:lnTo>
                <a:lnTo>
                  <a:pt x="11051" y="42764"/>
                </a:lnTo>
                <a:lnTo>
                  <a:pt x="14707" y="42764"/>
                </a:lnTo>
                <a:lnTo>
                  <a:pt x="15241" y="49378"/>
                </a:lnTo>
                <a:lnTo>
                  <a:pt x="15775" y="42764"/>
                </a:lnTo>
                <a:close/>
                <a:moveTo>
                  <a:pt x="29126" y="42764"/>
                </a:moveTo>
                <a:lnTo>
                  <a:pt x="29126" y="62278"/>
                </a:lnTo>
                <a:lnTo>
                  <a:pt x="26866" y="62278"/>
                </a:lnTo>
                <a:lnTo>
                  <a:pt x="26866" y="53938"/>
                </a:lnTo>
                <a:lnTo>
                  <a:pt x="26168" y="62278"/>
                </a:lnTo>
                <a:lnTo>
                  <a:pt x="23703" y="62278"/>
                </a:lnTo>
                <a:lnTo>
                  <a:pt x="23005" y="53938"/>
                </a:lnTo>
                <a:lnTo>
                  <a:pt x="23005" y="62278"/>
                </a:lnTo>
                <a:lnTo>
                  <a:pt x="20745" y="62278"/>
                </a:lnTo>
                <a:lnTo>
                  <a:pt x="20745" y="42764"/>
                </a:lnTo>
                <a:lnTo>
                  <a:pt x="24402" y="42764"/>
                </a:lnTo>
                <a:lnTo>
                  <a:pt x="24936" y="49378"/>
                </a:lnTo>
                <a:lnTo>
                  <a:pt x="25470" y="42764"/>
                </a:lnTo>
                <a:close/>
                <a:moveTo>
                  <a:pt x="38821" y="42764"/>
                </a:moveTo>
                <a:lnTo>
                  <a:pt x="38821" y="62278"/>
                </a:lnTo>
                <a:lnTo>
                  <a:pt x="36561" y="62278"/>
                </a:lnTo>
                <a:lnTo>
                  <a:pt x="36561" y="53938"/>
                </a:lnTo>
                <a:lnTo>
                  <a:pt x="35863" y="62278"/>
                </a:lnTo>
                <a:lnTo>
                  <a:pt x="33398" y="62278"/>
                </a:lnTo>
                <a:lnTo>
                  <a:pt x="32700" y="53938"/>
                </a:lnTo>
                <a:lnTo>
                  <a:pt x="32700" y="62278"/>
                </a:lnTo>
                <a:lnTo>
                  <a:pt x="30440" y="62278"/>
                </a:lnTo>
                <a:lnTo>
                  <a:pt x="30440" y="42764"/>
                </a:lnTo>
                <a:lnTo>
                  <a:pt x="34097" y="42764"/>
                </a:lnTo>
                <a:lnTo>
                  <a:pt x="34631" y="49378"/>
                </a:lnTo>
                <a:lnTo>
                  <a:pt x="35165" y="42764"/>
                </a:lnTo>
                <a:close/>
                <a:moveTo>
                  <a:pt x="48516" y="42764"/>
                </a:moveTo>
                <a:lnTo>
                  <a:pt x="48516" y="62278"/>
                </a:lnTo>
                <a:lnTo>
                  <a:pt x="46256" y="62278"/>
                </a:lnTo>
                <a:lnTo>
                  <a:pt x="46256" y="53938"/>
                </a:lnTo>
                <a:lnTo>
                  <a:pt x="45558" y="62278"/>
                </a:lnTo>
                <a:lnTo>
                  <a:pt x="43093" y="62278"/>
                </a:lnTo>
                <a:lnTo>
                  <a:pt x="42436" y="53938"/>
                </a:lnTo>
                <a:lnTo>
                  <a:pt x="42436" y="62278"/>
                </a:lnTo>
                <a:lnTo>
                  <a:pt x="40176" y="62278"/>
                </a:lnTo>
                <a:lnTo>
                  <a:pt x="40176" y="42764"/>
                </a:lnTo>
                <a:lnTo>
                  <a:pt x="43791" y="42764"/>
                </a:lnTo>
                <a:lnTo>
                  <a:pt x="44326" y="49378"/>
                </a:lnTo>
                <a:lnTo>
                  <a:pt x="44860" y="42764"/>
                </a:lnTo>
                <a:close/>
                <a:moveTo>
                  <a:pt x="58211" y="42764"/>
                </a:moveTo>
                <a:lnTo>
                  <a:pt x="58211" y="62278"/>
                </a:lnTo>
                <a:lnTo>
                  <a:pt x="55951" y="62278"/>
                </a:lnTo>
                <a:lnTo>
                  <a:pt x="55951" y="53938"/>
                </a:lnTo>
                <a:lnTo>
                  <a:pt x="55294" y="62278"/>
                </a:lnTo>
                <a:lnTo>
                  <a:pt x="52788" y="62278"/>
                </a:lnTo>
                <a:lnTo>
                  <a:pt x="52131" y="53938"/>
                </a:lnTo>
                <a:lnTo>
                  <a:pt x="52131" y="62278"/>
                </a:lnTo>
                <a:lnTo>
                  <a:pt x="49871" y="62278"/>
                </a:lnTo>
                <a:lnTo>
                  <a:pt x="49871" y="42764"/>
                </a:lnTo>
                <a:lnTo>
                  <a:pt x="53486" y="42764"/>
                </a:lnTo>
                <a:lnTo>
                  <a:pt x="54020" y="49378"/>
                </a:lnTo>
                <a:lnTo>
                  <a:pt x="54596" y="42764"/>
                </a:lnTo>
                <a:close/>
                <a:moveTo>
                  <a:pt x="67906" y="42764"/>
                </a:moveTo>
                <a:lnTo>
                  <a:pt x="67906" y="62278"/>
                </a:lnTo>
                <a:lnTo>
                  <a:pt x="65646" y="62278"/>
                </a:lnTo>
                <a:lnTo>
                  <a:pt x="65646" y="53938"/>
                </a:lnTo>
                <a:lnTo>
                  <a:pt x="64989" y="62278"/>
                </a:lnTo>
                <a:lnTo>
                  <a:pt x="62483" y="62278"/>
                </a:lnTo>
                <a:lnTo>
                  <a:pt x="61826" y="53938"/>
                </a:lnTo>
                <a:lnTo>
                  <a:pt x="61826" y="62278"/>
                </a:lnTo>
                <a:lnTo>
                  <a:pt x="59566" y="62278"/>
                </a:lnTo>
                <a:lnTo>
                  <a:pt x="59566" y="42764"/>
                </a:lnTo>
                <a:lnTo>
                  <a:pt x="63181" y="42764"/>
                </a:lnTo>
                <a:lnTo>
                  <a:pt x="63715" y="49378"/>
                </a:lnTo>
                <a:lnTo>
                  <a:pt x="64290" y="42764"/>
                </a:lnTo>
                <a:close/>
                <a:moveTo>
                  <a:pt x="77600" y="42764"/>
                </a:moveTo>
                <a:lnTo>
                  <a:pt x="77600" y="62278"/>
                </a:lnTo>
                <a:lnTo>
                  <a:pt x="75341" y="62278"/>
                </a:lnTo>
                <a:lnTo>
                  <a:pt x="75341" y="53938"/>
                </a:lnTo>
                <a:lnTo>
                  <a:pt x="74684" y="62278"/>
                </a:lnTo>
                <a:lnTo>
                  <a:pt x="72178" y="62278"/>
                </a:lnTo>
                <a:lnTo>
                  <a:pt x="71521" y="53938"/>
                </a:lnTo>
                <a:lnTo>
                  <a:pt x="71521" y="62278"/>
                </a:lnTo>
                <a:lnTo>
                  <a:pt x="69261" y="62278"/>
                </a:lnTo>
                <a:lnTo>
                  <a:pt x="69261" y="42764"/>
                </a:lnTo>
                <a:lnTo>
                  <a:pt x="72876" y="42764"/>
                </a:lnTo>
                <a:lnTo>
                  <a:pt x="73451" y="49378"/>
                </a:lnTo>
                <a:lnTo>
                  <a:pt x="73985" y="42764"/>
                </a:lnTo>
                <a:close/>
                <a:moveTo>
                  <a:pt x="87295" y="42764"/>
                </a:moveTo>
                <a:lnTo>
                  <a:pt x="87295" y="62278"/>
                </a:lnTo>
                <a:lnTo>
                  <a:pt x="85077" y="62278"/>
                </a:lnTo>
                <a:lnTo>
                  <a:pt x="85077" y="53938"/>
                </a:lnTo>
                <a:lnTo>
                  <a:pt x="84379" y="62278"/>
                </a:lnTo>
                <a:lnTo>
                  <a:pt x="81914" y="62278"/>
                </a:lnTo>
                <a:lnTo>
                  <a:pt x="81216" y="53938"/>
                </a:lnTo>
                <a:lnTo>
                  <a:pt x="81216" y="62278"/>
                </a:lnTo>
                <a:lnTo>
                  <a:pt x="78956" y="62278"/>
                </a:lnTo>
                <a:lnTo>
                  <a:pt x="78956" y="42764"/>
                </a:lnTo>
                <a:lnTo>
                  <a:pt x="82612" y="42764"/>
                </a:lnTo>
                <a:lnTo>
                  <a:pt x="83146" y="49378"/>
                </a:lnTo>
                <a:lnTo>
                  <a:pt x="83680" y="42764"/>
                </a:lnTo>
                <a:close/>
                <a:moveTo>
                  <a:pt x="96990" y="42764"/>
                </a:moveTo>
                <a:lnTo>
                  <a:pt x="96990" y="62278"/>
                </a:lnTo>
                <a:lnTo>
                  <a:pt x="94772" y="62278"/>
                </a:lnTo>
                <a:lnTo>
                  <a:pt x="94772" y="53938"/>
                </a:lnTo>
                <a:lnTo>
                  <a:pt x="94074" y="62278"/>
                </a:lnTo>
                <a:lnTo>
                  <a:pt x="91609" y="62278"/>
                </a:lnTo>
                <a:lnTo>
                  <a:pt x="90910" y="53938"/>
                </a:lnTo>
                <a:lnTo>
                  <a:pt x="90910" y="62278"/>
                </a:lnTo>
                <a:lnTo>
                  <a:pt x="88651" y="62278"/>
                </a:lnTo>
                <a:lnTo>
                  <a:pt x="88651" y="42764"/>
                </a:lnTo>
                <a:lnTo>
                  <a:pt x="92307" y="42764"/>
                </a:lnTo>
                <a:lnTo>
                  <a:pt x="92841" y="49378"/>
                </a:lnTo>
                <a:lnTo>
                  <a:pt x="93375" y="42764"/>
                </a:lnTo>
                <a:close/>
                <a:moveTo>
                  <a:pt x="106726" y="42764"/>
                </a:moveTo>
                <a:lnTo>
                  <a:pt x="106726" y="62278"/>
                </a:lnTo>
                <a:lnTo>
                  <a:pt x="104467" y="62278"/>
                </a:lnTo>
                <a:lnTo>
                  <a:pt x="104467" y="53938"/>
                </a:lnTo>
                <a:lnTo>
                  <a:pt x="103769" y="62278"/>
                </a:lnTo>
                <a:lnTo>
                  <a:pt x="101304" y="62278"/>
                </a:lnTo>
                <a:lnTo>
                  <a:pt x="100605" y="53938"/>
                </a:lnTo>
                <a:lnTo>
                  <a:pt x="100605" y="62278"/>
                </a:lnTo>
                <a:lnTo>
                  <a:pt x="98387" y="62278"/>
                </a:lnTo>
                <a:lnTo>
                  <a:pt x="98387" y="42764"/>
                </a:lnTo>
                <a:lnTo>
                  <a:pt x="102002" y="42764"/>
                </a:lnTo>
                <a:lnTo>
                  <a:pt x="102536" y="49378"/>
                </a:lnTo>
                <a:lnTo>
                  <a:pt x="103070" y="42764"/>
                </a:lnTo>
                <a:close/>
                <a:moveTo>
                  <a:pt x="116421" y="42764"/>
                </a:moveTo>
                <a:lnTo>
                  <a:pt x="116421" y="62278"/>
                </a:lnTo>
                <a:lnTo>
                  <a:pt x="114162" y="62278"/>
                </a:lnTo>
                <a:lnTo>
                  <a:pt x="114162" y="53938"/>
                </a:lnTo>
                <a:lnTo>
                  <a:pt x="113505" y="62278"/>
                </a:lnTo>
                <a:lnTo>
                  <a:pt x="110999" y="62278"/>
                </a:lnTo>
                <a:lnTo>
                  <a:pt x="110300" y="53938"/>
                </a:lnTo>
                <a:lnTo>
                  <a:pt x="110300" y="62278"/>
                </a:lnTo>
                <a:lnTo>
                  <a:pt x="108082" y="62278"/>
                </a:lnTo>
                <a:lnTo>
                  <a:pt x="108082" y="42764"/>
                </a:lnTo>
                <a:lnTo>
                  <a:pt x="111697" y="42764"/>
                </a:lnTo>
                <a:lnTo>
                  <a:pt x="112231" y="49378"/>
                </a:lnTo>
                <a:lnTo>
                  <a:pt x="112806" y="42764"/>
                </a:lnTo>
                <a:close/>
                <a:moveTo>
                  <a:pt x="9695" y="63346"/>
                </a:moveTo>
                <a:lnTo>
                  <a:pt x="9695" y="82859"/>
                </a:lnTo>
                <a:lnTo>
                  <a:pt x="7436" y="82859"/>
                </a:lnTo>
                <a:lnTo>
                  <a:pt x="7436" y="74519"/>
                </a:lnTo>
                <a:lnTo>
                  <a:pt x="6778" y="82859"/>
                </a:lnTo>
                <a:lnTo>
                  <a:pt x="4272" y="82859"/>
                </a:lnTo>
                <a:lnTo>
                  <a:pt x="3615" y="74519"/>
                </a:lnTo>
                <a:lnTo>
                  <a:pt x="3615" y="82859"/>
                </a:lnTo>
                <a:lnTo>
                  <a:pt x="1356" y="82859"/>
                </a:lnTo>
                <a:lnTo>
                  <a:pt x="1356" y="63346"/>
                </a:lnTo>
                <a:lnTo>
                  <a:pt x="4971" y="63346"/>
                </a:lnTo>
                <a:lnTo>
                  <a:pt x="5546" y="70001"/>
                </a:lnTo>
                <a:lnTo>
                  <a:pt x="6080" y="63346"/>
                </a:lnTo>
                <a:close/>
                <a:moveTo>
                  <a:pt x="19390" y="63346"/>
                </a:moveTo>
                <a:lnTo>
                  <a:pt x="19390" y="82859"/>
                </a:lnTo>
                <a:lnTo>
                  <a:pt x="17172" y="82859"/>
                </a:lnTo>
                <a:lnTo>
                  <a:pt x="17172" y="74519"/>
                </a:lnTo>
                <a:lnTo>
                  <a:pt x="16473" y="82859"/>
                </a:lnTo>
                <a:lnTo>
                  <a:pt x="13967" y="82859"/>
                </a:lnTo>
                <a:lnTo>
                  <a:pt x="13310" y="74519"/>
                </a:lnTo>
                <a:lnTo>
                  <a:pt x="13310" y="82859"/>
                </a:lnTo>
                <a:lnTo>
                  <a:pt x="11051" y="82859"/>
                </a:lnTo>
                <a:lnTo>
                  <a:pt x="11051" y="63346"/>
                </a:lnTo>
                <a:lnTo>
                  <a:pt x="14707" y="63346"/>
                </a:lnTo>
                <a:lnTo>
                  <a:pt x="15241" y="70001"/>
                </a:lnTo>
                <a:lnTo>
                  <a:pt x="15775" y="63346"/>
                </a:lnTo>
                <a:close/>
                <a:moveTo>
                  <a:pt x="29126" y="63346"/>
                </a:moveTo>
                <a:lnTo>
                  <a:pt x="29126" y="82859"/>
                </a:lnTo>
                <a:lnTo>
                  <a:pt x="26866" y="82859"/>
                </a:lnTo>
                <a:lnTo>
                  <a:pt x="26866" y="74519"/>
                </a:lnTo>
                <a:lnTo>
                  <a:pt x="26168" y="82859"/>
                </a:lnTo>
                <a:lnTo>
                  <a:pt x="23703" y="82859"/>
                </a:lnTo>
                <a:lnTo>
                  <a:pt x="23005" y="74519"/>
                </a:lnTo>
                <a:lnTo>
                  <a:pt x="23005" y="82859"/>
                </a:lnTo>
                <a:lnTo>
                  <a:pt x="20745" y="82859"/>
                </a:lnTo>
                <a:lnTo>
                  <a:pt x="20745" y="63346"/>
                </a:lnTo>
                <a:lnTo>
                  <a:pt x="24402" y="63346"/>
                </a:lnTo>
                <a:lnTo>
                  <a:pt x="24936" y="70001"/>
                </a:lnTo>
                <a:lnTo>
                  <a:pt x="25470" y="63346"/>
                </a:lnTo>
                <a:close/>
                <a:moveTo>
                  <a:pt x="38821" y="63346"/>
                </a:moveTo>
                <a:lnTo>
                  <a:pt x="38821" y="82859"/>
                </a:lnTo>
                <a:lnTo>
                  <a:pt x="36561" y="82859"/>
                </a:lnTo>
                <a:lnTo>
                  <a:pt x="36561" y="74519"/>
                </a:lnTo>
                <a:lnTo>
                  <a:pt x="35863" y="82859"/>
                </a:lnTo>
                <a:lnTo>
                  <a:pt x="33398" y="82859"/>
                </a:lnTo>
                <a:lnTo>
                  <a:pt x="32700" y="74519"/>
                </a:lnTo>
                <a:lnTo>
                  <a:pt x="32700" y="82859"/>
                </a:lnTo>
                <a:lnTo>
                  <a:pt x="30440" y="82859"/>
                </a:lnTo>
                <a:lnTo>
                  <a:pt x="30440" y="63346"/>
                </a:lnTo>
                <a:lnTo>
                  <a:pt x="34097" y="63346"/>
                </a:lnTo>
                <a:lnTo>
                  <a:pt x="34631" y="70001"/>
                </a:lnTo>
                <a:lnTo>
                  <a:pt x="35165" y="63346"/>
                </a:lnTo>
                <a:close/>
                <a:moveTo>
                  <a:pt x="48516" y="63346"/>
                </a:moveTo>
                <a:lnTo>
                  <a:pt x="48516" y="82859"/>
                </a:lnTo>
                <a:lnTo>
                  <a:pt x="46256" y="82859"/>
                </a:lnTo>
                <a:lnTo>
                  <a:pt x="46256" y="74519"/>
                </a:lnTo>
                <a:lnTo>
                  <a:pt x="45558" y="82859"/>
                </a:lnTo>
                <a:lnTo>
                  <a:pt x="43093" y="82859"/>
                </a:lnTo>
                <a:lnTo>
                  <a:pt x="42436" y="74519"/>
                </a:lnTo>
                <a:lnTo>
                  <a:pt x="42436" y="82859"/>
                </a:lnTo>
                <a:lnTo>
                  <a:pt x="40176" y="82859"/>
                </a:lnTo>
                <a:lnTo>
                  <a:pt x="40176" y="63346"/>
                </a:lnTo>
                <a:lnTo>
                  <a:pt x="43791" y="63346"/>
                </a:lnTo>
                <a:lnTo>
                  <a:pt x="44326" y="70001"/>
                </a:lnTo>
                <a:lnTo>
                  <a:pt x="44860" y="63346"/>
                </a:lnTo>
                <a:close/>
                <a:moveTo>
                  <a:pt x="58211" y="63346"/>
                </a:moveTo>
                <a:lnTo>
                  <a:pt x="58211" y="82859"/>
                </a:lnTo>
                <a:lnTo>
                  <a:pt x="55951" y="82859"/>
                </a:lnTo>
                <a:lnTo>
                  <a:pt x="55951" y="74519"/>
                </a:lnTo>
                <a:lnTo>
                  <a:pt x="55294" y="82859"/>
                </a:lnTo>
                <a:lnTo>
                  <a:pt x="52788" y="82859"/>
                </a:lnTo>
                <a:lnTo>
                  <a:pt x="52131" y="74519"/>
                </a:lnTo>
                <a:lnTo>
                  <a:pt x="52131" y="82859"/>
                </a:lnTo>
                <a:lnTo>
                  <a:pt x="49871" y="82859"/>
                </a:lnTo>
                <a:lnTo>
                  <a:pt x="49871" y="63346"/>
                </a:lnTo>
                <a:lnTo>
                  <a:pt x="53486" y="63346"/>
                </a:lnTo>
                <a:lnTo>
                  <a:pt x="54020" y="70001"/>
                </a:lnTo>
                <a:lnTo>
                  <a:pt x="54596" y="63346"/>
                </a:lnTo>
                <a:close/>
                <a:moveTo>
                  <a:pt x="67906" y="63346"/>
                </a:moveTo>
                <a:lnTo>
                  <a:pt x="67906" y="82859"/>
                </a:lnTo>
                <a:lnTo>
                  <a:pt x="65646" y="82859"/>
                </a:lnTo>
                <a:lnTo>
                  <a:pt x="65646" y="74519"/>
                </a:lnTo>
                <a:lnTo>
                  <a:pt x="64989" y="82859"/>
                </a:lnTo>
                <a:lnTo>
                  <a:pt x="62483" y="82859"/>
                </a:lnTo>
                <a:lnTo>
                  <a:pt x="61826" y="74519"/>
                </a:lnTo>
                <a:lnTo>
                  <a:pt x="61826" y="82859"/>
                </a:lnTo>
                <a:lnTo>
                  <a:pt x="59566" y="82859"/>
                </a:lnTo>
                <a:lnTo>
                  <a:pt x="59566" y="63346"/>
                </a:lnTo>
                <a:lnTo>
                  <a:pt x="63181" y="63346"/>
                </a:lnTo>
                <a:lnTo>
                  <a:pt x="63715" y="70001"/>
                </a:lnTo>
                <a:lnTo>
                  <a:pt x="64290" y="63346"/>
                </a:lnTo>
                <a:close/>
                <a:moveTo>
                  <a:pt x="77600" y="63346"/>
                </a:moveTo>
                <a:lnTo>
                  <a:pt x="77600" y="82859"/>
                </a:lnTo>
                <a:lnTo>
                  <a:pt x="75341" y="82859"/>
                </a:lnTo>
                <a:lnTo>
                  <a:pt x="75341" y="74519"/>
                </a:lnTo>
                <a:lnTo>
                  <a:pt x="74684" y="82859"/>
                </a:lnTo>
                <a:lnTo>
                  <a:pt x="72178" y="82859"/>
                </a:lnTo>
                <a:lnTo>
                  <a:pt x="71521" y="74519"/>
                </a:lnTo>
                <a:lnTo>
                  <a:pt x="71521" y="82859"/>
                </a:lnTo>
                <a:lnTo>
                  <a:pt x="69261" y="82859"/>
                </a:lnTo>
                <a:lnTo>
                  <a:pt x="69261" y="63346"/>
                </a:lnTo>
                <a:lnTo>
                  <a:pt x="72876" y="63346"/>
                </a:lnTo>
                <a:lnTo>
                  <a:pt x="73451" y="70001"/>
                </a:lnTo>
                <a:lnTo>
                  <a:pt x="73985" y="63346"/>
                </a:lnTo>
                <a:close/>
                <a:moveTo>
                  <a:pt x="87295" y="63346"/>
                </a:moveTo>
                <a:lnTo>
                  <a:pt x="87295" y="82859"/>
                </a:lnTo>
                <a:lnTo>
                  <a:pt x="85077" y="82859"/>
                </a:lnTo>
                <a:lnTo>
                  <a:pt x="85077" y="74519"/>
                </a:lnTo>
                <a:lnTo>
                  <a:pt x="84379" y="82859"/>
                </a:lnTo>
                <a:lnTo>
                  <a:pt x="81914" y="82859"/>
                </a:lnTo>
                <a:lnTo>
                  <a:pt x="81216" y="74519"/>
                </a:lnTo>
                <a:lnTo>
                  <a:pt x="81216" y="82859"/>
                </a:lnTo>
                <a:lnTo>
                  <a:pt x="78956" y="82859"/>
                </a:lnTo>
                <a:lnTo>
                  <a:pt x="78956" y="63346"/>
                </a:lnTo>
                <a:lnTo>
                  <a:pt x="82612" y="63346"/>
                </a:lnTo>
                <a:lnTo>
                  <a:pt x="83146" y="70001"/>
                </a:lnTo>
                <a:lnTo>
                  <a:pt x="83680" y="63346"/>
                </a:lnTo>
                <a:close/>
                <a:moveTo>
                  <a:pt x="96990" y="63346"/>
                </a:moveTo>
                <a:lnTo>
                  <a:pt x="96990" y="82859"/>
                </a:lnTo>
                <a:lnTo>
                  <a:pt x="94772" y="82859"/>
                </a:lnTo>
                <a:lnTo>
                  <a:pt x="94772" y="74519"/>
                </a:lnTo>
                <a:lnTo>
                  <a:pt x="94074" y="82859"/>
                </a:lnTo>
                <a:lnTo>
                  <a:pt x="91609" y="82859"/>
                </a:lnTo>
                <a:lnTo>
                  <a:pt x="90910" y="74519"/>
                </a:lnTo>
                <a:lnTo>
                  <a:pt x="90910" y="82859"/>
                </a:lnTo>
                <a:lnTo>
                  <a:pt x="88651" y="82859"/>
                </a:lnTo>
                <a:lnTo>
                  <a:pt x="88651" y="63346"/>
                </a:lnTo>
                <a:lnTo>
                  <a:pt x="92307" y="63346"/>
                </a:lnTo>
                <a:lnTo>
                  <a:pt x="92841" y="70001"/>
                </a:lnTo>
                <a:lnTo>
                  <a:pt x="93375" y="63346"/>
                </a:lnTo>
                <a:close/>
                <a:moveTo>
                  <a:pt x="106726" y="63346"/>
                </a:moveTo>
                <a:lnTo>
                  <a:pt x="106726" y="82859"/>
                </a:lnTo>
                <a:lnTo>
                  <a:pt x="104467" y="82859"/>
                </a:lnTo>
                <a:lnTo>
                  <a:pt x="104467" y="74519"/>
                </a:lnTo>
                <a:lnTo>
                  <a:pt x="103769" y="82859"/>
                </a:lnTo>
                <a:lnTo>
                  <a:pt x="101304" y="82859"/>
                </a:lnTo>
                <a:lnTo>
                  <a:pt x="100605" y="74519"/>
                </a:lnTo>
                <a:lnTo>
                  <a:pt x="100605" y="82859"/>
                </a:lnTo>
                <a:lnTo>
                  <a:pt x="98387" y="82859"/>
                </a:lnTo>
                <a:lnTo>
                  <a:pt x="98387" y="63346"/>
                </a:lnTo>
                <a:lnTo>
                  <a:pt x="102002" y="63346"/>
                </a:lnTo>
                <a:lnTo>
                  <a:pt x="102536" y="70001"/>
                </a:lnTo>
                <a:lnTo>
                  <a:pt x="103070" y="63346"/>
                </a:lnTo>
                <a:close/>
                <a:moveTo>
                  <a:pt x="116421" y="63346"/>
                </a:moveTo>
                <a:lnTo>
                  <a:pt x="116421" y="82859"/>
                </a:lnTo>
                <a:lnTo>
                  <a:pt x="114162" y="82859"/>
                </a:lnTo>
                <a:lnTo>
                  <a:pt x="114162" y="74519"/>
                </a:lnTo>
                <a:lnTo>
                  <a:pt x="113505" y="82859"/>
                </a:lnTo>
                <a:lnTo>
                  <a:pt x="110999" y="82859"/>
                </a:lnTo>
                <a:lnTo>
                  <a:pt x="110300" y="74519"/>
                </a:lnTo>
                <a:lnTo>
                  <a:pt x="110300" y="82859"/>
                </a:lnTo>
                <a:lnTo>
                  <a:pt x="108082" y="82859"/>
                </a:lnTo>
                <a:lnTo>
                  <a:pt x="108082" y="63346"/>
                </a:lnTo>
                <a:lnTo>
                  <a:pt x="111697" y="63346"/>
                </a:lnTo>
                <a:lnTo>
                  <a:pt x="112231" y="70001"/>
                </a:lnTo>
                <a:lnTo>
                  <a:pt x="112806" y="63346"/>
                </a:lnTo>
                <a:close/>
                <a:moveTo>
                  <a:pt x="9695" y="83927"/>
                </a:moveTo>
                <a:lnTo>
                  <a:pt x="9695" y="103440"/>
                </a:lnTo>
                <a:lnTo>
                  <a:pt x="7436" y="103440"/>
                </a:lnTo>
                <a:lnTo>
                  <a:pt x="7436" y="95142"/>
                </a:lnTo>
                <a:lnTo>
                  <a:pt x="6778" y="103440"/>
                </a:lnTo>
                <a:lnTo>
                  <a:pt x="4272" y="103440"/>
                </a:lnTo>
                <a:lnTo>
                  <a:pt x="3615" y="95142"/>
                </a:lnTo>
                <a:lnTo>
                  <a:pt x="3615" y="103440"/>
                </a:lnTo>
                <a:lnTo>
                  <a:pt x="1356" y="103440"/>
                </a:lnTo>
                <a:lnTo>
                  <a:pt x="1356" y="83927"/>
                </a:lnTo>
                <a:lnTo>
                  <a:pt x="4971" y="83927"/>
                </a:lnTo>
                <a:lnTo>
                  <a:pt x="5546" y="90582"/>
                </a:lnTo>
                <a:lnTo>
                  <a:pt x="6080" y="83927"/>
                </a:lnTo>
                <a:close/>
                <a:moveTo>
                  <a:pt x="19390" y="83927"/>
                </a:moveTo>
                <a:lnTo>
                  <a:pt x="19390" y="103440"/>
                </a:lnTo>
                <a:lnTo>
                  <a:pt x="17172" y="103440"/>
                </a:lnTo>
                <a:lnTo>
                  <a:pt x="17172" y="95142"/>
                </a:lnTo>
                <a:lnTo>
                  <a:pt x="16473" y="103440"/>
                </a:lnTo>
                <a:lnTo>
                  <a:pt x="13967" y="103440"/>
                </a:lnTo>
                <a:lnTo>
                  <a:pt x="13310" y="95142"/>
                </a:lnTo>
                <a:lnTo>
                  <a:pt x="13310" y="103440"/>
                </a:lnTo>
                <a:lnTo>
                  <a:pt x="11051" y="103440"/>
                </a:lnTo>
                <a:lnTo>
                  <a:pt x="11051" y="83927"/>
                </a:lnTo>
                <a:lnTo>
                  <a:pt x="14707" y="83927"/>
                </a:lnTo>
                <a:lnTo>
                  <a:pt x="15241" y="90582"/>
                </a:lnTo>
                <a:lnTo>
                  <a:pt x="15775" y="83927"/>
                </a:lnTo>
                <a:close/>
                <a:moveTo>
                  <a:pt x="29126" y="83927"/>
                </a:moveTo>
                <a:lnTo>
                  <a:pt x="29126" y="103440"/>
                </a:lnTo>
                <a:lnTo>
                  <a:pt x="26866" y="103440"/>
                </a:lnTo>
                <a:lnTo>
                  <a:pt x="26866" y="95142"/>
                </a:lnTo>
                <a:lnTo>
                  <a:pt x="26168" y="103440"/>
                </a:lnTo>
                <a:lnTo>
                  <a:pt x="23703" y="103440"/>
                </a:lnTo>
                <a:lnTo>
                  <a:pt x="23005" y="95142"/>
                </a:lnTo>
                <a:lnTo>
                  <a:pt x="23005" y="103440"/>
                </a:lnTo>
                <a:lnTo>
                  <a:pt x="20745" y="103440"/>
                </a:lnTo>
                <a:lnTo>
                  <a:pt x="20745" y="83927"/>
                </a:lnTo>
                <a:lnTo>
                  <a:pt x="24402" y="83927"/>
                </a:lnTo>
                <a:lnTo>
                  <a:pt x="24936" y="90582"/>
                </a:lnTo>
                <a:lnTo>
                  <a:pt x="25470" y="83927"/>
                </a:lnTo>
                <a:close/>
                <a:moveTo>
                  <a:pt x="38821" y="83927"/>
                </a:moveTo>
                <a:lnTo>
                  <a:pt x="38821" y="103440"/>
                </a:lnTo>
                <a:lnTo>
                  <a:pt x="36561" y="103440"/>
                </a:lnTo>
                <a:lnTo>
                  <a:pt x="36561" y="95142"/>
                </a:lnTo>
                <a:lnTo>
                  <a:pt x="35863" y="103440"/>
                </a:lnTo>
                <a:lnTo>
                  <a:pt x="33398" y="103440"/>
                </a:lnTo>
                <a:lnTo>
                  <a:pt x="32700" y="95142"/>
                </a:lnTo>
                <a:lnTo>
                  <a:pt x="32700" y="103440"/>
                </a:lnTo>
                <a:lnTo>
                  <a:pt x="30440" y="103440"/>
                </a:lnTo>
                <a:lnTo>
                  <a:pt x="30440" y="83927"/>
                </a:lnTo>
                <a:lnTo>
                  <a:pt x="34097" y="83927"/>
                </a:lnTo>
                <a:lnTo>
                  <a:pt x="34631" y="90582"/>
                </a:lnTo>
                <a:lnTo>
                  <a:pt x="35165" y="83927"/>
                </a:lnTo>
                <a:close/>
                <a:moveTo>
                  <a:pt x="48516" y="83927"/>
                </a:moveTo>
                <a:lnTo>
                  <a:pt x="48516" y="103440"/>
                </a:lnTo>
                <a:lnTo>
                  <a:pt x="46256" y="103440"/>
                </a:lnTo>
                <a:lnTo>
                  <a:pt x="46256" y="95142"/>
                </a:lnTo>
                <a:lnTo>
                  <a:pt x="45558" y="103440"/>
                </a:lnTo>
                <a:lnTo>
                  <a:pt x="43093" y="103440"/>
                </a:lnTo>
                <a:lnTo>
                  <a:pt x="42436" y="95142"/>
                </a:lnTo>
                <a:lnTo>
                  <a:pt x="42436" y="103440"/>
                </a:lnTo>
                <a:lnTo>
                  <a:pt x="40176" y="103440"/>
                </a:lnTo>
                <a:lnTo>
                  <a:pt x="40176" y="83927"/>
                </a:lnTo>
                <a:lnTo>
                  <a:pt x="43791" y="83927"/>
                </a:lnTo>
                <a:lnTo>
                  <a:pt x="44326" y="90582"/>
                </a:lnTo>
                <a:lnTo>
                  <a:pt x="44860" y="83927"/>
                </a:lnTo>
                <a:close/>
                <a:moveTo>
                  <a:pt x="58211" y="83927"/>
                </a:moveTo>
                <a:lnTo>
                  <a:pt x="58211" y="103440"/>
                </a:lnTo>
                <a:lnTo>
                  <a:pt x="55951" y="103440"/>
                </a:lnTo>
                <a:lnTo>
                  <a:pt x="55951" y="95142"/>
                </a:lnTo>
                <a:lnTo>
                  <a:pt x="55294" y="103440"/>
                </a:lnTo>
                <a:lnTo>
                  <a:pt x="52788" y="103440"/>
                </a:lnTo>
                <a:lnTo>
                  <a:pt x="52131" y="95142"/>
                </a:lnTo>
                <a:lnTo>
                  <a:pt x="52131" y="103440"/>
                </a:lnTo>
                <a:lnTo>
                  <a:pt x="49871" y="103440"/>
                </a:lnTo>
                <a:lnTo>
                  <a:pt x="49871" y="83927"/>
                </a:lnTo>
                <a:lnTo>
                  <a:pt x="53486" y="83927"/>
                </a:lnTo>
                <a:lnTo>
                  <a:pt x="54020" y="90582"/>
                </a:lnTo>
                <a:lnTo>
                  <a:pt x="54596" y="83927"/>
                </a:lnTo>
                <a:close/>
                <a:moveTo>
                  <a:pt x="67906" y="83927"/>
                </a:moveTo>
                <a:lnTo>
                  <a:pt x="67906" y="103440"/>
                </a:lnTo>
                <a:lnTo>
                  <a:pt x="65646" y="103440"/>
                </a:lnTo>
                <a:lnTo>
                  <a:pt x="65646" y="95142"/>
                </a:lnTo>
                <a:lnTo>
                  <a:pt x="64989" y="103440"/>
                </a:lnTo>
                <a:lnTo>
                  <a:pt x="62483" y="103440"/>
                </a:lnTo>
                <a:lnTo>
                  <a:pt x="61826" y="95142"/>
                </a:lnTo>
                <a:lnTo>
                  <a:pt x="61826" y="103440"/>
                </a:lnTo>
                <a:lnTo>
                  <a:pt x="59566" y="103440"/>
                </a:lnTo>
                <a:lnTo>
                  <a:pt x="59566" y="83927"/>
                </a:lnTo>
                <a:lnTo>
                  <a:pt x="63181" y="83927"/>
                </a:lnTo>
                <a:lnTo>
                  <a:pt x="63715" y="90582"/>
                </a:lnTo>
                <a:lnTo>
                  <a:pt x="64290" y="83927"/>
                </a:lnTo>
                <a:close/>
                <a:moveTo>
                  <a:pt x="77600" y="83927"/>
                </a:moveTo>
                <a:lnTo>
                  <a:pt x="77600" y="103440"/>
                </a:lnTo>
                <a:lnTo>
                  <a:pt x="75341" y="103440"/>
                </a:lnTo>
                <a:lnTo>
                  <a:pt x="75341" y="95142"/>
                </a:lnTo>
                <a:lnTo>
                  <a:pt x="74684" y="103440"/>
                </a:lnTo>
                <a:lnTo>
                  <a:pt x="72178" y="103440"/>
                </a:lnTo>
                <a:lnTo>
                  <a:pt x="71521" y="95142"/>
                </a:lnTo>
                <a:lnTo>
                  <a:pt x="71521" y="103440"/>
                </a:lnTo>
                <a:lnTo>
                  <a:pt x="69261" y="103440"/>
                </a:lnTo>
                <a:lnTo>
                  <a:pt x="69261" y="83927"/>
                </a:lnTo>
                <a:lnTo>
                  <a:pt x="72876" y="83927"/>
                </a:lnTo>
                <a:lnTo>
                  <a:pt x="73451" y="90582"/>
                </a:lnTo>
                <a:lnTo>
                  <a:pt x="73985" y="83927"/>
                </a:lnTo>
                <a:close/>
                <a:moveTo>
                  <a:pt x="87295" y="83927"/>
                </a:moveTo>
                <a:lnTo>
                  <a:pt x="87295" y="103440"/>
                </a:lnTo>
                <a:lnTo>
                  <a:pt x="85077" y="103440"/>
                </a:lnTo>
                <a:lnTo>
                  <a:pt x="85077" y="95142"/>
                </a:lnTo>
                <a:lnTo>
                  <a:pt x="84379" y="103440"/>
                </a:lnTo>
                <a:lnTo>
                  <a:pt x="81914" y="103440"/>
                </a:lnTo>
                <a:lnTo>
                  <a:pt x="81216" y="95142"/>
                </a:lnTo>
                <a:lnTo>
                  <a:pt x="81216" y="103440"/>
                </a:lnTo>
                <a:lnTo>
                  <a:pt x="78956" y="103440"/>
                </a:lnTo>
                <a:lnTo>
                  <a:pt x="78956" y="83927"/>
                </a:lnTo>
                <a:lnTo>
                  <a:pt x="82612" y="83927"/>
                </a:lnTo>
                <a:lnTo>
                  <a:pt x="83146" y="90582"/>
                </a:lnTo>
                <a:lnTo>
                  <a:pt x="83680" y="83927"/>
                </a:lnTo>
                <a:close/>
                <a:moveTo>
                  <a:pt x="96990" y="83927"/>
                </a:moveTo>
                <a:lnTo>
                  <a:pt x="96990" y="103440"/>
                </a:lnTo>
                <a:lnTo>
                  <a:pt x="94772" y="103440"/>
                </a:lnTo>
                <a:lnTo>
                  <a:pt x="94772" y="95142"/>
                </a:lnTo>
                <a:lnTo>
                  <a:pt x="94074" y="103440"/>
                </a:lnTo>
                <a:lnTo>
                  <a:pt x="91609" y="103440"/>
                </a:lnTo>
                <a:lnTo>
                  <a:pt x="90910" y="95142"/>
                </a:lnTo>
                <a:lnTo>
                  <a:pt x="90910" y="103440"/>
                </a:lnTo>
                <a:lnTo>
                  <a:pt x="88651" y="103440"/>
                </a:lnTo>
                <a:lnTo>
                  <a:pt x="88651" y="83927"/>
                </a:lnTo>
                <a:lnTo>
                  <a:pt x="92307" y="83927"/>
                </a:lnTo>
                <a:lnTo>
                  <a:pt x="92841" y="90582"/>
                </a:lnTo>
                <a:lnTo>
                  <a:pt x="93375" y="83927"/>
                </a:lnTo>
                <a:close/>
                <a:moveTo>
                  <a:pt x="106726" y="83927"/>
                </a:moveTo>
                <a:lnTo>
                  <a:pt x="106726" y="103440"/>
                </a:lnTo>
                <a:lnTo>
                  <a:pt x="104467" y="103440"/>
                </a:lnTo>
                <a:lnTo>
                  <a:pt x="104467" y="95142"/>
                </a:lnTo>
                <a:lnTo>
                  <a:pt x="103769" y="103440"/>
                </a:lnTo>
                <a:lnTo>
                  <a:pt x="101304" y="103440"/>
                </a:lnTo>
                <a:lnTo>
                  <a:pt x="100605" y="95142"/>
                </a:lnTo>
                <a:lnTo>
                  <a:pt x="100605" y="103440"/>
                </a:lnTo>
                <a:lnTo>
                  <a:pt x="98387" y="103440"/>
                </a:lnTo>
                <a:lnTo>
                  <a:pt x="98387" y="83927"/>
                </a:lnTo>
                <a:lnTo>
                  <a:pt x="102002" y="83927"/>
                </a:lnTo>
                <a:lnTo>
                  <a:pt x="102536" y="90582"/>
                </a:lnTo>
                <a:lnTo>
                  <a:pt x="103070" y="83927"/>
                </a:lnTo>
                <a:close/>
                <a:moveTo>
                  <a:pt x="116421" y="83927"/>
                </a:moveTo>
                <a:lnTo>
                  <a:pt x="116421" y="103440"/>
                </a:lnTo>
                <a:lnTo>
                  <a:pt x="114162" y="103440"/>
                </a:lnTo>
                <a:lnTo>
                  <a:pt x="114162" y="95142"/>
                </a:lnTo>
                <a:lnTo>
                  <a:pt x="113505" y="103440"/>
                </a:lnTo>
                <a:lnTo>
                  <a:pt x="110999" y="103440"/>
                </a:lnTo>
                <a:lnTo>
                  <a:pt x="110300" y="95142"/>
                </a:lnTo>
                <a:lnTo>
                  <a:pt x="110300" y="103440"/>
                </a:lnTo>
                <a:lnTo>
                  <a:pt x="108082" y="103440"/>
                </a:lnTo>
                <a:lnTo>
                  <a:pt x="108082" y="83927"/>
                </a:lnTo>
                <a:lnTo>
                  <a:pt x="111697" y="83927"/>
                </a:lnTo>
                <a:lnTo>
                  <a:pt x="112231" y="90582"/>
                </a:lnTo>
                <a:lnTo>
                  <a:pt x="112806" y="83927"/>
                </a:lnTo>
                <a:close/>
                <a:moveTo>
                  <a:pt x="9695" y="104508"/>
                </a:moveTo>
                <a:lnTo>
                  <a:pt x="9695" y="124021"/>
                </a:lnTo>
                <a:lnTo>
                  <a:pt x="7436" y="124021"/>
                </a:lnTo>
                <a:lnTo>
                  <a:pt x="7436" y="115723"/>
                </a:lnTo>
                <a:lnTo>
                  <a:pt x="6778" y="124021"/>
                </a:lnTo>
                <a:lnTo>
                  <a:pt x="4272" y="124021"/>
                </a:lnTo>
                <a:lnTo>
                  <a:pt x="3615" y="115723"/>
                </a:lnTo>
                <a:lnTo>
                  <a:pt x="3615" y="124021"/>
                </a:lnTo>
                <a:lnTo>
                  <a:pt x="1356" y="124021"/>
                </a:lnTo>
                <a:lnTo>
                  <a:pt x="1356" y="104508"/>
                </a:lnTo>
                <a:lnTo>
                  <a:pt x="4971" y="104508"/>
                </a:lnTo>
                <a:lnTo>
                  <a:pt x="5546" y="111163"/>
                </a:lnTo>
                <a:lnTo>
                  <a:pt x="6080" y="104508"/>
                </a:lnTo>
                <a:close/>
                <a:moveTo>
                  <a:pt x="19390" y="104508"/>
                </a:moveTo>
                <a:lnTo>
                  <a:pt x="19390" y="124021"/>
                </a:lnTo>
                <a:lnTo>
                  <a:pt x="17172" y="124021"/>
                </a:lnTo>
                <a:lnTo>
                  <a:pt x="17172" y="115723"/>
                </a:lnTo>
                <a:lnTo>
                  <a:pt x="16473" y="124021"/>
                </a:lnTo>
                <a:lnTo>
                  <a:pt x="13967" y="124021"/>
                </a:lnTo>
                <a:lnTo>
                  <a:pt x="13310" y="115723"/>
                </a:lnTo>
                <a:lnTo>
                  <a:pt x="13310" y="124021"/>
                </a:lnTo>
                <a:lnTo>
                  <a:pt x="11051" y="124021"/>
                </a:lnTo>
                <a:lnTo>
                  <a:pt x="11051" y="104508"/>
                </a:lnTo>
                <a:lnTo>
                  <a:pt x="14707" y="104508"/>
                </a:lnTo>
                <a:lnTo>
                  <a:pt x="15241" y="111163"/>
                </a:lnTo>
                <a:lnTo>
                  <a:pt x="15775" y="104508"/>
                </a:lnTo>
                <a:close/>
                <a:moveTo>
                  <a:pt x="29126" y="104508"/>
                </a:moveTo>
                <a:lnTo>
                  <a:pt x="29126" y="124021"/>
                </a:lnTo>
                <a:lnTo>
                  <a:pt x="26866" y="124021"/>
                </a:lnTo>
                <a:lnTo>
                  <a:pt x="26866" y="115723"/>
                </a:lnTo>
                <a:lnTo>
                  <a:pt x="26168" y="124021"/>
                </a:lnTo>
                <a:lnTo>
                  <a:pt x="23703" y="124021"/>
                </a:lnTo>
                <a:lnTo>
                  <a:pt x="23005" y="115723"/>
                </a:lnTo>
                <a:lnTo>
                  <a:pt x="23005" y="124021"/>
                </a:lnTo>
                <a:lnTo>
                  <a:pt x="20745" y="124021"/>
                </a:lnTo>
                <a:lnTo>
                  <a:pt x="20745" y="104508"/>
                </a:lnTo>
                <a:lnTo>
                  <a:pt x="24402" y="104508"/>
                </a:lnTo>
                <a:lnTo>
                  <a:pt x="24936" y="111163"/>
                </a:lnTo>
                <a:lnTo>
                  <a:pt x="25470" y="104508"/>
                </a:lnTo>
                <a:close/>
                <a:moveTo>
                  <a:pt x="38821" y="104508"/>
                </a:moveTo>
                <a:lnTo>
                  <a:pt x="38821" y="124021"/>
                </a:lnTo>
                <a:lnTo>
                  <a:pt x="36561" y="124021"/>
                </a:lnTo>
                <a:lnTo>
                  <a:pt x="36561" y="115723"/>
                </a:lnTo>
                <a:lnTo>
                  <a:pt x="35863" y="124021"/>
                </a:lnTo>
                <a:lnTo>
                  <a:pt x="33398" y="124021"/>
                </a:lnTo>
                <a:lnTo>
                  <a:pt x="32700" y="115723"/>
                </a:lnTo>
                <a:lnTo>
                  <a:pt x="32700" y="124021"/>
                </a:lnTo>
                <a:lnTo>
                  <a:pt x="30440" y="124021"/>
                </a:lnTo>
                <a:lnTo>
                  <a:pt x="30440" y="104508"/>
                </a:lnTo>
                <a:lnTo>
                  <a:pt x="34097" y="104508"/>
                </a:lnTo>
                <a:lnTo>
                  <a:pt x="34631" y="111163"/>
                </a:lnTo>
                <a:lnTo>
                  <a:pt x="35165" y="104508"/>
                </a:lnTo>
                <a:close/>
                <a:moveTo>
                  <a:pt x="48516" y="104508"/>
                </a:moveTo>
                <a:lnTo>
                  <a:pt x="48516" y="124021"/>
                </a:lnTo>
                <a:lnTo>
                  <a:pt x="46256" y="124021"/>
                </a:lnTo>
                <a:lnTo>
                  <a:pt x="46256" y="115723"/>
                </a:lnTo>
                <a:lnTo>
                  <a:pt x="45558" y="124021"/>
                </a:lnTo>
                <a:lnTo>
                  <a:pt x="43093" y="124021"/>
                </a:lnTo>
                <a:lnTo>
                  <a:pt x="42436" y="115723"/>
                </a:lnTo>
                <a:lnTo>
                  <a:pt x="42436" y="124021"/>
                </a:lnTo>
                <a:lnTo>
                  <a:pt x="40176" y="124021"/>
                </a:lnTo>
                <a:lnTo>
                  <a:pt x="40176" y="104508"/>
                </a:lnTo>
                <a:lnTo>
                  <a:pt x="43791" y="104508"/>
                </a:lnTo>
                <a:lnTo>
                  <a:pt x="44326" y="111163"/>
                </a:lnTo>
                <a:lnTo>
                  <a:pt x="44860" y="104508"/>
                </a:lnTo>
                <a:close/>
                <a:moveTo>
                  <a:pt x="58211" y="104508"/>
                </a:moveTo>
                <a:lnTo>
                  <a:pt x="58211" y="124021"/>
                </a:lnTo>
                <a:lnTo>
                  <a:pt x="55951" y="124021"/>
                </a:lnTo>
                <a:lnTo>
                  <a:pt x="55951" y="115723"/>
                </a:lnTo>
                <a:lnTo>
                  <a:pt x="55294" y="124021"/>
                </a:lnTo>
                <a:lnTo>
                  <a:pt x="52788" y="124021"/>
                </a:lnTo>
                <a:lnTo>
                  <a:pt x="52131" y="115723"/>
                </a:lnTo>
                <a:lnTo>
                  <a:pt x="52131" y="124021"/>
                </a:lnTo>
                <a:lnTo>
                  <a:pt x="49871" y="124021"/>
                </a:lnTo>
                <a:lnTo>
                  <a:pt x="49871" y="104508"/>
                </a:lnTo>
                <a:lnTo>
                  <a:pt x="53486" y="104508"/>
                </a:lnTo>
                <a:lnTo>
                  <a:pt x="54020" y="111163"/>
                </a:lnTo>
                <a:lnTo>
                  <a:pt x="54596" y="104508"/>
                </a:lnTo>
                <a:close/>
                <a:moveTo>
                  <a:pt x="67906" y="104508"/>
                </a:moveTo>
                <a:lnTo>
                  <a:pt x="67906" y="124021"/>
                </a:lnTo>
                <a:lnTo>
                  <a:pt x="65646" y="124021"/>
                </a:lnTo>
                <a:lnTo>
                  <a:pt x="65646" y="115723"/>
                </a:lnTo>
                <a:lnTo>
                  <a:pt x="64989" y="124021"/>
                </a:lnTo>
                <a:lnTo>
                  <a:pt x="62483" y="124021"/>
                </a:lnTo>
                <a:lnTo>
                  <a:pt x="61826" y="115723"/>
                </a:lnTo>
                <a:lnTo>
                  <a:pt x="61826" y="124021"/>
                </a:lnTo>
                <a:lnTo>
                  <a:pt x="59566" y="124021"/>
                </a:lnTo>
                <a:lnTo>
                  <a:pt x="59566" y="104508"/>
                </a:lnTo>
                <a:lnTo>
                  <a:pt x="63181" y="104508"/>
                </a:lnTo>
                <a:lnTo>
                  <a:pt x="63715" y="111163"/>
                </a:lnTo>
                <a:lnTo>
                  <a:pt x="64290" y="104508"/>
                </a:lnTo>
                <a:close/>
                <a:moveTo>
                  <a:pt x="77600" y="104508"/>
                </a:moveTo>
                <a:lnTo>
                  <a:pt x="77600" y="124021"/>
                </a:lnTo>
                <a:lnTo>
                  <a:pt x="75341" y="124021"/>
                </a:lnTo>
                <a:lnTo>
                  <a:pt x="75341" y="115723"/>
                </a:lnTo>
                <a:lnTo>
                  <a:pt x="74684" y="124021"/>
                </a:lnTo>
                <a:lnTo>
                  <a:pt x="72178" y="124021"/>
                </a:lnTo>
                <a:lnTo>
                  <a:pt x="71521" y="115723"/>
                </a:lnTo>
                <a:lnTo>
                  <a:pt x="71521" y="124021"/>
                </a:lnTo>
                <a:lnTo>
                  <a:pt x="69261" y="124021"/>
                </a:lnTo>
                <a:lnTo>
                  <a:pt x="69261" y="104508"/>
                </a:lnTo>
                <a:lnTo>
                  <a:pt x="72876" y="104508"/>
                </a:lnTo>
                <a:lnTo>
                  <a:pt x="73451" y="111163"/>
                </a:lnTo>
                <a:lnTo>
                  <a:pt x="73985" y="104508"/>
                </a:lnTo>
                <a:close/>
                <a:moveTo>
                  <a:pt x="87295" y="104508"/>
                </a:moveTo>
                <a:lnTo>
                  <a:pt x="87295" y="124021"/>
                </a:lnTo>
                <a:lnTo>
                  <a:pt x="85077" y="124021"/>
                </a:lnTo>
                <a:lnTo>
                  <a:pt x="85077" y="115723"/>
                </a:lnTo>
                <a:lnTo>
                  <a:pt x="84379" y="124021"/>
                </a:lnTo>
                <a:lnTo>
                  <a:pt x="81914" y="124021"/>
                </a:lnTo>
                <a:lnTo>
                  <a:pt x="81216" y="115723"/>
                </a:lnTo>
                <a:lnTo>
                  <a:pt x="81216" y="124021"/>
                </a:lnTo>
                <a:lnTo>
                  <a:pt x="78956" y="124021"/>
                </a:lnTo>
                <a:lnTo>
                  <a:pt x="78956" y="104508"/>
                </a:lnTo>
                <a:lnTo>
                  <a:pt x="82612" y="104508"/>
                </a:lnTo>
                <a:lnTo>
                  <a:pt x="83146" y="111163"/>
                </a:lnTo>
                <a:lnTo>
                  <a:pt x="83680" y="104508"/>
                </a:lnTo>
                <a:close/>
                <a:moveTo>
                  <a:pt x="96990" y="104508"/>
                </a:moveTo>
                <a:lnTo>
                  <a:pt x="96990" y="124021"/>
                </a:lnTo>
                <a:lnTo>
                  <a:pt x="94772" y="124021"/>
                </a:lnTo>
                <a:lnTo>
                  <a:pt x="94772" y="115723"/>
                </a:lnTo>
                <a:lnTo>
                  <a:pt x="94074" y="124021"/>
                </a:lnTo>
                <a:lnTo>
                  <a:pt x="91609" y="124021"/>
                </a:lnTo>
                <a:lnTo>
                  <a:pt x="90910" y="115723"/>
                </a:lnTo>
                <a:lnTo>
                  <a:pt x="90910" y="124021"/>
                </a:lnTo>
                <a:lnTo>
                  <a:pt x="88651" y="124021"/>
                </a:lnTo>
                <a:lnTo>
                  <a:pt x="88651" y="104508"/>
                </a:lnTo>
                <a:lnTo>
                  <a:pt x="92307" y="104508"/>
                </a:lnTo>
                <a:lnTo>
                  <a:pt x="92841" y="111163"/>
                </a:lnTo>
                <a:lnTo>
                  <a:pt x="93375" y="104508"/>
                </a:lnTo>
                <a:close/>
                <a:moveTo>
                  <a:pt x="106726" y="104508"/>
                </a:moveTo>
                <a:lnTo>
                  <a:pt x="106726" y="124021"/>
                </a:lnTo>
                <a:lnTo>
                  <a:pt x="104467" y="124021"/>
                </a:lnTo>
                <a:lnTo>
                  <a:pt x="104467" y="115723"/>
                </a:lnTo>
                <a:lnTo>
                  <a:pt x="103769" y="124021"/>
                </a:lnTo>
                <a:lnTo>
                  <a:pt x="101304" y="124021"/>
                </a:lnTo>
                <a:lnTo>
                  <a:pt x="100605" y="115723"/>
                </a:lnTo>
                <a:lnTo>
                  <a:pt x="100605" y="124021"/>
                </a:lnTo>
                <a:lnTo>
                  <a:pt x="98387" y="124021"/>
                </a:lnTo>
                <a:lnTo>
                  <a:pt x="98387" y="104508"/>
                </a:lnTo>
                <a:lnTo>
                  <a:pt x="102002" y="104508"/>
                </a:lnTo>
                <a:lnTo>
                  <a:pt x="102536" y="111163"/>
                </a:lnTo>
                <a:lnTo>
                  <a:pt x="103070" y="104508"/>
                </a:lnTo>
                <a:close/>
                <a:moveTo>
                  <a:pt x="116421" y="104508"/>
                </a:moveTo>
                <a:lnTo>
                  <a:pt x="116421" y="124021"/>
                </a:lnTo>
                <a:lnTo>
                  <a:pt x="114162" y="124021"/>
                </a:lnTo>
                <a:lnTo>
                  <a:pt x="114162" y="115723"/>
                </a:lnTo>
                <a:lnTo>
                  <a:pt x="113505" y="124021"/>
                </a:lnTo>
                <a:lnTo>
                  <a:pt x="110999" y="124021"/>
                </a:lnTo>
                <a:lnTo>
                  <a:pt x="110300" y="115723"/>
                </a:lnTo>
                <a:lnTo>
                  <a:pt x="110300" y="124021"/>
                </a:lnTo>
                <a:lnTo>
                  <a:pt x="108082" y="124021"/>
                </a:lnTo>
                <a:lnTo>
                  <a:pt x="108082" y="104508"/>
                </a:lnTo>
                <a:lnTo>
                  <a:pt x="111697" y="104508"/>
                </a:lnTo>
                <a:lnTo>
                  <a:pt x="112231" y="111163"/>
                </a:lnTo>
                <a:lnTo>
                  <a:pt x="112806" y="104508"/>
                </a:lnTo>
                <a:close/>
                <a:moveTo>
                  <a:pt x="9695" y="125089"/>
                </a:moveTo>
                <a:lnTo>
                  <a:pt x="9695" y="144602"/>
                </a:lnTo>
                <a:lnTo>
                  <a:pt x="7436" y="144602"/>
                </a:lnTo>
                <a:lnTo>
                  <a:pt x="7436" y="136304"/>
                </a:lnTo>
                <a:lnTo>
                  <a:pt x="6778" y="144602"/>
                </a:lnTo>
                <a:lnTo>
                  <a:pt x="4272" y="144602"/>
                </a:lnTo>
                <a:lnTo>
                  <a:pt x="3615" y="136304"/>
                </a:lnTo>
                <a:lnTo>
                  <a:pt x="3615" y="144602"/>
                </a:lnTo>
                <a:lnTo>
                  <a:pt x="1356" y="144602"/>
                </a:lnTo>
                <a:lnTo>
                  <a:pt x="1356" y="125089"/>
                </a:lnTo>
                <a:lnTo>
                  <a:pt x="4971" y="125089"/>
                </a:lnTo>
                <a:lnTo>
                  <a:pt x="5546" y="131744"/>
                </a:lnTo>
                <a:lnTo>
                  <a:pt x="6080" y="125089"/>
                </a:lnTo>
                <a:close/>
                <a:moveTo>
                  <a:pt x="19390" y="125089"/>
                </a:moveTo>
                <a:lnTo>
                  <a:pt x="19390" y="144602"/>
                </a:lnTo>
                <a:lnTo>
                  <a:pt x="17172" y="144602"/>
                </a:lnTo>
                <a:lnTo>
                  <a:pt x="17172" y="136304"/>
                </a:lnTo>
                <a:lnTo>
                  <a:pt x="16473" y="144602"/>
                </a:lnTo>
                <a:lnTo>
                  <a:pt x="13967" y="144602"/>
                </a:lnTo>
                <a:lnTo>
                  <a:pt x="13310" y="136304"/>
                </a:lnTo>
                <a:lnTo>
                  <a:pt x="13310" y="144602"/>
                </a:lnTo>
                <a:lnTo>
                  <a:pt x="11051" y="144602"/>
                </a:lnTo>
                <a:lnTo>
                  <a:pt x="11051" y="125089"/>
                </a:lnTo>
                <a:lnTo>
                  <a:pt x="14707" y="125089"/>
                </a:lnTo>
                <a:lnTo>
                  <a:pt x="15241" y="131744"/>
                </a:lnTo>
                <a:lnTo>
                  <a:pt x="15775" y="125089"/>
                </a:lnTo>
                <a:close/>
                <a:moveTo>
                  <a:pt x="29126" y="125089"/>
                </a:moveTo>
                <a:lnTo>
                  <a:pt x="29126" y="144602"/>
                </a:lnTo>
                <a:lnTo>
                  <a:pt x="26866" y="144602"/>
                </a:lnTo>
                <a:lnTo>
                  <a:pt x="26866" y="136304"/>
                </a:lnTo>
                <a:lnTo>
                  <a:pt x="26168" y="144602"/>
                </a:lnTo>
                <a:lnTo>
                  <a:pt x="23703" y="144602"/>
                </a:lnTo>
                <a:lnTo>
                  <a:pt x="23005" y="136304"/>
                </a:lnTo>
                <a:lnTo>
                  <a:pt x="23005" y="144602"/>
                </a:lnTo>
                <a:lnTo>
                  <a:pt x="20745" y="144602"/>
                </a:lnTo>
                <a:lnTo>
                  <a:pt x="20745" y="125089"/>
                </a:lnTo>
                <a:lnTo>
                  <a:pt x="24402" y="125089"/>
                </a:lnTo>
                <a:lnTo>
                  <a:pt x="24936" y="131744"/>
                </a:lnTo>
                <a:lnTo>
                  <a:pt x="25470" y="125089"/>
                </a:lnTo>
                <a:close/>
                <a:moveTo>
                  <a:pt x="38821" y="125089"/>
                </a:moveTo>
                <a:lnTo>
                  <a:pt x="38821" y="144602"/>
                </a:lnTo>
                <a:lnTo>
                  <a:pt x="36561" y="144602"/>
                </a:lnTo>
                <a:lnTo>
                  <a:pt x="36561" y="136304"/>
                </a:lnTo>
                <a:lnTo>
                  <a:pt x="35863" y="144602"/>
                </a:lnTo>
                <a:lnTo>
                  <a:pt x="33398" y="144602"/>
                </a:lnTo>
                <a:lnTo>
                  <a:pt x="32700" y="136304"/>
                </a:lnTo>
                <a:lnTo>
                  <a:pt x="32700" y="144602"/>
                </a:lnTo>
                <a:lnTo>
                  <a:pt x="30440" y="144602"/>
                </a:lnTo>
                <a:lnTo>
                  <a:pt x="30440" y="125089"/>
                </a:lnTo>
                <a:lnTo>
                  <a:pt x="34097" y="125089"/>
                </a:lnTo>
                <a:lnTo>
                  <a:pt x="34631" y="131744"/>
                </a:lnTo>
                <a:lnTo>
                  <a:pt x="35165" y="125089"/>
                </a:lnTo>
                <a:close/>
                <a:moveTo>
                  <a:pt x="48516" y="125089"/>
                </a:moveTo>
                <a:lnTo>
                  <a:pt x="48516" y="144602"/>
                </a:lnTo>
                <a:lnTo>
                  <a:pt x="46256" y="144602"/>
                </a:lnTo>
                <a:lnTo>
                  <a:pt x="46256" y="136304"/>
                </a:lnTo>
                <a:lnTo>
                  <a:pt x="45558" y="144602"/>
                </a:lnTo>
                <a:lnTo>
                  <a:pt x="43093" y="144602"/>
                </a:lnTo>
                <a:lnTo>
                  <a:pt x="42436" y="136304"/>
                </a:lnTo>
                <a:lnTo>
                  <a:pt x="42436" y="144602"/>
                </a:lnTo>
                <a:lnTo>
                  <a:pt x="40176" y="144602"/>
                </a:lnTo>
                <a:lnTo>
                  <a:pt x="40176" y="125089"/>
                </a:lnTo>
                <a:lnTo>
                  <a:pt x="43791" y="125089"/>
                </a:lnTo>
                <a:lnTo>
                  <a:pt x="44326" y="131744"/>
                </a:lnTo>
                <a:lnTo>
                  <a:pt x="44860" y="125089"/>
                </a:lnTo>
                <a:close/>
                <a:moveTo>
                  <a:pt x="58211" y="125089"/>
                </a:moveTo>
                <a:lnTo>
                  <a:pt x="58211" y="144602"/>
                </a:lnTo>
                <a:lnTo>
                  <a:pt x="55951" y="144602"/>
                </a:lnTo>
                <a:lnTo>
                  <a:pt x="55951" y="136304"/>
                </a:lnTo>
                <a:lnTo>
                  <a:pt x="55294" y="144602"/>
                </a:lnTo>
                <a:lnTo>
                  <a:pt x="52788" y="144602"/>
                </a:lnTo>
                <a:lnTo>
                  <a:pt x="52131" y="136304"/>
                </a:lnTo>
                <a:lnTo>
                  <a:pt x="52131" y="144602"/>
                </a:lnTo>
                <a:lnTo>
                  <a:pt x="49871" y="144602"/>
                </a:lnTo>
                <a:lnTo>
                  <a:pt x="49871" y="125089"/>
                </a:lnTo>
                <a:lnTo>
                  <a:pt x="53486" y="125089"/>
                </a:lnTo>
                <a:lnTo>
                  <a:pt x="54020" y="131744"/>
                </a:lnTo>
                <a:lnTo>
                  <a:pt x="54596" y="125089"/>
                </a:lnTo>
                <a:close/>
                <a:moveTo>
                  <a:pt x="67906" y="125089"/>
                </a:moveTo>
                <a:lnTo>
                  <a:pt x="67906" y="144602"/>
                </a:lnTo>
                <a:lnTo>
                  <a:pt x="65646" y="144602"/>
                </a:lnTo>
                <a:lnTo>
                  <a:pt x="65646" y="136304"/>
                </a:lnTo>
                <a:lnTo>
                  <a:pt x="64989" y="144602"/>
                </a:lnTo>
                <a:lnTo>
                  <a:pt x="62483" y="144602"/>
                </a:lnTo>
                <a:lnTo>
                  <a:pt x="61826" y="136304"/>
                </a:lnTo>
                <a:lnTo>
                  <a:pt x="61826" y="144602"/>
                </a:lnTo>
                <a:lnTo>
                  <a:pt x="59566" y="144602"/>
                </a:lnTo>
                <a:lnTo>
                  <a:pt x="59566" y="125089"/>
                </a:lnTo>
                <a:lnTo>
                  <a:pt x="63181" y="125089"/>
                </a:lnTo>
                <a:lnTo>
                  <a:pt x="63715" y="131744"/>
                </a:lnTo>
                <a:lnTo>
                  <a:pt x="64290" y="125089"/>
                </a:lnTo>
                <a:close/>
                <a:moveTo>
                  <a:pt x="77600" y="125089"/>
                </a:moveTo>
                <a:lnTo>
                  <a:pt x="77600" y="144602"/>
                </a:lnTo>
                <a:lnTo>
                  <a:pt x="75341" y="144602"/>
                </a:lnTo>
                <a:lnTo>
                  <a:pt x="75341" y="136304"/>
                </a:lnTo>
                <a:lnTo>
                  <a:pt x="74684" y="144602"/>
                </a:lnTo>
                <a:lnTo>
                  <a:pt x="72178" y="144602"/>
                </a:lnTo>
                <a:lnTo>
                  <a:pt x="71521" y="136304"/>
                </a:lnTo>
                <a:lnTo>
                  <a:pt x="71521" y="144602"/>
                </a:lnTo>
                <a:lnTo>
                  <a:pt x="69261" y="144602"/>
                </a:lnTo>
                <a:lnTo>
                  <a:pt x="69261" y="125089"/>
                </a:lnTo>
                <a:lnTo>
                  <a:pt x="72876" y="125089"/>
                </a:lnTo>
                <a:lnTo>
                  <a:pt x="73451" y="131744"/>
                </a:lnTo>
                <a:lnTo>
                  <a:pt x="73985" y="125089"/>
                </a:lnTo>
                <a:close/>
                <a:moveTo>
                  <a:pt x="87295" y="125089"/>
                </a:moveTo>
                <a:lnTo>
                  <a:pt x="87295" y="144602"/>
                </a:lnTo>
                <a:lnTo>
                  <a:pt x="85077" y="144602"/>
                </a:lnTo>
                <a:lnTo>
                  <a:pt x="85077" y="136304"/>
                </a:lnTo>
                <a:lnTo>
                  <a:pt x="84379" y="144602"/>
                </a:lnTo>
                <a:lnTo>
                  <a:pt x="81914" y="144602"/>
                </a:lnTo>
                <a:lnTo>
                  <a:pt x="81216" y="136304"/>
                </a:lnTo>
                <a:lnTo>
                  <a:pt x="81216" y="144602"/>
                </a:lnTo>
                <a:lnTo>
                  <a:pt x="78956" y="144602"/>
                </a:lnTo>
                <a:lnTo>
                  <a:pt x="78956" y="125089"/>
                </a:lnTo>
                <a:lnTo>
                  <a:pt x="82612" y="125089"/>
                </a:lnTo>
                <a:lnTo>
                  <a:pt x="83146" y="131744"/>
                </a:lnTo>
                <a:lnTo>
                  <a:pt x="83680" y="125089"/>
                </a:lnTo>
                <a:close/>
                <a:moveTo>
                  <a:pt x="96990" y="125089"/>
                </a:moveTo>
                <a:lnTo>
                  <a:pt x="96990" y="144602"/>
                </a:lnTo>
                <a:lnTo>
                  <a:pt x="94772" y="144602"/>
                </a:lnTo>
                <a:lnTo>
                  <a:pt x="94772" y="136304"/>
                </a:lnTo>
                <a:lnTo>
                  <a:pt x="94074" y="144602"/>
                </a:lnTo>
                <a:lnTo>
                  <a:pt x="91609" y="144602"/>
                </a:lnTo>
                <a:lnTo>
                  <a:pt x="90910" y="136304"/>
                </a:lnTo>
                <a:lnTo>
                  <a:pt x="90910" y="144602"/>
                </a:lnTo>
                <a:lnTo>
                  <a:pt x="88651" y="144602"/>
                </a:lnTo>
                <a:lnTo>
                  <a:pt x="88651" y="125089"/>
                </a:lnTo>
                <a:lnTo>
                  <a:pt x="92307" y="125089"/>
                </a:lnTo>
                <a:lnTo>
                  <a:pt x="92841" y="131744"/>
                </a:lnTo>
                <a:lnTo>
                  <a:pt x="93375" y="125089"/>
                </a:lnTo>
                <a:close/>
                <a:moveTo>
                  <a:pt x="106726" y="125089"/>
                </a:moveTo>
                <a:lnTo>
                  <a:pt x="106726" y="144602"/>
                </a:lnTo>
                <a:lnTo>
                  <a:pt x="104467" y="144602"/>
                </a:lnTo>
                <a:lnTo>
                  <a:pt x="104467" y="136304"/>
                </a:lnTo>
                <a:lnTo>
                  <a:pt x="103769" y="144602"/>
                </a:lnTo>
                <a:lnTo>
                  <a:pt x="101304" y="144602"/>
                </a:lnTo>
                <a:lnTo>
                  <a:pt x="100605" y="136304"/>
                </a:lnTo>
                <a:lnTo>
                  <a:pt x="100605" y="144602"/>
                </a:lnTo>
                <a:lnTo>
                  <a:pt x="98387" y="144602"/>
                </a:lnTo>
                <a:lnTo>
                  <a:pt x="98387" y="125089"/>
                </a:lnTo>
                <a:lnTo>
                  <a:pt x="102002" y="125089"/>
                </a:lnTo>
                <a:lnTo>
                  <a:pt x="102536" y="131744"/>
                </a:lnTo>
                <a:lnTo>
                  <a:pt x="103070" y="125089"/>
                </a:lnTo>
                <a:close/>
                <a:moveTo>
                  <a:pt x="116421" y="125089"/>
                </a:moveTo>
                <a:lnTo>
                  <a:pt x="116421" y="144602"/>
                </a:lnTo>
                <a:lnTo>
                  <a:pt x="114162" y="144602"/>
                </a:lnTo>
                <a:lnTo>
                  <a:pt x="114162" y="136304"/>
                </a:lnTo>
                <a:lnTo>
                  <a:pt x="113505" y="144602"/>
                </a:lnTo>
                <a:lnTo>
                  <a:pt x="110999" y="144602"/>
                </a:lnTo>
                <a:lnTo>
                  <a:pt x="110300" y="136304"/>
                </a:lnTo>
                <a:lnTo>
                  <a:pt x="110300" y="144602"/>
                </a:lnTo>
                <a:lnTo>
                  <a:pt x="108082" y="144602"/>
                </a:lnTo>
                <a:lnTo>
                  <a:pt x="108082" y="125089"/>
                </a:lnTo>
                <a:lnTo>
                  <a:pt x="111697" y="125089"/>
                </a:lnTo>
                <a:lnTo>
                  <a:pt x="112231" y="131744"/>
                </a:lnTo>
                <a:lnTo>
                  <a:pt x="112806" y="125089"/>
                </a:lnTo>
                <a:close/>
                <a:moveTo>
                  <a:pt x="9695" y="145711"/>
                </a:moveTo>
                <a:lnTo>
                  <a:pt x="9695" y="165183"/>
                </a:lnTo>
                <a:lnTo>
                  <a:pt x="7436" y="165183"/>
                </a:lnTo>
                <a:lnTo>
                  <a:pt x="7436" y="156885"/>
                </a:lnTo>
                <a:lnTo>
                  <a:pt x="6778" y="165183"/>
                </a:lnTo>
                <a:lnTo>
                  <a:pt x="4272" y="165183"/>
                </a:lnTo>
                <a:lnTo>
                  <a:pt x="3615" y="156885"/>
                </a:lnTo>
                <a:lnTo>
                  <a:pt x="3615" y="165183"/>
                </a:lnTo>
                <a:lnTo>
                  <a:pt x="1356" y="165183"/>
                </a:lnTo>
                <a:lnTo>
                  <a:pt x="1356" y="145711"/>
                </a:lnTo>
                <a:lnTo>
                  <a:pt x="4971" y="145711"/>
                </a:lnTo>
                <a:lnTo>
                  <a:pt x="5546" y="152325"/>
                </a:lnTo>
                <a:lnTo>
                  <a:pt x="6080" y="145711"/>
                </a:lnTo>
                <a:close/>
                <a:moveTo>
                  <a:pt x="19390" y="145711"/>
                </a:moveTo>
                <a:lnTo>
                  <a:pt x="19390" y="165183"/>
                </a:lnTo>
                <a:lnTo>
                  <a:pt x="17172" y="165183"/>
                </a:lnTo>
                <a:lnTo>
                  <a:pt x="17172" y="156885"/>
                </a:lnTo>
                <a:lnTo>
                  <a:pt x="16473" y="165183"/>
                </a:lnTo>
                <a:lnTo>
                  <a:pt x="13967" y="165183"/>
                </a:lnTo>
                <a:lnTo>
                  <a:pt x="13310" y="156885"/>
                </a:lnTo>
                <a:lnTo>
                  <a:pt x="13310" y="165183"/>
                </a:lnTo>
                <a:lnTo>
                  <a:pt x="11051" y="165183"/>
                </a:lnTo>
                <a:lnTo>
                  <a:pt x="11051" y="145711"/>
                </a:lnTo>
                <a:lnTo>
                  <a:pt x="14707" y="145711"/>
                </a:lnTo>
                <a:lnTo>
                  <a:pt x="15241" y="152325"/>
                </a:lnTo>
                <a:lnTo>
                  <a:pt x="15775" y="145711"/>
                </a:lnTo>
                <a:close/>
                <a:moveTo>
                  <a:pt x="29126" y="145711"/>
                </a:moveTo>
                <a:lnTo>
                  <a:pt x="29126" y="165183"/>
                </a:lnTo>
                <a:lnTo>
                  <a:pt x="26866" y="165183"/>
                </a:lnTo>
                <a:lnTo>
                  <a:pt x="26866" y="156885"/>
                </a:lnTo>
                <a:lnTo>
                  <a:pt x="26168" y="165183"/>
                </a:lnTo>
                <a:lnTo>
                  <a:pt x="23703" y="165183"/>
                </a:lnTo>
                <a:lnTo>
                  <a:pt x="23005" y="156885"/>
                </a:lnTo>
                <a:lnTo>
                  <a:pt x="23005" y="165183"/>
                </a:lnTo>
                <a:lnTo>
                  <a:pt x="20745" y="165183"/>
                </a:lnTo>
                <a:lnTo>
                  <a:pt x="20745" y="145711"/>
                </a:lnTo>
                <a:lnTo>
                  <a:pt x="24402" y="145711"/>
                </a:lnTo>
                <a:lnTo>
                  <a:pt x="24936" y="152325"/>
                </a:lnTo>
                <a:lnTo>
                  <a:pt x="25470" y="145711"/>
                </a:lnTo>
                <a:close/>
                <a:moveTo>
                  <a:pt x="38821" y="145711"/>
                </a:moveTo>
                <a:lnTo>
                  <a:pt x="38821" y="165183"/>
                </a:lnTo>
                <a:lnTo>
                  <a:pt x="36561" y="165183"/>
                </a:lnTo>
                <a:lnTo>
                  <a:pt x="36561" y="156885"/>
                </a:lnTo>
                <a:lnTo>
                  <a:pt x="35863" y="165183"/>
                </a:lnTo>
                <a:lnTo>
                  <a:pt x="33398" y="165183"/>
                </a:lnTo>
                <a:lnTo>
                  <a:pt x="32700" y="156885"/>
                </a:lnTo>
                <a:lnTo>
                  <a:pt x="32700" y="165183"/>
                </a:lnTo>
                <a:lnTo>
                  <a:pt x="30440" y="165183"/>
                </a:lnTo>
                <a:lnTo>
                  <a:pt x="30440" y="145711"/>
                </a:lnTo>
                <a:lnTo>
                  <a:pt x="34097" y="145711"/>
                </a:lnTo>
                <a:lnTo>
                  <a:pt x="34631" y="152325"/>
                </a:lnTo>
                <a:lnTo>
                  <a:pt x="35165" y="145711"/>
                </a:lnTo>
                <a:close/>
                <a:moveTo>
                  <a:pt x="48516" y="145711"/>
                </a:moveTo>
                <a:lnTo>
                  <a:pt x="48516" y="165183"/>
                </a:lnTo>
                <a:lnTo>
                  <a:pt x="46256" y="165183"/>
                </a:lnTo>
                <a:lnTo>
                  <a:pt x="46256" y="156885"/>
                </a:lnTo>
                <a:lnTo>
                  <a:pt x="45558" y="165183"/>
                </a:lnTo>
                <a:lnTo>
                  <a:pt x="43093" y="165183"/>
                </a:lnTo>
                <a:lnTo>
                  <a:pt x="42436" y="156885"/>
                </a:lnTo>
                <a:lnTo>
                  <a:pt x="42436" y="165183"/>
                </a:lnTo>
                <a:lnTo>
                  <a:pt x="40176" y="165183"/>
                </a:lnTo>
                <a:lnTo>
                  <a:pt x="40176" y="145711"/>
                </a:lnTo>
                <a:lnTo>
                  <a:pt x="43791" y="145711"/>
                </a:lnTo>
                <a:lnTo>
                  <a:pt x="44326" y="152325"/>
                </a:lnTo>
                <a:lnTo>
                  <a:pt x="44860" y="145711"/>
                </a:lnTo>
                <a:close/>
                <a:moveTo>
                  <a:pt x="58211" y="145711"/>
                </a:moveTo>
                <a:lnTo>
                  <a:pt x="58211" y="165183"/>
                </a:lnTo>
                <a:lnTo>
                  <a:pt x="55951" y="165183"/>
                </a:lnTo>
                <a:lnTo>
                  <a:pt x="55951" y="156885"/>
                </a:lnTo>
                <a:lnTo>
                  <a:pt x="55294" y="165183"/>
                </a:lnTo>
                <a:lnTo>
                  <a:pt x="52788" y="165183"/>
                </a:lnTo>
                <a:lnTo>
                  <a:pt x="52131" y="156885"/>
                </a:lnTo>
                <a:lnTo>
                  <a:pt x="52131" y="165183"/>
                </a:lnTo>
                <a:lnTo>
                  <a:pt x="49871" y="165183"/>
                </a:lnTo>
                <a:lnTo>
                  <a:pt x="49871" y="145711"/>
                </a:lnTo>
                <a:lnTo>
                  <a:pt x="53486" y="145711"/>
                </a:lnTo>
                <a:lnTo>
                  <a:pt x="54020" y="152325"/>
                </a:lnTo>
                <a:lnTo>
                  <a:pt x="54596" y="145711"/>
                </a:lnTo>
                <a:close/>
                <a:moveTo>
                  <a:pt x="67906" y="145711"/>
                </a:moveTo>
                <a:lnTo>
                  <a:pt x="67906" y="165183"/>
                </a:lnTo>
                <a:lnTo>
                  <a:pt x="65646" y="165183"/>
                </a:lnTo>
                <a:lnTo>
                  <a:pt x="65646" y="156885"/>
                </a:lnTo>
                <a:lnTo>
                  <a:pt x="64989" y="165183"/>
                </a:lnTo>
                <a:lnTo>
                  <a:pt x="62483" y="165183"/>
                </a:lnTo>
                <a:lnTo>
                  <a:pt x="61826" y="156885"/>
                </a:lnTo>
                <a:lnTo>
                  <a:pt x="61826" y="165183"/>
                </a:lnTo>
                <a:lnTo>
                  <a:pt x="59566" y="165183"/>
                </a:lnTo>
                <a:lnTo>
                  <a:pt x="59566" y="145711"/>
                </a:lnTo>
                <a:lnTo>
                  <a:pt x="63181" y="145711"/>
                </a:lnTo>
                <a:lnTo>
                  <a:pt x="63715" y="152325"/>
                </a:lnTo>
                <a:lnTo>
                  <a:pt x="64290" y="145711"/>
                </a:lnTo>
                <a:close/>
                <a:moveTo>
                  <a:pt x="77600" y="145711"/>
                </a:moveTo>
                <a:lnTo>
                  <a:pt x="77600" y="165183"/>
                </a:lnTo>
                <a:lnTo>
                  <a:pt x="75341" y="165183"/>
                </a:lnTo>
                <a:lnTo>
                  <a:pt x="75341" y="156885"/>
                </a:lnTo>
                <a:lnTo>
                  <a:pt x="74684" y="165183"/>
                </a:lnTo>
                <a:lnTo>
                  <a:pt x="72178" y="165183"/>
                </a:lnTo>
                <a:lnTo>
                  <a:pt x="71521" y="156885"/>
                </a:lnTo>
                <a:lnTo>
                  <a:pt x="71521" y="165183"/>
                </a:lnTo>
                <a:lnTo>
                  <a:pt x="69261" y="165183"/>
                </a:lnTo>
                <a:lnTo>
                  <a:pt x="69261" y="145711"/>
                </a:lnTo>
                <a:lnTo>
                  <a:pt x="72876" y="145711"/>
                </a:lnTo>
                <a:lnTo>
                  <a:pt x="73451" y="152325"/>
                </a:lnTo>
                <a:lnTo>
                  <a:pt x="73985" y="145711"/>
                </a:lnTo>
                <a:close/>
                <a:moveTo>
                  <a:pt x="87295" y="145711"/>
                </a:moveTo>
                <a:lnTo>
                  <a:pt x="87295" y="165183"/>
                </a:lnTo>
                <a:lnTo>
                  <a:pt x="85077" y="165183"/>
                </a:lnTo>
                <a:lnTo>
                  <a:pt x="85077" y="156885"/>
                </a:lnTo>
                <a:lnTo>
                  <a:pt x="84379" y="165183"/>
                </a:lnTo>
                <a:lnTo>
                  <a:pt x="81914" y="165183"/>
                </a:lnTo>
                <a:lnTo>
                  <a:pt x="81216" y="156885"/>
                </a:lnTo>
                <a:lnTo>
                  <a:pt x="81216" y="165183"/>
                </a:lnTo>
                <a:lnTo>
                  <a:pt x="78956" y="165183"/>
                </a:lnTo>
                <a:lnTo>
                  <a:pt x="78956" y="145711"/>
                </a:lnTo>
                <a:lnTo>
                  <a:pt x="82612" y="145711"/>
                </a:lnTo>
                <a:lnTo>
                  <a:pt x="83146" y="152325"/>
                </a:lnTo>
                <a:lnTo>
                  <a:pt x="83680" y="145711"/>
                </a:lnTo>
                <a:close/>
                <a:moveTo>
                  <a:pt x="96990" y="145711"/>
                </a:moveTo>
                <a:lnTo>
                  <a:pt x="96990" y="165183"/>
                </a:lnTo>
                <a:lnTo>
                  <a:pt x="94772" y="165183"/>
                </a:lnTo>
                <a:lnTo>
                  <a:pt x="94772" y="156885"/>
                </a:lnTo>
                <a:lnTo>
                  <a:pt x="94074" y="165183"/>
                </a:lnTo>
                <a:lnTo>
                  <a:pt x="91609" y="165183"/>
                </a:lnTo>
                <a:lnTo>
                  <a:pt x="90910" y="156885"/>
                </a:lnTo>
                <a:lnTo>
                  <a:pt x="90910" y="165183"/>
                </a:lnTo>
                <a:lnTo>
                  <a:pt x="88651" y="165183"/>
                </a:lnTo>
                <a:lnTo>
                  <a:pt x="88651" y="145711"/>
                </a:lnTo>
                <a:lnTo>
                  <a:pt x="92307" y="145711"/>
                </a:lnTo>
                <a:lnTo>
                  <a:pt x="92841" y="152325"/>
                </a:lnTo>
                <a:lnTo>
                  <a:pt x="93375" y="145711"/>
                </a:lnTo>
                <a:close/>
                <a:moveTo>
                  <a:pt x="106726" y="145711"/>
                </a:moveTo>
                <a:lnTo>
                  <a:pt x="106726" y="165183"/>
                </a:lnTo>
                <a:lnTo>
                  <a:pt x="104467" y="165183"/>
                </a:lnTo>
                <a:lnTo>
                  <a:pt x="104467" y="156885"/>
                </a:lnTo>
                <a:lnTo>
                  <a:pt x="103769" y="165183"/>
                </a:lnTo>
                <a:lnTo>
                  <a:pt x="101304" y="165183"/>
                </a:lnTo>
                <a:lnTo>
                  <a:pt x="100605" y="156885"/>
                </a:lnTo>
                <a:lnTo>
                  <a:pt x="100605" y="165183"/>
                </a:lnTo>
                <a:lnTo>
                  <a:pt x="98387" y="165183"/>
                </a:lnTo>
                <a:lnTo>
                  <a:pt x="98387" y="145711"/>
                </a:lnTo>
                <a:lnTo>
                  <a:pt x="102002" y="145711"/>
                </a:lnTo>
                <a:lnTo>
                  <a:pt x="102536" y="152325"/>
                </a:lnTo>
                <a:lnTo>
                  <a:pt x="103070" y="145711"/>
                </a:lnTo>
                <a:close/>
                <a:moveTo>
                  <a:pt x="116421" y="145711"/>
                </a:moveTo>
                <a:lnTo>
                  <a:pt x="116421" y="165183"/>
                </a:lnTo>
                <a:lnTo>
                  <a:pt x="114162" y="165183"/>
                </a:lnTo>
                <a:lnTo>
                  <a:pt x="114162" y="156885"/>
                </a:lnTo>
                <a:lnTo>
                  <a:pt x="113505" y="165183"/>
                </a:lnTo>
                <a:lnTo>
                  <a:pt x="110999" y="165183"/>
                </a:lnTo>
                <a:lnTo>
                  <a:pt x="110300" y="156885"/>
                </a:lnTo>
                <a:lnTo>
                  <a:pt x="110300" y="165183"/>
                </a:lnTo>
                <a:lnTo>
                  <a:pt x="108082" y="165183"/>
                </a:lnTo>
                <a:lnTo>
                  <a:pt x="108082" y="145711"/>
                </a:lnTo>
                <a:lnTo>
                  <a:pt x="111697" y="145711"/>
                </a:lnTo>
                <a:lnTo>
                  <a:pt x="112231" y="152325"/>
                </a:lnTo>
                <a:lnTo>
                  <a:pt x="112806" y="145711"/>
                </a:lnTo>
                <a:close/>
                <a:moveTo>
                  <a:pt x="9695" y="166293"/>
                </a:moveTo>
                <a:lnTo>
                  <a:pt x="9695" y="185806"/>
                </a:lnTo>
                <a:lnTo>
                  <a:pt x="7436" y="185806"/>
                </a:lnTo>
                <a:lnTo>
                  <a:pt x="7436" y="177466"/>
                </a:lnTo>
                <a:lnTo>
                  <a:pt x="6778" y="185806"/>
                </a:lnTo>
                <a:lnTo>
                  <a:pt x="4272" y="185806"/>
                </a:lnTo>
                <a:lnTo>
                  <a:pt x="3615" y="177466"/>
                </a:lnTo>
                <a:lnTo>
                  <a:pt x="3615" y="185806"/>
                </a:lnTo>
                <a:lnTo>
                  <a:pt x="1356" y="185806"/>
                </a:lnTo>
                <a:lnTo>
                  <a:pt x="1356" y="166293"/>
                </a:lnTo>
                <a:lnTo>
                  <a:pt x="4971" y="166293"/>
                </a:lnTo>
                <a:lnTo>
                  <a:pt x="5546" y="172906"/>
                </a:lnTo>
                <a:lnTo>
                  <a:pt x="6080" y="166293"/>
                </a:lnTo>
                <a:close/>
                <a:moveTo>
                  <a:pt x="19390" y="166293"/>
                </a:moveTo>
                <a:lnTo>
                  <a:pt x="19390" y="185806"/>
                </a:lnTo>
                <a:lnTo>
                  <a:pt x="17172" y="185806"/>
                </a:lnTo>
                <a:lnTo>
                  <a:pt x="17172" y="177466"/>
                </a:lnTo>
                <a:lnTo>
                  <a:pt x="16473" y="185806"/>
                </a:lnTo>
                <a:lnTo>
                  <a:pt x="13967" y="185806"/>
                </a:lnTo>
                <a:lnTo>
                  <a:pt x="13310" y="177466"/>
                </a:lnTo>
                <a:lnTo>
                  <a:pt x="13310" y="185806"/>
                </a:lnTo>
                <a:lnTo>
                  <a:pt x="11051" y="185806"/>
                </a:lnTo>
                <a:lnTo>
                  <a:pt x="11051" y="166293"/>
                </a:lnTo>
                <a:lnTo>
                  <a:pt x="14707" y="166293"/>
                </a:lnTo>
                <a:lnTo>
                  <a:pt x="15241" y="172906"/>
                </a:lnTo>
                <a:lnTo>
                  <a:pt x="15775" y="166293"/>
                </a:lnTo>
                <a:close/>
                <a:moveTo>
                  <a:pt x="29126" y="166293"/>
                </a:moveTo>
                <a:lnTo>
                  <a:pt x="29126" y="185806"/>
                </a:lnTo>
                <a:lnTo>
                  <a:pt x="26866" y="185806"/>
                </a:lnTo>
                <a:lnTo>
                  <a:pt x="26866" y="177466"/>
                </a:lnTo>
                <a:lnTo>
                  <a:pt x="26168" y="185806"/>
                </a:lnTo>
                <a:lnTo>
                  <a:pt x="23703" y="185806"/>
                </a:lnTo>
                <a:lnTo>
                  <a:pt x="23005" y="177466"/>
                </a:lnTo>
                <a:lnTo>
                  <a:pt x="23005" y="185806"/>
                </a:lnTo>
                <a:lnTo>
                  <a:pt x="20745" y="185806"/>
                </a:lnTo>
                <a:lnTo>
                  <a:pt x="20745" y="166293"/>
                </a:lnTo>
                <a:lnTo>
                  <a:pt x="24402" y="166293"/>
                </a:lnTo>
                <a:lnTo>
                  <a:pt x="24936" y="172906"/>
                </a:lnTo>
                <a:lnTo>
                  <a:pt x="25470" y="166293"/>
                </a:lnTo>
                <a:close/>
                <a:moveTo>
                  <a:pt x="38821" y="166293"/>
                </a:moveTo>
                <a:lnTo>
                  <a:pt x="38821" y="185806"/>
                </a:lnTo>
                <a:lnTo>
                  <a:pt x="36561" y="185806"/>
                </a:lnTo>
                <a:lnTo>
                  <a:pt x="36561" y="177466"/>
                </a:lnTo>
                <a:lnTo>
                  <a:pt x="35863" y="185806"/>
                </a:lnTo>
                <a:lnTo>
                  <a:pt x="33398" y="185806"/>
                </a:lnTo>
                <a:lnTo>
                  <a:pt x="32700" y="177466"/>
                </a:lnTo>
                <a:lnTo>
                  <a:pt x="32700" y="185806"/>
                </a:lnTo>
                <a:lnTo>
                  <a:pt x="30440" y="185806"/>
                </a:lnTo>
                <a:lnTo>
                  <a:pt x="30440" y="166293"/>
                </a:lnTo>
                <a:lnTo>
                  <a:pt x="34097" y="166293"/>
                </a:lnTo>
                <a:lnTo>
                  <a:pt x="34631" y="172906"/>
                </a:lnTo>
                <a:lnTo>
                  <a:pt x="35165" y="166293"/>
                </a:lnTo>
                <a:close/>
                <a:moveTo>
                  <a:pt x="48516" y="166293"/>
                </a:moveTo>
                <a:lnTo>
                  <a:pt x="48516" y="185806"/>
                </a:lnTo>
                <a:lnTo>
                  <a:pt x="46256" y="185806"/>
                </a:lnTo>
                <a:lnTo>
                  <a:pt x="46256" y="177466"/>
                </a:lnTo>
                <a:lnTo>
                  <a:pt x="45558" y="185806"/>
                </a:lnTo>
                <a:lnTo>
                  <a:pt x="43093" y="185806"/>
                </a:lnTo>
                <a:lnTo>
                  <a:pt x="42436" y="177466"/>
                </a:lnTo>
                <a:lnTo>
                  <a:pt x="42436" y="185806"/>
                </a:lnTo>
                <a:lnTo>
                  <a:pt x="40176" y="185806"/>
                </a:lnTo>
                <a:lnTo>
                  <a:pt x="40176" y="166293"/>
                </a:lnTo>
                <a:lnTo>
                  <a:pt x="43791" y="166293"/>
                </a:lnTo>
                <a:lnTo>
                  <a:pt x="44326" y="172906"/>
                </a:lnTo>
                <a:lnTo>
                  <a:pt x="44860" y="166293"/>
                </a:lnTo>
                <a:close/>
                <a:moveTo>
                  <a:pt x="58211" y="166293"/>
                </a:moveTo>
                <a:lnTo>
                  <a:pt x="58211" y="185806"/>
                </a:lnTo>
                <a:lnTo>
                  <a:pt x="55951" y="185806"/>
                </a:lnTo>
                <a:lnTo>
                  <a:pt x="55951" y="177466"/>
                </a:lnTo>
                <a:lnTo>
                  <a:pt x="55294" y="185806"/>
                </a:lnTo>
                <a:lnTo>
                  <a:pt x="52788" y="185806"/>
                </a:lnTo>
                <a:lnTo>
                  <a:pt x="52131" y="177466"/>
                </a:lnTo>
                <a:lnTo>
                  <a:pt x="52131" y="185806"/>
                </a:lnTo>
                <a:lnTo>
                  <a:pt x="49871" y="185806"/>
                </a:lnTo>
                <a:lnTo>
                  <a:pt x="49871" y="166293"/>
                </a:lnTo>
                <a:lnTo>
                  <a:pt x="53486" y="166293"/>
                </a:lnTo>
                <a:lnTo>
                  <a:pt x="54020" y="172906"/>
                </a:lnTo>
                <a:lnTo>
                  <a:pt x="54596" y="166293"/>
                </a:lnTo>
                <a:close/>
                <a:moveTo>
                  <a:pt x="67906" y="166293"/>
                </a:moveTo>
                <a:lnTo>
                  <a:pt x="67906" y="185806"/>
                </a:lnTo>
                <a:lnTo>
                  <a:pt x="65646" y="185806"/>
                </a:lnTo>
                <a:lnTo>
                  <a:pt x="65646" y="177466"/>
                </a:lnTo>
                <a:lnTo>
                  <a:pt x="64989" y="185806"/>
                </a:lnTo>
                <a:lnTo>
                  <a:pt x="62483" y="185806"/>
                </a:lnTo>
                <a:lnTo>
                  <a:pt x="61826" y="177466"/>
                </a:lnTo>
                <a:lnTo>
                  <a:pt x="61826" y="185806"/>
                </a:lnTo>
                <a:lnTo>
                  <a:pt x="59566" y="185806"/>
                </a:lnTo>
                <a:lnTo>
                  <a:pt x="59566" y="166293"/>
                </a:lnTo>
                <a:lnTo>
                  <a:pt x="63181" y="166293"/>
                </a:lnTo>
                <a:lnTo>
                  <a:pt x="63715" y="172906"/>
                </a:lnTo>
                <a:lnTo>
                  <a:pt x="64290" y="166293"/>
                </a:lnTo>
                <a:close/>
                <a:moveTo>
                  <a:pt x="77600" y="166293"/>
                </a:moveTo>
                <a:lnTo>
                  <a:pt x="77600" y="185806"/>
                </a:lnTo>
                <a:lnTo>
                  <a:pt x="75341" y="185806"/>
                </a:lnTo>
                <a:lnTo>
                  <a:pt x="75341" y="177466"/>
                </a:lnTo>
                <a:lnTo>
                  <a:pt x="74684" y="185806"/>
                </a:lnTo>
                <a:lnTo>
                  <a:pt x="72178" y="185806"/>
                </a:lnTo>
                <a:lnTo>
                  <a:pt x="71521" y="177466"/>
                </a:lnTo>
                <a:lnTo>
                  <a:pt x="71521" y="185806"/>
                </a:lnTo>
                <a:lnTo>
                  <a:pt x="69261" y="185806"/>
                </a:lnTo>
                <a:lnTo>
                  <a:pt x="69261" y="166293"/>
                </a:lnTo>
                <a:lnTo>
                  <a:pt x="72876" y="166293"/>
                </a:lnTo>
                <a:lnTo>
                  <a:pt x="73451" y="172906"/>
                </a:lnTo>
                <a:lnTo>
                  <a:pt x="73985" y="166293"/>
                </a:lnTo>
                <a:close/>
                <a:moveTo>
                  <a:pt x="87295" y="166293"/>
                </a:moveTo>
                <a:lnTo>
                  <a:pt x="87295" y="185806"/>
                </a:lnTo>
                <a:lnTo>
                  <a:pt x="85077" y="185806"/>
                </a:lnTo>
                <a:lnTo>
                  <a:pt x="85077" y="177466"/>
                </a:lnTo>
                <a:lnTo>
                  <a:pt x="84379" y="185806"/>
                </a:lnTo>
                <a:lnTo>
                  <a:pt x="81914" y="185806"/>
                </a:lnTo>
                <a:lnTo>
                  <a:pt x="81216" y="177466"/>
                </a:lnTo>
                <a:lnTo>
                  <a:pt x="81216" y="185806"/>
                </a:lnTo>
                <a:lnTo>
                  <a:pt x="78956" y="185806"/>
                </a:lnTo>
                <a:lnTo>
                  <a:pt x="78956" y="166293"/>
                </a:lnTo>
                <a:lnTo>
                  <a:pt x="82612" y="166293"/>
                </a:lnTo>
                <a:lnTo>
                  <a:pt x="83146" y="172906"/>
                </a:lnTo>
                <a:lnTo>
                  <a:pt x="83680" y="166293"/>
                </a:lnTo>
                <a:close/>
                <a:moveTo>
                  <a:pt x="96990" y="166293"/>
                </a:moveTo>
                <a:lnTo>
                  <a:pt x="96990" y="185806"/>
                </a:lnTo>
                <a:lnTo>
                  <a:pt x="94772" y="185806"/>
                </a:lnTo>
                <a:lnTo>
                  <a:pt x="94772" y="177466"/>
                </a:lnTo>
                <a:lnTo>
                  <a:pt x="94074" y="185806"/>
                </a:lnTo>
                <a:lnTo>
                  <a:pt x="91609" y="185806"/>
                </a:lnTo>
                <a:lnTo>
                  <a:pt x="90910" y="177466"/>
                </a:lnTo>
                <a:lnTo>
                  <a:pt x="90910" y="185806"/>
                </a:lnTo>
                <a:lnTo>
                  <a:pt x="88651" y="185806"/>
                </a:lnTo>
                <a:lnTo>
                  <a:pt x="88651" y="166293"/>
                </a:lnTo>
                <a:lnTo>
                  <a:pt x="92307" y="166293"/>
                </a:lnTo>
                <a:lnTo>
                  <a:pt x="92841" y="172906"/>
                </a:lnTo>
                <a:lnTo>
                  <a:pt x="93375" y="166293"/>
                </a:lnTo>
                <a:close/>
                <a:moveTo>
                  <a:pt x="106726" y="166293"/>
                </a:moveTo>
                <a:lnTo>
                  <a:pt x="106726" y="185806"/>
                </a:lnTo>
                <a:lnTo>
                  <a:pt x="104467" y="185806"/>
                </a:lnTo>
                <a:lnTo>
                  <a:pt x="104467" y="177466"/>
                </a:lnTo>
                <a:lnTo>
                  <a:pt x="103769" y="185806"/>
                </a:lnTo>
                <a:lnTo>
                  <a:pt x="101304" y="185806"/>
                </a:lnTo>
                <a:lnTo>
                  <a:pt x="100605" y="177466"/>
                </a:lnTo>
                <a:lnTo>
                  <a:pt x="100605" y="185806"/>
                </a:lnTo>
                <a:lnTo>
                  <a:pt x="98387" y="185806"/>
                </a:lnTo>
                <a:lnTo>
                  <a:pt x="98387" y="166293"/>
                </a:lnTo>
                <a:lnTo>
                  <a:pt x="102002" y="166293"/>
                </a:lnTo>
                <a:lnTo>
                  <a:pt x="102536" y="172906"/>
                </a:lnTo>
                <a:lnTo>
                  <a:pt x="103070" y="166293"/>
                </a:lnTo>
                <a:close/>
                <a:moveTo>
                  <a:pt x="116421" y="166293"/>
                </a:moveTo>
                <a:lnTo>
                  <a:pt x="116421" y="185806"/>
                </a:lnTo>
                <a:lnTo>
                  <a:pt x="114162" y="185806"/>
                </a:lnTo>
                <a:lnTo>
                  <a:pt x="114162" y="177466"/>
                </a:lnTo>
                <a:lnTo>
                  <a:pt x="113505" y="185806"/>
                </a:lnTo>
                <a:lnTo>
                  <a:pt x="110999" y="185806"/>
                </a:lnTo>
                <a:lnTo>
                  <a:pt x="110300" y="177466"/>
                </a:lnTo>
                <a:lnTo>
                  <a:pt x="110300" y="185806"/>
                </a:lnTo>
                <a:lnTo>
                  <a:pt x="108082" y="185806"/>
                </a:lnTo>
                <a:lnTo>
                  <a:pt x="108082" y="166293"/>
                </a:lnTo>
                <a:lnTo>
                  <a:pt x="111697" y="166293"/>
                </a:lnTo>
                <a:lnTo>
                  <a:pt x="112231" y="172906"/>
                </a:lnTo>
                <a:lnTo>
                  <a:pt x="112806" y="166293"/>
                </a:lnTo>
                <a:close/>
                <a:moveTo>
                  <a:pt x="9695" y="186874"/>
                </a:moveTo>
                <a:lnTo>
                  <a:pt x="9695" y="206387"/>
                </a:lnTo>
                <a:lnTo>
                  <a:pt x="7436" y="206387"/>
                </a:lnTo>
                <a:lnTo>
                  <a:pt x="7436" y="198048"/>
                </a:lnTo>
                <a:lnTo>
                  <a:pt x="6778" y="206387"/>
                </a:lnTo>
                <a:lnTo>
                  <a:pt x="4272" y="206387"/>
                </a:lnTo>
                <a:lnTo>
                  <a:pt x="3615" y="198048"/>
                </a:lnTo>
                <a:lnTo>
                  <a:pt x="3615" y="206387"/>
                </a:lnTo>
                <a:lnTo>
                  <a:pt x="1356" y="206387"/>
                </a:lnTo>
                <a:lnTo>
                  <a:pt x="1356" y="186874"/>
                </a:lnTo>
                <a:lnTo>
                  <a:pt x="4971" y="186874"/>
                </a:lnTo>
                <a:lnTo>
                  <a:pt x="5546" y="193488"/>
                </a:lnTo>
                <a:lnTo>
                  <a:pt x="6080" y="186874"/>
                </a:lnTo>
                <a:close/>
                <a:moveTo>
                  <a:pt x="19390" y="186874"/>
                </a:moveTo>
                <a:lnTo>
                  <a:pt x="19390" y="206387"/>
                </a:lnTo>
                <a:lnTo>
                  <a:pt x="17172" y="206387"/>
                </a:lnTo>
                <a:lnTo>
                  <a:pt x="17172" y="198048"/>
                </a:lnTo>
                <a:lnTo>
                  <a:pt x="16473" y="206387"/>
                </a:lnTo>
                <a:lnTo>
                  <a:pt x="13967" y="206387"/>
                </a:lnTo>
                <a:lnTo>
                  <a:pt x="13310" y="198048"/>
                </a:lnTo>
                <a:lnTo>
                  <a:pt x="13310" y="206387"/>
                </a:lnTo>
                <a:lnTo>
                  <a:pt x="11051" y="206387"/>
                </a:lnTo>
                <a:lnTo>
                  <a:pt x="11051" y="186874"/>
                </a:lnTo>
                <a:lnTo>
                  <a:pt x="14707" y="186874"/>
                </a:lnTo>
                <a:lnTo>
                  <a:pt x="15241" y="193488"/>
                </a:lnTo>
                <a:lnTo>
                  <a:pt x="15775" y="186874"/>
                </a:lnTo>
                <a:close/>
                <a:moveTo>
                  <a:pt x="29126" y="186874"/>
                </a:moveTo>
                <a:lnTo>
                  <a:pt x="29126" y="206387"/>
                </a:lnTo>
                <a:lnTo>
                  <a:pt x="26866" y="206387"/>
                </a:lnTo>
                <a:lnTo>
                  <a:pt x="26866" y="198048"/>
                </a:lnTo>
                <a:lnTo>
                  <a:pt x="26168" y="206387"/>
                </a:lnTo>
                <a:lnTo>
                  <a:pt x="23703" y="206387"/>
                </a:lnTo>
                <a:lnTo>
                  <a:pt x="23005" y="198048"/>
                </a:lnTo>
                <a:lnTo>
                  <a:pt x="23005" y="206387"/>
                </a:lnTo>
                <a:lnTo>
                  <a:pt x="20745" y="206387"/>
                </a:lnTo>
                <a:lnTo>
                  <a:pt x="20745" y="186874"/>
                </a:lnTo>
                <a:lnTo>
                  <a:pt x="24402" y="186874"/>
                </a:lnTo>
                <a:lnTo>
                  <a:pt x="24936" y="193488"/>
                </a:lnTo>
                <a:lnTo>
                  <a:pt x="25470" y="186874"/>
                </a:lnTo>
                <a:close/>
                <a:moveTo>
                  <a:pt x="38821" y="186874"/>
                </a:moveTo>
                <a:lnTo>
                  <a:pt x="38821" y="206387"/>
                </a:lnTo>
                <a:lnTo>
                  <a:pt x="36561" y="206387"/>
                </a:lnTo>
                <a:lnTo>
                  <a:pt x="36561" y="198048"/>
                </a:lnTo>
                <a:lnTo>
                  <a:pt x="35863" y="206387"/>
                </a:lnTo>
                <a:lnTo>
                  <a:pt x="33398" y="206387"/>
                </a:lnTo>
                <a:lnTo>
                  <a:pt x="32700" y="198048"/>
                </a:lnTo>
                <a:lnTo>
                  <a:pt x="32700" y="206387"/>
                </a:lnTo>
                <a:lnTo>
                  <a:pt x="30440" y="206387"/>
                </a:lnTo>
                <a:lnTo>
                  <a:pt x="30440" y="186874"/>
                </a:lnTo>
                <a:lnTo>
                  <a:pt x="34097" y="186874"/>
                </a:lnTo>
                <a:lnTo>
                  <a:pt x="34631" y="193488"/>
                </a:lnTo>
                <a:lnTo>
                  <a:pt x="35165" y="186874"/>
                </a:lnTo>
                <a:close/>
                <a:moveTo>
                  <a:pt x="48516" y="186874"/>
                </a:moveTo>
                <a:lnTo>
                  <a:pt x="48516" y="206387"/>
                </a:lnTo>
                <a:lnTo>
                  <a:pt x="46256" y="206387"/>
                </a:lnTo>
                <a:lnTo>
                  <a:pt x="46256" y="198048"/>
                </a:lnTo>
                <a:lnTo>
                  <a:pt x="45558" y="206387"/>
                </a:lnTo>
                <a:lnTo>
                  <a:pt x="43093" y="206387"/>
                </a:lnTo>
                <a:lnTo>
                  <a:pt x="42436" y="198048"/>
                </a:lnTo>
                <a:lnTo>
                  <a:pt x="42436" y="206387"/>
                </a:lnTo>
                <a:lnTo>
                  <a:pt x="40176" y="206387"/>
                </a:lnTo>
                <a:lnTo>
                  <a:pt x="40176" y="186874"/>
                </a:lnTo>
                <a:lnTo>
                  <a:pt x="43791" y="186874"/>
                </a:lnTo>
                <a:lnTo>
                  <a:pt x="44326" y="193488"/>
                </a:lnTo>
                <a:lnTo>
                  <a:pt x="44860" y="186874"/>
                </a:lnTo>
                <a:close/>
                <a:moveTo>
                  <a:pt x="58211" y="186874"/>
                </a:moveTo>
                <a:lnTo>
                  <a:pt x="58211" y="206387"/>
                </a:lnTo>
                <a:lnTo>
                  <a:pt x="55951" y="206387"/>
                </a:lnTo>
                <a:lnTo>
                  <a:pt x="55951" y="198048"/>
                </a:lnTo>
                <a:lnTo>
                  <a:pt x="55294" y="206387"/>
                </a:lnTo>
                <a:lnTo>
                  <a:pt x="52788" y="206387"/>
                </a:lnTo>
                <a:lnTo>
                  <a:pt x="52131" y="198048"/>
                </a:lnTo>
                <a:lnTo>
                  <a:pt x="52131" y="206387"/>
                </a:lnTo>
                <a:lnTo>
                  <a:pt x="49871" y="206387"/>
                </a:lnTo>
                <a:lnTo>
                  <a:pt x="49871" y="186874"/>
                </a:lnTo>
                <a:lnTo>
                  <a:pt x="53486" y="186874"/>
                </a:lnTo>
                <a:lnTo>
                  <a:pt x="54020" y="193488"/>
                </a:lnTo>
                <a:lnTo>
                  <a:pt x="54596" y="186874"/>
                </a:lnTo>
                <a:close/>
                <a:moveTo>
                  <a:pt x="67906" y="186874"/>
                </a:moveTo>
                <a:lnTo>
                  <a:pt x="67906" y="206387"/>
                </a:lnTo>
                <a:lnTo>
                  <a:pt x="65646" y="206387"/>
                </a:lnTo>
                <a:lnTo>
                  <a:pt x="65646" y="198048"/>
                </a:lnTo>
                <a:lnTo>
                  <a:pt x="64989" y="206387"/>
                </a:lnTo>
                <a:lnTo>
                  <a:pt x="62483" y="206387"/>
                </a:lnTo>
                <a:lnTo>
                  <a:pt x="61826" y="198048"/>
                </a:lnTo>
                <a:lnTo>
                  <a:pt x="61826" y="206387"/>
                </a:lnTo>
                <a:lnTo>
                  <a:pt x="59566" y="206387"/>
                </a:lnTo>
                <a:lnTo>
                  <a:pt x="59566" y="186874"/>
                </a:lnTo>
                <a:lnTo>
                  <a:pt x="63181" y="186874"/>
                </a:lnTo>
                <a:lnTo>
                  <a:pt x="63715" y="193488"/>
                </a:lnTo>
                <a:lnTo>
                  <a:pt x="64290" y="186874"/>
                </a:lnTo>
                <a:close/>
                <a:moveTo>
                  <a:pt x="77600" y="186874"/>
                </a:moveTo>
                <a:lnTo>
                  <a:pt x="77600" y="206387"/>
                </a:lnTo>
                <a:lnTo>
                  <a:pt x="75341" y="206387"/>
                </a:lnTo>
                <a:lnTo>
                  <a:pt x="75341" y="198048"/>
                </a:lnTo>
                <a:lnTo>
                  <a:pt x="74684" y="206387"/>
                </a:lnTo>
                <a:lnTo>
                  <a:pt x="72178" y="206387"/>
                </a:lnTo>
                <a:lnTo>
                  <a:pt x="71521" y="198048"/>
                </a:lnTo>
                <a:lnTo>
                  <a:pt x="71521" y="206387"/>
                </a:lnTo>
                <a:lnTo>
                  <a:pt x="69261" y="206387"/>
                </a:lnTo>
                <a:lnTo>
                  <a:pt x="69261" y="186874"/>
                </a:lnTo>
                <a:lnTo>
                  <a:pt x="72876" y="186874"/>
                </a:lnTo>
                <a:lnTo>
                  <a:pt x="73451" y="193488"/>
                </a:lnTo>
                <a:lnTo>
                  <a:pt x="73985" y="186874"/>
                </a:lnTo>
                <a:close/>
                <a:moveTo>
                  <a:pt x="87295" y="186874"/>
                </a:moveTo>
                <a:lnTo>
                  <a:pt x="87295" y="206387"/>
                </a:lnTo>
                <a:lnTo>
                  <a:pt x="85077" y="206387"/>
                </a:lnTo>
                <a:lnTo>
                  <a:pt x="85077" y="198048"/>
                </a:lnTo>
                <a:lnTo>
                  <a:pt x="84379" y="206387"/>
                </a:lnTo>
                <a:lnTo>
                  <a:pt x="81914" y="206387"/>
                </a:lnTo>
                <a:lnTo>
                  <a:pt x="81216" y="198048"/>
                </a:lnTo>
                <a:lnTo>
                  <a:pt x="81216" y="206387"/>
                </a:lnTo>
                <a:lnTo>
                  <a:pt x="78956" y="206387"/>
                </a:lnTo>
                <a:lnTo>
                  <a:pt x="78956" y="186874"/>
                </a:lnTo>
                <a:lnTo>
                  <a:pt x="82612" y="186874"/>
                </a:lnTo>
                <a:lnTo>
                  <a:pt x="83146" y="193488"/>
                </a:lnTo>
                <a:lnTo>
                  <a:pt x="83680" y="186874"/>
                </a:lnTo>
                <a:close/>
                <a:moveTo>
                  <a:pt x="96990" y="186874"/>
                </a:moveTo>
                <a:lnTo>
                  <a:pt x="96990" y="206387"/>
                </a:lnTo>
                <a:lnTo>
                  <a:pt x="94772" y="206387"/>
                </a:lnTo>
                <a:lnTo>
                  <a:pt x="94772" y="198048"/>
                </a:lnTo>
                <a:lnTo>
                  <a:pt x="94074" y="206387"/>
                </a:lnTo>
                <a:lnTo>
                  <a:pt x="91609" y="206387"/>
                </a:lnTo>
                <a:lnTo>
                  <a:pt x="90910" y="198048"/>
                </a:lnTo>
                <a:lnTo>
                  <a:pt x="90910" y="206387"/>
                </a:lnTo>
                <a:lnTo>
                  <a:pt x="88651" y="206387"/>
                </a:lnTo>
                <a:lnTo>
                  <a:pt x="88651" y="186874"/>
                </a:lnTo>
                <a:lnTo>
                  <a:pt x="92307" y="186874"/>
                </a:lnTo>
                <a:lnTo>
                  <a:pt x="92841" y="193488"/>
                </a:lnTo>
                <a:lnTo>
                  <a:pt x="93375" y="186874"/>
                </a:lnTo>
                <a:close/>
                <a:moveTo>
                  <a:pt x="106726" y="186874"/>
                </a:moveTo>
                <a:lnTo>
                  <a:pt x="106726" y="206387"/>
                </a:lnTo>
                <a:lnTo>
                  <a:pt x="104467" y="206387"/>
                </a:lnTo>
                <a:lnTo>
                  <a:pt x="104467" y="198048"/>
                </a:lnTo>
                <a:lnTo>
                  <a:pt x="103769" y="206387"/>
                </a:lnTo>
                <a:lnTo>
                  <a:pt x="101304" y="206387"/>
                </a:lnTo>
                <a:lnTo>
                  <a:pt x="100605" y="198048"/>
                </a:lnTo>
                <a:lnTo>
                  <a:pt x="100605" y="206387"/>
                </a:lnTo>
                <a:lnTo>
                  <a:pt x="98387" y="206387"/>
                </a:lnTo>
                <a:lnTo>
                  <a:pt x="98387" y="186874"/>
                </a:lnTo>
                <a:lnTo>
                  <a:pt x="102002" y="186874"/>
                </a:lnTo>
                <a:lnTo>
                  <a:pt x="102536" y="193488"/>
                </a:lnTo>
                <a:lnTo>
                  <a:pt x="103070" y="186874"/>
                </a:lnTo>
                <a:close/>
                <a:moveTo>
                  <a:pt x="116421" y="186874"/>
                </a:moveTo>
                <a:lnTo>
                  <a:pt x="116421" y="206387"/>
                </a:lnTo>
                <a:lnTo>
                  <a:pt x="114162" y="206387"/>
                </a:lnTo>
                <a:lnTo>
                  <a:pt x="114162" y="198048"/>
                </a:lnTo>
                <a:lnTo>
                  <a:pt x="113505" y="206387"/>
                </a:lnTo>
                <a:lnTo>
                  <a:pt x="110999" y="206387"/>
                </a:lnTo>
                <a:lnTo>
                  <a:pt x="110300" y="198048"/>
                </a:lnTo>
                <a:lnTo>
                  <a:pt x="110300" y="206387"/>
                </a:lnTo>
                <a:lnTo>
                  <a:pt x="108082" y="206387"/>
                </a:lnTo>
                <a:lnTo>
                  <a:pt x="108082" y="186874"/>
                </a:lnTo>
                <a:lnTo>
                  <a:pt x="111697" y="186874"/>
                </a:lnTo>
                <a:lnTo>
                  <a:pt x="112231" y="193488"/>
                </a:lnTo>
                <a:lnTo>
                  <a:pt x="112806" y="186874"/>
                </a:lnTo>
                <a:close/>
                <a:moveTo>
                  <a:pt x="0" y="0"/>
                </a:moveTo>
                <a:lnTo>
                  <a:pt x="0" y="207989"/>
                </a:lnTo>
                <a:lnTo>
                  <a:pt x="117654" y="207989"/>
                </a:lnTo>
                <a:lnTo>
                  <a:pt x="117654" y="0"/>
                </a:lnTo>
                <a:close/>
              </a:path>
            </a:pathLst>
          </a:custGeom>
          <a:solidFill>
            <a:srgbClr val="000000">
              <a:alpha val="2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867"/>
              <a:t> </a:t>
            </a:r>
            <a:endParaRPr sz="1867"/>
          </a:p>
        </p:txBody>
      </p:sp>
      <p:sp>
        <p:nvSpPr>
          <p:cNvPr id="2151" name="Google Shape;2151;p33"/>
          <p:cNvSpPr txBox="1">
            <a:spLocks noGrp="1"/>
          </p:cNvSpPr>
          <p:nvPr>
            <p:ph type="ctrTitle"/>
          </p:nvPr>
        </p:nvSpPr>
        <p:spPr>
          <a:xfrm>
            <a:off x="1432800" y="1177779"/>
            <a:ext cx="4500000" cy="18704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dk1"/>
              </a:buClr>
              <a:buSzPts val="1700"/>
              <a:buFont typeface="Arial Narrow"/>
              <a:buNone/>
              <a:defRPr sz="2267" b="1">
                <a:solidFill>
                  <a:schemeClr val="dk1"/>
                </a:solidFill>
                <a:latin typeface="Arial Narrow"/>
                <a:ea typeface="Arial Narrow"/>
                <a:cs typeface="Arial Narrow"/>
                <a:sym typeface="Arial Narrow"/>
              </a:defRPr>
            </a:lvl1pPr>
            <a:lvl2pPr lvl="1" algn="l" rtl="0">
              <a:lnSpc>
                <a:spcPct val="100000"/>
              </a:lnSpc>
              <a:spcBef>
                <a:spcPts val="0"/>
              </a:spcBef>
              <a:spcAft>
                <a:spcPts val="0"/>
              </a:spcAft>
              <a:buClr>
                <a:schemeClr val="dk1"/>
              </a:buClr>
              <a:buSzPts val="1100"/>
              <a:buNone/>
              <a:defRPr sz="1867">
                <a:solidFill>
                  <a:schemeClr val="dk1"/>
                </a:solidFill>
              </a:defRPr>
            </a:lvl2pPr>
            <a:lvl3pPr lvl="2" algn="l" rtl="0">
              <a:lnSpc>
                <a:spcPct val="100000"/>
              </a:lnSpc>
              <a:spcBef>
                <a:spcPts val="0"/>
              </a:spcBef>
              <a:spcAft>
                <a:spcPts val="0"/>
              </a:spcAft>
              <a:buClr>
                <a:schemeClr val="dk1"/>
              </a:buClr>
              <a:buSzPts val="1100"/>
              <a:buNone/>
              <a:defRPr sz="1867">
                <a:solidFill>
                  <a:schemeClr val="dk1"/>
                </a:solidFill>
              </a:defRPr>
            </a:lvl3pPr>
            <a:lvl4pPr lvl="3" algn="l" rtl="0">
              <a:lnSpc>
                <a:spcPct val="100000"/>
              </a:lnSpc>
              <a:spcBef>
                <a:spcPts val="0"/>
              </a:spcBef>
              <a:spcAft>
                <a:spcPts val="0"/>
              </a:spcAft>
              <a:buClr>
                <a:schemeClr val="dk1"/>
              </a:buClr>
              <a:buSzPts val="1100"/>
              <a:buNone/>
              <a:defRPr sz="1867">
                <a:solidFill>
                  <a:schemeClr val="dk1"/>
                </a:solidFill>
              </a:defRPr>
            </a:lvl4pPr>
            <a:lvl5pPr lvl="4" algn="l" rtl="0">
              <a:lnSpc>
                <a:spcPct val="100000"/>
              </a:lnSpc>
              <a:spcBef>
                <a:spcPts val="0"/>
              </a:spcBef>
              <a:spcAft>
                <a:spcPts val="0"/>
              </a:spcAft>
              <a:buClr>
                <a:schemeClr val="dk1"/>
              </a:buClr>
              <a:buSzPts val="1100"/>
              <a:buNone/>
              <a:defRPr sz="1867">
                <a:solidFill>
                  <a:schemeClr val="dk1"/>
                </a:solidFill>
              </a:defRPr>
            </a:lvl5pPr>
            <a:lvl6pPr lvl="5" algn="l" rtl="0">
              <a:lnSpc>
                <a:spcPct val="100000"/>
              </a:lnSpc>
              <a:spcBef>
                <a:spcPts val="0"/>
              </a:spcBef>
              <a:spcAft>
                <a:spcPts val="0"/>
              </a:spcAft>
              <a:buClr>
                <a:schemeClr val="dk1"/>
              </a:buClr>
              <a:buSzPts val="1100"/>
              <a:buNone/>
              <a:defRPr sz="1867">
                <a:solidFill>
                  <a:schemeClr val="dk1"/>
                </a:solidFill>
              </a:defRPr>
            </a:lvl6pPr>
            <a:lvl7pPr lvl="6" algn="l" rtl="0">
              <a:lnSpc>
                <a:spcPct val="100000"/>
              </a:lnSpc>
              <a:spcBef>
                <a:spcPts val="0"/>
              </a:spcBef>
              <a:spcAft>
                <a:spcPts val="0"/>
              </a:spcAft>
              <a:buClr>
                <a:schemeClr val="dk1"/>
              </a:buClr>
              <a:buSzPts val="1100"/>
              <a:buNone/>
              <a:defRPr sz="1867">
                <a:solidFill>
                  <a:schemeClr val="dk1"/>
                </a:solidFill>
              </a:defRPr>
            </a:lvl7pPr>
            <a:lvl8pPr lvl="7" algn="l" rtl="0">
              <a:lnSpc>
                <a:spcPct val="100000"/>
              </a:lnSpc>
              <a:spcBef>
                <a:spcPts val="0"/>
              </a:spcBef>
              <a:spcAft>
                <a:spcPts val="0"/>
              </a:spcAft>
              <a:buClr>
                <a:schemeClr val="dk1"/>
              </a:buClr>
              <a:buSzPts val="1100"/>
              <a:buNone/>
              <a:defRPr sz="1867">
                <a:solidFill>
                  <a:schemeClr val="dk1"/>
                </a:solidFill>
              </a:defRPr>
            </a:lvl8pPr>
            <a:lvl9pPr lvl="8" algn="l" rtl="0">
              <a:lnSpc>
                <a:spcPct val="100000"/>
              </a:lnSpc>
              <a:spcBef>
                <a:spcPts val="0"/>
              </a:spcBef>
              <a:spcAft>
                <a:spcPts val="0"/>
              </a:spcAft>
              <a:buClr>
                <a:schemeClr val="dk1"/>
              </a:buClr>
              <a:buSzPts val="1100"/>
              <a:buNone/>
              <a:defRPr sz="1867">
                <a:solidFill>
                  <a:schemeClr val="dk1"/>
                </a:solidFill>
              </a:defRPr>
            </a:lvl9pPr>
          </a:lstStyle>
          <a:p>
            <a:endParaRPr/>
          </a:p>
        </p:txBody>
      </p:sp>
      <p:sp>
        <p:nvSpPr>
          <p:cNvPr id="2152" name="Google Shape;2152;p33"/>
          <p:cNvSpPr txBox="1">
            <a:spLocks noGrp="1"/>
          </p:cNvSpPr>
          <p:nvPr>
            <p:ph type="subTitle" idx="1"/>
          </p:nvPr>
        </p:nvSpPr>
        <p:spPr>
          <a:xfrm>
            <a:off x="1432800" y="3195783"/>
            <a:ext cx="4500000" cy="614000"/>
          </a:xfrm>
          <a:prstGeom prst="rect">
            <a:avLst/>
          </a:prstGeom>
          <a:noFill/>
          <a:ln>
            <a:noFill/>
          </a:ln>
        </p:spPr>
        <p:txBody>
          <a:bodyPr spcFirstLastPara="1" wrap="square" lIns="0" tIns="0" rIns="0" bIns="0" anchor="t" anchorCtr="0">
            <a:noAutofit/>
          </a:bodyPr>
          <a:lstStyle>
            <a:lvl1pPr lvl="0" algn="l" rtl="0">
              <a:lnSpc>
                <a:spcPct val="114000"/>
              </a:lnSpc>
              <a:spcBef>
                <a:spcPts val="0"/>
              </a:spcBef>
              <a:spcAft>
                <a:spcPts val="0"/>
              </a:spcAft>
              <a:buClr>
                <a:schemeClr val="dk1"/>
              </a:buClr>
              <a:buSzPts val="1400"/>
              <a:buFont typeface="Arial Narrow"/>
              <a:buNone/>
              <a:defRPr sz="1867" cap="none">
                <a:solidFill>
                  <a:schemeClr val="dk1"/>
                </a:solidFill>
                <a:latin typeface="Arial Narrow"/>
                <a:ea typeface="Arial Narrow"/>
                <a:cs typeface="Arial Narrow"/>
                <a:sym typeface="Arial Narrow"/>
              </a:defRPr>
            </a:lvl1pPr>
            <a:lvl2pPr lvl="1" algn="ctr" rtl="0">
              <a:lnSpc>
                <a:spcPct val="114000"/>
              </a:lnSpc>
              <a:spcBef>
                <a:spcPts val="2400"/>
              </a:spcBef>
              <a:spcAft>
                <a:spcPts val="0"/>
              </a:spcAft>
              <a:buClr>
                <a:schemeClr val="dk1"/>
              </a:buClr>
              <a:buSzPts val="1200"/>
              <a:buFont typeface="Arial Narrow"/>
              <a:buNone/>
              <a:defRPr sz="2000">
                <a:solidFill>
                  <a:schemeClr val="dk1"/>
                </a:solidFill>
                <a:latin typeface="Arial Narrow"/>
                <a:ea typeface="Arial Narrow"/>
                <a:cs typeface="Arial Narrow"/>
                <a:sym typeface="Arial Narrow"/>
              </a:defRPr>
            </a:lvl2pPr>
            <a:lvl3pPr lvl="2" algn="ctr" rtl="0">
              <a:lnSpc>
                <a:spcPct val="114000"/>
              </a:lnSpc>
              <a:spcBef>
                <a:spcPts val="533"/>
              </a:spcBef>
              <a:spcAft>
                <a:spcPts val="0"/>
              </a:spcAft>
              <a:buClr>
                <a:schemeClr val="dk1"/>
              </a:buClr>
              <a:buSzPts val="1400"/>
              <a:buFont typeface="Arial Narrow"/>
              <a:buNone/>
              <a:defRPr sz="1867">
                <a:solidFill>
                  <a:schemeClr val="dk1"/>
                </a:solidFill>
                <a:latin typeface="Arial Narrow"/>
                <a:ea typeface="Arial Narrow"/>
                <a:cs typeface="Arial Narrow"/>
                <a:sym typeface="Arial Narrow"/>
              </a:defRPr>
            </a:lvl3pPr>
            <a:lvl4pPr lvl="3" algn="ctr" rtl="0">
              <a:lnSpc>
                <a:spcPct val="114000"/>
              </a:lnSpc>
              <a:spcBef>
                <a:spcPts val="533"/>
              </a:spcBef>
              <a:spcAft>
                <a:spcPts val="0"/>
              </a:spcAft>
              <a:buClr>
                <a:schemeClr val="dk1"/>
              </a:buClr>
              <a:buSzPts val="1200"/>
              <a:buFont typeface="Arial Narrow"/>
              <a:buNone/>
              <a:defRPr sz="1600">
                <a:solidFill>
                  <a:schemeClr val="dk1"/>
                </a:solidFill>
                <a:latin typeface="Arial Narrow"/>
                <a:ea typeface="Arial Narrow"/>
                <a:cs typeface="Arial Narrow"/>
                <a:sym typeface="Arial Narrow"/>
              </a:defRPr>
            </a:lvl4pPr>
            <a:lvl5pPr lvl="4" algn="ctr" rtl="0">
              <a:lnSpc>
                <a:spcPct val="114000"/>
              </a:lnSpc>
              <a:spcBef>
                <a:spcPts val="533"/>
              </a:spcBef>
              <a:spcAft>
                <a:spcPts val="0"/>
              </a:spcAft>
              <a:buClr>
                <a:schemeClr val="dk1"/>
              </a:buClr>
              <a:buSzPts val="1200"/>
              <a:buFont typeface="Arial Narrow"/>
              <a:buNone/>
              <a:defRPr sz="1600">
                <a:solidFill>
                  <a:schemeClr val="dk1"/>
                </a:solidFill>
                <a:latin typeface="Arial Narrow"/>
                <a:ea typeface="Arial Narrow"/>
                <a:cs typeface="Arial Narrow"/>
                <a:sym typeface="Arial Narrow"/>
              </a:defRPr>
            </a:lvl5pPr>
            <a:lvl6pPr lvl="5" algn="ctr" rtl="0">
              <a:lnSpc>
                <a:spcPct val="90000"/>
              </a:lnSpc>
              <a:spcBef>
                <a:spcPts val="533"/>
              </a:spcBef>
              <a:spcAft>
                <a:spcPts val="0"/>
              </a:spcAft>
              <a:buClr>
                <a:schemeClr val="dk1"/>
              </a:buClr>
              <a:buSzPts val="1200"/>
              <a:buFont typeface="Arial Narrow"/>
              <a:buNone/>
              <a:defRPr sz="1600">
                <a:solidFill>
                  <a:schemeClr val="dk1"/>
                </a:solidFill>
                <a:latin typeface="Arial Narrow"/>
                <a:ea typeface="Arial Narrow"/>
                <a:cs typeface="Arial Narrow"/>
                <a:sym typeface="Arial Narrow"/>
              </a:defRPr>
            </a:lvl6pPr>
            <a:lvl7pPr lvl="6" algn="ctr" rtl="0">
              <a:lnSpc>
                <a:spcPct val="90000"/>
              </a:lnSpc>
              <a:spcBef>
                <a:spcPts val="533"/>
              </a:spcBef>
              <a:spcAft>
                <a:spcPts val="0"/>
              </a:spcAft>
              <a:buClr>
                <a:schemeClr val="dk1"/>
              </a:buClr>
              <a:buSzPts val="1200"/>
              <a:buFont typeface="Arial Narrow"/>
              <a:buNone/>
              <a:defRPr sz="1600">
                <a:solidFill>
                  <a:schemeClr val="dk1"/>
                </a:solidFill>
                <a:latin typeface="Arial Narrow"/>
                <a:ea typeface="Arial Narrow"/>
                <a:cs typeface="Arial Narrow"/>
                <a:sym typeface="Arial Narrow"/>
              </a:defRPr>
            </a:lvl7pPr>
            <a:lvl8pPr lvl="7" algn="ctr" rtl="0">
              <a:lnSpc>
                <a:spcPct val="90000"/>
              </a:lnSpc>
              <a:spcBef>
                <a:spcPts val="533"/>
              </a:spcBef>
              <a:spcAft>
                <a:spcPts val="0"/>
              </a:spcAft>
              <a:buClr>
                <a:schemeClr val="dk1"/>
              </a:buClr>
              <a:buSzPts val="1200"/>
              <a:buFont typeface="Arial Narrow"/>
              <a:buNone/>
              <a:defRPr sz="1600">
                <a:solidFill>
                  <a:schemeClr val="dk1"/>
                </a:solidFill>
                <a:latin typeface="Arial Narrow"/>
                <a:ea typeface="Arial Narrow"/>
                <a:cs typeface="Arial Narrow"/>
                <a:sym typeface="Arial Narrow"/>
              </a:defRPr>
            </a:lvl8pPr>
            <a:lvl9pPr lvl="8" algn="ctr" rtl="0">
              <a:lnSpc>
                <a:spcPct val="90000"/>
              </a:lnSpc>
              <a:spcBef>
                <a:spcPts val="533"/>
              </a:spcBef>
              <a:spcAft>
                <a:spcPts val="0"/>
              </a:spcAft>
              <a:buClr>
                <a:schemeClr val="dk1"/>
              </a:buClr>
              <a:buSzPts val="1200"/>
              <a:buFont typeface="Arial Narrow"/>
              <a:buNone/>
              <a:defRPr sz="1600">
                <a:solidFill>
                  <a:schemeClr val="dk1"/>
                </a:solidFill>
                <a:latin typeface="Arial Narrow"/>
                <a:ea typeface="Arial Narrow"/>
                <a:cs typeface="Arial Narrow"/>
                <a:sym typeface="Arial Narrow"/>
              </a:defRPr>
            </a:lvl9pPr>
          </a:lstStyle>
          <a:p>
            <a:endParaRPr/>
          </a:p>
        </p:txBody>
      </p:sp>
      <p:sp>
        <p:nvSpPr>
          <p:cNvPr id="2153" name="Google Shape;2153;p33"/>
          <p:cNvSpPr txBox="1">
            <a:spLocks noGrp="1"/>
          </p:cNvSpPr>
          <p:nvPr>
            <p:ph type="body" idx="3"/>
          </p:nvPr>
        </p:nvSpPr>
        <p:spPr>
          <a:xfrm>
            <a:off x="1432800" y="3943351"/>
            <a:ext cx="4500800" cy="282800"/>
          </a:xfrm>
          <a:prstGeom prst="rect">
            <a:avLst/>
          </a:prstGeom>
          <a:noFill/>
          <a:ln>
            <a:noFill/>
          </a:ln>
        </p:spPr>
        <p:txBody>
          <a:bodyPr spcFirstLastPara="1" wrap="square" lIns="0" tIns="0" rIns="0" bIns="0" anchor="t" anchorCtr="0">
            <a:noAutofit/>
          </a:bodyPr>
          <a:lstStyle>
            <a:lvl1pPr marL="609585" lvl="0" indent="-304792" algn="l" rtl="0">
              <a:lnSpc>
                <a:spcPct val="114000"/>
              </a:lnSpc>
              <a:spcBef>
                <a:spcPts val="0"/>
              </a:spcBef>
              <a:spcAft>
                <a:spcPts val="0"/>
              </a:spcAft>
              <a:buClr>
                <a:schemeClr val="dk1"/>
              </a:buClr>
              <a:buSzPts val="1200"/>
              <a:buNone/>
              <a:defRPr sz="1600">
                <a:solidFill>
                  <a:schemeClr val="dk1"/>
                </a:solidFill>
              </a:defRPr>
            </a:lvl1pPr>
            <a:lvl2pPr marL="1219170" lvl="1" indent="-406390" algn="l" rtl="0">
              <a:lnSpc>
                <a:spcPct val="114000"/>
              </a:lnSpc>
              <a:spcBef>
                <a:spcPts val="2400"/>
              </a:spcBef>
              <a:spcAft>
                <a:spcPts val="0"/>
              </a:spcAft>
              <a:buClr>
                <a:schemeClr val="dk1"/>
              </a:buClr>
              <a:buSzPts val="1200"/>
              <a:buChar char="•"/>
              <a:defRPr sz="1600">
                <a:solidFill>
                  <a:schemeClr val="dk1"/>
                </a:solidFill>
              </a:defRPr>
            </a:lvl2pPr>
            <a:lvl3pPr marL="1828754" lvl="2" indent="-406390" algn="l" rtl="0">
              <a:lnSpc>
                <a:spcPct val="114000"/>
              </a:lnSpc>
              <a:spcBef>
                <a:spcPts val="533"/>
              </a:spcBef>
              <a:spcAft>
                <a:spcPts val="0"/>
              </a:spcAft>
              <a:buClr>
                <a:schemeClr val="dk1"/>
              </a:buClr>
              <a:buSzPts val="1200"/>
              <a:buChar char="­"/>
              <a:defRPr sz="1600">
                <a:solidFill>
                  <a:schemeClr val="dk1"/>
                </a:solidFill>
              </a:defRPr>
            </a:lvl3pPr>
            <a:lvl4pPr marL="2438339" lvl="3" indent="-406390" algn="l" rtl="0">
              <a:lnSpc>
                <a:spcPct val="114000"/>
              </a:lnSpc>
              <a:spcBef>
                <a:spcPts val="533"/>
              </a:spcBef>
              <a:spcAft>
                <a:spcPts val="0"/>
              </a:spcAft>
              <a:buClr>
                <a:schemeClr val="dk1"/>
              </a:buClr>
              <a:buSzPts val="1200"/>
              <a:buChar char="•"/>
              <a:defRPr sz="1600">
                <a:solidFill>
                  <a:schemeClr val="dk1"/>
                </a:solidFill>
              </a:defRPr>
            </a:lvl4pPr>
            <a:lvl5pPr marL="3047924" lvl="4" indent="-406390" algn="l" rtl="0">
              <a:lnSpc>
                <a:spcPct val="114000"/>
              </a:lnSpc>
              <a:spcBef>
                <a:spcPts val="533"/>
              </a:spcBef>
              <a:spcAft>
                <a:spcPts val="0"/>
              </a:spcAft>
              <a:buClr>
                <a:schemeClr val="dk1"/>
              </a:buClr>
              <a:buSzPts val="1200"/>
              <a:buChar char="•"/>
              <a:defRPr sz="1600">
                <a:solidFill>
                  <a:schemeClr val="dk1"/>
                </a:solidFill>
              </a:defRPr>
            </a:lvl5pPr>
            <a:lvl6pPr marL="3657509" lvl="5" indent="-406390" algn="l" rtl="0">
              <a:lnSpc>
                <a:spcPct val="90000"/>
              </a:lnSpc>
              <a:spcBef>
                <a:spcPts val="533"/>
              </a:spcBef>
              <a:spcAft>
                <a:spcPts val="0"/>
              </a:spcAft>
              <a:buClr>
                <a:schemeClr val="dk1"/>
              </a:buClr>
              <a:buSzPts val="1200"/>
              <a:buChar char="•"/>
              <a:defRPr sz="1600">
                <a:solidFill>
                  <a:schemeClr val="dk1"/>
                </a:solidFill>
              </a:defRPr>
            </a:lvl6pPr>
            <a:lvl7pPr marL="4267093" lvl="6" indent="-406390" algn="l" rtl="0">
              <a:lnSpc>
                <a:spcPct val="90000"/>
              </a:lnSpc>
              <a:spcBef>
                <a:spcPts val="533"/>
              </a:spcBef>
              <a:spcAft>
                <a:spcPts val="0"/>
              </a:spcAft>
              <a:buClr>
                <a:schemeClr val="dk1"/>
              </a:buClr>
              <a:buSzPts val="1200"/>
              <a:buChar char="•"/>
              <a:defRPr sz="1600">
                <a:solidFill>
                  <a:schemeClr val="dk1"/>
                </a:solidFill>
              </a:defRPr>
            </a:lvl7pPr>
            <a:lvl8pPr marL="4876678" lvl="7" indent="-406390" algn="l" rtl="0">
              <a:lnSpc>
                <a:spcPct val="90000"/>
              </a:lnSpc>
              <a:spcBef>
                <a:spcPts val="533"/>
              </a:spcBef>
              <a:spcAft>
                <a:spcPts val="0"/>
              </a:spcAft>
              <a:buClr>
                <a:schemeClr val="dk1"/>
              </a:buClr>
              <a:buSzPts val="1200"/>
              <a:buChar char="•"/>
              <a:defRPr sz="1600">
                <a:solidFill>
                  <a:schemeClr val="dk1"/>
                </a:solidFill>
              </a:defRPr>
            </a:lvl8pPr>
            <a:lvl9pPr marL="5486263" lvl="8" indent="-406390" algn="l" rtl="0">
              <a:lnSpc>
                <a:spcPct val="90000"/>
              </a:lnSpc>
              <a:spcBef>
                <a:spcPts val="533"/>
              </a:spcBef>
              <a:spcAft>
                <a:spcPts val="0"/>
              </a:spcAft>
              <a:buClr>
                <a:schemeClr val="dk1"/>
              </a:buClr>
              <a:buSzPts val="1200"/>
              <a:buChar char="•"/>
              <a:defRPr sz="1600">
                <a:solidFill>
                  <a:schemeClr val="dk1"/>
                </a:solidFill>
              </a:defRPr>
            </a:lvl9pPr>
          </a:lstStyle>
          <a:p>
            <a:endParaRPr/>
          </a:p>
        </p:txBody>
      </p:sp>
      <p:grpSp>
        <p:nvGrpSpPr>
          <p:cNvPr id="2154" name="Google Shape;2154;p33"/>
          <p:cNvGrpSpPr/>
          <p:nvPr/>
        </p:nvGrpSpPr>
        <p:grpSpPr>
          <a:xfrm>
            <a:off x="462691" y="477635"/>
            <a:ext cx="1531040" cy="443813"/>
            <a:chOff x="923875" y="2009975"/>
            <a:chExt cx="5750025" cy="1666800"/>
          </a:xfrm>
        </p:grpSpPr>
        <p:sp>
          <p:nvSpPr>
            <p:cNvPr id="2155" name="Google Shape;2155;p33"/>
            <p:cNvSpPr/>
            <p:nvPr/>
          </p:nvSpPr>
          <p:spPr>
            <a:xfrm>
              <a:off x="2684050" y="2823925"/>
              <a:ext cx="522400" cy="695825"/>
            </a:xfrm>
            <a:custGeom>
              <a:avLst/>
              <a:gdLst/>
              <a:ahLst/>
              <a:cxnLst/>
              <a:rect l="l" t="t" r="r" b="b"/>
              <a:pathLst>
                <a:path w="20896" h="27833" extrusionOk="0">
                  <a:moveTo>
                    <a:pt x="0" y="0"/>
                  </a:moveTo>
                  <a:lnTo>
                    <a:pt x="0" y="16264"/>
                  </a:lnTo>
                  <a:cubicBezTo>
                    <a:pt x="0" y="23941"/>
                    <a:pt x="3448" y="27833"/>
                    <a:pt x="10258" y="27833"/>
                  </a:cubicBezTo>
                  <a:cubicBezTo>
                    <a:pt x="17322" y="27833"/>
                    <a:pt x="20896" y="23941"/>
                    <a:pt x="20896" y="16264"/>
                  </a:cubicBezTo>
                  <a:lnTo>
                    <a:pt x="20896" y="0"/>
                  </a:lnTo>
                  <a:lnTo>
                    <a:pt x="18908" y="0"/>
                  </a:lnTo>
                  <a:lnTo>
                    <a:pt x="18908" y="16264"/>
                  </a:lnTo>
                  <a:cubicBezTo>
                    <a:pt x="18908" y="22947"/>
                    <a:pt x="16158" y="26077"/>
                    <a:pt x="10258" y="26077"/>
                  </a:cubicBezTo>
                  <a:cubicBezTo>
                    <a:pt x="3426" y="26077"/>
                    <a:pt x="1988" y="20748"/>
                    <a:pt x="1988" y="16264"/>
                  </a:cubicBezTo>
                  <a:lnTo>
                    <a:pt x="198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3"/>
            <p:cNvSpPr/>
            <p:nvPr/>
          </p:nvSpPr>
          <p:spPr>
            <a:xfrm>
              <a:off x="3313775" y="3000500"/>
              <a:ext cx="391275" cy="503400"/>
            </a:xfrm>
            <a:custGeom>
              <a:avLst/>
              <a:gdLst/>
              <a:ahLst/>
              <a:cxnLst/>
              <a:rect l="l" t="t" r="r" b="b"/>
              <a:pathLst>
                <a:path w="15651" h="20136" extrusionOk="0">
                  <a:moveTo>
                    <a:pt x="8587" y="1"/>
                  </a:moveTo>
                  <a:cubicBezTo>
                    <a:pt x="5541" y="1"/>
                    <a:pt x="2877" y="1651"/>
                    <a:pt x="1756" y="4125"/>
                  </a:cubicBezTo>
                  <a:lnTo>
                    <a:pt x="1756" y="445"/>
                  </a:lnTo>
                  <a:lnTo>
                    <a:pt x="0" y="445"/>
                  </a:lnTo>
                  <a:lnTo>
                    <a:pt x="0" y="20135"/>
                  </a:lnTo>
                  <a:lnTo>
                    <a:pt x="1756" y="20135"/>
                  </a:lnTo>
                  <a:lnTo>
                    <a:pt x="1756" y="9497"/>
                  </a:lnTo>
                  <a:cubicBezTo>
                    <a:pt x="1756" y="4696"/>
                    <a:pt x="4420" y="1587"/>
                    <a:pt x="8545" y="1587"/>
                  </a:cubicBezTo>
                  <a:cubicBezTo>
                    <a:pt x="13874" y="1587"/>
                    <a:pt x="13874" y="6219"/>
                    <a:pt x="13874" y="7742"/>
                  </a:cubicBezTo>
                  <a:lnTo>
                    <a:pt x="13874" y="20135"/>
                  </a:lnTo>
                  <a:lnTo>
                    <a:pt x="15651" y="20135"/>
                  </a:lnTo>
                  <a:lnTo>
                    <a:pt x="15651" y="7995"/>
                  </a:lnTo>
                  <a:cubicBezTo>
                    <a:pt x="15651" y="5817"/>
                    <a:pt x="15651" y="1"/>
                    <a:pt x="858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3"/>
            <p:cNvSpPr/>
            <p:nvPr/>
          </p:nvSpPr>
          <p:spPr>
            <a:xfrm>
              <a:off x="3813950" y="3011625"/>
              <a:ext cx="44450" cy="492275"/>
            </a:xfrm>
            <a:custGeom>
              <a:avLst/>
              <a:gdLst/>
              <a:ahLst/>
              <a:cxnLst/>
              <a:rect l="l" t="t" r="r" b="b"/>
              <a:pathLst>
                <a:path w="1778" h="19691" extrusionOk="0">
                  <a:moveTo>
                    <a:pt x="1" y="0"/>
                  </a:moveTo>
                  <a:lnTo>
                    <a:pt x="1" y="19690"/>
                  </a:lnTo>
                  <a:lnTo>
                    <a:pt x="1777" y="19690"/>
                  </a:lnTo>
                  <a:lnTo>
                    <a:pt x="1777"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3"/>
            <p:cNvSpPr/>
            <p:nvPr/>
          </p:nvSpPr>
          <p:spPr>
            <a:xfrm>
              <a:off x="3813950" y="2861450"/>
              <a:ext cx="44450" cy="66125"/>
            </a:xfrm>
            <a:custGeom>
              <a:avLst/>
              <a:gdLst/>
              <a:ahLst/>
              <a:cxnLst/>
              <a:rect l="l" t="t" r="r" b="b"/>
              <a:pathLst>
                <a:path w="1778" h="2645" extrusionOk="0">
                  <a:moveTo>
                    <a:pt x="1" y="1"/>
                  </a:moveTo>
                  <a:lnTo>
                    <a:pt x="1" y="2644"/>
                  </a:lnTo>
                  <a:lnTo>
                    <a:pt x="1777" y="2644"/>
                  </a:lnTo>
                  <a:lnTo>
                    <a:pt x="17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3"/>
            <p:cNvSpPr/>
            <p:nvPr/>
          </p:nvSpPr>
          <p:spPr>
            <a:xfrm>
              <a:off x="3910700" y="3011625"/>
              <a:ext cx="434125" cy="492275"/>
            </a:xfrm>
            <a:custGeom>
              <a:avLst/>
              <a:gdLst/>
              <a:ahLst/>
              <a:cxnLst/>
              <a:rect l="l" t="t" r="r" b="b"/>
              <a:pathLst>
                <a:path w="17365" h="19691" extrusionOk="0">
                  <a:moveTo>
                    <a:pt x="1" y="0"/>
                  </a:moveTo>
                  <a:lnTo>
                    <a:pt x="7932" y="19690"/>
                  </a:lnTo>
                  <a:lnTo>
                    <a:pt x="9941" y="19690"/>
                  </a:lnTo>
                  <a:lnTo>
                    <a:pt x="17365" y="0"/>
                  </a:lnTo>
                  <a:lnTo>
                    <a:pt x="15419" y="0"/>
                  </a:lnTo>
                  <a:cubicBezTo>
                    <a:pt x="15419" y="0"/>
                    <a:pt x="9180" y="16898"/>
                    <a:pt x="8947" y="17491"/>
                  </a:cubicBezTo>
                  <a:cubicBezTo>
                    <a:pt x="8715" y="16898"/>
                    <a:pt x="2031" y="0"/>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3"/>
            <p:cNvSpPr/>
            <p:nvPr/>
          </p:nvSpPr>
          <p:spPr>
            <a:xfrm>
              <a:off x="4365950" y="3000500"/>
              <a:ext cx="436225" cy="514500"/>
            </a:xfrm>
            <a:custGeom>
              <a:avLst/>
              <a:gdLst/>
              <a:ahLst/>
              <a:cxnLst/>
              <a:rect l="l" t="t" r="r" b="b"/>
              <a:pathLst>
                <a:path w="17449" h="20580" extrusionOk="0">
                  <a:moveTo>
                    <a:pt x="8757" y="1587"/>
                  </a:moveTo>
                  <a:cubicBezTo>
                    <a:pt x="13134" y="1587"/>
                    <a:pt x="15524" y="5331"/>
                    <a:pt x="15651" y="9074"/>
                  </a:cubicBezTo>
                  <a:lnTo>
                    <a:pt x="1841" y="9074"/>
                  </a:lnTo>
                  <a:cubicBezTo>
                    <a:pt x="2200" y="5331"/>
                    <a:pt x="4675" y="1587"/>
                    <a:pt x="8757" y="1587"/>
                  </a:cubicBezTo>
                  <a:close/>
                  <a:moveTo>
                    <a:pt x="8757" y="1"/>
                  </a:moveTo>
                  <a:cubicBezTo>
                    <a:pt x="6472" y="1"/>
                    <a:pt x="4484" y="805"/>
                    <a:pt x="2983" y="2327"/>
                  </a:cubicBezTo>
                  <a:cubicBezTo>
                    <a:pt x="1079" y="4252"/>
                    <a:pt x="1" y="7297"/>
                    <a:pt x="64" y="10639"/>
                  </a:cubicBezTo>
                  <a:cubicBezTo>
                    <a:pt x="22" y="13727"/>
                    <a:pt x="974" y="16413"/>
                    <a:pt x="2750" y="18232"/>
                  </a:cubicBezTo>
                  <a:cubicBezTo>
                    <a:pt x="4273" y="19776"/>
                    <a:pt x="6345" y="20579"/>
                    <a:pt x="8757" y="20579"/>
                  </a:cubicBezTo>
                  <a:cubicBezTo>
                    <a:pt x="13494" y="20579"/>
                    <a:pt x="16518" y="18041"/>
                    <a:pt x="17280" y="13452"/>
                  </a:cubicBezTo>
                  <a:lnTo>
                    <a:pt x="17322" y="13240"/>
                  </a:lnTo>
                  <a:lnTo>
                    <a:pt x="15545" y="13240"/>
                  </a:lnTo>
                  <a:lnTo>
                    <a:pt x="15524" y="13388"/>
                  </a:lnTo>
                  <a:cubicBezTo>
                    <a:pt x="14869" y="16899"/>
                    <a:pt x="12331" y="19014"/>
                    <a:pt x="8757" y="19014"/>
                  </a:cubicBezTo>
                  <a:cubicBezTo>
                    <a:pt x="6895" y="19014"/>
                    <a:pt x="5351" y="18380"/>
                    <a:pt x="4125" y="17153"/>
                  </a:cubicBezTo>
                  <a:cubicBezTo>
                    <a:pt x="2665" y="15651"/>
                    <a:pt x="1819" y="13304"/>
                    <a:pt x="1819" y="10703"/>
                  </a:cubicBezTo>
                  <a:cubicBezTo>
                    <a:pt x="1819" y="10681"/>
                    <a:pt x="1819" y="10660"/>
                    <a:pt x="1819" y="10660"/>
                  </a:cubicBezTo>
                  <a:lnTo>
                    <a:pt x="17428" y="10660"/>
                  </a:lnTo>
                  <a:lnTo>
                    <a:pt x="17449" y="10491"/>
                  </a:lnTo>
                  <a:cubicBezTo>
                    <a:pt x="17449" y="10237"/>
                    <a:pt x="17449" y="10005"/>
                    <a:pt x="17449" y="9751"/>
                  </a:cubicBezTo>
                  <a:cubicBezTo>
                    <a:pt x="17449" y="6748"/>
                    <a:pt x="16561" y="4146"/>
                    <a:pt x="14911" y="2412"/>
                  </a:cubicBezTo>
                  <a:cubicBezTo>
                    <a:pt x="13367" y="826"/>
                    <a:pt x="11316" y="1"/>
                    <a:pt x="875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3"/>
            <p:cNvSpPr/>
            <p:nvPr/>
          </p:nvSpPr>
          <p:spPr>
            <a:xfrm>
              <a:off x="4880950" y="3008800"/>
              <a:ext cx="232650" cy="495100"/>
            </a:xfrm>
            <a:custGeom>
              <a:avLst/>
              <a:gdLst/>
              <a:ahLst/>
              <a:cxnLst/>
              <a:rect l="l" t="t" r="r" b="b"/>
              <a:pathLst>
                <a:path w="9306" h="19804" extrusionOk="0">
                  <a:moveTo>
                    <a:pt x="8803" y="1"/>
                  </a:moveTo>
                  <a:cubicBezTo>
                    <a:pt x="5690" y="1"/>
                    <a:pt x="2777" y="1698"/>
                    <a:pt x="1777" y="4026"/>
                  </a:cubicBezTo>
                  <a:lnTo>
                    <a:pt x="1777" y="113"/>
                  </a:lnTo>
                  <a:lnTo>
                    <a:pt x="0" y="113"/>
                  </a:lnTo>
                  <a:lnTo>
                    <a:pt x="0" y="19803"/>
                  </a:lnTo>
                  <a:lnTo>
                    <a:pt x="1777" y="19803"/>
                  </a:lnTo>
                  <a:lnTo>
                    <a:pt x="1777" y="9059"/>
                  </a:lnTo>
                  <a:cubicBezTo>
                    <a:pt x="1925" y="6119"/>
                    <a:pt x="2559" y="4999"/>
                    <a:pt x="3913" y="3603"/>
                  </a:cubicBezTo>
                  <a:cubicBezTo>
                    <a:pt x="5554" y="1995"/>
                    <a:pt x="7421" y="1727"/>
                    <a:pt x="8474" y="1727"/>
                  </a:cubicBezTo>
                  <a:cubicBezTo>
                    <a:pt x="8750" y="1727"/>
                    <a:pt x="8970" y="1745"/>
                    <a:pt x="9116" y="1763"/>
                  </a:cubicBezTo>
                  <a:lnTo>
                    <a:pt x="9306" y="1805"/>
                  </a:lnTo>
                  <a:lnTo>
                    <a:pt x="9306" y="28"/>
                  </a:lnTo>
                  <a:lnTo>
                    <a:pt x="9137" y="7"/>
                  </a:lnTo>
                  <a:cubicBezTo>
                    <a:pt x="9025" y="3"/>
                    <a:pt x="8914" y="1"/>
                    <a:pt x="880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33"/>
            <p:cNvSpPr/>
            <p:nvPr/>
          </p:nvSpPr>
          <p:spPr>
            <a:xfrm>
              <a:off x="5127325" y="3000500"/>
              <a:ext cx="393400" cy="514500"/>
            </a:xfrm>
            <a:custGeom>
              <a:avLst/>
              <a:gdLst/>
              <a:ahLst/>
              <a:cxnLst/>
              <a:rect l="l" t="t" r="r" b="b"/>
              <a:pathLst>
                <a:path w="15736" h="20580" extrusionOk="0">
                  <a:moveTo>
                    <a:pt x="7847" y="1"/>
                  </a:moveTo>
                  <a:cubicBezTo>
                    <a:pt x="6176" y="1"/>
                    <a:pt x="678" y="382"/>
                    <a:pt x="678" y="5140"/>
                  </a:cubicBezTo>
                  <a:cubicBezTo>
                    <a:pt x="678" y="9434"/>
                    <a:pt x="4611" y="10216"/>
                    <a:pt x="7488" y="10787"/>
                  </a:cubicBezTo>
                  <a:lnTo>
                    <a:pt x="7995" y="10893"/>
                  </a:lnTo>
                  <a:cubicBezTo>
                    <a:pt x="11062" y="11527"/>
                    <a:pt x="13959" y="12098"/>
                    <a:pt x="13959" y="15080"/>
                  </a:cubicBezTo>
                  <a:cubicBezTo>
                    <a:pt x="13959" y="18634"/>
                    <a:pt x="9793" y="19014"/>
                    <a:pt x="7995" y="19014"/>
                  </a:cubicBezTo>
                  <a:cubicBezTo>
                    <a:pt x="4421" y="19014"/>
                    <a:pt x="1989" y="16857"/>
                    <a:pt x="1777" y="13515"/>
                  </a:cubicBezTo>
                  <a:lnTo>
                    <a:pt x="1756" y="13367"/>
                  </a:lnTo>
                  <a:lnTo>
                    <a:pt x="1" y="13367"/>
                  </a:lnTo>
                  <a:lnTo>
                    <a:pt x="1" y="13537"/>
                  </a:lnTo>
                  <a:cubicBezTo>
                    <a:pt x="128" y="17893"/>
                    <a:pt x="3173" y="20579"/>
                    <a:pt x="7995" y="20579"/>
                  </a:cubicBezTo>
                  <a:cubicBezTo>
                    <a:pt x="9814" y="20579"/>
                    <a:pt x="15736" y="20177"/>
                    <a:pt x="15736" y="15080"/>
                  </a:cubicBezTo>
                  <a:cubicBezTo>
                    <a:pt x="15736" y="10872"/>
                    <a:pt x="12564" y="9941"/>
                    <a:pt x="8757" y="9222"/>
                  </a:cubicBezTo>
                  <a:cubicBezTo>
                    <a:pt x="8757" y="9222"/>
                    <a:pt x="8143" y="9095"/>
                    <a:pt x="8143" y="9095"/>
                  </a:cubicBezTo>
                  <a:cubicBezTo>
                    <a:pt x="5225" y="8482"/>
                    <a:pt x="2454" y="7890"/>
                    <a:pt x="2454" y="5140"/>
                  </a:cubicBezTo>
                  <a:cubicBezTo>
                    <a:pt x="2454" y="2518"/>
                    <a:pt x="5246" y="1587"/>
                    <a:pt x="7847" y="1587"/>
                  </a:cubicBezTo>
                  <a:cubicBezTo>
                    <a:pt x="9899" y="1587"/>
                    <a:pt x="13367" y="2200"/>
                    <a:pt x="13410" y="6346"/>
                  </a:cubicBezTo>
                  <a:lnTo>
                    <a:pt x="13410" y="6515"/>
                  </a:lnTo>
                  <a:lnTo>
                    <a:pt x="15165" y="6515"/>
                  </a:lnTo>
                  <a:lnTo>
                    <a:pt x="15165" y="6346"/>
                  </a:lnTo>
                  <a:cubicBezTo>
                    <a:pt x="15165" y="2264"/>
                    <a:pt x="12564" y="1"/>
                    <a:pt x="7847"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3"/>
            <p:cNvSpPr/>
            <p:nvPr/>
          </p:nvSpPr>
          <p:spPr>
            <a:xfrm>
              <a:off x="5611125" y="3011625"/>
              <a:ext cx="43900" cy="492275"/>
            </a:xfrm>
            <a:custGeom>
              <a:avLst/>
              <a:gdLst/>
              <a:ahLst/>
              <a:cxnLst/>
              <a:rect l="l" t="t" r="r" b="b"/>
              <a:pathLst>
                <a:path w="1756" h="19691" extrusionOk="0">
                  <a:moveTo>
                    <a:pt x="1" y="0"/>
                  </a:moveTo>
                  <a:lnTo>
                    <a:pt x="1" y="19690"/>
                  </a:lnTo>
                  <a:lnTo>
                    <a:pt x="1756" y="19690"/>
                  </a:lnTo>
                  <a:lnTo>
                    <a:pt x="1756"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33"/>
            <p:cNvSpPr/>
            <p:nvPr/>
          </p:nvSpPr>
          <p:spPr>
            <a:xfrm>
              <a:off x="5711575" y="2861450"/>
              <a:ext cx="680525" cy="815325"/>
            </a:xfrm>
            <a:custGeom>
              <a:avLst/>
              <a:gdLst/>
              <a:ahLst/>
              <a:cxnLst/>
              <a:rect l="l" t="t" r="r" b="b"/>
              <a:pathLst>
                <a:path w="27221" h="32613" extrusionOk="0">
                  <a:moveTo>
                    <a:pt x="3575" y="1"/>
                  </a:moveTo>
                  <a:lnTo>
                    <a:pt x="3575" y="6007"/>
                  </a:lnTo>
                  <a:lnTo>
                    <a:pt x="1" y="6007"/>
                  </a:lnTo>
                  <a:lnTo>
                    <a:pt x="1" y="7593"/>
                  </a:lnTo>
                  <a:lnTo>
                    <a:pt x="3575" y="7593"/>
                  </a:lnTo>
                  <a:lnTo>
                    <a:pt x="3575" y="20939"/>
                  </a:lnTo>
                  <a:cubicBezTo>
                    <a:pt x="3575" y="21044"/>
                    <a:pt x="3575" y="21171"/>
                    <a:pt x="3575" y="21277"/>
                  </a:cubicBezTo>
                  <a:cubicBezTo>
                    <a:pt x="3575" y="22779"/>
                    <a:pt x="3956" y="23878"/>
                    <a:pt x="4717" y="24619"/>
                  </a:cubicBezTo>
                  <a:cubicBezTo>
                    <a:pt x="5634" y="25518"/>
                    <a:pt x="7022" y="25735"/>
                    <a:pt x="8336" y="25735"/>
                  </a:cubicBezTo>
                  <a:cubicBezTo>
                    <a:pt x="8689" y="25735"/>
                    <a:pt x="9038" y="25720"/>
                    <a:pt x="9370" y="25697"/>
                  </a:cubicBezTo>
                  <a:lnTo>
                    <a:pt x="9518" y="25676"/>
                  </a:lnTo>
                  <a:lnTo>
                    <a:pt x="9518" y="24111"/>
                  </a:lnTo>
                  <a:lnTo>
                    <a:pt x="9349" y="24111"/>
                  </a:lnTo>
                  <a:cubicBezTo>
                    <a:pt x="9132" y="24117"/>
                    <a:pt x="8924" y="24120"/>
                    <a:pt x="8727" y="24120"/>
                  </a:cubicBezTo>
                  <a:cubicBezTo>
                    <a:pt x="7481" y="24120"/>
                    <a:pt x="6618" y="23985"/>
                    <a:pt x="6071" y="23455"/>
                  </a:cubicBezTo>
                  <a:cubicBezTo>
                    <a:pt x="5584" y="22969"/>
                    <a:pt x="5352" y="22165"/>
                    <a:pt x="5352" y="20939"/>
                  </a:cubicBezTo>
                  <a:lnTo>
                    <a:pt x="5352" y="7593"/>
                  </a:lnTo>
                  <a:lnTo>
                    <a:pt x="10258" y="7593"/>
                  </a:lnTo>
                  <a:cubicBezTo>
                    <a:pt x="12183" y="12183"/>
                    <a:pt x="17724" y="25316"/>
                    <a:pt x="17766" y="25422"/>
                  </a:cubicBezTo>
                  <a:cubicBezTo>
                    <a:pt x="16878" y="27876"/>
                    <a:pt x="16371" y="29314"/>
                    <a:pt x="15821" y="29842"/>
                  </a:cubicBezTo>
                  <a:cubicBezTo>
                    <a:pt x="14911" y="30773"/>
                    <a:pt x="14002" y="31048"/>
                    <a:pt x="11908" y="31048"/>
                  </a:cubicBezTo>
                  <a:lnTo>
                    <a:pt x="11739" y="31048"/>
                  </a:lnTo>
                  <a:lnTo>
                    <a:pt x="11739" y="32613"/>
                  </a:lnTo>
                  <a:lnTo>
                    <a:pt x="11908" y="32613"/>
                  </a:lnTo>
                  <a:cubicBezTo>
                    <a:pt x="14065" y="32613"/>
                    <a:pt x="15461" y="32550"/>
                    <a:pt x="16540" y="31725"/>
                  </a:cubicBezTo>
                  <a:cubicBezTo>
                    <a:pt x="17365" y="31069"/>
                    <a:pt x="17999" y="29694"/>
                    <a:pt x="18845" y="27664"/>
                  </a:cubicBezTo>
                  <a:cubicBezTo>
                    <a:pt x="18845" y="27664"/>
                    <a:pt x="27220" y="6007"/>
                    <a:pt x="27220" y="6007"/>
                  </a:cubicBezTo>
                  <a:lnTo>
                    <a:pt x="25232" y="6007"/>
                  </a:lnTo>
                  <a:cubicBezTo>
                    <a:pt x="25232" y="6007"/>
                    <a:pt x="19014" y="22609"/>
                    <a:pt x="18718" y="23371"/>
                  </a:cubicBezTo>
                  <a:cubicBezTo>
                    <a:pt x="18422" y="22609"/>
                    <a:pt x="11654" y="6007"/>
                    <a:pt x="11654" y="6007"/>
                  </a:cubicBezTo>
                  <a:lnTo>
                    <a:pt x="5352" y="6007"/>
                  </a:lnTo>
                  <a:lnTo>
                    <a:pt x="535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3"/>
            <p:cNvSpPr/>
            <p:nvPr/>
          </p:nvSpPr>
          <p:spPr>
            <a:xfrm>
              <a:off x="5611125" y="2861450"/>
              <a:ext cx="43900" cy="66125"/>
            </a:xfrm>
            <a:custGeom>
              <a:avLst/>
              <a:gdLst/>
              <a:ahLst/>
              <a:cxnLst/>
              <a:rect l="l" t="t" r="r" b="b"/>
              <a:pathLst>
                <a:path w="1756" h="2645" extrusionOk="0">
                  <a:moveTo>
                    <a:pt x="1" y="1"/>
                  </a:moveTo>
                  <a:lnTo>
                    <a:pt x="1" y="2644"/>
                  </a:lnTo>
                  <a:lnTo>
                    <a:pt x="1756" y="2644"/>
                  </a:lnTo>
                  <a:lnTo>
                    <a:pt x="1756"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3"/>
            <p:cNvSpPr/>
            <p:nvPr/>
          </p:nvSpPr>
          <p:spPr>
            <a:xfrm>
              <a:off x="3441200" y="2009975"/>
              <a:ext cx="732850" cy="703600"/>
            </a:xfrm>
            <a:custGeom>
              <a:avLst/>
              <a:gdLst/>
              <a:ahLst/>
              <a:cxnLst/>
              <a:rect l="l" t="t" r="r" b="b"/>
              <a:pathLst>
                <a:path w="29314" h="28144" extrusionOk="0">
                  <a:moveTo>
                    <a:pt x="14678" y="1701"/>
                  </a:moveTo>
                  <a:cubicBezTo>
                    <a:pt x="20706" y="1701"/>
                    <a:pt x="24745" y="6650"/>
                    <a:pt x="24661" y="14433"/>
                  </a:cubicBezTo>
                  <a:cubicBezTo>
                    <a:pt x="24661" y="21687"/>
                    <a:pt x="20706" y="26277"/>
                    <a:pt x="14741" y="26277"/>
                  </a:cubicBezTo>
                  <a:cubicBezTo>
                    <a:pt x="9792" y="26277"/>
                    <a:pt x="4547" y="22279"/>
                    <a:pt x="4547" y="13460"/>
                  </a:cubicBezTo>
                  <a:cubicBezTo>
                    <a:pt x="4547" y="6100"/>
                    <a:pt x="8714" y="1701"/>
                    <a:pt x="14678" y="1701"/>
                  </a:cubicBezTo>
                  <a:close/>
                  <a:moveTo>
                    <a:pt x="14636" y="1"/>
                  </a:moveTo>
                  <a:cubicBezTo>
                    <a:pt x="5446" y="1"/>
                    <a:pt x="398" y="7263"/>
                    <a:pt x="191" y="13672"/>
                  </a:cubicBezTo>
                  <a:cubicBezTo>
                    <a:pt x="0" y="21962"/>
                    <a:pt x="6557" y="27969"/>
                    <a:pt x="14382" y="28138"/>
                  </a:cubicBezTo>
                  <a:cubicBezTo>
                    <a:pt x="14510" y="28141"/>
                    <a:pt x="14638" y="28143"/>
                    <a:pt x="14767" y="28143"/>
                  </a:cubicBezTo>
                  <a:cubicBezTo>
                    <a:pt x="21401" y="28143"/>
                    <a:pt x="28915" y="23331"/>
                    <a:pt x="29102" y="14306"/>
                  </a:cubicBezTo>
                  <a:cubicBezTo>
                    <a:pt x="29313" y="5127"/>
                    <a:pt x="21848" y="136"/>
                    <a:pt x="15186" y="9"/>
                  </a:cubicBezTo>
                  <a:cubicBezTo>
                    <a:pt x="15001" y="3"/>
                    <a:pt x="14817" y="1"/>
                    <a:pt x="14636"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3"/>
            <p:cNvSpPr/>
            <p:nvPr/>
          </p:nvSpPr>
          <p:spPr>
            <a:xfrm>
              <a:off x="6030950" y="2019175"/>
              <a:ext cx="642950" cy="684750"/>
            </a:xfrm>
            <a:custGeom>
              <a:avLst/>
              <a:gdLst/>
              <a:ahLst/>
              <a:cxnLst/>
              <a:rect l="l" t="t" r="r" b="b"/>
              <a:pathLst>
                <a:path w="25718" h="27390" extrusionOk="0">
                  <a:moveTo>
                    <a:pt x="0" y="1"/>
                  </a:moveTo>
                  <a:lnTo>
                    <a:pt x="0" y="381"/>
                  </a:lnTo>
                  <a:cubicBezTo>
                    <a:pt x="1565" y="487"/>
                    <a:pt x="1988" y="783"/>
                    <a:pt x="1988" y="2983"/>
                  </a:cubicBezTo>
                  <a:lnTo>
                    <a:pt x="1988" y="24407"/>
                  </a:lnTo>
                  <a:cubicBezTo>
                    <a:pt x="1988" y="26607"/>
                    <a:pt x="1565" y="26903"/>
                    <a:pt x="0" y="27008"/>
                  </a:cubicBezTo>
                  <a:lnTo>
                    <a:pt x="0" y="27389"/>
                  </a:lnTo>
                  <a:lnTo>
                    <a:pt x="7825" y="27389"/>
                  </a:lnTo>
                  <a:lnTo>
                    <a:pt x="7825" y="27008"/>
                  </a:lnTo>
                  <a:cubicBezTo>
                    <a:pt x="6282" y="26903"/>
                    <a:pt x="5859" y="26607"/>
                    <a:pt x="5859" y="24407"/>
                  </a:cubicBezTo>
                  <a:lnTo>
                    <a:pt x="5859" y="14171"/>
                  </a:lnTo>
                  <a:lnTo>
                    <a:pt x="19881" y="14171"/>
                  </a:lnTo>
                  <a:lnTo>
                    <a:pt x="19881" y="24407"/>
                  </a:lnTo>
                  <a:cubicBezTo>
                    <a:pt x="19881" y="26607"/>
                    <a:pt x="19458" y="26903"/>
                    <a:pt x="17893" y="27008"/>
                  </a:cubicBezTo>
                  <a:lnTo>
                    <a:pt x="17893" y="27389"/>
                  </a:lnTo>
                  <a:lnTo>
                    <a:pt x="25718" y="27389"/>
                  </a:lnTo>
                  <a:lnTo>
                    <a:pt x="25718" y="27008"/>
                  </a:lnTo>
                  <a:cubicBezTo>
                    <a:pt x="24174" y="26903"/>
                    <a:pt x="23751" y="26607"/>
                    <a:pt x="23751" y="24407"/>
                  </a:cubicBezTo>
                  <a:lnTo>
                    <a:pt x="23751" y="2983"/>
                  </a:lnTo>
                  <a:cubicBezTo>
                    <a:pt x="23751" y="783"/>
                    <a:pt x="24174" y="487"/>
                    <a:pt x="25718" y="381"/>
                  </a:cubicBezTo>
                  <a:lnTo>
                    <a:pt x="25718" y="1"/>
                  </a:lnTo>
                  <a:lnTo>
                    <a:pt x="17893" y="1"/>
                  </a:lnTo>
                  <a:lnTo>
                    <a:pt x="17893" y="381"/>
                  </a:lnTo>
                  <a:cubicBezTo>
                    <a:pt x="19458" y="487"/>
                    <a:pt x="19881" y="783"/>
                    <a:pt x="19881" y="2983"/>
                  </a:cubicBezTo>
                  <a:lnTo>
                    <a:pt x="19881" y="12521"/>
                  </a:lnTo>
                  <a:lnTo>
                    <a:pt x="5859" y="12521"/>
                  </a:lnTo>
                  <a:lnTo>
                    <a:pt x="5859" y="2983"/>
                  </a:lnTo>
                  <a:cubicBezTo>
                    <a:pt x="5859" y="783"/>
                    <a:pt x="6282" y="487"/>
                    <a:pt x="7825" y="381"/>
                  </a:cubicBezTo>
                  <a:lnTo>
                    <a:pt x="782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3"/>
            <p:cNvSpPr/>
            <p:nvPr/>
          </p:nvSpPr>
          <p:spPr>
            <a:xfrm>
              <a:off x="4219500" y="2019175"/>
              <a:ext cx="626050" cy="684750"/>
            </a:xfrm>
            <a:custGeom>
              <a:avLst/>
              <a:gdLst/>
              <a:ahLst/>
              <a:cxnLst/>
              <a:rect l="l" t="t" r="r" b="b"/>
              <a:pathLst>
                <a:path w="25042" h="27390" extrusionOk="0">
                  <a:moveTo>
                    <a:pt x="43" y="1"/>
                  </a:moveTo>
                  <a:lnTo>
                    <a:pt x="43" y="381"/>
                  </a:lnTo>
                  <a:cubicBezTo>
                    <a:pt x="1544" y="466"/>
                    <a:pt x="1967" y="635"/>
                    <a:pt x="1967" y="2200"/>
                  </a:cubicBezTo>
                  <a:lnTo>
                    <a:pt x="1967" y="24407"/>
                  </a:lnTo>
                  <a:cubicBezTo>
                    <a:pt x="1967" y="26607"/>
                    <a:pt x="1544" y="26903"/>
                    <a:pt x="0" y="27008"/>
                  </a:cubicBezTo>
                  <a:lnTo>
                    <a:pt x="0" y="27389"/>
                  </a:lnTo>
                  <a:lnTo>
                    <a:pt x="5901" y="27389"/>
                  </a:lnTo>
                  <a:lnTo>
                    <a:pt x="5901" y="27008"/>
                  </a:lnTo>
                  <a:cubicBezTo>
                    <a:pt x="4357" y="26903"/>
                    <a:pt x="3913" y="26607"/>
                    <a:pt x="3913" y="24407"/>
                  </a:cubicBezTo>
                  <a:lnTo>
                    <a:pt x="3913" y="4463"/>
                  </a:lnTo>
                  <a:cubicBezTo>
                    <a:pt x="3913" y="4823"/>
                    <a:pt x="19183" y="23392"/>
                    <a:pt x="22482" y="27389"/>
                  </a:cubicBezTo>
                  <a:lnTo>
                    <a:pt x="23095" y="27389"/>
                  </a:lnTo>
                  <a:lnTo>
                    <a:pt x="23095" y="2200"/>
                  </a:lnTo>
                  <a:cubicBezTo>
                    <a:pt x="23095" y="635"/>
                    <a:pt x="23540" y="466"/>
                    <a:pt x="25041" y="381"/>
                  </a:cubicBezTo>
                  <a:lnTo>
                    <a:pt x="25041" y="1"/>
                  </a:lnTo>
                  <a:lnTo>
                    <a:pt x="19246" y="1"/>
                  </a:lnTo>
                  <a:lnTo>
                    <a:pt x="19246" y="381"/>
                  </a:lnTo>
                  <a:cubicBezTo>
                    <a:pt x="20748" y="466"/>
                    <a:pt x="21171" y="635"/>
                    <a:pt x="21171" y="2200"/>
                  </a:cubicBezTo>
                  <a:lnTo>
                    <a:pt x="21171" y="19627"/>
                  </a:lnTo>
                  <a:lnTo>
                    <a:pt x="5245"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3"/>
            <p:cNvSpPr/>
            <p:nvPr/>
          </p:nvSpPr>
          <p:spPr>
            <a:xfrm>
              <a:off x="4854500" y="2019175"/>
              <a:ext cx="640325" cy="684750"/>
            </a:xfrm>
            <a:custGeom>
              <a:avLst/>
              <a:gdLst/>
              <a:ahLst/>
              <a:cxnLst/>
              <a:rect l="l" t="t" r="r" b="b"/>
              <a:pathLst>
                <a:path w="25613" h="27390" extrusionOk="0">
                  <a:moveTo>
                    <a:pt x="11718" y="6240"/>
                  </a:moveTo>
                  <a:cubicBezTo>
                    <a:pt x="11718" y="6240"/>
                    <a:pt x="14192" y="12436"/>
                    <a:pt x="16286" y="17512"/>
                  </a:cubicBezTo>
                  <a:lnTo>
                    <a:pt x="7213" y="17512"/>
                  </a:lnTo>
                  <a:cubicBezTo>
                    <a:pt x="8989" y="13177"/>
                    <a:pt x="11718" y="6240"/>
                    <a:pt x="11718" y="6240"/>
                  </a:cubicBezTo>
                  <a:close/>
                  <a:moveTo>
                    <a:pt x="12542" y="1"/>
                  </a:moveTo>
                  <a:cubicBezTo>
                    <a:pt x="11146" y="3279"/>
                    <a:pt x="4738" y="18464"/>
                    <a:pt x="2517" y="23709"/>
                  </a:cubicBezTo>
                  <a:cubicBezTo>
                    <a:pt x="2116" y="24597"/>
                    <a:pt x="1502" y="26057"/>
                    <a:pt x="1037" y="26564"/>
                  </a:cubicBezTo>
                  <a:cubicBezTo>
                    <a:pt x="677" y="26945"/>
                    <a:pt x="318" y="26987"/>
                    <a:pt x="1" y="27008"/>
                  </a:cubicBezTo>
                  <a:lnTo>
                    <a:pt x="1" y="27389"/>
                  </a:lnTo>
                  <a:lnTo>
                    <a:pt x="5203" y="27389"/>
                  </a:lnTo>
                  <a:lnTo>
                    <a:pt x="5203" y="27008"/>
                  </a:lnTo>
                  <a:cubicBezTo>
                    <a:pt x="4802" y="27008"/>
                    <a:pt x="3913" y="27008"/>
                    <a:pt x="3850" y="26226"/>
                  </a:cubicBezTo>
                  <a:cubicBezTo>
                    <a:pt x="3829" y="25993"/>
                    <a:pt x="3892" y="25718"/>
                    <a:pt x="3998" y="25422"/>
                  </a:cubicBezTo>
                  <a:cubicBezTo>
                    <a:pt x="4146" y="24936"/>
                    <a:pt x="5203" y="22271"/>
                    <a:pt x="6536" y="19247"/>
                  </a:cubicBezTo>
                  <a:lnTo>
                    <a:pt x="16963" y="19247"/>
                  </a:lnTo>
                  <a:cubicBezTo>
                    <a:pt x="17999" y="21806"/>
                    <a:pt x="18929" y="23984"/>
                    <a:pt x="19374" y="24957"/>
                  </a:cubicBezTo>
                  <a:cubicBezTo>
                    <a:pt x="19479" y="25232"/>
                    <a:pt x="19754" y="25909"/>
                    <a:pt x="19754" y="26226"/>
                  </a:cubicBezTo>
                  <a:cubicBezTo>
                    <a:pt x="19754" y="26987"/>
                    <a:pt x="19078" y="27008"/>
                    <a:pt x="18337" y="27008"/>
                  </a:cubicBezTo>
                  <a:lnTo>
                    <a:pt x="18337" y="27389"/>
                  </a:lnTo>
                  <a:lnTo>
                    <a:pt x="25613" y="27389"/>
                  </a:lnTo>
                  <a:lnTo>
                    <a:pt x="25613" y="27008"/>
                  </a:lnTo>
                  <a:cubicBezTo>
                    <a:pt x="24724" y="26945"/>
                    <a:pt x="24428" y="26733"/>
                    <a:pt x="23773" y="25253"/>
                  </a:cubicBezTo>
                  <a:lnTo>
                    <a:pt x="13092"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3"/>
            <p:cNvSpPr/>
            <p:nvPr/>
          </p:nvSpPr>
          <p:spPr>
            <a:xfrm>
              <a:off x="2647550" y="2019175"/>
              <a:ext cx="747675" cy="684750"/>
            </a:xfrm>
            <a:custGeom>
              <a:avLst/>
              <a:gdLst/>
              <a:ahLst/>
              <a:cxnLst/>
              <a:rect l="l" t="t" r="r" b="b"/>
              <a:pathLst>
                <a:path w="29907" h="27390" extrusionOk="0">
                  <a:moveTo>
                    <a:pt x="43" y="1"/>
                  </a:moveTo>
                  <a:lnTo>
                    <a:pt x="43" y="381"/>
                  </a:lnTo>
                  <a:cubicBezTo>
                    <a:pt x="889" y="424"/>
                    <a:pt x="1397" y="508"/>
                    <a:pt x="1672" y="847"/>
                  </a:cubicBezTo>
                  <a:cubicBezTo>
                    <a:pt x="1756" y="974"/>
                    <a:pt x="1841" y="1100"/>
                    <a:pt x="1883" y="1248"/>
                  </a:cubicBezTo>
                  <a:cubicBezTo>
                    <a:pt x="1926" y="1396"/>
                    <a:pt x="1947" y="1545"/>
                    <a:pt x="1968" y="1693"/>
                  </a:cubicBezTo>
                  <a:cubicBezTo>
                    <a:pt x="1968" y="1841"/>
                    <a:pt x="1989" y="2010"/>
                    <a:pt x="1989" y="2200"/>
                  </a:cubicBezTo>
                  <a:lnTo>
                    <a:pt x="1989" y="24407"/>
                  </a:lnTo>
                  <a:cubicBezTo>
                    <a:pt x="1989" y="26607"/>
                    <a:pt x="1566" y="26903"/>
                    <a:pt x="1" y="27008"/>
                  </a:cubicBezTo>
                  <a:lnTo>
                    <a:pt x="1" y="27389"/>
                  </a:lnTo>
                  <a:lnTo>
                    <a:pt x="5859" y="27389"/>
                  </a:lnTo>
                  <a:lnTo>
                    <a:pt x="5859" y="27008"/>
                  </a:lnTo>
                  <a:cubicBezTo>
                    <a:pt x="4294" y="26903"/>
                    <a:pt x="3871" y="26607"/>
                    <a:pt x="3871" y="24407"/>
                  </a:cubicBezTo>
                  <a:lnTo>
                    <a:pt x="3871" y="5394"/>
                  </a:lnTo>
                  <a:cubicBezTo>
                    <a:pt x="3871" y="5034"/>
                    <a:pt x="3787" y="4336"/>
                    <a:pt x="3787" y="4336"/>
                  </a:cubicBezTo>
                  <a:lnTo>
                    <a:pt x="3787" y="4336"/>
                  </a:lnTo>
                  <a:lnTo>
                    <a:pt x="4167" y="5394"/>
                  </a:lnTo>
                  <a:lnTo>
                    <a:pt x="13621" y="27283"/>
                  </a:lnTo>
                  <a:lnTo>
                    <a:pt x="14192" y="27283"/>
                  </a:lnTo>
                  <a:lnTo>
                    <a:pt x="23858" y="4759"/>
                  </a:lnTo>
                  <a:lnTo>
                    <a:pt x="24154" y="3829"/>
                  </a:lnTo>
                  <a:lnTo>
                    <a:pt x="24154" y="3829"/>
                  </a:lnTo>
                  <a:cubicBezTo>
                    <a:pt x="24154" y="3829"/>
                    <a:pt x="24069" y="4273"/>
                    <a:pt x="24069" y="4675"/>
                  </a:cubicBezTo>
                  <a:lnTo>
                    <a:pt x="24069" y="24407"/>
                  </a:lnTo>
                  <a:cubicBezTo>
                    <a:pt x="24069" y="26607"/>
                    <a:pt x="23646" y="26903"/>
                    <a:pt x="22102" y="27008"/>
                  </a:cubicBezTo>
                  <a:lnTo>
                    <a:pt x="22102" y="27389"/>
                  </a:lnTo>
                  <a:lnTo>
                    <a:pt x="29906" y="27389"/>
                  </a:lnTo>
                  <a:lnTo>
                    <a:pt x="29906" y="27008"/>
                  </a:lnTo>
                  <a:cubicBezTo>
                    <a:pt x="28362" y="26903"/>
                    <a:pt x="27939" y="26607"/>
                    <a:pt x="27939" y="24407"/>
                  </a:cubicBezTo>
                  <a:lnTo>
                    <a:pt x="27939" y="2200"/>
                  </a:lnTo>
                  <a:cubicBezTo>
                    <a:pt x="27939" y="635"/>
                    <a:pt x="28362" y="466"/>
                    <a:pt x="29864" y="381"/>
                  </a:cubicBezTo>
                  <a:lnTo>
                    <a:pt x="29864" y="1"/>
                  </a:lnTo>
                  <a:lnTo>
                    <a:pt x="23794" y="1"/>
                  </a:lnTo>
                  <a:lnTo>
                    <a:pt x="15038" y="20664"/>
                  </a:lnTo>
                  <a:lnTo>
                    <a:pt x="6177"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3"/>
            <p:cNvSpPr/>
            <p:nvPr/>
          </p:nvSpPr>
          <p:spPr>
            <a:xfrm>
              <a:off x="5526000" y="2011250"/>
              <a:ext cx="412975" cy="703250"/>
            </a:xfrm>
            <a:custGeom>
              <a:avLst/>
              <a:gdLst/>
              <a:ahLst/>
              <a:cxnLst/>
              <a:rect l="l" t="t" r="r" b="b"/>
              <a:pathLst>
                <a:path w="16519" h="28130" extrusionOk="0">
                  <a:moveTo>
                    <a:pt x="8460" y="0"/>
                  </a:moveTo>
                  <a:cubicBezTo>
                    <a:pt x="4632" y="0"/>
                    <a:pt x="127" y="2306"/>
                    <a:pt x="127" y="7128"/>
                  </a:cubicBezTo>
                  <a:cubicBezTo>
                    <a:pt x="127" y="10427"/>
                    <a:pt x="2094" y="12500"/>
                    <a:pt x="6007" y="14424"/>
                  </a:cubicBezTo>
                  <a:cubicBezTo>
                    <a:pt x="9877" y="16391"/>
                    <a:pt x="12817" y="17174"/>
                    <a:pt x="12817" y="21044"/>
                  </a:cubicBezTo>
                  <a:cubicBezTo>
                    <a:pt x="12817" y="23011"/>
                    <a:pt x="11696" y="26437"/>
                    <a:pt x="7339" y="26437"/>
                  </a:cubicBezTo>
                  <a:cubicBezTo>
                    <a:pt x="5605" y="26437"/>
                    <a:pt x="4209" y="25824"/>
                    <a:pt x="3131" y="24914"/>
                  </a:cubicBezTo>
                  <a:cubicBezTo>
                    <a:pt x="550" y="22482"/>
                    <a:pt x="593" y="20558"/>
                    <a:pt x="402" y="19839"/>
                  </a:cubicBezTo>
                  <a:lnTo>
                    <a:pt x="0" y="19839"/>
                  </a:lnTo>
                  <a:lnTo>
                    <a:pt x="127" y="25866"/>
                  </a:lnTo>
                  <a:cubicBezTo>
                    <a:pt x="1967" y="26966"/>
                    <a:pt x="4696" y="28129"/>
                    <a:pt x="7572" y="28129"/>
                  </a:cubicBezTo>
                  <a:lnTo>
                    <a:pt x="7741" y="28129"/>
                  </a:lnTo>
                  <a:cubicBezTo>
                    <a:pt x="12013" y="28066"/>
                    <a:pt x="16518" y="24893"/>
                    <a:pt x="16518" y="19902"/>
                  </a:cubicBezTo>
                  <a:cubicBezTo>
                    <a:pt x="16518" y="14509"/>
                    <a:pt x="12732" y="13261"/>
                    <a:pt x="8904" y="11273"/>
                  </a:cubicBezTo>
                  <a:cubicBezTo>
                    <a:pt x="5034" y="9391"/>
                    <a:pt x="3427" y="8418"/>
                    <a:pt x="3427" y="5880"/>
                  </a:cubicBezTo>
                  <a:cubicBezTo>
                    <a:pt x="3427" y="4146"/>
                    <a:pt x="4484" y="1608"/>
                    <a:pt x="7910" y="1608"/>
                  </a:cubicBezTo>
                  <a:cubicBezTo>
                    <a:pt x="8989" y="1608"/>
                    <a:pt x="9941" y="1883"/>
                    <a:pt x="10787" y="2327"/>
                  </a:cubicBezTo>
                  <a:cubicBezTo>
                    <a:pt x="13557" y="3871"/>
                    <a:pt x="13684" y="6049"/>
                    <a:pt x="14044" y="7424"/>
                  </a:cubicBezTo>
                  <a:lnTo>
                    <a:pt x="14446" y="7424"/>
                  </a:lnTo>
                  <a:lnTo>
                    <a:pt x="14213" y="1333"/>
                  </a:lnTo>
                  <a:cubicBezTo>
                    <a:pt x="12458" y="593"/>
                    <a:pt x="11062" y="254"/>
                    <a:pt x="10068" y="106"/>
                  </a:cubicBezTo>
                  <a:cubicBezTo>
                    <a:pt x="9475" y="43"/>
                    <a:pt x="8926" y="0"/>
                    <a:pt x="846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3"/>
            <p:cNvSpPr/>
            <p:nvPr/>
          </p:nvSpPr>
          <p:spPr>
            <a:xfrm>
              <a:off x="1106300" y="2016000"/>
              <a:ext cx="1034750" cy="1316050"/>
            </a:xfrm>
            <a:custGeom>
              <a:avLst/>
              <a:gdLst/>
              <a:ahLst/>
              <a:cxnLst/>
              <a:rect l="l" t="t" r="r" b="b"/>
              <a:pathLst>
                <a:path w="41390" h="52642" extrusionOk="0">
                  <a:moveTo>
                    <a:pt x="127" y="1"/>
                  </a:moveTo>
                  <a:lnTo>
                    <a:pt x="127" y="21108"/>
                  </a:lnTo>
                  <a:cubicBezTo>
                    <a:pt x="127" y="22229"/>
                    <a:pt x="0" y="30900"/>
                    <a:pt x="5436" y="39846"/>
                  </a:cubicBezTo>
                  <a:cubicBezTo>
                    <a:pt x="10300" y="47946"/>
                    <a:pt x="17576" y="51500"/>
                    <a:pt x="20685" y="52642"/>
                  </a:cubicBezTo>
                  <a:cubicBezTo>
                    <a:pt x="23815" y="51500"/>
                    <a:pt x="31069" y="47946"/>
                    <a:pt x="35954" y="39846"/>
                  </a:cubicBezTo>
                  <a:cubicBezTo>
                    <a:pt x="41390" y="30900"/>
                    <a:pt x="41263" y="22229"/>
                    <a:pt x="41263" y="21108"/>
                  </a:cubicBezTo>
                  <a:lnTo>
                    <a:pt x="41263"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3"/>
            <p:cNvSpPr/>
            <p:nvPr/>
          </p:nvSpPr>
          <p:spPr>
            <a:xfrm>
              <a:off x="923875" y="2791125"/>
              <a:ext cx="1399075" cy="741325"/>
            </a:xfrm>
            <a:custGeom>
              <a:avLst/>
              <a:gdLst/>
              <a:ahLst/>
              <a:cxnLst/>
              <a:rect l="l" t="t" r="r" b="b"/>
              <a:pathLst>
                <a:path w="55963" h="29653" extrusionOk="0">
                  <a:moveTo>
                    <a:pt x="4971" y="1"/>
                  </a:moveTo>
                  <a:lnTo>
                    <a:pt x="4442" y="487"/>
                  </a:lnTo>
                  <a:lnTo>
                    <a:pt x="1" y="4484"/>
                  </a:lnTo>
                  <a:lnTo>
                    <a:pt x="85" y="4759"/>
                  </a:lnTo>
                  <a:cubicBezTo>
                    <a:pt x="1143" y="8143"/>
                    <a:pt x="2877" y="11612"/>
                    <a:pt x="4146" y="13917"/>
                  </a:cubicBezTo>
                  <a:lnTo>
                    <a:pt x="4421" y="14403"/>
                  </a:lnTo>
                  <a:lnTo>
                    <a:pt x="6261" y="12754"/>
                  </a:lnTo>
                  <a:cubicBezTo>
                    <a:pt x="6324" y="12881"/>
                    <a:pt x="6388" y="13008"/>
                    <a:pt x="6451" y="13135"/>
                  </a:cubicBezTo>
                  <a:cubicBezTo>
                    <a:pt x="11062" y="20473"/>
                    <a:pt x="17555" y="25824"/>
                    <a:pt x="25253" y="28658"/>
                  </a:cubicBezTo>
                  <a:lnTo>
                    <a:pt x="27982" y="29652"/>
                  </a:lnTo>
                  <a:lnTo>
                    <a:pt x="30731" y="28658"/>
                  </a:lnTo>
                  <a:cubicBezTo>
                    <a:pt x="38429" y="25824"/>
                    <a:pt x="44922" y="20473"/>
                    <a:pt x="49512" y="13135"/>
                  </a:cubicBezTo>
                  <a:cubicBezTo>
                    <a:pt x="49575" y="13029"/>
                    <a:pt x="49660" y="12881"/>
                    <a:pt x="49723" y="12754"/>
                  </a:cubicBezTo>
                  <a:lnTo>
                    <a:pt x="51542" y="14403"/>
                  </a:lnTo>
                  <a:lnTo>
                    <a:pt x="51817" y="13917"/>
                  </a:lnTo>
                  <a:cubicBezTo>
                    <a:pt x="53086" y="11633"/>
                    <a:pt x="54820" y="8186"/>
                    <a:pt x="55878" y="4738"/>
                  </a:cubicBezTo>
                  <a:lnTo>
                    <a:pt x="55962" y="4484"/>
                  </a:lnTo>
                  <a:lnTo>
                    <a:pt x="51013" y="1"/>
                  </a:lnTo>
                  <a:lnTo>
                    <a:pt x="50823" y="678"/>
                  </a:lnTo>
                  <a:cubicBezTo>
                    <a:pt x="50590" y="1502"/>
                    <a:pt x="50315" y="2285"/>
                    <a:pt x="50040" y="3046"/>
                  </a:cubicBezTo>
                  <a:lnTo>
                    <a:pt x="48264" y="1439"/>
                  </a:lnTo>
                  <a:lnTo>
                    <a:pt x="48052" y="2095"/>
                  </a:lnTo>
                  <a:cubicBezTo>
                    <a:pt x="47101" y="4886"/>
                    <a:pt x="45874" y="7530"/>
                    <a:pt x="44372" y="9899"/>
                  </a:cubicBezTo>
                  <a:cubicBezTo>
                    <a:pt x="40523" y="16095"/>
                    <a:pt x="35067" y="20600"/>
                    <a:pt x="28637" y="22948"/>
                  </a:cubicBezTo>
                  <a:cubicBezTo>
                    <a:pt x="28637" y="22948"/>
                    <a:pt x="28172" y="23117"/>
                    <a:pt x="27982" y="23181"/>
                  </a:cubicBezTo>
                  <a:cubicBezTo>
                    <a:pt x="27791" y="23117"/>
                    <a:pt x="27326" y="22948"/>
                    <a:pt x="27326" y="22948"/>
                  </a:cubicBezTo>
                  <a:cubicBezTo>
                    <a:pt x="20918" y="20600"/>
                    <a:pt x="15461" y="16095"/>
                    <a:pt x="11591" y="9899"/>
                  </a:cubicBezTo>
                  <a:cubicBezTo>
                    <a:pt x="10110" y="7530"/>
                    <a:pt x="8862" y="4907"/>
                    <a:pt x="7932" y="2095"/>
                  </a:cubicBezTo>
                  <a:lnTo>
                    <a:pt x="7720" y="1439"/>
                  </a:lnTo>
                  <a:lnTo>
                    <a:pt x="7213" y="1904"/>
                  </a:lnTo>
                  <a:lnTo>
                    <a:pt x="5944" y="3025"/>
                  </a:lnTo>
                  <a:cubicBezTo>
                    <a:pt x="5669" y="2285"/>
                    <a:pt x="5394" y="1502"/>
                    <a:pt x="5161" y="678"/>
                  </a:cubicBezTo>
                  <a:lnTo>
                    <a:pt x="4971" y="1"/>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3"/>
            <p:cNvSpPr/>
            <p:nvPr/>
          </p:nvSpPr>
          <p:spPr>
            <a:xfrm>
              <a:off x="2026300" y="2241775"/>
              <a:ext cx="25400" cy="44450"/>
            </a:xfrm>
            <a:custGeom>
              <a:avLst/>
              <a:gdLst/>
              <a:ahLst/>
              <a:cxnLst/>
              <a:rect l="l" t="t" r="r" b="b"/>
              <a:pathLst>
                <a:path w="1016" h="1778" extrusionOk="0">
                  <a:moveTo>
                    <a:pt x="973" y="1"/>
                  </a:moveTo>
                  <a:cubicBezTo>
                    <a:pt x="656" y="170"/>
                    <a:pt x="381" y="424"/>
                    <a:pt x="212" y="741"/>
                  </a:cubicBezTo>
                  <a:cubicBezTo>
                    <a:pt x="64" y="995"/>
                    <a:pt x="0" y="1269"/>
                    <a:pt x="0" y="1566"/>
                  </a:cubicBezTo>
                  <a:cubicBezTo>
                    <a:pt x="0" y="1629"/>
                    <a:pt x="22" y="1714"/>
                    <a:pt x="22" y="1777"/>
                  </a:cubicBezTo>
                  <a:cubicBezTo>
                    <a:pt x="170" y="1650"/>
                    <a:pt x="339" y="1544"/>
                    <a:pt x="508" y="1481"/>
                  </a:cubicBezTo>
                  <a:cubicBezTo>
                    <a:pt x="635" y="1354"/>
                    <a:pt x="741" y="1206"/>
                    <a:pt x="825" y="1058"/>
                  </a:cubicBezTo>
                  <a:cubicBezTo>
                    <a:pt x="931" y="825"/>
                    <a:pt x="1016" y="529"/>
                    <a:pt x="1016" y="233"/>
                  </a:cubicBezTo>
                  <a:cubicBezTo>
                    <a:pt x="1016" y="170"/>
                    <a:pt x="994" y="64"/>
                    <a:pt x="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3"/>
            <p:cNvSpPr/>
            <p:nvPr/>
          </p:nvSpPr>
          <p:spPr>
            <a:xfrm>
              <a:off x="1943275" y="2386850"/>
              <a:ext cx="50800" cy="18125"/>
            </a:xfrm>
            <a:custGeom>
              <a:avLst/>
              <a:gdLst/>
              <a:ahLst/>
              <a:cxnLst/>
              <a:rect l="l" t="t" r="r" b="b"/>
              <a:pathLst>
                <a:path w="2032" h="725" extrusionOk="0">
                  <a:moveTo>
                    <a:pt x="1200" y="1"/>
                  </a:moveTo>
                  <a:cubicBezTo>
                    <a:pt x="1125" y="1"/>
                    <a:pt x="1050" y="5"/>
                    <a:pt x="974" y="14"/>
                  </a:cubicBezTo>
                  <a:cubicBezTo>
                    <a:pt x="614" y="77"/>
                    <a:pt x="297" y="267"/>
                    <a:pt x="1" y="521"/>
                  </a:cubicBezTo>
                  <a:cubicBezTo>
                    <a:pt x="289" y="657"/>
                    <a:pt x="576" y="724"/>
                    <a:pt x="864" y="724"/>
                  </a:cubicBezTo>
                  <a:cubicBezTo>
                    <a:pt x="936" y="724"/>
                    <a:pt x="1008" y="720"/>
                    <a:pt x="1080" y="712"/>
                  </a:cubicBezTo>
                  <a:cubicBezTo>
                    <a:pt x="1460" y="648"/>
                    <a:pt x="1777" y="479"/>
                    <a:pt x="2031" y="204"/>
                  </a:cubicBezTo>
                  <a:cubicBezTo>
                    <a:pt x="1777" y="69"/>
                    <a:pt x="1497" y="1"/>
                    <a:pt x="120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3"/>
            <p:cNvSpPr/>
            <p:nvPr/>
          </p:nvSpPr>
          <p:spPr>
            <a:xfrm>
              <a:off x="1923725" y="2359150"/>
              <a:ext cx="27000" cy="41800"/>
            </a:xfrm>
            <a:custGeom>
              <a:avLst/>
              <a:gdLst/>
              <a:ahLst/>
              <a:cxnLst/>
              <a:rect l="l" t="t" r="r" b="b"/>
              <a:pathLst>
                <a:path w="1080" h="1672" extrusionOk="0">
                  <a:moveTo>
                    <a:pt x="1058" y="1"/>
                  </a:moveTo>
                  <a:cubicBezTo>
                    <a:pt x="719" y="149"/>
                    <a:pt x="445" y="360"/>
                    <a:pt x="254" y="656"/>
                  </a:cubicBezTo>
                  <a:cubicBezTo>
                    <a:pt x="85" y="931"/>
                    <a:pt x="0" y="1249"/>
                    <a:pt x="0" y="1587"/>
                  </a:cubicBezTo>
                  <a:cubicBezTo>
                    <a:pt x="0" y="1629"/>
                    <a:pt x="0" y="1650"/>
                    <a:pt x="0" y="1671"/>
                  </a:cubicBezTo>
                  <a:cubicBezTo>
                    <a:pt x="339" y="1545"/>
                    <a:pt x="635" y="1333"/>
                    <a:pt x="804" y="1016"/>
                  </a:cubicBezTo>
                  <a:cubicBezTo>
                    <a:pt x="973" y="741"/>
                    <a:pt x="1079" y="445"/>
                    <a:pt x="1079" y="106"/>
                  </a:cubicBezTo>
                  <a:cubicBezTo>
                    <a:pt x="1079" y="64"/>
                    <a:pt x="1058" y="43"/>
                    <a:pt x="10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3"/>
            <p:cNvSpPr/>
            <p:nvPr/>
          </p:nvSpPr>
          <p:spPr>
            <a:xfrm>
              <a:off x="1954400" y="2339075"/>
              <a:ext cx="19050" cy="43900"/>
            </a:xfrm>
            <a:custGeom>
              <a:avLst/>
              <a:gdLst/>
              <a:ahLst/>
              <a:cxnLst/>
              <a:rect l="l" t="t" r="r" b="b"/>
              <a:pathLst>
                <a:path w="762" h="1756" extrusionOk="0">
                  <a:moveTo>
                    <a:pt x="656" y="0"/>
                  </a:moveTo>
                  <a:cubicBezTo>
                    <a:pt x="423" y="169"/>
                    <a:pt x="254" y="360"/>
                    <a:pt x="127" y="571"/>
                  </a:cubicBezTo>
                  <a:cubicBezTo>
                    <a:pt x="190" y="973"/>
                    <a:pt x="148" y="1375"/>
                    <a:pt x="0" y="1713"/>
                  </a:cubicBezTo>
                  <a:cubicBezTo>
                    <a:pt x="0" y="1713"/>
                    <a:pt x="0" y="1734"/>
                    <a:pt x="0" y="1755"/>
                  </a:cubicBezTo>
                  <a:cubicBezTo>
                    <a:pt x="85" y="1734"/>
                    <a:pt x="148" y="1692"/>
                    <a:pt x="233" y="1671"/>
                  </a:cubicBezTo>
                  <a:cubicBezTo>
                    <a:pt x="423" y="1480"/>
                    <a:pt x="571" y="1290"/>
                    <a:pt x="656" y="1036"/>
                  </a:cubicBezTo>
                  <a:cubicBezTo>
                    <a:pt x="719" y="867"/>
                    <a:pt x="761" y="677"/>
                    <a:pt x="761" y="486"/>
                  </a:cubicBezTo>
                  <a:cubicBezTo>
                    <a:pt x="761" y="338"/>
                    <a:pt x="698" y="169"/>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3"/>
            <p:cNvSpPr/>
            <p:nvPr/>
          </p:nvSpPr>
          <p:spPr>
            <a:xfrm>
              <a:off x="1977125" y="2314750"/>
              <a:ext cx="15875" cy="46550"/>
            </a:xfrm>
            <a:custGeom>
              <a:avLst/>
              <a:gdLst/>
              <a:ahLst/>
              <a:cxnLst/>
              <a:rect l="l" t="t" r="r" b="b"/>
              <a:pathLst>
                <a:path w="635" h="1862" extrusionOk="0">
                  <a:moveTo>
                    <a:pt x="381" y="0"/>
                  </a:moveTo>
                  <a:cubicBezTo>
                    <a:pt x="191" y="212"/>
                    <a:pt x="64" y="423"/>
                    <a:pt x="0" y="677"/>
                  </a:cubicBezTo>
                  <a:cubicBezTo>
                    <a:pt x="149" y="1058"/>
                    <a:pt x="191" y="1438"/>
                    <a:pt x="127" y="1819"/>
                  </a:cubicBezTo>
                  <a:cubicBezTo>
                    <a:pt x="127" y="1819"/>
                    <a:pt x="149" y="1840"/>
                    <a:pt x="149" y="1861"/>
                  </a:cubicBezTo>
                  <a:cubicBezTo>
                    <a:pt x="212" y="1819"/>
                    <a:pt x="297" y="1756"/>
                    <a:pt x="360" y="1713"/>
                  </a:cubicBezTo>
                  <a:cubicBezTo>
                    <a:pt x="508" y="1502"/>
                    <a:pt x="614" y="1269"/>
                    <a:pt x="614" y="994"/>
                  </a:cubicBezTo>
                  <a:cubicBezTo>
                    <a:pt x="635" y="952"/>
                    <a:pt x="635" y="910"/>
                    <a:pt x="635" y="867"/>
                  </a:cubicBezTo>
                  <a:cubicBezTo>
                    <a:pt x="635" y="550"/>
                    <a:pt x="529" y="275"/>
                    <a:pt x="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3"/>
            <p:cNvSpPr/>
            <p:nvPr/>
          </p:nvSpPr>
          <p:spPr>
            <a:xfrm>
              <a:off x="1990875" y="2287250"/>
              <a:ext cx="16950" cy="46550"/>
            </a:xfrm>
            <a:custGeom>
              <a:avLst/>
              <a:gdLst/>
              <a:ahLst/>
              <a:cxnLst/>
              <a:rect l="l" t="t" r="r" b="b"/>
              <a:pathLst>
                <a:path w="678" h="1862" extrusionOk="0">
                  <a:moveTo>
                    <a:pt x="170" y="0"/>
                  </a:moveTo>
                  <a:cubicBezTo>
                    <a:pt x="64" y="233"/>
                    <a:pt x="0" y="466"/>
                    <a:pt x="0" y="719"/>
                  </a:cubicBezTo>
                  <a:cubicBezTo>
                    <a:pt x="191" y="1079"/>
                    <a:pt x="339" y="1439"/>
                    <a:pt x="360" y="1819"/>
                  </a:cubicBezTo>
                  <a:cubicBezTo>
                    <a:pt x="381" y="1819"/>
                    <a:pt x="381" y="1840"/>
                    <a:pt x="402" y="1862"/>
                  </a:cubicBezTo>
                  <a:cubicBezTo>
                    <a:pt x="445" y="1798"/>
                    <a:pt x="508" y="1735"/>
                    <a:pt x="571" y="1671"/>
                  </a:cubicBezTo>
                  <a:cubicBezTo>
                    <a:pt x="635" y="1502"/>
                    <a:pt x="677" y="1333"/>
                    <a:pt x="677" y="1142"/>
                  </a:cubicBezTo>
                  <a:cubicBezTo>
                    <a:pt x="677" y="1079"/>
                    <a:pt x="677" y="994"/>
                    <a:pt x="656" y="910"/>
                  </a:cubicBezTo>
                  <a:cubicBezTo>
                    <a:pt x="614" y="571"/>
                    <a:pt x="423" y="254"/>
                    <a:pt x="1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3"/>
            <p:cNvSpPr/>
            <p:nvPr/>
          </p:nvSpPr>
          <p:spPr>
            <a:xfrm>
              <a:off x="1996150" y="2258175"/>
              <a:ext cx="21700" cy="43900"/>
            </a:xfrm>
            <a:custGeom>
              <a:avLst/>
              <a:gdLst/>
              <a:ahLst/>
              <a:cxnLst/>
              <a:rect l="l" t="t" r="r" b="b"/>
              <a:pathLst>
                <a:path w="868" h="1756" extrusionOk="0">
                  <a:moveTo>
                    <a:pt x="64" y="0"/>
                  </a:moveTo>
                  <a:cubicBezTo>
                    <a:pt x="43" y="148"/>
                    <a:pt x="1" y="275"/>
                    <a:pt x="1" y="402"/>
                  </a:cubicBezTo>
                  <a:cubicBezTo>
                    <a:pt x="1" y="529"/>
                    <a:pt x="22" y="635"/>
                    <a:pt x="43" y="762"/>
                  </a:cubicBezTo>
                  <a:cubicBezTo>
                    <a:pt x="360" y="1036"/>
                    <a:pt x="572" y="1375"/>
                    <a:pt x="678" y="1713"/>
                  </a:cubicBezTo>
                  <a:cubicBezTo>
                    <a:pt x="699" y="1734"/>
                    <a:pt x="720" y="1734"/>
                    <a:pt x="720" y="1756"/>
                  </a:cubicBezTo>
                  <a:cubicBezTo>
                    <a:pt x="762" y="1671"/>
                    <a:pt x="805" y="1608"/>
                    <a:pt x="868" y="1523"/>
                  </a:cubicBezTo>
                  <a:cubicBezTo>
                    <a:pt x="868" y="1481"/>
                    <a:pt x="868" y="1459"/>
                    <a:pt x="868" y="1417"/>
                  </a:cubicBezTo>
                  <a:cubicBezTo>
                    <a:pt x="868" y="1206"/>
                    <a:pt x="847" y="994"/>
                    <a:pt x="762" y="783"/>
                  </a:cubicBezTo>
                  <a:cubicBezTo>
                    <a:pt x="635" y="465"/>
                    <a:pt x="382" y="212"/>
                    <a:pt x="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3"/>
            <p:cNvSpPr/>
            <p:nvPr/>
          </p:nvSpPr>
          <p:spPr>
            <a:xfrm>
              <a:off x="1993525" y="2229075"/>
              <a:ext cx="28575" cy="39150"/>
            </a:xfrm>
            <a:custGeom>
              <a:avLst/>
              <a:gdLst/>
              <a:ahLst/>
              <a:cxnLst/>
              <a:rect l="l" t="t" r="r" b="b"/>
              <a:pathLst>
                <a:path w="1143" h="1566" extrusionOk="0">
                  <a:moveTo>
                    <a:pt x="0" y="1"/>
                  </a:moveTo>
                  <a:cubicBezTo>
                    <a:pt x="0" y="297"/>
                    <a:pt x="42" y="530"/>
                    <a:pt x="169" y="783"/>
                  </a:cubicBezTo>
                  <a:cubicBezTo>
                    <a:pt x="529" y="953"/>
                    <a:pt x="825" y="1249"/>
                    <a:pt x="1015" y="1566"/>
                  </a:cubicBezTo>
                  <a:lnTo>
                    <a:pt x="1058" y="1566"/>
                  </a:lnTo>
                  <a:cubicBezTo>
                    <a:pt x="1079" y="1481"/>
                    <a:pt x="1100" y="1397"/>
                    <a:pt x="1142" y="1333"/>
                  </a:cubicBezTo>
                  <a:cubicBezTo>
                    <a:pt x="1100" y="1058"/>
                    <a:pt x="1015" y="826"/>
                    <a:pt x="867" y="614"/>
                  </a:cubicBezTo>
                  <a:cubicBezTo>
                    <a:pt x="656" y="339"/>
                    <a:pt x="339" y="149"/>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3"/>
            <p:cNvSpPr/>
            <p:nvPr/>
          </p:nvSpPr>
          <p:spPr>
            <a:xfrm>
              <a:off x="1983475" y="2202650"/>
              <a:ext cx="34375" cy="31750"/>
            </a:xfrm>
            <a:custGeom>
              <a:avLst/>
              <a:gdLst/>
              <a:ahLst/>
              <a:cxnLst/>
              <a:rect l="l" t="t" r="r" b="b"/>
              <a:pathLst>
                <a:path w="1375" h="1270" extrusionOk="0">
                  <a:moveTo>
                    <a:pt x="0" y="0"/>
                  </a:moveTo>
                  <a:cubicBezTo>
                    <a:pt x="85" y="254"/>
                    <a:pt x="169" y="487"/>
                    <a:pt x="339" y="677"/>
                  </a:cubicBezTo>
                  <a:cubicBezTo>
                    <a:pt x="719" y="804"/>
                    <a:pt x="1058" y="994"/>
                    <a:pt x="1312" y="1248"/>
                  </a:cubicBezTo>
                  <a:cubicBezTo>
                    <a:pt x="1333" y="1269"/>
                    <a:pt x="1354" y="1269"/>
                    <a:pt x="1375" y="1269"/>
                  </a:cubicBezTo>
                  <a:cubicBezTo>
                    <a:pt x="1375" y="1185"/>
                    <a:pt x="1375" y="1100"/>
                    <a:pt x="1375" y="1037"/>
                  </a:cubicBezTo>
                  <a:cubicBezTo>
                    <a:pt x="1290" y="783"/>
                    <a:pt x="1142" y="550"/>
                    <a:pt x="952" y="381"/>
                  </a:cubicBezTo>
                  <a:cubicBezTo>
                    <a:pt x="677" y="170"/>
                    <a:pt x="381" y="43"/>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3"/>
            <p:cNvSpPr/>
            <p:nvPr/>
          </p:nvSpPr>
          <p:spPr>
            <a:xfrm>
              <a:off x="1966550" y="2178200"/>
              <a:ext cx="40750" cy="23950"/>
            </a:xfrm>
            <a:custGeom>
              <a:avLst/>
              <a:gdLst/>
              <a:ahLst/>
              <a:cxnLst/>
              <a:rect l="l" t="t" r="r" b="b"/>
              <a:pathLst>
                <a:path w="1630" h="958" extrusionOk="0">
                  <a:moveTo>
                    <a:pt x="174" y="1"/>
                  </a:moveTo>
                  <a:cubicBezTo>
                    <a:pt x="117" y="1"/>
                    <a:pt x="59" y="2"/>
                    <a:pt x="1" y="6"/>
                  </a:cubicBezTo>
                  <a:cubicBezTo>
                    <a:pt x="127" y="259"/>
                    <a:pt x="297" y="471"/>
                    <a:pt x="508" y="619"/>
                  </a:cubicBezTo>
                  <a:cubicBezTo>
                    <a:pt x="931" y="640"/>
                    <a:pt x="1269" y="746"/>
                    <a:pt x="1608" y="957"/>
                  </a:cubicBezTo>
                  <a:lnTo>
                    <a:pt x="1629" y="957"/>
                  </a:lnTo>
                  <a:cubicBezTo>
                    <a:pt x="1608" y="873"/>
                    <a:pt x="1608" y="788"/>
                    <a:pt x="1587" y="704"/>
                  </a:cubicBezTo>
                  <a:cubicBezTo>
                    <a:pt x="1439" y="471"/>
                    <a:pt x="1248" y="302"/>
                    <a:pt x="1037" y="196"/>
                  </a:cubicBezTo>
                  <a:cubicBezTo>
                    <a:pt x="769" y="53"/>
                    <a:pt x="485" y="1"/>
                    <a:pt x="1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3"/>
            <p:cNvSpPr/>
            <p:nvPr/>
          </p:nvSpPr>
          <p:spPr>
            <a:xfrm>
              <a:off x="1975000" y="2359300"/>
              <a:ext cx="46575" cy="21550"/>
            </a:xfrm>
            <a:custGeom>
              <a:avLst/>
              <a:gdLst/>
              <a:ahLst/>
              <a:cxnLst/>
              <a:rect l="l" t="t" r="r" b="b"/>
              <a:pathLst>
                <a:path w="1863" h="862" extrusionOk="0">
                  <a:moveTo>
                    <a:pt x="1374" y="1"/>
                  </a:moveTo>
                  <a:cubicBezTo>
                    <a:pt x="1161" y="1"/>
                    <a:pt x="955" y="37"/>
                    <a:pt x="762" y="122"/>
                  </a:cubicBezTo>
                  <a:cubicBezTo>
                    <a:pt x="466" y="248"/>
                    <a:pt x="212" y="502"/>
                    <a:pt x="1" y="777"/>
                  </a:cubicBezTo>
                  <a:cubicBezTo>
                    <a:pt x="191" y="777"/>
                    <a:pt x="382" y="820"/>
                    <a:pt x="551" y="862"/>
                  </a:cubicBezTo>
                  <a:cubicBezTo>
                    <a:pt x="720" y="862"/>
                    <a:pt x="868" y="820"/>
                    <a:pt x="1037" y="756"/>
                  </a:cubicBezTo>
                  <a:cubicBezTo>
                    <a:pt x="1376" y="629"/>
                    <a:pt x="1651" y="375"/>
                    <a:pt x="1862" y="58"/>
                  </a:cubicBezTo>
                  <a:cubicBezTo>
                    <a:pt x="1698" y="22"/>
                    <a:pt x="1534" y="1"/>
                    <a:pt x="13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3"/>
            <p:cNvSpPr/>
            <p:nvPr/>
          </p:nvSpPr>
          <p:spPr>
            <a:xfrm>
              <a:off x="1999325" y="2323200"/>
              <a:ext cx="41800" cy="29100"/>
            </a:xfrm>
            <a:custGeom>
              <a:avLst/>
              <a:gdLst/>
              <a:ahLst/>
              <a:cxnLst/>
              <a:rect l="l" t="t" r="r" b="b"/>
              <a:pathLst>
                <a:path w="1672" h="1164" extrusionOk="0">
                  <a:moveTo>
                    <a:pt x="1672" y="1"/>
                  </a:moveTo>
                  <a:cubicBezTo>
                    <a:pt x="1270" y="1"/>
                    <a:pt x="910" y="106"/>
                    <a:pt x="614" y="318"/>
                  </a:cubicBezTo>
                  <a:cubicBezTo>
                    <a:pt x="339" y="529"/>
                    <a:pt x="128" y="825"/>
                    <a:pt x="1" y="1164"/>
                  </a:cubicBezTo>
                  <a:cubicBezTo>
                    <a:pt x="140" y="1133"/>
                    <a:pt x="279" y="1113"/>
                    <a:pt x="419" y="1113"/>
                  </a:cubicBezTo>
                  <a:cubicBezTo>
                    <a:pt x="470" y="1113"/>
                    <a:pt x="521" y="1116"/>
                    <a:pt x="572" y="1121"/>
                  </a:cubicBezTo>
                  <a:cubicBezTo>
                    <a:pt x="741" y="1058"/>
                    <a:pt x="889" y="995"/>
                    <a:pt x="1037" y="910"/>
                  </a:cubicBezTo>
                  <a:cubicBezTo>
                    <a:pt x="1333" y="698"/>
                    <a:pt x="1524" y="381"/>
                    <a:pt x="16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3"/>
            <p:cNvSpPr/>
            <p:nvPr/>
          </p:nvSpPr>
          <p:spPr>
            <a:xfrm>
              <a:off x="2017300" y="2283025"/>
              <a:ext cx="32825" cy="38075"/>
            </a:xfrm>
            <a:custGeom>
              <a:avLst/>
              <a:gdLst/>
              <a:ahLst/>
              <a:cxnLst/>
              <a:rect l="l" t="t" r="r" b="b"/>
              <a:pathLst>
                <a:path w="1313" h="1523" extrusionOk="0">
                  <a:moveTo>
                    <a:pt x="1312" y="0"/>
                  </a:moveTo>
                  <a:lnTo>
                    <a:pt x="1312" y="0"/>
                  </a:lnTo>
                  <a:cubicBezTo>
                    <a:pt x="974" y="106"/>
                    <a:pt x="635" y="275"/>
                    <a:pt x="382" y="550"/>
                  </a:cubicBezTo>
                  <a:cubicBezTo>
                    <a:pt x="170" y="825"/>
                    <a:pt x="43" y="1163"/>
                    <a:pt x="1" y="1523"/>
                  </a:cubicBezTo>
                  <a:cubicBezTo>
                    <a:pt x="170" y="1438"/>
                    <a:pt x="339" y="1375"/>
                    <a:pt x="530" y="1354"/>
                  </a:cubicBezTo>
                  <a:cubicBezTo>
                    <a:pt x="678" y="1248"/>
                    <a:pt x="826" y="1142"/>
                    <a:pt x="931" y="1015"/>
                  </a:cubicBezTo>
                  <a:cubicBezTo>
                    <a:pt x="1164" y="740"/>
                    <a:pt x="1270" y="402"/>
                    <a:pt x="1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3"/>
            <p:cNvSpPr/>
            <p:nvPr/>
          </p:nvSpPr>
          <p:spPr>
            <a:xfrm>
              <a:off x="2025250" y="2201075"/>
              <a:ext cx="20100" cy="49175"/>
            </a:xfrm>
            <a:custGeom>
              <a:avLst/>
              <a:gdLst/>
              <a:ahLst/>
              <a:cxnLst/>
              <a:rect l="l" t="t" r="r" b="b"/>
              <a:pathLst>
                <a:path w="804" h="1967" extrusionOk="0">
                  <a:moveTo>
                    <a:pt x="656" y="0"/>
                  </a:moveTo>
                  <a:cubicBezTo>
                    <a:pt x="360" y="254"/>
                    <a:pt x="148" y="550"/>
                    <a:pt x="64" y="909"/>
                  </a:cubicBezTo>
                  <a:cubicBezTo>
                    <a:pt x="21" y="1057"/>
                    <a:pt x="0" y="1184"/>
                    <a:pt x="0" y="1332"/>
                  </a:cubicBezTo>
                  <a:cubicBezTo>
                    <a:pt x="0" y="1544"/>
                    <a:pt x="64" y="1734"/>
                    <a:pt x="148" y="1967"/>
                  </a:cubicBezTo>
                  <a:cubicBezTo>
                    <a:pt x="254" y="1798"/>
                    <a:pt x="381" y="1671"/>
                    <a:pt x="550" y="1565"/>
                  </a:cubicBezTo>
                  <a:cubicBezTo>
                    <a:pt x="635" y="1417"/>
                    <a:pt x="719" y="1248"/>
                    <a:pt x="761" y="1079"/>
                  </a:cubicBezTo>
                  <a:cubicBezTo>
                    <a:pt x="783" y="952"/>
                    <a:pt x="804" y="825"/>
                    <a:pt x="804" y="677"/>
                  </a:cubicBezTo>
                  <a:cubicBezTo>
                    <a:pt x="804" y="465"/>
                    <a:pt x="740" y="233"/>
                    <a:pt x="6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3"/>
            <p:cNvSpPr/>
            <p:nvPr/>
          </p:nvSpPr>
          <p:spPr>
            <a:xfrm>
              <a:off x="2013600" y="2164050"/>
              <a:ext cx="18000" cy="50250"/>
            </a:xfrm>
            <a:custGeom>
              <a:avLst/>
              <a:gdLst/>
              <a:ahLst/>
              <a:cxnLst/>
              <a:rect l="l" t="t" r="r" b="b"/>
              <a:pathLst>
                <a:path w="720" h="2010" extrusionOk="0">
                  <a:moveTo>
                    <a:pt x="360" y="1"/>
                  </a:moveTo>
                  <a:cubicBezTo>
                    <a:pt x="149" y="318"/>
                    <a:pt x="1" y="656"/>
                    <a:pt x="1" y="1016"/>
                  </a:cubicBezTo>
                  <a:lnTo>
                    <a:pt x="1" y="1037"/>
                  </a:lnTo>
                  <a:cubicBezTo>
                    <a:pt x="1" y="1375"/>
                    <a:pt x="128" y="1693"/>
                    <a:pt x="318" y="2010"/>
                  </a:cubicBezTo>
                  <a:cubicBezTo>
                    <a:pt x="403" y="1841"/>
                    <a:pt x="508" y="1671"/>
                    <a:pt x="614" y="1523"/>
                  </a:cubicBezTo>
                  <a:cubicBezTo>
                    <a:pt x="678" y="1375"/>
                    <a:pt x="720" y="1206"/>
                    <a:pt x="720" y="1016"/>
                  </a:cubicBezTo>
                  <a:cubicBezTo>
                    <a:pt x="720" y="656"/>
                    <a:pt x="572" y="318"/>
                    <a:pt x="3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3"/>
            <p:cNvSpPr/>
            <p:nvPr/>
          </p:nvSpPr>
          <p:spPr>
            <a:xfrm>
              <a:off x="1992450" y="2132325"/>
              <a:ext cx="19075" cy="48675"/>
            </a:xfrm>
            <a:custGeom>
              <a:avLst/>
              <a:gdLst/>
              <a:ahLst/>
              <a:cxnLst/>
              <a:rect l="l" t="t" r="r" b="b"/>
              <a:pathLst>
                <a:path w="763" h="1947" extrusionOk="0">
                  <a:moveTo>
                    <a:pt x="128" y="1"/>
                  </a:moveTo>
                  <a:cubicBezTo>
                    <a:pt x="43" y="212"/>
                    <a:pt x="1" y="445"/>
                    <a:pt x="1" y="677"/>
                  </a:cubicBezTo>
                  <a:cubicBezTo>
                    <a:pt x="1" y="825"/>
                    <a:pt x="22" y="952"/>
                    <a:pt x="43" y="1079"/>
                  </a:cubicBezTo>
                  <a:cubicBezTo>
                    <a:pt x="85" y="1396"/>
                    <a:pt x="297" y="1693"/>
                    <a:pt x="572" y="1946"/>
                  </a:cubicBezTo>
                  <a:cubicBezTo>
                    <a:pt x="593" y="1756"/>
                    <a:pt x="656" y="1587"/>
                    <a:pt x="741" y="1396"/>
                  </a:cubicBezTo>
                  <a:cubicBezTo>
                    <a:pt x="762" y="1354"/>
                    <a:pt x="762" y="1333"/>
                    <a:pt x="762" y="1291"/>
                  </a:cubicBezTo>
                  <a:cubicBezTo>
                    <a:pt x="762" y="1164"/>
                    <a:pt x="741" y="1037"/>
                    <a:pt x="720" y="910"/>
                  </a:cubicBezTo>
                  <a:cubicBezTo>
                    <a:pt x="635" y="550"/>
                    <a:pt x="403" y="254"/>
                    <a:pt x="1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3"/>
            <p:cNvSpPr/>
            <p:nvPr/>
          </p:nvSpPr>
          <p:spPr>
            <a:xfrm>
              <a:off x="1944350" y="2156450"/>
              <a:ext cx="46025" cy="16625"/>
            </a:xfrm>
            <a:custGeom>
              <a:avLst/>
              <a:gdLst/>
              <a:ahLst/>
              <a:cxnLst/>
              <a:rect l="l" t="t" r="r" b="b"/>
              <a:pathLst>
                <a:path w="1841" h="665" extrusionOk="0">
                  <a:moveTo>
                    <a:pt x="643" y="0"/>
                  </a:moveTo>
                  <a:cubicBezTo>
                    <a:pt x="432" y="0"/>
                    <a:pt x="216" y="38"/>
                    <a:pt x="0" y="114"/>
                  </a:cubicBezTo>
                  <a:cubicBezTo>
                    <a:pt x="191" y="326"/>
                    <a:pt x="402" y="474"/>
                    <a:pt x="614" y="601"/>
                  </a:cubicBezTo>
                  <a:cubicBezTo>
                    <a:pt x="783" y="567"/>
                    <a:pt x="949" y="550"/>
                    <a:pt x="1110" y="550"/>
                  </a:cubicBezTo>
                  <a:cubicBezTo>
                    <a:pt x="1351" y="550"/>
                    <a:pt x="1582" y="588"/>
                    <a:pt x="1798" y="664"/>
                  </a:cubicBezTo>
                  <a:cubicBezTo>
                    <a:pt x="1819" y="664"/>
                    <a:pt x="1819" y="664"/>
                    <a:pt x="1840" y="643"/>
                  </a:cubicBezTo>
                  <a:cubicBezTo>
                    <a:pt x="1798" y="580"/>
                    <a:pt x="1777" y="495"/>
                    <a:pt x="1734" y="410"/>
                  </a:cubicBezTo>
                  <a:cubicBezTo>
                    <a:pt x="1544" y="241"/>
                    <a:pt x="1311" y="114"/>
                    <a:pt x="1058" y="51"/>
                  </a:cubicBezTo>
                  <a:cubicBezTo>
                    <a:pt x="922" y="17"/>
                    <a:pt x="784" y="0"/>
                    <a:pt x="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3"/>
            <p:cNvSpPr/>
            <p:nvPr/>
          </p:nvSpPr>
          <p:spPr>
            <a:xfrm>
              <a:off x="1961800" y="2107475"/>
              <a:ext cx="24350" cy="45500"/>
            </a:xfrm>
            <a:custGeom>
              <a:avLst/>
              <a:gdLst/>
              <a:ahLst/>
              <a:cxnLst/>
              <a:rect l="l" t="t" r="r" b="b"/>
              <a:pathLst>
                <a:path w="974" h="1820" extrusionOk="0">
                  <a:moveTo>
                    <a:pt x="21" y="1"/>
                  </a:moveTo>
                  <a:cubicBezTo>
                    <a:pt x="21" y="85"/>
                    <a:pt x="0" y="191"/>
                    <a:pt x="0" y="276"/>
                  </a:cubicBezTo>
                  <a:cubicBezTo>
                    <a:pt x="0" y="572"/>
                    <a:pt x="42" y="825"/>
                    <a:pt x="169" y="1079"/>
                  </a:cubicBezTo>
                  <a:cubicBezTo>
                    <a:pt x="339" y="1375"/>
                    <a:pt x="592" y="1629"/>
                    <a:pt x="910" y="1819"/>
                  </a:cubicBezTo>
                  <a:cubicBezTo>
                    <a:pt x="910" y="1608"/>
                    <a:pt x="931" y="1418"/>
                    <a:pt x="973" y="1227"/>
                  </a:cubicBezTo>
                  <a:cubicBezTo>
                    <a:pt x="931" y="1058"/>
                    <a:pt x="888" y="910"/>
                    <a:pt x="804" y="762"/>
                  </a:cubicBezTo>
                  <a:cubicBezTo>
                    <a:pt x="656" y="424"/>
                    <a:pt x="360" y="191"/>
                    <a:pt x="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3"/>
            <p:cNvSpPr/>
            <p:nvPr/>
          </p:nvSpPr>
          <p:spPr>
            <a:xfrm>
              <a:off x="1926900" y="2117000"/>
              <a:ext cx="38625" cy="30150"/>
            </a:xfrm>
            <a:custGeom>
              <a:avLst/>
              <a:gdLst/>
              <a:ahLst/>
              <a:cxnLst/>
              <a:rect l="l" t="t" r="r" b="b"/>
              <a:pathLst>
                <a:path w="1545" h="1206" extrusionOk="0">
                  <a:moveTo>
                    <a:pt x="0" y="0"/>
                  </a:moveTo>
                  <a:cubicBezTo>
                    <a:pt x="127" y="360"/>
                    <a:pt x="339" y="677"/>
                    <a:pt x="614" y="889"/>
                  </a:cubicBezTo>
                  <a:cubicBezTo>
                    <a:pt x="867" y="1079"/>
                    <a:pt x="1206" y="1185"/>
                    <a:pt x="1544" y="1206"/>
                  </a:cubicBezTo>
                  <a:cubicBezTo>
                    <a:pt x="1438" y="1100"/>
                    <a:pt x="1354" y="973"/>
                    <a:pt x="1290" y="825"/>
                  </a:cubicBezTo>
                  <a:cubicBezTo>
                    <a:pt x="1206" y="698"/>
                    <a:pt x="1164" y="571"/>
                    <a:pt x="1121" y="423"/>
                  </a:cubicBezTo>
                  <a:cubicBezTo>
                    <a:pt x="1100" y="381"/>
                    <a:pt x="1058" y="360"/>
                    <a:pt x="1015" y="318"/>
                  </a:cubicBezTo>
                  <a:cubicBezTo>
                    <a:pt x="719" y="106"/>
                    <a:pt x="381"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3"/>
            <p:cNvSpPr/>
            <p:nvPr/>
          </p:nvSpPr>
          <p:spPr>
            <a:xfrm>
              <a:off x="1816400" y="2077350"/>
              <a:ext cx="115800" cy="366950"/>
            </a:xfrm>
            <a:custGeom>
              <a:avLst/>
              <a:gdLst/>
              <a:ahLst/>
              <a:cxnLst/>
              <a:rect l="l" t="t" r="r" b="b"/>
              <a:pathLst>
                <a:path w="4632" h="14678" extrusionOk="0">
                  <a:moveTo>
                    <a:pt x="2327" y="0"/>
                  </a:moveTo>
                  <a:lnTo>
                    <a:pt x="2178" y="317"/>
                  </a:lnTo>
                  <a:cubicBezTo>
                    <a:pt x="1629" y="1438"/>
                    <a:pt x="1544" y="2559"/>
                    <a:pt x="1544" y="3511"/>
                  </a:cubicBezTo>
                  <a:lnTo>
                    <a:pt x="1544" y="10511"/>
                  </a:lnTo>
                  <a:lnTo>
                    <a:pt x="994" y="10511"/>
                  </a:lnTo>
                  <a:cubicBezTo>
                    <a:pt x="846" y="10511"/>
                    <a:pt x="867" y="10427"/>
                    <a:pt x="909" y="10342"/>
                  </a:cubicBezTo>
                  <a:cubicBezTo>
                    <a:pt x="909" y="10321"/>
                    <a:pt x="952" y="10258"/>
                    <a:pt x="952" y="10194"/>
                  </a:cubicBezTo>
                  <a:cubicBezTo>
                    <a:pt x="952" y="9961"/>
                    <a:pt x="761" y="9771"/>
                    <a:pt x="550" y="9771"/>
                  </a:cubicBezTo>
                  <a:cubicBezTo>
                    <a:pt x="338" y="9771"/>
                    <a:pt x="127" y="9983"/>
                    <a:pt x="127" y="10194"/>
                  </a:cubicBezTo>
                  <a:cubicBezTo>
                    <a:pt x="127" y="10469"/>
                    <a:pt x="360" y="10786"/>
                    <a:pt x="846" y="10786"/>
                  </a:cubicBezTo>
                  <a:lnTo>
                    <a:pt x="1755" y="10786"/>
                  </a:lnTo>
                  <a:cubicBezTo>
                    <a:pt x="1629" y="11125"/>
                    <a:pt x="1544" y="11590"/>
                    <a:pt x="1544" y="12119"/>
                  </a:cubicBezTo>
                  <a:cubicBezTo>
                    <a:pt x="1544" y="12774"/>
                    <a:pt x="1671" y="13345"/>
                    <a:pt x="1882" y="13705"/>
                  </a:cubicBezTo>
                  <a:cubicBezTo>
                    <a:pt x="1184" y="13578"/>
                    <a:pt x="656" y="13409"/>
                    <a:pt x="169" y="13155"/>
                  </a:cubicBezTo>
                  <a:lnTo>
                    <a:pt x="127" y="13134"/>
                  </a:lnTo>
                  <a:lnTo>
                    <a:pt x="0" y="13430"/>
                  </a:lnTo>
                  <a:lnTo>
                    <a:pt x="21" y="13451"/>
                  </a:lnTo>
                  <a:cubicBezTo>
                    <a:pt x="465" y="13684"/>
                    <a:pt x="867" y="13789"/>
                    <a:pt x="1375" y="13916"/>
                  </a:cubicBezTo>
                  <a:cubicBezTo>
                    <a:pt x="1375" y="13916"/>
                    <a:pt x="1777" y="13980"/>
                    <a:pt x="2052" y="14022"/>
                  </a:cubicBezTo>
                  <a:cubicBezTo>
                    <a:pt x="1967" y="14086"/>
                    <a:pt x="1925" y="14191"/>
                    <a:pt x="1925" y="14297"/>
                  </a:cubicBezTo>
                  <a:cubicBezTo>
                    <a:pt x="1925" y="14509"/>
                    <a:pt x="2094" y="14678"/>
                    <a:pt x="2305" y="14678"/>
                  </a:cubicBezTo>
                  <a:cubicBezTo>
                    <a:pt x="2517" y="14678"/>
                    <a:pt x="2686" y="14509"/>
                    <a:pt x="2686" y="14297"/>
                  </a:cubicBezTo>
                  <a:cubicBezTo>
                    <a:pt x="2686" y="14191"/>
                    <a:pt x="2644" y="14086"/>
                    <a:pt x="2580" y="14022"/>
                  </a:cubicBezTo>
                  <a:cubicBezTo>
                    <a:pt x="2834" y="13980"/>
                    <a:pt x="3215" y="13916"/>
                    <a:pt x="3215" y="13916"/>
                  </a:cubicBezTo>
                  <a:cubicBezTo>
                    <a:pt x="3722" y="13789"/>
                    <a:pt x="4167" y="13684"/>
                    <a:pt x="4589" y="13451"/>
                  </a:cubicBezTo>
                  <a:lnTo>
                    <a:pt x="4632" y="13430"/>
                  </a:lnTo>
                  <a:lnTo>
                    <a:pt x="4505" y="13134"/>
                  </a:lnTo>
                  <a:lnTo>
                    <a:pt x="4463" y="13155"/>
                  </a:lnTo>
                  <a:cubicBezTo>
                    <a:pt x="3976" y="13409"/>
                    <a:pt x="3447" y="13578"/>
                    <a:pt x="2771" y="13684"/>
                  </a:cubicBezTo>
                  <a:cubicBezTo>
                    <a:pt x="2961" y="13324"/>
                    <a:pt x="3088" y="12774"/>
                    <a:pt x="3088" y="12119"/>
                  </a:cubicBezTo>
                  <a:cubicBezTo>
                    <a:pt x="3088" y="11590"/>
                    <a:pt x="3003" y="11125"/>
                    <a:pt x="2876" y="10786"/>
                  </a:cubicBezTo>
                  <a:lnTo>
                    <a:pt x="3786" y="10786"/>
                  </a:lnTo>
                  <a:cubicBezTo>
                    <a:pt x="4293" y="10786"/>
                    <a:pt x="4526" y="10490"/>
                    <a:pt x="4526" y="10194"/>
                  </a:cubicBezTo>
                  <a:cubicBezTo>
                    <a:pt x="4526" y="9983"/>
                    <a:pt x="4336" y="9771"/>
                    <a:pt x="4103" y="9771"/>
                  </a:cubicBezTo>
                  <a:cubicBezTo>
                    <a:pt x="3870" y="9771"/>
                    <a:pt x="3701" y="9961"/>
                    <a:pt x="3701" y="10194"/>
                  </a:cubicBezTo>
                  <a:cubicBezTo>
                    <a:pt x="3701" y="10258"/>
                    <a:pt x="3722" y="10321"/>
                    <a:pt x="3744" y="10342"/>
                  </a:cubicBezTo>
                  <a:cubicBezTo>
                    <a:pt x="3765" y="10427"/>
                    <a:pt x="3786" y="10511"/>
                    <a:pt x="3638" y="10511"/>
                  </a:cubicBezTo>
                  <a:lnTo>
                    <a:pt x="3088" y="10511"/>
                  </a:lnTo>
                  <a:lnTo>
                    <a:pt x="3088" y="3511"/>
                  </a:lnTo>
                  <a:cubicBezTo>
                    <a:pt x="3088" y="2559"/>
                    <a:pt x="3003" y="1438"/>
                    <a:pt x="2496" y="317"/>
                  </a:cubicBezTo>
                  <a:lnTo>
                    <a:pt x="23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3"/>
            <p:cNvSpPr/>
            <p:nvPr/>
          </p:nvSpPr>
          <p:spPr>
            <a:xfrm>
              <a:off x="1776200" y="2339075"/>
              <a:ext cx="18525" cy="43900"/>
            </a:xfrm>
            <a:custGeom>
              <a:avLst/>
              <a:gdLst/>
              <a:ahLst/>
              <a:cxnLst/>
              <a:rect l="l" t="t" r="r" b="b"/>
              <a:pathLst>
                <a:path w="741" h="1756" extrusionOk="0">
                  <a:moveTo>
                    <a:pt x="106" y="0"/>
                  </a:moveTo>
                  <a:cubicBezTo>
                    <a:pt x="64" y="169"/>
                    <a:pt x="1" y="338"/>
                    <a:pt x="1" y="486"/>
                  </a:cubicBezTo>
                  <a:cubicBezTo>
                    <a:pt x="1" y="677"/>
                    <a:pt x="43" y="867"/>
                    <a:pt x="85" y="1036"/>
                  </a:cubicBezTo>
                  <a:cubicBezTo>
                    <a:pt x="149" y="1290"/>
                    <a:pt x="297" y="1480"/>
                    <a:pt x="487" y="1671"/>
                  </a:cubicBezTo>
                  <a:cubicBezTo>
                    <a:pt x="572" y="1692"/>
                    <a:pt x="656" y="1734"/>
                    <a:pt x="720" y="1755"/>
                  </a:cubicBezTo>
                  <a:cubicBezTo>
                    <a:pt x="720" y="1734"/>
                    <a:pt x="720" y="1713"/>
                    <a:pt x="741" y="1692"/>
                  </a:cubicBezTo>
                  <a:cubicBezTo>
                    <a:pt x="593" y="1375"/>
                    <a:pt x="529" y="973"/>
                    <a:pt x="593" y="571"/>
                  </a:cubicBezTo>
                  <a:cubicBezTo>
                    <a:pt x="466" y="360"/>
                    <a:pt x="297" y="169"/>
                    <a:pt x="1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3"/>
            <p:cNvSpPr/>
            <p:nvPr/>
          </p:nvSpPr>
          <p:spPr>
            <a:xfrm>
              <a:off x="1741300" y="2178200"/>
              <a:ext cx="40750" cy="23950"/>
            </a:xfrm>
            <a:custGeom>
              <a:avLst/>
              <a:gdLst/>
              <a:ahLst/>
              <a:cxnLst/>
              <a:rect l="l" t="t" r="r" b="b"/>
              <a:pathLst>
                <a:path w="1630" h="958" extrusionOk="0">
                  <a:moveTo>
                    <a:pt x="1471" y="1"/>
                  </a:moveTo>
                  <a:cubicBezTo>
                    <a:pt x="1181" y="1"/>
                    <a:pt x="882" y="53"/>
                    <a:pt x="614" y="196"/>
                  </a:cubicBezTo>
                  <a:cubicBezTo>
                    <a:pt x="382" y="302"/>
                    <a:pt x="191" y="471"/>
                    <a:pt x="43" y="704"/>
                  </a:cubicBezTo>
                  <a:cubicBezTo>
                    <a:pt x="43" y="788"/>
                    <a:pt x="22" y="873"/>
                    <a:pt x="1" y="957"/>
                  </a:cubicBezTo>
                  <a:lnTo>
                    <a:pt x="43" y="957"/>
                  </a:lnTo>
                  <a:cubicBezTo>
                    <a:pt x="360" y="746"/>
                    <a:pt x="741" y="640"/>
                    <a:pt x="1164" y="619"/>
                  </a:cubicBezTo>
                  <a:cubicBezTo>
                    <a:pt x="1354" y="471"/>
                    <a:pt x="1524" y="259"/>
                    <a:pt x="1629" y="6"/>
                  </a:cubicBezTo>
                  <a:cubicBezTo>
                    <a:pt x="1577" y="2"/>
                    <a:pt x="1524" y="1"/>
                    <a:pt x="14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3"/>
            <p:cNvSpPr/>
            <p:nvPr/>
          </p:nvSpPr>
          <p:spPr>
            <a:xfrm>
              <a:off x="1756650" y="2314750"/>
              <a:ext cx="15875" cy="46550"/>
            </a:xfrm>
            <a:custGeom>
              <a:avLst/>
              <a:gdLst/>
              <a:ahLst/>
              <a:cxnLst/>
              <a:rect l="l" t="t" r="r" b="b"/>
              <a:pathLst>
                <a:path w="635" h="1862" extrusionOk="0">
                  <a:moveTo>
                    <a:pt x="254" y="0"/>
                  </a:moveTo>
                  <a:cubicBezTo>
                    <a:pt x="85" y="275"/>
                    <a:pt x="0" y="550"/>
                    <a:pt x="0" y="867"/>
                  </a:cubicBezTo>
                  <a:cubicBezTo>
                    <a:pt x="0" y="910"/>
                    <a:pt x="0" y="952"/>
                    <a:pt x="0" y="994"/>
                  </a:cubicBezTo>
                  <a:cubicBezTo>
                    <a:pt x="21" y="1269"/>
                    <a:pt x="127" y="1502"/>
                    <a:pt x="275" y="1713"/>
                  </a:cubicBezTo>
                  <a:cubicBezTo>
                    <a:pt x="339" y="1756"/>
                    <a:pt x="402" y="1819"/>
                    <a:pt x="487" y="1861"/>
                  </a:cubicBezTo>
                  <a:cubicBezTo>
                    <a:pt x="487" y="1840"/>
                    <a:pt x="487" y="1819"/>
                    <a:pt x="508" y="1819"/>
                  </a:cubicBezTo>
                  <a:cubicBezTo>
                    <a:pt x="444" y="1438"/>
                    <a:pt x="465" y="1058"/>
                    <a:pt x="635" y="677"/>
                  </a:cubicBezTo>
                  <a:cubicBezTo>
                    <a:pt x="550" y="423"/>
                    <a:pt x="423" y="212"/>
                    <a:pt x="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3"/>
            <p:cNvSpPr/>
            <p:nvPr/>
          </p:nvSpPr>
          <p:spPr>
            <a:xfrm>
              <a:off x="1740775" y="2287250"/>
              <a:ext cx="18000" cy="46550"/>
            </a:xfrm>
            <a:custGeom>
              <a:avLst/>
              <a:gdLst/>
              <a:ahLst/>
              <a:cxnLst/>
              <a:rect l="l" t="t" r="r" b="b"/>
              <a:pathLst>
                <a:path w="720" h="1862" extrusionOk="0">
                  <a:moveTo>
                    <a:pt x="508" y="0"/>
                  </a:moveTo>
                  <a:cubicBezTo>
                    <a:pt x="254" y="254"/>
                    <a:pt x="85" y="571"/>
                    <a:pt x="22" y="910"/>
                  </a:cubicBezTo>
                  <a:cubicBezTo>
                    <a:pt x="22" y="994"/>
                    <a:pt x="1" y="1079"/>
                    <a:pt x="1" y="1142"/>
                  </a:cubicBezTo>
                  <a:cubicBezTo>
                    <a:pt x="1" y="1333"/>
                    <a:pt x="43" y="1502"/>
                    <a:pt x="106" y="1671"/>
                  </a:cubicBezTo>
                  <a:cubicBezTo>
                    <a:pt x="170" y="1735"/>
                    <a:pt x="233" y="1798"/>
                    <a:pt x="297" y="1862"/>
                  </a:cubicBezTo>
                  <a:cubicBezTo>
                    <a:pt x="297" y="1840"/>
                    <a:pt x="318" y="1819"/>
                    <a:pt x="318" y="1819"/>
                  </a:cubicBezTo>
                  <a:cubicBezTo>
                    <a:pt x="339" y="1439"/>
                    <a:pt x="487" y="1079"/>
                    <a:pt x="720" y="719"/>
                  </a:cubicBezTo>
                  <a:cubicBezTo>
                    <a:pt x="720" y="466"/>
                    <a:pt x="635" y="233"/>
                    <a:pt x="5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3"/>
            <p:cNvSpPr/>
            <p:nvPr/>
          </p:nvSpPr>
          <p:spPr>
            <a:xfrm>
              <a:off x="1730725" y="2258175"/>
              <a:ext cx="21700" cy="43900"/>
            </a:xfrm>
            <a:custGeom>
              <a:avLst/>
              <a:gdLst/>
              <a:ahLst/>
              <a:cxnLst/>
              <a:rect l="l" t="t" r="r" b="b"/>
              <a:pathLst>
                <a:path w="868" h="1756" extrusionOk="0">
                  <a:moveTo>
                    <a:pt x="805" y="0"/>
                  </a:moveTo>
                  <a:cubicBezTo>
                    <a:pt x="508" y="212"/>
                    <a:pt x="255" y="465"/>
                    <a:pt x="128" y="783"/>
                  </a:cubicBezTo>
                  <a:cubicBezTo>
                    <a:pt x="43" y="994"/>
                    <a:pt x="1" y="1206"/>
                    <a:pt x="1" y="1417"/>
                  </a:cubicBezTo>
                  <a:cubicBezTo>
                    <a:pt x="1" y="1459"/>
                    <a:pt x="1" y="1481"/>
                    <a:pt x="22" y="1523"/>
                  </a:cubicBezTo>
                  <a:cubicBezTo>
                    <a:pt x="64" y="1608"/>
                    <a:pt x="107" y="1671"/>
                    <a:pt x="149" y="1756"/>
                  </a:cubicBezTo>
                  <a:cubicBezTo>
                    <a:pt x="170" y="1734"/>
                    <a:pt x="170" y="1734"/>
                    <a:pt x="191" y="1713"/>
                  </a:cubicBezTo>
                  <a:cubicBezTo>
                    <a:pt x="297" y="1375"/>
                    <a:pt x="530" y="1036"/>
                    <a:pt x="826" y="762"/>
                  </a:cubicBezTo>
                  <a:cubicBezTo>
                    <a:pt x="868" y="635"/>
                    <a:pt x="868" y="529"/>
                    <a:pt x="868" y="402"/>
                  </a:cubicBezTo>
                  <a:cubicBezTo>
                    <a:pt x="868" y="275"/>
                    <a:pt x="826" y="148"/>
                    <a:pt x="8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3"/>
            <p:cNvSpPr/>
            <p:nvPr/>
          </p:nvSpPr>
          <p:spPr>
            <a:xfrm>
              <a:off x="1730725" y="2202650"/>
              <a:ext cx="34925" cy="31750"/>
            </a:xfrm>
            <a:custGeom>
              <a:avLst/>
              <a:gdLst/>
              <a:ahLst/>
              <a:cxnLst/>
              <a:rect l="l" t="t" r="r" b="b"/>
              <a:pathLst>
                <a:path w="1397" h="1270" extrusionOk="0">
                  <a:moveTo>
                    <a:pt x="1397" y="0"/>
                  </a:moveTo>
                  <a:lnTo>
                    <a:pt x="1397" y="0"/>
                  </a:lnTo>
                  <a:cubicBezTo>
                    <a:pt x="1037" y="43"/>
                    <a:pt x="699" y="170"/>
                    <a:pt x="445" y="381"/>
                  </a:cubicBezTo>
                  <a:cubicBezTo>
                    <a:pt x="233" y="550"/>
                    <a:pt x="85" y="762"/>
                    <a:pt x="1" y="1037"/>
                  </a:cubicBezTo>
                  <a:cubicBezTo>
                    <a:pt x="1" y="1100"/>
                    <a:pt x="22" y="1185"/>
                    <a:pt x="22" y="1269"/>
                  </a:cubicBezTo>
                  <a:cubicBezTo>
                    <a:pt x="22" y="1269"/>
                    <a:pt x="43" y="1269"/>
                    <a:pt x="64" y="1248"/>
                  </a:cubicBezTo>
                  <a:cubicBezTo>
                    <a:pt x="339" y="994"/>
                    <a:pt x="678" y="804"/>
                    <a:pt x="1079" y="677"/>
                  </a:cubicBezTo>
                  <a:cubicBezTo>
                    <a:pt x="1228" y="487"/>
                    <a:pt x="1333" y="254"/>
                    <a:pt x="1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3"/>
            <p:cNvSpPr/>
            <p:nvPr/>
          </p:nvSpPr>
          <p:spPr>
            <a:xfrm>
              <a:off x="1727025" y="2229075"/>
              <a:ext cx="28575" cy="39150"/>
            </a:xfrm>
            <a:custGeom>
              <a:avLst/>
              <a:gdLst/>
              <a:ahLst/>
              <a:cxnLst/>
              <a:rect l="l" t="t" r="r" b="b"/>
              <a:pathLst>
                <a:path w="1143" h="1566" extrusionOk="0">
                  <a:moveTo>
                    <a:pt x="1143" y="1"/>
                  </a:moveTo>
                  <a:lnTo>
                    <a:pt x="1143" y="1"/>
                  </a:lnTo>
                  <a:cubicBezTo>
                    <a:pt x="783" y="149"/>
                    <a:pt x="466" y="339"/>
                    <a:pt x="276" y="614"/>
                  </a:cubicBezTo>
                  <a:cubicBezTo>
                    <a:pt x="128" y="826"/>
                    <a:pt x="43" y="1058"/>
                    <a:pt x="1" y="1333"/>
                  </a:cubicBezTo>
                  <a:cubicBezTo>
                    <a:pt x="22" y="1397"/>
                    <a:pt x="43" y="1481"/>
                    <a:pt x="64" y="1566"/>
                  </a:cubicBezTo>
                  <a:lnTo>
                    <a:pt x="107" y="1566"/>
                  </a:lnTo>
                  <a:cubicBezTo>
                    <a:pt x="318" y="1249"/>
                    <a:pt x="593" y="953"/>
                    <a:pt x="953" y="762"/>
                  </a:cubicBezTo>
                  <a:cubicBezTo>
                    <a:pt x="1079" y="530"/>
                    <a:pt x="1143" y="297"/>
                    <a:pt x="11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3"/>
            <p:cNvSpPr/>
            <p:nvPr/>
          </p:nvSpPr>
          <p:spPr>
            <a:xfrm>
              <a:off x="1698475" y="2283025"/>
              <a:ext cx="32800" cy="38075"/>
            </a:xfrm>
            <a:custGeom>
              <a:avLst/>
              <a:gdLst/>
              <a:ahLst/>
              <a:cxnLst/>
              <a:rect l="l" t="t" r="r" b="b"/>
              <a:pathLst>
                <a:path w="1312" h="1523" extrusionOk="0">
                  <a:moveTo>
                    <a:pt x="1" y="0"/>
                  </a:moveTo>
                  <a:lnTo>
                    <a:pt x="1" y="0"/>
                  </a:lnTo>
                  <a:cubicBezTo>
                    <a:pt x="43" y="402"/>
                    <a:pt x="170" y="740"/>
                    <a:pt x="424" y="1015"/>
                  </a:cubicBezTo>
                  <a:cubicBezTo>
                    <a:pt x="529" y="1142"/>
                    <a:pt x="678" y="1248"/>
                    <a:pt x="826" y="1354"/>
                  </a:cubicBezTo>
                  <a:cubicBezTo>
                    <a:pt x="1016" y="1375"/>
                    <a:pt x="1164" y="1438"/>
                    <a:pt x="1312" y="1523"/>
                  </a:cubicBezTo>
                  <a:cubicBezTo>
                    <a:pt x="1270" y="1163"/>
                    <a:pt x="1164" y="825"/>
                    <a:pt x="952" y="550"/>
                  </a:cubicBezTo>
                  <a:cubicBezTo>
                    <a:pt x="720" y="275"/>
                    <a:pt x="381" y="10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3"/>
            <p:cNvSpPr/>
            <p:nvPr/>
          </p:nvSpPr>
          <p:spPr>
            <a:xfrm>
              <a:off x="1708525" y="2323200"/>
              <a:ext cx="40750" cy="29100"/>
            </a:xfrm>
            <a:custGeom>
              <a:avLst/>
              <a:gdLst/>
              <a:ahLst/>
              <a:cxnLst/>
              <a:rect l="l" t="t" r="r" b="b"/>
              <a:pathLst>
                <a:path w="1630" h="1164" extrusionOk="0">
                  <a:moveTo>
                    <a:pt x="1" y="1"/>
                  </a:moveTo>
                  <a:cubicBezTo>
                    <a:pt x="127" y="381"/>
                    <a:pt x="339" y="698"/>
                    <a:pt x="635" y="910"/>
                  </a:cubicBezTo>
                  <a:cubicBezTo>
                    <a:pt x="762" y="995"/>
                    <a:pt x="910" y="1058"/>
                    <a:pt x="1058" y="1121"/>
                  </a:cubicBezTo>
                  <a:cubicBezTo>
                    <a:pt x="1115" y="1116"/>
                    <a:pt x="1170" y="1113"/>
                    <a:pt x="1224" y="1113"/>
                  </a:cubicBezTo>
                  <a:cubicBezTo>
                    <a:pt x="1370" y="1113"/>
                    <a:pt x="1505" y="1133"/>
                    <a:pt x="1629" y="1164"/>
                  </a:cubicBezTo>
                  <a:cubicBezTo>
                    <a:pt x="1502" y="825"/>
                    <a:pt x="1312" y="529"/>
                    <a:pt x="1016" y="318"/>
                  </a:cubicBezTo>
                  <a:cubicBezTo>
                    <a:pt x="741" y="106"/>
                    <a:pt x="402" y="1"/>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3"/>
            <p:cNvSpPr/>
            <p:nvPr/>
          </p:nvSpPr>
          <p:spPr>
            <a:xfrm>
              <a:off x="1727550" y="2359300"/>
              <a:ext cx="47100" cy="21550"/>
            </a:xfrm>
            <a:custGeom>
              <a:avLst/>
              <a:gdLst/>
              <a:ahLst/>
              <a:cxnLst/>
              <a:rect l="l" t="t" r="r" b="b"/>
              <a:pathLst>
                <a:path w="1884" h="862" extrusionOk="0">
                  <a:moveTo>
                    <a:pt x="472" y="1"/>
                  </a:moveTo>
                  <a:cubicBezTo>
                    <a:pt x="314" y="1"/>
                    <a:pt x="156" y="22"/>
                    <a:pt x="1" y="58"/>
                  </a:cubicBezTo>
                  <a:cubicBezTo>
                    <a:pt x="212" y="375"/>
                    <a:pt x="466" y="629"/>
                    <a:pt x="805" y="756"/>
                  </a:cubicBezTo>
                  <a:cubicBezTo>
                    <a:pt x="974" y="820"/>
                    <a:pt x="1143" y="862"/>
                    <a:pt x="1333" y="862"/>
                  </a:cubicBezTo>
                  <a:cubicBezTo>
                    <a:pt x="1503" y="820"/>
                    <a:pt x="1693" y="777"/>
                    <a:pt x="1883" y="777"/>
                  </a:cubicBezTo>
                  <a:cubicBezTo>
                    <a:pt x="1672" y="502"/>
                    <a:pt x="1397" y="248"/>
                    <a:pt x="1080" y="122"/>
                  </a:cubicBezTo>
                  <a:cubicBezTo>
                    <a:pt x="887" y="37"/>
                    <a:pt x="680" y="1"/>
                    <a:pt x="4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3"/>
            <p:cNvSpPr/>
            <p:nvPr/>
          </p:nvSpPr>
          <p:spPr>
            <a:xfrm>
              <a:off x="1754525" y="2386850"/>
              <a:ext cx="50775" cy="18075"/>
            </a:xfrm>
            <a:custGeom>
              <a:avLst/>
              <a:gdLst/>
              <a:ahLst/>
              <a:cxnLst/>
              <a:rect l="l" t="t" r="r" b="b"/>
              <a:pathLst>
                <a:path w="2031" h="723" extrusionOk="0">
                  <a:moveTo>
                    <a:pt x="853" y="1"/>
                  </a:moveTo>
                  <a:cubicBezTo>
                    <a:pt x="576" y="1"/>
                    <a:pt x="288" y="69"/>
                    <a:pt x="1" y="204"/>
                  </a:cubicBezTo>
                  <a:cubicBezTo>
                    <a:pt x="297" y="479"/>
                    <a:pt x="614" y="648"/>
                    <a:pt x="973" y="712"/>
                  </a:cubicBezTo>
                  <a:cubicBezTo>
                    <a:pt x="1032" y="719"/>
                    <a:pt x="1093" y="722"/>
                    <a:pt x="1154" y="722"/>
                  </a:cubicBezTo>
                  <a:cubicBezTo>
                    <a:pt x="1443" y="722"/>
                    <a:pt x="1752" y="643"/>
                    <a:pt x="2031" y="521"/>
                  </a:cubicBezTo>
                  <a:cubicBezTo>
                    <a:pt x="1735" y="267"/>
                    <a:pt x="1418" y="77"/>
                    <a:pt x="1058" y="14"/>
                  </a:cubicBezTo>
                  <a:cubicBezTo>
                    <a:pt x="990" y="5"/>
                    <a:pt x="922" y="1"/>
                    <a:pt x="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3"/>
            <p:cNvSpPr/>
            <p:nvPr/>
          </p:nvSpPr>
          <p:spPr>
            <a:xfrm>
              <a:off x="1798400" y="2359150"/>
              <a:ext cx="27525" cy="41800"/>
            </a:xfrm>
            <a:custGeom>
              <a:avLst/>
              <a:gdLst/>
              <a:ahLst/>
              <a:cxnLst/>
              <a:rect l="l" t="t" r="r" b="b"/>
              <a:pathLst>
                <a:path w="1101" h="1672" extrusionOk="0">
                  <a:moveTo>
                    <a:pt x="1" y="1"/>
                  </a:moveTo>
                  <a:cubicBezTo>
                    <a:pt x="1" y="43"/>
                    <a:pt x="1" y="64"/>
                    <a:pt x="1" y="106"/>
                  </a:cubicBezTo>
                  <a:cubicBezTo>
                    <a:pt x="1" y="445"/>
                    <a:pt x="86" y="741"/>
                    <a:pt x="255" y="1016"/>
                  </a:cubicBezTo>
                  <a:cubicBezTo>
                    <a:pt x="445" y="1333"/>
                    <a:pt x="741" y="1545"/>
                    <a:pt x="1101" y="1671"/>
                  </a:cubicBezTo>
                  <a:cubicBezTo>
                    <a:pt x="1101" y="1650"/>
                    <a:pt x="1101" y="1629"/>
                    <a:pt x="1101" y="1587"/>
                  </a:cubicBezTo>
                  <a:cubicBezTo>
                    <a:pt x="1101" y="1249"/>
                    <a:pt x="1016" y="931"/>
                    <a:pt x="826" y="656"/>
                  </a:cubicBezTo>
                  <a:cubicBezTo>
                    <a:pt x="635" y="360"/>
                    <a:pt x="361" y="149"/>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3"/>
            <p:cNvSpPr/>
            <p:nvPr/>
          </p:nvSpPr>
          <p:spPr>
            <a:xfrm>
              <a:off x="1783600" y="2117000"/>
              <a:ext cx="39150" cy="30150"/>
            </a:xfrm>
            <a:custGeom>
              <a:avLst/>
              <a:gdLst/>
              <a:ahLst/>
              <a:cxnLst/>
              <a:rect l="l" t="t" r="r" b="b"/>
              <a:pathLst>
                <a:path w="1566" h="1206" extrusionOk="0">
                  <a:moveTo>
                    <a:pt x="1566" y="0"/>
                  </a:moveTo>
                  <a:cubicBezTo>
                    <a:pt x="1164" y="0"/>
                    <a:pt x="804" y="106"/>
                    <a:pt x="508" y="318"/>
                  </a:cubicBezTo>
                  <a:cubicBezTo>
                    <a:pt x="466" y="360"/>
                    <a:pt x="424" y="381"/>
                    <a:pt x="403" y="423"/>
                  </a:cubicBezTo>
                  <a:cubicBezTo>
                    <a:pt x="360" y="571"/>
                    <a:pt x="318" y="698"/>
                    <a:pt x="255" y="825"/>
                  </a:cubicBezTo>
                  <a:cubicBezTo>
                    <a:pt x="170" y="973"/>
                    <a:pt x="85" y="1100"/>
                    <a:pt x="1" y="1206"/>
                  </a:cubicBezTo>
                  <a:cubicBezTo>
                    <a:pt x="339" y="1185"/>
                    <a:pt x="656" y="1079"/>
                    <a:pt x="931" y="889"/>
                  </a:cubicBezTo>
                  <a:cubicBezTo>
                    <a:pt x="1227" y="677"/>
                    <a:pt x="1439" y="360"/>
                    <a:pt x="15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3"/>
            <p:cNvSpPr/>
            <p:nvPr/>
          </p:nvSpPr>
          <p:spPr>
            <a:xfrm>
              <a:off x="1763525" y="2107475"/>
              <a:ext cx="23800" cy="45500"/>
            </a:xfrm>
            <a:custGeom>
              <a:avLst/>
              <a:gdLst/>
              <a:ahLst/>
              <a:cxnLst/>
              <a:rect l="l" t="t" r="r" b="b"/>
              <a:pathLst>
                <a:path w="952" h="1820" extrusionOk="0">
                  <a:moveTo>
                    <a:pt x="910" y="1"/>
                  </a:moveTo>
                  <a:cubicBezTo>
                    <a:pt x="592" y="191"/>
                    <a:pt x="317" y="424"/>
                    <a:pt x="148" y="762"/>
                  </a:cubicBezTo>
                  <a:cubicBezTo>
                    <a:pt x="85" y="910"/>
                    <a:pt x="21" y="1058"/>
                    <a:pt x="0" y="1227"/>
                  </a:cubicBezTo>
                  <a:cubicBezTo>
                    <a:pt x="42" y="1418"/>
                    <a:pt x="64" y="1608"/>
                    <a:pt x="42" y="1819"/>
                  </a:cubicBezTo>
                  <a:cubicBezTo>
                    <a:pt x="360" y="1629"/>
                    <a:pt x="635" y="1375"/>
                    <a:pt x="762" y="1079"/>
                  </a:cubicBezTo>
                  <a:cubicBezTo>
                    <a:pt x="888" y="825"/>
                    <a:pt x="952" y="572"/>
                    <a:pt x="952" y="276"/>
                  </a:cubicBezTo>
                  <a:cubicBezTo>
                    <a:pt x="952" y="191"/>
                    <a:pt x="931" y="85"/>
                    <a:pt x="9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3"/>
            <p:cNvSpPr/>
            <p:nvPr/>
          </p:nvSpPr>
          <p:spPr>
            <a:xfrm>
              <a:off x="1758750" y="2156450"/>
              <a:ext cx="45500" cy="16625"/>
            </a:xfrm>
            <a:custGeom>
              <a:avLst/>
              <a:gdLst/>
              <a:ahLst/>
              <a:cxnLst/>
              <a:rect l="l" t="t" r="r" b="b"/>
              <a:pathLst>
                <a:path w="1820" h="665" extrusionOk="0">
                  <a:moveTo>
                    <a:pt x="1182" y="0"/>
                  </a:moveTo>
                  <a:cubicBezTo>
                    <a:pt x="1044" y="0"/>
                    <a:pt x="910" y="17"/>
                    <a:pt x="783" y="51"/>
                  </a:cubicBezTo>
                  <a:cubicBezTo>
                    <a:pt x="530" y="114"/>
                    <a:pt x="318" y="241"/>
                    <a:pt x="107" y="410"/>
                  </a:cubicBezTo>
                  <a:cubicBezTo>
                    <a:pt x="85" y="495"/>
                    <a:pt x="43" y="580"/>
                    <a:pt x="1" y="643"/>
                  </a:cubicBezTo>
                  <a:cubicBezTo>
                    <a:pt x="22" y="664"/>
                    <a:pt x="43" y="664"/>
                    <a:pt x="64" y="664"/>
                  </a:cubicBezTo>
                  <a:cubicBezTo>
                    <a:pt x="280" y="588"/>
                    <a:pt x="503" y="550"/>
                    <a:pt x="734" y="550"/>
                  </a:cubicBezTo>
                  <a:cubicBezTo>
                    <a:pt x="888" y="550"/>
                    <a:pt x="1046" y="567"/>
                    <a:pt x="1206" y="601"/>
                  </a:cubicBezTo>
                  <a:cubicBezTo>
                    <a:pt x="1439" y="474"/>
                    <a:pt x="1650" y="326"/>
                    <a:pt x="1820" y="114"/>
                  </a:cubicBezTo>
                  <a:cubicBezTo>
                    <a:pt x="1604" y="38"/>
                    <a:pt x="1388" y="0"/>
                    <a:pt x="11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3"/>
            <p:cNvSpPr/>
            <p:nvPr/>
          </p:nvSpPr>
          <p:spPr>
            <a:xfrm>
              <a:off x="1737600" y="2132325"/>
              <a:ext cx="19075" cy="48675"/>
            </a:xfrm>
            <a:custGeom>
              <a:avLst/>
              <a:gdLst/>
              <a:ahLst/>
              <a:cxnLst/>
              <a:rect l="l" t="t" r="r" b="b"/>
              <a:pathLst>
                <a:path w="763" h="1947" extrusionOk="0">
                  <a:moveTo>
                    <a:pt x="614" y="1"/>
                  </a:moveTo>
                  <a:cubicBezTo>
                    <a:pt x="339" y="233"/>
                    <a:pt x="107" y="550"/>
                    <a:pt x="43" y="910"/>
                  </a:cubicBezTo>
                  <a:cubicBezTo>
                    <a:pt x="1" y="1037"/>
                    <a:pt x="1" y="1164"/>
                    <a:pt x="1" y="1291"/>
                  </a:cubicBezTo>
                  <a:cubicBezTo>
                    <a:pt x="1" y="1312"/>
                    <a:pt x="1" y="1354"/>
                    <a:pt x="1" y="1396"/>
                  </a:cubicBezTo>
                  <a:cubicBezTo>
                    <a:pt x="85" y="1587"/>
                    <a:pt x="149" y="1756"/>
                    <a:pt x="191" y="1946"/>
                  </a:cubicBezTo>
                  <a:cubicBezTo>
                    <a:pt x="445" y="1693"/>
                    <a:pt x="656" y="1396"/>
                    <a:pt x="720" y="1079"/>
                  </a:cubicBezTo>
                  <a:cubicBezTo>
                    <a:pt x="762" y="952"/>
                    <a:pt x="762" y="825"/>
                    <a:pt x="762" y="677"/>
                  </a:cubicBezTo>
                  <a:cubicBezTo>
                    <a:pt x="762" y="445"/>
                    <a:pt x="720" y="212"/>
                    <a:pt x="61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3"/>
            <p:cNvSpPr/>
            <p:nvPr/>
          </p:nvSpPr>
          <p:spPr>
            <a:xfrm>
              <a:off x="1718050" y="2164050"/>
              <a:ext cx="16950" cy="50250"/>
            </a:xfrm>
            <a:custGeom>
              <a:avLst/>
              <a:gdLst/>
              <a:ahLst/>
              <a:cxnLst/>
              <a:rect l="l" t="t" r="r" b="b"/>
              <a:pathLst>
                <a:path w="678" h="2010" extrusionOk="0">
                  <a:moveTo>
                    <a:pt x="339" y="1"/>
                  </a:moveTo>
                  <a:cubicBezTo>
                    <a:pt x="127" y="318"/>
                    <a:pt x="0" y="656"/>
                    <a:pt x="0" y="1016"/>
                  </a:cubicBezTo>
                  <a:cubicBezTo>
                    <a:pt x="0" y="1206"/>
                    <a:pt x="43" y="1375"/>
                    <a:pt x="85" y="1523"/>
                  </a:cubicBezTo>
                  <a:cubicBezTo>
                    <a:pt x="212" y="1671"/>
                    <a:pt x="296" y="1841"/>
                    <a:pt x="360" y="2010"/>
                  </a:cubicBezTo>
                  <a:cubicBezTo>
                    <a:pt x="550" y="1693"/>
                    <a:pt x="677" y="1375"/>
                    <a:pt x="677" y="1037"/>
                  </a:cubicBezTo>
                  <a:lnTo>
                    <a:pt x="677" y="1016"/>
                  </a:lnTo>
                  <a:cubicBezTo>
                    <a:pt x="677" y="656"/>
                    <a:pt x="529" y="318"/>
                    <a:pt x="3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3"/>
            <p:cNvSpPr/>
            <p:nvPr/>
          </p:nvSpPr>
          <p:spPr>
            <a:xfrm>
              <a:off x="1703775" y="2201075"/>
              <a:ext cx="20100" cy="49175"/>
            </a:xfrm>
            <a:custGeom>
              <a:avLst/>
              <a:gdLst/>
              <a:ahLst/>
              <a:cxnLst/>
              <a:rect l="l" t="t" r="r" b="b"/>
              <a:pathLst>
                <a:path w="804" h="1967" extrusionOk="0">
                  <a:moveTo>
                    <a:pt x="148" y="0"/>
                  </a:moveTo>
                  <a:cubicBezTo>
                    <a:pt x="64" y="233"/>
                    <a:pt x="0" y="465"/>
                    <a:pt x="0" y="677"/>
                  </a:cubicBezTo>
                  <a:cubicBezTo>
                    <a:pt x="0" y="825"/>
                    <a:pt x="21" y="952"/>
                    <a:pt x="64" y="1079"/>
                  </a:cubicBezTo>
                  <a:cubicBezTo>
                    <a:pt x="106" y="1248"/>
                    <a:pt x="191" y="1417"/>
                    <a:pt x="275" y="1565"/>
                  </a:cubicBezTo>
                  <a:cubicBezTo>
                    <a:pt x="423" y="1671"/>
                    <a:pt x="571" y="1798"/>
                    <a:pt x="677" y="1967"/>
                  </a:cubicBezTo>
                  <a:cubicBezTo>
                    <a:pt x="762" y="1734"/>
                    <a:pt x="804" y="1544"/>
                    <a:pt x="804" y="1332"/>
                  </a:cubicBezTo>
                  <a:cubicBezTo>
                    <a:pt x="804" y="1184"/>
                    <a:pt x="783" y="1057"/>
                    <a:pt x="762" y="909"/>
                  </a:cubicBezTo>
                  <a:cubicBezTo>
                    <a:pt x="677" y="550"/>
                    <a:pt x="444" y="254"/>
                    <a:pt x="1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3"/>
            <p:cNvSpPr/>
            <p:nvPr/>
          </p:nvSpPr>
          <p:spPr>
            <a:xfrm>
              <a:off x="1697425" y="2241775"/>
              <a:ext cx="25925" cy="44450"/>
            </a:xfrm>
            <a:custGeom>
              <a:avLst/>
              <a:gdLst/>
              <a:ahLst/>
              <a:cxnLst/>
              <a:rect l="l" t="t" r="r" b="b"/>
              <a:pathLst>
                <a:path w="1037" h="1778" extrusionOk="0">
                  <a:moveTo>
                    <a:pt x="22" y="1"/>
                  </a:moveTo>
                  <a:cubicBezTo>
                    <a:pt x="22" y="64"/>
                    <a:pt x="0" y="170"/>
                    <a:pt x="0" y="233"/>
                  </a:cubicBezTo>
                  <a:cubicBezTo>
                    <a:pt x="0" y="529"/>
                    <a:pt x="64" y="825"/>
                    <a:pt x="191" y="1058"/>
                  </a:cubicBezTo>
                  <a:cubicBezTo>
                    <a:pt x="275" y="1206"/>
                    <a:pt x="381" y="1354"/>
                    <a:pt x="508" y="1481"/>
                  </a:cubicBezTo>
                  <a:cubicBezTo>
                    <a:pt x="698" y="1544"/>
                    <a:pt x="846" y="1650"/>
                    <a:pt x="994" y="1777"/>
                  </a:cubicBezTo>
                  <a:cubicBezTo>
                    <a:pt x="1016" y="1714"/>
                    <a:pt x="1037" y="1629"/>
                    <a:pt x="1037" y="1566"/>
                  </a:cubicBezTo>
                  <a:cubicBezTo>
                    <a:pt x="1037" y="1269"/>
                    <a:pt x="952" y="995"/>
                    <a:pt x="825" y="741"/>
                  </a:cubicBezTo>
                  <a:cubicBezTo>
                    <a:pt x="656" y="424"/>
                    <a:pt x="381" y="170"/>
                    <a:pt x="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3"/>
            <p:cNvSpPr/>
            <p:nvPr/>
          </p:nvSpPr>
          <p:spPr>
            <a:xfrm>
              <a:off x="1874550" y="2099550"/>
              <a:ext cx="11125" cy="230025"/>
            </a:xfrm>
            <a:custGeom>
              <a:avLst/>
              <a:gdLst/>
              <a:ahLst/>
              <a:cxnLst/>
              <a:rect l="l" t="t" r="r" b="b"/>
              <a:pathLst>
                <a:path w="445" h="9201" extrusionOk="0">
                  <a:moveTo>
                    <a:pt x="1" y="0"/>
                  </a:moveTo>
                  <a:lnTo>
                    <a:pt x="1" y="9200"/>
                  </a:lnTo>
                  <a:lnTo>
                    <a:pt x="445" y="9200"/>
                  </a:lnTo>
                  <a:lnTo>
                    <a:pt x="445" y="2623"/>
                  </a:lnTo>
                  <a:cubicBezTo>
                    <a:pt x="445" y="1840"/>
                    <a:pt x="360" y="910"/>
                    <a:pt x="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3"/>
            <p:cNvSpPr/>
            <p:nvPr/>
          </p:nvSpPr>
          <p:spPr>
            <a:xfrm>
              <a:off x="1364850" y="2103725"/>
              <a:ext cx="144900" cy="258250"/>
            </a:xfrm>
            <a:custGeom>
              <a:avLst/>
              <a:gdLst/>
              <a:ahLst/>
              <a:cxnLst/>
              <a:rect l="l" t="t" r="r" b="b"/>
              <a:pathLst>
                <a:path w="5796" h="10330" extrusionOk="0">
                  <a:moveTo>
                    <a:pt x="1601" y="1"/>
                  </a:moveTo>
                  <a:cubicBezTo>
                    <a:pt x="1568" y="1"/>
                    <a:pt x="1535" y="1"/>
                    <a:pt x="1502" y="3"/>
                  </a:cubicBezTo>
                  <a:cubicBezTo>
                    <a:pt x="698" y="45"/>
                    <a:pt x="275" y="277"/>
                    <a:pt x="0" y="510"/>
                  </a:cubicBezTo>
                  <a:lnTo>
                    <a:pt x="0" y="849"/>
                  </a:lnTo>
                  <a:lnTo>
                    <a:pt x="0" y="10091"/>
                  </a:lnTo>
                  <a:cubicBezTo>
                    <a:pt x="402" y="9816"/>
                    <a:pt x="868" y="9689"/>
                    <a:pt x="1481" y="9668"/>
                  </a:cubicBezTo>
                  <a:cubicBezTo>
                    <a:pt x="1517" y="9667"/>
                    <a:pt x="1554" y="9666"/>
                    <a:pt x="1590" y="9666"/>
                  </a:cubicBezTo>
                  <a:cubicBezTo>
                    <a:pt x="2193" y="9666"/>
                    <a:pt x="2833" y="9826"/>
                    <a:pt x="3511" y="9985"/>
                  </a:cubicBezTo>
                  <a:cubicBezTo>
                    <a:pt x="4162" y="10157"/>
                    <a:pt x="4864" y="10329"/>
                    <a:pt x="5571" y="10329"/>
                  </a:cubicBezTo>
                  <a:cubicBezTo>
                    <a:pt x="5646" y="10329"/>
                    <a:pt x="5721" y="10327"/>
                    <a:pt x="5795" y="10323"/>
                  </a:cubicBezTo>
                  <a:lnTo>
                    <a:pt x="5795" y="849"/>
                  </a:lnTo>
                  <a:lnTo>
                    <a:pt x="5795" y="658"/>
                  </a:lnTo>
                  <a:cubicBezTo>
                    <a:pt x="5717" y="662"/>
                    <a:pt x="5638" y="664"/>
                    <a:pt x="5559" y="664"/>
                  </a:cubicBezTo>
                  <a:cubicBezTo>
                    <a:pt x="4814" y="664"/>
                    <a:pt x="4073" y="492"/>
                    <a:pt x="3384" y="320"/>
                  </a:cubicBezTo>
                  <a:cubicBezTo>
                    <a:pt x="2746" y="160"/>
                    <a:pt x="2146" y="1"/>
                    <a:pt x="16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3"/>
            <p:cNvSpPr/>
            <p:nvPr/>
          </p:nvSpPr>
          <p:spPr>
            <a:xfrm>
              <a:off x="1208875" y="2103725"/>
              <a:ext cx="144375" cy="258250"/>
            </a:xfrm>
            <a:custGeom>
              <a:avLst/>
              <a:gdLst/>
              <a:ahLst/>
              <a:cxnLst/>
              <a:rect l="l" t="t" r="r" b="b"/>
              <a:pathLst>
                <a:path w="5775" h="10330" extrusionOk="0">
                  <a:moveTo>
                    <a:pt x="4171" y="1"/>
                  </a:moveTo>
                  <a:cubicBezTo>
                    <a:pt x="3610" y="1"/>
                    <a:pt x="3028" y="160"/>
                    <a:pt x="2390" y="320"/>
                  </a:cubicBezTo>
                  <a:cubicBezTo>
                    <a:pt x="1682" y="492"/>
                    <a:pt x="975" y="664"/>
                    <a:pt x="235" y="664"/>
                  </a:cubicBezTo>
                  <a:cubicBezTo>
                    <a:pt x="157" y="664"/>
                    <a:pt x="79" y="662"/>
                    <a:pt x="0" y="658"/>
                  </a:cubicBezTo>
                  <a:lnTo>
                    <a:pt x="0" y="849"/>
                  </a:lnTo>
                  <a:lnTo>
                    <a:pt x="0" y="10323"/>
                  </a:lnTo>
                  <a:cubicBezTo>
                    <a:pt x="73" y="10327"/>
                    <a:pt x="146" y="10329"/>
                    <a:pt x="218" y="10329"/>
                  </a:cubicBezTo>
                  <a:cubicBezTo>
                    <a:pt x="907" y="10329"/>
                    <a:pt x="1594" y="10157"/>
                    <a:pt x="2263" y="9985"/>
                  </a:cubicBezTo>
                  <a:cubicBezTo>
                    <a:pt x="2941" y="9826"/>
                    <a:pt x="3563" y="9666"/>
                    <a:pt x="4181" y="9666"/>
                  </a:cubicBezTo>
                  <a:cubicBezTo>
                    <a:pt x="4219" y="9666"/>
                    <a:pt x="4256" y="9667"/>
                    <a:pt x="4294" y="9668"/>
                  </a:cubicBezTo>
                  <a:cubicBezTo>
                    <a:pt x="4907" y="9689"/>
                    <a:pt x="5372" y="9816"/>
                    <a:pt x="5774" y="10091"/>
                  </a:cubicBezTo>
                  <a:lnTo>
                    <a:pt x="5774" y="849"/>
                  </a:lnTo>
                  <a:lnTo>
                    <a:pt x="5774" y="510"/>
                  </a:lnTo>
                  <a:cubicBezTo>
                    <a:pt x="5499" y="256"/>
                    <a:pt x="5076" y="45"/>
                    <a:pt x="4273" y="3"/>
                  </a:cubicBezTo>
                  <a:cubicBezTo>
                    <a:pt x="4239" y="1"/>
                    <a:pt x="4205" y="1"/>
                    <a:pt x="4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3"/>
            <p:cNvSpPr/>
            <p:nvPr/>
          </p:nvSpPr>
          <p:spPr>
            <a:xfrm>
              <a:off x="1172400" y="2124925"/>
              <a:ext cx="373300" cy="287125"/>
            </a:xfrm>
            <a:custGeom>
              <a:avLst/>
              <a:gdLst/>
              <a:ahLst/>
              <a:cxnLst/>
              <a:rect l="l" t="t" r="r" b="b"/>
              <a:pathLst>
                <a:path w="14932" h="11485" extrusionOk="0">
                  <a:moveTo>
                    <a:pt x="0" y="1"/>
                  </a:moveTo>
                  <a:lnTo>
                    <a:pt x="0" y="10998"/>
                  </a:lnTo>
                  <a:lnTo>
                    <a:pt x="6641" y="10998"/>
                  </a:lnTo>
                  <a:cubicBezTo>
                    <a:pt x="6789" y="11273"/>
                    <a:pt x="7064" y="11485"/>
                    <a:pt x="7445" y="11485"/>
                  </a:cubicBezTo>
                  <a:cubicBezTo>
                    <a:pt x="7868" y="11485"/>
                    <a:pt x="8143" y="11273"/>
                    <a:pt x="8291" y="10998"/>
                  </a:cubicBezTo>
                  <a:lnTo>
                    <a:pt x="14932" y="10998"/>
                  </a:lnTo>
                  <a:lnTo>
                    <a:pt x="14932" y="1"/>
                  </a:lnTo>
                  <a:lnTo>
                    <a:pt x="14086" y="1"/>
                  </a:lnTo>
                  <a:lnTo>
                    <a:pt x="14128" y="233"/>
                  </a:lnTo>
                  <a:cubicBezTo>
                    <a:pt x="14149" y="233"/>
                    <a:pt x="14149" y="275"/>
                    <a:pt x="14149" y="297"/>
                  </a:cubicBezTo>
                  <a:lnTo>
                    <a:pt x="14149" y="10237"/>
                  </a:lnTo>
                  <a:cubicBezTo>
                    <a:pt x="13663" y="10237"/>
                    <a:pt x="8291" y="10216"/>
                    <a:pt x="7973" y="10216"/>
                  </a:cubicBezTo>
                  <a:cubicBezTo>
                    <a:pt x="7868" y="10406"/>
                    <a:pt x="7741" y="10448"/>
                    <a:pt x="7445" y="10448"/>
                  </a:cubicBezTo>
                  <a:cubicBezTo>
                    <a:pt x="7191" y="10448"/>
                    <a:pt x="7085" y="10406"/>
                    <a:pt x="6958" y="10216"/>
                  </a:cubicBezTo>
                  <a:cubicBezTo>
                    <a:pt x="6683" y="10216"/>
                    <a:pt x="1755" y="10237"/>
                    <a:pt x="783" y="10237"/>
                  </a:cubicBezTo>
                  <a:lnTo>
                    <a:pt x="783" y="297"/>
                  </a:lnTo>
                  <a:cubicBezTo>
                    <a:pt x="783" y="275"/>
                    <a:pt x="783" y="233"/>
                    <a:pt x="783" y="212"/>
                  </a:cubicBezTo>
                  <a:lnTo>
                    <a:pt x="84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3"/>
            <p:cNvSpPr/>
            <p:nvPr/>
          </p:nvSpPr>
          <p:spPr>
            <a:xfrm>
              <a:off x="1378600" y="216190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3"/>
                    <a:pt x="4019" y="1081"/>
                    <a:pt x="4632" y="1123"/>
                  </a:cubicBezTo>
                  <a:lnTo>
                    <a:pt x="4632" y="679"/>
                  </a:lnTo>
                  <a:cubicBezTo>
                    <a:pt x="4061" y="615"/>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3"/>
            <p:cNvSpPr/>
            <p:nvPr/>
          </p:nvSpPr>
          <p:spPr>
            <a:xfrm>
              <a:off x="1378600" y="2302000"/>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2"/>
                    <a:pt x="550" y="489"/>
                    <a:pt x="952" y="468"/>
                  </a:cubicBezTo>
                  <a:cubicBezTo>
                    <a:pt x="985" y="467"/>
                    <a:pt x="1018" y="466"/>
                    <a:pt x="1051" y="466"/>
                  </a:cubicBezTo>
                  <a:cubicBezTo>
                    <a:pt x="1596" y="466"/>
                    <a:pt x="2196" y="626"/>
                    <a:pt x="2834" y="785"/>
                  </a:cubicBezTo>
                  <a:cubicBezTo>
                    <a:pt x="3405" y="933"/>
                    <a:pt x="4019" y="1081"/>
                    <a:pt x="4632" y="1123"/>
                  </a:cubicBezTo>
                  <a:lnTo>
                    <a:pt x="4632" y="658"/>
                  </a:lnTo>
                  <a:cubicBezTo>
                    <a:pt x="4061" y="616"/>
                    <a:pt x="3490" y="489"/>
                    <a:pt x="2940" y="341"/>
                  </a:cubicBezTo>
                  <a:cubicBezTo>
                    <a:pt x="2282" y="161"/>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3"/>
            <p:cNvSpPr/>
            <p:nvPr/>
          </p:nvSpPr>
          <p:spPr>
            <a:xfrm>
              <a:off x="1378600" y="2273975"/>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3"/>
                    <a:pt x="550" y="489"/>
                    <a:pt x="952" y="468"/>
                  </a:cubicBezTo>
                  <a:cubicBezTo>
                    <a:pt x="985" y="467"/>
                    <a:pt x="1018" y="466"/>
                    <a:pt x="1051" y="466"/>
                  </a:cubicBezTo>
                  <a:cubicBezTo>
                    <a:pt x="1596" y="466"/>
                    <a:pt x="2196" y="626"/>
                    <a:pt x="2834" y="785"/>
                  </a:cubicBezTo>
                  <a:cubicBezTo>
                    <a:pt x="3405" y="933"/>
                    <a:pt x="4019" y="1081"/>
                    <a:pt x="4632" y="1124"/>
                  </a:cubicBezTo>
                  <a:lnTo>
                    <a:pt x="4632" y="658"/>
                  </a:lnTo>
                  <a:cubicBezTo>
                    <a:pt x="4061" y="616"/>
                    <a:pt x="3490" y="468"/>
                    <a:pt x="2961" y="341"/>
                  </a:cubicBezTo>
                  <a:cubicBezTo>
                    <a:pt x="2283"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3"/>
            <p:cNvSpPr/>
            <p:nvPr/>
          </p:nvSpPr>
          <p:spPr>
            <a:xfrm>
              <a:off x="1378600" y="2189925"/>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2"/>
                    <a:pt x="4019" y="1081"/>
                    <a:pt x="4632" y="1123"/>
                  </a:cubicBezTo>
                  <a:lnTo>
                    <a:pt x="4632" y="658"/>
                  </a:lnTo>
                  <a:cubicBezTo>
                    <a:pt x="4061" y="615"/>
                    <a:pt x="3490" y="467"/>
                    <a:pt x="2940" y="340"/>
                  </a:cubicBezTo>
                  <a:cubicBezTo>
                    <a:pt x="2282"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3"/>
            <p:cNvSpPr/>
            <p:nvPr/>
          </p:nvSpPr>
          <p:spPr>
            <a:xfrm>
              <a:off x="1378600" y="2245950"/>
              <a:ext cx="115825" cy="28100"/>
            </a:xfrm>
            <a:custGeom>
              <a:avLst/>
              <a:gdLst/>
              <a:ahLst/>
              <a:cxnLst/>
              <a:rect l="l" t="t" r="r" b="b"/>
              <a:pathLst>
                <a:path w="4633" h="1124" extrusionOk="0">
                  <a:moveTo>
                    <a:pt x="1040" y="1"/>
                  </a:moveTo>
                  <a:cubicBezTo>
                    <a:pt x="1003" y="1"/>
                    <a:pt x="967" y="2"/>
                    <a:pt x="931" y="3"/>
                  </a:cubicBezTo>
                  <a:cubicBezTo>
                    <a:pt x="593" y="24"/>
                    <a:pt x="275" y="66"/>
                    <a:pt x="0" y="151"/>
                  </a:cubicBezTo>
                  <a:lnTo>
                    <a:pt x="0" y="637"/>
                  </a:lnTo>
                  <a:cubicBezTo>
                    <a:pt x="254" y="553"/>
                    <a:pt x="550" y="489"/>
                    <a:pt x="952" y="468"/>
                  </a:cubicBezTo>
                  <a:cubicBezTo>
                    <a:pt x="1523" y="468"/>
                    <a:pt x="2158" y="616"/>
                    <a:pt x="2834" y="785"/>
                  </a:cubicBezTo>
                  <a:cubicBezTo>
                    <a:pt x="3405" y="933"/>
                    <a:pt x="4019" y="1081"/>
                    <a:pt x="4632" y="1124"/>
                  </a:cubicBezTo>
                  <a:lnTo>
                    <a:pt x="4632" y="680"/>
                  </a:lnTo>
                  <a:cubicBezTo>
                    <a:pt x="4061" y="637"/>
                    <a:pt x="3490" y="489"/>
                    <a:pt x="2940" y="341"/>
                  </a:cubicBezTo>
                  <a:cubicBezTo>
                    <a:pt x="2282" y="162"/>
                    <a:pt x="1643" y="1"/>
                    <a:pt x="104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3"/>
            <p:cNvSpPr/>
            <p:nvPr/>
          </p:nvSpPr>
          <p:spPr>
            <a:xfrm>
              <a:off x="1378600" y="2134400"/>
              <a:ext cx="115825" cy="27550"/>
            </a:xfrm>
            <a:custGeom>
              <a:avLst/>
              <a:gdLst/>
              <a:ahLst/>
              <a:cxnLst/>
              <a:rect l="l" t="t" r="r" b="b"/>
              <a:pathLst>
                <a:path w="4633" h="1102" extrusionOk="0">
                  <a:moveTo>
                    <a:pt x="1053" y="0"/>
                  </a:moveTo>
                  <a:cubicBezTo>
                    <a:pt x="1012" y="0"/>
                    <a:pt x="972" y="1"/>
                    <a:pt x="931" y="2"/>
                  </a:cubicBezTo>
                  <a:cubicBezTo>
                    <a:pt x="593" y="2"/>
                    <a:pt x="275" y="44"/>
                    <a:pt x="0" y="129"/>
                  </a:cubicBezTo>
                  <a:lnTo>
                    <a:pt x="0" y="637"/>
                  </a:lnTo>
                  <a:cubicBezTo>
                    <a:pt x="254" y="531"/>
                    <a:pt x="550" y="467"/>
                    <a:pt x="952" y="446"/>
                  </a:cubicBezTo>
                  <a:cubicBezTo>
                    <a:pt x="985" y="445"/>
                    <a:pt x="1018" y="445"/>
                    <a:pt x="1051" y="445"/>
                  </a:cubicBezTo>
                  <a:cubicBezTo>
                    <a:pt x="1596" y="445"/>
                    <a:pt x="2196" y="604"/>
                    <a:pt x="2834" y="764"/>
                  </a:cubicBezTo>
                  <a:cubicBezTo>
                    <a:pt x="3405" y="912"/>
                    <a:pt x="4019" y="1060"/>
                    <a:pt x="4632" y="1102"/>
                  </a:cubicBezTo>
                  <a:lnTo>
                    <a:pt x="4632" y="637"/>
                  </a:lnTo>
                  <a:cubicBezTo>
                    <a:pt x="4061" y="594"/>
                    <a:pt x="3490" y="467"/>
                    <a:pt x="2961" y="319"/>
                  </a:cubicBezTo>
                  <a:cubicBezTo>
                    <a:pt x="2288" y="141"/>
                    <a:pt x="1652" y="0"/>
                    <a:pt x="105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3"/>
            <p:cNvSpPr/>
            <p:nvPr/>
          </p:nvSpPr>
          <p:spPr>
            <a:xfrm>
              <a:off x="1223675" y="2273975"/>
              <a:ext cx="115825" cy="28100"/>
            </a:xfrm>
            <a:custGeom>
              <a:avLst/>
              <a:gdLst/>
              <a:ahLst/>
              <a:cxnLst/>
              <a:rect l="l" t="t" r="r" b="b"/>
              <a:pathLst>
                <a:path w="4633" h="1124" extrusionOk="0">
                  <a:moveTo>
                    <a:pt x="3590" y="1"/>
                  </a:moveTo>
                  <a:cubicBezTo>
                    <a:pt x="2971" y="1"/>
                    <a:pt x="2351" y="162"/>
                    <a:pt x="1693" y="341"/>
                  </a:cubicBezTo>
                  <a:cubicBezTo>
                    <a:pt x="1121" y="468"/>
                    <a:pt x="572" y="616"/>
                    <a:pt x="1" y="658"/>
                  </a:cubicBezTo>
                  <a:lnTo>
                    <a:pt x="1" y="1124"/>
                  </a:lnTo>
                  <a:cubicBezTo>
                    <a:pt x="635" y="1081"/>
                    <a:pt x="1206" y="933"/>
                    <a:pt x="1798" y="785"/>
                  </a:cubicBezTo>
                  <a:cubicBezTo>
                    <a:pt x="2436" y="626"/>
                    <a:pt x="3018" y="466"/>
                    <a:pt x="3579" y="466"/>
                  </a:cubicBezTo>
                  <a:cubicBezTo>
                    <a:pt x="3613" y="466"/>
                    <a:pt x="3647" y="467"/>
                    <a:pt x="3681" y="468"/>
                  </a:cubicBezTo>
                  <a:cubicBezTo>
                    <a:pt x="4082" y="489"/>
                    <a:pt x="4400" y="553"/>
                    <a:pt x="4632" y="637"/>
                  </a:cubicBezTo>
                  <a:lnTo>
                    <a:pt x="4632" y="151"/>
                  </a:lnTo>
                  <a:cubicBezTo>
                    <a:pt x="4357" y="66"/>
                    <a:pt x="4061"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3"/>
            <p:cNvSpPr/>
            <p:nvPr/>
          </p:nvSpPr>
          <p:spPr>
            <a:xfrm>
              <a:off x="1223675" y="2245950"/>
              <a:ext cx="115825" cy="28100"/>
            </a:xfrm>
            <a:custGeom>
              <a:avLst/>
              <a:gdLst/>
              <a:ahLst/>
              <a:cxnLst/>
              <a:rect l="l" t="t" r="r" b="b"/>
              <a:pathLst>
                <a:path w="4633" h="1124" extrusionOk="0">
                  <a:moveTo>
                    <a:pt x="3593" y="1"/>
                  </a:moveTo>
                  <a:cubicBezTo>
                    <a:pt x="2992" y="1"/>
                    <a:pt x="2371" y="162"/>
                    <a:pt x="1693" y="341"/>
                  </a:cubicBezTo>
                  <a:cubicBezTo>
                    <a:pt x="1143" y="489"/>
                    <a:pt x="572" y="637"/>
                    <a:pt x="1" y="680"/>
                  </a:cubicBezTo>
                  <a:lnTo>
                    <a:pt x="1" y="1124"/>
                  </a:lnTo>
                  <a:cubicBezTo>
                    <a:pt x="635" y="1081"/>
                    <a:pt x="1206" y="933"/>
                    <a:pt x="1819" y="785"/>
                  </a:cubicBezTo>
                  <a:cubicBezTo>
                    <a:pt x="2475" y="616"/>
                    <a:pt x="3110" y="468"/>
                    <a:pt x="3681" y="468"/>
                  </a:cubicBezTo>
                  <a:cubicBezTo>
                    <a:pt x="4082" y="489"/>
                    <a:pt x="4400" y="553"/>
                    <a:pt x="4632" y="637"/>
                  </a:cubicBezTo>
                  <a:lnTo>
                    <a:pt x="4632" y="151"/>
                  </a:lnTo>
                  <a:cubicBezTo>
                    <a:pt x="4357" y="66"/>
                    <a:pt x="4040" y="24"/>
                    <a:pt x="3702" y="3"/>
                  </a:cubicBezTo>
                  <a:cubicBezTo>
                    <a:pt x="3666" y="2"/>
                    <a:pt x="3629" y="1"/>
                    <a:pt x="359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3"/>
            <p:cNvSpPr/>
            <p:nvPr/>
          </p:nvSpPr>
          <p:spPr>
            <a:xfrm>
              <a:off x="1378600" y="221795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7"/>
                  </a:lnTo>
                  <a:cubicBezTo>
                    <a:pt x="254" y="552"/>
                    <a:pt x="550" y="488"/>
                    <a:pt x="952" y="467"/>
                  </a:cubicBezTo>
                  <a:cubicBezTo>
                    <a:pt x="985" y="466"/>
                    <a:pt x="1018" y="465"/>
                    <a:pt x="1051" y="465"/>
                  </a:cubicBezTo>
                  <a:cubicBezTo>
                    <a:pt x="1596" y="465"/>
                    <a:pt x="2196" y="625"/>
                    <a:pt x="2834" y="784"/>
                  </a:cubicBezTo>
                  <a:cubicBezTo>
                    <a:pt x="3405" y="932"/>
                    <a:pt x="4019" y="1080"/>
                    <a:pt x="4632" y="1123"/>
                  </a:cubicBezTo>
                  <a:lnTo>
                    <a:pt x="4632" y="679"/>
                  </a:lnTo>
                  <a:cubicBezTo>
                    <a:pt x="4061" y="636"/>
                    <a:pt x="3490" y="488"/>
                    <a:pt x="2961" y="340"/>
                  </a:cubicBezTo>
                  <a:cubicBezTo>
                    <a:pt x="2283" y="161"/>
                    <a:pt x="1643" y="0"/>
                    <a:pt x="104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3"/>
            <p:cNvSpPr/>
            <p:nvPr/>
          </p:nvSpPr>
          <p:spPr>
            <a:xfrm>
              <a:off x="1223675" y="2302000"/>
              <a:ext cx="115825" cy="28100"/>
            </a:xfrm>
            <a:custGeom>
              <a:avLst/>
              <a:gdLst/>
              <a:ahLst/>
              <a:cxnLst/>
              <a:rect l="l" t="t" r="r" b="b"/>
              <a:pathLst>
                <a:path w="4633" h="1124" extrusionOk="0">
                  <a:moveTo>
                    <a:pt x="3590" y="1"/>
                  </a:moveTo>
                  <a:cubicBezTo>
                    <a:pt x="2971" y="1"/>
                    <a:pt x="2351" y="161"/>
                    <a:pt x="1693" y="341"/>
                  </a:cubicBezTo>
                  <a:cubicBezTo>
                    <a:pt x="1121" y="489"/>
                    <a:pt x="572" y="616"/>
                    <a:pt x="1" y="658"/>
                  </a:cubicBezTo>
                  <a:lnTo>
                    <a:pt x="1" y="1123"/>
                  </a:lnTo>
                  <a:cubicBezTo>
                    <a:pt x="635" y="1081"/>
                    <a:pt x="1206" y="933"/>
                    <a:pt x="1798" y="785"/>
                  </a:cubicBezTo>
                  <a:cubicBezTo>
                    <a:pt x="2436" y="626"/>
                    <a:pt x="3018" y="466"/>
                    <a:pt x="3579" y="466"/>
                  </a:cubicBezTo>
                  <a:cubicBezTo>
                    <a:pt x="3613" y="466"/>
                    <a:pt x="3647" y="467"/>
                    <a:pt x="3681" y="468"/>
                  </a:cubicBezTo>
                  <a:cubicBezTo>
                    <a:pt x="4082" y="489"/>
                    <a:pt x="4400" y="552"/>
                    <a:pt x="4632" y="637"/>
                  </a:cubicBezTo>
                  <a:lnTo>
                    <a:pt x="4632" y="151"/>
                  </a:lnTo>
                  <a:cubicBezTo>
                    <a:pt x="4357" y="66"/>
                    <a:pt x="4040" y="24"/>
                    <a:pt x="3702" y="3"/>
                  </a:cubicBezTo>
                  <a:cubicBezTo>
                    <a:pt x="3664" y="1"/>
                    <a:pt x="3627" y="1"/>
                    <a:pt x="35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3"/>
            <p:cNvSpPr/>
            <p:nvPr/>
          </p:nvSpPr>
          <p:spPr>
            <a:xfrm>
              <a:off x="1223675" y="2134400"/>
              <a:ext cx="115825" cy="27550"/>
            </a:xfrm>
            <a:custGeom>
              <a:avLst/>
              <a:gdLst/>
              <a:ahLst/>
              <a:cxnLst/>
              <a:rect l="l" t="t" r="r" b="b"/>
              <a:pathLst>
                <a:path w="4633" h="1102" extrusionOk="0">
                  <a:moveTo>
                    <a:pt x="3576" y="0"/>
                  </a:moveTo>
                  <a:cubicBezTo>
                    <a:pt x="2962" y="0"/>
                    <a:pt x="2346" y="141"/>
                    <a:pt x="1693" y="319"/>
                  </a:cubicBezTo>
                  <a:cubicBezTo>
                    <a:pt x="1121" y="467"/>
                    <a:pt x="572" y="594"/>
                    <a:pt x="1" y="637"/>
                  </a:cubicBezTo>
                  <a:lnTo>
                    <a:pt x="1" y="1102"/>
                  </a:lnTo>
                  <a:cubicBezTo>
                    <a:pt x="614" y="1060"/>
                    <a:pt x="1206" y="912"/>
                    <a:pt x="1798" y="764"/>
                  </a:cubicBezTo>
                  <a:cubicBezTo>
                    <a:pt x="2436" y="604"/>
                    <a:pt x="3018" y="445"/>
                    <a:pt x="3579" y="445"/>
                  </a:cubicBezTo>
                  <a:cubicBezTo>
                    <a:pt x="3613" y="445"/>
                    <a:pt x="3647" y="445"/>
                    <a:pt x="3681" y="446"/>
                  </a:cubicBezTo>
                  <a:cubicBezTo>
                    <a:pt x="4082" y="467"/>
                    <a:pt x="4400" y="531"/>
                    <a:pt x="4632" y="637"/>
                  </a:cubicBezTo>
                  <a:lnTo>
                    <a:pt x="4632" y="129"/>
                  </a:lnTo>
                  <a:cubicBezTo>
                    <a:pt x="4357" y="44"/>
                    <a:pt x="4061" y="2"/>
                    <a:pt x="3702" y="2"/>
                  </a:cubicBezTo>
                  <a:cubicBezTo>
                    <a:pt x="3660" y="1"/>
                    <a:pt x="3618" y="0"/>
                    <a:pt x="3576"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3"/>
            <p:cNvSpPr/>
            <p:nvPr/>
          </p:nvSpPr>
          <p:spPr>
            <a:xfrm>
              <a:off x="1223675" y="216190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14" y="1081"/>
                    <a:pt x="1206" y="954"/>
                    <a:pt x="1798" y="784"/>
                  </a:cubicBezTo>
                  <a:cubicBezTo>
                    <a:pt x="2436" y="625"/>
                    <a:pt x="3018" y="465"/>
                    <a:pt x="3579" y="465"/>
                  </a:cubicBezTo>
                  <a:cubicBezTo>
                    <a:pt x="3613" y="465"/>
                    <a:pt x="3647" y="466"/>
                    <a:pt x="3681" y="467"/>
                  </a:cubicBezTo>
                  <a:cubicBezTo>
                    <a:pt x="4082" y="488"/>
                    <a:pt x="4400" y="552"/>
                    <a:pt x="4632" y="658"/>
                  </a:cubicBezTo>
                  <a:lnTo>
                    <a:pt x="4632" y="150"/>
                  </a:lnTo>
                  <a:cubicBezTo>
                    <a:pt x="4357" y="65"/>
                    <a:pt x="4040"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3"/>
            <p:cNvSpPr/>
            <p:nvPr/>
          </p:nvSpPr>
          <p:spPr>
            <a:xfrm>
              <a:off x="1223675" y="221795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35" y="1080"/>
                    <a:pt x="1206" y="932"/>
                    <a:pt x="1798" y="784"/>
                  </a:cubicBezTo>
                  <a:cubicBezTo>
                    <a:pt x="2436" y="625"/>
                    <a:pt x="3018" y="465"/>
                    <a:pt x="3579" y="465"/>
                  </a:cubicBezTo>
                  <a:cubicBezTo>
                    <a:pt x="3613" y="465"/>
                    <a:pt x="3647" y="466"/>
                    <a:pt x="3681" y="467"/>
                  </a:cubicBezTo>
                  <a:cubicBezTo>
                    <a:pt x="4082" y="488"/>
                    <a:pt x="4400" y="552"/>
                    <a:pt x="4632" y="657"/>
                  </a:cubicBezTo>
                  <a:lnTo>
                    <a:pt x="4632" y="150"/>
                  </a:lnTo>
                  <a:cubicBezTo>
                    <a:pt x="4357" y="65"/>
                    <a:pt x="4061" y="23"/>
                    <a:pt x="3702" y="2"/>
                  </a:cubicBezTo>
                  <a:cubicBezTo>
                    <a:pt x="3664" y="1"/>
                    <a:pt x="3627" y="0"/>
                    <a:pt x="3590"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3"/>
            <p:cNvSpPr/>
            <p:nvPr/>
          </p:nvSpPr>
          <p:spPr>
            <a:xfrm>
              <a:off x="1223675" y="2189925"/>
              <a:ext cx="115825" cy="28075"/>
            </a:xfrm>
            <a:custGeom>
              <a:avLst/>
              <a:gdLst/>
              <a:ahLst/>
              <a:cxnLst/>
              <a:rect l="l" t="t" r="r" b="b"/>
              <a:pathLst>
                <a:path w="4633" h="1123" extrusionOk="0">
                  <a:moveTo>
                    <a:pt x="3593" y="0"/>
                  </a:moveTo>
                  <a:cubicBezTo>
                    <a:pt x="2992" y="0"/>
                    <a:pt x="2371" y="161"/>
                    <a:pt x="1693" y="340"/>
                  </a:cubicBezTo>
                  <a:cubicBezTo>
                    <a:pt x="1121" y="488"/>
                    <a:pt x="572" y="615"/>
                    <a:pt x="1" y="679"/>
                  </a:cubicBezTo>
                  <a:lnTo>
                    <a:pt x="1" y="1123"/>
                  </a:lnTo>
                  <a:cubicBezTo>
                    <a:pt x="635" y="1081"/>
                    <a:pt x="1206" y="932"/>
                    <a:pt x="1819" y="784"/>
                  </a:cubicBezTo>
                  <a:cubicBezTo>
                    <a:pt x="2438" y="625"/>
                    <a:pt x="3037" y="465"/>
                    <a:pt x="3582" y="465"/>
                  </a:cubicBezTo>
                  <a:cubicBezTo>
                    <a:pt x="3615" y="465"/>
                    <a:pt x="3648" y="466"/>
                    <a:pt x="3681" y="467"/>
                  </a:cubicBezTo>
                  <a:cubicBezTo>
                    <a:pt x="4082" y="488"/>
                    <a:pt x="4400" y="552"/>
                    <a:pt x="4632" y="636"/>
                  </a:cubicBezTo>
                  <a:lnTo>
                    <a:pt x="4632" y="150"/>
                  </a:lnTo>
                  <a:cubicBezTo>
                    <a:pt x="4357" y="65"/>
                    <a:pt x="4061" y="23"/>
                    <a:pt x="3702" y="2"/>
                  </a:cubicBezTo>
                  <a:cubicBezTo>
                    <a:pt x="3666" y="1"/>
                    <a:pt x="3629" y="0"/>
                    <a:pt x="359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3"/>
            <p:cNvSpPr/>
            <p:nvPr/>
          </p:nvSpPr>
          <p:spPr>
            <a:xfrm>
              <a:off x="1389175" y="2891050"/>
              <a:ext cx="126400" cy="123750"/>
            </a:xfrm>
            <a:custGeom>
              <a:avLst/>
              <a:gdLst/>
              <a:ahLst/>
              <a:cxnLst/>
              <a:rect l="l" t="t" r="r" b="b"/>
              <a:pathLst>
                <a:path w="5056" h="4950" extrusionOk="0">
                  <a:moveTo>
                    <a:pt x="2538" y="1"/>
                  </a:moveTo>
                  <a:lnTo>
                    <a:pt x="1883" y="1270"/>
                  </a:lnTo>
                  <a:lnTo>
                    <a:pt x="508" y="974"/>
                  </a:lnTo>
                  <a:lnTo>
                    <a:pt x="1079" y="2285"/>
                  </a:lnTo>
                  <a:lnTo>
                    <a:pt x="0" y="3173"/>
                  </a:lnTo>
                  <a:lnTo>
                    <a:pt x="1375" y="3533"/>
                  </a:lnTo>
                  <a:lnTo>
                    <a:pt x="1396" y="4950"/>
                  </a:lnTo>
                  <a:lnTo>
                    <a:pt x="2538" y="4083"/>
                  </a:lnTo>
                  <a:lnTo>
                    <a:pt x="3659" y="4950"/>
                  </a:lnTo>
                  <a:lnTo>
                    <a:pt x="3680" y="3533"/>
                  </a:lnTo>
                  <a:lnTo>
                    <a:pt x="5055" y="3173"/>
                  </a:lnTo>
                  <a:lnTo>
                    <a:pt x="3976" y="2285"/>
                  </a:lnTo>
                  <a:lnTo>
                    <a:pt x="4569" y="974"/>
                  </a:lnTo>
                  <a:lnTo>
                    <a:pt x="3152" y="1270"/>
                  </a:lnTo>
                  <a:lnTo>
                    <a:pt x="25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3"/>
            <p:cNvSpPr/>
            <p:nvPr/>
          </p:nvSpPr>
          <p:spPr>
            <a:xfrm>
              <a:off x="1552550" y="3105200"/>
              <a:ext cx="143850" cy="145425"/>
            </a:xfrm>
            <a:custGeom>
              <a:avLst/>
              <a:gdLst/>
              <a:ahLst/>
              <a:cxnLst/>
              <a:rect l="l" t="t" r="r" b="b"/>
              <a:pathLst>
                <a:path w="5754" h="5817" extrusionOk="0">
                  <a:moveTo>
                    <a:pt x="2877" y="0"/>
                  </a:moveTo>
                  <a:lnTo>
                    <a:pt x="2263" y="1375"/>
                  </a:lnTo>
                  <a:lnTo>
                    <a:pt x="825" y="846"/>
                  </a:lnTo>
                  <a:lnTo>
                    <a:pt x="1354" y="2285"/>
                  </a:lnTo>
                  <a:lnTo>
                    <a:pt x="0" y="2898"/>
                  </a:lnTo>
                  <a:lnTo>
                    <a:pt x="1354" y="3554"/>
                  </a:lnTo>
                  <a:lnTo>
                    <a:pt x="825" y="4971"/>
                  </a:lnTo>
                  <a:lnTo>
                    <a:pt x="2263" y="4442"/>
                  </a:lnTo>
                  <a:lnTo>
                    <a:pt x="2877" y="5817"/>
                  </a:lnTo>
                  <a:lnTo>
                    <a:pt x="3490" y="4442"/>
                  </a:lnTo>
                  <a:lnTo>
                    <a:pt x="4907" y="4971"/>
                  </a:lnTo>
                  <a:lnTo>
                    <a:pt x="4400" y="3554"/>
                  </a:lnTo>
                  <a:lnTo>
                    <a:pt x="5753" y="2919"/>
                  </a:lnTo>
                  <a:lnTo>
                    <a:pt x="4400" y="2285"/>
                  </a:lnTo>
                  <a:lnTo>
                    <a:pt x="4907" y="846"/>
                  </a:lnTo>
                  <a:lnTo>
                    <a:pt x="4907" y="846"/>
                  </a:lnTo>
                  <a:lnTo>
                    <a:pt x="3490" y="1375"/>
                  </a:lnTo>
                  <a:lnTo>
                    <a:pt x="287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3"/>
            <p:cNvSpPr/>
            <p:nvPr/>
          </p:nvSpPr>
          <p:spPr>
            <a:xfrm>
              <a:off x="1560475" y="2728750"/>
              <a:ext cx="126400" cy="123750"/>
            </a:xfrm>
            <a:custGeom>
              <a:avLst/>
              <a:gdLst/>
              <a:ahLst/>
              <a:cxnLst/>
              <a:rect l="l" t="t" r="r" b="b"/>
              <a:pathLst>
                <a:path w="5056" h="4950" extrusionOk="0">
                  <a:moveTo>
                    <a:pt x="2518" y="0"/>
                  </a:moveTo>
                  <a:lnTo>
                    <a:pt x="1883" y="1269"/>
                  </a:lnTo>
                  <a:lnTo>
                    <a:pt x="466" y="973"/>
                  </a:lnTo>
                  <a:lnTo>
                    <a:pt x="1079" y="2263"/>
                  </a:lnTo>
                  <a:lnTo>
                    <a:pt x="1" y="3194"/>
                  </a:lnTo>
                  <a:lnTo>
                    <a:pt x="1375" y="3532"/>
                  </a:lnTo>
                  <a:lnTo>
                    <a:pt x="1397" y="4949"/>
                  </a:lnTo>
                  <a:lnTo>
                    <a:pt x="2518" y="4082"/>
                  </a:lnTo>
                  <a:lnTo>
                    <a:pt x="3660" y="4949"/>
                  </a:lnTo>
                  <a:lnTo>
                    <a:pt x="3681" y="3532"/>
                  </a:lnTo>
                  <a:lnTo>
                    <a:pt x="5055" y="3194"/>
                  </a:lnTo>
                  <a:lnTo>
                    <a:pt x="3977" y="2263"/>
                  </a:lnTo>
                  <a:lnTo>
                    <a:pt x="4569" y="973"/>
                  </a:lnTo>
                  <a:lnTo>
                    <a:pt x="3152" y="1269"/>
                  </a:lnTo>
                  <a:lnTo>
                    <a:pt x="251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33"/>
            <p:cNvSpPr/>
            <p:nvPr/>
          </p:nvSpPr>
          <p:spPr>
            <a:xfrm>
              <a:off x="1641900" y="2957150"/>
              <a:ext cx="87800" cy="83575"/>
            </a:xfrm>
            <a:custGeom>
              <a:avLst/>
              <a:gdLst/>
              <a:ahLst/>
              <a:cxnLst/>
              <a:rect l="l" t="t" r="r" b="b"/>
              <a:pathLst>
                <a:path w="3512" h="3343" extrusionOk="0">
                  <a:moveTo>
                    <a:pt x="1756" y="1"/>
                  </a:moveTo>
                  <a:lnTo>
                    <a:pt x="1206" y="1079"/>
                  </a:lnTo>
                  <a:lnTo>
                    <a:pt x="1" y="1270"/>
                  </a:lnTo>
                  <a:lnTo>
                    <a:pt x="868" y="2137"/>
                  </a:lnTo>
                  <a:lnTo>
                    <a:pt x="678" y="3342"/>
                  </a:lnTo>
                  <a:lnTo>
                    <a:pt x="678" y="3342"/>
                  </a:lnTo>
                  <a:lnTo>
                    <a:pt x="1756" y="2792"/>
                  </a:lnTo>
                  <a:lnTo>
                    <a:pt x="2856" y="3342"/>
                  </a:lnTo>
                  <a:lnTo>
                    <a:pt x="2666" y="2137"/>
                  </a:lnTo>
                  <a:lnTo>
                    <a:pt x="3512" y="1270"/>
                  </a:lnTo>
                  <a:lnTo>
                    <a:pt x="2327" y="1079"/>
                  </a:lnTo>
                  <a:lnTo>
                    <a:pt x="17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33"/>
            <p:cNvSpPr/>
            <p:nvPr/>
          </p:nvSpPr>
          <p:spPr>
            <a:xfrm>
              <a:off x="1731800" y="2848775"/>
              <a:ext cx="93600" cy="107350"/>
            </a:xfrm>
            <a:custGeom>
              <a:avLst/>
              <a:gdLst/>
              <a:ahLst/>
              <a:cxnLst/>
              <a:rect l="l" t="t" r="r" b="b"/>
              <a:pathLst>
                <a:path w="3744" h="4294" extrusionOk="0">
                  <a:moveTo>
                    <a:pt x="1882" y="0"/>
                  </a:moveTo>
                  <a:lnTo>
                    <a:pt x="1269" y="1079"/>
                  </a:lnTo>
                  <a:lnTo>
                    <a:pt x="0" y="1058"/>
                  </a:lnTo>
                  <a:lnTo>
                    <a:pt x="656" y="2136"/>
                  </a:lnTo>
                  <a:lnTo>
                    <a:pt x="0" y="3215"/>
                  </a:lnTo>
                  <a:lnTo>
                    <a:pt x="1269" y="3194"/>
                  </a:lnTo>
                  <a:lnTo>
                    <a:pt x="1882" y="4293"/>
                  </a:lnTo>
                  <a:lnTo>
                    <a:pt x="2475" y="3194"/>
                  </a:lnTo>
                  <a:lnTo>
                    <a:pt x="3744" y="3215"/>
                  </a:lnTo>
                  <a:lnTo>
                    <a:pt x="3109" y="2136"/>
                  </a:lnTo>
                  <a:lnTo>
                    <a:pt x="3744" y="1058"/>
                  </a:lnTo>
                  <a:lnTo>
                    <a:pt x="2475" y="1079"/>
                  </a:lnTo>
                  <a:lnTo>
                    <a:pt x="18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33"/>
            <p:cNvSpPr/>
            <p:nvPr/>
          </p:nvSpPr>
          <p:spPr>
            <a:xfrm>
              <a:off x="1172925" y="2401450"/>
              <a:ext cx="901500" cy="547800"/>
            </a:xfrm>
            <a:custGeom>
              <a:avLst/>
              <a:gdLst/>
              <a:ahLst/>
              <a:cxnLst/>
              <a:rect l="l" t="t" r="r" b="b"/>
              <a:pathLst>
                <a:path w="36060" h="21912" extrusionOk="0">
                  <a:moveTo>
                    <a:pt x="18020" y="1"/>
                  </a:moveTo>
                  <a:lnTo>
                    <a:pt x="0" y="16201"/>
                  </a:lnTo>
                  <a:cubicBezTo>
                    <a:pt x="592" y="18020"/>
                    <a:pt x="1333" y="19945"/>
                    <a:pt x="2369" y="21911"/>
                  </a:cubicBezTo>
                  <a:lnTo>
                    <a:pt x="18020" y="7847"/>
                  </a:lnTo>
                  <a:lnTo>
                    <a:pt x="33691" y="21911"/>
                  </a:lnTo>
                  <a:cubicBezTo>
                    <a:pt x="34728" y="19945"/>
                    <a:pt x="35468" y="18020"/>
                    <a:pt x="36060" y="16201"/>
                  </a:cubicBezTo>
                  <a:lnTo>
                    <a:pt x="1802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3"/>
            <p:cNvSpPr/>
            <p:nvPr/>
          </p:nvSpPr>
          <p:spPr>
            <a:xfrm>
              <a:off x="2191800" y="2830775"/>
              <a:ext cx="105775" cy="237450"/>
            </a:xfrm>
            <a:custGeom>
              <a:avLst/>
              <a:gdLst/>
              <a:ahLst/>
              <a:cxnLst/>
              <a:rect l="l" t="t" r="r" b="b"/>
              <a:pathLst>
                <a:path w="4231" h="9498" extrusionOk="0">
                  <a:moveTo>
                    <a:pt x="698" y="1"/>
                  </a:moveTo>
                  <a:cubicBezTo>
                    <a:pt x="508" y="720"/>
                    <a:pt x="254" y="1397"/>
                    <a:pt x="0" y="2074"/>
                  </a:cubicBezTo>
                  <a:lnTo>
                    <a:pt x="2432" y="4252"/>
                  </a:lnTo>
                  <a:lnTo>
                    <a:pt x="1586" y="9497"/>
                  </a:lnTo>
                  <a:cubicBezTo>
                    <a:pt x="2538" y="7594"/>
                    <a:pt x="3511" y="5394"/>
                    <a:pt x="4230" y="3152"/>
                  </a:cubicBezTo>
                  <a:cubicBezTo>
                    <a:pt x="3892" y="2856"/>
                    <a:pt x="1438" y="657"/>
                    <a:pt x="6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33"/>
            <p:cNvSpPr/>
            <p:nvPr/>
          </p:nvSpPr>
          <p:spPr>
            <a:xfrm>
              <a:off x="2178050" y="3017425"/>
              <a:ext cx="38625" cy="94150"/>
            </a:xfrm>
            <a:custGeom>
              <a:avLst/>
              <a:gdLst/>
              <a:ahLst/>
              <a:cxnLst/>
              <a:rect l="l" t="t" r="r" b="b"/>
              <a:pathLst>
                <a:path w="1545" h="3766" extrusionOk="0">
                  <a:moveTo>
                    <a:pt x="1544" y="1"/>
                  </a:moveTo>
                  <a:lnTo>
                    <a:pt x="1544" y="1"/>
                  </a:lnTo>
                  <a:cubicBezTo>
                    <a:pt x="1100" y="995"/>
                    <a:pt x="571" y="1968"/>
                    <a:pt x="21" y="2898"/>
                  </a:cubicBezTo>
                  <a:cubicBezTo>
                    <a:pt x="21" y="2898"/>
                    <a:pt x="21" y="2898"/>
                    <a:pt x="0" y="2919"/>
                  </a:cubicBezTo>
                  <a:cubicBezTo>
                    <a:pt x="402" y="3258"/>
                    <a:pt x="719" y="3554"/>
                    <a:pt x="973" y="3765"/>
                  </a:cubicBezTo>
                  <a:lnTo>
                    <a:pt x="15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33"/>
            <p:cNvSpPr/>
            <p:nvPr/>
          </p:nvSpPr>
          <p:spPr>
            <a:xfrm>
              <a:off x="949800" y="2830775"/>
              <a:ext cx="105775" cy="236900"/>
            </a:xfrm>
            <a:custGeom>
              <a:avLst/>
              <a:gdLst/>
              <a:ahLst/>
              <a:cxnLst/>
              <a:rect l="l" t="t" r="r" b="b"/>
              <a:pathLst>
                <a:path w="4231" h="9476" extrusionOk="0">
                  <a:moveTo>
                    <a:pt x="3511" y="1"/>
                  </a:moveTo>
                  <a:cubicBezTo>
                    <a:pt x="2792" y="657"/>
                    <a:pt x="339" y="2856"/>
                    <a:pt x="0" y="3152"/>
                  </a:cubicBezTo>
                  <a:cubicBezTo>
                    <a:pt x="719" y="5373"/>
                    <a:pt x="1671" y="7572"/>
                    <a:pt x="2644" y="9476"/>
                  </a:cubicBezTo>
                  <a:lnTo>
                    <a:pt x="1798" y="4252"/>
                  </a:lnTo>
                  <a:lnTo>
                    <a:pt x="4230" y="2074"/>
                  </a:lnTo>
                  <a:cubicBezTo>
                    <a:pt x="3976" y="1397"/>
                    <a:pt x="3722" y="720"/>
                    <a:pt x="35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33"/>
            <p:cNvSpPr/>
            <p:nvPr/>
          </p:nvSpPr>
          <p:spPr>
            <a:xfrm>
              <a:off x="1030150" y="3017425"/>
              <a:ext cx="39150" cy="94150"/>
            </a:xfrm>
            <a:custGeom>
              <a:avLst/>
              <a:gdLst/>
              <a:ahLst/>
              <a:cxnLst/>
              <a:rect l="l" t="t" r="r" b="b"/>
              <a:pathLst>
                <a:path w="1566" h="3766" extrusionOk="0">
                  <a:moveTo>
                    <a:pt x="1" y="1"/>
                  </a:moveTo>
                  <a:lnTo>
                    <a:pt x="593" y="3765"/>
                  </a:lnTo>
                  <a:cubicBezTo>
                    <a:pt x="826" y="3554"/>
                    <a:pt x="1185" y="3237"/>
                    <a:pt x="1566" y="2898"/>
                  </a:cubicBezTo>
                  <a:cubicBezTo>
                    <a:pt x="995" y="1968"/>
                    <a:pt x="466" y="995"/>
                    <a:pt x="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3"/>
            <p:cNvSpPr/>
            <p:nvPr/>
          </p:nvSpPr>
          <p:spPr>
            <a:xfrm>
              <a:off x="1021700" y="2865675"/>
              <a:ext cx="1203950" cy="642975"/>
            </a:xfrm>
            <a:custGeom>
              <a:avLst/>
              <a:gdLst/>
              <a:ahLst/>
              <a:cxnLst/>
              <a:rect l="l" t="t" r="r" b="b"/>
              <a:pathLst>
                <a:path w="48158" h="25719" extrusionOk="0">
                  <a:moveTo>
                    <a:pt x="3427" y="1"/>
                  </a:moveTo>
                  <a:cubicBezTo>
                    <a:pt x="2729" y="614"/>
                    <a:pt x="381" y="2729"/>
                    <a:pt x="0" y="3089"/>
                  </a:cubicBezTo>
                  <a:cubicBezTo>
                    <a:pt x="910" y="5394"/>
                    <a:pt x="2010" y="7615"/>
                    <a:pt x="3300" y="9666"/>
                  </a:cubicBezTo>
                  <a:cubicBezTo>
                    <a:pt x="7805" y="16836"/>
                    <a:pt x="14128" y="22081"/>
                    <a:pt x="21657" y="24830"/>
                  </a:cubicBezTo>
                  <a:cubicBezTo>
                    <a:pt x="21657" y="24830"/>
                    <a:pt x="23815" y="25613"/>
                    <a:pt x="24069" y="25718"/>
                  </a:cubicBezTo>
                  <a:cubicBezTo>
                    <a:pt x="24343" y="25613"/>
                    <a:pt x="26501" y="24830"/>
                    <a:pt x="26501" y="24830"/>
                  </a:cubicBezTo>
                  <a:cubicBezTo>
                    <a:pt x="34009" y="22081"/>
                    <a:pt x="40354" y="16836"/>
                    <a:pt x="44858" y="9687"/>
                  </a:cubicBezTo>
                  <a:cubicBezTo>
                    <a:pt x="46127" y="7657"/>
                    <a:pt x="47227" y="5415"/>
                    <a:pt x="48158" y="3089"/>
                  </a:cubicBezTo>
                  <a:cubicBezTo>
                    <a:pt x="47756" y="2729"/>
                    <a:pt x="45408" y="614"/>
                    <a:pt x="44732" y="1"/>
                  </a:cubicBezTo>
                  <a:cubicBezTo>
                    <a:pt x="43801" y="2644"/>
                    <a:pt x="42638" y="5140"/>
                    <a:pt x="41200" y="7382"/>
                  </a:cubicBezTo>
                  <a:cubicBezTo>
                    <a:pt x="37223" y="13748"/>
                    <a:pt x="31640" y="18380"/>
                    <a:pt x="25041" y="20812"/>
                  </a:cubicBezTo>
                  <a:lnTo>
                    <a:pt x="24069" y="21150"/>
                  </a:lnTo>
                  <a:cubicBezTo>
                    <a:pt x="24069" y="21150"/>
                    <a:pt x="23117" y="20812"/>
                    <a:pt x="23117" y="20812"/>
                  </a:cubicBezTo>
                  <a:cubicBezTo>
                    <a:pt x="16497" y="18380"/>
                    <a:pt x="10935" y="13748"/>
                    <a:pt x="6937" y="7382"/>
                  </a:cubicBezTo>
                  <a:cubicBezTo>
                    <a:pt x="5520" y="5140"/>
                    <a:pt x="4357" y="2644"/>
                    <a:pt x="3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3"/>
            <p:cNvSpPr/>
            <p:nvPr/>
          </p:nvSpPr>
          <p:spPr>
            <a:xfrm>
              <a:off x="1078800" y="3012675"/>
              <a:ext cx="78800" cy="71400"/>
            </a:xfrm>
            <a:custGeom>
              <a:avLst/>
              <a:gdLst/>
              <a:ahLst/>
              <a:cxnLst/>
              <a:rect l="l" t="t" r="r" b="b"/>
              <a:pathLst>
                <a:path w="3152" h="2856" extrusionOk="0">
                  <a:moveTo>
                    <a:pt x="2581" y="339"/>
                  </a:moveTo>
                  <a:lnTo>
                    <a:pt x="1904" y="1100"/>
                  </a:lnTo>
                  <a:lnTo>
                    <a:pt x="1608" y="550"/>
                  </a:lnTo>
                  <a:lnTo>
                    <a:pt x="2581" y="339"/>
                  </a:lnTo>
                  <a:close/>
                  <a:moveTo>
                    <a:pt x="2708" y="0"/>
                  </a:moveTo>
                  <a:cubicBezTo>
                    <a:pt x="1967" y="127"/>
                    <a:pt x="804" y="318"/>
                    <a:pt x="276" y="339"/>
                  </a:cubicBezTo>
                  <a:lnTo>
                    <a:pt x="149" y="191"/>
                  </a:lnTo>
                  <a:lnTo>
                    <a:pt x="1" y="275"/>
                  </a:lnTo>
                  <a:cubicBezTo>
                    <a:pt x="85" y="381"/>
                    <a:pt x="149" y="508"/>
                    <a:pt x="212" y="635"/>
                  </a:cubicBezTo>
                  <a:cubicBezTo>
                    <a:pt x="297" y="783"/>
                    <a:pt x="360" y="931"/>
                    <a:pt x="445" y="1079"/>
                  </a:cubicBezTo>
                  <a:lnTo>
                    <a:pt x="572" y="994"/>
                  </a:lnTo>
                  <a:lnTo>
                    <a:pt x="508" y="783"/>
                  </a:lnTo>
                  <a:lnTo>
                    <a:pt x="1270" y="593"/>
                  </a:lnTo>
                  <a:lnTo>
                    <a:pt x="1693" y="1333"/>
                  </a:lnTo>
                  <a:cubicBezTo>
                    <a:pt x="1545" y="1502"/>
                    <a:pt x="1291" y="1756"/>
                    <a:pt x="1143" y="1904"/>
                  </a:cubicBezTo>
                  <a:lnTo>
                    <a:pt x="995" y="1735"/>
                  </a:lnTo>
                  <a:lnTo>
                    <a:pt x="847" y="1819"/>
                  </a:lnTo>
                  <a:cubicBezTo>
                    <a:pt x="952" y="1988"/>
                    <a:pt x="1058" y="2158"/>
                    <a:pt x="1164" y="2348"/>
                  </a:cubicBezTo>
                  <a:cubicBezTo>
                    <a:pt x="1248" y="2517"/>
                    <a:pt x="1333" y="2686"/>
                    <a:pt x="1439" y="2856"/>
                  </a:cubicBezTo>
                  <a:lnTo>
                    <a:pt x="1587" y="2771"/>
                  </a:lnTo>
                  <a:lnTo>
                    <a:pt x="1502" y="2559"/>
                  </a:lnTo>
                  <a:cubicBezTo>
                    <a:pt x="1650" y="2369"/>
                    <a:pt x="2116" y="1819"/>
                    <a:pt x="2454" y="1439"/>
                  </a:cubicBezTo>
                  <a:lnTo>
                    <a:pt x="3152" y="656"/>
                  </a:lnTo>
                  <a:lnTo>
                    <a:pt x="3110" y="402"/>
                  </a:lnTo>
                  <a:cubicBezTo>
                    <a:pt x="2962" y="275"/>
                    <a:pt x="2835" y="148"/>
                    <a:pt x="270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3"/>
            <p:cNvSpPr/>
            <p:nvPr/>
          </p:nvSpPr>
          <p:spPr>
            <a:xfrm>
              <a:off x="1138025" y="3083000"/>
              <a:ext cx="93075" cy="88850"/>
            </a:xfrm>
            <a:custGeom>
              <a:avLst/>
              <a:gdLst/>
              <a:ahLst/>
              <a:cxnLst/>
              <a:rect l="l" t="t" r="r" b="b"/>
              <a:pathLst>
                <a:path w="3723" h="3554" extrusionOk="0">
                  <a:moveTo>
                    <a:pt x="2115" y="0"/>
                  </a:moveTo>
                  <a:lnTo>
                    <a:pt x="1988" y="106"/>
                  </a:lnTo>
                  <a:lnTo>
                    <a:pt x="2094" y="317"/>
                  </a:lnTo>
                  <a:cubicBezTo>
                    <a:pt x="1925" y="466"/>
                    <a:pt x="1756" y="614"/>
                    <a:pt x="1523" y="762"/>
                  </a:cubicBezTo>
                  <a:lnTo>
                    <a:pt x="910" y="1206"/>
                  </a:lnTo>
                  <a:cubicBezTo>
                    <a:pt x="698" y="1354"/>
                    <a:pt x="508" y="1481"/>
                    <a:pt x="318" y="1586"/>
                  </a:cubicBezTo>
                  <a:lnTo>
                    <a:pt x="148" y="1417"/>
                  </a:lnTo>
                  <a:lnTo>
                    <a:pt x="0" y="1523"/>
                  </a:lnTo>
                  <a:cubicBezTo>
                    <a:pt x="106" y="1650"/>
                    <a:pt x="191" y="1756"/>
                    <a:pt x="275" y="1883"/>
                  </a:cubicBezTo>
                  <a:cubicBezTo>
                    <a:pt x="360" y="2009"/>
                    <a:pt x="444" y="2136"/>
                    <a:pt x="550" y="2263"/>
                  </a:cubicBezTo>
                  <a:lnTo>
                    <a:pt x="677" y="2179"/>
                  </a:lnTo>
                  <a:lnTo>
                    <a:pt x="571" y="1946"/>
                  </a:lnTo>
                  <a:cubicBezTo>
                    <a:pt x="931" y="1650"/>
                    <a:pt x="1460" y="1269"/>
                    <a:pt x="1883" y="973"/>
                  </a:cubicBezTo>
                  <a:lnTo>
                    <a:pt x="1883" y="973"/>
                  </a:lnTo>
                  <a:cubicBezTo>
                    <a:pt x="1608" y="1650"/>
                    <a:pt x="1375" y="2369"/>
                    <a:pt x="1100" y="3088"/>
                  </a:cubicBezTo>
                  <a:cubicBezTo>
                    <a:pt x="1164" y="3173"/>
                    <a:pt x="1227" y="3257"/>
                    <a:pt x="1290" y="3321"/>
                  </a:cubicBezTo>
                  <a:cubicBezTo>
                    <a:pt x="1333" y="3405"/>
                    <a:pt x="1396" y="3490"/>
                    <a:pt x="1438" y="3553"/>
                  </a:cubicBezTo>
                  <a:cubicBezTo>
                    <a:pt x="1629" y="3405"/>
                    <a:pt x="1904" y="3194"/>
                    <a:pt x="2200" y="2982"/>
                  </a:cubicBezTo>
                  <a:lnTo>
                    <a:pt x="2792" y="2538"/>
                  </a:lnTo>
                  <a:cubicBezTo>
                    <a:pt x="3025" y="2390"/>
                    <a:pt x="3215" y="2263"/>
                    <a:pt x="3405" y="2157"/>
                  </a:cubicBezTo>
                  <a:lnTo>
                    <a:pt x="3575" y="2327"/>
                  </a:lnTo>
                  <a:lnTo>
                    <a:pt x="3723" y="2221"/>
                  </a:lnTo>
                  <a:cubicBezTo>
                    <a:pt x="3617" y="2094"/>
                    <a:pt x="3532" y="1967"/>
                    <a:pt x="3448" y="1840"/>
                  </a:cubicBezTo>
                  <a:cubicBezTo>
                    <a:pt x="3342" y="1734"/>
                    <a:pt x="3257" y="1608"/>
                    <a:pt x="3173" y="1481"/>
                  </a:cubicBezTo>
                  <a:lnTo>
                    <a:pt x="3046" y="1565"/>
                  </a:lnTo>
                  <a:lnTo>
                    <a:pt x="3152" y="1798"/>
                  </a:lnTo>
                  <a:cubicBezTo>
                    <a:pt x="2792" y="2094"/>
                    <a:pt x="1861" y="2771"/>
                    <a:pt x="1861" y="2771"/>
                  </a:cubicBezTo>
                  <a:cubicBezTo>
                    <a:pt x="2094" y="2115"/>
                    <a:pt x="2369" y="1375"/>
                    <a:pt x="2602" y="698"/>
                  </a:cubicBezTo>
                  <a:cubicBezTo>
                    <a:pt x="2517" y="571"/>
                    <a:pt x="2433" y="466"/>
                    <a:pt x="2348" y="360"/>
                  </a:cubicBezTo>
                  <a:cubicBezTo>
                    <a:pt x="2263" y="233"/>
                    <a:pt x="2200" y="127"/>
                    <a:pt x="2115"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3"/>
            <p:cNvSpPr/>
            <p:nvPr/>
          </p:nvSpPr>
          <p:spPr>
            <a:xfrm>
              <a:off x="1216800" y="3183400"/>
              <a:ext cx="80925" cy="70925"/>
            </a:xfrm>
            <a:custGeom>
              <a:avLst/>
              <a:gdLst/>
              <a:ahLst/>
              <a:cxnLst/>
              <a:rect l="l" t="t" r="r" b="b"/>
              <a:pathLst>
                <a:path w="3237" h="2837" extrusionOk="0">
                  <a:moveTo>
                    <a:pt x="1490" y="1"/>
                  </a:moveTo>
                  <a:cubicBezTo>
                    <a:pt x="1169" y="1"/>
                    <a:pt x="856" y="117"/>
                    <a:pt x="593" y="362"/>
                  </a:cubicBezTo>
                  <a:cubicBezTo>
                    <a:pt x="1" y="891"/>
                    <a:pt x="64" y="1716"/>
                    <a:pt x="529" y="2223"/>
                  </a:cubicBezTo>
                  <a:cubicBezTo>
                    <a:pt x="868" y="2583"/>
                    <a:pt x="1227" y="2794"/>
                    <a:pt x="1819" y="2837"/>
                  </a:cubicBezTo>
                  <a:lnTo>
                    <a:pt x="1862" y="2541"/>
                  </a:lnTo>
                  <a:cubicBezTo>
                    <a:pt x="1523" y="2477"/>
                    <a:pt x="1270" y="2350"/>
                    <a:pt x="1122" y="2160"/>
                  </a:cubicBezTo>
                  <a:cubicBezTo>
                    <a:pt x="741" y="1758"/>
                    <a:pt x="720" y="1208"/>
                    <a:pt x="1164" y="785"/>
                  </a:cubicBezTo>
                  <a:cubicBezTo>
                    <a:pt x="1358" y="600"/>
                    <a:pt x="1561" y="524"/>
                    <a:pt x="1752" y="524"/>
                  </a:cubicBezTo>
                  <a:cubicBezTo>
                    <a:pt x="1997" y="524"/>
                    <a:pt x="2224" y="649"/>
                    <a:pt x="2390" y="827"/>
                  </a:cubicBezTo>
                  <a:cubicBezTo>
                    <a:pt x="2539" y="954"/>
                    <a:pt x="2644" y="1208"/>
                    <a:pt x="2687" y="1398"/>
                  </a:cubicBezTo>
                  <a:lnTo>
                    <a:pt x="2539" y="1568"/>
                  </a:lnTo>
                  <a:lnTo>
                    <a:pt x="2665" y="1716"/>
                  </a:lnTo>
                  <a:cubicBezTo>
                    <a:pt x="2813" y="1589"/>
                    <a:pt x="3046" y="1462"/>
                    <a:pt x="3236" y="1377"/>
                  </a:cubicBezTo>
                  <a:cubicBezTo>
                    <a:pt x="3088" y="1081"/>
                    <a:pt x="2940" y="827"/>
                    <a:pt x="2708" y="595"/>
                  </a:cubicBezTo>
                  <a:cubicBezTo>
                    <a:pt x="2357" y="208"/>
                    <a:pt x="1917" y="1"/>
                    <a:pt x="149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3"/>
            <p:cNvSpPr/>
            <p:nvPr/>
          </p:nvSpPr>
          <p:spPr>
            <a:xfrm>
              <a:off x="1294000" y="3257425"/>
              <a:ext cx="85150" cy="72300"/>
            </a:xfrm>
            <a:custGeom>
              <a:avLst/>
              <a:gdLst/>
              <a:ahLst/>
              <a:cxnLst/>
              <a:rect l="l" t="t" r="r" b="b"/>
              <a:pathLst>
                <a:path w="3406" h="2892" extrusionOk="0">
                  <a:moveTo>
                    <a:pt x="1869" y="514"/>
                  </a:moveTo>
                  <a:cubicBezTo>
                    <a:pt x="2033" y="514"/>
                    <a:pt x="2191" y="572"/>
                    <a:pt x="2327" y="700"/>
                  </a:cubicBezTo>
                  <a:cubicBezTo>
                    <a:pt x="2708" y="997"/>
                    <a:pt x="2665" y="1525"/>
                    <a:pt x="2306" y="1969"/>
                  </a:cubicBezTo>
                  <a:cubicBezTo>
                    <a:pt x="2083" y="2231"/>
                    <a:pt x="1804" y="2379"/>
                    <a:pt x="1534" y="2379"/>
                  </a:cubicBezTo>
                  <a:cubicBezTo>
                    <a:pt x="1367" y="2379"/>
                    <a:pt x="1203" y="2323"/>
                    <a:pt x="1058" y="2202"/>
                  </a:cubicBezTo>
                  <a:cubicBezTo>
                    <a:pt x="677" y="1885"/>
                    <a:pt x="720" y="1377"/>
                    <a:pt x="1079" y="933"/>
                  </a:cubicBezTo>
                  <a:cubicBezTo>
                    <a:pt x="1315" y="670"/>
                    <a:pt x="1601" y="514"/>
                    <a:pt x="1869" y="514"/>
                  </a:cubicBezTo>
                  <a:close/>
                  <a:moveTo>
                    <a:pt x="1534" y="0"/>
                  </a:moveTo>
                  <a:cubicBezTo>
                    <a:pt x="1147" y="0"/>
                    <a:pt x="790" y="172"/>
                    <a:pt x="529" y="489"/>
                  </a:cubicBezTo>
                  <a:cubicBezTo>
                    <a:pt x="0" y="1145"/>
                    <a:pt x="127" y="1885"/>
                    <a:pt x="825" y="2477"/>
                  </a:cubicBezTo>
                  <a:cubicBezTo>
                    <a:pt x="1169" y="2762"/>
                    <a:pt x="1527" y="2892"/>
                    <a:pt x="1858" y="2892"/>
                  </a:cubicBezTo>
                  <a:cubicBezTo>
                    <a:pt x="2239" y="2892"/>
                    <a:pt x="2585" y="2719"/>
                    <a:pt x="2834" y="2414"/>
                  </a:cubicBezTo>
                  <a:cubicBezTo>
                    <a:pt x="3405" y="1758"/>
                    <a:pt x="3279" y="1018"/>
                    <a:pt x="2560" y="404"/>
                  </a:cubicBezTo>
                  <a:cubicBezTo>
                    <a:pt x="2226" y="129"/>
                    <a:pt x="1869" y="0"/>
                    <a:pt x="1534"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3"/>
            <p:cNvSpPr/>
            <p:nvPr/>
          </p:nvSpPr>
          <p:spPr>
            <a:xfrm>
              <a:off x="1383350" y="3315625"/>
              <a:ext cx="83050" cy="92575"/>
            </a:xfrm>
            <a:custGeom>
              <a:avLst/>
              <a:gdLst/>
              <a:ahLst/>
              <a:cxnLst/>
              <a:rect l="l" t="t" r="r" b="b"/>
              <a:pathLst>
                <a:path w="3322" h="3703" extrusionOk="0">
                  <a:moveTo>
                    <a:pt x="2010" y="805"/>
                  </a:moveTo>
                  <a:cubicBezTo>
                    <a:pt x="2116" y="847"/>
                    <a:pt x="2179" y="889"/>
                    <a:pt x="2327" y="974"/>
                  </a:cubicBezTo>
                  <a:cubicBezTo>
                    <a:pt x="2602" y="1143"/>
                    <a:pt x="2644" y="1312"/>
                    <a:pt x="2517" y="1524"/>
                  </a:cubicBezTo>
                  <a:cubicBezTo>
                    <a:pt x="2442" y="1654"/>
                    <a:pt x="2333" y="1712"/>
                    <a:pt x="2202" y="1712"/>
                  </a:cubicBezTo>
                  <a:cubicBezTo>
                    <a:pt x="2077" y="1712"/>
                    <a:pt x="1932" y="1659"/>
                    <a:pt x="1777" y="1566"/>
                  </a:cubicBezTo>
                  <a:cubicBezTo>
                    <a:pt x="1714" y="1524"/>
                    <a:pt x="1650" y="1481"/>
                    <a:pt x="1608" y="1418"/>
                  </a:cubicBezTo>
                  <a:lnTo>
                    <a:pt x="1714" y="1249"/>
                  </a:lnTo>
                  <a:cubicBezTo>
                    <a:pt x="1820" y="1058"/>
                    <a:pt x="1946" y="889"/>
                    <a:pt x="2010" y="805"/>
                  </a:cubicBezTo>
                  <a:close/>
                  <a:moveTo>
                    <a:pt x="1375" y="1"/>
                  </a:moveTo>
                  <a:lnTo>
                    <a:pt x="1291" y="149"/>
                  </a:lnTo>
                  <a:lnTo>
                    <a:pt x="1460" y="297"/>
                  </a:lnTo>
                  <a:cubicBezTo>
                    <a:pt x="1375" y="509"/>
                    <a:pt x="1248" y="699"/>
                    <a:pt x="1100" y="932"/>
                  </a:cubicBezTo>
                  <a:lnTo>
                    <a:pt x="741" y="1566"/>
                  </a:lnTo>
                  <a:cubicBezTo>
                    <a:pt x="593" y="1799"/>
                    <a:pt x="466" y="1968"/>
                    <a:pt x="318" y="2137"/>
                  </a:cubicBezTo>
                  <a:lnTo>
                    <a:pt x="106" y="2052"/>
                  </a:lnTo>
                  <a:lnTo>
                    <a:pt x="1" y="2201"/>
                  </a:lnTo>
                  <a:cubicBezTo>
                    <a:pt x="191" y="2306"/>
                    <a:pt x="360" y="2412"/>
                    <a:pt x="529" y="2518"/>
                  </a:cubicBezTo>
                  <a:cubicBezTo>
                    <a:pt x="699" y="2623"/>
                    <a:pt x="868" y="2729"/>
                    <a:pt x="1016" y="2856"/>
                  </a:cubicBezTo>
                  <a:lnTo>
                    <a:pt x="1100" y="2708"/>
                  </a:lnTo>
                  <a:lnTo>
                    <a:pt x="952" y="2539"/>
                  </a:lnTo>
                  <a:cubicBezTo>
                    <a:pt x="1037" y="2349"/>
                    <a:pt x="1143" y="2137"/>
                    <a:pt x="1291" y="1904"/>
                  </a:cubicBezTo>
                  <a:lnTo>
                    <a:pt x="1418" y="1714"/>
                  </a:lnTo>
                  <a:lnTo>
                    <a:pt x="1587" y="1820"/>
                  </a:lnTo>
                  <a:cubicBezTo>
                    <a:pt x="1629" y="2201"/>
                    <a:pt x="1671" y="2856"/>
                    <a:pt x="1693" y="3321"/>
                  </a:cubicBezTo>
                  <a:cubicBezTo>
                    <a:pt x="1925" y="3427"/>
                    <a:pt x="2179" y="3554"/>
                    <a:pt x="2412" y="3702"/>
                  </a:cubicBezTo>
                  <a:lnTo>
                    <a:pt x="2496" y="3554"/>
                  </a:lnTo>
                  <a:lnTo>
                    <a:pt x="2412" y="3448"/>
                  </a:lnTo>
                  <a:cubicBezTo>
                    <a:pt x="2369" y="3279"/>
                    <a:pt x="2264" y="2349"/>
                    <a:pt x="2221" y="2095"/>
                  </a:cubicBezTo>
                  <a:lnTo>
                    <a:pt x="2221" y="2095"/>
                  </a:lnTo>
                  <a:cubicBezTo>
                    <a:pt x="2343" y="2145"/>
                    <a:pt x="2465" y="2171"/>
                    <a:pt x="2580" y="2171"/>
                  </a:cubicBezTo>
                  <a:cubicBezTo>
                    <a:pt x="2805" y="2171"/>
                    <a:pt x="3005" y="2072"/>
                    <a:pt x="3131" y="1862"/>
                  </a:cubicBezTo>
                  <a:cubicBezTo>
                    <a:pt x="3321" y="1566"/>
                    <a:pt x="3321" y="1206"/>
                    <a:pt x="2708" y="805"/>
                  </a:cubicBezTo>
                  <a:cubicBezTo>
                    <a:pt x="2560" y="720"/>
                    <a:pt x="2391" y="614"/>
                    <a:pt x="2243" y="530"/>
                  </a:cubicBezTo>
                  <a:cubicBezTo>
                    <a:pt x="2073" y="424"/>
                    <a:pt x="1925" y="339"/>
                    <a:pt x="1777" y="255"/>
                  </a:cubicBezTo>
                  <a:cubicBezTo>
                    <a:pt x="1650" y="170"/>
                    <a:pt x="1502" y="86"/>
                    <a:pt x="1375"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3"/>
            <p:cNvSpPr/>
            <p:nvPr/>
          </p:nvSpPr>
          <p:spPr>
            <a:xfrm>
              <a:off x="1477475" y="3380675"/>
              <a:ext cx="69800" cy="76675"/>
            </a:xfrm>
            <a:custGeom>
              <a:avLst/>
              <a:gdLst/>
              <a:ahLst/>
              <a:cxnLst/>
              <a:rect l="l" t="t" r="r" b="b"/>
              <a:pathLst>
                <a:path w="2792" h="3067" extrusionOk="0">
                  <a:moveTo>
                    <a:pt x="2136" y="339"/>
                  </a:moveTo>
                  <a:lnTo>
                    <a:pt x="2031" y="1354"/>
                  </a:lnTo>
                  <a:lnTo>
                    <a:pt x="1460" y="1100"/>
                  </a:lnTo>
                  <a:lnTo>
                    <a:pt x="2115" y="339"/>
                  </a:lnTo>
                  <a:close/>
                  <a:moveTo>
                    <a:pt x="2031" y="0"/>
                  </a:moveTo>
                  <a:cubicBezTo>
                    <a:pt x="1502" y="550"/>
                    <a:pt x="698" y="1396"/>
                    <a:pt x="275" y="1713"/>
                  </a:cubicBezTo>
                  <a:lnTo>
                    <a:pt x="64" y="1671"/>
                  </a:lnTo>
                  <a:lnTo>
                    <a:pt x="0" y="1840"/>
                  </a:lnTo>
                  <a:cubicBezTo>
                    <a:pt x="127" y="1883"/>
                    <a:pt x="254" y="1946"/>
                    <a:pt x="381" y="1988"/>
                  </a:cubicBezTo>
                  <a:cubicBezTo>
                    <a:pt x="529" y="2073"/>
                    <a:pt x="698" y="2136"/>
                    <a:pt x="846" y="2221"/>
                  </a:cubicBezTo>
                  <a:lnTo>
                    <a:pt x="910" y="2052"/>
                  </a:lnTo>
                  <a:lnTo>
                    <a:pt x="741" y="1925"/>
                  </a:lnTo>
                  <a:lnTo>
                    <a:pt x="1248" y="1333"/>
                  </a:lnTo>
                  <a:lnTo>
                    <a:pt x="1988" y="1671"/>
                  </a:lnTo>
                  <a:cubicBezTo>
                    <a:pt x="1988" y="1904"/>
                    <a:pt x="1925" y="2242"/>
                    <a:pt x="1883" y="2454"/>
                  </a:cubicBezTo>
                  <a:lnTo>
                    <a:pt x="1671" y="2411"/>
                  </a:lnTo>
                  <a:lnTo>
                    <a:pt x="1586" y="2559"/>
                  </a:lnTo>
                  <a:cubicBezTo>
                    <a:pt x="1777" y="2644"/>
                    <a:pt x="1988" y="2707"/>
                    <a:pt x="2179" y="2792"/>
                  </a:cubicBezTo>
                  <a:cubicBezTo>
                    <a:pt x="2348" y="2877"/>
                    <a:pt x="2517" y="2982"/>
                    <a:pt x="2707" y="3067"/>
                  </a:cubicBezTo>
                  <a:lnTo>
                    <a:pt x="2771" y="2898"/>
                  </a:lnTo>
                  <a:lnTo>
                    <a:pt x="2602" y="2771"/>
                  </a:lnTo>
                  <a:cubicBezTo>
                    <a:pt x="2581" y="2538"/>
                    <a:pt x="2623" y="1819"/>
                    <a:pt x="2686" y="1312"/>
                  </a:cubicBezTo>
                  <a:lnTo>
                    <a:pt x="2792" y="254"/>
                  </a:lnTo>
                  <a:lnTo>
                    <a:pt x="2581" y="85"/>
                  </a:lnTo>
                  <a:cubicBezTo>
                    <a:pt x="2411" y="64"/>
                    <a:pt x="2221" y="43"/>
                    <a:pt x="2031"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3"/>
            <p:cNvSpPr/>
            <p:nvPr/>
          </p:nvSpPr>
          <p:spPr>
            <a:xfrm>
              <a:off x="1686850" y="3380150"/>
              <a:ext cx="53950" cy="71925"/>
            </a:xfrm>
            <a:custGeom>
              <a:avLst/>
              <a:gdLst/>
              <a:ahLst/>
              <a:cxnLst/>
              <a:rect l="l" t="t" r="r" b="b"/>
              <a:pathLst>
                <a:path w="2158" h="2877" extrusionOk="0">
                  <a:moveTo>
                    <a:pt x="1121" y="0"/>
                  </a:moveTo>
                  <a:cubicBezTo>
                    <a:pt x="931" y="85"/>
                    <a:pt x="741" y="169"/>
                    <a:pt x="571" y="254"/>
                  </a:cubicBezTo>
                  <a:cubicBezTo>
                    <a:pt x="381" y="339"/>
                    <a:pt x="191" y="402"/>
                    <a:pt x="0" y="487"/>
                  </a:cubicBezTo>
                  <a:lnTo>
                    <a:pt x="64" y="635"/>
                  </a:lnTo>
                  <a:lnTo>
                    <a:pt x="318" y="592"/>
                  </a:lnTo>
                  <a:cubicBezTo>
                    <a:pt x="423" y="783"/>
                    <a:pt x="508" y="973"/>
                    <a:pt x="635" y="1227"/>
                  </a:cubicBezTo>
                  <a:lnTo>
                    <a:pt x="931" y="1904"/>
                  </a:lnTo>
                  <a:cubicBezTo>
                    <a:pt x="1037" y="2157"/>
                    <a:pt x="1121" y="2369"/>
                    <a:pt x="1185" y="2580"/>
                  </a:cubicBezTo>
                  <a:lnTo>
                    <a:pt x="994" y="2707"/>
                  </a:lnTo>
                  <a:lnTo>
                    <a:pt x="1058" y="2877"/>
                  </a:lnTo>
                  <a:cubicBezTo>
                    <a:pt x="1248" y="2771"/>
                    <a:pt x="1439" y="2686"/>
                    <a:pt x="1608" y="2602"/>
                  </a:cubicBezTo>
                  <a:cubicBezTo>
                    <a:pt x="1777" y="2538"/>
                    <a:pt x="1967" y="2454"/>
                    <a:pt x="2158" y="2390"/>
                  </a:cubicBezTo>
                  <a:lnTo>
                    <a:pt x="2094" y="2221"/>
                  </a:lnTo>
                  <a:lnTo>
                    <a:pt x="1840" y="2284"/>
                  </a:lnTo>
                  <a:cubicBezTo>
                    <a:pt x="1735" y="2094"/>
                    <a:pt x="1650" y="1882"/>
                    <a:pt x="1544" y="1629"/>
                  </a:cubicBezTo>
                  <a:lnTo>
                    <a:pt x="1248" y="952"/>
                  </a:lnTo>
                  <a:cubicBezTo>
                    <a:pt x="1143" y="698"/>
                    <a:pt x="1058" y="508"/>
                    <a:pt x="994" y="296"/>
                  </a:cubicBezTo>
                  <a:lnTo>
                    <a:pt x="1185" y="148"/>
                  </a:lnTo>
                  <a:lnTo>
                    <a:pt x="1121"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3"/>
            <p:cNvSpPr/>
            <p:nvPr/>
          </p:nvSpPr>
          <p:spPr>
            <a:xfrm>
              <a:off x="1751875" y="3319350"/>
              <a:ext cx="107375" cy="99950"/>
            </a:xfrm>
            <a:custGeom>
              <a:avLst/>
              <a:gdLst/>
              <a:ahLst/>
              <a:cxnLst/>
              <a:rect l="l" t="t" r="r" b="b"/>
              <a:pathLst>
                <a:path w="4295" h="3998" extrusionOk="0">
                  <a:moveTo>
                    <a:pt x="2919" y="0"/>
                  </a:moveTo>
                  <a:cubicBezTo>
                    <a:pt x="2771" y="85"/>
                    <a:pt x="2623" y="190"/>
                    <a:pt x="2454" y="275"/>
                  </a:cubicBezTo>
                  <a:cubicBezTo>
                    <a:pt x="2306" y="360"/>
                    <a:pt x="2158" y="465"/>
                    <a:pt x="1989" y="550"/>
                  </a:cubicBezTo>
                  <a:cubicBezTo>
                    <a:pt x="2073" y="888"/>
                    <a:pt x="2348" y="2178"/>
                    <a:pt x="2391" y="2432"/>
                  </a:cubicBezTo>
                  <a:cubicBezTo>
                    <a:pt x="2095" y="2242"/>
                    <a:pt x="1164" y="1438"/>
                    <a:pt x="910" y="1206"/>
                  </a:cubicBezTo>
                  <a:cubicBezTo>
                    <a:pt x="762" y="1290"/>
                    <a:pt x="614" y="1396"/>
                    <a:pt x="466" y="1480"/>
                  </a:cubicBezTo>
                  <a:cubicBezTo>
                    <a:pt x="318" y="1565"/>
                    <a:pt x="149" y="1650"/>
                    <a:pt x="1" y="1734"/>
                  </a:cubicBezTo>
                  <a:lnTo>
                    <a:pt x="85" y="1882"/>
                  </a:lnTo>
                  <a:lnTo>
                    <a:pt x="297" y="1819"/>
                  </a:lnTo>
                  <a:lnTo>
                    <a:pt x="487" y="2115"/>
                  </a:lnTo>
                  <a:cubicBezTo>
                    <a:pt x="656" y="2411"/>
                    <a:pt x="1228" y="3426"/>
                    <a:pt x="1354" y="3701"/>
                  </a:cubicBezTo>
                  <a:lnTo>
                    <a:pt x="1185" y="3870"/>
                  </a:lnTo>
                  <a:lnTo>
                    <a:pt x="1270" y="3997"/>
                  </a:lnTo>
                  <a:cubicBezTo>
                    <a:pt x="1397" y="3934"/>
                    <a:pt x="1524" y="3849"/>
                    <a:pt x="1650" y="3765"/>
                  </a:cubicBezTo>
                  <a:cubicBezTo>
                    <a:pt x="1799" y="3680"/>
                    <a:pt x="1925" y="3617"/>
                    <a:pt x="2052" y="3532"/>
                  </a:cubicBezTo>
                  <a:lnTo>
                    <a:pt x="1968" y="3384"/>
                  </a:lnTo>
                  <a:lnTo>
                    <a:pt x="1756" y="3469"/>
                  </a:lnTo>
                  <a:cubicBezTo>
                    <a:pt x="1608" y="3299"/>
                    <a:pt x="1481" y="3109"/>
                    <a:pt x="1333" y="2876"/>
                  </a:cubicBezTo>
                  <a:lnTo>
                    <a:pt x="1122" y="2517"/>
                  </a:lnTo>
                  <a:cubicBezTo>
                    <a:pt x="953" y="2200"/>
                    <a:pt x="826" y="1967"/>
                    <a:pt x="762" y="1861"/>
                  </a:cubicBezTo>
                  <a:lnTo>
                    <a:pt x="762" y="1840"/>
                  </a:lnTo>
                  <a:cubicBezTo>
                    <a:pt x="1714" y="2644"/>
                    <a:pt x="2222" y="3067"/>
                    <a:pt x="2475" y="3278"/>
                  </a:cubicBezTo>
                  <a:lnTo>
                    <a:pt x="2835" y="3067"/>
                  </a:lnTo>
                  <a:lnTo>
                    <a:pt x="2391" y="867"/>
                  </a:lnTo>
                  <a:lnTo>
                    <a:pt x="2391" y="867"/>
                  </a:lnTo>
                  <a:cubicBezTo>
                    <a:pt x="2454" y="973"/>
                    <a:pt x="2602" y="1206"/>
                    <a:pt x="2793" y="1523"/>
                  </a:cubicBezTo>
                  <a:lnTo>
                    <a:pt x="3025" y="1882"/>
                  </a:lnTo>
                  <a:cubicBezTo>
                    <a:pt x="3152" y="2115"/>
                    <a:pt x="3258" y="2305"/>
                    <a:pt x="3342" y="2517"/>
                  </a:cubicBezTo>
                  <a:lnTo>
                    <a:pt x="3173" y="2665"/>
                  </a:lnTo>
                  <a:lnTo>
                    <a:pt x="3258" y="2834"/>
                  </a:lnTo>
                  <a:cubicBezTo>
                    <a:pt x="3406" y="2707"/>
                    <a:pt x="3575" y="2601"/>
                    <a:pt x="3765" y="2496"/>
                  </a:cubicBezTo>
                  <a:cubicBezTo>
                    <a:pt x="3935" y="2411"/>
                    <a:pt x="4125" y="2305"/>
                    <a:pt x="4294" y="2200"/>
                  </a:cubicBezTo>
                  <a:lnTo>
                    <a:pt x="4210" y="2052"/>
                  </a:lnTo>
                  <a:lnTo>
                    <a:pt x="3935" y="2157"/>
                  </a:lnTo>
                  <a:cubicBezTo>
                    <a:pt x="3808" y="1988"/>
                    <a:pt x="3681" y="1798"/>
                    <a:pt x="3533" y="1565"/>
                  </a:cubicBezTo>
                  <a:lnTo>
                    <a:pt x="3173" y="931"/>
                  </a:lnTo>
                  <a:cubicBezTo>
                    <a:pt x="3025" y="698"/>
                    <a:pt x="2919" y="508"/>
                    <a:pt x="2835" y="296"/>
                  </a:cubicBezTo>
                  <a:lnTo>
                    <a:pt x="3004" y="127"/>
                  </a:lnTo>
                  <a:lnTo>
                    <a:pt x="2919"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3"/>
            <p:cNvSpPr/>
            <p:nvPr/>
          </p:nvSpPr>
          <p:spPr>
            <a:xfrm>
              <a:off x="1857100" y="3263150"/>
              <a:ext cx="67700" cy="82650"/>
            </a:xfrm>
            <a:custGeom>
              <a:avLst/>
              <a:gdLst/>
              <a:ahLst/>
              <a:cxnLst/>
              <a:rect l="l" t="t" r="r" b="b"/>
              <a:pathLst>
                <a:path w="2708" h="3306" extrusionOk="0">
                  <a:moveTo>
                    <a:pt x="1863" y="1"/>
                  </a:moveTo>
                  <a:cubicBezTo>
                    <a:pt x="1669" y="1"/>
                    <a:pt x="1453" y="85"/>
                    <a:pt x="1227" y="260"/>
                  </a:cubicBezTo>
                  <a:cubicBezTo>
                    <a:pt x="1143" y="366"/>
                    <a:pt x="1016" y="471"/>
                    <a:pt x="847" y="598"/>
                  </a:cubicBezTo>
                  <a:cubicBezTo>
                    <a:pt x="699" y="746"/>
                    <a:pt x="550" y="873"/>
                    <a:pt x="424" y="958"/>
                  </a:cubicBezTo>
                  <a:cubicBezTo>
                    <a:pt x="297" y="1042"/>
                    <a:pt x="149" y="1169"/>
                    <a:pt x="1" y="1296"/>
                  </a:cubicBezTo>
                  <a:lnTo>
                    <a:pt x="106" y="1423"/>
                  </a:lnTo>
                  <a:lnTo>
                    <a:pt x="318" y="1317"/>
                  </a:lnTo>
                  <a:cubicBezTo>
                    <a:pt x="487" y="1465"/>
                    <a:pt x="614" y="1635"/>
                    <a:pt x="804" y="1846"/>
                  </a:cubicBezTo>
                  <a:lnTo>
                    <a:pt x="1248" y="2417"/>
                  </a:lnTo>
                  <a:cubicBezTo>
                    <a:pt x="1418" y="2629"/>
                    <a:pt x="1544" y="2819"/>
                    <a:pt x="1671" y="2988"/>
                  </a:cubicBezTo>
                  <a:lnTo>
                    <a:pt x="1523" y="3179"/>
                  </a:lnTo>
                  <a:lnTo>
                    <a:pt x="1629" y="3305"/>
                  </a:lnTo>
                  <a:cubicBezTo>
                    <a:pt x="1777" y="3179"/>
                    <a:pt x="1946" y="3052"/>
                    <a:pt x="2094" y="2925"/>
                  </a:cubicBezTo>
                  <a:cubicBezTo>
                    <a:pt x="2242" y="2798"/>
                    <a:pt x="2412" y="2671"/>
                    <a:pt x="2665" y="2481"/>
                  </a:cubicBezTo>
                  <a:lnTo>
                    <a:pt x="2539" y="2354"/>
                  </a:lnTo>
                  <a:lnTo>
                    <a:pt x="2264" y="2544"/>
                  </a:lnTo>
                  <a:cubicBezTo>
                    <a:pt x="2094" y="2375"/>
                    <a:pt x="1946" y="2206"/>
                    <a:pt x="1777" y="1994"/>
                  </a:cubicBezTo>
                  <a:lnTo>
                    <a:pt x="1439" y="1571"/>
                  </a:lnTo>
                  <a:cubicBezTo>
                    <a:pt x="1291" y="1402"/>
                    <a:pt x="1121" y="1169"/>
                    <a:pt x="995" y="979"/>
                  </a:cubicBezTo>
                  <a:cubicBezTo>
                    <a:pt x="1037" y="916"/>
                    <a:pt x="1121" y="831"/>
                    <a:pt x="1185" y="746"/>
                  </a:cubicBezTo>
                  <a:cubicBezTo>
                    <a:pt x="1316" y="646"/>
                    <a:pt x="1441" y="598"/>
                    <a:pt x="1556" y="598"/>
                  </a:cubicBezTo>
                  <a:cubicBezTo>
                    <a:pt x="1682" y="598"/>
                    <a:pt x="1794" y="657"/>
                    <a:pt x="1883" y="768"/>
                  </a:cubicBezTo>
                  <a:cubicBezTo>
                    <a:pt x="2052" y="979"/>
                    <a:pt x="2094" y="1254"/>
                    <a:pt x="1841" y="1465"/>
                  </a:cubicBezTo>
                  <a:cubicBezTo>
                    <a:pt x="1777" y="1508"/>
                    <a:pt x="1735" y="1550"/>
                    <a:pt x="1671" y="1571"/>
                  </a:cubicBezTo>
                  <a:lnTo>
                    <a:pt x="1798" y="1888"/>
                  </a:lnTo>
                  <a:cubicBezTo>
                    <a:pt x="1904" y="1825"/>
                    <a:pt x="2031" y="1740"/>
                    <a:pt x="2137" y="1656"/>
                  </a:cubicBezTo>
                  <a:cubicBezTo>
                    <a:pt x="2687" y="1212"/>
                    <a:pt x="2708" y="662"/>
                    <a:pt x="2390" y="281"/>
                  </a:cubicBezTo>
                  <a:cubicBezTo>
                    <a:pt x="2249" y="96"/>
                    <a:pt x="2068" y="1"/>
                    <a:pt x="1863"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3"/>
            <p:cNvSpPr/>
            <p:nvPr/>
          </p:nvSpPr>
          <p:spPr>
            <a:xfrm>
              <a:off x="1946450" y="3204075"/>
              <a:ext cx="78275" cy="78800"/>
            </a:xfrm>
            <a:custGeom>
              <a:avLst/>
              <a:gdLst/>
              <a:ahLst/>
              <a:cxnLst/>
              <a:rect l="l" t="t" r="r" b="b"/>
              <a:pathLst>
                <a:path w="3131" h="3152" extrusionOk="0">
                  <a:moveTo>
                    <a:pt x="382" y="635"/>
                  </a:moveTo>
                  <a:lnTo>
                    <a:pt x="1312" y="1100"/>
                  </a:lnTo>
                  <a:lnTo>
                    <a:pt x="847" y="1544"/>
                  </a:lnTo>
                  <a:lnTo>
                    <a:pt x="382" y="656"/>
                  </a:lnTo>
                  <a:lnTo>
                    <a:pt x="382" y="635"/>
                  </a:lnTo>
                  <a:close/>
                  <a:moveTo>
                    <a:pt x="508" y="0"/>
                  </a:moveTo>
                  <a:lnTo>
                    <a:pt x="297" y="127"/>
                  </a:lnTo>
                  <a:cubicBezTo>
                    <a:pt x="212" y="297"/>
                    <a:pt x="128" y="445"/>
                    <a:pt x="1" y="635"/>
                  </a:cubicBezTo>
                  <a:cubicBezTo>
                    <a:pt x="360" y="1312"/>
                    <a:pt x="868" y="2348"/>
                    <a:pt x="1058" y="2856"/>
                  </a:cubicBezTo>
                  <a:lnTo>
                    <a:pt x="931" y="3046"/>
                  </a:lnTo>
                  <a:lnTo>
                    <a:pt x="1058" y="3152"/>
                  </a:lnTo>
                  <a:cubicBezTo>
                    <a:pt x="1164" y="3046"/>
                    <a:pt x="1249" y="2940"/>
                    <a:pt x="1354" y="2856"/>
                  </a:cubicBezTo>
                  <a:cubicBezTo>
                    <a:pt x="1460" y="2729"/>
                    <a:pt x="1587" y="2623"/>
                    <a:pt x="1714" y="2496"/>
                  </a:cubicBezTo>
                  <a:lnTo>
                    <a:pt x="1587" y="2369"/>
                  </a:lnTo>
                  <a:lnTo>
                    <a:pt x="1397" y="2517"/>
                  </a:lnTo>
                  <a:lnTo>
                    <a:pt x="995" y="1819"/>
                  </a:lnTo>
                  <a:lnTo>
                    <a:pt x="1587" y="1227"/>
                  </a:lnTo>
                  <a:cubicBezTo>
                    <a:pt x="1799" y="1312"/>
                    <a:pt x="2095" y="1481"/>
                    <a:pt x="2285" y="1587"/>
                  </a:cubicBezTo>
                  <a:lnTo>
                    <a:pt x="2158" y="1777"/>
                  </a:lnTo>
                  <a:lnTo>
                    <a:pt x="2285" y="1904"/>
                  </a:lnTo>
                  <a:cubicBezTo>
                    <a:pt x="2412" y="1756"/>
                    <a:pt x="2560" y="1587"/>
                    <a:pt x="2708" y="1439"/>
                  </a:cubicBezTo>
                  <a:cubicBezTo>
                    <a:pt x="2835" y="1312"/>
                    <a:pt x="2983" y="1164"/>
                    <a:pt x="3131" y="1037"/>
                  </a:cubicBezTo>
                  <a:lnTo>
                    <a:pt x="3004" y="910"/>
                  </a:lnTo>
                  <a:lnTo>
                    <a:pt x="2814" y="1037"/>
                  </a:lnTo>
                  <a:cubicBezTo>
                    <a:pt x="2602" y="973"/>
                    <a:pt x="1925" y="698"/>
                    <a:pt x="1481" y="466"/>
                  </a:cubicBezTo>
                  <a:lnTo>
                    <a:pt x="508" y="0"/>
                  </a:ln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3"/>
            <p:cNvSpPr/>
            <p:nvPr/>
          </p:nvSpPr>
          <p:spPr>
            <a:xfrm>
              <a:off x="2000400" y="3114850"/>
              <a:ext cx="95175" cy="82375"/>
            </a:xfrm>
            <a:custGeom>
              <a:avLst/>
              <a:gdLst/>
              <a:ahLst/>
              <a:cxnLst/>
              <a:rect l="l" t="t" r="r" b="b"/>
              <a:pathLst>
                <a:path w="3807" h="3295" extrusionOk="0">
                  <a:moveTo>
                    <a:pt x="1428" y="649"/>
                  </a:moveTo>
                  <a:cubicBezTo>
                    <a:pt x="1502" y="649"/>
                    <a:pt x="1576" y="678"/>
                    <a:pt x="1650" y="735"/>
                  </a:cubicBezTo>
                  <a:cubicBezTo>
                    <a:pt x="1861" y="905"/>
                    <a:pt x="1840" y="1158"/>
                    <a:pt x="1629" y="1454"/>
                  </a:cubicBezTo>
                  <a:cubicBezTo>
                    <a:pt x="1565" y="1518"/>
                    <a:pt x="1523" y="1581"/>
                    <a:pt x="1481" y="1624"/>
                  </a:cubicBezTo>
                  <a:lnTo>
                    <a:pt x="1290" y="1497"/>
                  </a:lnTo>
                  <a:cubicBezTo>
                    <a:pt x="1121" y="1370"/>
                    <a:pt x="973" y="1243"/>
                    <a:pt x="888" y="1158"/>
                  </a:cubicBezTo>
                  <a:cubicBezTo>
                    <a:pt x="931" y="1074"/>
                    <a:pt x="994" y="1010"/>
                    <a:pt x="1079" y="862"/>
                  </a:cubicBezTo>
                  <a:cubicBezTo>
                    <a:pt x="1195" y="720"/>
                    <a:pt x="1311" y="649"/>
                    <a:pt x="1428" y="649"/>
                  </a:cubicBezTo>
                  <a:close/>
                  <a:moveTo>
                    <a:pt x="1673" y="0"/>
                  </a:moveTo>
                  <a:cubicBezTo>
                    <a:pt x="1470" y="0"/>
                    <a:pt x="1230" y="128"/>
                    <a:pt x="952" y="482"/>
                  </a:cubicBezTo>
                  <a:cubicBezTo>
                    <a:pt x="846" y="609"/>
                    <a:pt x="740" y="778"/>
                    <a:pt x="635" y="926"/>
                  </a:cubicBezTo>
                  <a:cubicBezTo>
                    <a:pt x="508" y="1074"/>
                    <a:pt x="402" y="1201"/>
                    <a:pt x="296" y="1349"/>
                  </a:cubicBezTo>
                  <a:cubicBezTo>
                    <a:pt x="212" y="1476"/>
                    <a:pt x="106" y="1581"/>
                    <a:pt x="0" y="1708"/>
                  </a:cubicBezTo>
                  <a:lnTo>
                    <a:pt x="148" y="1814"/>
                  </a:lnTo>
                  <a:lnTo>
                    <a:pt x="317" y="1645"/>
                  </a:lnTo>
                  <a:cubicBezTo>
                    <a:pt x="529" y="1772"/>
                    <a:pt x="698" y="1899"/>
                    <a:pt x="931" y="2068"/>
                  </a:cubicBezTo>
                  <a:lnTo>
                    <a:pt x="1523" y="2512"/>
                  </a:lnTo>
                  <a:cubicBezTo>
                    <a:pt x="1755" y="2681"/>
                    <a:pt x="1882" y="2829"/>
                    <a:pt x="2052" y="2977"/>
                  </a:cubicBezTo>
                  <a:lnTo>
                    <a:pt x="1946" y="3189"/>
                  </a:lnTo>
                  <a:lnTo>
                    <a:pt x="2073" y="3294"/>
                  </a:lnTo>
                  <a:cubicBezTo>
                    <a:pt x="2200" y="3125"/>
                    <a:pt x="2327" y="2956"/>
                    <a:pt x="2432" y="2808"/>
                  </a:cubicBezTo>
                  <a:cubicBezTo>
                    <a:pt x="2559" y="2639"/>
                    <a:pt x="2686" y="2491"/>
                    <a:pt x="2813" y="2322"/>
                  </a:cubicBezTo>
                  <a:lnTo>
                    <a:pt x="2686" y="2237"/>
                  </a:lnTo>
                  <a:lnTo>
                    <a:pt x="2517" y="2385"/>
                  </a:lnTo>
                  <a:cubicBezTo>
                    <a:pt x="2305" y="2279"/>
                    <a:pt x="2136" y="2152"/>
                    <a:pt x="1904" y="1983"/>
                  </a:cubicBezTo>
                  <a:lnTo>
                    <a:pt x="1734" y="1835"/>
                  </a:lnTo>
                  <a:lnTo>
                    <a:pt x="1861" y="1666"/>
                  </a:lnTo>
                  <a:cubicBezTo>
                    <a:pt x="2221" y="1666"/>
                    <a:pt x="2898" y="1687"/>
                    <a:pt x="3363" y="1708"/>
                  </a:cubicBezTo>
                  <a:cubicBezTo>
                    <a:pt x="3490" y="1497"/>
                    <a:pt x="3638" y="1264"/>
                    <a:pt x="3807" y="1053"/>
                  </a:cubicBezTo>
                  <a:lnTo>
                    <a:pt x="3680" y="947"/>
                  </a:lnTo>
                  <a:lnTo>
                    <a:pt x="3574" y="1010"/>
                  </a:lnTo>
                  <a:cubicBezTo>
                    <a:pt x="3384" y="1032"/>
                    <a:pt x="2432" y="1074"/>
                    <a:pt x="2178" y="1074"/>
                  </a:cubicBezTo>
                  <a:cubicBezTo>
                    <a:pt x="2369" y="757"/>
                    <a:pt x="2327" y="376"/>
                    <a:pt x="2030" y="143"/>
                  </a:cubicBezTo>
                  <a:cubicBezTo>
                    <a:pt x="1928" y="58"/>
                    <a:pt x="1809" y="0"/>
                    <a:pt x="1673"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3"/>
            <p:cNvSpPr/>
            <p:nvPr/>
          </p:nvSpPr>
          <p:spPr>
            <a:xfrm>
              <a:off x="2068600" y="3019825"/>
              <a:ext cx="82500" cy="75600"/>
            </a:xfrm>
            <a:custGeom>
              <a:avLst/>
              <a:gdLst/>
              <a:ahLst/>
              <a:cxnLst/>
              <a:rect l="l" t="t" r="r" b="b"/>
              <a:pathLst>
                <a:path w="3300" h="3024" extrusionOk="0">
                  <a:moveTo>
                    <a:pt x="1440" y="644"/>
                  </a:moveTo>
                  <a:cubicBezTo>
                    <a:pt x="1633" y="644"/>
                    <a:pt x="1845" y="709"/>
                    <a:pt x="2052" y="835"/>
                  </a:cubicBezTo>
                  <a:cubicBezTo>
                    <a:pt x="2538" y="1110"/>
                    <a:pt x="2750" y="1597"/>
                    <a:pt x="2496" y="2020"/>
                  </a:cubicBezTo>
                  <a:cubicBezTo>
                    <a:pt x="2350" y="2262"/>
                    <a:pt x="2121" y="2380"/>
                    <a:pt x="1860" y="2380"/>
                  </a:cubicBezTo>
                  <a:cubicBezTo>
                    <a:pt x="1667" y="2380"/>
                    <a:pt x="1455" y="2315"/>
                    <a:pt x="1248" y="2189"/>
                  </a:cubicBezTo>
                  <a:cubicBezTo>
                    <a:pt x="762" y="1914"/>
                    <a:pt x="550" y="1427"/>
                    <a:pt x="804" y="1004"/>
                  </a:cubicBezTo>
                  <a:cubicBezTo>
                    <a:pt x="950" y="762"/>
                    <a:pt x="1179" y="644"/>
                    <a:pt x="1440" y="644"/>
                  </a:cubicBezTo>
                  <a:close/>
                  <a:moveTo>
                    <a:pt x="1678" y="0"/>
                  </a:moveTo>
                  <a:cubicBezTo>
                    <a:pt x="1218" y="0"/>
                    <a:pt x="810" y="287"/>
                    <a:pt x="487" y="835"/>
                  </a:cubicBezTo>
                  <a:cubicBezTo>
                    <a:pt x="0" y="1639"/>
                    <a:pt x="233" y="2443"/>
                    <a:pt x="889" y="2802"/>
                  </a:cubicBezTo>
                  <a:cubicBezTo>
                    <a:pt x="1130" y="2951"/>
                    <a:pt x="1373" y="3024"/>
                    <a:pt x="1608" y="3024"/>
                  </a:cubicBezTo>
                  <a:cubicBezTo>
                    <a:pt x="2075" y="3024"/>
                    <a:pt x="2511" y="2737"/>
                    <a:pt x="2834" y="2189"/>
                  </a:cubicBezTo>
                  <a:cubicBezTo>
                    <a:pt x="3300" y="1385"/>
                    <a:pt x="3067" y="603"/>
                    <a:pt x="2411" y="222"/>
                  </a:cubicBezTo>
                  <a:cubicBezTo>
                    <a:pt x="2156" y="73"/>
                    <a:pt x="1911" y="0"/>
                    <a:pt x="1678" y="0"/>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3"/>
            <p:cNvSpPr/>
            <p:nvPr/>
          </p:nvSpPr>
          <p:spPr>
            <a:xfrm>
              <a:off x="1609650" y="3428775"/>
              <a:ext cx="28575" cy="29650"/>
            </a:xfrm>
            <a:custGeom>
              <a:avLst/>
              <a:gdLst/>
              <a:ahLst/>
              <a:cxnLst/>
              <a:rect l="l" t="t" r="r" b="b"/>
              <a:pathLst>
                <a:path w="1143" h="1186" extrusionOk="0">
                  <a:moveTo>
                    <a:pt x="551" y="1"/>
                  </a:moveTo>
                  <a:cubicBezTo>
                    <a:pt x="254" y="1"/>
                    <a:pt x="1" y="276"/>
                    <a:pt x="1" y="593"/>
                  </a:cubicBezTo>
                  <a:cubicBezTo>
                    <a:pt x="1" y="910"/>
                    <a:pt x="254" y="1185"/>
                    <a:pt x="551" y="1185"/>
                  </a:cubicBezTo>
                  <a:cubicBezTo>
                    <a:pt x="868" y="1185"/>
                    <a:pt x="1143" y="910"/>
                    <a:pt x="1143" y="593"/>
                  </a:cubicBezTo>
                  <a:cubicBezTo>
                    <a:pt x="1143" y="276"/>
                    <a:pt x="868" y="1"/>
                    <a:pt x="551"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3"/>
            <p:cNvSpPr/>
            <p:nvPr/>
          </p:nvSpPr>
          <p:spPr>
            <a:xfrm>
              <a:off x="1075100" y="2942875"/>
              <a:ext cx="28575" cy="29625"/>
            </a:xfrm>
            <a:custGeom>
              <a:avLst/>
              <a:gdLst/>
              <a:ahLst/>
              <a:cxnLst/>
              <a:rect l="l" t="t" r="r" b="b"/>
              <a:pathLst>
                <a:path w="1143" h="1185" extrusionOk="0">
                  <a:moveTo>
                    <a:pt x="572" y="1"/>
                  </a:moveTo>
                  <a:cubicBezTo>
                    <a:pt x="254" y="1"/>
                    <a:pt x="1" y="276"/>
                    <a:pt x="1" y="593"/>
                  </a:cubicBezTo>
                  <a:cubicBezTo>
                    <a:pt x="1" y="910"/>
                    <a:pt x="254" y="1185"/>
                    <a:pt x="572" y="1185"/>
                  </a:cubicBezTo>
                  <a:cubicBezTo>
                    <a:pt x="868" y="1185"/>
                    <a:pt x="1143" y="910"/>
                    <a:pt x="1143" y="593"/>
                  </a:cubicBezTo>
                  <a:cubicBezTo>
                    <a:pt x="1143" y="276"/>
                    <a:pt x="868" y="1"/>
                    <a:pt x="572"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3"/>
            <p:cNvSpPr/>
            <p:nvPr/>
          </p:nvSpPr>
          <p:spPr>
            <a:xfrm>
              <a:off x="2146325" y="2942875"/>
              <a:ext cx="28575" cy="29625"/>
            </a:xfrm>
            <a:custGeom>
              <a:avLst/>
              <a:gdLst/>
              <a:ahLst/>
              <a:cxnLst/>
              <a:rect l="l" t="t" r="r" b="b"/>
              <a:pathLst>
                <a:path w="1143" h="1185" extrusionOk="0">
                  <a:moveTo>
                    <a:pt x="550" y="1"/>
                  </a:moveTo>
                  <a:cubicBezTo>
                    <a:pt x="254" y="1"/>
                    <a:pt x="0" y="276"/>
                    <a:pt x="0" y="593"/>
                  </a:cubicBezTo>
                  <a:cubicBezTo>
                    <a:pt x="0" y="910"/>
                    <a:pt x="254" y="1185"/>
                    <a:pt x="550" y="1185"/>
                  </a:cubicBezTo>
                  <a:cubicBezTo>
                    <a:pt x="889" y="1185"/>
                    <a:pt x="1142" y="910"/>
                    <a:pt x="1142" y="593"/>
                  </a:cubicBezTo>
                  <a:cubicBezTo>
                    <a:pt x="1142" y="276"/>
                    <a:pt x="889" y="1"/>
                    <a:pt x="550" y="1"/>
                  </a:cubicBezTo>
                  <a:close/>
                </a:path>
              </a:pathLst>
            </a:custGeom>
            <a:solidFill>
              <a:srgbClr val="0406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97740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Locked Slides - Dark - 1">
  <p:cSld name="Locked Slides - Dark - 1">
    <p:spTree>
      <p:nvGrpSpPr>
        <p:cNvPr id="1" name="Shape 2257"/>
        <p:cNvGrpSpPr/>
        <p:nvPr/>
      </p:nvGrpSpPr>
      <p:grpSpPr>
        <a:xfrm>
          <a:off x="0" y="0"/>
          <a:ext cx="0" cy="0"/>
          <a:chOff x="0" y="0"/>
          <a:chExt cx="0" cy="0"/>
        </a:xfrm>
      </p:grpSpPr>
      <p:pic>
        <p:nvPicPr>
          <p:cNvPr id="2258" name="Google Shape;2258;p34"/>
          <p:cNvPicPr preferRelativeResize="0"/>
          <p:nvPr/>
        </p:nvPicPr>
        <p:blipFill rotWithShape="1">
          <a:blip r:embed="rId2">
            <a:alphaModFix/>
          </a:blip>
          <a:srcRect/>
          <a:stretch/>
        </p:blipFill>
        <p:spPr>
          <a:xfrm>
            <a:off x="1" y="0"/>
            <a:ext cx="12192004" cy="6857987"/>
          </a:xfrm>
          <a:prstGeom prst="rect">
            <a:avLst/>
          </a:prstGeom>
          <a:noFill/>
          <a:ln>
            <a:noFill/>
          </a:ln>
        </p:spPr>
      </p:pic>
    </p:spTree>
    <p:extLst>
      <p:ext uri="{BB962C8B-B14F-4D97-AF65-F5344CB8AC3E}">
        <p14:creationId xmlns:p14="http://schemas.microsoft.com/office/powerpoint/2010/main" val="32793830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Locked Slides - Dark - 2">
  <p:cSld name="Locked Slides - Dark - 2">
    <p:spTree>
      <p:nvGrpSpPr>
        <p:cNvPr id="1" name="Shape 2259"/>
        <p:cNvGrpSpPr/>
        <p:nvPr/>
      </p:nvGrpSpPr>
      <p:grpSpPr>
        <a:xfrm>
          <a:off x="0" y="0"/>
          <a:ext cx="0" cy="0"/>
          <a:chOff x="0" y="0"/>
          <a:chExt cx="0" cy="0"/>
        </a:xfrm>
      </p:grpSpPr>
      <p:pic>
        <p:nvPicPr>
          <p:cNvPr id="2260" name="Google Shape;2260;p35"/>
          <p:cNvPicPr preferRelativeResize="0"/>
          <p:nvPr/>
        </p:nvPicPr>
        <p:blipFill rotWithShape="1">
          <a:blip r:embed="rId2">
            <a:alphaModFix/>
          </a:blip>
          <a:srcRect/>
          <a:stretch/>
        </p:blipFill>
        <p:spPr>
          <a:xfrm>
            <a:off x="1" y="1"/>
            <a:ext cx="12192004" cy="6858001"/>
          </a:xfrm>
          <a:prstGeom prst="rect">
            <a:avLst/>
          </a:prstGeom>
          <a:noFill/>
          <a:ln>
            <a:noFill/>
          </a:ln>
        </p:spPr>
      </p:pic>
    </p:spTree>
    <p:extLst>
      <p:ext uri="{BB962C8B-B14F-4D97-AF65-F5344CB8AC3E}">
        <p14:creationId xmlns:p14="http://schemas.microsoft.com/office/powerpoint/2010/main" val="38641442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Locked Slides - Dark - 3">
  <p:cSld name="Locked Slides - Dark - 3">
    <p:spTree>
      <p:nvGrpSpPr>
        <p:cNvPr id="1" name="Shape 2261"/>
        <p:cNvGrpSpPr/>
        <p:nvPr/>
      </p:nvGrpSpPr>
      <p:grpSpPr>
        <a:xfrm>
          <a:off x="0" y="0"/>
          <a:ext cx="0" cy="0"/>
          <a:chOff x="0" y="0"/>
          <a:chExt cx="0" cy="0"/>
        </a:xfrm>
      </p:grpSpPr>
      <p:pic>
        <p:nvPicPr>
          <p:cNvPr id="2262" name="Google Shape;2262;p36"/>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29849666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Locked Slides - Dark - 4">
  <p:cSld name="Locked Slides - Dark - 4">
    <p:spTree>
      <p:nvGrpSpPr>
        <p:cNvPr id="1" name="Shape 2263"/>
        <p:cNvGrpSpPr/>
        <p:nvPr/>
      </p:nvGrpSpPr>
      <p:grpSpPr>
        <a:xfrm>
          <a:off x="0" y="0"/>
          <a:ext cx="0" cy="0"/>
          <a:chOff x="0" y="0"/>
          <a:chExt cx="0" cy="0"/>
        </a:xfrm>
      </p:grpSpPr>
      <p:pic>
        <p:nvPicPr>
          <p:cNvPr id="2264" name="Google Shape;2264;p37"/>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217861568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Locked Slides - Dark - 5">
  <p:cSld name="Locked Slides - Dark - 5">
    <p:spTree>
      <p:nvGrpSpPr>
        <p:cNvPr id="1" name="Shape 2265"/>
        <p:cNvGrpSpPr/>
        <p:nvPr/>
      </p:nvGrpSpPr>
      <p:grpSpPr>
        <a:xfrm>
          <a:off x="0" y="0"/>
          <a:ext cx="0" cy="0"/>
          <a:chOff x="0" y="0"/>
          <a:chExt cx="0" cy="0"/>
        </a:xfrm>
      </p:grpSpPr>
      <p:pic>
        <p:nvPicPr>
          <p:cNvPr id="2266" name="Google Shape;2266;p38"/>
          <p:cNvPicPr preferRelativeResize="0"/>
          <p:nvPr/>
        </p:nvPicPr>
        <p:blipFill rotWithShape="1">
          <a:blip r:embed="rId2">
            <a:alphaModFix/>
          </a:blip>
          <a:srcRect/>
          <a:stretch/>
        </p:blipFill>
        <p:spPr>
          <a:xfrm>
            <a:off x="1" y="13"/>
            <a:ext cx="12192004" cy="6857987"/>
          </a:xfrm>
          <a:prstGeom prst="rect">
            <a:avLst/>
          </a:prstGeom>
          <a:noFill/>
          <a:ln>
            <a:noFill/>
          </a:ln>
        </p:spPr>
      </p:pic>
      <p:pic>
        <p:nvPicPr>
          <p:cNvPr id="2267" name="Google Shape;2267;p38"/>
          <p:cNvPicPr preferRelativeResize="0"/>
          <p:nvPr/>
        </p:nvPicPr>
        <p:blipFill rotWithShape="1">
          <a:blip r:embed="rId3">
            <a:alphaModFix/>
          </a:blip>
          <a:srcRect l="11925" r="11925"/>
          <a:stretch/>
        </p:blipFill>
        <p:spPr>
          <a:xfrm>
            <a:off x="8986733" y="5833734"/>
            <a:ext cx="1332000" cy="341567"/>
          </a:xfrm>
          <a:prstGeom prst="rect">
            <a:avLst/>
          </a:prstGeom>
          <a:noFill/>
          <a:ln>
            <a:noFill/>
          </a:ln>
        </p:spPr>
      </p:pic>
      <p:sp>
        <p:nvSpPr>
          <p:cNvPr id="2268" name="Google Shape;2268;p38"/>
          <p:cNvSpPr/>
          <p:nvPr/>
        </p:nvSpPr>
        <p:spPr>
          <a:xfrm rot="10800000">
            <a:off x="8628567" y="6518633"/>
            <a:ext cx="1152400" cy="341600"/>
          </a:xfrm>
          <a:prstGeom prst="rect">
            <a:avLst/>
          </a:prstGeom>
          <a:gradFill>
            <a:gsLst>
              <a:gs pos="0">
                <a:srgbClr val="969696"/>
              </a:gs>
              <a:gs pos="100000">
                <a:srgbClr val="000000"/>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269" name="Google Shape;2269;p38"/>
          <p:cNvSpPr/>
          <p:nvPr/>
        </p:nvSpPr>
        <p:spPr>
          <a:xfrm>
            <a:off x="7851667" y="6172267"/>
            <a:ext cx="1258000" cy="341600"/>
          </a:xfrm>
          <a:prstGeom prst="rect">
            <a:avLst/>
          </a:prstGeom>
          <a:gradFill>
            <a:gsLst>
              <a:gs pos="0">
                <a:srgbClr val="000000"/>
              </a:gs>
              <a:gs pos="100000">
                <a:srgbClr val="83A00A"/>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270" name="Google Shape;2270;p38"/>
          <p:cNvSpPr/>
          <p:nvPr/>
        </p:nvSpPr>
        <p:spPr>
          <a:xfrm rot="10800000">
            <a:off x="7217700" y="6518633"/>
            <a:ext cx="1120000" cy="341600"/>
          </a:xfrm>
          <a:prstGeom prst="rect">
            <a:avLst/>
          </a:prstGeom>
          <a:gradFill>
            <a:gsLst>
              <a:gs pos="0">
                <a:srgbClr val="000000"/>
              </a:gs>
              <a:gs pos="100000">
                <a:srgbClr val="006DAE"/>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271" name="Google Shape;2271;p38"/>
          <p:cNvSpPr/>
          <p:nvPr/>
        </p:nvSpPr>
        <p:spPr>
          <a:xfrm>
            <a:off x="10426125" y="5833701"/>
            <a:ext cx="1576800" cy="341600"/>
          </a:xfrm>
          <a:prstGeom prst="rect">
            <a:avLst/>
          </a:prstGeom>
          <a:gradFill>
            <a:gsLst>
              <a:gs pos="0">
                <a:srgbClr val="000000"/>
              </a:gs>
              <a:gs pos="100000">
                <a:srgbClr val="83A00A"/>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272" name="Google Shape;2272;p38"/>
          <p:cNvSpPr/>
          <p:nvPr/>
        </p:nvSpPr>
        <p:spPr>
          <a:xfrm rot="10800000">
            <a:off x="10257432" y="6518633"/>
            <a:ext cx="1274000" cy="341600"/>
          </a:xfrm>
          <a:prstGeom prst="rect">
            <a:avLst/>
          </a:prstGeom>
          <a:gradFill>
            <a:gsLst>
              <a:gs pos="0">
                <a:srgbClr val="000000"/>
              </a:gs>
              <a:gs pos="100000">
                <a:srgbClr val="006DAE"/>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273" name="Google Shape;2273;p38"/>
          <p:cNvSpPr/>
          <p:nvPr/>
        </p:nvSpPr>
        <p:spPr>
          <a:xfrm rot="10800000">
            <a:off x="9607400" y="6176167"/>
            <a:ext cx="1446800" cy="341600"/>
          </a:xfrm>
          <a:prstGeom prst="rect">
            <a:avLst/>
          </a:prstGeom>
          <a:gradFill>
            <a:gsLst>
              <a:gs pos="0">
                <a:srgbClr val="000000"/>
              </a:gs>
              <a:gs pos="50000">
                <a:srgbClr val="B7B7B7"/>
              </a:gs>
              <a:gs pos="100000">
                <a:srgbClr val="23232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274" name="Google Shape;2274;p38"/>
          <p:cNvSpPr/>
          <p:nvPr/>
        </p:nvSpPr>
        <p:spPr>
          <a:xfrm>
            <a:off x="6085969" y="5823852"/>
            <a:ext cx="6106121" cy="1046187"/>
          </a:xfrm>
          <a:custGeom>
            <a:avLst/>
            <a:gdLst/>
            <a:ahLst/>
            <a:cxnLst/>
            <a:rect l="l" t="t" r="r" b="b"/>
            <a:pathLst>
              <a:path w="285022" h="48834" extrusionOk="0">
                <a:moveTo>
                  <a:pt x="7347" y="823"/>
                </a:moveTo>
                <a:lnTo>
                  <a:pt x="7347" y="15866"/>
                </a:lnTo>
                <a:lnTo>
                  <a:pt x="5605" y="15866"/>
                </a:lnTo>
                <a:lnTo>
                  <a:pt x="5605" y="9469"/>
                </a:lnTo>
                <a:lnTo>
                  <a:pt x="5099" y="15866"/>
                </a:lnTo>
                <a:lnTo>
                  <a:pt x="3167" y="15866"/>
                </a:lnTo>
                <a:lnTo>
                  <a:pt x="2629" y="9469"/>
                </a:lnTo>
                <a:lnTo>
                  <a:pt x="2629" y="15866"/>
                </a:lnTo>
                <a:lnTo>
                  <a:pt x="918" y="15866"/>
                </a:lnTo>
                <a:lnTo>
                  <a:pt x="918" y="823"/>
                </a:lnTo>
                <a:lnTo>
                  <a:pt x="3705" y="823"/>
                </a:lnTo>
                <a:lnTo>
                  <a:pt x="4117" y="5954"/>
                </a:lnTo>
                <a:lnTo>
                  <a:pt x="4529" y="823"/>
                </a:lnTo>
                <a:close/>
                <a:moveTo>
                  <a:pt x="14821" y="823"/>
                </a:moveTo>
                <a:lnTo>
                  <a:pt x="14821" y="15866"/>
                </a:lnTo>
                <a:lnTo>
                  <a:pt x="13079" y="15866"/>
                </a:lnTo>
                <a:lnTo>
                  <a:pt x="13079" y="9469"/>
                </a:lnTo>
                <a:lnTo>
                  <a:pt x="12573" y="15866"/>
                </a:lnTo>
                <a:lnTo>
                  <a:pt x="10641" y="15866"/>
                </a:lnTo>
                <a:lnTo>
                  <a:pt x="10134" y="9469"/>
                </a:lnTo>
                <a:lnTo>
                  <a:pt x="10134" y="15866"/>
                </a:lnTo>
                <a:lnTo>
                  <a:pt x="8392" y="15866"/>
                </a:lnTo>
                <a:lnTo>
                  <a:pt x="8392" y="823"/>
                </a:lnTo>
                <a:lnTo>
                  <a:pt x="11179" y="823"/>
                </a:lnTo>
                <a:lnTo>
                  <a:pt x="11591" y="5954"/>
                </a:lnTo>
                <a:lnTo>
                  <a:pt x="12034" y="823"/>
                </a:lnTo>
                <a:close/>
                <a:moveTo>
                  <a:pt x="22295" y="823"/>
                </a:moveTo>
                <a:lnTo>
                  <a:pt x="22295" y="15866"/>
                </a:lnTo>
                <a:lnTo>
                  <a:pt x="20553" y="15866"/>
                </a:lnTo>
                <a:lnTo>
                  <a:pt x="20553" y="9469"/>
                </a:lnTo>
                <a:lnTo>
                  <a:pt x="20047" y="15866"/>
                </a:lnTo>
                <a:lnTo>
                  <a:pt x="18115" y="15866"/>
                </a:lnTo>
                <a:lnTo>
                  <a:pt x="17608" y="9469"/>
                </a:lnTo>
                <a:lnTo>
                  <a:pt x="17608" y="15866"/>
                </a:lnTo>
                <a:lnTo>
                  <a:pt x="15866" y="15866"/>
                </a:lnTo>
                <a:lnTo>
                  <a:pt x="15866" y="823"/>
                </a:lnTo>
                <a:lnTo>
                  <a:pt x="18653" y="823"/>
                </a:lnTo>
                <a:lnTo>
                  <a:pt x="19096" y="5954"/>
                </a:lnTo>
                <a:lnTo>
                  <a:pt x="19508" y="823"/>
                </a:lnTo>
                <a:close/>
                <a:moveTo>
                  <a:pt x="29769" y="823"/>
                </a:moveTo>
                <a:lnTo>
                  <a:pt x="29769" y="15866"/>
                </a:lnTo>
                <a:lnTo>
                  <a:pt x="28059" y="15866"/>
                </a:lnTo>
                <a:lnTo>
                  <a:pt x="28059" y="9469"/>
                </a:lnTo>
                <a:lnTo>
                  <a:pt x="27520" y="15866"/>
                </a:lnTo>
                <a:lnTo>
                  <a:pt x="25589" y="15866"/>
                </a:lnTo>
                <a:lnTo>
                  <a:pt x="25082" y="9469"/>
                </a:lnTo>
                <a:lnTo>
                  <a:pt x="25082" y="15866"/>
                </a:lnTo>
                <a:lnTo>
                  <a:pt x="23340" y="15866"/>
                </a:lnTo>
                <a:lnTo>
                  <a:pt x="23340" y="823"/>
                </a:lnTo>
                <a:lnTo>
                  <a:pt x="26159" y="823"/>
                </a:lnTo>
                <a:lnTo>
                  <a:pt x="26570" y="5954"/>
                </a:lnTo>
                <a:lnTo>
                  <a:pt x="26982" y="823"/>
                </a:lnTo>
                <a:close/>
                <a:moveTo>
                  <a:pt x="37243" y="823"/>
                </a:moveTo>
                <a:lnTo>
                  <a:pt x="37243" y="15866"/>
                </a:lnTo>
                <a:lnTo>
                  <a:pt x="35533" y="15866"/>
                </a:lnTo>
                <a:lnTo>
                  <a:pt x="35533" y="9469"/>
                </a:lnTo>
                <a:lnTo>
                  <a:pt x="34994" y="15866"/>
                </a:lnTo>
                <a:lnTo>
                  <a:pt x="33094" y="15866"/>
                </a:lnTo>
                <a:lnTo>
                  <a:pt x="32556" y="9469"/>
                </a:lnTo>
                <a:lnTo>
                  <a:pt x="32556" y="15866"/>
                </a:lnTo>
                <a:lnTo>
                  <a:pt x="30814" y="15866"/>
                </a:lnTo>
                <a:lnTo>
                  <a:pt x="30814" y="823"/>
                </a:lnTo>
                <a:lnTo>
                  <a:pt x="33633" y="823"/>
                </a:lnTo>
                <a:lnTo>
                  <a:pt x="34044" y="5954"/>
                </a:lnTo>
                <a:lnTo>
                  <a:pt x="34456" y="823"/>
                </a:lnTo>
                <a:close/>
                <a:moveTo>
                  <a:pt x="44748" y="823"/>
                </a:moveTo>
                <a:lnTo>
                  <a:pt x="44748" y="15866"/>
                </a:lnTo>
                <a:lnTo>
                  <a:pt x="43007" y="15866"/>
                </a:lnTo>
                <a:lnTo>
                  <a:pt x="43007" y="9469"/>
                </a:lnTo>
                <a:lnTo>
                  <a:pt x="42468" y="15866"/>
                </a:lnTo>
                <a:lnTo>
                  <a:pt x="40568" y="15866"/>
                </a:lnTo>
                <a:lnTo>
                  <a:pt x="40030" y="9469"/>
                </a:lnTo>
                <a:lnTo>
                  <a:pt x="40030" y="15866"/>
                </a:lnTo>
                <a:lnTo>
                  <a:pt x="38320" y="15866"/>
                </a:lnTo>
                <a:lnTo>
                  <a:pt x="38320" y="823"/>
                </a:lnTo>
                <a:lnTo>
                  <a:pt x="41106" y="823"/>
                </a:lnTo>
                <a:lnTo>
                  <a:pt x="41518" y="5954"/>
                </a:lnTo>
                <a:lnTo>
                  <a:pt x="41930" y="823"/>
                </a:lnTo>
                <a:close/>
                <a:moveTo>
                  <a:pt x="52222" y="823"/>
                </a:moveTo>
                <a:lnTo>
                  <a:pt x="52222" y="15866"/>
                </a:lnTo>
                <a:lnTo>
                  <a:pt x="50480" y="15866"/>
                </a:lnTo>
                <a:lnTo>
                  <a:pt x="50480" y="9469"/>
                </a:lnTo>
                <a:lnTo>
                  <a:pt x="49942" y="15866"/>
                </a:lnTo>
                <a:lnTo>
                  <a:pt x="48042" y="15866"/>
                </a:lnTo>
                <a:lnTo>
                  <a:pt x="47504" y="9469"/>
                </a:lnTo>
                <a:lnTo>
                  <a:pt x="47504" y="15866"/>
                </a:lnTo>
                <a:lnTo>
                  <a:pt x="45793" y="15866"/>
                </a:lnTo>
                <a:lnTo>
                  <a:pt x="45793" y="823"/>
                </a:lnTo>
                <a:lnTo>
                  <a:pt x="48580" y="823"/>
                </a:lnTo>
                <a:lnTo>
                  <a:pt x="48992" y="5954"/>
                </a:lnTo>
                <a:lnTo>
                  <a:pt x="49404" y="823"/>
                </a:lnTo>
                <a:close/>
                <a:moveTo>
                  <a:pt x="59696" y="823"/>
                </a:moveTo>
                <a:lnTo>
                  <a:pt x="59696" y="15866"/>
                </a:lnTo>
                <a:lnTo>
                  <a:pt x="57954" y="15866"/>
                </a:lnTo>
                <a:lnTo>
                  <a:pt x="57954" y="9469"/>
                </a:lnTo>
                <a:lnTo>
                  <a:pt x="57448" y="15866"/>
                </a:lnTo>
                <a:lnTo>
                  <a:pt x="55516" y="15866"/>
                </a:lnTo>
                <a:lnTo>
                  <a:pt x="54978" y="9469"/>
                </a:lnTo>
                <a:lnTo>
                  <a:pt x="54978" y="15866"/>
                </a:lnTo>
                <a:lnTo>
                  <a:pt x="53267" y="15866"/>
                </a:lnTo>
                <a:lnTo>
                  <a:pt x="53267" y="823"/>
                </a:lnTo>
                <a:lnTo>
                  <a:pt x="56054" y="823"/>
                </a:lnTo>
                <a:lnTo>
                  <a:pt x="56466" y="5954"/>
                </a:lnTo>
                <a:lnTo>
                  <a:pt x="56878" y="823"/>
                </a:lnTo>
                <a:close/>
                <a:moveTo>
                  <a:pt x="67170" y="823"/>
                </a:moveTo>
                <a:lnTo>
                  <a:pt x="67170" y="15866"/>
                </a:lnTo>
                <a:lnTo>
                  <a:pt x="65428" y="15866"/>
                </a:lnTo>
                <a:lnTo>
                  <a:pt x="65428" y="9469"/>
                </a:lnTo>
                <a:lnTo>
                  <a:pt x="64922" y="15866"/>
                </a:lnTo>
                <a:lnTo>
                  <a:pt x="62990" y="15866"/>
                </a:lnTo>
                <a:lnTo>
                  <a:pt x="62483" y="9469"/>
                </a:lnTo>
                <a:lnTo>
                  <a:pt x="62483" y="15866"/>
                </a:lnTo>
                <a:lnTo>
                  <a:pt x="60741" y="15866"/>
                </a:lnTo>
                <a:lnTo>
                  <a:pt x="60741" y="823"/>
                </a:lnTo>
                <a:lnTo>
                  <a:pt x="63528" y="823"/>
                </a:lnTo>
                <a:lnTo>
                  <a:pt x="63940" y="5954"/>
                </a:lnTo>
                <a:lnTo>
                  <a:pt x="64383" y="823"/>
                </a:lnTo>
                <a:close/>
                <a:moveTo>
                  <a:pt x="74644" y="823"/>
                </a:moveTo>
                <a:lnTo>
                  <a:pt x="74644" y="15866"/>
                </a:lnTo>
                <a:lnTo>
                  <a:pt x="72902" y="15866"/>
                </a:lnTo>
                <a:lnTo>
                  <a:pt x="72902" y="9469"/>
                </a:lnTo>
                <a:lnTo>
                  <a:pt x="72395" y="15866"/>
                </a:lnTo>
                <a:lnTo>
                  <a:pt x="70464" y="15866"/>
                </a:lnTo>
                <a:lnTo>
                  <a:pt x="69957" y="9469"/>
                </a:lnTo>
                <a:lnTo>
                  <a:pt x="69957" y="15866"/>
                </a:lnTo>
                <a:lnTo>
                  <a:pt x="68215" y="15866"/>
                </a:lnTo>
                <a:lnTo>
                  <a:pt x="68215" y="823"/>
                </a:lnTo>
                <a:lnTo>
                  <a:pt x="71002" y="823"/>
                </a:lnTo>
                <a:lnTo>
                  <a:pt x="71445" y="5954"/>
                </a:lnTo>
                <a:lnTo>
                  <a:pt x="71857" y="823"/>
                </a:lnTo>
                <a:close/>
                <a:moveTo>
                  <a:pt x="82118" y="823"/>
                </a:moveTo>
                <a:lnTo>
                  <a:pt x="82118" y="15866"/>
                </a:lnTo>
                <a:lnTo>
                  <a:pt x="80376" y="15866"/>
                </a:lnTo>
                <a:lnTo>
                  <a:pt x="80376" y="9469"/>
                </a:lnTo>
                <a:lnTo>
                  <a:pt x="79869" y="15866"/>
                </a:lnTo>
                <a:lnTo>
                  <a:pt x="77969" y="15866"/>
                </a:lnTo>
                <a:lnTo>
                  <a:pt x="77431" y="9469"/>
                </a:lnTo>
                <a:lnTo>
                  <a:pt x="77431" y="15866"/>
                </a:lnTo>
                <a:lnTo>
                  <a:pt x="75689" y="15866"/>
                </a:lnTo>
                <a:lnTo>
                  <a:pt x="75689" y="823"/>
                </a:lnTo>
                <a:lnTo>
                  <a:pt x="78508" y="823"/>
                </a:lnTo>
                <a:lnTo>
                  <a:pt x="78919" y="5954"/>
                </a:lnTo>
                <a:lnTo>
                  <a:pt x="79331" y="823"/>
                </a:lnTo>
                <a:close/>
                <a:moveTo>
                  <a:pt x="89623" y="823"/>
                </a:moveTo>
                <a:lnTo>
                  <a:pt x="89623" y="15866"/>
                </a:lnTo>
                <a:lnTo>
                  <a:pt x="87882" y="15866"/>
                </a:lnTo>
                <a:lnTo>
                  <a:pt x="87882" y="9469"/>
                </a:lnTo>
                <a:lnTo>
                  <a:pt x="87343" y="15866"/>
                </a:lnTo>
                <a:lnTo>
                  <a:pt x="85443" y="15866"/>
                </a:lnTo>
                <a:lnTo>
                  <a:pt x="84905" y="9469"/>
                </a:lnTo>
                <a:lnTo>
                  <a:pt x="84905" y="15866"/>
                </a:lnTo>
                <a:lnTo>
                  <a:pt x="83163" y="15866"/>
                </a:lnTo>
                <a:lnTo>
                  <a:pt x="83163" y="823"/>
                </a:lnTo>
                <a:lnTo>
                  <a:pt x="85982" y="823"/>
                </a:lnTo>
                <a:lnTo>
                  <a:pt x="86393" y="5954"/>
                </a:lnTo>
                <a:lnTo>
                  <a:pt x="86805" y="823"/>
                </a:lnTo>
                <a:close/>
                <a:moveTo>
                  <a:pt x="97097" y="823"/>
                </a:moveTo>
                <a:lnTo>
                  <a:pt x="97097" y="15866"/>
                </a:lnTo>
                <a:lnTo>
                  <a:pt x="95356" y="15866"/>
                </a:lnTo>
                <a:lnTo>
                  <a:pt x="95356" y="9469"/>
                </a:lnTo>
                <a:lnTo>
                  <a:pt x="94817" y="15866"/>
                </a:lnTo>
                <a:lnTo>
                  <a:pt x="92917" y="15866"/>
                </a:lnTo>
                <a:lnTo>
                  <a:pt x="92379" y="9469"/>
                </a:lnTo>
                <a:lnTo>
                  <a:pt x="92379" y="15866"/>
                </a:lnTo>
                <a:lnTo>
                  <a:pt x="90637" y="15866"/>
                </a:lnTo>
                <a:lnTo>
                  <a:pt x="90637" y="823"/>
                </a:lnTo>
                <a:lnTo>
                  <a:pt x="93455" y="823"/>
                </a:lnTo>
                <a:lnTo>
                  <a:pt x="93867" y="5954"/>
                </a:lnTo>
                <a:lnTo>
                  <a:pt x="94279" y="823"/>
                </a:lnTo>
                <a:close/>
                <a:moveTo>
                  <a:pt x="104571" y="823"/>
                </a:moveTo>
                <a:lnTo>
                  <a:pt x="104571" y="15866"/>
                </a:lnTo>
                <a:lnTo>
                  <a:pt x="102829" y="15866"/>
                </a:lnTo>
                <a:lnTo>
                  <a:pt x="102829" y="9469"/>
                </a:lnTo>
                <a:lnTo>
                  <a:pt x="102323" y="15866"/>
                </a:lnTo>
                <a:lnTo>
                  <a:pt x="100391" y="15866"/>
                </a:lnTo>
                <a:lnTo>
                  <a:pt x="99853" y="9469"/>
                </a:lnTo>
                <a:lnTo>
                  <a:pt x="99853" y="15866"/>
                </a:lnTo>
                <a:lnTo>
                  <a:pt x="98142" y="15866"/>
                </a:lnTo>
                <a:lnTo>
                  <a:pt x="98142" y="823"/>
                </a:lnTo>
                <a:lnTo>
                  <a:pt x="100929" y="823"/>
                </a:lnTo>
                <a:lnTo>
                  <a:pt x="101341" y="5954"/>
                </a:lnTo>
                <a:lnTo>
                  <a:pt x="101753" y="823"/>
                </a:lnTo>
                <a:close/>
                <a:moveTo>
                  <a:pt x="112045" y="823"/>
                </a:moveTo>
                <a:lnTo>
                  <a:pt x="112045" y="15866"/>
                </a:lnTo>
                <a:lnTo>
                  <a:pt x="110303" y="15866"/>
                </a:lnTo>
                <a:lnTo>
                  <a:pt x="110303" y="9469"/>
                </a:lnTo>
                <a:lnTo>
                  <a:pt x="109797" y="15866"/>
                </a:lnTo>
                <a:lnTo>
                  <a:pt x="107865" y="15866"/>
                </a:lnTo>
                <a:lnTo>
                  <a:pt x="107358" y="9469"/>
                </a:lnTo>
                <a:lnTo>
                  <a:pt x="107358" y="15866"/>
                </a:lnTo>
                <a:lnTo>
                  <a:pt x="105616" y="15866"/>
                </a:lnTo>
                <a:lnTo>
                  <a:pt x="105616" y="823"/>
                </a:lnTo>
                <a:lnTo>
                  <a:pt x="108403" y="823"/>
                </a:lnTo>
                <a:lnTo>
                  <a:pt x="108815" y="5954"/>
                </a:lnTo>
                <a:lnTo>
                  <a:pt x="109258" y="823"/>
                </a:lnTo>
                <a:close/>
                <a:moveTo>
                  <a:pt x="119519" y="823"/>
                </a:moveTo>
                <a:lnTo>
                  <a:pt x="119519" y="15866"/>
                </a:lnTo>
                <a:lnTo>
                  <a:pt x="117777" y="15866"/>
                </a:lnTo>
                <a:lnTo>
                  <a:pt x="117777" y="9469"/>
                </a:lnTo>
                <a:lnTo>
                  <a:pt x="117271" y="15866"/>
                </a:lnTo>
                <a:lnTo>
                  <a:pt x="115339" y="15866"/>
                </a:lnTo>
                <a:lnTo>
                  <a:pt x="114832" y="9469"/>
                </a:lnTo>
                <a:lnTo>
                  <a:pt x="114832" y="15866"/>
                </a:lnTo>
                <a:lnTo>
                  <a:pt x="113090" y="15866"/>
                </a:lnTo>
                <a:lnTo>
                  <a:pt x="113090" y="823"/>
                </a:lnTo>
                <a:lnTo>
                  <a:pt x="115877" y="823"/>
                </a:lnTo>
                <a:lnTo>
                  <a:pt x="116320" y="5954"/>
                </a:lnTo>
                <a:lnTo>
                  <a:pt x="116732" y="823"/>
                </a:lnTo>
                <a:close/>
                <a:moveTo>
                  <a:pt x="126993" y="823"/>
                </a:moveTo>
                <a:lnTo>
                  <a:pt x="126993" y="15866"/>
                </a:lnTo>
                <a:lnTo>
                  <a:pt x="125283" y="15866"/>
                </a:lnTo>
                <a:lnTo>
                  <a:pt x="125283" y="9469"/>
                </a:lnTo>
                <a:lnTo>
                  <a:pt x="124744" y="15866"/>
                </a:lnTo>
                <a:lnTo>
                  <a:pt x="122813" y="15866"/>
                </a:lnTo>
                <a:lnTo>
                  <a:pt x="122306" y="9469"/>
                </a:lnTo>
                <a:lnTo>
                  <a:pt x="122306" y="15866"/>
                </a:lnTo>
                <a:lnTo>
                  <a:pt x="120564" y="15866"/>
                </a:lnTo>
                <a:lnTo>
                  <a:pt x="120564" y="823"/>
                </a:lnTo>
                <a:lnTo>
                  <a:pt x="123351" y="823"/>
                </a:lnTo>
                <a:lnTo>
                  <a:pt x="123794" y="5954"/>
                </a:lnTo>
                <a:lnTo>
                  <a:pt x="124206" y="823"/>
                </a:lnTo>
                <a:close/>
                <a:moveTo>
                  <a:pt x="134467" y="823"/>
                </a:moveTo>
                <a:lnTo>
                  <a:pt x="134467" y="15866"/>
                </a:lnTo>
                <a:lnTo>
                  <a:pt x="132757" y="15866"/>
                </a:lnTo>
                <a:lnTo>
                  <a:pt x="132757" y="9469"/>
                </a:lnTo>
                <a:lnTo>
                  <a:pt x="132218" y="15866"/>
                </a:lnTo>
                <a:lnTo>
                  <a:pt x="130318" y="15866"/>
                </a:lnTo>
                <a:lnTo>
                  <a:pt x="129780" y="9469"/>
                </a:lnTo>
                <a:lnTo>
                  <a:pt x="129780" y="15866"/>
                </a:lnTo>
                <a:lnTo>
                  <a:pt x="128038" y="15866"/>
                </a:lnTo>
                <a:lnTo>
                  <a:pt x="128038" y="823"/>
                </a:lnTo>
                <a:lnTo>
                  <a:pt x="130857" y="823"/>
                </a:lnTo>
                <a:lnTo>
                  <a:pt x="131268" y="5954"/>
                </a:lnTo>
                <a:lnTo>
                  <a:pt x="131680" y="823"/>
                </a:lnTo>
                <a:close/>
                <a:moveTo>
                  <a:pt x="141941" y="823"/>
                </a:moveTo>
                <a:lnTo>
                  <a:pt x="141941" y="15866"/>
                </a:lnTo>
                <a:lnTo>
                  <a:pt x="140231" y="15866"/>
                </a:lnTo>
                <a:lnTo>
                  <a:pt x="140231" y="9469"/>
                </a:lnTo>
                <a:lnTo>
                  <a:pt x="139692" y="15866"/>
                </a:lnTo>
                <a:lnTo>
                  <a:pt x="137792" y="15866"/>
                </a:lnTo>
                <a:lnTo>
                  <a:pt x="137254" y="9469"/>
                </a:lnTo>
                <a:lnTo>
                  <a:pt x="137254" y="15866"/>
                </a:lnTo>
                <a:lnTo>
                  <a:pt x="135512" y="15866"/>
                </a:lnTo>
                <a:lnTo>
                  <a:pt x="135512" y="823"/>
                </a:lnTo>
                <a:lnTo>
                  <a:pt x="138330" y="823"/>
                </a:lnTo>
                <a:lnTo>
                  <a:pt x="138742" y="5954"/>
                </a:lnTo>
                <a:lnTo>
                  <a:pt x="139154" y="823"/>
                </a:lnTo>
                <a:close/>
                <a:moveTo>
                  <a:pt x="149446" y="823"/>
                </a:moveTo>
                <a:lnTo>
                  <a:pt x="149446" y="15866"/>
                </a:lnTo>
                <a:lnTo>
                  <a:pt x="147705" y="15866"/>
                </a:lnTo>
                <a:lnTo>
                  <a:pt x="147705" y="9469"/>
                </a:lnTo>
                <a:lnTo>
                  <a:pt x="147166" y="15866"/>
                </a:lnTo>
                <a:lnTo>
                  <a:pt x="145266" y="15866"/>
                </a:lnTo>
                <a:lnTo>
                  <a:pt x="144728" y="9469"/>
                </a:lnTo>
                <a:lnTo>
                  <a:pt x="144728" y="15866"/>
                </a:lnTo>
                <a:lnTo>
                  <a:pt x="142986" y="15866"/>
                </a:lnTo>
                <a:lnTo>
                  <a:pt x="142986" y="823"/>
                </a:lnTo>
                <a:lnTo>
                  <a:pt x="145804" y="823"/>
                </a:lnTo>
                <a:lnTo>
                  <a:pt x="146216" y="5954"/>
                </a:lnTo>
                <a:lnTo>
                  <a:pt x="146628" y="823"/>
                </a:lnTo>
                <a:close/>
                <a:moveTo>
                  <a:pt x="156920" y="823"/>
                </a:moveTo>
                <a:lnTo>
                  <a:pt x="156920" y="15866"/>
                </a:lnTo>
                <a:lnTo>
                  <a:pt x="155178" y="15866"/>
                </a:lnTo>
                <a:lnTo>
                  <a:pt x="155178" y="9469"/>
                </a:lnTo>
                <a:lnTo>
                  <a:pt x="154640" y="15866"/>
                </a:lnTo>
                <a:lnTo>
                  <a:pt x="152740" y="15866"/>
                </a:lnTo>
                <a:lnTo>
                  <a:pt x="152233" y="9469"/>
                </a:lnTo>
                <a:lnTo>
                  <a:pt x="152233" y="15866"/>
                </a:lnTo>
                <a:lnTo>
                  <a:pt x="150491" y="15866"/>
                </a:lnTo>
                <a:lnTo>
                  <a:pt x="150491" y="823"/>
                </a:lnTo>
                <a:lnTo>
                  <a:pt x="153278" y="823"/>
                </a:lnTo>
                <a:lnTo>
                  <a:pt x="153690" y="5954"/>
                </a:lnTo>
                <a:lnTo>
                  <a:pt x="154133" y="823"/>
                </a:lnTo>
                <a:close/>
                <a:moveTo>
                  <a:pt x="164394" y="823"/>
                </a:moveTo>
                <a:lnTo>
                  <a:pt x="164394" y="15866"/>
                </a:lnTo>
                <a:lnTo>
                  <a:pt x="162652" y="15866"/>
                </a:lnTo>
                <a:lnTo>
                  <a:pt x="162652" y="9469"/>
                </a:lnTo>
                <a:lnTo>
                  <a:pt x="162146" y="15866"/>
                </a:lnTo>
                <a:lnTo>
                  <a:pt x="160214" y="15866"/>
                </a:lnTo>
                <a:lnTo>
                  <a:pt x="159707" y="9469"/>
                </a:lnTo>
                <a:lnTo>
                  <a:pt x="159707" y="15866"/>
                </a:lnTo>
                <a:lnTo>
                  <a:pt x="157965" y="15866"/>
                </a:lnTo>
                <a:lnTo>
                  <a:pt x="157965" y="823"/>
                </a:lnTo>
                <a:lnTo>
                  <a:pt x="160752" y="823"/>
                </a:lnTo>
                <a:lnTo>
                  <a:pt x="161164" y="5954"/>
                </a:lnTo>
                <a:lnTo>
                  <a:pt x="161607" y="823"/>
                </a:lnTo>
                <a:close/>
                <a:moveTo>
                  <a:pt x="171868" y="823"/>
                </a:moveTo>
                <a:lnTo>
                  <a:pt x="171868" y="15866"/>
                </a:lnTo>
                <a:lnTo>
                  <a:pt x="170126" y="15866"/>
                </a:lnTo>
                <a:lnTo>
                  <a:pt x="170126" y="9469"/>
                </a:lnTo>
                <a:lnTo>
                  <a:pt x="169620" y="15866"/>
                </a:lnTo>
                <a:lnTo>
                  <a:pt x="167688" y="15866"/>
                </a:lnTo>
                <a:lnTo>
                  <a:pt x="167181" y="9469"/>
                </a:lnTo>
                <a:lnTo>
                  <a:pt x="167181" y="15866"/>
                </a:lnTo>
                <a:lnTo>
                  <a:pt x="165439" y="15866"/>
                </a:lnTo>
                <a:lnTo>
                  <a:pt x="165439" y="823"/>
                </a:lnTo>
                <a:lnTo>
                  <a:pt x="168226" y="823"/>
                </a:lnTo>
                <a:lnTo>
                  <a:pt x="168638" y="5954"/>
                </a:lnTo>
                <a:lnTo>
                  <a:pt x="169081" y="823"/>
                </a:lnTo>
                <a:close/>
                <a:moveTo>
                  <a:pt x="179342" y="823"/>
                </a:moveTo>
                <a:lnTo>
                  <a:pt x="179342" y="15866"/>
                </a:lnTo>
                <a:lnTo>
                  <a:pt x="177600" y="15866"/>
                </a:lnTo>
                <a:lnTo>
                  <a:pt x="177600" y="9469"/>
                </a:lnTo>
                <a:lnTo>
                  <a:pt x="177093" y="15866"/>
                </a:lnTo>
                <a:lnTo>
                  <a:pt x="175193" y="15866"/>
                </a:lnTo>
                <a:lnTo>
                  <a:pt x="174655" y="9469"/>
                </a:lnTo>
                <a:lnTo>
                  <a:pt x="174655" y="15866"/>
                </a:lnTo>
                <a:lnTo>
                  <a:pt x="172913" y="15866"/>
                </a:lnTo>
                <a:lnTo>
                  <a:pt x="172913" y="823"/>
                </a:lnTo>
                <a:lnTo>
                  <a:pt x="175732" y="823"/>
                </a:lnTo>
                <a:lnTo>
                  <a:pt x="176143" y="5954"/>
                </a:lnTo>
                <a:lnTo>
                  <a:pt x="176555" y="823"/>
                </a:lnTo>
                <a:close/>
                <a:moveTo>
                  <a:pt x="186816" y="823"/>
                </a:moveTo>
                <a:lnTo>
                  <a:pt x="186816" y="15866"/>
                </a:lnTo>
                <a:lnTo>
                  <a:pt x="185106" y="15866"/>
                </a:lnTo>
                <a:lnTo>
                  <a:pt x="185106" y="9469"/>
                </a:lnTo>
                <a:lnTo>
                  <a:pt x="184567" y="15866"/>
                </a:lnTo>
                <a:lnTo>
                  <a:pt x="182667" y="15866"/>
                </a:lnTo>
                <a:lnTo>
                  <a:pt x="182129" y="9469"/>
                </a:lnTo>
                <a:lnTo>
                  <a:pt x="182129" y="15866"/>
                </a:lnTo>
                <a:lnTo>
                  <a:pt x="180387" y="15866"/>
                </a:lnTo>
                <a:lnTo>
                  <a:pt x="180387" y="823"/>
                </a:lnTo>
                <a:lnTo>
                  <a:pt x="183206" y="823"/>
                </a:lnTo>
                <a:lnTo>
                  <a:pt x="183617" y="5954"/>
                </a:lnTo>
                <a:lnTo>
                  <a:pt x="184029" y="823"/>
                </a:lnTo>
                <a:close/>
                <a:moveTo>
                  <a:pt x="194321" y="823"/>
                </a:moveTo>
                <a:lnTo>
                  <a:pt x="194321" y="15866"/>
                </a:lnTo>
                <a:lnTo>
                  <a:pt x="192580" y="15866"/>
                </a:lnTo>
                <a:lnTo>
                  <a:pt x="192580" y="9469"/>
                </a:lnTo>
                <a:lnTo>
                  <a:pt x="192041" y="15866"/>
                </a:lnTo>
                <a:lnTo>
                  <a:pt x="190141" y="15866"/>
                </a:lnTo>
                <a:lnTo>
                  <a:pt x="189603" y="9469"/>
                </a:lnTo>
                <a:lnTo>
                  <a:pt x="189603" y="15866"/>
                </a:lnTo>
                <a:lnTo>
                  <a:pt x="187861" y="15866"/>
                </a:lnTo>
                <a:lnTo>
                  <a:pt x="187861" y="823"/>
                </a:lnTo>
                <a:lnTo>
                  <a:pt x="190679" y="823"/>
                </a:lnTo>
                <a:lnTo>
                  <a:pt x="191091" y="5954"/>
                </a:lnTo>
                <a:lnTo>
                  <a:pt x="191503" y="823"/>
                </a:lnTo>
                <a:close/>
                <a:moveTo>
                  <a:pt x="201795" y="823"/>
                </a:moveTo>
                <a:lnTo>
                  <a:pt x="201795" y="15866"/>
                </a:lnTo>
                <a:lnTo>
                  <a:pt x="200054" y="15866"/>
                </a:lnTo>
                <a:lnTo>
                  <a:pt x="200054" y="9469"/>
                </a:lnTo>
                <a:lnTo>
                  <a:pt x="199515" y="15866"/>
                </a:lnTo>
                <a:lnTo>
                  <a:pt x="197615" y="15866"/>
                </a:lnTo>
                <a:lnTo>
                  <a:pt x="197077" y="9469"/>
                </a:lnTo>
                <a:lnTo>
                  <a:pt x="197077" y="15866"/>
                </a:lnTo>
                <a:lnTo>
                  <a:pt x="195366" y="15866"/>
                </a:lnTo>
                <a:lnTo>
                  <a:pt x="195366" y="823"/>
                </a:lnTo>
                <a:lnTo>
                  <a:pt x="198153" y="823"/>
                </a:lnTo>
                <a:lnTo>
                  <a:pt x="198565" y="5954"/>
                </a:lnTo>
                <a:lnTo>
                  <a:pt x="198977" y="823"/>
                </a:lnTo>
                <a:close/>
                <a:moveTo>
                  <a:pt x="209269" y="823"/>
                </a:moveTo>
                <a:lnTo>
                  <a:pt x="209269" y="15866"/>
                </a:lnTo>
                <a:lnTo>
                  <a:pt x="207527" y="15866"/>
                </a:lnTo>
                <a:lnTo>
                  <a:pt x="207527" y="9469"/>
                </a:lnTo>
                <a:lnTo>
                  <a:pt x="207021" y="15866"/>
                </a:lnTo>
                <a:lnTo>
                  <a:pt x="205089" y="15866"/>
                </a:lnTo>
                <a:lnTo>
                  <a:pt x="204582" y="9469"/>
                </a:lnTo>
                <a:lnTo>
                  <a:pt x="204582" y="15866"/>
                </a:lnTo>
                <a:lnTo>
                  <a:pt x="202840" y="15866"/>
                </a:lnTo>
                <a:lnTo>
                  <a:pt x="202840" y="823"/>
                </a:lnTo>
                <a:lnTo>
                  <a:pt x="205627" y="823"/>
                </a:lnTo>
                <a:lnTo>
                  <a:pt x="206039" y="5954"/>
                </a:lnTo>
                <a:lnTo>
                  <a:pt x="206451" y="823"/>
                </a:lnTo>
                <a:close/>
                <a:moveTo>
                  <a:pt x="216743" y="823"/>
                </a:moveTo>
                <a:lnTo>
                  <a:pt x="216743" y="15866"/>
                </a:lnTo>
                <a:lnTo>
                  <a:pt x="215001" y="15866"/>
                </a:lnTo>
                <a:lnTo>
                  <a:pt x="215001" y="9469"/>
                </a:lnTo>
                <a:lnTo>
                  <a:pt x="214495" y="15866"/>
                </a:lnTo>
                <a:lnTo>
                  <a:pt x="212563" y="15866"/>
                </a:lnTo>
                <a:lnTo>
                  <a:pt x="212056" y="9469"/>
                </a:lnTo>
                <a:lnTo>
                  <a:pt x="212056" y="15866"/>
                </a:lnTo>
                <a:lnTo>
                  <a:pt x="210314" y="15866"/>
                </a:lnTo>
                <a:lnTo>
                  <a:pt x="210314" y="823"/>
                </a:lnTo>
                <a:lnTo>
                  <a:pt x="213101" y="823"/>
                </a:lnTo>
                <a:lnTo>
                  <a:pt x="213513" y="5954"/>
                </a:lnTo>
                <a:lnTo>
                  <a:pt x="213956" y="823"/>
                </a:lnTo>
                <a:close/>
                <a:moveTo>
                  <a:pt x="224217" y="823"/>
                </a:moveTo>
                <a:lnTo>
                  <a:pt x="224217" y="15866"/>
                </a:lnTo>
                <a:lnTo>
                  <a:pt x="222475" y="15866"/>
                </a:lnTo>
                <a:lnTo>
                  <a:pt x="222475" y="9469"/>
                </a:lnTo>
                <a:lnTo>
                  <a:pt x="221969" y="15866"/>
                </a:lnTo>
                <a:lnTo>
                  <a:pt x="220037" y="15866"/>
                </a:lnTo>
                <a:lnTo>
                  <a:pt x="219530" y="9469"/>
                </a:lnTo>
                <a:lnTo>
                  <a:pt x="219530" y="15866"/>
                </a:lnTo>
                <a:lnTo>
                  <a:pt x="217788" y="15866"/>
                </a:lnTo>
                <a:lnTo>
                  <a:pt x="217788" y="823"/>
                </a:lnTo>
                <a:lnTo>
                  <a:pt x="220575" y="823"/>
                </a:lnTo>
                <a:lnTo>
                  <a:pt x="221018" y="5954"/>
                </a:lnTo>
                <a:lnTo>
                  <a:pt x="221430" y="823"/>
                </a:lnTo>
                <a:close/>
                <a:moveTo>
                  <a:pt x="231691" y="823"/>
                </a:moveTo>
                <a:lnTo>
                  <a:pt x="231691" y="15866"/>
                </a:lnTo>
                <a:lnTo>
                  <a:pt x="229981" y="15866"/>
                </a:lnTo>
                <a:lnTo>
                  <a:pt x="229981" y="9469"/>
                </a:lnTo>
                <a:lnTo>
                  <a:pt x="229442" y="15866"/>
                </a:lnTo>
                <a:lnTo>
                  <a:pt x="227542" y="15866"/>
                </a:lnTo>
                <a:lnTo>
                  <a:pt x="227004" y="9469"/>
                </a:lnTo>
                <a:lnTo>
                  <a:pt x="227004" y="15866"/>
                </a:lnTo>
                <a:lnTo>
                  <a:pt x="225262" y="15866"/>
                </a:lnTo>
                <a:lnTo>
                  <a:pt x="225262" y="823"/>
                </a:lnTo>
                <a:lnTo>
                  <a:pt x="228049" y="823"/>
                </a:lnTo>
                <a:lnTo>
                  <a:pt x="228492" y="5954"/>
                </a:lnTo>
                <a:lnTo>
                  <a:pt x="228904" y="823"/>
                </a:lnTo>
                <a:close/>
                <a:moveTo>
                  <a:pt x="239165" y="823"/>
                </a:moveTo>
                <a:lnTo>
                  <a:pt x="239165" y="15866"/>
                </a:lnTo>
                <a:lnTo>
                  <a:pt x="237455" y="15866"/>
                </a:lnTo>
                <a:lnTo>
                  <a:pt x="237455" y="9469"/>
                </a:lnTo>
                <a:lnTo>
                  <a:pt x="236916" y="15866"/>
                </a:lnTo>
                <a:lnTo>
                  <a:pt x="235016" y="15866"/>
                </a:lnTo>
                <a:lnTo>
                  <a:pt x="234478" y="9469"/>
                </a:lnTo>
                <a:lnTo>
                  <a:pt x="234478" y="15866"/>
                </a:lnTo>
                <a:lnTo>
                  <a:pt x="232736" y="15866"/>
                </a:lnTo>
                <a:lnTo>
                  <a:pt x="232736" y="823"/>
                </a:lnTo>
                <a:lnTo>
                  <a:pt x="235555" y="823"/>
                </a:lnTo>
                <a:lnTo>
                  <a:pt x="235966" y="5954"/>
                </a:lnTo>
                <a:lnTo>
                  <a:pt x="236378" y="823"/>
                </a:lnTo>
                <a:close/>
                <a:moveTo>
                  <a:pt x="246670" y="823"/>
                </a:moveTo>
                <a:lnTo>
                  <a:pt x="246670" y="15866"/>
                </a:lnTo>
                <a:lnTo>
                  <a:pt x="244929" y="15866"/>
                </a:lnTo>
                <a:lnTo>
                  <a:pt x="244929" y="9469"/>
                </a:lnTo>
                <a:lnTo>
                  <a:pt x="244390" y="15866"/>
                </a:lnTo>
                <a:lnTo>
                  <a:pt x="242490" y="15866"/>
                </a:lnTo>
                <a:lnTo>
                  <a:pt x="241952" y="9469"/>
                </a:lnTo>
                <a:lnTo>
                  <a:pt x="241952" y="15866"/>
                </a:lnTo>
                <a:lnTo>
                  <a:pt x="240242" y="15866"/>
                </a:lnTo>
                <a:lnTo>
                  <a:pt x="240242" y="823"/>
                </a:lnTo>
                <a:lnTo>
                  <a:pt x="243028" y="823"/>
                </a:lnTo>
                <a:lnTo>
                  <a:pt x="243440" y="5954"/>
                </a:lnTo>
                <a:lnTo>
                  <a:pt x="243852" y="823"/>
                </a:lnTo>
                <a:close/>
                <a:moveTo>
                  <a:pt x="254144" y="823"/>
                </a:moveTo>
                <a:lnTo>
                  <a:pt x="254144" y="15866"/>
                </a:lnTo>
                <a:lnTo>
                  <a:pt x="252402" y="15866"/>
                </a:lnTo>
                <a:lnTo>
                  <a:pt x="252402" y="9469"/>
                </a:lnTo>
                <a:lnTo>
                  <a:pt x="251864" y="15866"/>
                </a:lnTo>
                <a:lnTo>
                  <a:pt x="249964" y="15866"/>
                </a:lnTo>
                <a:lnTo>
                  <a:pt x="249426" y="9469"/>
                </a:lnTo>
                <a:lnTo>
                  <a:pt x="249426" y="15866"/>
                </a:lnTo>
                <a:lnTo>
                  <a:pt x="247715" y="15866"/>
                </a:lnTo>
                <a:lnTo>
                  <a:pt x="247715" y="823"/>
                </a:lnTo>
                <a:lnTo>
                  <a:pt x="250502" y="823"/>
                </a:lnTo>
                <a:lnTo>
                  <a:pt x="250914" y="5954"/>
                </a:lnTo>
                <a:lnTo>
                  <a:pt x="251326" y="823"/>
                </a:lnTo>
                <a:close/>
                <a:moveTo>
                  <a:pt x="261618" y="823"/>
                </a:moveTo>
                <a:lnTo>
                  <a:pt x="261618" y="15866"/>
                </a:lnTo>
                <a:lnTo>
                  <a:pt x="259876" y="15866"/>
                </a:lnTo>
                <a:lnTo>
                  <a:pt x="259876" y="9469"/>
                </a:lnTo>
                <a:lnTo>
                  <a:pt x="259338" y="15866"/>
                </a:lnTo>
                <a:lnTo>
                  <a:pt x="257438" y="15866"/>
                </a:lnTo>
                <a:lnTo>
                  <a:pt x="256899" y="9469"/>
                </a:lnTo>
                <a:lnTo>
                  <a:pt x="256899" y="15866"/>
                </a:lnTo>
                <a:lnTo>
                  <a:pt x="255189" y="15866"/>
                </a:lnTo>
                <a:lnTo>
                  <a:pt x="255189" y="823"/>
                </a:lnTo>
                <a:lnTo>
                  <a:pt x="257976" y="823"/>
                </a:lnTo>
                <a:lnTo>
                  <a:pt x="258388" y="5954"/>
                </a:lnTo>
                <a:lnTo>
                  <a:pt x="258831" y="823"/>
                </a:lnTo>
                <a:close/>
                <a:moveTo>
                  <a:pt x="269092" y="823"/>
                </a:moveTo>
                <a:lnTo>
                  <a:pt x="269092" y="15866"/>
                </a:lnTo>
                <a:lnTo>
                  <a:pt x="267350" y="15866"/>
                </a:lnTo>
                <a:lnTo>
                  <a:pt x="267350" y="9469"/>
                </a:lnTo>
                <a:lnTo>
                  <a:pt x="266844" y="15866"/>
                </a:lnTo>
                <a:lnTo>
                  <a:pt x="264912" y="15866"/>
                </a:lnTo>
                <a:lnTo>
                  <a:pt x="264405" y="9469"/>
                </a:lnTo>
                <a:lnTo>
                  <a:pt x="264405" y="15866"/>
                </a:lnTo>
                <a:lnTo>
                  <a:pt x="262663" y="15866"/>
                </a:lnTo>
                <a:lnTo>
                  <a:pt x="262663" y="823"/>
                </a:lnTo>
                <a:lnTo>
                  <a:pt x="265450" y="823"/>
                </a:lnTo>
                <a:lnTo>
                  <a:pt x="265862" y="5954"/>
                </a:lnTo>
                <a:lnTo>
                  <a:pt x="266305" y="823"/>
                </a:lnTo>
                <a:close/>
                <a:moveTo>
                  <a:pt x="276566" y="823"/>
                </a:moveTo>
                <a:lnTo>
                  <a:pt x="276566" y="15866"/>
                </a:lnTo>
                <a:lnTo>
                  <a:pt x="274824" y="15866"/>
                </a:lnTo>
                <a:lnTo>
                  <a:pt x="274824" y="9469"/>
                </a:lnTo>
                <a:lnTo>
                  <a:pt x="274317" y="15866"/>
                </a:lnTo>
                <a:lnTo>
                  <a:pt x="272386" y="15866"/>
                </a:lnTo>
                <a:lnTo>
                  <a:pt x="271879" y="9469"/>
                </a:lnTo>
                <a:lnTo>
                  <a:pt x="271879" y="15866"/>
                </a:lnTo>
                <a:lnTo>
                  <a:pt x="270137" y="15866"/>
                </a:lnTo>
                <a:lnTo>
                  <a:pt x="270137" y="823"/>
                </a:lnTo>
                <a:lnTo>
                  <a:pt x="272924" y="823"/>
                </a:lnTo>
                <a:lnTo>
                  <a:pt x="273367" y="5954"/>
                </a:lnTo>
                <a:lnTo>
                  <a:pt x="273779" y="823"/>
                </a:lnTo>
                <a:close/>
                <a:moveTo>
                  <a:pt x="284040" y="823"/>
                </a:moveTo>
                <a:lnTo>
                  <a:pt x="284040" y="15866"/>
                </a:lnTo>
                <a:lnTo>
                  <a:pt x="282298" y="15866"/>
                </a:lnTo>
                <a:lnTo>
                  <a:pt x="282298" y="9469"/>
                </a:lnTo>
                <a:lnTo>
                  <a:pt x="281791" y="15866"/>
                </a:lnTo>
                <a:lnTo>
                  <a:pt x="279860" y="15866"/>
                </a:lnTo>
                <a:lnTo>
                  <a:pt x="279353" y="9469"/>
                </a:lnTo>
                <a:lnTo>
                  <a:pt x="279353" y="15866"/>
                </a:lnTo>
                <a:lnTo>
                  <a:pt x="277611" y="15866"/>
                </a:lnTo>
                <a:lnTo>
                  <a:pt x="277611" y="823"/>
                </a:lnTo>
                <a:lnTo>
                  <a:pt x="280430" y="823"/>
                </a:lnTo>
                <a:lnTo>
                  <a:pt x="280841" y="5954"/>
                </a:lnTo>
                <a:lnTo>
                  <a:pt x="281253" y="823"/>
                </a:lnTo>
                <a:close/>
                <a:moveTo>
                  <a:pt x="7347" y="16689"/>
                </a:moveTo>
                <a:lnTo>
                  <a:pt x="7347" y="31732"/>
                </a:lnTo>
                <a:lnTo>
                  <a:pt x="5605" y="31732"/>
                </a:lnTo>
                <a:lnTo>
                  <a:pt x="5605" y="25335"/>
                </a:lnTo>
                <a:lnTo>
                  <a:pt x="5099" y="31732"/>
                </a:lnTo>
                <a:lnTo>
                  <a:pt x="3167" y="31732"/>
                </a:lnTo>
                <a:lnTo>
                  <a:pt x="2629" y="25335"/>
                </a:lnTo>
                <a:lnTo>
                  <a:pt x="2629" y="31732"/>
                </a:lnTo>
                <a:lnTo>
                  <a:pt x="918" y="31732"/>
                </a:lnTo>
                <a:lnTo>
                  <a:pt x="918" y="16689"/>
                </a:lnTo>
                <a:lnTo>
                  <a:pt x="3705" y="16689"/>
                </a:lnTo>
                <a:lnTo>
                  <a:pt x="4117" y="21820"/>
                </a:lnTo>
                <a:lnTo>
                  <a:pt x="4529" y="16689"/>
                </a:lnTo>
                <a:close/>
                <a:moveTo>
                  <a:pt x="14821" y="16689"/>
                </a:moveTo>
                <a:lnTo>
                  <a:pt x="14821" y="31732"/>
                </a:lnTo>
                <a:lnTo>
                  <a:pt x="13079" y="31732"/>
                </a:lnTo>
                <a:lnTo>
                  <a:pt x="13079" y="25335"/>
                </a:lnTo>
                <a:lnTo>
                  <a:pt x="12573" y="31732"/>
                </a:lnTo>
                <a:lnTo>
                  <a:pt x="10641" y="31732"/>
                </a:lnTo>
                <a:lnTo>
                  <a:pt x="10134" y="25335"/>
                </a:lnTo>
                <a:lnTo>
                  <a:pt x="10134" y="31732"/>
                </a:lnTo>
                <a:lnTo>
                  <a:pt x="8392" y="31732"/>
                </a:lnTo>
                <a:lnTo>
                  <a:pt x="8392" y="16689"/>
                </a:lnTo>
                <a:lnTo>
                  <a:pt x="11179" y="16689"/>
                </a:lnTo>
                <a:lnTo>
                  <a:pt x="11591" y="21820"/>
                </a:lnTo>
                <a:lnTo>
                  <a:pt x="12034" y="16689"/>
                </a:lnTo>
                <a:close/>
                <a:moveTo>
                  <a:pt x="22295" y="16689"/>
                </a:moveTo>
                <a:lnTo>
                  <a:pt x="22295" y="31732"/>
                </a:lnTo>
                <a:lnTo>
                  <a:pt x="20553" y="31732"/>
                </a:lnTo>
                <a:lnTo>
                  <a:pt x="20553" y="25335"/>
                </a:lnTo>
                <a:lnTo>
                  <a:pt x="20047" y="31732"/>
                </a:lnTo>
                <a:lnTo>
                  <a:pt x="18115" y="31732"/>
                </a:lnTo>
                <a:lnTo>
                  <a:pt x="17608" y="25335"/>
                </a:lnTo>
                <a:lnTo>
                  <a:pt x="17608" y="31732"/>
                </a:lnTo>
                <a:lnTo>
                  <a:pt x="15866" y="31732"/>
                </a:lnTo>
                <a:lnTo>
                  <a:pt x="15866" y="16689"/>
                </a:lnTo>
                <a:lnTo>
                  <a:pt x="18653" y="16689"/>
                </a:lnTo>
                <a:lnTo>
                  <a:pt x="19096" y="21820"/>
                </a:lnTo>
                <a:lnTo>
                  <a:pt x="19508" y="16689"/>
                </a:lnTo>
                <a:close/>
                <a:moveTo>
                  <a:pt x="29769" y="16689"/>
                </a:moveTo>
                <a:lnTo>
                  <a:pt x="29769" y="31732"/>
                </a:lnTo>
                <a:lnTo>
                  <a:pt x="28059" y="31732"/>
                </a:lnTo>
                <a:lnTo>
                  <a:pt x="28059" y="25335"/>
                </a:lnTo>
                <a:lnTo>
                  <a:pt x="27520" y="31732"/>
                </a:lnTo>
                <a:lnTo>
                  <a:pt x="25589" y="31732"/>
                </a:lnTo>
                <a:lnTo>
                  <a:pt x="25082" y="25335"/>
                </a:lnTo>
                <a:lnTo>
                  <a:pt x="25082" y="31732"/>
                </a:lnTo>
                <a:lnTo>
                  <a:pt x="23340" y="31732"/>
                </a:lnTo>
                <a:lnTo>
                  <a:pt x="23340" y="16689"/>
                </a:lnTo>
                <a:lnTo>
                  <a:pt x="26159" y="16689"/>
                </a:lnTo>
                <a:lnTo>
                  <a:pt x="26570" y="21820"/>
                </a:lnTo>
                <a:lnTo>
                  <a:pt x="26982" y="16689"/>
                </a:lnTo>
                <a:close/>
                <a:moveTo>
                  <a:pt x="37243" y="16689"/>
                </a:moveTo>
                <a:lnTo>
                  <a:pt x="37243" y="31732"/>
                </a:lnTo>
                <a:lnTo>
                  <a:pt x="35533" y="31732"/>
                </a:lnTo>
                <a:lnTo>
                  <a:pt x="35533" y="25335"/>
                </a:lnTo>
                <a:lnTo>
                  <a:pt x="34994" y="31732"/>
                </a:lnTo>
                <a:lnTo>
                  <a:pt x="33094" y="31732"/>
                </a:lnTo>
                <a:lnTo>
                  <a:pt x="32556" y="25335"/>
                </a:lnTo>
                <a:lnTo>
                  <a:pt x="32556" y="31732"/>
                </a:lnTo>
                <a:lnTo>
                  <a:pt x="30814" y="31732"/>
                </a:lnTo>
                <a:lnTo>
                  <a:pt x="30814" y="16689"/>
                </a:lnTo>
                <a:lnTo>
                  <a:pt x="33633" y="16689"/>
                </a:lnTo>
                <a:lnTo>
                  <a:pt x="34044" y="21820"/>
                </a:lnTo>
                <a:lnTo>
                  <a:pt x="34456" y="16689"/>
                </a:lnTo>
                <a:close/>
                <a:moveTo>
                  <a:pt x="44748" y="16689"/>
                </a:moveTo>
                <a:lnTo>
                  <a:pt x="44748" y="31732"/>
                </a:lnTo>
                <a:lnTo>
                  <a:pt x="43007" y="31732"/>
                </a:lnTo>
                <a:lnTo>
                  <a:pt x="43007" y="25335"/>
                </a:lnTo>
                <a:lnTo>
                  <a:pt x="42468" y="31732"/>
                </a:lnTo>
                <a:lnTo>
                  <a:pt x="40568" y="31732"/>
                </a:lnTo>
                <a:lnTo>
                  <a:pt x="40030" y="25335"/>
                </a:lnTo>
                <a:lnTo>
                  <a:pt x="40030" y="31732"/>
                </a:lnTo>
                <a:lnTo>
                  <a:pt x="38320" y="31732"/>
                </a:lnTo>
                <a:lnTo>
                  <a:pt x="38320" y="16689"/>
                </a:lnTo>
                <a:lnTo>
                  <a:pt x="41106" y="16689"/>
                </a:lnTo>
                <a:lnTo>
                  <a:pt x="41518" y="21820"/>
                </a:lnTo>
                <a:lnTo>
                  <a:pt x="41930" y="16689"/>
                </a:lnTo>
                <a:close/>
                <a:moveTo>
                  <a:pt x="52222" y="16689"/>
                </a:moveTo>
                <a:lnTo>
                  <a:pt x="52222" y="31732"/>
                </a:lnTo>
                <a:lnTo>
                  <a:pt x="50480" y="31732"/>
                </a:lnTo>
                <a:lnTo>
                  <a:pt x="50480" y="25335"/>
                </a:lnTo>
                <a:lnTo>
                  <a:pt x="49942" y="31732"/>
                </a:lnTo>
                <a:lnTo>
                  <a:pt x="48042" y="31732"/>
                </a:lnTo>
                <a:lnTo>
                  <a:pt x="47504" y="25335"/>
                </a:lnTo>
                <a:lnTo>
                  <a:pt x="47504" y="31732"/>
                </a:lnTo>
                <a:lnTo>
                  <a:pt x="45793" y="31732"/>
                </a:lnTo>
                <a:lnTo>
                  <a:pt x="45793" y="16689"/>
                </a:lnTo>
                <a:lnTo>
                  <a:pt x="48580" y="16689"/>
                </a:lnTo>
                <a:lnTo>
                  <a:pt x="48992" y="21820"/>
                </a:lnTo>
                <a:lnTo>
                  <a:pt x="49404" y="16689"/>
                </a:lnTo>
                <a:close/>
                <a:moveTo>
                  <a:pt x="59696" y="16689"/>
                </a:moveTo>
                <a:lnTo>
                  <a:pt x="59696" y="31732"/>
                </a:lnTo>
                <a:lnTo>
                  <a:pt x="57954" y="31732"/>
                </a:lnTo>
                <a:lnTo>
                  <a:pt x="57954" y="25335"/>
                </a:lnTo>
                <a:lnTo>
                  <a:pt x="57448" y="31732"/>
                </a:lnTo>
                <a:lnTo>
                  <a:pt x="55516" y="31732"/>
                </a:lnTo>
                <a:lnTo>
                  <a:pt x="54978" y="25335"/>
                </a:lnTo>
                <a:lnTo>
                  <a:pt x="54978" y="31732"/>
                </a:lnTo>
                <a:lnTo>
                  <a:pt x="53267" y="31732"/>
                </a:lnTo>
                <a:lnTo>
                  <a:pt x="53267" y="16689"/>
                </a:lnTo>
                <a:lnTo>
                  <a:pt x="56054" y="16689"/>
                </a:lnTo>
                <a:lnTo>
                  <a:pt x="56466" y="21820"/>
                </a:lnTo>
                <a:lnTo>
                  <a:pt x="56878" y="16689"/>
                </a:lnTo>
                <a:close/>
                <a:moveTo>
                  <a:pt x="67170" y="16689"/>
                </a:moveTo>
                <a:lnTo>
                  <a:pt x="67170" y="31732"/>
                </a:lnTo>
                <a:lnTo>
                  <a:pt x="65428" y="31732"/>
                </a:lnTo>
                <a:lnTo>
                  <a:pt x="65428" y="25335"/>
                </a:lnTo>
                <a:lnTo>
                  <a:pt x="64922" y="31732"/>
                </a:lnTo>
                <a:lnTo>
                  <a:pt x="62990" y="31732"/>
                </a:lnTo>
                <a:lnTo>
                  <a:pt x="62483" y="25335"/>
                </a:lnTo>
                <a:lnTo>
                  <a:pt x="62483" y="31732"/>
                </a:lnTo>
                <a:lnTo>
                  <a:pt x="60741" y="31732"/>
                </a:lnTo>
                <a:lnTo>
                  <a:pt x="60741" y="16689"/>
                </a:lnTo>
                <a:lnTo>
                  <a:pt x="63528" y="16689"/>
                </a:lnTo>
                <a:lnTo>
                  <a:pt x="63940" y="21820"/>
                </a:lnTo>
                <a:lnTo>
                  <a:pt x="64383" y="16689"/>
                </a:lnTo>
                <a:close/>
                <a:moveTo>
                  <a:pt x="74644" y="16689"/>
                </a:moveTo>
                <a:lnTo>
                  <a:pt x="74644" y="31732"/>
                </a:lnTo>
                <a:lnTo>
                  <a:pt x="72902" y="31732"/>
                </a:lnTo>
                <a:lnTo>
                  <a:pt x="72902" y="25335"/>
                </a:lnTo>
                <a:lnTo>
                  <a:pt x="72395" y="31732"/>
                </a:lnTo>
                <a:lnTo>
                  <a:pt x="70464" y="31732"/>
                </a:lnTo>
                <a:lnTo>
                  <a:pt x="69957" y="25335"/>
                </a:lnTo>
                <a:lnTo>
                  <a:pt x="69957" y="31732"/>
                </a:lnTo>
                <a:lnTo>
                  <a:pt x="68215" y="31732"/>
                </a:lnTo>
                <a:lnTo>
                  <a:pt x="68215" y="16689"/>
                </a:lnTo>
                <a:lnTo>
                  <a:pt x="71002" y="16689"/>
                </a:lnTo>
                <a:lnTo>
                  <a:pt x="71445" y="21820"/>
                </a:lnTo>
                <a:lnTo>
                  <a:pt x="71857" y="16689"/>
                </a:lnTo>
                <a:close/>
                <a:moveTo>
                  <a:pt x="82118" y="16689"/>
                </a:moveTo>
                <a:lnTo>
                  <a:pt x="82118" y="31732"/>
                </a:lnTo>
                <a:lnTo>
                  <a:pt x="80376" y="31732"/>
                </a:lnTo>
                <a:lnTo>
                  <a:pt x="80376" y="25335"/>
                </a:lnTo>
                <a:lnTo>
                  <a:pt x="79869" y="31732"/>
                </a:lnTo>
                <a:lnTo>
                  <a:pt x="77969" y="31732"/>
                </a:lnTo>
                <a:lnTo>
                  <a:pt x="77431" y="25335"/>
                </a:lnTo>
                <a:lnTo>
                  <a:pt x="77431" y="31732"/>
                </a:lnTo>
                <a:lnTo>
                  <a:pt x="75689" y="31732"/>
                </a:lnTo>
                <a:lnTo>
                  <a:pt x="75689" y="16689"/>
                </a:lnTo>
                <a:lnTo>
                  <a:pt x="78508" y="16689"/>
                </a:lnTo>
                <a:lnTo>
                  <a:pt x="78919" y="21820"/>
                </a:lnTo>
                <a:lnTo>
                  <a:pt x="79331" y="16689"/>
                </a:lnTo>
                <a:close/>
                <a:moveTo>
                  <a:pt x="89623" y="16689"/>
                </a:moveTo>
                <a:lnTo>
                  <a:pt x="89623" y="31732"/>
                </a:lnTo>
                <a:lnTo>
                  <a:pt x="87882" y="31732"/>
                </a:lnTo>
                <a:lnTo>
                  <a:pt x="87882" y="25335"/>
                </a:lnTo>
                <a:lnTo>
                  <a:pt x="87343" y="31732"/>
                </a:lnTo>
                <a:lnTo>
                  <a:pt x="85443" y="31732"/>
                </a:lnTo>
                <a:lnTo>
                  <a:pt x="84905" y="25335"/>
                </a:lnTo>
                <a:lnTo>
                  <a:pt x="84905" y="31732"/>
                </a:lnTo>
                <a:lnTo>
                  <a:pt x="83163" y="31732"/>
                </a:lnTo>
                <a:lnTo>
                  <a:pt x="83163" y="16689"/>
                </a:lnTo>
                <a:lnTo>
                  <a:pt x="85982" y="16689"/>
                </a:lnTo>
                <a:lnTo>
                  <a:pt x="86393" y="21820"/>
                </a:lnTo>
                <a:lnTo>
                  <a:pt x="86805" y="16689"/>
                </a:lnTo>
                <a:close/>
                <a:moveTo>
                  <a:pt x="97097" y="16689"/>
                </a:moveTo>
                <a:lnTo>
                  <a:pt x="97097" y="31732"/>
                </a:lnTo>
                <a:lnTo>
                  <a:pt x="95356" y="31732"/>
                </a:lnTo>
                <a:lnTo>
                  <a:pt x="95356" y="25335"/>
                </a:lnTo>
                <a:lnTo>
                  <a:pt x="94817" y="31732"/>
                </a:lnTo>
                <a:lnTo>
                  <a:pt x="92917" y="31732"/>
                </a:lnTo>
                <a:lnTo>
                  <a:pt x="92379" y="25335"/>
                </a:lnTo>
                <a:lnTo>
                  <a:pt x="92379" y="31732"/>
                </a:lnTo>
                <a:lnTo>
                  <a:pt x="90637" y="31732"/>
                </a:lnTo>
                <a:lnTo>
                  <a:pt x="90637" y="16689"/>
                </a:lnTo>
                <a:lnTo>
                  <a:pt x="93455" y="16689"/>
                </a:lnTo>
                <a:lnTo>
                  <a:pt x="93867" y="21820"/>
                </a:lnTo>
                <a:lnTo>
                  <a:pt x="94279" y="16689"/>
                </a:lnTo>
                <a:close/>
                <a:moveTo>
                  <a:pt x="104571" y="16689"/>
                </a:moveTo>
                <a:lnTo>
                  <a:pt x="104571" y="31732"/>
                </a:lnTo>
                <a:lnTo>
                  <a:pt x="102829" y="31732"/>
                </a:lnTo>
                <a:lnTo>
                  <a:pt x="102829" y="25335"/>
                </a:lnTo>
                <a:lnTo>
                  <a:pt x="102323" y="31732"/>
                </a:lnTo>
                <a:lnTo>
                  <a:pt x="100391" y="31732"/>
                </a:lnTo>
                <a:lnTo>
                  <a:pt x="99853" y="25335"/>
                </a:lnTo>
                <a:lnTo>
                  <a:pt x="99853" y="31732"/>
                </a:lnTo>
                <a:lnTo>
                  <a:pt x="98142" y="31732"/>
                </a:lnTo>
                <a:lnTo>
                  <a:pt x="98142" y="16689"/>
                </a:lnTo>
                <a:lnTo>
                  <a:pt x="100929" y="16689"/>
                </a:lnTo>
                <a:lnTo>
                  <a:pt x="101341" y="21820"/>
                </a:lnTo>
                <a:lnTo>
                  <a:pt x="101753" y="16689"/>
                </a:lnTo>
                <a:close/>
                <a:moveTo>
                  <a:pt x="112045" y="16689"/>
                </a:moveTo>
                <a:lnTo>
                  <a:pt x="112045" y="31732"/>
                </a:lnTo>
                <a:lnTo>
                  <a:pt x="110303" y="31732"/>
                </a:lnTo>
                <a:lnTo>
                  <a:pt x="110303" y="25335"/>
                </a:lnTo>
                <a:lnTo>
                  <a:pt x="109797" y="31732"/>
                </a:lnTo>
                <a:lnTo>
                  <a:pt x="107865" y="31732"/>
                </a:lnTo>
                <a:lnTo>
                  <a:pt x="107358" y="25335"/>
                </a:lnTo>
                <a:lnTo>
                  <a:pt x="107358" y="31732"/>
                </a:lnTo>
                <a:lnTo>
                  <a:pt x="105616" y="31732"/>
                </a:lnTo>
                <a:lnTo>
                  <a:pt x="105616" y="16689"/>
                </a:lnTo>
                <a:lnTo>
                  <a:pt x="108403" y="16689"/>
                </a:lnTo>
                <a:lnTo>
                  <a:pt x="108815" y="21820"/>
                </a:lnTo>
                <a:lnTo>
                  <a:pt x="109258" y="16689"/>
                </a:lnTo>
                <a:close/>
                <a:moveTo>
                  <a:pt x="119519" y="16689"/>
                </a:moveTo>
                <a:lnTo>
                  <a:pt x="119519" y="31732"/>
                </a:lnTo>
                <a:lnTo>
                  <a:pt x="117777" y="31732"/>
                </a:lnTo>
                <a:lnTo>
                  <a:pt x="117777" y="25335"/>
                </a:lnTo>
                <a:lnTo>
                  <a:pt x="117271" y="31732"/>
                </a:lnTo>
                <a:lnTo>
                  <a:pt x="115339" y="31732"/>
                </a:lnTo>
                <a:lnTo>
                  <a:pt x="114832" y="25335"/>
                </a:lnTo>
                <a:lnTo>
                  <a:pt x="114832" y="31732"/>
                </a:lnTo>
                <a:lnTo>
                  <a:pt x="113090" y="31732"/>
                </a:lnTo>
                <a:lnTo>
                  <a:pt x="113090" y="16689"/>
                </a:lnTo>
                <a:lnTo>
                  <a:pt x="115877" y="16689"/>
                </a:lnTo>
                <a:lnTo>
                  <a:pt x="116320" y="21820"/>
                </a:lnTo>
                <a:lnTo>
                  <a:pt x="116732" y="16689"/>
                </a:lnTo>
                <a:close/>
                <a:moveTo>
                  <a:pt x="126993" y="16689"/>
                </a:moveTo>
                <a:lnTo>
                  <a:pt x="126993" y="31732"/>
                </a:lnTo>
                <a:lnTo>
                  <a:pt x="125283" y="31732"/>
                </a:lnTo>
                <a:lnTo>
                  <a:pt x="125283" y="25335"/>
                </a:lnTo>
                <a:lnTo>
                  <a:pt x="124744" y="31732"/>
                </a:lnTo>
                <a:lnTo>
                  <a:pt x="122813" y="31732"/>
                </a:lnTo>
                <a:lnTo>
                  <a:pt x="122306" y="25335"/>
                </a:lnTo>
                <a:lnTo>
                  <a:pt x="122306" y="31732"/>
                </a:lnTo>
                <a:lnTo>
                  <a:pt x="120564" y="31732"/>
                </a:lnTo>
                <a:lnTo>
                  <a:pt x="120564" y="16689"/>
                </a:lnTo>
                <a:lnTo>
                  <a:pt x="123351" y="16689"/>
                </a:lnTo>
                <a:lnTo>
                  <a:pt x="123794" y="21820"/>
                </a:lnTo>
                <a:lnTo>
                  <a:pt x="124206" y="16689"/>
                </a:lnTo>
                <a:close/>
                <a:moveTo>
                  <a:pt x="134467" y="16689"/>
                </a:moveTo>
                <a:lnTo>
                  <a:pt x="134467" y="31732"/>
                </a:lnTo>
                <a:lnTo>
                  <a:pt x="132757" y="31732"/>
                </a:lnTo>
                <a:lnTo>
                  <a:pt x="132757" y="25335"/>
                </a:lnTo>
                <a:lnTo>
                  <a:pt x="132218" y="31732"/>
                </a:lnTo>
                <a:lnTo>
                  <a:pt x="130318" y="31732"/>
                </a:lnTo>
                <a:lnTo>
                  <a:pt x="129780" y="25335"/>
                </a:lnTo>
                <a:lnTo>
                  <a:pt x="129780" y="31732"/>
                </a:lnTo>
                <a:lnTo>
                  <a:pt x="128038" y="31732"/>
                </a:lnTo>
                <a:lnTo>
                  <a:pt x="128038" y="16689"/>
                </a:lnTo>
                <a:lnTo>
                  <a:pt x="130857" y="16689"/>
                </a:lnTo>
                <a:lnTo>
                  <a:pt x="131268" y="21820"/>
                </a:lnTo>
                <a:lnTo>
                  <a:pt x="131680" y="16689"/>
                </a:lnTo>
                <a:close/>
                <a:moveTo>
                  <a:pt x="141941" y="16689"/>
                </a:moveTo>
                <a:lnTo>
                  <a:pt x="141941" y="31732"/>
                </a:lnTo>
                <a:lnTo>
                  <a:pt x="140231" y="31732"/>
                </a:lnTo>
                <a:lnTo>
                  <a:pt x="140231" y="25335"/>
                </a:lnTo>
                <a:lnTo>
                  <a:pt x="139692" y="31732"/>
                </a:lnTo>
                <a:lnTo>
                  <a:pt x="137792" y="31732"/>
                </a:lnTo>
                <a:lnTo>
                  <a:pt x="137254" y="25335"/>
                </a:lnTo>
                <a:lnTo>
                  <a:pt x="137254" y="31732"/>
                </a:lnTo>
                <a:lnTo>
                  <a:pt x="135512" y="31732"/>
                </a:lnTo>
                <a:lnTo>
                  <a:pt x="135512" y="16689"/>
                </a:lnTo>
                <a:lnTo>
                  <a:pt x="138330" y="16689"/>
                </a:lnTo>
                <a:lnTo>
                  <a:pt x="138742" y="21820"/>
                </a:lnTo>
                <a:lnTo>
                  <a:pt x="139154" y="16689"/>
                </a:lnTo>
                <a:close/>
                <a:moveTo>
                  <a:pt x="149446" y="16689"/>
                </a:moveTo>
                <a:lnTo>
                  <a:pt x="149446" y="31732"/>
                </a:lnTo>
                <a:lnTo>
                  <a:pt x="147705" y="31732"/>
                </a:lnTo>
                <a:lnTo>
                  <a:pt x="147705" y="25335"/>
                </a:lnTo>
                <a:lnTo>
                  <a:pt x="147166" y="31732"/>
                </a:lnTo>
                <a:lnTo>
                  <a:pt x="145266" y="31732"/>
                </a:lnTo>
                <a:lnTo>
                  <a:pt x="144728" y="25335"/>
                </a:lnTo>
                <a:lnTo>
                  <a:pt x="144728" y="31732"/>
                </a:lnTo>
                <a:lnTo>
                  <a:pt x="142986" y="31732"/>
                </a:lnTo>
                <a:lnTo>
                  <a:pt x="142986" y="16689"/>
                </a:lnTo>
                <a:lnTo>
                  <a:pt x="145804" y="16689"/>
                </a:lnTo>
                <a:lnTo>
                  <a:pt x="146216" y="21820"/>
                </a:lnTo>
                <a:lnTo>
                  <a:pt x="146628" y="16689"/>
                </a:lnTo>
                <a:close/>
                <a:moveTo>
                  <a:pt x="156920" y="16689"/>
                </a:moveTo>
                <a:lnTo>
                  <a:pt x="156920" y="31732"/>
                </a:lnTo>
                <a:lnTo>
                  <a:pt x="155178" y="31732"/>
                </a:lnTo>
                <a:lnTo>
                  <a:pt x="155178" y="25335"/>
                </a:lnTo>
                <a:lnTo>
                  <a:pt x="154640" y="31732"/>
                </a:lnTo>
                <a:lnTo>
                  <a:pt x="152740" y="31732"/>
                </a:lnTo>
                <a:lnTo>
                  <a:pt x="152233" y="25335"/>
                </a:lnTo>
                <a:lnTo>
                  <a:pt x="152233" y="31732"/>
                </a:lnTo>
                <a:lnTo>
                  <a:pt x="150491" y="31732"/>
                </a:lnTo>
                <a:lnTo>
                  <a:pt x="150491" y="16689"/>
                </a:lnTo>
                <a:lnTo>
                  <a:pt x="153278" y="16689"/>
                </a:lnTo>
                <a:lnTo>
                  <a:pt x="153690" y="21820"/>
                </a:lnTo>
                <a:lnTo>
                  <a:pt x="154133" y="16689"/>
                </a:lnTo>
                <a:close/>
                <a:moveTo>
                  <a:pt x="164394" y="16689"/>
                </a:moveTo>
                <a:lnTo>
                  <a:pt x="164394" y="31732"/>
                </a:lnTo>
                <a:lnTo>
                  <a:pt x="162652" y="31732"/>
                </a:lnTo>
                <a:lnTo>
                  <a:pt x="162652" y="25335"/>
                </a:lnTo>
                <a:lnTo>
                  <a:pt x="162146" y="31732"/>
                </a:lnTo>
                <a:lnTo>
                  <a:pt x="160214" y="31732"/>
                </a:lnTo>
                <a:lnTo>
                  <a:pt x="159707" y="25335"/>
                </a:lnTo>
                <a:lnTo>
                  <a:pt x="159707" y="31732"/>
                </a:lnTo>
                <a:lnTo>
                  <a:pt x="157965" y="31732"/>
                </a:lnTo>
                <a:lnTo>
                  <a:pt x="157965" y="16689"/>
                </a:lnTo>
                <a:lnTo>
                  <a:pt x="160752" y="16689"/>
                </a:lnTo>
                <a:lnTo>
                  <a:pt x="161164" y="21820"/>
                </a:lnTo>
                <a:lnTo>
                  <a:pt x="161607" y="16689"/>
                </a:lnTo>
                <a:close/>
                <a:moveTo>
                  <a:pt x="171868" y="16689"/>
                </a:moveTo>
                <a:lnTo>
                  <a:pt x="171868" y="31732"/>
                </a:lnTo>
                <a:lnTo>
                  <a:pt x="170126" y="31732"/>
                </a:lnTo>
                <a:lnTo>
                  <a:pt x="170126" y="25335"/>
                </a:lnTo>
                <a:lnTo>
                  <a:pt x="169620" y="31732"/>
                </a:lnTo>
                <a:lnTo>
                  <a:pt x="167688" y="31732"/>
                </a:lnTo>
                <a:lnTo>
                  <a:pt x="167181" y="25335"/>
                </a:lnTo>
                <a:lnTo>
                  <a:pt x="167181" y="31732"/>
                </a:lnTo>
                <a:lnTo>
                  <a:pt x="165439" y="31732"/>
                </a:lnTo>
                <a:lnTo>
                  <a:pt x="165439" y="16689"/>
                </a:lnTo>
                <a:lnTo>
                  <a:pt x="168226" y="16689"/>
                </a:lnTo>
                <a:lnTo>
                  <a:pt x="168638" y="21820"/>
                </a:lnTo>
                <a:lnTo>
                  <a:pt x="169081" y="16689"/>
                </a:lnTo>
                <a:close/>
                <a:moveTo>
                  <a:pt x="179342" y="16689"/>
                </a:moveTo>
                <a:lnTo>
                  <a:pt x="179342" y="31732"/>
                </a:lnTo>
                <a:lnTo>
                  <a:pt x="177600" y="31732"/>
                </a:lnTo>
                <a:lnTo>
                  <a:pt x="177600" y="25335"/>
                </a:lnTo>
                <a:lnTo>
                  <a:pt x="177093" y="31732"/>
                </a:lnTo>
                <a:lnTo>
                  <a:pt x="175193" y="31732"/>
                </a:lnTo>
                <a:lnTo>
                  <a:pt x="174655" y="25335"/>
                </a:lnTo>
                <a:lnTo>
                  <a:pt x="174655" y="31732"/>
                </a:lnTo>
                <a:lnTo>
                  <a:pt x="172913" y="31732"/>
                </a:lnTo>
                <a:lnTo>
                  <a:pt x="172913" y="16689"/>
                </a:lnTo>
                <a:lnTo>
                  <a:pt x="175732" y="16689"/>
                </a:lnTo>
                <a:lnTo>
                  <a:pt x="176143" y="21820"/>
                </a:lnTo>
                <a:lnTo>
                  <a:pt x="176555" y="16689"/>
                </a:lnTo>
                <a:close/>
                <a:moveTo>
                  <a:pt x="186816" y="16689"/>
                </a:moveTo>
                <a:lnTo>
                  <a:pt x="186816" y="31732"/>
                </a:lnTo>
                <a:lnTo>
                  <a:pt x="185106" y="31732"/>
                </a:lnTo>
                <a:lnTo>
                  <a:pt x="185106" y="25335"/>
                </a:lnTo>
                <a:lnTo>
                  <a:pt x="184567" y="31732"/>
                </a:lnTo>
                <a:lnTo>
                  <a:pt x="182667" y="31732"/>
                </a:lnTo>
                <a:lnTo>
                  <a:pt x="182129" y="25335"/>
                </a:lnTo>
                <a:lnTo>
                  <a:pt x="182129" y="31732"/>
                </a:lnTo>
                <a:lnTo>
                  <a:pt x="180387" y="31732"/>
                </a:lnTo>
                <a:lnTo>
                  <a:pt x="180387" y="16689"/>
                </a:lnTo>
                <a:lnTo>
                  <a:pt x="183206" y="16689"/>
                </a:lnTo>
                <a:lnTo>
                  <a:pt x="183617" y="21820"/>
                </a:lnTo>
                <a:lnTo>
                  <a:pt x="184029" y="16689"/>
                </a:lnTo>
                <a:close/>
                <a:moveTo>
                  <a:pt x="194321" y="16689"/>
                </a:moveTo>
                <a:lnTo>
                  <a:pt x="194321" y="31732"/>
                </a:lnTo>
                <a:lnTo>
                  <a:pt x="192580" y="31732"/>
                </a:lnTo>
                <a:lnTo>
                  <a:pt x="192580" y="25335"/>
                </a:lnTo>
                <a:lnTo>
                  <a:pt x="192041" y="31732"/>
                </a:lnTo>
                <a:lnTo>
                  <a:pt x="190141" y="31732"/>
                </a:lnTo>
                <a:lnTo>
                  <a:pt x="189603" y="25335"/>
                </a:lnTo>
                <a:lnTo>
                  <a:pt x="189603" y="31732"/>
                </a:lnTo>
                <a:lnTo>
                  <a:pt x="187861" y="31732"/>
                </a:lnTo>
                <a:lnTo>
                  <a:pt x="187861" y="16689"/>
                </a:lnTo>
                <a:lnTo>
                  <a:pt x="190679" y="16689"/>
                </a:lnTo>
                <a:lnTo>
                  <a:pt x="191091" y="21820"/>
                </a:lnTo>
                <a:lnTo>
                  <a:pt x="191503" y="16689"/>
                </a:lnTo>
                <a:close/>
                <a:moveTo>
                  <a:pt x="201795" y="16689"/>
                </a:moveTo>
                <a:lnTo>
                  <a:pt x="201795" y="31732"/>
                </a:lnTo>
                <a:lnTo>
                  <a:pt x="200054" y="31732"/>
                </a:lnTo>
                <a:lnTo>
                  <a:pt x="200054" y="25335"/>
                </a:lnTo>
                <a:lnTo>
                  <a:pt x="199515" y="31732"/>
                </a:lnTo>
                <a:lnTo>
                  <a:pt x="197615" y="31732"/>
                </a:lnTo>
                <a:lnTo>
                  <a:pt x="197077" y="25335"/>
                </a:lnTo>
                <a:lnTo>
                  <a:pt x="197077" y="31732"/>
                </a:lnTo>
                <a:lnTo>
                  <a:pt x="195366" y="31732"/>
                </a:lnTo>
                <a:lnTo>
                  <a:pt x="195366" y="16689"/>
                </a:lnTo>
                <a:lnTo>
                  <a:pt x="198153" y="16689"/>
                </a:lnTo>
                <a:lnTo>
                  <a:pt x="198565" y="21820"/>
                </a:lnTo>
                <a:lnTo>
                  <a:pt x="198977" y="16689"/>
                </a:lnTo>
                <a:close/>
                <a:moveTo>
                  <a:pt x="209269" y="16689"/>
                </a:moveTo>
                <a:lnTo>
                  <a:pt x="209269" y="31732"/>
                </a:lnTo>
                <a:lnTo>
                  <a:pt x="207527" y="31732"/>
                </a:lnTo>
                <a:lnTo>
                  <a:pt x="207527" y="25335"/>
                </a:lnTo>
                <a:lnTo>
                  <a:pt x="207021" y="31732"/>
                </a:lnTo>
                <a:lnTo>
                  <a:pt x="205089" y="31732"/>
                </a:lnTo>
                <a:lnTo>
                  <a:pt x="204582" y="25335"/>
                </a:lnTo>
                <a:lnTo>
                  <a:pt x="204582" y="31732"/>
                </a:lnTo>
                <a:lnTo>
                  <a:pt x="202840" y="31732"/>
                </a:lnTo>
                <a:lnTo>
                  <a:pt x="202840" y="16689"/>
                </a:lnTo>
                <a:lnTo>
                  <a:pt x="205627" y="16689"/>
                </a:lnTo>
                <a:lnTo>
                  <a:pt x="206039" y="21820"/>
                </a:lnTo>
                <a:lnTo>
                  <a:pt x="206451" y="16689"/>
                </a:lnTo>
                <a:close/>
                <a:moveTo>
                  <a:pt x="216743" y="16689"/>
                </a:moveTo>
                <a:lnTo>
                  <a:pt x="216743" y="31732"/>
                </a:lnTo>
                <a:lnTo>
                  <a:pt x="215001" y="31732"/>
                </a:lnTo>
                <a:lnTo>
                  <a:pt x="215001" y="25335"/>
                </a:lnTo>
                <a:lnTo>
                  <a:pt x="214495" y="31732"/>
                </a:lnTo>
                <a:lnTo>
                  <a:pt x="212563" y="31732"/>
                </a:lnTo>
                <a:lnTo>
                  <a:pt x="212056" y="25335"/>
                </a:lnTo>
                <a:lnTo>
                  <a:pt x="212056" y="31732"/>
                </a:lnTo>
                <a:lnTo>
                  <a:pt x="210314" y="31732"/>
                </a:lnTo>
                <a:lnTo>
                  <a:pt x="210314" y="16689"/>
                </a:lnTo>
                <a:lnTo>
                  <a:pt x="213101" y="16689"/>
                </a:lnTo>
                <a:lnTo>
                  <a:pt x="213513" y="21820"/>
                </a:lnTo>
                <a:lnTo>
                  <a:pt x="213956" y="16689"/>
                </a:lnTo>
                <a:close/>
                <a:moveTo>
                  <a:pt x="224217" y="16689"/>
                </a:moveTo>
                <a:lnTo>
                  <a:pt x="224217" y="31732"/>
                </a:lnTo>
                <a:lnTo>
                  <a:pt x="222475" y="31732"/>
                </a:lnTo>
                <a:lnTo>
                  <a:pt x="222475" y="25335"/>
                </a:lnTo>
                <a:lnTo>
                  <a:pt x="221969" y="31732"/>
                </a:lnTo>
                <a:lnTo>
                  <a:pt x="220037" y="31732"/>
                </a:lnTo>
                <a:lnTo>
                  <a:pt x="219530" y="25335"/>
                </a:lnTo>
                <a:lnTo>
                  <a:pt x="219530" y="31732"/>
                </a:lnTo>
                <a:lnTo>
                  <a:pt x="217788" y="31732"/>
                </a:lnTo>
                <a:lnTo>
                  <a:pt x="217788" y="16689"/>
                </a:lnTo>
                <a:lnTo>
                  <a:pt x="220575" y="16689"/>
                </a:lnTo>
                <a:lnTo>
                  <a:pt x="221018" y="21820"/>
                </a:lnTo>
                <a:lnTo>
                  <a:pt x="221430" y="16689"/>
                </a:lnTo>
                <a:close/>
                <a:moveTo>
                  <a:pt x="231691" y="16689"/>
                </a:moveTo>
                <a:lnTo>
                  <a:pt x="231691" y="31732"/>
                </a:lnTo>
                <a:lnTo>
                  <a:pt x="229981" y="31732"/>
                </a:lnTo>
                <a:lnTo>
                  <a:pt x="229981" y="25335"/>
                </a:lnTo>
                <a:lnTo>
                  <a:pt x="229442" y="31732"/>
                </a:lnTo>
                <a:lnTo>
                  <a:pt x="227542" y="31732"/>
                </a:lnTo>
                <a:lnTo>
                  <a:pt x="227004" y="25335"/>
                </a:lnTo>
                <a:lnTo>
                  <a:pt x="227004" y="31732"/>
                </a:lnTo>
                <a:lnTo>
                  <a:pt x="225262" y="31732"/>
                </a:lnTo>
                <a:lnTo>
                  <a:pt x="225262" y="16689"/>
                </a:lnTo>
                <a:lnTo>
                  <a:pt x="228049" y="16689"/>
                </a:lnTo>
                <a:lnTo>
                  <a:pt x="228492" y="21820"/>
                </a:lnTo>
                <a:lnTo>
                  <a:pt x="228904" y="16689"/>
                </a:lnTo>
                <a:close/>
                <a:moveTo>
                  <a:pt x="239165" y="16689"/>
                </a:moveTo>
                <a:lnTo>
                  <a:pt x="239165" y="31732"/>
                </a:lnTo>
                <a:lnTo>
                  <a:pt x="237455" y="31732"/>
                </a:lnTo>
                <a:lnTo>
                  <a:pt x="237455" y="25335"/>
                </a:lnTo>
                <a:lnTo>
                  <a:pt x="236916" y="31732"/>
                </a:lnTo>
                <a:lnTo>
                  <a:pt x="235016" y="31732"/>
                </a:lnTo>
                <a:lnTo>
                  <a:pt x="234478" y="25335"/>
                </a:lnTo>
                <a:lnTo>
                  <a:pt x="234478" y="31732"/>
                </a:lnTo>
                <a:lnTo>
                  <a:pt x="232736" y="31732"/>
                </a:lnTo>
                <a:lnTo>
                  <a:pt x="232736" y="16689"/>
                </a:lnTo>
                <a:lnTo>
                  <a:pt x="235555" y="16689"/>
                </a:lnTo>
                <a:lnTo>
                  <a:pt x="235966" y="21820"/>
                </a:lnTo>
                <a:lnTo>
                  <a:pt x="236378" y="16689"/>
                </a:lnTo>
                <a:close/>
                <a:moveTo>
                  <a:pt x="246670" y="16689"/>
                </a:moveTo>
                <a:lnTo>
                  <a:pt x="246670" y="31732"/>
                </a:lnTo>
                <a:lnTo>
                  <a:pt x="244929" y="31732"/>
                </a:lnTo>
                <a:lnTo>
                  <a:pt x="244929" y="25335"/>
                </a:lnTo>
                <a:lnTo>
                  <a:pt x="244390" y="31732"/>
                </a:lnTo>
                <a:lnTo>
                  <a:pt x="242490" y="31732"/>
                </a:lnTo>
                <a:lnTo>
                  <a:pt x="241952" y="25335"/>
                </a:lnTo>
                <a:lnTo>
                  <a:pt x="241952" y="31732"/>
                </a:lnTo>
                <a:lnTo>
                  <a:pt x="240242" y="31732"/>
                </a:lnTo>
                <a:lnTo>
                  <a:pt x="240242" y="16689"/>
                </a:lnTo>
                <a:lnTo>
                  <a:pt x="243028" y="16689"/>
                </a:lnTo>
                <a:lnTo>
                  <a:pt x="243440" y="21820"/>
                </a:lnTo>
                <a:lnTo>
                  <a:pt x="243852" y="16689"/>
                </a:lnTo>
                <a:close/>
                <a:moveTo>
                  <a:pt x="254144" y="16689"/>
                </a:moveTo>
                <a:lnTo>
                  <a:pt x="254144" y="31732"/>
                </a:lnTo>
                <a:lnTo>
                  <a:pt x="252402" y="31732"/>
                </a:lnTo>
                <a:lnTo>
                  <a:pt x="252402" y="25335"/>
                </a:lnTo>
                <a:lnTo>
                  <a:pt x="251864" y="31732"/>
                </a:lnTo>
                <a:lnTo>
                  <a:pt x="249964" y="31732"/>
                </a:lnTo>
                <a:lnTo>
                  <a:pt x="249426" y="25335"/>
                </a:lnTo>
                <a:lnTo>
                  <a:pt x="249426" y="31732"/>
                </a:lnTo>
                <a:lnTo>
                  <a:pt x="247715" y="31732"/>
                </a:lnTo>
                <a:lnTo>
                  <a:pt x="247715" y="16689"/>
                </a:lnTo>
                <a:lnTo>
                  <a:pt x="250502" y="16689"/>
                </a:lnTo>
                <a:lnTo>
                  <a:pt x="250914" y="21820"/>
                </a:lnTo>
                <a:lnTo>
                  <a:pt x="251326" y="16689"/>
                </a:lnTo>
                <a:close/>
                <a:moveTo>
                  <a:pt x="261618" y="16689"/>
                </a:moveTo>
                <a:lnTo>
                  <a:pt x="261618" y="31732"/>
                </a:lnTo>
                <a:lnTo>
                  <a:pt x="259876" y="31732"/>
                </a:lnTo>
                <a:lnTo>
                  <a:pt x="259876" y="25335"/>
                </a:lnTo>
                <a:lnTo>
                  <a:pt x="259338" y="31732"/>
                </a:lnTo>
                <a:lnTo>
                  <a:pt x="257438" y="31732"/>
                </a:lnTo>
                <a:lnTo>
                  <a:pt x="256899" y="25335"/>
                </a:lnTo>
                <a:lnTo>
                  <a:pt x="256899" y="31732"/>
                </a:lnTo>
                <a:lnTo>
                  <a:pt x="255189" y="31732"/>
                </a:lnTo>
                <a:lnTo>
                  <a:pt x="255189" y="16689"/>
                </a:lnTo>
                <a:lnTo>
                  <a:pt x="257976" y="16689"/>
                </a:lnTo>
                <a:lnTo>
                  <a:pt x="258388" y="21820"/>
                </a:lnTo>
                <a:lnTo>
                  <a:pt x="258831" y="16689"/>
                </a:lnTo>
                <a:close/>
                <a:moveTo>
                  <a:pt x="269092" y="16689"/>
                </a:moveTo>
                <a:lnTo>
                  <a:pt x="269092" y="31732"/>
                </a:lnTo>
                <a:lnTo>
                  <a:pt x="267350" y="31732"/>
                </a:lnTo>
                <a:lnTo>
                  <a:pt x="267350" y="25335"/>
                </a:lnTo>
                <a:lnTo>
                  <a:pt x="266844" y="31732"/>
                </a:lnTo>
                <a:lnTo>
                  <a:pt x="264912" y="31732"/>
                </a:lnTo>
                <a:lnTo>
                  <a:pt x="264405" y="25335"/>
                </a:lnTo>
                <a:lnTo>
                  <a:pt x="264405" y="31732"/>
                </a:lnTo>
                <a:lnTo>
                  <a:pt x="262663" y="31732"/>
                </a:lnTo>
                <a:lnTo>
                  <a:pt x="262663" y="16689"/>
                </a:lnTo>
                <a:lnTo>
                  <a:pt x="265450" y="16689"/>
                </a:lnTo>
                <a:lnTo>
                  <a:pt x="265862" y="21820"/>
                </a:lnTo>
                <a:lnTo>
                  <a:pt x="266305" y="16689"/>
                </a:lnTo>
                <a:close/>
                <a:moveTo>
                  <a:pt x="276566" y="16689"/>
                </a:moveTo>
                <a:lnTo>
                  <a:pt x="276566" y="31732"/>
                </a:lnTo>
                <a:lnTo>
                  <a:pt x="274824" y="31732"/>
                </a:lnTo>
                <a:lnTo>
                  <a:pt x="274824" y="25335"/>
                </a:lnTo>
                <a:lnTo>
                  <a:pt x="274317" y="31732"/>
                </a:lnTo>
                <a:lnTo>
                  <a:pt x="272386" y="31732"/>
                </a:lnTo>
                <a:lnTo>
                  <a:pt x="271879" y="25335"/>
                </a:lnTo>
                <a:lnTo>
                  <a:pt x="271879" y="31732"/>
                </a:lnTo>
                <a:lnTo>
                  <a:pt x="270137" y="31732"/>
                </a:lnTo>
                <a:lnTo>
                  <a:pt x="270137" y="16689"/>
                </a:lnTo>
                <a:lnTo>
                  <a:pt x="272924" y="16689"/>
                </a:lnTo>
                <a:lnTo>
                  <a:pt x="273367" y="21820"/>
                </a:lnTo>
                <a:lnTo>
                  <a:pt x="273779" y="16689"/>
                </a:lnTo>
                <a:close/>
                <a:moveTo>
                  <a:pt x="284040" y="16689"/>
                </a:moveTo>
                <a:lnTo>
                  <a:pt x="284040" y="31732"/>
                </a:lnTo>
                <a:lnTo>
                  <a:pt x="282298" y="31732"/>
                </a:lnTo>
                <a:lnTo>
                  <a:pt x="282298" y="25335"/>
                </a:lnTo>
                <a:lnTo>
                  <a:pt x="281791" y="31732"/>
                </a:lnTo>
                <a:lnTo>
                  <a:pt x="279860" y="31732"/>
                </a:lnTo>
                <a:lnTo>
                  <a:pt x="279353" y="25335"/>
                </a:lnTo>
                <a:lnTo>
                  <a:pt x="279353" y="31732"/>
                </a:lnTo>
                <a:lnTo>
                  <a:pt x="277611" y="31732"/>
                </a:lnTo>
                <a:lnTo>
                  <a:pt x="277611" y="16689"/>
                </a:lnTo>
                <a:lnTo>
                  <a:pt x="280430" y="16689"/>
                </a:lnTo>
                <a:lnTo>
                  <a:pt x="280841" y="21820"/>
                </a:lnTo>
                <a:lnTo>
                  <a:pt x="281253" y="16689"/>
                </a:lnTo>
                <a:close/>
                <a:moveTo>
                  <a:pt x="7347" y="32587"/>
                </a:moveTo>
                <a:lnTo>
                  <a:pt x="7347" y="47598"/>
                </a:lnTo>
                <a:lnTo>
                  <a:pt x="5605" y="47598"/>
                </a:lnTo>
                <a:lnTo>
                  <a:pt x="5605" y="41201"/>
                </a:lnTo>
                <a:lnTo>
                  <a:pt x="5099" y="47598"/>
                </a:lnTo>
                <a:lnTo>
                  <a:pt x="3167" y="47598"/>
                </a:lnTo>
                <a:lnTo>
                  <a:pt x="2629" y="41201"/>
                </a:lnTo>
                <a:lnTo>
                  <a:pt x="2629" y="47598"/>
                </a:lnTo>
                <a:lnTo>
                  <a:pt x="918" y="47598"/>
                </a:lnTo>
                <a:lnTo>
                  <a:pt x="918" y="32587"/>
                </a:lnTo>
                <a:lnTo>
                  <a:pt x="3705" y="32587"/>
                </a:lnTo>
                <a:lnTo>
                  <a:pt x="4117" y="37686"/>
                </a:lnTo>
                <a:lnTo>
                  <a:pt x="4529" y="32587"/>
                </a:lnTo>
                <a:close/>
                <a:moveTo>
                  <a:pt x="14821" y="32587"/>
                </a:moveTo>
                <a:lnTo>
                  <a:pt x="14821" y="47598"/>
                </a:lnTo>
                <a:lnTo>
                  <a:pt x="13079" y="47598"/>
                </a:lnTo>
                <a:lnTo>
                  <a:pt x="13079" y="41201"/>
                </a:lnTo>
                <a:lnTo>
                  <a:pt x="12573" y="47598"/>
                </a:lnTo>
                <a:lnTo>
                  <a:pt x="10641" y="47598"/>
                </a:lnTo>
                <a:lnTo>
                  <a:pt x="10134" y="41201"/>
                </a:lnTo>
                <a:lnTo>
                  <a:pt x="10134" y="47598"/>
                </a:lnTo>
                <a:lnTo>
                  <a:pt x="8392" y="47598"/>
                </a:lnTo>
                <a:lnTo>
                  <a:pt x="8392" y="32587"/>
                </a:lnTo>
                <a:lnTo>
                  <a:pt x="11179" y="32587"/>
                </a:lnTo>
                <a:lnTo>
                  <a:pt x="11591" y="37686"/>
                </a:lnTo>
                <a:lnTo>
                  <a:pt x="12034" y="32587"/>
                </a:lnTo>
                <a:close/>
                <a:moveTo>
                  <a:pt x="22295" y="32587"/>
                </a:moveTo>
                <a:lnTo>
                  <a:pt x="22295" y="47598"/>
                </a:lnTo>
                <a:lnTo>
                  <a:pt x="20553" y="47598"/>
                </a:lnTo>
                <a:lnTo>
                  <a:pt x="20553" y="41201"/>
                </a:lnTo>
                <a:lnTo>
                  <a:pt x="20047" y="47598"/>
                </a:lnTo>
                <a:lnTo>
                  <a:pt x="18115" y="47598"/>
                </a:lnTo>
                <a:lnTo>
                  <a:pt x="17608" y="41201"/>
                </a:lnTo>
                <a:lnTo>
                  <a:pt x="17608" y="47598"/>
                </a:lnTo>
                <a:lnTo>
                  <a:pt x="15866" y="47598"/>
                </a:lnTo>
                <a:lnTo>
                  <a:pt x="15866" y="32587"/>
                </a:lnTo>
                <a:lnTo>
                  <a:pt x="18653" y="32587"/>
                </a:lnTo>
                <a:lnTo>
                  <a:pt x="19096" y="37686"/>
                </a:lnTo>
                <a:lnTo>
                  <a:pt x="19508" y="32587"/>
                </a:lnTo>
                <a:close/>
                <a:moveTo>
                  <a:pt x="29769" y="32587"/>
                </a:moveTo>
                <a:lnTo>
                  <a:pt x="29769" y="47598"/>
                </a:lnTo>
                <a:lnTo>
                  <a:pt x="28059" y="47598"/>
                </a:lnTo>
                <a:lnTo>
                  <a:pt x="28059" y="41201"/>
                </a:lnTo>
                <a:lnTo>
                  <a:pt x="27520" y="47598"/>
                </a:lnTo>
                <a:lnTo>
                  <a:pt x="25589" y="47598"/>
                </a:lnTo>
                <a:lnTo>
                  <a:pt x="25082" y="41201"/>
                </a:lnTo>
                <a:lnTo>
                  <a:pt x="25082" y="47598"/>
                </a:lnTo>
                <a:lnTo>
                  <a:pt x="23340" y="47598"/>
                </a:lnTo>
                <a:lnTo>
                  <a:pt x="23340" y="32587"/>
                </a:lnTo>
                <a:lnTo>
                  <a:pt x="26159" y="32587"/>
                </a:lnTo>
                <a:lnTo>
                  <a:pt x="26570" y="37686"/>
                </a:lnTo>
                <a:lnTo>
                  <a:pt x="26982" y="32587"/>
                </a:lnTo>
                <a:close/>
                <a:moveTo>
                  <a:pt x="37243" y="32587"/>
                </a:moveTo>
                <a:lnTo>
                  <a:pt x="37243" y="47598"/>
                </a:lnTo>
                <a:lnTo>
                  <a:pt x="35533" y="47598"/>
                </a:lnTo>
                <a:lnTo>
                  <a:pt x="35533" y="41201"/>
                </a:lnTo>
                <a:lnTo>
                  <a:pt x="34994" y="47598"/>
                </a:lnTo>
                <a:lnTo>
                  <a:pt x="33094" y="47598"/>
                </a:lnTo>
                <a:lnTo>
                  <a:pt x="32556" y="41201"/>
                </a:lnTo>
                <a:lnTo>
                  <a:pt x="32556" y="47598"/>
                </a:lnTo>
                <a:lnTo>
                  <a:pt x="30814" y="47598"/>
                </a:lnTo>
                <a:lnTo>
                  <a:pt x="30814" y="32587"/>
                </a:lnTo>
                <a:lnTo>
                  <a:pt x="33633" y="32587"/>
                </a:lnTo>
                <a:lnTo>
                  <a:pt x="34044" y="37686"/>
                </a:lnTo>
                <a:lnTo>
                  <a:pt x="34456" y="32587"/>
                </a:lnTo>
                <a:close/>
                <a:moveTo>
                  <a:pt x="44748" y="32587"/>
                </a:moveTo>
                <a:lnTo>
                  <a:pt x="44748" y="47598"/>
                </a:lnTo>
                <a:lnTo>
                  <a:pt x="43007" y="47598"/>
                </a:lnTo>
                <a:lnTo>
                  <a:pt x="43007" y="41201"/>
                </a:lnTo>
                <a:lnTo>
                  <a:pt x="42468" y="47598"/>
                </a:lnTo>
                <a:lnTo>
                  <a:pt x="40568" y="47598"/>
                </a:lnTo>
                <a:lnTo>
                  <a:pt x="40030" y="41201"/>
                </a:lnTo>
                <a:lnTo>
                  <a:pt x="40030" y="47598"/>
                </a:lnTo>
                <a:lnTo>
                  <a:pt x="38320" y="47598"/>
                </a:lnTo>
                <a:lnTo>
                  <a:pt x="38320" y="32587"/>
                </a:lnTo>
                <a:lnTo>
                  <a:pt x="41106" y="32587"/>
                </a:lnTo>
                <a:lnTo>
                  <a:pt x="41518" y="37686"/>
                </a:lnTo>
                <a:lnTo>
                  <a:pt x="41930" y="32587"/>
                </a:lnTo>
                <a:close/>
                <a:moveTo>
                  <a:pt x="52222" y="32587"/>
                </a:moveTo>
                <a:lnTo>
                  <a:pt x="52222" y="47598"/>
                </a:lnTo>
                <a:lnTo>
                  <a:pt x="50480" y="47598"/>
                </a:lnTo>
                <a:lnTo>
                  <a:pt x="50480" y="41201"/>
                </a:lnTo>
                <a:lnTo>
                  <a:pt x="49942" y="47598"/>
                </a:lnTo>
                <a:lnTo>
                  <a:pt x="48042" y="47598"/>
                </a:lnTo>
                <a:lnTo>
                  <a:pt x="47504" y="41201"/>
                </a:lnTo>
                <a:lnTo>
                  <a:pt x="47504" y="47598"/>
                </a:lnTo>
                <a:lnTo>
                  <a:pt x="45793" y="47598"/>
                </a:lnTo>
                <a:lnTo>
                  <a:pt x="45793" y="32587"/>
                </a:lnTo>
                <a:lnTo>
                  <a:pt x="48580" y="32587"/>
                </a:lnTo>
                <a:lnTo>
                  <a:pt x="48992" y="37686"/>
                </a:lnTo>
                <a:lnTo>
                  <a:pt x="49404" y="32587"/>
                </a:lnTo>
                <a:close/>
                <a:moveTo>
                  <a:pt x="59696" y="32587"/>
                </a:moveTo>
                <a:lnTo>
                  <a:pt x="59696" y="47598"/>
                </a:lnTo>
                <a:lnTo>
                  <a:pt x="57954" y="47598"/>
                </a:lnTo>
                <a:lnTo>
                  <a:pt x="57954" y="41201"/>
                </a:lnTo>
                <a:lnTo>
                  <a:pt x="57448" y="47598"/>
                </a:lnTo>
                <a:lnTo>
                  <a:pt x="55516" y="47598"/>
                </a:lnTo>
                <a:lnTo>
                  <a:pt x="54978" y="41201"/>
                </a:lnTo>
                <a:lnTo>
                  <a:pt x="54978" y="47598"/>
                </a:lnTo>
                <a:lnTo>
                  <a:pt x="53267" y="47598"/>
                </a:lnTo>
                <a:lnTo>
                  <a:pt x="53267" y="32587"/>
                </a:lnTo>
                <a:lnTo>
                  <a:pt x="56054" y="32587"/>
                </a:lnTo>
                <a:lnTo>
                  <a:pt x="56466" y="37686"/>
                </a:lnTo>
                <a:lnTo>
                  <a:pt x="56878" y="32587"/>
                </a:lnTo>
                <a:close/>
                <a:moveTo>
                  <a:pt x="67170" y="32587"/>
                </a:moveTo>
                <a:lnTo>
                  <a:pt x="67170" y="47598"/>
                </a:lnTo>
                <a:lnTo>
                  <a:pt x="65428" y="47598"/>
                </a:lnTo>
                <a:lnTo>
                  <a:pt x="65428" y="41201"/>
                </a:lnTo>
                <a:lnTo>
                  <a:pt x="64922" y="47598"/>
                </a:lnTo>
                <a:lnTo>
                  <a:pt x="62990" y="47598"/>
                </a:lnTo>
                <a:lnTo>
                  <a:pt x="62483" y="41201"/>
                </a:lnTo>
                <a:lnTo>
                  <a:pt x="62483" y="47598"/>
                </a:lnTo>
                <a:lnTo>
                  <a:pt x="60741" y="47598"/>
                </a:lnTo>
                <a:lnTo>
                  <a:pt x="60741" y="32587"/>
                </a:lnTo>
                <a:lnTo>
                  <a:pt x="63528" y="32587"/>
                </a:lnTo>
                <a:lnTo>
                  <a:pt x="63940" y="37686"/>
                </a:lnTo>
                <a:lnTo>
                  <a:pt x="64383" y="32587"/>
                </a:lnTo>
                <a:close/>
                <a:moveTo>
                  <a:pt x="74644" y="32587"/>
                </a:moveTo>
                <a:lnTo>
                  <a:pt x="74644" y="47598"/>
                </a:lnTo>
                <a:lnTo>
                  <a:pt x="72902" y="47598"/>
                </a:lnTo>
                <a:lnTo>
                  <a:pt x="72902" y="41201"/>
                </a:lnTo>
                <a:lnTo>
                  <a:pt x="72395" y="47598"/>
                </a:lnTo>
                <a:lnTo>
                  <a:pt x="70464" y="47598"/>
                </a:lnTo>
                <a:lnTo>
                  <a:pt x="69957" y="41201"/>
                </a:lnTo>
                <a:lnTo>
                  <a:pt x="69957" y="47598"/>
                </a:lnTo>
                <a:lnTo>
                  <a:pt x="68215" y="47598"/>
                </a:lnTo>
                <a:lnTo>
                  <a:pt x="68215" y="32587"/>
                </a:lnTo>
                <a:lnTo>
                  <a:pt x="71002" y="32587"/>
                </a:lnTo>
                <a:lnTo>
                  <a:pt x="71445" y="37686"/>
                </a:lnTo>
                <a:lnTo>
                  <a:pt x="71857" y="32587"/>
                </a:lnTo>
                <a:close/>
                <a:moveTo>
                  <a:pt x="82118" y="32587"/>
                </a:moveTo>
                <a:lnTo>
                  <a:pt x="82118" y="47598"/>
                </a:lnTo>
                <a:lnTo>
                  <a:pt x="80376" y="47598"/>
                </a:lnTo>
                <a:lnTo>
                  <a:pt x="80376" y="41201"/>
                </a:lnTo>
                <a:lnTo>
                  <a:pt x="79869" y="47598"/>
                </a:lnTo>
                <a:lnTo>
                  <a:pt x="77969" y="47598"/>
                </a:lnTo>
                <a:lnTo>
                  <a:pt x="77431" y="41201"/>
                </a:lnTo>
                <a:lnTo>
                  <a:pt x="77431" y="47598"/>
                </a:lnTo>
                <a:lnTo>
                  <a:pt x="75689" y="47598"/>
                </a:lnTo>
                <a:lnTo>
                  <a:pt x="75689" y="32587"/>
                </a:lnTo>
                <a:lnTo>
                  <a:pt x="78508" y="32587"/>
                </a:lnTo>
                <a:lnTo>
                  <a:pt x="78919" y="37686"/>
                </a:lnTo>
                <a:lnTo>
                  <a:pt x="79331" y="32587"/>
                </a:lnTo>
                <a:close/>
                <a:moveTo>
                  <a:pt x="89623" y="32587"/>
                </a:moveTo>
                <a:lnTo>
                  <a:pt x="89623" y="47598"/>
                </a:lnTo>
                <a:lnTo>
                  <a:pt x="87882" y="47598"/>
                </a:lnTo>
                <a:lnTo>
                  <a:pt x="87882" y="41201"/>
                </a:lnTo>
                <a:lnTo>
                  <a:pt x="87343" y="47598"/>
                </a:lnTo>
                <a:lnTo>
                  <a:pt x="85443" y="47598"/>
                </a:lnTo>
                <a:lnTo>
                  <a:pt x="84905" y="41201"/>
                </a:lnTo>
                <a:lnTo>
                  <a:pt x="84905" y="47598"/>
                </a:lnTo>
                <a:lnTo>
                  <a:pt x="83163" y="47598"/>
                </a:lnTo>
                <a:lnTo>
                  <a:pt x="83163" y="32587"/>
                </a:lnTo>
                <a:lnTo>
                  <a:pt x="85982" y="32587"/>
                </a:lnTo>
                <a:lnTo>
                  <a:pt x="86393" y="37686"/>
                </a:lnTo>
                <a:lnTo>
                  <a:pt x="86805" y="32587"/>
                </a:lnTo>
                <a:close/>
                <a:moveTo>
                  <a:pt x="97097" y="32587"/>
                </a:moveTo>
                <a:lnTo>
                  <a:pt x="97097" y="47598"/>
                </a:lnTo>
                <a:lnTo>
                  <a:pt x="95356" y="47598"/>
                </a:lnTo>
                <a:lnTo>
                  <a:pt x="95356" y="41201"/>
                </a:lnTo>
                <a:lnTo>
                  <a:pt x="94817" y="47598"/>
                </a:lnTo>
                <a:lnTo>
                  <a:pt x="92917" y="47598"/>
                </a:lnTo>
                <a:lnTo>
                  <a:pt x="92379" y="41201"/>
                </a:lnTo>
                <a:lnTo>
                  <a:pt x="92379" y="47598"/>
                </a:lnTo>
                <a:lnTo>
                  <a:pt x="90637" y="47598"/>
                </a:lnTo>
                <a:lnTo>
                  <a:pt x="90637" y="32587"/>
                </a:lnTo>
                <a:lnTo>
                  <a:pt x="93455" y="32587"/>
                </a:lnTo>
                <a:lnTo>
                  <a:pt x="93867" y="37686"/>
                </a:lnTo>
                <a:lnTo>
                  <a:pt x="94279" y="32587"/>
                </a:lnTo>
                <a:close/>
                <a:moveTo>
                  <a:pt x="104571" y="32587"/>
                </a:moveTo>
                <a:lnTo>
                  <a:pt x="104571" y="47598"/>
                </a:lnTo>
                <a:lnTo>
                  <a:pt x="102829" y="47598"/>
                </a:lnTo>
                <a:lnTo>
                  <a:pt x="102829" y="41201"/>
                </a:lnTo>
                <a:lnTo>
                  <a:pt x="102323" y="47598"/>
                </a:lnTo>
                <a:lnTo>
                  <a:pt x="100391" y="47598"/>
                </a:lnTo>
                <a:lnTo>
                  <a:pt x="99853" y="41201"/>
                </a:lnTo>
                <a:lnTo>
                  <a:pt x="99853" y="47598"/>
                </a:lnTo>
                <a:lnTo>
                  <a:pt x="98142" y="47598"/>
                </a:lnTo>
                <a:lnTo>
                  <a:pt x="98142" y="32587"/>
                </a:lnTo>
                <a:lnTo>
                  <a:pt x="100929" y="32587"/>
                </a:lnTo>
                <a:lnTo>
                  <a:pt x="101341" y="37686"/>
                </a:lnTo>
                <a:lnTo>
                  <a:pt x="101753" y="32587"/>
                </a:lnTo>
                <a:close/>
                <a:moveTo>
                  <a:pt x="112045" y="32587"/>
                </a:moveTo>
                <a:lnTo>
                  <a:pt x="112045" y="47598"/>
                </a:lnTo>
                <a:lnTo>
                  <a:pt x="110303" y="47598"/>
                </a:lnTo>
                <a:lnTo>
                  <a:pt x="110303" y="41201"/>
                </a:lnTo>
                <a:lnTo>
                  <a:pt x="109797" y="47598"/>
                </a:lnTo>
                <a:lnTo>
                  <a:pt x="107865" y="47598"/>
                </a:lnTo>
                <a:lnTo>
                  <a:pt x="107358" y="41201"/>
                </a:lnTo>
                <a:lnTo>
                  <a:pt x="107358" y="47598"/>
                </a:lnTo>
                <a:lnTo>
                  <a:pt x="105616" y="47598"/>
                </a:lnTo>
                <a:lnTo>
                  <a:pt x="105616" y="32587"/>
                </a:lnTo>
                <a:lnTo>
                  <a:pt x="108403" y="32587"/>
                </a:lnTo>
                <a:lnTo>
                  <a:pt x="108815" y="37686"/>
                </a:lnTo>
                <a:lnTo>
                  <a:pt x="109258" y="32587"/>
                </a:lnTo>
                <a:close/>
                <a:moveTo>
                  <a:pt x="119519" y="32587"/>
                </a:moveTo>
                <a:lnTo>
                  <a:pt x="119519" y="47598"/>
                </a:lnTo>
                <a:lnTo>
                  <a:pt x="117777" y="47598"/>
                </a:lnTo>
                <a:lnTo>
                  <a:pt x="117777" y="41201"/>
                </a:lnTo>
                <a:lnTo>
                  <a:pt x="117271" y="47598"/>
                </a:lnTo>
                <a:lnTo>
                  <a:pt x="115339" y="47598"/>
                </a:lnTo>
                <a:lnTo>
                  <a:pt x="114832" y="41201"/>
                </a:lnTo>
                <a:lnTo>
                  <a:pt x="114832" y="47598"/>
                </a:lnTo>
                <a:lnTo>
                  <a:pt x="113090" y="47598"/>
                </a:lnTo>
                <a:lnTo>
                  <a:pt x="113090" y="32587"/>
                </a:lnTo>
                <a:lnTo>
                  <a:pt x="115877" y="32587"/>
                </a:lnTo>
                <a:lnTo>
                  <a:pt x="116320" y="37686"/>
                </a:lnTo>
                <a:lnTo>
                  <a:pt x="116732" y="32587"/>
                </a:lnTo>
                <a:close/>
                <a:moveTo>
                  <a:pt x="126993" y="32587"/>
                </a:moveTo>
                <a:lnTo>
                  <a:pt x="126993" y="47598"/>
                </a:lnTo>
                <a:lnTo>
                  <a:pt x="125283" y="47598"/>
                </a:lnTo>
                <a:lnTo>
                  <a:pt x="125283" y="41201"/>
                </a:lnTo>
                <a:lnTo>
                  <a:pt x="124744" y="47598"/>
                </a:lnTo>
                <a:lnTo>
                  <a:pt x="122813" y="47598"/>
                </a:lnTo>
                <a:lnTo>
                  <a:pt x="122306" y="41201"/>
                </a:lnTo>
                <a:lnTo>
                  <a:pt x="122306" y="47598"/>
                </a:lnTo>
                <a:lnTo>
                  <a:pt x="120564" y="47598"/>
                </a:lnTo>
                <a:lnTo>
                  <a:pt x="120564" y="32587"/>
                </a:lnTo>
                <a:lnTo>
                  <a:pt x="123351" y="32587"/>
                </a:lnTo>
                <a:lnTo>
                  <a:pt x="123794" y="37686"/>
                </a:lnTo>
                <a:lnTo>
                  <a:pt x="124206" y="32587"/>
                </a:lnTo>
                <a:close/>
                <a:moveTo>
                  <a:pt x="134467" y="32587"/>
                </a:moveTo>
                <a:lnTo>
                  <a:pt x="134467" y="47598"/>
                </a:lnTo>
                <a:lnTo>
                  <a:pt x="132757" y="47598"/>
                </a:lnTo>
                <a:lnTo>
                  <a:pt x="132757" y="41201"/>
                </a:lnTo>
                <a:lnTo>
                  <a:pt x="132218" y="47598"/>
                </a:lnTo>
                <a:lnTo>
                  <a:pt x="130318" y="47598"/>
                </a:lnTo>
                <a:lnTo>
                  <a:pt x="129780" y="41201"/>
                </a:lnTo>
                <a:lnTo>
                  <a:pt x="129780" y="47598"/>
                </a:lnTo>
                <a:lnTo>
                  <a:pt x="128038" y="47598"/>
                </a:lnTo>
                <a:lnTo>
                  <a:pt x="128038" y="32587"/>
                </a:lnTo>
                <a:lnTo>
                  <a:pt x="130857" y="32587"/>
                </a:lnTo>
                <a:lnTo>
                  <a:pt x="131268" y="37686"/>
                </a:lnTo>
                <a:lnTo>
                  <a:pt x="131680" y="32587"/>
                </a:lnTo>
                <a:close/>
                <a:moveTo>
                  <a:pt x="141941" y="32587"/>
                </a:moveTo>
                <a:lnTo>
                  <a:pt x="141941" y="47598"/>
                </a:lnTo>
                <a:lnTo>
                  <a:pt x="140231" y="47598"/>
                </a:lnTo>
                <a:lnTo>
                  <a:pt x="140231" y="41201"/>
                </a:lnTo>
                <a:lnTo>
                  <a:pt x="139692" y="47598"/>
                </a:lnTo>
                <a:lnTo>
                  <a:pt x="137792" y="47598"/>
                </a:lnTo>
                <a:lnTo>
                  <a:pt x="137254" y="41201"/>
                </a:lnTo>
                <a:lnTo>
                  <a:pt x="137254" y="47598"/>
                </a:lnTo>
                <a:lnTo>
                  <a:pt x="135512" y="47598"/>
                </a:lnTo>
                <a:lnTo>
                  <a:pt x="135512" y="32587"/>
                </a:lnTo>
                <a:lnTo>
                  <a:pt x="138330" y="32587"/>
                </a:lnTo>
                <a:lnTo>
                  <a:pt x="138742" y="37686"/>
                </a:lnTo>
                <a:lnTo>
                  <a:pt x="139154" y="32587"/>
                </a:lnTo>
                <a:close/>
                <a:moveTo>
                  <a:pt x="149446" y="32587"/>
                </a:moveTo>
                <a:lnTo>
                  <a:pt x="149446" y="47598"/>
                </a:lnTo>
                <a:lnTo>
                  <a:pt x="147705" y="47598"/>
                </a:lnTo>
                <a:lnTo>
                  <a:pt x="147705" y="41201"/>
                </a:lnTo>
                <a:lnTo>
                  <a:pt x="147166" y="47598"/>
                </a:lnTo>
                <a:lnTo>
                  <a:pt x="145266" y="47598"/>
                </a:lnTo>
                <a:lnTo>
                  <a:pt x="144728" y="41201"/>
                </a:lnTo>
                <a:lnTo>
                  <a:pt x="144728" y="47598"/>
                </a:lnTo>
                <a:lnTo>
                  <a:pt x="142986" y="47598"/>
                </a:lnTo>
                <a:lnTo>
                  <a:pt x="142986" y="32587"/>
                </a:lnTo>
                <a:lnTo>
                  <a:pt x="145804" y="32587"/>
                </a:lnTo>
                <a:lnTo>
                  <a:pt x="146216" y="37686"/>
                </a:lnTo>
                <a:lnTo>
                  <a:pt x="146628" y="32587"/>
                </a:lnTo>
                <a:close/>
                <a:moveTo>
                  <a:pt x="156920" y="32587"/>
                </a:moveTo>
                <a:lnTo>
                  <a:pt x="156920" y="47598"/>
                </a:lnTo>
                <a:lnTo>
                  <a:pt x="155178" y="47598"/>
                </a:lnTo>
                <a:lnTo>
                  <a:pt x="155178" y="41201"/>
                </a:lnTo>
                <a:lnTo>
                  <a:pt x="154640" y="47598"/>
                </a:lnTo>
                <a:lnTo>
                  <a:pt x="152740" y="47598"/>
                </a:lnTo>
                <a:lnTo>
                  <a:pt x="152233" y="41201"/>
                </a:lnTo>
                <a:lnTo>
                  <a:pt x="152233" y="47598"/>
                </a:lnTo>
                <a:lnTo>
                  <a:pt x="150491" y="47598"/>
                </a:lnTo>
                <a:lnTo>
                  <a:pt x="150491" y="32587"/>
                </a:lnTo>
                <a:lnTo>
                  <a:pt x="153278" y="32587"/>
                </a:lnTo>
                <a:lnTo>
                  <a:pt x="153690" y="37686"/>
                </a:lnTo>
                <a:lnTo>
                  <a:pt x="154133" y="32587"/>
                </a:lnTo>
                <a:close/>
                <a:moveTo>
                  <a:pt x="164394" y="32587"/>
                </a:moveTo>
                <a:lnTo>
                  <a:pt x="164394" y="47598"/>
                </a:lnTo>
                <a:lnTo>
                  <a:pt x="162652" y="47598"/>
                </a:lnTo>
                <a:lnTo>
                  <a:pt x="162652" y="41201"/>
                </a:lnTo>
                <a:lnTo>
                  <a:pt x="162146" y="47598"/>
                </a:lnTo>
                <a:lnTo>
                  <a:pt x="160214" y="47598"/>
                </a:lnTo>
                <a:lnTo>
                  <a:pt x="159707" y="41201"/>
                </a:lnTo>
                <a:lnTo>
                  <a:pt x="159707" y="47598"/>
                </a:lnTo>
                <a:lnTo>
                  <a:pt x="157965" y="47598"/>
                </a:lnTo>
                <a:lnTo>
                  <a:pt x="157965" y="32587"/>
                </a:lnTo>
                <a:lnTo>
                  <a:pt x="160752" y="32587"/>
                </a:lnTo>
                <a:lnTo>
                  <a:pt x="161164" y="37686"/>
                </a:lnTo>
                <a:lnTo>
                  <a:pt x="161607" y="32587"/>
                </a:lnTo>
                <a:close/>
                <a:moveTo>
                  <a:pt x="171868" y="32587"/>
                </a:moveTo>
                <a:lnTo>
                  <a:pt x="171868" y="47598"/>
                </a:lnTo>
                <a:lnTo>
                  <a:pt x="170126" y="47598"/>
                </a:lnTo>
                <a:lnTo>
                  <a:pt x="170126" y="41201"/>
                </a:lnTo>
                <a:lnTo>
                  <a:pt x="169620" y="47598"/>
                </a:lnTo>
                <a:lnTo>
                  <a:pt x="167688" y="47598"/>
                </a:lnTo>
                <a:lnTo>
                  <a:pt x="167181" y="41201"/>
                </a:lnTo>
                <a:lnTo>
                  <a:pt x="167181" y="47598"/>
                </a:lnTo>
                <a:lnTo>
                  <a:pt x="165439" y="47598"/>
                </a:lnTo>
                <a:lnTo>
                  <a:pt x="165439" y="32587"/>
                </a:lnTo>
                <a:lnTo>
                  <a:pt x="168226" y="32587"/>
                </a:lnTo>
                <a:lnTo>
                  <a:pt x="168638" y="37686"/>
                </a:lnTo>
                <a:lnTo>
                  <a:pt x="169081" y="32587"/>
                </a:lnTo>
                <a:close/>
                <a:moveTo>
                  <a:pt x="179342" y="32587"/>
                </a:moveTo>
                <a:lnTo>
                  <a:pt x="179342" y="47598"/>
                </a:lnTo>
                <a:lnTo>
                  <a:pt x="177600" y="47598"/>
                </a:lnTo>
                <a:lnTo>
                  <a:pt x="177600" y="41201"/>
                </a:lnTo>
                <a:lnTo>
                  <a:pt x="177093" y="47598"/>
                </a:lnTo>
                <a:lnTo>
                  <a:pt x="175193" y="47598"/>
                </a:lnTo>
                <a:lnTo>
                  <a:pt x="174655" y="41201"/>
                </a:lnTo>
                <a:lnTo>
                  <a:pt x="174655" y="47598"/>
                </a:lnTo>
                <a:lnTo>
                  <a:pt x="172913" y="47598"/>
                </a:lnTo>
                <a:lnTo>
                  <a:pt x="172913" y="32587"/>
                </a:lnTo>
                <a:lnTo>
                  <a:pt x="175732" y="32587"/>
                </a:lnTo>
                <a:lnTo>
                  <a:pt x="176143" y="37686"/>
                </a:lnTo>
                <a:lnTo>
                  <a:pt x="176555" y="32587"/>
                </a:lnTo>
                <a:close/>
                <a:moveTo>
                  <a:pt x="186816" y="32587"/>
                </a:moveTo>
                <a:lnTo>
                  <a:pt x="186816" y="47598"/>
                </a:lnTo>
                <a:lnTo>
                  <a:pt x="185106" y="47598"/>
                </a:lnTo>
                <a:lnTo>
                  <a:pt x="185106" y="41201"/>
                </a:lnTo>
                <a:lnTo>
                  <a:pt x="184567" y="47598"/>
                </a:lnTo>
                <a:lnTo>
                  <a:pt x="182667" y="47598"/>
                </a:lnTo>
                <a:lnTo>
                  <a:pt x="182129" y="41201"/>
                </a:lnTo>
                <a:lnTo>
                  <a:pt x="182129" y="47598"/>
                </a:lnTo>
                <a:lnTo>
                  <a:pt x="180387" y="47598"/>
                </a:lnTo>
                <a:lnTo>
                  <a:pt x="180387" y="32587"/>
                </a:lnTo>
                <a:lnTo>
                  <a:pt x="183206" y="32587"/>
                </a:lnTo>
                <a:lnTo>
                  <a:pt x="183617" y="37686"/>
                </a:lnTo>
                <a:lnTo>
                  <a:pt x="184029" y="32587"/>
                </a:lnTo>
                <a:close/>
                <a:moveTo>
                  <a:pt x="194321" y="32587"/>
                </a:moveTo>
                <a:lnTo>
                  <a:pt x="194321" y="47598"/>
                </a:lnTo>
                <a:lnTo>
                  <a:pt x="192580" y="47598"/>
                </a:lnTo>
                <a:lnTo>
                  <a:pt x="192580" y="41201"/>
                </a:lnTo>
                <a:lnTo>
                  <a:pt x="192041" y="47598"/>
                </a:lnTo>
                <a:lnTo>
                  <a:pt x="190141" y="47598"/>
                </a:lnTo>
                <a:lnTo>
                  <a:pt x="189603" y="41201"/>
                </a:lnTo>
                <a:lnTo>
                  <a:pt x="189603" y="47598"/>
                </a:lnTo>
                <a:lnTo>
                  <a:pt x="187861" y="47598"/>
                </a:lnTo>
                <a:lnTo>
                  <a:pt x="187861" y="32587"/>
                </a:lnTo>
                <a:lnTo>
                  <a:pt x="190679" y="32587"/>
                </a:lnTo>
                <a:lnTo>
                  <a:pt x="191091" y="37686"/>
                </a:lnTo>
                <a:lnTo>
                  <a:pt x="191503" y="32587"/>
                </a:lnTo>
                <a:close/>
                <a:moveTo>
                  <a:pt x="201795" y="32587"/>
                </a:moveTo>
                <a:lnTo>
                  <a:pt x="201795" y="47598"/>
                </a:lnTo>
                <a:lnTo>
                  <a:pt x="200054" y="47598"/>
                </a:lnTo>
                <a:lnTo>
                  <a:pt x="200054" y="41201"/>
                </a:lnTo>
                <a:lnTo>
                  <a:pt x="199515" y="47598"/>
                </a:lnTo>
                <a:lnTo>
                  <a:pt x="197615" y="47598"/>
                </a:lnTo>
                <a:lnTo>
                  <a:pt x="197077" y="41201"/>
                </a:lnTo>
                <a:lnTo>
                  <a:pt x="197077" y="47598"/>
                </a:lnTo>
                <a:lnTo>
                  <a:pt x="195366" y="47598"/>
                </a:lnTo>
                <a:lnTo>
                  <a:pt x="195366" y="32587"/>
                </a:lnTo>
                <a:lnTo>
                  <a:pt x="198153" y="32587"/>
                </a:lnTo>
                <a:lnTo>
                  <a:pt x="198565" y="37686"/>
                </a:lnTo>
                <a:lnTo>
                  <a:pt x="198977" y="32587"/>
                </a:lnTo>
                <a:close/>
                <a:moveTo>
                  <a:pt x="209269" y="32587"/>
                </a:moveTo>
                <a:lnTo>
                  <a:pt x="209269" y="47598"/>
                </a:lnTo>
                <a:lnTo>
                  <a:pt x="207527" y="47598"/>
                </a:lnTo>
                <a:lnTo>
                  <a:pt x="207527" y="41201"/>
                </a:lnTo>
                <a:lnTo>
                  <a:pt x="207021" y="47598"/>
                </a:lnTo>
                <a:lnTo>
                  <a:pt x="205089" y="47598"/>
                </a:lnTo>
                <a:lnTo>
                  <a:pt x="204582" y="41201"/>
                </a:lnTo>
                <a:lnTo>
                  <a:pt x="204582" y="47598"/>
                </a:lnTo>
                <a:lnTo>
                  <a:pt x="202840" y="47598"/>
                </a:lnTo>
                <a:lnTo>
                  <a:pt x="202840" y="32587"/>
                </a:lnTo>
                <a:lnTo>
                  <a:pt x="205627" y="32587"/>
                </a:lnTo>
                <a:lnTo>
                  <a:pt x="206039" y="37686"/>
                </a:lnTo>
                <a:lnTo>
                  <a:pt x="206451" y="32587"/>
                </a:lnTo>
                <a:close/>
                <a:moveTo>
                  <a:pt x="216743" y="32587"/>
                </a:moveTo>
                <a:lnTo>
                  <a:pt x="216743" y="47598"/>
                </a:lnTo>
                <a:lnTo>
                  <a:pt x="215001" y="47598"/>
                </a:lnTo>
                <a:lnTo>
                  <a:pt x="215001" y="41201"/>
                </a:lnTo>
                <a:lnTo>
                  <a:pt x="214495" y="47598"/>
                </a:lnTo>
                <a:lnTo>
                  <a:pt x="212563" y="47598"/>
                </a:lnTo>
                <a:lnTo>
                  <a:pt x="212056" y="41201"/>
                </a:lnTo>
                <a:lnTo>
                  <a:pt x="212056" y="47598"/>
                </a:lnTo>
                <a:lnTo>
                  <a:pt x="210314" y="47598"/>
                </a:lnTo>
                <a:lnTo>
                  <a:pt x="210314" y="32587"/>
                </a:lnTo>
                <a:lnTo>
                  <a:pt x="213101" y="32587"/>
                </a:lnTo>
                <a:lnTo>
                  <a:pt x="213513" y="37686"/>
                </a:lnTo>
                <a:lnTo>
                  <a:pt x="213956" y="32587"/>
                </a:lnTo>
                <a:close/>
                <a:moveTo>
                  <a:pt x="224217" y="32587"/>
                </a:moveTo>
                <a:lnTo>
                  <a:pt x="224217" y="47598"/>
                </a:lnTo>
                <a:lnTo>
                  <a:pt x="222475" y="47598"/>
                </a:lnTo>
                <a:lnTo>
                  <a:pt x="222475" y="41201"/>
                </a:lnTo>
                <a:lnTo>
                  <a:pt x="221969" y="47598"/>
                </a:lnTo>
                <a:lnTo>
                  <a:pt x="220037" y="47598"/>
                </a:lnTo>
                <a:lnTo>
                  <a:pt x="219530" y="41201"/>
                </a:lnTo>
                <a:lnTo>
                  <a:pt x="219530" y="47598"/>
                </a:lnTo>
                <a:lnTo>
                  <a:pt x="217788" y="47598"/>
                </a:lnTo>
                <a:lnTo>
                  <a:pt x="217788" y="32587"/>
                </a:lnTo>
                <a:lnTo>
                  <a:pt x="220575" y="32587"/>
                </a:lnTo>
                <a:lnTo>
                  <a:pt x="221018" y="37686"/>
                </a:lnTo>
                <a:lnTo>
                  <a:pt x="221430" y="32587"/>
                </a:lnTo>
                <a:close/>
                <a:moveTo>
                  <a:pt x="231691" y="32587"/>
                </a:moveTo>
                <a:lnTo>
                  <a:pt x="231691" y="47598"/>
                </a:lnTo>
                <a:lnTo>
                  <a:pt x="229981" y="47598"/>
                </a:lnTo>
                <a:lnTo>
                  <a:pt x="229981" y="41201"/>
                </a:lnTo>
                <a:lnTo>
                  <a:pt x="229442" y="47598"/>
                </a:lnTo>
                <a:lnTo>
                  <a:pt x="227542" y="47598"/>
                </a:lnTo>
                <a:lnTo>
                  <a:pt x="227004" y="41201"/>
                </a:lnTo>
                <a:lnTo>
                  <a:pt x="227004" y="47598"/>
                </a:lnTo>
                <a:lnTo>
                  <a:pt x="225262" y="47598"/>
                </a:lnTo>
                <a:lnTo>
                  <a:pt x="225262" y="32587"/>
                </a:lnTo>
                <a:lnTo>
                  <a:pt x="228049" y="32587"/>
                </a:lnTo>
                <a:lnTo>
                  <a:pt x="228492" y="37686"/>
                </a:lnTo>
                <a:lnTo>
                  <a:pt x="228904" y="32587"/>
                </a:lnTo>
                <a:close/>
                <a:moveTo>
                  <a:pt x="239165" y="32587"/>
                </a:moveTo>
                <a:lnTo>
                  <a:pt x="239165" y="47598"/>
                </a:lnTo>
                <a:lnTo>
                  <a:pt x="237455" y="47598"/>
                </a:lnTo>
                <a:lnTo>
                  <a:pt x="237455" y="41201"/>
                </a:lnTo>
                <a:lnTo>
                  <a:pt x="236916" y="47598"/>
                </a:lnTo>
                <a:lnTo>
                  <a:pt x="235016" y="47598"/>
                </a:lnTo>
                <a:lnTo>
                  <a:pt x="234478" y="41201"/>
                </a:lnTo>
                <a:lnTo>
                  <a:pt x="234478" y="47598"/>
                </a:lnTo>
                <a:lnTo>
                  <a:pt x="232736" y="47598"/>
                </a:lnTo>
                <a:lnTo>
                  <a:pt x="232736" y="32587"/>
                </a:lnTo>
                <a:lnTo>
                  <a:pt x="235555" y="32587"/>
                </a:lnTo>
                <a:lnTo>
                  <a:pt x="235966" y="37686"/>
                </a:lnTo>
                <a:lnTo>
                  <a:pt x="236378" y="32587"/>
                </a:lnTo>
                <a:close/>
                <a:moveTo>
                  <a:pt x="246670" y="32587"/>
                </a:moveTo>
                <a:lnTo>
                  <a:pt x="246670" y="47598"/>
                </a:lnTo>
                <a:lnTo>
                  <a:pt x="244929" y="47598"/>
                </a:lnTo>
                <a:lnTo>
                  <a:pt x="244929" y="41201"/>
                </a:lnTo>
                <a:lnTo>
                  <a:pt x="244390" y="47598"/>
                </a:lnTo>
                <a:lnTo>
                  <a:pt x="242490" y="47598"/>
                </a:lnTo>
                <a:lnTo>
                  <a:pt x="241952" y="41201"/>
                </a:lnTo>
                <a:lnTo>
                  <a:pt x="241952" y="47598"/>
                </a:lnTo>
                <a:lnTo>
                  <a:pt x="240242" y="47598"/>
                </a:lnTo>
                <a:lnTo>
                  <a:pt x="240242" y="32587"/>
                </a:lnTo>
                <a:lnTo>
                  <a:pt x="243028" y="32587"/>
                </a:lnTo>
                <a:lnTo>
                  <a:pt x="243440" y="37686"/>
                </a:lnTo>
                <a:lnTo>
                  <a:pt x="243852" y="32587"/>
                </a:lnTo>
                <a:close/>
                <a:moveTo>
                  <a:pt x="254144" y="32587"/>
                </a:moveTo>
                <a:lnTo>
                  <a:pt x="254144" y="47598"/>
                </a:lnTo>
                <a:lnTo>
                  <a:pt x="252402" y="47598"/>
                </a:lnTo>
                <a:lnTo>
                  <a:pt x="252402" y="41201"/>
                </a:lnTo>
                <a:lnTo>
                  <a:pt x="251864" y="47598"/>
                </a:lnTo>
                <a:lnTo>
                  <a:pt x="249964" y="47598"/>
                </a:lnTo>
                <a:lnTo>
                  <a:pt x="249426" y="41201"/>
                </a:lnTo>
                <a:lnTo>
                  <a:pt x="249426" y="47598"/>
                </a:lnTo>
                <a:lnTo>
                  <a:pt x="247715" y="47598"/>
                </a:lnTo>
                <a:lnTo>
                  <a:pt x="247715" y="32587"/>
                </a:lnTo>
                <a:lnTo>
                  <a:pt x="250502" y="32587"/>
                </a:lnTo>
                <a:lnTo>
                  <a:pt x="250914" y="37686"/>
                </a:lnTo>
                <a:lnTo>
                  <a:pt x="251326" y="32587"/>
                </a:lnTo>
                <a:close/>
                <a:moveTo>
                  <a:pt x="261618" y="32587"/>
                </a:moveTo>
                <a:lnTo>
                  <a:pt x="261618" y="47598"/>
                </a:lnTo>
                <a:lnTo>
                  <a:pt x="259876" y="47598"/>
                </a:lnTo>
                <a:lnTo>
                  <a:pt x="259876" y="41201"/>
                </a:lnTo>
                <a:lnTo>
                  <a:pt x="259338" y="47598"/>
                </a:lnTo>
                <a:lnTo>
                  <a:pt x="257438" y="47598"/>
                </a:lnTo>
                <a:lnTo>
                  <a:pt x="256899" y="41201"/>
                </a:lnTo>
                <a:lnTo>
                  <a:pt x="256899" y="47598"/>
                </a:lnTo>
                <a:lnTo>
                  <a:pt x="255189" y="47598"/>
                </a:lnTo>
                <a:lnTo>
                  <a:pt x="255189" y="32587"/>
                </a:lnTo>
                <a:lnTo>
                  <a:pt x="257976" y="32587"/>
                </a:lnTo>
                <a:lnTo>
                  <a:pt x="258388" y="37686"/>
                </a:lnTo>
                <a:lnTo>
                  <a:pt x="258831" y="32587"/>
                </a:lnTo>
                <a:close/>
                <a:moveTo>
                  <a:pt x="269092" y="32587"/>
                </a:moveTo>
                <a:lnTo>
                  <a:pt x="269092" y="47598"/>
                </a:lnTo>
                <a:lnTo>
                  <a:pt x="267350" y="47598"/>
                </a:lnTo>
                <a:lnTo>
                  <a:pt x="267350" y="41201"/>
                </a:lnTo>
                <a:lnTo>
                  <a:pt x="266844" y="47598"/>
                </a:lnTo>
                <a:lnTo>
                  <a:pt x="264912" y="47598"/>
                </a:lnTo>
                <a:lnTo>
                  <a:pt x="264405" y="41201"/>
                </a:lnTo>
                <a:lnTo>
                  <a:pt x="264405" y="47598"/>
                </a:lnTo>
                <a:lnTo>
                  <a:pt x="262663" y="47598"/>
                </a:lnTo>
                <a:lnTo>
                  <a:pt x="262663" y="32587"/>
                </a:lnTo>
                <a:lnTo>
                  <a:pt x="265450" y="32587"/>
                </a:lnTo>
                <a:lnTo>
                  <a:pt x="265862" y="37686"/>
                </a:lnTo>
                <a:lnTo>
                  <a:pt x="266305" y="32587"/>
                </a:lnTo>
                <a:close/>
                <a:moveTo>
                  <a:pt x="276566" y="32587"/>
                </a:moveTo>
                <a:lnTo>
                  <a:pt x="276566" y="47598"/>
                </a:lnTo>
                <a:lnTo>
                  <a:pt x="274824" y="47598"/>
                </a:lnTo>
                <a:lnTo>
                  <a:pt x="274824" y="41201"/>
                </a:lnTo>
                <a:lnTo>
                  <a:pt x="274317" y="47598"/>
                </a:lnTo>
                <a:lnTo>
                  <a:pt x="272386" y="47598"/>
                </a:lnTo>
                <a:lnTo>
                  <a:pt x="271879" y="41201"/>
                </a:lnTo>
                <a:lnTo>
                  <a:pt x="271879" y="47598"/>
                </a:lnTo>
                <a:lnTo>
                  <a:pt x="270137" y="47598"/>
                </a:lnTo>
                <a:lnTo>
                  <a:pt x="270137" y="32587"/>
                </a:lnTo>
                <a:lnTo>
                  <a:pt x="272924" y="32587"/>
                </a:lnTo>
                <a:lnTo>
                  <a:pt x="273367" y="37686"/>
                </a:lnTo>
                <a:lnTo>
                  <a:pt x="273779" y="32587"/>
                </a:lnTo>
                <a:close/>
                <a:moveTo>
                  <a:pt x="284040" y="32587"/>
                </a:moveTo>
                <a:lnTo>
                  <a:pt x="284040" y="47598"/>
                </a:lnTo>
                <a:lnTo>
                  <a:pt x="282298" y="47598"/>
                </a:lnTo>
                <a:lnTo>
                  <a:pt x="282298" y="41201"/>
                </a:lnTo>
                <a:lnTo>
                  <a:pt x="281791" y="47598"/>
                </a:lnTo>
                <a:lnTo>
                  <a:pt x="279860" y="47598"/>
                </a:lnTo>
                <a:lnTo>
                  <a:pt x="279353" y="41201"/>
                </a:lnTo>
                <a:lnTo>
                  <a:pt x="279353" y="47598"/>
                </a:lnTo>
                <a:lnTo>
                  <a:pt x="277611" y="47598"/>
                </a:lnTo>
                <a:lnTo>
                  <a:pt x="277611" y="32587"/>
                </a:lnTo>
                <a:lnTo>
                  <a:pt x="280430" y="32587"/>
                </a:lnTo>
                <a:lnTo>
                  <a:pt x="280841" y="37686"/>
                </a:lnTo>
                <a:lnTo>
                  <a:pt x="281253" y="32587"/>
                </a:lnTo>
                <a:close/>
                <a:moveTo>
                  <a:pt x="0" y="0"/>
                </a:moveTo>
                <a:lnTo>
                  <a:pt x="0" y="48833"/>
                </a:lnTo>
                <a:lnTo>
                  <a:pt x="285022" y="48833"/>
                </a:lnTo>
                <a:lnTo>
                  <a:pt x="285022" y="0"/>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482501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Locked Slides - Dark - 6">
  <p:cSld name="Locked Slides - Dark - 6">
    <p:spTree>
      <p:nvGrpSpPr>
        <p:cNvPr id="1" name="Shape 2275"/>
        <p:cNvGrpSpPr/>
        <p:nvPr/>
      </p:nvGrpSpPr>
      <p:grpSpPr>
        <a:xfrm>
          <a:off x="0" y="0"/>
          <a:ext cx="0" cy="0"/>
          <a:chOff x="0" y="0"/>
          <a:chExt cx="0" cy="0"/>
        </a:xfrm>
      </p:grpSpPr>
      <p:pic>
        <p:nvPicPr>
          <p:cNvPr id="2276" name="Google Shape;2276;p39"/>
          <p:cNvPicPr preferRelativeResize="0"/>
          <p:nvPr/>
        </p:nvPicPr>
        <p:blipFill rotWithShape="1">
          <a:blip r:embed="rId2">
            <a:alphaModFix/>
          </a:blip>
          <a:srcRect/>
          <a:stretch/>
        </p:blipFill>
        <p:spPr>
          <a:xfrm>
            <a:off x="1" y="13"/>
            <a:ext cx="12192004" cy="6857987"/>
          </a:xfrm>
          <a:prstGeom prst="rect">
            <a:avLst/>
          </a:prstGeom>
          <a:noFill/>
          <a:ln>
            <a:noFill/>
          </a:ln>
        </p:spPr>
      </p:pic>
      <p:sp>
        <p:nvSpPr>
          <p:cNvPr id="2277" name="Google Shape;2277;p39"/>
          <p:cNvSpPr/>
          <p:nvPr/>
        </p:nvSpPr>
        <p:spPr>
          <a:xfrm>
            <a:off x="14083" y="5811833"/>
            <a:ext cx="12162400" cy="1046400"/>
          </a:xfrm>
          <a:prstGeom prst="rect">
            <a:avLst/>
          </a:prstGeom>
          <a:solidFill>
            <a:srgbClr val="00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pic>
        <p:nvPicPr>
          <p:cNvPr id="2278" name="Google Shape;2278;p39"/>
          <p:cNvPicPr preferRelativeResize="0"/>
          <p:nvPr/>
        </p:nvPicPr>
        <p:blipFill rotWithShape="1">
          <a:blip r:embed="rId3">
            <a:alphaModFix/>
          </a:blip>
          <a:srcRect l="11925" r="11925"/>
          <a:stretch/>
        </p:blipFill>
        <p:spPr>
          <a:xfrm>
            <a:off x="4970168" y="6175001"/>
            <a:ext cx="2249497" cy="341567"/>
          </a:xfrm>
          <a:prstGeom prst="rect">
            <a:avLst/>
          </a:prstGeom>
          <a:noFill/>
          <a:ln>
            <a:noFill/>
          </a:ln>
        </p:spPr>
      </p:pic>
      <p:sp>
        <p:nvSpPr>
          <p:cNvPr id="2279" name="Google Shape;2279;p39"/>
          <p:cNvSpPr/>
          <p:nvPr/>
        </p:nvSpPr>
        <p:spPr>
          <a:xfrm rot="10800000">
            <a:off x="10743000" y="6520300"/>
            <a:ext cx="1117600" cy="341600"/>
          </a:xfrm>
          <a:prstGeom prst="rect">
            <a:avLst/>
          </a:prstGeom>
          <a:gradFill>
            <a:gsLst>
              <a:gs pos="0">
                <a:srgbClr val="000000"/>
              </a:gs>
              <a:gs pos="100000">
                <a:srgbClr val="006DAE"/>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280" name="Google Shape;2280;p39"/>
          <p:cNvSpPr/>
          <p:nvPr/>
        </p:nvSpPr>
        <p:spPr>
          <a:xfrm rot="10800000">
            <a:off x="8499000" y="5830867"/>
            <a:ext cx="1436400" cy="341600"/>
          </a:xfrm>
          <a:prstGeom prst="rect">
            <a:avLst/>
          </a:prstGeom>
          <a:gradFill>
            <a:gsLst>
              <a:gs pos="0">
                <a:srgbClr val="000000"/>
              </a:gs>
              <a:gs pos="100000">
                <a:srgbClr val="006DAE"/>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281" name="Google Shape;2281;p39"/>
          <p:cNvSpPr/>
          <p:nvPr/>
        </p:nvSpPr>
        <p:spPr>
          <a:xfrm>
            <a:off x="1139433" y="5823867"/>
            <a:ext cx="1595200" cy="341600"/>
          </a:xfrm>
          <a:prstGeom prst="rect">
            <a:avLst/>
          </a:prstGeom>
          <a:gradFill>
            <a:gsLst>
              <a:gs pos="0">
                <a:srgbClr val="000000"/>
              </a:gs>
              <a:gs pos="100000">
                <a:srgbClr val="006DAE"/>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282" name="Google Shape;2282;p39"/>
          <p:cNvSpPr/>
          <p:nvPr/>
        </p:nvSpPr>
        <p:spPr>
          <a:xfrm>
            <a:off x="967617" y="6170235"/>
            <a:ext cx="643200" cy="341600"/>
          </a:xfrm>
          <a:prstGeom prst="rect">
            <a:avLst/>
          </a:prstGeom>
          <a:gradFill>
            <a:gsLst>
              <a:gs pos="0">
                <a:srgbClr val="000000"/>
              </a:gs>
              <a:gs pos="100000">
                <a:srgbClr val="83A00A"/>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283" name="Google Shape;2283;p39"/>
          <p:cNvSpPr/>
          <p:nvPr/>
        </p:nvSpPr>
        <p:spPr>
          <a:xfrm>
            <a:off x="7538905" y="6170217"/>
            <a:ext cx="643200" cy="341600"/>
          </a:xfrm>
          <a:prstGeom prst="rect">
            <a:avLst/>
          </a:prstGeom>
          <a:gradFill>
            <a:gsLst>
              <a:gs pos="0">
                <a:srgbClr val="969696"/>
              </a:gs>
              <a:gs pos="100000">
                <a:srgbClr val="000000"/>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284" name="Google Shape;2284;p39"/>
          <p:cNvSpPr/>
          <p:nvPr/>
        </p:nvSpPr>
        <p:spPr>
          <a:xfrm>
            <a:off x="6093325" y="6520288"/>
            <a:ext cx="1126400" cy="341600"/>
          </a:xfrm>
          <a:prstGeom prst="rect">
            <a:avLst/>
          </a:prstGeom>
          <a:gradFill>
            <a:gsLst>
              <a:gs pos="0">
                <a:srgbClr val="000000"/>
              </a:gs>
              <a:gs pos="50000">
                <a:srgbClr val="595959"/>
              </a:gs>
              <a:gs pos="100000">
                <a:srgbClr val="23232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285" name="Google Shape;2285;p39"/>
          <p:cNvSpPr/>
          <p:nvPr/>
        </p:nvSpPr>
        <p:spPr>
          <a:xfrm rot="10800000">
            <a:off x="2403916" y="6165041"/>
            <a:ext cx="1773200" cy="338800"/>
          </a:xfrm>
          <a:prstGeom prst="rect">
            <a:avLst/>
          </a:prstGeom>
          <a:gradFill>
            <a:gsLst>
              <a:gs pos="0">
                <a:srgbClr val="000000"/>
              </a:gs>
              <a:gs pos="100000">
                <a:srgbClr val="FFBA00"/>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286" name="Google Shape;2286;p39"/>
          <p:cNvSpPr/>
          <p:nvPr/>
        </p:nvSpPr>
        <p:spPr>
          <a:xfrm>
            <a:off x="1931259" y="6520301"/>
            <a:ext cx="1576800" cy="341600"/>
          </a:xfrm>
          <a:prstGeom prst="rect">
            <a:avLst/>
          </a:prstGeom>
          <a:gradFill>
            <a:gsLst>
              <a:gs pos="0">
                <a:srgbClr val="000000"/>
              </a:gs>
              <a:gs pos="100000">
                <a:srgbClr val="969696"/>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287" name="Google Shape;2287;p39"/>
          <p:cNvSpPr/>
          <p:nvPr/>
        </p:nvSpPr>
        <p:spPr>
          <a:xfrm>
            <a:off x="1" y="5823852"/>
            <a:ext cx="6106121" cy="1046187"/>
          </a:xfrm>
          <a:custGeom>
            <a:avLst/>
            <a:gdLst/>
            <a:ahLst/>
            <a:cxnLst/>
            <a:rect l="l" t="t" r="r" b="b"/>
            <a:pathLst>
              <a:path w="285022" h="48834" extrusionOk="0">
                <a:moveTo>
                  <a:pt x="7347" y="823"/>
                </a:moveTo>
                <a:lnTo>
                  <a:pt x="7347" y="15866"/>
                </a:lnTo>
                <a:lnTo>
                  <a:pt x="5605" y="15866"/>
                </a:lnTo>
                <a:lnTo>
                  <a:pt x="5605" y="9469"/>
                </a:lnTo>
                <a:lnTo>
                  <a:pt x="5099" y="15866"/>
                </a:lnTo>
                <a:lnTo>
                  <a:pt x="3167" y="15866"/>
                </a:lnTo>
                <a:lnTo>
                  <a:pt x="2629" y="9469"/>
                </a:lnTo>
                <a:lnTo>
                  <a:pt x="2629" y="15866"/>
                </a:lnTo>
                <a:lnTo>
                  <a:pt x="918" y="15866"/>
                </a:lnTo>
                <a:lnTo>
                  <a:pt x="918" y="823"/>
                </a:lnTo>
                <a:lnTo>
                  <a:pt x="3705" y="823"/>
                </a:lnTo>
                <a:lnTo>
                  <a:pt x="4117" y="5954"/>
                </a:lnTo>
                <a:lnTo>
                  <a:pt x="4529" y="823"/>
                </a:lnTo>
                <a:close/>
                <a:moveTo>
                  <a:pt x="14821" y="823"/>
                </a:moveTo>
                <a:lnTo>
                  <a:pt x="14821" y="15866"/>
                </a:lnTo>
                <a:lnTo>
                  <a:pt x="13079" y="15866"/>
                </a:lnTo>
                <a:lnTo>
                  <a:pt x="13079" y="9469"/>
                </a:lnTo>
                <a:lnTo>
                  <a:pt x="12573" y="15866"/>
                </a:lnTo>
                <a:lnTo>
                  <a:pt x="10641" y="15866"/>
                </a:lnTo>
                <a:lnTo>
                  <a:pt x="10134" y="9469"/>
                </a:lnTo>
                <a:lnTo>
                  <a:pt x="10134" y="15866"/>
                </a:lnTo>
                <a:lnTo>
                  <a:pt x="8392" y="15866"/>
                </a:lnTo>
                <a:lnTo>
                  <a:pt x="8392" y="823"/>
                </a:lnTo>
                <a:lnTo>
                  <a:pt x="11179" y="823"/>
                </a:lnTo>
                <a:lnTo>
                  <a:pt x="11591" y="5954"/>
                </a:lnTo>
                <a:lnTo>
                  <a:pt x="12034" y="823"/>
                </a:lnTo>
                <a:close/>
                <a:moveTo>
                  <a:pt x="22295" y="823"/>
                </a:moveTo>
                <a:lnTo>
                  <a:pt x="22295" y="15866"/>
                </a:lnTo>
                <a:lnTo>
                  <a:pt x="20553" y="15866"/>
                </a:lnTo>
                <a:lnTo>
                  <a:pt x="20553" y="9469"/>
                </a:lnTo>
                <a:lnTo>
                  <a:pt x="20047" y="15866"/>
                </a:lnTo>
                <a:lnTo>
                  <a:pt x="18115" y="15866"/>
                </a:lnTo>
                <a:lnTo>
                  <a:pt x="17608" y="9469"/>
                </a:lnTo>
                <a:lnTo>
                  <a:pt x="17608" y="15866"/>
                </a:lnTo>
                <a:lnTo>
                  <a:pt x="15866" y="15866"/>
                </a:lnTo>
                <a:lnTo>
                  <a:pt x="15866" y="823"/>
                </a:lnTo>
                <a:lnTo>
                  <a:pt x="18653" y="823"/>
                </a:lnTo>
                <a:lnTo>
                  <a:pt x="19096" y="5954"/>
                </a:lnTo>
                <a:lnTo>
                  <a:pt x="19508" y="823"/>
                </a:lnTo>
                <a:close/>
                <a:moveTo>
                  <a:pt x="29769" y="823"/>
                </a:moveTo>
                <a:lnTo>
                  <a:pt x="29769" y="15866"/>
                </a:lnTo>
                <a:lnTo>
                  <a:pt x="28059" y="15866"/>
                </a:lnTo>
                <a:lnTo>
                  <a:pt x="28059" y="9469"/>
                </a:lnTo>
                <a:lnTo>
                  <a:pt x="27520" y="15866"/>
                </a:lnTo>
                <a:lnTo>
                  <a:pt x="25589" y="15866"/>
                </a:lnTo>
                <a:lnTo>
                  <a:pt x="25082" y="9469"/>
                </a:lnTo>
                <a:lnTo>
                  <a:pt x="25082" y="15866"/>
                </a:lnTo>
                <a:lnTo>
                  <a:pt x="23340" y="15866"/>
                </a:lnTo>
                <a:lnTo>
                  <a:pt x="23340" y="823"/>
                </a:lnTo>
                <a:lnTo>
                  <a:pt x="26159" y="823"/>
                </a:lnTo>
                <a:lnTo>
                  <a:pt x="26570" y="5954"/>
                </a:lnTo>
                <a:lnTo>
                  <a:pt x="26982" y="823"/>
                </a:lnTo>
                <a:close/>
                <a:moveTo>
                  <a:pt x="37243" y="823"/>
                </a:moveTo>
                <a:lnTo>
                  <a:pt x="37243" y="15866"/>
                </a:lnTo>
                <a:lnTo>
                  <a:pt x="35533" y="15866"/>
                </a:lnTo>
                <a:lnTo>
                  <a:pt x="35533" y="9469"/>
                </a:lnTo>
                <a:lnTo>
                  <a:pt x="34994" y="15866"/>
                </a:lnTo>
                <a:lnTo>
                  <a:pt x="33094" y="15866"/>
                </a:lnTo>
                <a:lnTo>
                  <a:pt x="32556" y="9469"/>
                </a:lnTo>
                <a:lnTo>
                  <a:pt x="32556" y="15866"/>
                </a:lnTo>
                <a:lnTo>
                  <a:pt x="30814" y="15866"/>
                </a:lnTo>
                <a:lnTo>
                  <a:pt x="30814" y="823"/>
                </a:lnTo>
                <a:lnTo>
                  <a:pt x="33633" y="823"/>
                </a:lnTo>
                <a:lnTo>
                  <a:pt x="34044" y="5954"/>
                </a:lnTo>
                <a:lnTo>
                  <a:pt x="34456" y="823"/>
                </a:lnTo>
                <a:close/>
                <a:moveTo>
                  <a:pt x="44748" y="823"/>
                </a:moveTo>
                <a:lnTo>
                  <a:pt x="44748" y="15866"/>
                </a:lnTo>
                <a:lnTo>
                  <a:pt x="43007" y="15866"/>
                </a:lnTo>
                <a:lnTo>
                  <a:pt x="43007" y="9469"/>
                </a:lnTo>
                <a:lnTo>
                  <a:pt x="42468" y="15866"/>
                </a:lnTo>
                <a:lnTo>
                  <a:pt x="40568" y="15866"/>
                </a:lnTo>
                <a:lnTo>
                  <a:pt x="40030" y="9469"/>
                </a:lnTo>
                <a:lnTo>
                  <a:pt x="40030" y="15866"/>
                </a:lnTo>
                <a:lnTo>
                  <a:pt x="38320" y="15866"/>
                </a:lnTo>
                <a:lnTo>
                  <a:pt x="38320" y="823"/>
                </a:lnTo>
                <a:lnTo>
                  <a:pt x="41106" y="823"/>
                </a:lnTo>
                <a:lnTo>
                  <a:pt x="41518" y="5954"/>
                </a:lnTo>
                <a:lnTo>
                  <a:pt x="41930" y="823"/>
                </a:lnTo>
                <a:close/>
                <a:moveTo>
                  <a:pt x="52222" y="823"/>
                </a:moveTo>
                <a:lnTo>
                  <a:pt x="52222" y="15866"/>
                </a:lnTo>
                <a:lnTo>
                  <a:pt x="50480" y="15866"/>
                </a:lnTo>
                <a:lnTo>
                  <a:pt x="50480" y="9469"/>
                </a:lnTo>
                <a:lnTo>
                  <a:pt x="49942" y="15866"/>
                </a:lnTo>
                <a:lnTo>
                  <a:pt x="48042" y="15866"/>
                </a:lnTo>
                <a:lnTo>
                  <a:pt x="47504" y="9469"/>
                </a:lnTo>
                <a:lnTo>
                  <a:pt x="47504" y="15866"/>
                </a:lnTo>
                <a:lnTo>
                  <a:pt x="45793" y="15866"/>
                </a:lnTo>
                <a:lnTo>
                  <a:pt x="45793" y="823"/>
                </a:lnTo>
                <a:lnTo>
                  <a:pt x="48580" y="823"/>
                </a:lnTo>
                <a:lnTo>
                  <a:pt x="48992" y="5954"/>
                </a:lnTo>
                <a:lnTo>
                  <a:pt x="49404" y="823"/>
                </a:lnTo>
                <a:close/>
                <a:moveTo>
                  <a:pt x="59696" y="823"/>
                </a:moveTo>
                <a:lnTo>
                  <a:pt x="59696" y="15866"/>
                </a:lnTo>
                <a:lnTo>
                  <a:pt x="57954" y="15866"/>
                </a:lnTo>
                <a:lnTo>
                  <a:pt x="57954" y="9469"/>
                </a:lnTo>
                <a:lnTo>
                  <a:pt x="57448" y="15866"/>
                </a:lnTo>
                <a:lnTo>
                  <a:pt x="55516" y="15866"/>
                </a:lnTo>
                <a:lnTo>
                  <a:pt x="54978" y="9469"/>
                </a:lnTo>
                <a:lnTo>
                  <a:pt x="54978" y="15866"/>
                </a:lnTo>
                <a:lnTo>
                  <a:pt x="53267" y="15866"/>
                </a:lnTo>
                <a:lnTo>
                  <a:pt x="53267" y="823"/>
                </a:lnTo>
                <a:lnTo>
                  <a:pt x="56054" y="823"/>
                </a:lnTo>
                <a:lnTo>
                  <a:pt x="56466" y="5954"/>
                </a:lnTo>
                <a:lnTo>
                  <a:pt x="56878" y="823"/>
                </a:lnTo>
                <a:close/>
                <a:moveTo>
                  <a:pt x="67170" y="823"/>
                </a:moveTo>
                <a:lnTo>
                  <a:pt x="67170" y="15866"/>
                </a:lnTo>
                <a:lnTo>
                  <a:pt x="65428" y="15866"/>
                </a:lnTo>
                <a:lnTo>
                  <a:pt x="65428" y="9469"/>
                </a:lnTo>
                <a:lnTo>
                  <a:pt x="64922" y="15866"/>
                </a:lnTo>
                <a:lnTo>
                  <a:pt x="62990" y="15866"/>
                </a:lnTo>
                <a:lnTo>
                  <a:pt x="62483" y="9469"/>
                </a:lnTo>
                <a:lnTo>
                  <a:pt x="62483" y="15866"/>
                </a:lnTo>
                <a:lnTo>
                  <a:pt x="60741" y="15866"/>
                </a:lnTo>
                <a:lnTo>
                  <a:pt x="60741" y="823"/>
                </a:lnTo>
                <a:lnTo>
                  <a:pt x="63528" y="823"/>
                </a:lnTo>
                <a:lnTo>
                  <a:pt x="63940" y="5954"/>
                </a:lnTo>
                <a:lnTo>
                  <a:pt x="64383" y="823"/>
                </a:lnTo>
                <a:close/>
                <a:moveTo>
                  <a:pt x="74644" y="823"/>
                </a:moveTo>
                <a:lnTo>
                  <a:pt x="74644" y="15866"/>
                </a:lnTo>
                <a:lnTo>
                  <a:pt x="72902" y="15866"/>
                </a:lnTo>
                <a:lnTo>
                  <a:pt x="72902" y="9469"/>
                </a:lnTo>
                <a:lnTo>
                  <a:pt x="72395" y="15866"/>
                </a:lnTo>
                <a:lnTo>
                  <a:pt x="70464" y="15866"/>
                </a:lnTo>
                <a:lnTo>
                  <a:pt x="69957" y="9469"/>
                </a:lnTo>
                <a:lnTo>
                  <a:pt x="69957" y="15866"/>
                </a:lnTo>
                <a:lnTo>
                  <a:pt x="68215" y="15866"/>
                </a:lnTo>
                <a:lnTo>
                  <a:pt x="68215" y="823"/>
                </a:lnTo>
                <a:lnTo>
                  <a:pt x="71002" y="823"/>
                </a:lnTo>
                <a:lnTo>
                  <a:pt x="71445" y="5954"/>
                </a:lnTo>
                <a:lnTo>
                  <a:pt x="71857" y="823"/>
                </a:lnTo>
                <a:close/>
                <a:moveTo>
                  <a:pt x="82118" y="823"/>
                </a:moveTo>
                <a:lnTo>
                  <a:pt x="82118" y="15866"/>
                </a:lnTo>
                <a:lnTo>
                  <a:pt x="80376" y="15866"/>
                </a:lnTo>
                <a:lnTo>
                  <a:pt x="80376" y="9469"/>
                </a:lnTo>
                <a:lnTo>
                  <a:pt x="79869" y="15866"/>
                </a:lnTo>
                <a:lnTo>
                  <a:pt x="77969" y="15866"/>
                </a:lnTo>
                <a:lnTo>
                  <a:pt x="77431" y="9469"/>
                </a:lnTo>
                <a:lnTo>
                  <a:pt x="77431" y="15866"/>
                </a:lnTo>
                <a:lnTo>
                  <a:pt x="75689" y="15866"/>
                </a:lnTo>
                <a:lnTo>
                  <a:pt x="75689" y="823"/>
                </a:lnTo>
                <a:lnTo>
                  <a:pt x="78508" y="823"/>
                </a:lnTo>
                <a:lnTo>
                  <a:pt x="78919" y="5954"/>
                </a:lnTo>
                <a:lnTo>
                  <a:pt x="79331" y="823"/>
                </a:lnTo>
                <a:close/>
                <a:moveTo>
                  <a:pt x="89623" y="823"/>
                </a:moveTo>
                <a:lnTo>
                  <a:pt x="89623" y="15866"/>
                </a:lnTo>
                <a:lnTo>
                  <a:pt x="87882" y="15866"/>
                </a:lnTo>
                <a:lnTo>
                  <a:pt x="87882" y="9469"/>
                </a:lnTo>
                <a:lnTo>
                  <a:pt x="87343" y="15866"/>
                </a:lnTo>
                <a:lnTo>
                  <a:pt x="85443" y="15866"/>
                </a:lnTo>
                <a:lnTo>
                  <a:pt x="84905" y="9469"/>
                </a:lnTo>
                <a:lnTo>
                  <a:pt x="84905" y="15866"/>
                </a:lnTo>
                <a:lnTo>
                  <a:pt x="83163" y="15866"/>
                </a:lnTo>
                <a:lnTo>
                  <a:pt x="83163" y="823"/>
                </a:lnTo>
                <a:lnTo>
                  <a:pt x="85982" y="823"/>
                </a:lnTo>
                <a:lnTo>
                  <a:pt x="86393" y="5954"/>
                </a:lnTo>
                <a:lnTo>
                  <a:pt x="86805" y="823"/>
                </a:lnTo>
                <a:close/>
                <a:moveTo>
                  <a:pt x="97097" y="823"/>
                </a:moveTo>
                <a:lnTo>
                  <a:pt x="97097" y="15866"/>
                </a:lnTo>
                <a:lnTo>
                  <a:pt x="95356" y="15866"/>
                </a:lnTo>
                <a:lnTo>
                  <a:pt x="95356" y="9469"/>
                </a:lnTo>
                <a:lnTo>
                  <a:pt x="94817" y="15866"/>
                </a:lnTo>
                <a:lnTo>
                  <a:pt x="92917" y="15866"/>
                </a:lnTo>
                <a:lnTo>
                  <a:pt x="92379" y="9469"/>
                </a:lnTo>
                <a:lnTo>
                  <a:pt x="92379" y="15866"/>
                </a:lnTo>
                <a:lnTo>
                  <a:pt x="90637" y="15866"/>
                </a:lnTo>
                <a:lnTo>
                  <a:pt x="90637" y="823"/>
                </a:lnTo>
                <a:lnTo>
                  <a:pt x="93455" y="823"/>
                </a:lnTo>
                <a:lnTo>
                  <a:pt x="93867" y="5954"/>
                </a:lnTo>
                <a:lnTo>
                  <a:pt x="94279" y="823"/>
                </a:lnTo>
                <a:close/>
                <a:moveTo>
                  <a:pt x="104571" y="823"/>
                </a:moveTo>
                <a:lnTo>
                  <a:pt x="104571" y="15866"/>
                </a:lnTo>
                <a:lnTo>
                  <a:pt x="102829" y="15866"/>
                </a:lnTo>
                <a:lnTo>
                  <a:pt x="102829" y="9469"/>
                </a:lnTo>
                <a:lnTo>
                  <a:pt x="102323" y="15866"/>
                </a:lnTo>
                <a:lnTo>
                  <a:pt x="100391" y="15866"/>
                </a:lnTo>
                <a:lnTo>
                  <a:pt x="99853" y="9469"/>
                </a:lnTo>
                <a:lnTo>
                  <a:pt x="99853" y="15866"/>
                </a:lnTo>
                <a:lnTo>
                  <a:pt x="98142" y="15866"/>
                </a:lnTo>
                <a:lnTo>
                  <a:pt x="98142" y="823"/>
                </a:lnTo>
                <a:lnTo>
                  <a:pt x="100929" y="823"/>
                </a:lnTo>
                <a:lnTo>
                  <a:pt x="101341" y="5954"/>
                </a:lnTo>
                <a:lnTo>
                  <a:pt x="101753" y="823"/>
                </a:lnTo>
                <a:close/>
                <a:moveTo>
                  <a:pt x="112045" y="823"/>
                </a:moveTo>
                <a:lnTo>
                  <a:pt x="112045" y="15866"/>
                </a:lnTo>
                <a:lnTo>
                  <a:pt x="110303" y="15866"/>
                </a:lnTo>
                <a:lnTo>
                  <a:pt x="110303" y="9469"/>
                </a:lnTo>
                <a:lnTo>
                  <a:pt x="109797" y="15866"/>
                </a:lnTo>
                <a:lnTo>
                  <a:pt x="107865" y="15866"/>
                </a:lnTo>
                <a:lnTo>
                  <a:pt x="107358" y="9469"/>
                </a:lnTo>
                <a:lnTo>
                  <a:pt x="107358" y="15866"/>
                </a:lnTo>
                <a:lnTo>
                  <a:pt x="105616" y="15866"/>
                </a:lnTo>
                <a:lnTo>
                  <a:pt x="105616" y="823"/>
                </a:lnTo>
                <a:lnTo>
                  <a:pt x="108403" y="823"/>
                </a:lnTo>
                <a:lnTo>
                  <a:pt x="108815" y="5954"/>
                </a:lnTo>
                <a:lnTo>
                  <a:pt x="109258" y="823"/>
                </a:lnTo>
                <a:close/>
                <a:moveTo>
                  <a:pt x="119519" y="823"/>
                </a:moveTo>
                <a:lnTo>
                  <a:pt x="119519" y="15866"/>
                </a:lnTo>
                <a:lnTo>
                  <a:pt x="117777" y="15866"/>
                </a:lnTo>
                <a:lnTo>
                  <a:pt x="117777" y="9469"/>
                </a:lnTo>
                <a:lnTo>
                  <a:pt x="117271" y="15866"/>
                </a:lnTo>
                <a:lnTo>
                  <a:pt x="115339" y="15866"/>
                </a:lnTo>
                <a:lnTo>
                  <a:pt x="114832" y="9469"/>
                </a:lnTo>
                <a:lnTo>
                  <a:pt x="114832" y="15866"/>
                </a:lnTo>
                <a:lnTo>
                  <a:pt x="113090" y="15866"/>
                </a:lnTo>
                <a:lnTo>
                  <a:pt x="113090" y="823"/>
                </a:lnTo>
                <a:lnTo>
                  <a:pt x="115877" y="823"/>
                </a:lnTo>
                <a:lnTo>
                  <a:pt x="116320" y="5954"/>
                </a:lnTo>
                <a:lnTo>
                  <a:pt x="116732" y="823"/>
                </a:lnTo>
                <a:close/>
                <a:moveTo>
                  <a:pt x="126993" y="823"/>
                </a:moveTo>
                <a:lnTo>
                  <a:pt x="126993" y="15866"/>
                </a:lnTo>
                <a:lnTo>
                  <a:pt x="125283" y="15866"/>
                </a:lnTo>
                <a:lnTo>
                  <a:pt x="125283" y="9469"/>
                </a:lnTo>
                <a:lnTo>
                  <a:pt x="124744" y="15866"/>
                </a:lnTo>
                <a:lnTo>
                  <a:pt x="122813" y="15866"/>
                </a:lnTo>
                <a:lnTo>
                  <a:pt x="122306" y="9469"/>
                </a:lnTo>
                <a:lnTo>
                  <a:pt x="122306" y="15866"/>
                </a:lnTo>
                <a:lnTo>
                  <a:pt x="120564" y="15866"/>
                </a:lnTo>
                <a:lnTo>
                  <a:pt x="120564" y="823"/>
                </a:lnTo>
                <a:lnTo>
                  <a:pt x="123351" y="823"/>
                </a:lnTo>
                <a:lnTo>
                  <a:pt x="123794" y="5954"/>
                </a:lnTo>
                <a:lnTo>
                  <a:pt x="124206" y="823"/>
                </a:lnTo>
                <a:close/>
                <a:moveTo>
                  <a:pt x="134467" y="823"/>
                </a:moveTo>
                <a:lnTo>
                  <a:pt x="134467" y="15866"/>
                </a:lnTo>
                <a:lnTo>
                  <a:pt x="132757" y="15866"/>
                </a:lnTo>
                <a:lnTo>
                  <a:pt x="132757" y="9469"/>
                </a:lnTo>
                <a:lnTo>
                  <a:pt x="132218" y="15866"/>
                </a:lnTo>
                <a:lnTo>
                  <a:pt x="130318" y="15866"/>
                </a:lnTo>
                <a:lnTo>
                  <a:pt x="129780" y="9469"/>
                </a:lnTo>
                <a:lnTo>
                  <a:pt x="129780" y="15866"/>
                </a:lnTo>
                <a:lnTo>
                  <a:pt x="128038" y="15866"/>
                </a:lnTo>
                <a:lnTo>
                  <a:pt x="128038" y="823"/>
                </a:lnTo>
                <a:lnTo>
                  <a:pt x="130857" y="823"/>
                </a:lnTo>
                <a:lnTo>
                  <a:pt x="131268" y="5954"/>
                </a:lnTo>
                <a:lnTo>
                  <a:pt x="131680" y="823"/>
                </a:lnTo>
                <a:close/>
                <a:moveTo>
                  <a:pt x="141941" y="823"/>
                </a:moveTo>
                <a:lnTo>
                  <a:pt x="141941" y="15866"/>
                </a:lnTo>
                <a:lnTo>
                  <a:pt x="140231" y="15866"/>
                </a:lnTo>
                <a:lnTo>
                  <a:pt x="140231" y="9469"/>
                </a:lnTo>
                <a:lnTo>
                  <a:pt x="139692" y="15866"/>
                </a:lnTo>
                <a:lnTo>
                  <a:pt x="137792" y="15866"/>
                </a:lnTo>
                <a:lnTo>
                  <a:pt x="137254" y="9469"/>
                </a:lnTo>
                <a:lnTo>
                  <a:pt x="137254" y="15866"/>
                </a:lnTo>
                <a:lnTo>
                  <a:pt x="135512" y="15866"/>
                </a:lnTo>
                <a:lnTo>
                  <a:pt x="135512" y="823"/>
                </a:lnTo>
                <a:lnTo>
                  <a:pt x="138330" y="823"/>
                </a:lnTo>
                <a:lnTo>
                  <a:pt x="138742" y="5954"/>
                </a:lnTo>
                <a:lnTo>
                  <a:pt x="139154" y="823"/>
                </a:lnTo>
                <a:close/>
                <a:moveTo>
                  <a:pt x="149446" y="823"/>
                </a:moveTo>
                <a:lnTo>
                  <a:pt x="149446" y="15866"/>
                </a:lnTo>
                <a:lnTo>
                  <a:pt x="147705" y="15866"/>
                </a:lnTo>
                <a:lnTo>
                  <a:pt x="147705" y="9469"/>
                </a:lnTo>
                <a:lnTo>
                  <a:pt x="147166" y="15866"/>
                </a:lnTo>
                <a:lnTo>
                  <a:pt x="145266" y="15866"/>
                </a:lnTo>
                <a:lnTo>
                  <a:pt x="144728" y="9469"/>
                </a:lnTo>
                <a:lnTo>
                  <a:pt x="144728" y="15866"/>
                </a:lnTo>
                <a:lnTo>
                  <a:pt x="142986" y="15866"/>
                </a:lnTo>
                <a:lnTo>
                  <a:pt x="142986" y="823"/>
                </a:lnTo>
                <a:lnTo>
                  <a:pt x="145804" y="823"/>
                </a:lnTo>
                <a:lnTo>
                  <a:pt x="146216" y="5954"/>
                </a:lnTo>
                <a:lnTo>
                  <a:pt x="146628" y="823"/>
                </a:lnTo>
                <a:close/>
                <a:moveTo>
                  <a:pt x="156920" y="823"/>
                </a:moveTo>
                <a:lnTo>
                  <a:pt x="156920" y="15866"/>
                </a:lnTo>
                <a:lnTo>
                  <a:pt x="155178" y="15866"/>
                </a:lnTo>
                <a:lnTo>
                  <a:pt x="155178" y="9469"/>
                </a:lnTo>
                <a:lnTo>
                  <a:pt x="154640" y="15866"/>
                </a:lnTo>
                <a:lnTo>
                  <a:pt x="152740" y="15866"/>
                </a:lnTo>
                <a:lnTo>
                  <a:pt x="152233" y="9469"/>
                </a:lnTo>
                <a:lnTo>
                  <a:pt x="152233" y="15866"/>
                </a:lnTo>
                <a:lnTo>
                  <a:pt x="150491" y="15866"/>
                </a:lnTo>
                <a:lnTo>
                  <a:pt x="150491" y="823"/>
                </a:lnTo>
                <a:lnTo>
                  <a:pt x="153278" y="823"/>
                </a:lnTo>
                <a:lnTo>
                  <a:pt x="153690" y="5954"/>
                </a:lnTo>
                <a:lnTo>
                  <a:pt x="154133" y="823"/>
                </a:lnTo>
                <a:close/>
                <a:moveTo>
                  <a:pt x="164394" y="823"/>
                </a:moveTo>
                <a:lnTo>
                  <a:pt x="164394" y="15866"/>
                </a:lnTo>
                <a:lnTo>
                  <a:pt x="162652" y="15866"/>
                </a:lnTo>
                <a:lnTo>
                  <a:pt x="162652" y="9469"/>
                </a:lnTo>
                <a:lnTo>
                  <a:pt x="162146" y="15866"/>
                </a:lnTo>
                <a:lnTo>
                  <a:pt x="160214" y="15866"/>
                </a:lnTo>
                <a:lnTo>
                  <a:pt x="159707" y="9469"/>
                </a:lnTo>
                <a:lnTo>
                  <a:pt x="159707" y="15866"/>
                </a:lnTo>
                <a:lnTo>
                  <a:pt x="157965" y="15866"/>
                </a:lnTo>
                <a:lnTo>
                  <a:pt x="157965" y="823"/>
                </a:lnTo>
                <a:lnTo>
                  <a:pt x="160752" y="823"/>
                </a:lnTo>
                <a:lnTo>
                  <a:pt x="161164" y="5954"/>
                </a:lnTo>
                <a:lnTo>
                  <a:pt x="161607" y="823"/>
                </a:lnTo>
                <a:close/>
                <a:moveTo>
                  <a:pt x="171868" y="823"/>
                </a:moveTo>
                <a:lnTo>
                  <a:pt x="171868" y="15866"/>
                </a:lnTo>
                <a:lnTo>
                  <a:pt x="170126" y="15866"/>
                </a:lnTo>
                <a:lnTo>
                  <a:pt x="170126" y="9469"/>
                </a:lnTo>
                <a:lnTo>
                  <a:pt x="169620" y="15866"/>
                </a:lnTo>
                <a:lnTo>
                  <a:pt x="167688" y="15866"/>
                </a:lnTo>
                <a:lnTo>
                  <a:pt x="167181" y="9469"/>
                </a:lnTo>
                <a:lnTo>
                  <a:pt x="167181" y="15866"/>
                </a:lnTo>
                <a:lnTo>
                  <a:pt x="165439" y="15866"/>
                </a:lnTo>
                <a:lnTo>
                  <a:pt x="165439" y="823"/>
                </a:lnTo>
                <a:lnTo>
                  <a:pt x="168226" y="823"/>
                </a:lnTo>
                <a:lnTo>
                  <a:pt x="168638" y="5954"/>
                </a:lnTo>
                <a:lnTo>
                  <a:pt x="169081" y="823"/>
                </a:lnTo>
                <a:close/>
                <a:moveTo>
                  <a:pt x="179342" y="823"/>
                </a:moveTo>
                <a:lnTo>
                  <a:pt x="179342" y="15866"/>
                </a:lnTo>
                <a:lnTo>
                  <a:pt x="177600" y="15866"/>
                </a:lnTo>
                <a:lnTo>
                  <a:pt x="177600" y="9469"/>
                </a:lnTo>
                <a:lnTo>
                  <a:pt x="177093" y="15866"/>
                </a:lnTo>
                <a:lnTo>
                  <a:pt x="175193" y="15866"/>
                </a:lnTo>
                <a:lnTo>
                  <a:pt x="174655" y="9469"/>
                </a:lnTo>
                <a:lnTo>
                  <a:pt x="174655" y="15866"/>
                </a:lnTo>
                <a:lnTo>
                  <a:pt x="172913" y="15866"/>
                </a:lnTo>
                <a:lnTo>
                  <a:pt x="172913" y="823"/>
                </a:lnTo>
                <a:lnTo>
                  <a:pt x="175732" y="823"/>
                </a:lnTo>
                <a:lnTo>
                  <a:pt x="176143" y="5954"/>
                </a:lnTo>
                <a:lnTo>
                  <a:pt x="176555" y="823"/>
                </a:lnTo>
                <a:close/>
                <a:moveTo>
                  <a:pt x="186816" y="823"/>
                </a:moveTo>
                <a:lnTo>
                  <a:pt x="186816" y="15866"/>
                </a:lnTo>
                <a:lnTo>
                  <a:pt x="185106" y="15866"/>
                </a:lnTo>
                <a:lnTo>
                  <a:pt x="185106" y="9469"/>
                </a:lnTo>
                <a:lnTo>
                  <a:pt x="184567" y="15866"/>
                </a:lnTo>
                <a:lnTo>
                  <a:pt x="182667" y="15866"/>
                </a:lnTo>
                <a:lnTo>
                  <a:pt x="182129" y="9469"/>
                </a:lnTo>
                <a:lnTo>
                  <a:pt x="182129" y="15866"/>
                </a:lnTo>
                <a:lnTo>
                  <a:pt x="180387" y="15866"/>
                </a:lnTo>
                <a:lnTo>
                  <a:pt x="180387" y="823"/>
                </a:lnTo>
                <a:lnTo>
                  <a:pt x="183206" y="823"/>
                </a:lnTo>
                <a:lnTo>
                  <a:pt x="183617" y="5954"/>
                </a:lnTo>
                <a:lnTo>
                  <a:pt x="184029" y="823"/>
                </a:lnTo>
                <a:close/>
                <a:moveTo>
                  <a:pt x="194321" y="823"/>
                </a:moveTo>
                <a:lnTo>
                  <a:pt x="194321" y="15866"/>
                </a:lnTo>
                <a:lnTo>
                  <a:pt x="192580" y="15866"/>
                </a:lnTo>
                <a:lnTo>
                  <a:pt x="192580" y="9469"/>
                </a:lnTo>
                <a:lnTo>
                  <a:pt x="192041" y="15866"/>
                </a:lnTo>
                <a:lnTo>
                  <a:pt x="190141" y="15866"/>
                </a:lnTo>
                <a:lnTo>
                  <a:pt x="189603" y="9469"/>
                </a:lnTo>
                <a:lnTo>
                  <a:pt x="189603" y="15866"/>
                </a:lnTo>
                <a:lnTo>
                  <a:pt x="187861" y="15866"/>
                </a:lnTo>
                <a:lnTo>
                  <a:pt x="187861" y="823"/>
                </a:lnTo>
                <a:lnTo>
                  <a:pt x="190679" y="823"/>
                </a:lnTo>
                <a:lnTo>
                  <a:pt x="191091" y="5954"/>
                </a:lnTo>
                <a:lnTo>
                  <a:pt x="191503" y="823"/>
                </a:lnTo>
                <a:close/>
                <a:moveTo>
                  <a:pt x="201795" y="823"/>
                </a:moveTo>
                <a:lnTo>
                  <a:pt x="201795" y="15866"/>
                </a:lnTo>
                <a:lnTo>
                  <a:pt x="200054" y="15866"/>
                </a:lnTo>
                <a:lnTo>
                  <a:pt x="200054" y="9469"/>
                </a:lnTo>
                <a:lnTo>
                  <a:pt x="199515" y="15866"/>
                </a:lnTo>
                <a:lnTo>
                  <a:pt x="197615" y="15866"/>
                </a:lnTo>
                <a:lnTo>
                  <a:pt x="197077" y="9469"/>
                </a:lnTo>
                <a:lnTo>
                  <a:pt x="197077" y="15866"/>
                </a:lnTo>
                <a:lnTo>
                  <a:pt x="195366" y="15866"/>
                </a:lnTo>
                <a:lnTo>
                  <a:pt x="195366" y="823"/>
                </a:lnTo>
                <a:lnTo>
                  <a:pt x="198153" y="823"/>
                </a:lnTo>
                <a:lnTo>
                  <a:pt x="198565" y="5954"/>
                </a:lnTo>
                <a:lnTo>
                  <a:pt x="198977" y="823"/>
                </a:lnTo>
                <a:close/>
                <a:moveTo>
                  <a:pt x="209269" y="823"/>
                </a:moveTo>
                <a:lnTo>
                  <a:pt x="209269" y="15866"/>
                </a:lnTo>
                <a:lnTo>
                  <a:pt x="207527" y="15866"/>
                </a:lnTo>
                <a:lnTo>
                  <a:pt x="207527" y="9469"/>
                </a:lnTo>
                <a:lnTo>
                  <a:pt x="207021" y="15866"/>
                </a:lnTo>
                <a:lnTo>
                  <a:pt x="205089" y="15866"/>
                </a:lnTo>
                <a:lnTo>
                  <a:pt x="204582" y="9469"/>
                </a:lnTo>
                <a:lnTo>
                  <a:pt x="204582" y="15866"/>
                </a:lnTo>
                <a:lnTo>
                  <a:pt x="202840" y="15866"/>
                </a:lnTo>
                <a:lnTo>
                  <a:pt x="202840" y="823"/>
                </a:lnTo>
                <a:lnTo>
                  <a:pt x="205627" y="823"/>
                </a:lnTo>
                <a:lnTo>
                  <a:pt x="206039" y="5954"/>
                </a:lnTo>
                <a:lnTo>
                  <a:pt x="206451" y="823"/>
                </a:lnTo>
                <a:close/>
                <a:moveTo>
                  <a:pt x="216743" y="823"/>
                </a:moveTo>
                <a:lnTo>
                  <a:pt x="216743" y="15866"/>
                </a:lnTo>
                <a:lnTo>
                  <a:pt x="215001" y="15866"/>
                </a:lnTo>
                <a:lnTo>
                  <a:pt x="215001" y="9469"/>
                </a:lnTo>
                <a:lnTo>
                  <a:pt x="214495" y="15866"/>
                </a:lnTo>
                <a:lnTo>
                  <a:pt x="212563" y="15866"/>
                </a:lnTo>
                <a:lnTo>
                  <a:pt x="212056" y="9469"/>
                </a:lnTo>
                <a:lnTo>
                  <a:pt x="212056" y="15866"/>
                </a:lnTo>
                <a:lnTo>
                  <a:pt x="210314" y="15866"/>
                </a:lnTo>
                <a:lnTo>
                  <a:pt x="210314" y="823"/>
                </a:lnTo>
                <a:lnTo>
                  <a:pt x="213101" y="823"/>
                </a:lnTo>
                <a:lnTo>
                  <a:pt x="213513" y="5954"/>
                </a:lnTo>
                <a:lnTo>
                  <a:pt x="213956" y="823"/>
                </a:lnTo>
                <a:close/>
                <a:moveTo>
                  <a:pt x="224217" y="823"/>
                </a:moveTo>
                <a:lnTo>
                  <a:pt x="224217" y="15866"/>
                </a:lnTo>
                <a:lnTo>
                  <a:pt x="222475" y="15866"/>
                </a:lnTo>
                <a:lnTo>
                  <a:pt x="222475" y="9469"/>
                </a:lnTo>
                <a:lnTo>
                  <a:pt x="221969" y="15866"/>
                </a:lnTo>
                <a:lnTo>
                  <a:pt x="220037" y="15866"/>
                </a:lnTo>
                <a:lnTo>
                  <a:pt x="219530" y="9469"/>
                </a:lnTo>
                <a:lnTo>
                  <a:pt x="219530" y="15866"/>
                </a:lnTo>
                <a:lnTo>
                  <a:pt x="217788" y="15866"/>
                </a:lnTo>
                <a:lnTo>
                  <a:pt x="217788" y="823"/>
                </a:lnTo>
                <a:lnTo>
                  <a:pt x="220575" y="823"/>
                </a:lnTo>
                <a:lnTo>
                  <a:pt x="221018" y="5954"/>
                </a:lnTo>
                <a:lnTo>
                  <a:pt x="221430" y="823"/>
                </a:lnTo>
                <a:close/>
                <a:moveTo>
                  <a:pt x="231691" y="823"/>
                </a:moveTo>
                <a:lnTo>
                  <a:pt x="231691" y="15866"/>
                </a:lnTo>
                <a:lnTo>
                  <a:pt x="229981" y="15866"/>
                </a:lnTo>
                <a:lnTo>
                  <a:pt x="229981" y="9469"/>
                </a:lnTo>
                <a:lnTo>
                  <a:pt x="229442" y="15866"/>
                </a:lnTo>
                <a:lnTo>
                  <a:pt x="227542" y="15866"/>
                </a:lnTo>
                <a:lnTo>
                  <a:pt x="227004" y="9469"/>
                </a:lnTo>
                <a:lnTo>
                  <a:pt x="227004" y="15866"/>
                </a:lnTo>
                <a:lnTo>
                  <a:pt x="225262" y="15866"/>
                </a:lnTo>
                <a:lnTo>
                  <a:pt x="225262" y="823"/>
                </a:lnTo>
                <a:lnTo>
                  <a:pt x="228049" y="823"/>
                </a:lnTo>
                <a:lnTo>
                  <a:pt x="228492" y="5954"/>
                </a:lnTo>
                <a:lnTo>
                  <a:pt x="228904" y="823"/>
                </a:lnTo>
                <a:close/>
                <a:moveTo>
                  <a:pt x="239165" y="823"/>
                </a:moveTo>
                <a:lnTo>
                  <a:pt x="239165" y="15866"/>
                </a:lnTo>
                <a:lnTo>
                  <a:pt x="237455" y="15866"/>
                </a:lnTo>
                <a:lnTo>
                  <a:pt x="237455" y="9469"/>
                </a:lnTo>
                <a:lnTo>
                  <a:pt x="236916" y="15866"/>
                </a:lnTo>
                <a:lnTo>
                  <a:pt x="235016" y="15866"/>
                </a:lnTo>
                <a:lnTo>
                  <a:pt x="234478" y="9469"/>
                </a:lnTo>
                <a:lnTo>
                  <a:pt x="234478" y="15866"/>
                </a:lnTo>
                <a:lnTo>
                  <a:pt x="232736" y="15866"/>
                </a:lnTo>
                <a:lnTo>
                  <a:pt x="232736" y="823"/>
                </a:lnTo>
                <a:lnTo>
                  <a:pt x="235555" y="823"/>
                </a:lnTo>
                <a:lnTo>
                  <a:pt x="235966" y="5954"/>
                </a:lnTo>
                <a:lnTo>
                  <a:pt x="236378" y="823"/>
                </a:lnTo>
                <a:close/>
                <a:moveTo>
                  <a:pt x="246670" y="823"/>
                </a:moveTo>
                <a:lnTo>
                  <a:pt x="246670" y="15866"/>
                </a:lnTo>
                <a:lnTo>
                  <a:pt x="244929" y="15866"/>
                </a:lnTo>
                <a:lnTo>
                  <a:pt x="244929" y="9469"/>
                </a:lnTo>
                <a:lnTo>
                  <a:pt x="244390" y="15866"/>
                </a:lnTo>
                <a:lnTo>
                  <a:pt x="242490" y="15866"/>
                </a:lnTo>
                <a:lnTo>
                  <a:pt x="241952" y="9469"/>
                </a:lnTo>
                <a:lnTo>
                  <a:pt x="241952" y="15866"/>
                </a:lnTo>
                <a:lnTo>
                  <a:pt x="240242" y="15866"/>
                </a:lnTo>
                <a:lnTo>
                  <a:pt x="240242" y="823"/>
                </a:lnTo>
                <a:lnTo>
                  <a:pt x="243028" y="823"/>
                </a:lnTo>
                <a:lnTo>
                  <a:pt x="243440" y="5954"/>
                </a:lnTo>
                <a:lnTo>
                  <a:pt x="243852" y="823"/>
                </a:lnTo>
                <a:close/>
                <a:moveTo>
                  <a:pt x="254144" y="823"/>
                </a:moveTo>
                <a:lnTo>
                  <a:pt x="254144" y="15866"/>
                </a:lnTo>
                <a:lnTo>
                  <a:pt x="252402" y="15866"/>
                </a:lnTo>
                <a:lnTo>
                  <a:pt x="252402" y="9469"/>
                </a:lnTo>
                <a:lnTo>
                  <a:pt x="251864" y="15866"/>
                </a:lnTo>
                <a:lnTo>
                  <a:pt x="249964" y="15866"/>
                </a:lnTo>
                <a:lnTo>
                  <a:pt x="249426" y="9469"/>
                </a:lnTo>
                <a:lnTo>
                  <a:pt x="249426" y="15866"/>
                </a:lnTo>
                <a:lnTo>
                  <a:pt x="247715" y="15866"/>
                </a:lnTo>
                <a:lnTo>
                  <a:pt x="247715" y="823"/>
                </a:lnTo>
                <a:lnTo>
                  <a:pt x="250502" y="823"/>
                </a:lnTo>
                <a:lnTo>
                  <a:pt x="250914" y="5954"/>
                </a:lnTo>
                <a:lnTo>
                  <a:pt x="251326" y="823"/>
                </a:lnTo>
                <a:close/>
                <a:moveTo>
                  <a:pt x="261618" y="823"/>
                </a:moveTo>
                <a:lnTo>
                  <a:pt x="261618" y="15866"/>
                </a:lnTo>
                <a:lnTo>
                  <a:pt x="259876" y="15866"/>
                </a:lnTo>
                <a:lnTo>
                  <a:pt x="259876" y="9469"/>
                </a:lnTo>
                <a:lnTo>
                  <a:pt x="259338" y="15866"/>
                </a:lnTo>
                <a:lnTo>
                  <a:pt x="257438" y="15866"/>
                </a:lnTo>
                <a:lnTo>
                  <a:pt x="256899" y="9469"/>
                </a:lnTo>
                <a:lnTo>
                  <a:pt x="256899" y="15866"/>
                </a:lnTo>
                <a:lnTo>
                  <a:pt x="255189" y="15866"/>
                </a:lnTo>
                <a:lnTo>
                  <a:pt x="255189" y="823"/>
                </a:lnTo>
                <a:lnTo>
                  <a:pt x="257976" y="823"/>
                </a:lnTo>
                <a:lnTo>
                  <a:pt x="258388" y="5954"/>
                </a:lnTo>
                <a:lnTo>
                  <a:pt x="258831" y="823"/>
                </a:lnTo>
                <a:close/>
                <a:moveTo>
                  <a:pt x="269092" y="823"/>
                </a:moveTo>
                <a:lnTo>
                  <a:pt x="269092" y="15866"/>
                </a:lnTo>
                <a:lnTo>
                  <a:pt x="267350" y="15866"/>
                </a:lnTo>
                <a:lnTo>
                  <a:pt x="267350" y="9469"/>
                </a:lnTo>
                <a:lnTo>
                  <a:pt x="266844" y="15866"/>
                </a:lnTo>
                <a:lnTo>
                  <a:pt x="264912" y="15866"/>
                </a:lnTo>
                <a:lnTo>
                  <a:pt x="264405" y="9469"/>
                </a:lnTo>
                <a:lnTo>
                  <a:pt x="264405" y="15866"/>
                </a:lnTo>
                <a:lnTo>
                  <a:pt x="262663" y="15866"/>
                </a:lnTo>
                <a:lnTo>
                  <a:pt x="262663" y="823"/>
                </a:lnTo>
                <a:lnTo>
                  <a:pt x="265450" y="823"/>
                </a:lnTo>
                <a:lnTo>
                  <a:pt x="265862" y="5954"/>
                </a:lnTo>
                <a:lnTo>
                  <a:pt x="266305" y="823"/>
                </a:lnTo>
                <a:close/>
                <a:moveTo>
                  <a:pt x="276566" y="823"/>
                </a:moveTo>
                <a:lnTo>
                  <a:pt x="276566" y="15866"/>
                </a:lnTo>
                <a:lnTo>
                  <a:pt x="274824" y="15866"/>
                </a:lnTo>
                <a:lnTo>
                  <a:pt x="274824" y="9469"/>
                </a:lnTo>
                <a:lnTo>
                  <a:pt x="274317" y="15866"/>
                </a:lnTo>
                <a:lnTo>
                  <a:pt x="272386" y="15866"/>
                </a:lnTo>
                <a:lnTo>
                  <a:pt x="271879" y="9469"/>
                </a:lnTo>
                <a:lnTo>
                  <a:pt x="271879" y="15866"/>
                </a:lnTo>
                <a:lnTo>
                  <a:pt x="270137" y="15866"/>
                </a:lnTo>
                <a:lnTo>
                  <a:pt x="270137" y="823"/>
                </a:lnTo>
                <a:lnTo>
                  <a:pt x="272924" y="823"/>
                </a:lnTo>
                <a:lnTo>
                  <a:pt x="273367" y="5954"/>
                </a:lnTo>
                <a:lnTo>
                  <a:pt x="273779" y="823"/>
                </a:lnTo>
                <a:close/>
                <a:moveTo>
                  <a:pt x="284040" y="823"/>
                </a:moveTo>
                <a:lnTo>
                  <a:pt x="284040" y="15866"/>
                </a:lnTo>
                <a:lnTo>
                  <a:pt x="282298" y="15866"/>
                </a:lnTo>
                <a:lnTo>
                  <a:pt x="282298" y="9469"/>
                </a:lnTo>
                <a:lnTo>
                  <a:pt x="281791" y="15866"/>
                </a:lnTo>
                <a:lnTo>
                  <a:pt x="279860" y="15866"/>
                </a:lnTo>
                <a:lnTo>
                  <a:pt x="279353" y="9469"/>
                </a:lnTo>
                <a:lnTo>
                  <a:pt x="279353" y="15866"/>
                </a:lnTo>
                <a:lnTo>
                  <a:pt x="277611" y="15866"/>
                </a:lnTo>
                <a:lnTo>
                  <a:pt x="277611" y="823"/>
                </a:lnTo>
                <a:lnTo>
                  <a:pt x="280430" y="823"/>
                </a:lnTo>
                <a:lnTo>
                  <a:pt x="280841" y="5954"/>
                </a:lnTo>
                <a:lnTo>
                  <a:pt x="281253" y="823"/>
                </a:lnTo>
                <a:close/>
                <a:moveTo>
                  <a:pt x="7347" y="16689"/>
                </a:moveTo>
                <a:lnTo>
                  <a:pt x="7347" y="31732"/>
                </a:lnTo>
                <a:lnTo>
                  <a:pt x="5605" y="31732"/>
                </a:lnTo>
                <a:lnTo>
                  <a:pt x="5605" y="25335"/>
                </a:lnTo>
                <a:lnTo>
                  <a:pt x="5099" y="31732"/>
                </a:lnTo>
                <a:lnTo>
                  <a:pt x="3167" y="31732"/>
                </a:lnTo>
                <a:lnTo>
                  <a:pt x="2629" y="25335"/>
                </a:lnTo>
                <a:lnTo>
                  <a:pt x="2629" y="31732"/>
                </a:lnTo>
                <a:lnTo>
                  <a:pt x="918" y="31732"/>
                </a:lnTo>
                <a:lnTo>
                  <a:pt x="918" y="16689"/>
                </a:lnTo>
                <a:lnTo>
                  <a:pt x="3705" y="16689"/>
                </a:lnTo>
                <a:lnTo>
                  <a:pt x="4117" y="21820"/>
                </a:lnTo>
                <a:lnTo>
                  <a:pt x="4529" y="16689"/>
                </a:lnTo>
                <a:close/>
                <a:moveTo>
                  <a:pt x="14821" y="16689"/>
                </a:moveTo>
                <a:lnTo>
                  <a:pt x="14821" y="31732"/>
                </a:lnTo>
                <a:lnTo>
                  <a:pt x="13079" y="31732"/>
                </a:lnTo>
                <a:lnTo>
                  <a:pt x="13079" y="25335"/>
                </a:lnTo>
                <a:lnTo>
                  <a:pt x="12573" y="31732"/>
                </a:lnTo>
                <a:lnTo>
                  <a:pt x="10641" y="31732"/>
                </a:lnTo>
                <a:lnTo>
                  <a:pt x="10134" y="25335"/>
                </a:lnTo>
                <a:lnTo>
                  <a:pt x="10134" y="31732"/>
                </a:lnTo>
                <a:lnTo>
                  <a:pt x="8392" y="31732"/>
                </a:lnTo>
                <a:lnTo>
                  <a:pt x="8392" y="16689"/>
                </a:lnTo>
                <a:lnTo>
                  <a:pt x="11179" y="16689"/>
                </a:lnTo>
                <a:lnTo>
                  <a:pt x="11591" y="21820"/>
                </a:lnTo>
                <a:lnTo>
                  <a:pt x="12034" y="16689"/>
                </a:lnTo>
                <a:close/>
                <a:moveTo>
                  <a:pt x="22295" y="16689"/>
                </a:moveTo>
                <a:lnTo>
                  <a:pt x="22295" y="31732"/>
                </a:lnTo>
                <a:lnTo>
                  <a:pt x="20553" y="31732"/>
                </a:lnTo>
                <a:lnTo>
                  <a:pt x="20553" y="25335"/>
                </a:lnTo>
                <a:lnTo>
                  <a:pt x="20047" y="31732"/>
                </a:lnTo>
                <a:lnTo>
                  <a:pt x="18115" y="31732"/>
                </a:lnTo>
                <a:lnTo>
                  <a:pt x="17608" y="25335"/>
                </a:lnTo>
                <a:lnTo>
                  <a:pt x="17608" y="31732"/>
                </a:lnTo>
                <a:lnTo>
                  <a:pt x="15866" y="31732"/>
                </a:lnTo>
                <a:lnTo>
                  <a:pt x="15866" y="16689"/>
                </a:lnTo>
                <a:lnTo>
                  <a:pt x="18653" y="16689"/>
                </a:lnTo>
                <a:lnTo>
                  <a:pt x="19096" y="21820"/>
                </a:lnTo>
                <a:lnTo>
                  <a:pt x="19508" y="16689"/>
                </a:lnTo>
                <a:close/>
                <a:moveTo>
                  <a:pt x="29769" y="16689"/>
                </a:moveTo>
                <a:lnTo>
                  <a:pt x="29769" y="31732"/>
                </a:lnTo>
                <a:lnTo>
                  <a:pt x="28059" y="31732"/>
                </a:lnTo>
                <a:lnTo>
                  <a:pt x="28059" y="25335"/>
                </a:lnTo>
                <a:lnTo>
                  <a:pt x="27520" y="31732"/>
                </a:lnTo>
                <a:lnTo>
                  <a:pt x="25589" y="31732"/>
                </a:lnTo>
                <a:lnTo>
                  <a:pt x="25082" y="25335"/>
                </a:lnTo>
                <a:lnTo>
                  <a:pt x="25082" y="31732"/>
                </a:lnTo>
                <a:lnTo>
                  <a:pt x="23340" y="31732"/>
                </a:lnTo>
                <a:lnTo>
                  <a:pt x="23340" y="16689"/>
                </a:lnTo>
                <a:lnTo>
                  <a:pt x="26159" y="16689"/>
                </a:lnTo>
                <a:lnTo>
                  <a:pt x="26570" y="21820"/>
                </a:lnTo>
                <a:lnTo>
                  <a:pt x="26982" y="16689"/>
                </a:lnTo>
                <a:close/>
                <a:moveTo>
                  <a:pt x="37243" y="16689"/>
                </a:moveTo>
                <a:lnTo>
                  <a:pt x="37243" y="31732"/>
                </a:lnTo>
                <a:lnTo>
                  <a:pt x="35533" y="31732"/>
                </a:lnTo>
                <a:lnTo>
                  <a:pt x="35533" y="25335"/>
                </a:lnTo>
                <a:lnTo>
                  <a:pt x="34994" y="31732"/>
                </a:lnTo>
                <a:lnTo>
                  <a:pt x="33094" y="31732"/>
                </a:lnTo>
                <a:lnTo>
                  <a:pt x="32556" y="25335"/>
                </a:lnTo>
                <a:lnTo>
                  <a:pt x="32556" y="31732"/>
                </a:lnTo>
                <a:lnTo>
                  <a:pt x="30814" y="31732"/>
                </a:lnTo>
                <a:lnTo>
                  <a:pt x="30814" y="16689"/>
                </a:lnTo>
                <a:lnTo>
                  <a:pt x="33633" y="16689"/>
                </a:lnTo>
                <a:lnTo>
                  <a:pt x="34044" y="21820"/>
                </a:lnTo>
                <a:lnTo>
                  <a:pt x="34456" y="16689"/>
                </a:lnTo>
                <a:close/>
                <a:moveTo>
                  <a:pt x="44748" y="16689"/>
                </a:moveTo>
                <a:lnTo>
                  <a:pt x="44748" y="31732"/>
                </a:lnTo>
                <a:lnTo>
                  <a:pt x="43007" y="31732"/>
                </a:lnTo>
                <a:lnTo>
                  <a:pt x="43007" y="25335"/>
                </a:lnTo>
                <a:lnTo>
                  <a:pt x="42468" y="31732"/>
                </a:lnTo>
                <a:lnTo>
                  <a:pt x="40568" y="31732"/>
                </a:lnTo>
                <a:lnTo>
                  <a:pt x="40030" y="25335"/>
                </a:lnTo>
                <a:lnTo>
                  <a:pt x="40030" y="31732"/>
                </a:lnTo>
                <a:lnTo>
                  <a:pt x="38320" y="31732"/>
                </a:lnTo>
                <a:lnTo>
                  <a:pt x="38320" y="16689"/>
                </a:lnTo>
                <a:lnTo>
                  <a:pt x="41106" y="16689"/>
                </a:lnTo>
                <a:lnTo>
                  <a:pt x="41518" y="21820"/>
                </a:lnTo>
                <a:lnTo>
                  <a:pt x="41930" y="16689"/>
                </a:lnTo>
                <a:close/>
                <a:moveTo>
                  <a:pt x="52222" y="16689"/>
                </a:moveTo>
                <a:lnTo>
                  <a:pt x="52222" y="31732"/>
                </a:lnTo>
                <a:lnTo>
                  <a:pt x="50480" y="31732"/>
                </a:lnTo>
                <a:lnTo>
                  <a:pt x="50480" y="25335"/>
                </a:lnTo>
                <a:lnTo>
                  <a:pt x="49942" y="31732"/>
                </a:lnTo>
                <a:lnTo>
                  <a:pt x="48042" y="31732"/>
                </a:lnTo>
                <a:lnTo>
                  <a:pt x="47504" y="25335"/>
                </a:lnTo>
                <a:lnTo>
                  <a:pt x="47504" y="31732"/>
                </a:lnTo>
                <a:lnTo>
                  <a:pt x="45793" y="31732"/>
                </a:lnTo>
                <a:lnTo>
                  <a:pt x="45793" y="16689"/>
                </a:lnTo>
                <a:lnTo>
                  <a:pt x="48580" y="16689"/>
                </a:lnTo>
                <a:lnTo>
                  <a:pt x="48992" y="21820"/>
                </a:lnTo>
                <a:lnTo>
                  <a:pt x="49404" y="16689"/>
                </a:lnTo>
                <a:close/>
                <a:moveTo>
                  <a:pt x="59696" y="16689"/>
                </a:moveTo>
                <a:lnTo>
                  <a:pt x="59696" y="31732"/>
                </a:lnTo>
                <a:lnTo>
                  <a:pt x="57954" y="31732"/>
                </a:lnTo>
                <a:lnTo>
                  <a:pt x="57954" y="25335"/>
                </a:lnTo>
                <a:lnTo>
                  <a:pt x="57448" y="31732"/>
                </a:lnTo>
                <a:lnTo>
                  <a:pt x="55516" y="31732"/>
                </a:lnTo>
                <a:lnTo>
                  <a:pt x="54978" y="25335"/>
                </a:lnTo>
                <a:lnTo>
                  <a:pt x="54978" y="31732"/>
                </a:lnTo>
                <a:lnTo>
                  <a:pt x="53267" y="31732"/>
                </a:lnTo>
                <a:lnTo>
                  <a:pt x="53267" y="16689"/>
                </a:lnTo>
                <a:lnTo>
                  <a:pt x="56054" y="16689"/>
                </a:lnTo>
                <a:lnTo>
                  <a:pt x="56466" y="21820"/>
                </a:lnTo>
                <a:lnTo>
                  <a:pt x="56878" y="16689"/>
                </a:lnTo>
                <a:close/>
                <a:moveTo>
                  <a:pt x="67170" y="16689"/>
                </a:moveTo>
                <a:lnTo>
                  <a:pt x="67170" y="31732"/>
                </a:lnTo>
                <a:lnTo>
                  <a:pt x="65428" y="31732"/>
                </a:lnTo>
                <a:lnTo>
                  <a:pt x="65428" y="25335"/>
                </a:lnTo>
                <a:lnTo>
                  <a:pt x="64922" y="31732"/>
                </a:lnTo>
                <a:lnTo>
                  <a:pt x="62990" y="31732"/>
                </a:lnTo>
                <a:lnTo>
                  <a:pt x="62483" y="25335"/>
                </a:lnTo>
                <a:lnTo>
                  <a:pt x="62483" y="31732"/>
                </a:lnTo>
                <a:lnTo>
                  <a:pt x="60741" y="31732"/>
                </a:lnTo>
                <a:lnTo>
                  <a:pt x="60741" y="16689"/>
                </a:lnTo>
                <a:lnTo>
                  <a:pt x="63528" y="16689"/>
                </a:lnTo>
                <a:lnTo>
                  <a:pt x="63940" y="21820"/>
                </a:lnTo>
                <a:lnTo>
                  <a:pt x="64383" y="16689"/>
                </a:lnTo>
                <a:close/>
                <a:moveTo>
                  <a:pt x="74644" y="16689"/>
                </a:moveTo>
                <a:lnTo>
                  <a:pt x="74644" y="31732"/>
                </a:lnTo>
                <a:lnTo>
                  <a:pt x="72902" y="31732"/>
                </a:lnTo>
                <a:lnTo>
                  <a:pt x="72902" y="25335"/>
                </a:lnTo>
                <a:lnTo>
                  <a:pt x="72395" y="31732"/>
                </a:lnTo>
                <a:lnTo>
                  <a:pt x="70464" y="31732"/>
                </a:lnTo>
                <a:lnTo>
                  <a:pt x="69957" y="25335"/>
                </a:lnTo>
                <a:lnTo>
                  <a:pt x="69957" y="31732"/>
                </a:lnTo>
                <a:lnTo>
                  <a:pt x="68215" y="31732"/>
                </a:lnTo>
                <a:lnTo>
                  <a:pt x="68215" y="16689"/>
                </a:lnTo>
                <a:lnTo>
                  <a:pt x="71002" y="16689"/>
                </a:lnTo>
                <a:lnTo>
                  <a:pt x="71445" y="21820"/>
                </a:lnTo>
                <a:lnTo>
                  <a:pt x="71857" y="16689"/>
                </a:lnTo>
                <a:close/>
                <a:moveTo>
                  <a:pt x="82118" y="16689"/>
                </a:moveTo>
                <a:lnTo>
                  <a:pt x="82118" y="31732"/>
                </a:lnTo>
                <a:lnTo>
                  <a:pt x="80376" y="31732"/>
                </a:lnTo>
                <a:lnTo>
                  <a:pt x="80376" y="25335"/>
                </a:lnTo>
                <a:lnTo>
                  <a:pt x="79869" y="31732"/>
                </a:lnTo>
                <a:lnTo>
                  <a:pt x="77969" y="31732"/>
                </a:lnTo>
                <a:lnTo>
                  <a:pt x="77431" y="25335"/>
                </a:lnTo>
                <a:lnTo>
                  <a:pt x="77431" y="31732"/>
                </a:lnTo>
                <a:lnTo>
                  <a:pt x="75689" y="31732"/>
                </a:lnTo>
                <a:lnTo>
                  <a:pt x="75689" y="16689"/>
                </a:lnTo>
                <a:lnTo>
                  <a:pt x="78508" y="16689"/>
                </a:lnTo>
                <a:lnTo>
                  <a:pt x="78919" y="21820"/>
                </a:lnTo>
                <a:lnTo>
                  <a:pt x="79331" y="16689"/>
                </a:lnTo>
                <a:close/>
                <a:moveTo>
                  <a:pt x="89623" y="16689"/>
                </a:moveTo>
                <a:lnTo>
                  <a:pt x="89623" y="31732"/>
                </a:lnTo>
                <a:lnTo>
                  <a:pt x="87882" y="31732"/>
                </a:lnTo>
                <a:lnTo>
                  <a:pt x="87882" y="25335"/>
                </a:lnTo>
                <a:lnTo>
                  <a:pt x="87343" y="31732"/>
                </a:lnTo>
                <a:lnTo>
                  <a:pt x="85443" y="31732"/>
                </a:lnTo>
                <a:lnTo>
                  <a:pt x="84905" y="25335"/>
                </a:lnTo>
                <a:lnTo>
                  <a:pt x="84905" y="31732"/>
                </a:lnTo>
                <a:lnTo>
                  <a:pt x="83163" y="31732"/>
                </a:lnTo>
                <a:lnTo>
                  <a:pt x="83163" y="16689"/>
                </a:lnTo>
                <a:lnTo>
                  <a:pt x="85982" y="16689"/>
                </a:lnTo>
                <a:lnTo>
                  <a:pt x="86393" y="21820"/>
                </a:lnTo>
                <a:lnTo>
                  <a:pt x="86805" y="16689"/>
                </a:lnTo>
                <a:close/>
                <a:moveTo>
                  <a:pt x="97097" y="16689"/>
                </a:moveTo>
                <a:lnTo>
                  <a:pt x="97097" y="31732"/>
                </a:lnTo>
                <a:lnTo>
                  <a:pt x="95356" y="31732"/>
                </a:lnTo>
                <a:lnTo>
                  <a:pt x="95356" y="25335"/>
                </a:lnTo>
                <a:lnTo>
                  <a:pt x="94817" y="31732"/>
                </a:lnTo>
                <a:lnTo>
                  <a:pt x="92917" y="31732"/>
                </a:lnTo>
                <a:lnTo>
                  <a:pt x="92379" y="25335"/>
                </a:lnTo>
                <a:lnTo>
                  <a:pt x="92379" y="31732"/>
                </a:lnTo>
                <a:lnTo>
                  <a:pt x="90637" y="31732"/>
                </a:lnTo>
                <a:lnTo>
                  <a:pt x="90637" y="16689"/>
                </a:lnTo>
                <a:lnTo>
                  <a:pt x="93455" y="16689"/>
                </a:lnTo>
                <a:lnTo>
                  <a:pt x="93867" y="21820"/>
                </a:lnTo>
                <a:lnTo>
                  <a:pt x="94279" y="16689"/>
                </a:lnTo>
                <a:close/>
                <a:moveTo>
                  <a:pt x="104571" y="16689"/>
                </a:moveTo>
                <a:lnTo>
                  <a:pt x="104571" y="31732"/>
                </a:lnTo>
                <a:lnTo>
                  <a:pt x="102829" y="31732"/>
                </a:lnTo>
                <a:lnTo>
                  <a:pt x="102829" y="25335"/>
                </a:lnTo>
                <a:lnTo>
                  <a:pt x="102323" y="31732"/>
                </a:lnTo>
                <a:lnTo>
                  <a:pt x="100391" y="31732"/>
                </a:lnTo>
                <a:lnTo>
                  <a:pt x="99853" y="25335"/>
                </a:lnTo>
                <a:lnTo>
                  <a:pt x="99853" y="31732"/>
                </a:lnTo>
                <a:lnTo>
                  <a:pt x="98142" y="31732"/>
                </a:lnTo>
                <a:lnTo>
                  <a:pt x="98142" y="16689"/>
                </a:lnTo>
                <a:lnTo>
                  <a:pt x="100929" y="16689"/>
                </a:lnTo>
                <a:lnTo>
                  <a:pt x="101341" y="21820"/>
                </a:lnTo>
                <a:lnTo>
                  <a:pt x="101753" y="16689"/>
                </a:lnTo>
                <a:close/>
                <a:moveTo>
                  <a:pt x="112045" y="16689"/>
                </a:moveTo>
                <a:lnTo>
                  <a:pt x="112045" y="31732"/>
                </a:lnTo>
                <a:lnTo>
                  <a:pt x="110303" y="31732"/>
                </a:lnTo>
                <a:lnTo>
                  <a:pt x="110303" y="25335"/>
                </a:lnTo>
                <a:lnTo>
                  <a:pt x="109797" y="31732"/>
                </a:lnTo>
                <a:lnTo>
                  <a:pt x="107865" y="31732"/>
                </a:lnTo>
                <a:lnTo>
                  <a:pt x="107358" y="25335"/>
                </a:lnTo>
                <a:lnTo>
                  <a:pt x="107358" y="31732"/>
                </a:lnTo>
                <a:lnTo>
                  <a:pt x="105616" y="31732"/>
                </a:lnTo>
                <a:lnTo>
                  <a:pt x="105616" y="16689"/>
                </a:lnTo>
                <a:lnTo>
                  <a:pt x="108403" y="16689"/>
                </a:lnTo>
                <a:lnTo>
                  <a:pt x="108815" y="21820"/>
                </a:lnTo>
                <a:lnTo>
                  <a:pt x="109258" y="16689"/>
                </a:lnTo>
                <a:close/>
                <a:moveTo>
                  <a:pt x="119519" y="16689"/>
                </a:moveTo>
                <a:lnTo>
                  <a:pt x="119519" y="31732"/>
                </a:lnTo>
                <a:lnTo>
                  <a:pt x="117777" y="31732"/>
                </a:lnTo>
                <a:lnTo>
                  <a:pt x="117777" y="25335"/>
                </a:lnTo>
                <a:lnTo>
                  <a:pt x="117271" y="31732"/>
                </a:lnTo>
                <a:lnTo>
                  <a:pt x="115339" y="31732"/>
                </a:lnTo>
                <a:lnTo>
                  <a:pt x="114832" y="25335"/>
                </a:lnTo>
                <a:lnTo>
                  <a:pt x="114832" y="31732"/>
                </a:lnTo>
                <a:lnTo>
                  <a:pt x="113090" y="31732"/>
                </a:lnTo>
                <a:lnTo>
                  <a:pt x="113090" y="16689"/>
                </a:lnTo>
                <a:lnTo>
                  <a:pt x="115877" y="16689"/>
                </a:lnTo>
                <a:lnTo>
                  <a:pt x="116320" y="21820"/>
                </a:lnTo>
                <a:lnTo>
                  <a:pt x="116732" y="16689"/>
                </a:lnTo>
                <a:close/>
                <a:moveTo>
                  <a:pt x="126993" y="16689"/>
                </a:moveTo>
                <a:lnTo>
                  <a:pt x="126993" y="31732"/>
                </a:lnTo>
                <a:lnTo>
                  <a:pt x="125283" y="31732"/>
                </a:lnTo>
                <a:lnTo>
                  <a:pt x="125283" y="25335"/>
                </a:lnTo>
                <a:lnTo>
                  <a:pt x="124744" y="31732"/>
                </a:lnTo>
                <a:lnTo>
                  <a:pt x="122813" y="31732"/>
                </a:lnTo>
                <a:lnTo>
                  <a:pt x="122306" y="25335"/>
                </a:lnTo>
                <a:lnTo>
                  <a:pt x="122306" y="31732"/>
                </a:lnTo>
                <a:lnTo>
                  <a:pt x="120564" y="31732"/>
                </a:lnTo>
                <a:lnTo>
                  <a:pt x="120564" y="16689"/>
                </a:lnTo>
                <a:lnTo>
                  <a:pt x="123351" y="16689"/>
                </a:lnTo>
                <a:lnTo>
                  <a:pt x="123794" y="21820"/>
                </a:lnTo>
                <a:lnTo>
                  <a:pt x="124206" y="16689"/>
                </a:lnTo>
                <a:close/>
                <a:moveTo>
                  <a:pt x="134467" y="16689"/>
                </a:moveTo>
                <a:lnTo>
                  <a:pt x="134467" y="31732"/>
                </a:lnTo>
                <a:lnTo>
                  <a:pt x="132757" y="31732"/>
                </a:lnTo>
                <a:lnTo>
                  <a:pt x="132757" y="25335"/>
                </a:lnTo>
                <a:lnTo>
                  <a:pt x="132218" y="31732"/>
                </a:lnTo>
                <a:lnTo>
                  <a:pt x="130318" y="31732"/>
                </a:lnTo>
                <a:lnTo>
                  <a:pt x="129780" y="25335"/>
                </a:lnTo>
                <a:lnTo>
                  <a:pt x="129780" y="31732"/>
                </a:lnTo>
                <a:lnTo>
                  <a:pt x="128038" y="31732"/>
                </a:lnTo>
                <a:lnTo>
                  <a:pt x="128038" y="16689"/>
                </a:lnTo>
                <a:lnTo>
                  <a:pt x="130857" y="16689"/>
                </a:lnTo>
                <a:lnTo>
                  <a:pt x="131268" y="21820"/>
                </a:lnTo>
                <a:lnTo>
                  <a:pt x="131680" y="16689"/>
                </a:lnTo>
                <a:close/>
                <a:moveTo>
                  <a:pt x="141941" y="16689"/>
                </a:moveTo>
                <a:lnTo>
                  <a:pt x="141941" y="31732"/>
                </a:lnTo>
                <a:lnTo>
                  <a:pt x="140231" y="31732"/>
                </a:lnTo>
                <a:lnTo>
                  <a:pt x="140231" y="25335"/>
                </a:lnTo>
                <a:lnTo>
                  <a:pt x="139692" y="31732"/>
                </a:lnTo>
                <a:lnTo>
                  <a:pt x="137792" y="31732"/>
                </a:lnTo>
                <a:lnTo>
                  <a:pt x="137254" y="25335"/>
                </a:lnTo>
                <a:lnTo>
                  <a:pt x="137254" y="31732"/>
                </a:lnTo>
                <a:lnTo>
                  <a:pt x="135512" y="31732"/>
                </a:lnTo>
                <a:lnTo>
                  <a:pt x="135512" y="16689"/>
                </a:lnTo>
                <a:lnTo>
                  <a:pt x="138330" y="16689"/>
                </a:lnTo>
                <a:lnTo>
                  <a:pt x="138742" y="21820"/>
                </a:lnTo>
                <a:lnTo>
                  <a:pt x="139154" y="16689"/>
                </a:lnTo>
                <a:close/>
                <a:moveTo>
                  <a:pt x="149446" y="16689"/>
                </a:moveTo>
                <a:lnTo>
                  <a:pt x="149446" y="31732"/>
                </a:lnTo>
                <a:lnTo>
                  <a:pt x="147705" y="31732"/>
                </a:lnTo>
                <a:lnTo>
                  <a:pt x="147705" y="25335"/>
                </a:lnTo>
                <a:lnTo>
                  <a:pt x="147166" y="31732"/>
                </a:lnTo>
                <a:lnTo>
                  <a:pt x="145266" y="31732"/>
                </a:lnTo>
                <a:lnTo>
                  <a:pt x="144728" y="25335"/>
                </a:lnTo>
                <a:lnTo>
                  <a:pt x="144728" y="31732"/>
                </a:lnTo>
                <a:lnTo>
                  <a:pt x="142986" y="31732"/>
                </a:lnTo>
                <a:lnTo>
                  <a:pt x="142986" y="16689"/>
                </a:lnTo>
                <a:lnTo>
                  <a:pt x="145804" y="16689"/>
                </a:lnTo>
                <a:lnTo>
                  <a:pt x="146216" y="21820"/>
                </a:lnTo>
                <a:lnTo>
                  <a:pt x="146628" y="16689"/>
                </a:lnTo>
                <a:close/>
                <a:moveTo>
                  <a:pt x="156920" y="16689"/>
                </a:moveTo>
                <a:lnTo>
                  <a:pt x="156920" y="31732"/>
                </a:lnTo>
                <a:lnTo>
                  <a:pt x="155178" y="31732"/>
                </a:lnTo>
                <a:lnTo>
                  <a:pt x="155178" y="25335"/>
                </a:lnTo>
                <a:lnTo>
                  <a:pt x="154640" y="31732"/>
                </a:lnTo>
                <a:lnTo>
                  <a:pt x="152740" y="31732"/>
                </a:lnTo>
                <a:lnTo>
                  <a:pt x="152233" y="25335"/>
                </a:lnTo>
                <a:lnTo>
                  <a:pt x="152233" y="31732"/>
                </a:lnTo>
                <a:lnTo>
                  <a:pt x="150491" y="31732"/>
                </a:lnTo>
                <a:lnTo>
                  <a:pt x="150491" y="16689"/>
                </a:lnTo>
                <a:lnTo>
                  <a:pt x="153278" y="16689"/>
                </a:lnTo>
                <a:lnTo>
                  <a:pt x="153690" y="21820"/>
                </a:lnTo>
                <a:lnTo>
                  <a:pt x="154133" y="16689"/>
                </a:lnTo>
                <a:close/>
                <a:moveTo>
                  <a:pt x="164394" y="16689"/>
                </a:moveTo>
                <a:lnTo>
                  <a:pt x="164394" y="31732"/>
                </a:lnTo>
                <a:lnTo>
                  <a:pt x="162652" y="31732"/>
                </a:lnTo>
                <a:lnTo>
                  <a:pt x="162652" y="25335"/>
                </a:lnTo>
                <a:lnTo>
                  <a:pt x="162146" y="31732"/>
                </a:lnTo>
                <a:lnTo>
                  <a:pt x="160214" y="31732"/>
                </a:lnTo>
                <a:lnTo>
                  <a:pt x="159707" y="25335"/>
                </a:lnTo>
                <a:lnTo>
                  <a:pt x="159707" y="31732"/>
                </a:lnTo>
                <a:lnTo>
                  <a:pt x="157965" y="31732"/>
                </a:lnTo>
                <a:lnTo>
                  <a:pt x="157965" y="16689"/>
                </a:lnTo>
                <a:lnTo>
                  <a:pt x="160752" y="16689"/>
                </a:lnTo>
                <a:lnTo>
                  <a:pt x="161164" y="21820"/>
                </a:lnTo>
                <a:lnTo>
                  <a:pt x="161607" y="16689"/>
                </a:lnTo>
                <a:close/>
                <a:moveTo>
                  <a:pt x="171868" y="16689"/>
                </a:moveTo>
                <a:lnTo>
                  <a:pt x="171868" y="31732"/>
                </a:lnTo>
                <a:lnTo>
                  <a:pt x="170126" y="31732"/>
                </a:lnTo>
                <a:lnTo>
                  <a:pt x="170126" y="25335"/>
                </a:lnTo>
                <a:lnTo>
                  <a:pt x="169620" y="31732"/>
                </a:lnTo>
                <a:lnTo>
                  <a:pt x="167688" y="31732"/>
                </a:lnTo>
                <a:lnTo>
                  <a:pt x="167181" y="25335"/>
                </a:lnTo>
                <a:lnTo>
                  <a:pt x="167181" y="31732"/>
                </a:lnTo>
                <a:lnTo>
                  <a:pt x="165439" y="31732"/>
                </a:lnTo>
                <a:lnTo>
                  <a:pt x="165439" y="16689"/>
                </a:lnTo>
                <a:lnTo>
                  <a:pt x="168226" y="16689"/>
                </a:lnTo>
                <a:lnTo>
                  <a:pt x="168638" y="21820"/>
                </a:lnTo>
                <a:lnTo>
                  <a:pt x="169081" y="16689"/>
                </a:lnTo>
                <a:close/>
                <a:moveTo>
                  <a:pt x="179342" y="16689"/>
                </a:moveTo>
                <a:lnTo>
                  <a:pt x="179342" y="31732"/>
                </a:lnTo>
                <a:lnTo>
                  <a:pt x="177600" y="31732"/>
                </a:lnTo>
                <a:lnTo>
                  <a:pt x="177600" y="25335"/>
                </a:lnTo>
                <a:lnTo>
                  <a:pt x="177093" y="31732"/>
                </a:lnTo>
                <a:lnTo>
                  <a:pt x="175193" y="31732"/>
                </a:lnTo>
                <a:lnTo>
                  <a:pt x="174655" y="25335"/>
                </a:lnTo>
                <a:lnTo>
                  <a:pt x="174655" y="31732"/>
                </a:lnTo>
                <a:lnTo>
                  <a:pt x="172913" y="31732"/>
                </a:lnTo>
                <a:lnTo>
                  <a:pt x="172913" y="16689"/>
                </a:lnTo>
                <a:lnTo>
                  <a:pt x="175732" y="16689"/>
                </a:lnTo>
                <a:lnTo>
                  <a:pt x="176143" y="21820"/>
                </a:lnTo>
                <a:lnTo>
                  <a:pt x="176555" y="16689"/>
                </a:lnTo>
                <a:close/>
                <a:moveTo>
                  <a:pt x="186816" y="16689"/>
                </a:moveTo>
                <a:lnTo>
                  <a:pt x="186816" y="31732"/>
                </a:lnTo>
                <a:lnTo>
                  <a:pt x="185106" y="31732"/>
                </a:lnTo>
                <a:lnTo>
                  <a:pt x="185106" y="25335"/>
                </a:lnTo>
                <a:lnTo>
                  <a:pt x="184567" y="31732"/>
                </a:lnTo>
                <a:lnTo>
                  <a:pt x="182667" y="31732"/>
                </a:lnTo>
                <a:lnTo>
                  <a:pt x="182129" y="25335"/>
                </a:lnTo>
                <a:lnTo>
                  <a:pt x="182129" y="31732"/>
                </a:lnTo>
                <a:lnTo>
                  <a:pt x="180387" y="31732"/>
                </a:lnTo>
                <a:lnTo>
                  <a:pt x="180387" y="16689"/>
                </a:lnTo>
                <a:lnTo>
                  <a:pt x="183206" y="16689"/>
                </a:lnTo>
                <a:lnTo>
                  <a:pt x="183617" y="21820"/>
                </a:lnTo>
                <a:lnTo>
                  <a:pt x="184029" y="16689"/>
                </a:lnTo>
                <a:close/>
                <a:moveTo>
                  <a:pt x="194321" y="16689"/>
                </a:moveTo>
                <a:lnTo>
                  <a:pt x="194321" y="31732"/>
                </a:lnTo>
                <a:lnTo>
                  <a:pt x="192580" y="31732"/>
                </a:lnTo>
                <a:lnTo>
                  <a:pt x="192580" y="25335"/>
                </a:lnTo>
                <a:lnTo>
                  <a:pt x="192041" y="31732"/>
                </a:lnTo>
                <a:lnTo>
                  <a:pt x="190141" y="31732"/>
                </a:lnTo>
                <a:lnTo>
                  <a:pt x="189603" y="25335"/>
                </a:lnTo>
                <a:lnTo>
                  <a:pt x="189603" y="31732"/>
                </a:lnTo>
                <a:lnTo>
                  <a:pt x="187861" y="31732"/>
                </a:lnTo>
                <a:lnTo>
                  <a:pt x="187861" y="16689"/>
                </a:lnTo>
                <a:lnTo>
                  <a:pt x="190679" y="16689"/>
                </a:lnTo>
                <a:lnTo>
                  <a:pt x="191091" y="21820"/>
                </a:lnTo>
                <a:lnTo>
                  <a:pt x="191503" y="16689"/>
                </a:lnTo>
                <a:close/>
                <a:moveTo>
                  <a:pt x="201795" y="16689"/>
                </a:moveTo>
                <a:lnTo>
                  <a:pt x="201795" y="31732"/>
                </a:lnTo>
                <a:lnTo>
                  <a:pt x="200054" y="31732"/>
                </a:lnTo>
                <a:lnTo>
                  <a:pt x="200054" y="25335"/>
                </a:lnTo>
                <a:lnTo>
                  <a:pt x="199515" y="31732"/>
                </a:lnTo>
                <a:lnTo>
                  <a:pt x="197615" y="31732"/>
                </a:lnTo>
                <a:lnTo>
                  <a:pt x="197077" y="25335"/>
                </a:lnTo>
                <a:lnTo>
                  <a:pt x="197077" y="31732"/>
                </a:lnTo>
                <a:lnTo>
                  <a:pt x="195366" y="31732"/>
                </a:lnTo>
                <a:lnTo>
                  <a:pt x="195366" y="16689"/>
                </a:lnTo>
                <a:lnTo>
                  <a:pt x="198153" y="16689"/>
                </a:lnTo>
                <a:lnTo>
                  <a:pt x="198565" y="21820"/>
                </a:lnTo>
                <a:lnTo>
                  <a:pt x="198977" y="16689"/>
                </a:lnTo>
                <a:close/>
                <a:moveTo>
                  <a:pt x="209269" y="16689"/>
                </a:moveTo>
                <a:lnTo>
                  <a:pt x="209269" y="31732"/>
                </a:lnTo>
                <a:lnTo>
                  <a:pt x="207527" y="31732"/>
                </a:lnTo>
                <a:lnTo>
                  <a:pt x="207527" y="25335"/>
                </a:lnTo>
                <a:lnTo>
                  <a:pt x="207021" y="31732"/>
                </a:lnTo>
                <a:lnTo>
                  <a:pt x="205089" y="31732"/>
                </a:lnTo>
                <a:lnTo>
                  <a:pt x="204582" y="25335"/>
                </a:lnTo>
                <a:lnTo>
                  <a:pt x="204582" y="31732"/>
                </a:lnTo>
                <a:lnTo>
                  <a:pt x="202840" y="31732"/>
                </a:lnTo>
                <a:lnTo>
                  <a:pt x="202840" y="16689"/>
                </a:lnTo>
                <a:lnTo>
                  <a:pt x="205627" y="16689"/>
                </a:lnTo>
                <a:lnTo>
                  <a:pt x="206039" y="21820"/>
                </a:lnTo>
                <a:lnTo>
                  <a:pt x="206451" y="16689"/>
                </a:lnTo>
                <a:close/>
                <a:moveTo>
                  <a:pt x="216743" y="16689"/>
                </a:moveTo>
                <a:lnTo>
                  <a:pt x="216743" y="31732"/>
                </a:lnTo>
                <a:lnTo>
                  <a:pt x="215001" y="31732"/>
                </a:lnTo>
                <a:lnTo>
                  <a:pt x="215001" y="25335"/>
                </a:lnTo>
                <a:lnTo>
                  <a:pt x="214495" y="31732"/>
                </a:lnTo>
                <a:lnTo>
                  <a:pt x="212563" y="31732"/>
                </a:lnTo>
                <a:lnTo>
                  <a:pt x="212056" y="25335"/>
                </a:lnTo>
                <a:lnTo>
                  <a:pt x="212056" y="31732"/>
                </a:lnTo>
                <a:lnTo>
                  <a:pt x="210314" y="31732"/>
                </a:lnTo>
                <a:lnTo>
                  <a:pt x="210314" y="16689"/>
                </a:lnTo>
                <a:lnTo>
                  <a:pt x="213101" y="16689"/>
                </a:lnTo>
                <a:lnTo>
                  <a:pt x="213513" y="21820"/>
                </a:lnTo>
                <a:lnTo>
                  <a:pt x="213956" y="16689"/>
                </a:lnTo>
                <a:close/>
                <a:moveTo>
                  <a:pt x="224217" y="16689"/>
                </a:moveTo>
                <a:lnTo>
                  <a:pt x="224217" y="31732"/>
                </a:lnTo>
                <a:lnTo>
                  <a:pt x="222475" y="31732"/>
                </a:lnTo>
                <a:lnTo>
                  <a:pt x="222475" y="25335"/>
                </a:lnTo>
                <a:lnTo>
                  <a:pt x="221969" y="31732"/>
                </a:lnTo>
                <a:lnTo>
                  <a:pt x="220037" y="31732"/>
                </a:lnTo>
                <a:lnTo>
                  <a:pt x="219530" y="25335"/>
                </a:lnTo>
                <a:lnTo>
                  <a:pt x="219530" y="31732"/>
                </a:lnTo>
                <a:lnTo>
                  <a:pt x="217788" y="31732"/>
                </a:lnTo>
                <a:lnTo>
                  <a:pt x="217788" y="16689"/>
                </a:lnTo>
                <a:lnTo>
                  <a:pt x="220575" y="16689"/>
                </a:lnTo>
                <a:lnTo>
                  <a:pt x="221018" y="21820"/>
                </a:lnTo>
                <a:lnTo>
                  <a:pt x="221430" y="16689"/>
                </a:lnTo>
                <a:close/>
                <a:moveTo>
                  <a:pt x="231691" y="16689"/>
                </a:moveTo>
                <a:lnTo>
                  <a:pt x="231691" y="31732"/>
                </a:lnTo>
                <a:lnTo>
                  <a:pt x="229981" y="31732"/>
                </a:lnTo>
                <a:lnTo>
                  <a:pt x="229981" y="25335"/>
                </a:lnTo>
                <a:lnTo>
                  <a:pt x="229442" y="31732"/>
                </a:lnTo>
                <a:lnTo>
                  <a:pt x="227542" y="31732"/>
                </a:lnTo>
                <a:lnTo>
                  <a:pt x="227004" y="25335"/>
                </a:lnTo>
                <a:lnTo>
                  <a:pt x="227004" y="31732"/>
                </a:lnTo>
                <a:lnTo>
                  <a:pt x="225262" y="31732"/>
                </a:lnTo>
                <a:lnTo>
                  <a:pt x="225262" y="16689"/>
                </a:lnTo>
                <a:lnTo>
                  <a:pt x="228049" y="16689"/>
                </a:lnTo>
                <a:lnTo>
                  <a:pt x="228492" y="21820"/>
                </a:lnTo>
                <a:lnTo>
                  <a:pt x="228904" y="16689"/>
                </a:lnTo>
                <a:close/>
                <a:moveTo>
                  <a:pt x="239165" y="16689"/>
                </a:moveTo>
                <a:lnTo>
                  <a:pt x="239165" y="31732"/>
                </a:lnTo>
                <a:lnTo>
                  <a:pt x="237455" y="31732"/>
                </a:lnTo>
                <a:lnTo>
                  <a:pt x="237455" y="25335"/>
                </a:lnTo>
                <a:lnTo>
                  <a:pt x="236916" y="31732"/>
                </a:lnTo>
                <a:lnTo>
                  <a:pt x="235016" y="31732"/>
                </a:lnTo>
                <a:lnTo>
                  <a:pt x="234478" y="25335"/>
                </a:lnTo>
                <a:lnTo>
                  <a:pt x="234478" y="31732"/>
                </a:lnTo>
                <a:lnTo>
                  <a:pt x="232736" y="31732"/>
                </a:lnTo>
                <a:lnTo>
                  <a:pt x="232736" y="16689"/>
                </a:lnTo>
                <a:lnTo>
                  <a:pt x="235555" y="16689"/>
                </a:lnTo>
                <a:lnTo>
                  <a:pt x="235966" y="21820"/>
                </a:lnTo>
                <a:lnTo>
                  <a:pt x="236378" y="16689"/>
                </a:lnTo>
                <a:close/>
                <a:moveTo>
                  <a:pt x="246670" y="16689"/>
                </a:moveTo>
                <a:lnTo>
                  <a:pt x="246670" y="31732"/>
                </a:lnTo>
                <a:lnTo>
                  <a:pt x="244929" y="31732"/>
                </a:lnTo>
                <a:lnTo>
                  <a:pt x="244929" y="25335"/>
                </a:lnTo>
                <a:lnTo>
                  <a:pt x="244390" y="31732"/>
                </a:lnTo>
                <a:lnTo>
                  <a:pt x="242490" y="31732"/>
                </a:lnTo>
                <a:lnTo>
                  <a:pt x="241952" y="25335"/>
                </a:lnTo>
                <a:lnTo>
                  <a:pt x="241952" y="31732"/>
                </a:lnTo>
                <a:lnTo>
                  <a:pt x="240242" y="31732"/>
                </a:lnTo>
                <a:lnTo>
                  <a:pt x="240242" y="16689"/>
                </a:lnTo>
                <a:lnTo>
                  <a:pt x="243028" y="16689"/>
                </a:lnTo>
                <a:lnTo>
                  <a:pt x="243440" y="21820"/>
                </a:lnTo>
                <a:lnTo>
                  <a:pt x="243852" y="16689"/>
                </a:lnTo>
                <a:close/>
                <a:moveTo>
                  <a:pt x="254144" y="16689"/>
                </a:moveTo>
                <a:lnTo>
                  <a:pt x="254144" y="31732"/>
                </a:lnTo>
                <a:lnTo>
                  <a:pt x="252402" y="31732"/>
                </a:lnTo>
                <a:lnTo>
                  <a:pt x="252402" y="25335"/>
                </a:lnTo>
                <a:lnTo>
                  <a:pt x="251864" y="31732"/>
                </a:lnTo>
                <a:lnTo>
                  <a:pt x="249964" y="31732"/>
                </a:lnTo>
                <a:lnTo>
                  <a:pt x="249426" y="25335"/>
                </a:lnTo>
                <a:lnTo>
                  <a:pt x="249426" y="31732"/>
                </a:lnTo>
                <a:lnTo>
                  <a:pt x="247715" y="31732"/>
                </a:lnTo>
                <a:lnTo>
                  <a:pt x="247715" y="16689"/>
                </a:lnTo>
                <a:lnTo>
                  <a:pt x="250502" y="16689"/>
                </a:lnTo>
                <a:lnTo>
                  <a:pt x="250914" y="21820"/>
                </a:lnTo>
                <a:lnTo>
                  <a:pt x="251326" y="16689"/>
                </a:lnTo>
                <a:close/>
                <a:moveTo>
                  <a:pt x="261618" y="16689"/>
                </a:moveTo>
                <a:lnTo>
                  <a:pt x="261618" y="31732"/>
                </a:lnTo>
                <a:lnTo>
                  <a:pt x="259876" y="31732"/>
                </a:lnTo>
                <a:lnTo>
                  <a:pt x="259876" y="25335"/>
                </a:lnTo>
                <a:lnTo>
                  <a:pt x="259338" y="31732"/>
                </a:lnTo>
                <a:lnTo>
                  <a:pt x="257438" y="31732"/>
                </a:lnTo>
                <a:lnTo>
                  <a:pt x="256899" y="25335"/>
                </a:lnTo>
                <a:lnTo>
                  <a:pt x="256899" y="31732"/>
                </a:lnTo>
                <a:lnTo>
                  <a:pt x="255189" y="31732"/>
                </a:lnTo>
                <a:lnTo>
                  <a:pt x="255189" y="16689"/>
                </a:lnTo>
                <a:lnTo>
                  <a:pt x="257976" y="16689"/>
                </a:lnTo>
                <a:lnTo>
                  <a:pt x="258388" y="21820"/>
                </a:lnTo>
                <a:lnTo>
                  <a:pt x="258831" y="16689"/>
                </a:lnTo>
                <a:close/>
                <a:moveTo>
                  <a:pt x="269092" y="16689"/>
                </a:moveTo>
                <a:lnTo>
                  <a:pt x="269092" y="31732"/>
                </a:lnTo>
                <a:lnTo>
                  <a:pt x="267350" y="31732"/>
                </a:lnTo>
                <a:lnTo>
                  <a:pt x="267350" y="25335"/>
                </a:lnTo>
                <a:lnTo>
                  <a:pt x="266844" y="31732"/>
                </a:lnTo>
                <a:lnTo>
                  <a:pt x="264912" y="31732"/>
                </a:lnTo>
                <a:lnTo>
                  <a:pt x="264405" y="25335"/>
                </a:lnTo>
                <a:lnTo>
                  <a:pt x="264405" y="31732"/>
                </a:lnTo>
                <a:lnTo>
                  <a:pt x="262663" y="31732"/>
                </a:lnTo>
                <a:lnTo>
                  <a:pt x="262663" y="16689"/>
                </a:lnTo>
                <a:lnTo>
                  <a:pt x="265450" y="16689"/>
                </a:lnTo>
                <a:lnTo>
                  <a:pt x="265862" y="21820"/>
                </a:lnTo>
                <a:lnTo>
                  <a:pt x="266305" y="16689"/>
                </a:lnTo>
                <a:close/>
                <a:moveTo>
                  <a:pt x="276566" y="16689"/>
                </a:moveTo>
                <a:lnTo>
                  <a:pt x="276566" y="31732"/>
                </a:lnTo>
                <a:lnTo>
                  <a:pt x="274824" y="31732"/>
                </a:lnTo>
                <a:lnTo>
                  <a:pt x="274824" y="25335"/>
                </a:lnTo>
                <a:lnTo>
                  <a:pt x="274317" y="31732"/>
                </a:lnTo>
                <a:lnTo>
                  <a:pt x="272386" y="31732"/>
                </a:lnTo>
                <a:lnTo>
                  <a:pt x="271879" y="25335"/>
                </a:lnTo>
                <a:lnTo>
                  <a:pt x="271879" y="31732"/>
                </a:lnTo>
                <a:lnTo>
                  <a:pt x="270137" y="31732"/>
                </a:lnTo>
                <a:lnTo>
                  <a:pt x="270137" y="16689"/>
                </a:lnTo>
                <a:lnTo>
                  <a:pt x="272924" y="16689"/>
                </a:lnTo>
                <a:lnTo>
                  <a:pt x="273367" y="21820"/>
                </a:lnTo>
                <a:lnTo>
                  <a:pt x="273779" y="16689"/>
                </a:lnTo>
                <a:close/>
                <a:moveTo>
                  <a:pt x="284040" y="16689"/>
                </a:moveTo>
                <a:lnTo>
                  <a:pt x="284040" y="31732"/>
                </a:lnTo>
                <a:lnTo>
                  <a:pt x="282298" y="31732"/>
                </a:lnTo>
                <a:lnTo>
                  <a:pt x="282298" y="25335"/>
                </a:lnTo>
                <a:lnTo>
                  <a:pt x="281791" y="31732"/>
                </a:lnTo>
                <a:lnTo>
                  <a:pt x="279860" y="31732"/>
                </a:lnTo>
                <a:lnTo>
                  <a:pt x="279353" y="25335"/>
                </a:lnTo>
                <a:lnTo>
                  <a:pt x="279353" y="31732"/>
                </a:lnTo>
                <a:lnTo>
                  <a:pt x="277611" y="31732"/>
                </a:lnTo>
                <a:lnTo>
                  <a:pt x="277611" y="16689"/>
                </a:lnTo>
                <a:lnTo>
                  <a:pt x="280430" y="16689"/>
                </a:lnTo>
                <a:lnTo>
                  <a:pt x="280841" y="21820"/>
                </a:lnTo>
                <a:lnTo>
                  <a:pt x="281253" y="16689"/>
                </a:lnTo>
                <a:close/>
                <a:moveTo>
                  <a:pt x="7347" y="32587"/>
                </a:moveTo>
                <a:lnTo>
                  <a:pt x="7347" y="47598"/>
                </a:lnTo>
                <a:lnTo>
                  <a:pt x="5605" y="47598"/>
                </a:lnTo>
                <a:lnTo>
                  <a:pt x="5605" y="41201"/>
                </a:lnTo>
                <a:lnTo>
                  <a:pt x="5099" y="47598"/>
                </a:lnTo>
                <a:lnTo>
                  <a:pt x="3167" y="47598"/>
                </a:lnTo>
                <a:lnTo>
                  <a:pt x="2629" y="41201"/>
                </a:lnTo>
                <a:lnTo>
                  <a:pt x="2629" y="47598"/>
                </a:lnTo>
                <a:lnTo>
                  <a:pt x="918" y="47598"/>
                </a:lnTo>
                <a:lnTo>
                  <a:pt x="918" y="32587"/>
                </a:lnTo>
                <a:lnTo>
                  <a:pt x="3705" y="32587"/>
                </a:lnTo>
                <a:lnTo>
                  <a:pt x="4117" y="37686"/>
                </a:lnTo>
                <a:lnTo>
                  <a:pt x="4529" y="32587"/>
                </a:lnTo>
                <a:close/>
                <a:moveTo>
                  <a:pt x="14821" y="32587"/>
                </a:moveTo>
                <a:lnTo>
                  <a:pt x="14821" y="47598"/>
                </a:lnTo>
                <a:lnTo>
                  <a:pt x="13079" y="47598"/>
                </a:lnTo>
                <a:lnTo>
                  <a:pt x="13079" y="41201"/>
                </a:lnTo>
                <a:lnTo>
                  <a:pt x="12573" y="47598"/>
                </a:lnTo>
                <a:lnTo>
                  <a:pt x="10641" y="47598"/>
                </a:lnTo>
                <a:lnTo>
                  <a:pt x="10134" y="41201"/>
                </a:lnTo>
                <a:lnTo>
                  <a:pt x="10134" y="47598"/>
                </a:lnTo>
                <a:lnTo>
                  <a:pt x="8392" y="47598"/>
                </a:lnTo>
                <a:lnTo>
                  <a:pt x="8392" y="32587"/>
                </a:lnTo>
                <a:lnTo>
                  <a:pt x="11179" y="32587"/>
                </a:lnTo>
                <a:lnTo>
                  <a:pt x="11591" y="37686"/>
                </a:lnTo>
                <a:lnTo>
                  <a:pt x="12034" y="32587"/>
                </a:lnTo>
                <a:close/>
                <a:moveTo>
                  <a:pt x="22295" y="32587"/>
                </a:moveTo>
                <a:lnTo>
                  <a:pt x="22295" y="47598"/>
                </a:lnTo>
                <a:lnTo>
                  <a:pt x="20553" y="47598"/>
                </a:lnTo>
                <a:lnTo>
                  <a:pt x="20553" y="41201"/>
                </a:lnTo>
                <a:lnTo>
                  <a:pt x="20047" y="47598"/>
                </a:lnTo>
                <a:lnTo>
                  <a:pt x="18115" y="47598"/>
                </a:lnTo>
                <a:lnTo>
                  <a:pt x="17608" y="41201"/>
                </a:lnTo>
                <a:lnTo>
                  <a:pt x="17608" y="47598"/>
                </a:lnTo>
                <a:lnTo>
                  <a:pt x="15866" y="47598"/>
                </a:lnTo>
                <a:lnTo>
                  <a:pt x="15866" y="32587"/>
                </a:lnTo>
                <a:lnTo>
                  <a:pt x="18653" y="32587"/>
                </a:lnTo>
                <a:lnTo>
                  <a:pt x="19096" y="37686"/>
                </a:lnTo>
                <a:lnTo>
                  <a:pt x="19508" y="32587"/>
                </a:lnTo>
                <a:close/>
                <a:moveTo>
                  <a:pt x="29769" y="32587"/>
                </a:moveTo>
                <a:lnTo>
                  <a:pt x="29769" y="47598"/>
                </a:lnTo>
                <a:lnTo>
                  <a:pt x="28059" y="47598"/>
                </a:lnTo>
                <a:lnTo>
                  <a:pt x="28059" y="41201"/>
                </a:lnTo>
                <a:lnTo>
                  <a:pt x="27520" y="47598"/>
                </a:lnTo>
                <a:lnTo>
                  <a:pt x="25589" y="47598"/>
                </a:lnTo>
                <a:lnTo>
                  <a:pt x="25082" y="41201"/>
                </a:lnTo>
                <a:lnTo>
                  <a:pt x="25082" y="47598"/>
                </a:lnTo>
                <a:lnTo>
                  <a:pt x="23340" y="47598"/>
                </a:lnTo>
                <a:lnTo>
                  <a:pt x="23340" y="32587"/>
                </a:lnTo>
                <a:lnTo>
                  <a:pt x="26159" y="32587"/>
                </a:lnTo>
                <a:lnTo>
                  <a:pt x="26570" y="37686"/>
                </a:lnTo>
                <a:lnTo>
                  <a:pt x="26982" y="32587"/>
                </a:lnTo>
                <a:close/>
                <a:moveTo>
                  <a:pt x="37243" y="32587"/>
                </a:moveTo>
                <a:lnTo>
                  <a:pt x="37243" y="47598"/>
                </a:lnTo>
                <a:lnTo>
                  <a:pt x="35533" y="47598"/>
                </a:lnTo>
                <a:lnTo>
                  <a:pt x="35533" y="41201"/>
                </a:lnTo>
                <a:lnTo>
                  <a:pt x="34994" y="47598"/>
                </a:lnTo>
                <a:lnTo>
                  <a:pt x="33094" y="47598"/>
                </a:lnTo>
                <a:lnTo>
                  <a:pt x="32556" y="41201"/>
                </a:lnTo>
                <a:lnTo>
                  <a:pt x="32556" y="47598"/>
                </a:lnTo>
                <a:lnTo>
                  <a:pt x="30814" y="47598"/>
                </a:lnTo>
                <a:lnTo>
                  <a:pt x="30814" y="32587"/>
                </a:lnTo>
                <a:lnTo>
                  <a:pt x="33633" y="32587"/>
                </a:lnTo>
                <a:lnTo>
                  <a:pt x="34044" y="37686"/>
                </a:lnTo>
                <a:lnTo>
                  <a:pt x="34456" y="32587"/>
                </a:lnTo>
                <a:close/>
                <a:moveTo>
                  <a:pt x="44748" y="32587"/>
                </a:moveTo>
                <a:lnTo>
                  <a:pt x="44748" y="47598"/>
                </a:lnTo>
                <a:lnTo>
                  <a:pt x="43007" y="47598"/>
                </a:lnTo>
                <a:lnTo>
                  <a:pt x="43007" y="41201"/>
                </a:lnTo>
                <a:lnTo>
                  <a:pt x="42468" y="47598"/>
                </a:lnTo>
                <a:lnTo>
                  <a:pt x="40568" y="47598"/>
                </a:lnTo>
                <a:lnTo>
                  <a:pt x="40030" y="41201"/>
                </a:lnTo>
                <a:lnTo>
                  <a:pt x="40030" y="47598"/>
                </a:lnTo>
                <a:lnTo>
                  <a:pt x="38320" y="47598"/>
                </a:lnTo>
                <a:lnTo>
                  <a:pt x="38320" y="32587"/>
                </a:lnTo>
                <a:lnTo>
                  <a:pt x="41106" y="32587"/>
                </a:lnTo>
                <a:lnTo>
                  <a:pt x="41518" y="37686"/>
                </a:lnTo>
                <a:lnTo>
                  <a:pt x="41930" y="32587"/>
                </a:lnTo>
                <a:close/>
                <a:moveTo>
                  <a:pt x="52222" y="32587"/>
                </a:moveTo>
                <a:lnTo>
                  <a:pt x="52222" y="47598"/>
                </a:lnTo>
                <a:lnTo>
                  <a:pt x="50480" y="47598"/>
                </a:lnTo>
                <a:lnTo>
                  <a:pt x="50480" y="41201"/>
                </a:lnTo>
                <a:lnTo>
                  <a:pt x="49942" y="47598"/>
                </a:lnTo>
                <a:lnTo>
                  <a:pt x="48042" y="47598"/>
                </a:lnTo>
                <a:lnTo>
                  <a:pt x="47504" y="41201"/>
                </a:lnTo>
                <a:lnTo>
                  <a:pt x="47504" y="47598"/>
                </a:lnTo>
                <a:lnTo>
                  <a:pt x="45793" y="47598"/>
                </a:lnTo>
                <a:lnTo>
                  <a:pt x="45793" y="32587"/>
                </a:lnTo>
                <a:lnTo>
                  <a:pt x="48580" y="32587"/>
                </a:lnTo>
                <a:lnTo>
                  <a:pt x="48992" y="37686"/>
                </a:lnTo>
                <a:lnTo>
                  <a:pt x="49404" y="32587"/>
                </a:lnTo>
                <a:close/>
                <a:moveTo>
                  <a:pt x="59696" y="32587"/>
                </a:moveTo>
                <a:lnTo>
                  <a:pt x="59696" y="47598"/>
                </a:lnTo>
                <a:lnTo>
                  <a:pt x="57954" y="47598"/>
                </a:lnTo>
                <a:lnTo>
                  <a:pt x="57954" y="41201"/>
                </a:lnTo>
                <a:lnTo>
                  <a:pt x="57448" y="47598"/>
                </a:lnTo>
                <a:lnTo>
                  <a:pt x="55516" y="47598"/>
                </a:lnTo>
                <a:lnTo>
                  <a:pt x="54978" y="41201"/>
                </a:lnTo>
                <a:lnTo>
                  <a:pt x="54978" y="47598"/>
                </a:lnTo>
                <a:lnTo>
                  <a:pt x="53267" y="47598"/>
                </a:lnTo>
                <a:lnTo>
                  <a:pt x="53267" y="32587"/>
                </a:lnTo>
                <a:lnTo>
                  <a:pt x="56054" y="32587"/>
                </a:lnTo>
                <a:lnTo>
                  <a:pt x="56466" y="37686"/>
                </a:lnTo>
                <a:lnTo>
                  <a:pt x="56878" y="32587"/>
                </a:lnTo>
                <a:close/>
                <a:moveTo>
                  <a:pt x="67170" y="32587"/>
                </a:moveTo>
                <a:lnTo>
                  <a:pt x="67170" y="47598"/>
                </a:lnTo>
                <a:lnTo>
                  <a:pt x="65428" y="47598"/>
                </a:lnTo>
                <a:lnTo>
                  <a:pt x="65428" y="41201"/>
                </a:lnTo>
                <a:lnTo>
                  <a:pt x="64922" y="47598"/>
                </a:lnTo>
                <a:lnTo>
                  <a:pt x="62990" y="47598"/>
                </a:lnTo>
                <a:lnTo>
                  <a:pt x="62483" y="41201"/>
                </a:lnTo>
                <a:lnTo>
                  <a:pt x="62483" y="47598"/>
                </a:lnTo>
                <a:lnTo>
                  <a:pt x="60741" y="47598"/>
                </a:lnTo>
                <a:lnTo>
                  <a:pt x="60741" y="32587"/>
                </a:lnTo>
                <a:lnTo>
                  <a:pt x="63528" y="32587"/>
                </a:lnTo>
                <a:lnTo>
                  <a:pt x="63940" y="37686"/>
                </a:lnTo>
                <a:lnTo>
                  <a:pt x="64383" y="32587"/>
                </a:lnTo>
                <a:close/>
                <a:moveTo>
                  <a:pt x="74644" y="32587"/>
                </a:moveTo>
                <a:lnTo>
                  <a:pt x="74644" y="47598"/>
                </a:lnTo>
                <a:lnTo>
                  <a:pt x="72902" y="47598"/>
                </a:lnTo>
                <a:lnTo>
                  <a:pt x="72902" y="41201"/>
                </a:lnTo>
                <a:lnTo>
                  <a:pt x="72395" y="47598"/>
                </a:lnTo>
                <a:lnTo>
                  <a:pt x="70464" y="47598"/>
                </a:lnTo>
                <a:lnTo>
                  <a:pt x="69957" y="41201"/>
                </a:lnTo>
                <a:lnTo>
                  <a:pt x="69957" y="47598"/>
                </a:lnTo>
                <a:lnTo>
                  <a:pt x="68215" y="47598"/>
                </a:lnTo>
                <a:lnTo>
                  <a:pt x="68215" y="32587"/>
                </a:lnTo>
                <a:lnTo>
                  <a:pt x="71002" y="32587"/>
                </a:lnTo>
                <a:lnTo>
                  <a:pt x="71445" y="37686"/>
                </a:lnTo>
                <a:lnTo>
                  <a:pt x="71857" y="32587"/>
                </a:lnTo>
                <a:close/>
                <a:moveTo>
                  <a:pt x="82118" y="32587"/>
                </a:moveTo>
                <a:lnTo>
                  <a:pt x="82118" y="47598"/>
                </a:lnTo>
                <a:lnTo>
                  <a:pt x="80376" y="47598"/>
                </a:lnTo>
                <a:lnTo>
                  <a:pt x="80376" y="41201"/>
                </a:lnTo>
                <a:lnTo>
                  <a:pt x="79869" y="47598"/>
                </a:lnTo>
                <a:lnTo>
                  <a:pt x="77969" y="47598"/>
                </a:lnTo>
                <a:lnTo>
                  <a:pt x="77431" y="41201"/>
                </a:lnTo>
                <a:lnTo>
                  <a:pt x="77431" y="47598"/>
                </a:lnTo>
                <a:lnTo>
                  <a:pt x="75689" y="47598"/>
                </a:lnTo>
                <a:lnTo>
                  <a:pt x="75689" y="32587"/>
                </a:lnTo>
                <a:lnTo>
                  <a:pt x="78508" y="32587"/>
                </a:lnTo>
                <a:lnTo>
                  <a:pt x="78919" y="37686"/>
                </a:lnTo>
                <a:lnTo>
                  <a:pt x="79331" y="32587"/>
                </a:lnTo>
                <a:close/>
                <a:moveTo>
                  <a:pt x="89623" y="32587"/>
                </a:moveTo>
                <a:lnTo>
                  <a:pt x="89623" y="47598"/>
                </a:lnTo>
                <a:lnTo>
                  <a:pt x="87882" y="47598"/>
                </a:lnTo>
                <a:lnTo>
                  <a:pt x="87882" y="41201"/>
                </a:lnTo>
                <a:lnTo>
                  <a:pt x="87343" y="47598"/>
                </a:lnTo>
                <a:lnTo>
                  <a:pt x="85443" y="47598"/>
                </a:lnTo>
                <a:lnTo>
                  <a:pt x="84905" y="41201"/>
                </a:lnTo>
                <a:lnTo>
                  <a:pt x="84905" y="47598"/>
                </a:lnTo>
                <a:lnTo>
                  <a:pt x="83163" y="47598"/>
                </a:lnTo>
                <a:lnTo>
                  <a:pt x="83163" y="32587"/>
                </a:lnTo>
                <a:lnTo>
                  <a:pt x="85982" y="32587"/>
                </a:lnTo>
                <a:lnTo>
                  <a:pt x="86393" y="37686"/>
                </a:lnTo>
                <a:lnTo>
                  <a:pt x="86805" y="32587"/>
                </a:lnTo>
                <a:close/>
                <a:moveTo>
                  <a:pt x="97097" y="32587"/>
                </a:moveTo>
                <a:lnTo>
                  <a:pt x="97097" y="47598"/>
                </a:lnTo>
                <a:lnTo>
                  <a:pt x="95356" y="47598"/>
                </a:lnTo>
                <a:lnTo>
                  <a:pt x="95356" y="41201"/>
                </a:lnTo>
                <a:lnTo>
                  <a:pt x="94817" y="47598"/>
                </a:lnTo>
                <a:lnTo>
                  <a:pt x="92917" y="47598"/>
                </a:lnTo>
                <a:lnTo>
                  <a:pt x="92379" y="41201"/>
                </a:lnTo>
                <a:lnTo>
                  <a:pt x="92379" y="47598"/>
                </a:lnTo>
                <a:lnTo>
                  <a:pt x="90637" y="47598"/>
                </a:lnTo>
                <a:lnTo>
                  <a:pt x="90637" y="32587"/>
                </a:lnTo>
                <a:lnTo>
                  <a:pt x="93455" y="32587"/>
                </a:lnTo>
                <a:lnTo>
                  <a:pt x="93867" y="37686"/>
                </a:lnTo>
                <a:lnTo>
                  <a:pt x="94279" y="32587"/>
                </a:lnTo>
                <a:close/>
                <a:moveTo>
                  <a:pt x="104571" y="32587"/>
                </a:moveTo>
                <a:lnTo>
                  <a:pt x="104571" y="47598"/>
                </a:lnTo>
                <a:lnTo>
                  <a:pt x="102829" y="47598"/>
                </a:lnTo>
                <a:lnTo>
                  <a:pt x="102829" y="41201"/>
                </a:lnTo>
                <a:lnTo>
                  <a:pt x="102323" y="47598"/>
                </a:lnTo>
                <a:lnTo>
                  <a:pt x="100391" y="47598"/>
                </a:lnTo>
                <a:lnTo>
                  <a:pt x="99853" y="41201"/>
                </a:lnTo>
                <a:lnTo>
                  <a:pt x="99853" y="47598"/>
                </a:lnTo>
                <a:lnTo>
                  <a:pt x="98142" y="47598"/>
                </a:lnTo>
                <a:lnTo>
                  <a:pt x="98142" y="32587"/>
                </a:lnTo>
                <a:lnTo>
                  <a:pt x="100929" y="32587"/>
                </a:lnTo>
                <a:lnTo>
                  <a:pt x="101341" y="37686"/>
                </a:lnTo>
                <a:lnTo>
                  <a:pt x="101753" y="32587"/>
                </a:lnTo>
                <a:close/>
                <a:moveTo>
                  <a:pt x="112045" y="32587"/>
                </a:moveTo>
                <a:lnTo>
                  <a:pt x="112045" y="47598"/>
                </a:lnTo>
                <a:lnTo>
                  <a:pt x="110303" y="47598"/>
                </a:lnTo>
                <a:lnTo>
                  <a:pt x="110303" y="41201"/>
                </a:lnTo>
                <a:lnTo>
                  <a:pt x="109797" y="47598"/>
                </a:lnTo>
                <a:lnTo>
                  <a:pt x="107865" y="47598"/>
                </a:lnTo>
                <a:lnTo>
                  <a:pt x="107358" y="41201"/>
                </a:lnTo>
                <a:lnTo>
                  <a:pt x="107358" y="47598"/>
                </a:lnTo>
                <a:lnTo>
                  <a:pt x="105616" y="47598"/>
                </a:lnTo>
                <a:lnTo>
                  <a:pt x="105616" y="32587"/>
                </a:lnTo>
                <a:lnTo>
                  <a:pt x="108403" y="32587"/>
                </a:lnTo>
                <a:lnTo>
                  <a:pt x="108815" y="37686"/>
                </a:lnTo>
                <a:lnTo>
                  <a:pt x="109258" y="32587"/>
                </a:lnTo>
                <a:close/>
                <a:moveTo>
                  <a:pt x="119519" y="32587"/>
                </a:moveTo>
                <a:lnTo>
                  <a:pt x="119519" y="47598"/>
                </a:lnTo>
                <a:lnTo>
                  <a:pt x="117777" y="47598"/>
                </a:lnTo>
                <a:lnTo>
                  <a:pt x="117777" y="41201"/>
                </a:lnTo>
                <a:lnTo>
                  <a:pt x="117271" y="47598"/>
                </a:lnTo>
                <a:lnTo>
                  <a:pt x="115339" y="47598"/>
                </a:lnTo>
                <a:lnTo>
                  <a:pt x="114832" y="41201"/>
                </a:lnTo>
                <a:lnTo>
                  <a:pt x="114832" y="47598"/>
                </a:lnTo>
                <a:lnTo>
                  <a:pt x="113090" y="47598"/>
                </a:lnTo>
                <a:lnTo>
                  <a:pt x="113090" y="32587"/>
                </a:lnTo>
                <a:lnTo>
                  <a:pt x="115877" y="32587"/>
                </a:lnTo>
                <a:lnTo>
                  <a:pt x="116320" y="37686"/>
                </a:lnTo>
                <a:lnTo>
                  <a:pt x="116732" y="32587"/>
                </a:lnTo>
                <a:close/>
                <a:moveTo>
                  <a:pt x="126993" y="32587"/>
                </a:moveTo>
                <a:lnTo>
                  <a:pt x="126993" y="47598"/>
                </a:lnTo>
                <a:lnTo>
                  <a:pt x="125283" y="47598"/>
                </a:lnTo>
                <a:lnTo>
                  <a:pt x="125283" y="41201"/>
                </a:lnTo>
                <a:lnTo>
                  <a:pt x="124744" y="47598"/>
                </a:lnTo>
                <a:lnTo>
                  <a:pt x="122813" y="47598"/>
                </a:lnTo>
                <a:lnTo>
                  <a:pt x="122306" y="41201"/>
                </a:lnTo>
                <a:lnTo>
                  <a:pt x="122306" y="47598"/>
                </a:lnTo>
                <a:lnTo>
                  <a:pt x="120564" y="47598"/>
                </a:lnTo>
                <a:lnTo>
                  <a:pt x="120564" y="32587"/>
                </a:lnTo>
                <a:lnTo>
                  <a:pt x="123351" y="32587"/>
                </a:lnTo>
                <a:lnTo>
                  <a:pt x="123794" y="37686"/>
                </a:lnTo>
                <a:lnTo>
                  <a:pt x="124206" y="32587"/>
                </a:lnTo>
                <a:close/>
                <a:moveTo>
                  <a:pt x="134467" y="32587"/>
                </a:moveTo>
                <a:lnTo>
                  <a:pt x="134467" y="47598"/>
                </a:lnTo>
                <a:lnTo>
                  <a:pt x="132757" y="47598"/>
                </a:lnTo>
                <a:lnTo>
                  <a:pt x="132757" y="41201"/>
                </a:lnTo>
                <a:lnTo>
                  <a:pt x="132218" y="47598"/>
                </a:lnTo>
                <a:lnTo>
                  <a:pt x="130318" y="47598"/>
                </a:lnTo>
                <a:lnTo>
                  <a:pt x="129780" y="41201"/>
                </a:lnTo>
                <a:lnTo>
                  <a:pt x="129780" y="47598"/>
                </a:lnTo>
                <a:lnTo>
                  <a:pt x="128038" y="47598"/>
                </a:lnTo>
                <a:lnTo>
                  <a:pt x="128038" y="32587"/>
                </a:lnTo>
                <a:lnTo>
                  <a:pt x="130857" y="32587"/>
                </a:lnTo>
                <a:lnTo>
                  <a:pt x="131268" y="37686"/>
                </a:lnTo>
                <a:lnTo>
                  <a:pt x="131680" y="32587"/>
                </a:lnTo>
                <a:close/>
                <a:moveTo>
                  <a:pt x="141941" y="32587"/>
                </a:moveTo>
                <a:lnTo>
                  <a:pt x="141941" y="47598"/>
                </a:lnTo>
                <a:lnTo>
                  <a:pt x="140231" y="47598"/>
                </a:lnTo>
                <a:lnTo>
                  <a:pt x="140231" y="41201"/>
                </a:lnTo>
                <a:lnTo>
                  <a:pt x="139692" y="47598"/>
                </a:lnTo>
                <a:lnTo>
                  <a:pt x="137792" y="47598"/>
                </a:lnTo>
                <a:lnTo>
                  <a:pt x="137254" y="41201"/>
                </a:lnTo>
                <a:lnTo>
                  <a:pt x="137254" y="47598"/>
                </a:lnTo>
                <a:lnTo>
                  <a:pt x="135512" y="47598"/>
                </a:lnTo>
                <a:lnTo>
                  <a:pt x="135512" y="32587"/>
                </a:lnTo>
                <a:lnTo>
                  <a:pt x="138330" y="32587"/>
                </a:lnTo>
                <a:lnTo>
                  <a:pt x="138742" y="37686"/>
                </a:lnTo>
                <a:lnTo>
                  <a:pt x="139154" y="32587"/>
                </a:lnTo>
                <a:close/>
                <a:moveTo>
                  <a:pt x="149446" y="32587"/>
                </a:moveTo>
                <a:lnTo>
                  <a:pt x="149446" y="47598"/>
                </a:lnTo>
                <a:lnTo>
                  <a:pt x="147705" y="47598"/>
                </a:lnTo>
                <a:lnTo>
                  <a:pt x="147705" y="41201"/>
                </a:lnTo>
                <a:lnTo>
                  <a:pt x="147166" y="47598"/>
                </a:lnTo>
                <a:lnTo>
                  <a:pt x="145266" y="47598"/>
                </a:lnTo>
                <a:lnTo>
                  <a:pt x="144728" y="41201"/>
                </a:lnTo>
                <a:lnTo>
                  <a:pt x="144728" y="47598"/>
                </a:lnTo>
                <a:lnTo>
                  <a:pt x="142986" y="47598"/>
                </a:lnTo>
                <a:lnTo>
                  <a:pt x="142986" y="32587"/>
                </a:lnTo>
                <a:lnTo>
                  <a:pt x="145804" y="32587"/>
                </a:lnTo>
                <a:lnTo>
                  <a:pt x="146216" y="37686"/>
                </a:lnTo>
                <a:lnTo>
                  <a:pt x="146628" y="32587"/>
                </a:lnTo>
                <a:close/>
                <a:moveTo>
                  <a:pt x="156920" y="32587"/>
                </a:moveTo>
                <a:lnTo>
                  <a:pt x="156920" y="47598"/>
                </a:lnTo>
                <a:lnTo>
                  <a:pt x="155178" y="47598"/>
                </a:lnTo>
                <a:lnTo>
                  <a:pt x="155178" y="41201"/>
                </a:lnTo>
                <a:lnTo>
                  <a:pt x="154640" y="47598"/>
                </a:lnTo>
                <a:lnTo>
                  <a:pt x="152740" y="47598"/>
                </a:lnTo>
                <a:lnTo>
                  <a:pt x="152233" y="41201"/>
                </a:lnTo>
                <a:lnTo>
                  <a:pt x="152233" y="47598"/>
                </a:lnTo>
                <a:lnTo>
                  <a:pt x="150491" y="47598"/>
                </a:lnTo>
                <a:lnTo>
                  <a:pt x="150491" y="32587"/>
                </a:lnTo>
                <a:lnTo>
                  <a:pt x="153278" y="32587"/>
                </a:lnTo>
                <a:lnTo>
                  <a:pt x="153690" y="37686"/>
                </a:lnTo>
                <a:lnTo>
                  <a:pt x="154133" y="32587"/>
                </a:lnTo>
                <a:close/>
                <a:moveTo>
                  <a:pt x="164394" y="32587"/>
                </a:moveTo>
                <a:lnTo>
                  <a:pt x="164394" y="47598"/>
                </a:lnTo>
                <a:lnTo>
                  <a:pt x="162652" y="47598"/>
                </a:lnTo>
                <a:lnTo>
                  <a:pt x="162652" y="41201"/>
                </a:lnTo>
                <a:lnTo>
                  <a:pt x="162146" y="47598"/>
                </a:lnTo>
                <a:lnTo>
                  <a:pt x="160214" y="47598"/>
                </a:lnTo>
                <a:lnTo>
                  <a:pt x="159707" y="41201"/>
                </a:lnTo>
                <a:lnTo>
                  <a:pt x="159707" y="47598"/>
                </a:lnTo>
                <a:lnTo>
                  <a:pt x="157965" y="47598"/>
                </a:lnTo>
                <a:lnTo>
                  <a:pt x="157965" y="32587"/>
                </a:lnTo>
                <a:lnTo>
                  <a:pt x="160752" y="32587"/>
                </a:lnTo>
                <a:lnTo>
                  <a:pt x="161164" y="37686"/>
                </a:lnTo>
                <a:lnTo>
                  <a:pt x="161607" y="32587"/>
                </a:lnTo>
                <a:close/>
                <a:moveTo>
                  <a:pt x="171868" y="32587"/>
                </a:moveTo>
                <a:lnTo>
                  <a:pt x="171868" y="47598"/>
                </a:lnTo>
                <a:lnTo>
                  <a:pt x="170126" y="47598"/>
                </a:lnTo>
                <a:lnTo>
                  <a:pt x="170126" y="41201"/>
                </a:lnTo>
                <a:lnTo>
                  <a:pt x="169620" y="47598"/>
                </a:lnTo>
                <a:lnTo>
                  <a:pt x="167688" y="47598"/>
                </a:lnTo>
                <a:lnTo>
                  <a:pt x="167181" y="41201"/>
                </a:lnTo>
                <a:lnTo>
                  <a:pt x="167181" y="47598"/>
                </a:lnTo>
                <a:lnTo>
                  <a:pt x="165439" y="47598"/>
                </a:lnTo>
                <a:lnTo>
                  <a:pt x="165439" y="32587"/>
                </a:lnTo>
                <a:lnTo>
                  <a:pt x="168226" y="32587"/>
                </a:lnTo>
                <a:lnTo>
                  <a:pt x="168638" y="37686"/>
                </a:lnTo>
                <a:lnTo>
                  <a:pt x="169081" y="32587"/>
                </a:lnTo>
                <a:close/>
                <a:moveTo>
                  <a:pt x="179342" y="32587"/>
                </a:moveTo>
                <a:lnTo>
                  <a:pt x="179342" y="47598"/>
                </a:lnTo>
                <a:lnTo>
                  <a:pt x="177600" y="47598"/>
                </a:lnTo>
                <a:lnTo>
                  <a:pt x="177600" y="41201"/>
                </a:lnTo>
                <a:lnTo>
                  <a:pt x="177093" y="47598"/>
                </a:lnTo>
                <a:lnTo>
                  <a:pt x="175193" y="47598"/>
                </a:lnTo>
                <a:lnTo>
                  <a:pt x="174655" y="41201"/>
                </a:lnTo>
                <a:lnTo>
                  <a:pt x="174655" y="47598"/>
                </a:lnTo>
                <a:lnTo>
                  <a:pt x="172913" y="47598"/>
                </a:lnTo>
                <a:lnTo>
                  <a:pt x="172913" y="32587"/>
                </a:lnTo>
                <a:lnTo>
                  <a:pt x="175732" y="32587"/>
                </a:lnTo>
                <a:lnTo>
                  <a:pt x="176143" y="37686"/>
                </a:lnTo>
                <a:lnTo>
                  <a:pt x="176555" y="32587"/>
                </a:lnTo>
                <a:close/>
                <a:moveTo>
                  <a:pt x="186816" y="32587"/>
                </a:moveTo>
                <a:lnTo>
                  <a:pt x="186816" y="47598"/>
                </a:lnTo>
                <a:lnTo>
                  <a:pt x="185106" y="47598"/>
                </a:lnTo>
                <a:lnTo>
                  <a:pt x="185106" y="41201"/>
                </a:lnTo>
                <a:lnTo>
                  <a:pt x="184567" y="47598"/>
                </a:lnTo>
                <a:lnTo>
                  <a:pt x="182667" y="47598"/>
                </a:lnTo>
                <a:lnTo>
                  <a:pt x="182129" y="41201"/>
                </a:lnTo>
                <a:lnTo>
                  <a:pt x="182129" y="47598"/>
                </a:lnTo>
                <a:lnTo>
                  <a:pt x="180387" y="47598"/>
                </a:lnTo>
                <a:lnTo>
                  <a:pt x="180387" y="32587"/>
                </a:lnTo>
                <a:lnTo>
                  <a:pt x="183206" y="32587"/>
                </a:lnTo>
                <a:lnTo>
                  <a:pt x="183617" y="37686"/>
                </a:lnTo>
                <a:lnTo>
                  <a:pt x="184029" y="32587"/>
                </a:lnTo>
                <a:close/>
                <a:moveTo>
                  <a:pt x="194321" y="32587"/>
                </a:moveTo>
                <a:lnTo>
                  <a:pt x="194321" y="47598"/>
                </a:lnTo>
                <a:lnTo>
                  <a:pt x="192580" y="47598"/>
                </a:lnTo>
                <a:lnTo>
                  <a:pt x="192580" y="41201"/>
                </a:lnTo>
                <a:lnTo>
                  <a:pt x="192041" y="47598"/>
                </a:lnTo>
                <a:lnTo>
                  <a:pt x="190141" y="47598"/>
                </a:lnTo>
                <a:lnTo>
                  <a:pt x="189603" y="41201"/>
                </a:lnTo>
                <a:lnTo>
                  <a:pt x="189603" y="47598"/>
                </a:lnTo>
                <a:lnTo>
                  <a:pt x="187861" y="47598"/>
                </a:lnTo>
                <a:lnTo>
                  <a:pt x="187861" y="32587"/>
                </a:lnTo>
                <a:lnTo>
                  <a:pt x="190679" y="32587"/>
                </a:lnTo>
                <a:lnTo>
                  <a:pt x="191091" y="37686"/>
                </a:lnTo>
                <a:lnTo>
                  <a:pt x="191503" y="32587"/>
                </a:lnTo>
                <a:close/>
                <a:moveTo>
                  <a:pt x="201795" y="32587"/>
                </a:moveTo>
                <a:lnTo>
                  <a:pt x="201795" y="47598"/>
                </a:lnTo>
                <a:lnTo>
                  <a:pt x="200054" y="47598"/>
                </a:lnTo>
                <a:lnTo>
                  <a:pt x="200054" y="41201"/>
                </a:lnTo>
                <a:lnTo>
                  <a:pt x="199515" y="47598"/>
                </a:lnTo>
                <a:lnTo>
                  <a:pt x="197615" y="47598"/>
                </a:lnTo>
                <a:lnTo>
                  <a:pt x="197077" y="41201"/>
                </a:lnTo>
                <a:lnTo>
                  <a:pt x="197077" y="47598"/>
                </a:lnTo>
                <a:lnTo>
                  <a:pt x="195366" y="47598"/>
                </a:lnTo>
                <a:lnTo>
                  <a:pt x="195366" y="32587"/>
                </a:lnTo>
                <a:lnTo>
                  <a:pt x="198153" y="32587"/>
                </a:lnTo>
                <a:lnTo>
                  <a:pt x="198565" y="37686"/>
                </a:lnTo>
                <a:lnTo>
                  <a:pt x="198977" y="32587"/>
                </a:lnTo>
                <a:close/>
                <a:moveTo>
                  <a:pt x="209269" y="32587"/>
                </a:moveTo>
                <a:lnTo>
                  <a:pt x="209269" y="47598"/>
                </a:lnTo>
                <a:lnTo>
                  <a:pt x="207527" y="47598"/>
                </a:lnTo>
                <a:lnTo>
                  <a:pt x="207527" y="41201"/>
                </a:lnTo>
                <a:lnTo>
                  <a:pt x="207021" y="47598"/>
                </a:lnTo>
                <a:lnTo>
                  <a:pt x="205089" y="47598"/>
                </a:lnTo>
                <a:lnTo>
                  <a:pt x="204582" y="41201"/>
                </a:lnTo>
                <a:lnTo>
                  <a:pt x="204582" y="47598"/>
                </a:lnTo>
                <a:lnTo>
                  <a:pt x="202840" y="47598"/>
                </a:lnTo>
                <a:lnTo>
                  <a:pt x="202840" y="32587"/>
                </a:lnTo>
                <a:lnTo>
                  <a:pt x="205627" y="32587"/>
                </a:lnTo>
                <a:lnTo>
                  <a:pt x="206039" y="37686"/>
                </a:lnTo>
                <a:lnTo>
                  <a:pt x="206451" y="32587"/>
                </a:lnTo>
                <a:close/>
                <a:moveTo>
                  <a:pt x="216743" y="32587"/>
                </a:moveTo>
                <a:lnTo>
                  <a:pt x="216743" y="47598"/>
                </a:lnTo>
                <a:lnTo>
                  <a:pt x="215001" y="47598"/>
                </a:lnTo>
                <a:lnTo>
                  <a:pt x="215001" y="41201"/>
                </a:lnTo>
                <a:lnTo>
                  <a:pt x="214495" y="47598"/>
                </a:lnTo>
                <a:lnTo>
                  <a:pt x="212563" y="47598"/>
                </a:lnTo>
                <a:lnTo>
                  <a:pt x="212056" y="41201"/>
                </a:lnTo>
                <a:lnTo>
                  <a:pt x="212056" y="47598"/>
                </a:lnTo>
                <a:lnTo>
                  <a:pt x="210314" y="47598"/>
                </a:lnTo>
                <a:lnTo>
                  <a:pt x="210314" y="32587"/>
                </a:lnTo>
                <a:lnTo>
                  <a:pt x="213101" y="32587"/>
                </a:lnTo>
                <a:lnTo>
                  <a:pt x="213513" y="37686"/>
                </a:lnTo>
                <a:lnTo>
                  <a:pt x="213956" y="32587"/>
                </a:lnTo>
                <a:close/>
                <a:moveTo>
                  <a:pt x="224217" y="32587"/>
                </a:moveTo>
                <a:lnTo>
                  <a:pt x="224217" y="47598"/>
                </a:lnTo>
                <a:lnTo>
                  <a:pt x="222475" y="47598"/>
                </a:lnTo>
                <a:lnTo>
                  <a:pt x="222475" y="41201"/>
                </a:lnTo>
                <a:lnTo>
                  <a:pt x="221969" y="47598"/>
                </a:lnTo>
                <a:lnTo>
                  <a:pt x="220037" y="47598"/>
                </a:lnTo>
                <a:lnTo>
                  <a:pt x="219530" y="41201"/>
                </a:lnTo>
                <a:lnTo>
                  <a:pt x="219530" y="47598"/>
                </a:lnTo>
                <a:lnTo>
                  <a:pt x="217788" y="47598"/>
                </a:lnTo>
                <a:lnTo>
                  <a:pt x="217788" y="32587"/>
                </a:lnTo>
                <a:lnTo>
                  <a:pt x="220575" y="32587"/>
                </a:lnTo>
                <a:lnTo>
                  <a:pt x="221018" y="37686"/>
                </a:lnTo>
                <a:lnTo>
                  <a:pt x="221430" y="32587"/>
                </a:lnTo>
                <a:close/>
                <a:moveTo>
                  <a:pt x="231691" y="32587"/>
                </a:moveTo>
                <a:lnTo>
                  <a:pt x="231691" y="47598"/>
                </a:lnTo>
                <a:lnTo>
                  <a:pt x="229981" y="47598"/>
                </a:lnTo>
                <a:lnTo>
                  <a:pt x="229981" y="41201"/>
                </a:lnTo>
                <a:lnTo>
                  <a:pt x="229442" y="47598"/>
                </a:lnTo>
                <a:lnTo>
                  <a:pt x="227542" y="47598"/>
                </a:lnTo>
                <a:lnTo>
                  <a:pt x="227004" y="41201"/>
                </a:lnTo>
                <a:lnTo>
                  <a:pt x="227004" y="47598"/>
                </a:lnTo>
                <a:lnTo>
                  <a:pt x="225262" y="47598"/>
                </a:lnTo>
                <a:lnTo>
                  <a:pt x="225262" y="32587"/>
                </a:lnTo>
                <a:lnTo>
                  <a:pt x="228049" y="32587"/>
                </a:lnTo>
                <a:lnTo>
                  <a:pt x="228492" y="37686"/>
                </a:lnTo>
                <a:lnTo>
                  <a:pt x="228904" y="32587"/>
                </a:lnTo>
                <a:close/>
                <a:moveTo>
                  <a:pt x="239165" y="32587"/>
                </a:moveTo>
                <a:lnTo>
                  <a:pt x="239165" y="47598"/>
                </a:lnTo>
                <a:lnTo>
                  <a:pt x="237455" y="47598"/>
                </a:lnTo>
                <a:lnTo>
                  <a:pt x="237455" y="41201"/>
                </a:lnTo>
                <a:lnTo>
                  <a:pt x="236916" y="47598"/>
                </a:lnTo>
                <a:lnTo>
                  <a:pt x="235016" y="47598"/>
                </a:lnTo>
                <a:lnTo>
                  <a:pt x="234478" y="41201"/>
                </a:lnTo>
                <a:lnTo>
                  <a:pt x="234478" y="47598"/>
                </a:lnTo>
                <a:lnTo>
                  <a:pt x="232736" y="47598"/>
                </a:lnTo>
                <a:lnTo>
                  <a:pt x="232736" y="32587"/>
                </a:lnTo>
                <a:lnTo>
                  <a:pt x="235555" y="32587"/>
                </a:lnTo>
                <a:lnTo>
                  <a:pt x="235966" y="37686"/>
                </a:lnTo>
                <a:lnTo>
                  <a:pt x="236378" y="32587"/>
                </a:lnTo>
                <a:close/>
                <a:moveTo>
                  <a:pt x="246670" y="32587"/>
                </a:moveTo>
                <a:lnTo>
                  <a:pt x="246670" y="47598"/>
                </a:lnTo>
                <a:lnTo>
                  <a:pt x="244929" y="47598"/>
                </a:lnTo>
                <a:lnTo>
                  <a:pt x="244929" y="41201"/>
                </a:lnTo>
                <a:lnTo>
                  <a:pt x="244390" y="47598"/>
                </a:lnTo>
                <a:lnTo>
                  <a:pt x="242490" y="47598"/>
                </a:lnTo>
                <a:lnTo>
                  <a:pt x="241952" y="41201"/>
                </a:lnTo>
                <a:lnTo>
                  <a:pt x="241952" y="47598"/>
                </a:lnTo>
                <a:lnTo>
                  <a:pt x="240242" y="47598"/>
                </a:lnTo>
                <a:lnTo>
                  <a:pt x="240242" y="32587"/>
                </a:lnTo>
                <a:lnTo>
                  <a:pt x="243028" y="32587"/>
                </a:lnTo>
                <a:lnTo>
                  <a:pt x="243440" y="37686"/>
                </a:lnTo>
                <a:lnTo>
                  <a:pt x="243852" y="32587"/>
                </a:lnTo>
                <a:close/>
                <a:moveTo>
                  <a:pt x="254144" y="32587"/>
                </a:moveTo>
                <a:lnTo>
                  <a:pt x="254144" y="47598"/>
                </a:lnTo>
                <a:lnTo>
                  <a:pt x="252402" y="47598"/>
                </a:lnTo>
                <a:lnTo>
                  <a:pt x="252402" y="41201"/>
                </a:lnTo>
                <a:lnTo>
                  <a:pt x="251864" y="47598"/>
                </a:lnTo>
                <a:lnTo>
                  <a:pt x="249964" y="47598"/>
                </a:lnTo>
                <a:lnTo>
                  <a:pt x="249426" y="41201"/>
                </a:lnTo>
                <a:lnTo>
                  <a:pt x="249426" y="47598"/>
                </a:lnTo>
                <a:lnTo>
                  <a:pt x="247715" y="47598"/>
                </a:lnTo>
                <a:lnTo>
                  <a:pt x="247715" y="32587"/>
                </a:lnTo>
                <a:lnTo>
                  <a:pt x="250502" y="32587"/>
                </a:lnTo>
                <a:lnTo>
                  <a:pt x="250914" y="37686"/>
                </a:lnTo>
                <a:lnTo>
                  <a:pt x="251326" y="32587"/>
                </a:lnTo>
                <a:close/>
                <a:moveTo>
                  <a:pt x="261618" y="32587"/>
                </a:moveTo>
                <a:lnTo>
                  <a:pt x="261618" y="47598"/>
                </a:lnTo>
                <a:lnTo>
                  <a:pt x="259876" y="47598"/>
                </a:lnTo>
                <a:lnTo>
                  <a:pt x="259876" y="41201"/>
                </a:lnTo>
                <a:lnTo>
                  <a:pt x="259338" y="47598"/>
                </a:lnTo>
                <a:lnTo>
                  <a:pt x="257438" y="47598"/>
                </a:lnTo>
                <a:lnTo>
                  <a:pt x="256899" y="41201"/>
                </a:lnTo>
                <a:lnTo>
                  <a:pt x="256899" y="47598"/>
                </a:lnTo>
                <a:lnTo>
                  <a:pt x="255189" y="47598"/>
                </a:lnTo>
                <a:lnTo>
                  <a:pt x="255189" y="32587"/>
                </a:lnTo>
                <a:lnTo>
                  <a:pt x="257976" y="32587"/>
                </a:lnTo>
                <a:lnTo>
                  <a:pt x="258388" y="37686"/>
                </a:lnTo>
                <a:lnTo>
                  <a:pt x="258831" y="32587"/>
                </a:lnTo>
                <a:close/>
                <a:moveTo>
                  <a:pt x="269092" y="32587"/>
                </a:moveTo>
                <a:lnTo>
                  <a:pt x="269092" y="47598"/>
                </a:lnTo>
                <a:lnTo>
                  <a:pt x="267350" y="47598"/>
                </a:lnTo>
                <a:lnTo>
                  <a:pt x="267350" y="41201"/>
                </a:lnTo>
                <a:lnTo>
                  <a:pt x="266844" y="47598"/>
                </a:lnTo>
                <a:lnTo>
                  <a:pt x="264912" y="47598"/>
                </a:lnTo>
                <a:lnTo>
                  <a:pt x="264405" y="41201"/>
                </a:lnTo>
                <a:lnTo>
                  <a:pt x="264405" y="47598"/>
                </a:lnTo>
                <a:lnTo>
                  <a:pt x="262663" y="47598"/>
                </a:lnTo>
                <a:lnTo>
                  <a:pt x="262663" y="32587"/>
                </a:lnTo>
                <a:lnTo>
                  <a:pt x="265450" y="32587"/>
                </a:lnTo>
                <a:lnTo>
                  <a:pt x="265862" y="37686"/>
                </a:lnTo>
                <a:lnTo>
                  <a:pt x="266305" y="32587"/>
                </a:lnTo>
                <a:close/>
                <a:moveTo>
                  <a:pt x="276566" y="32587"/>
                </a:moveTo>
                <a:lnTo>
                  <a:pt x="276566" y="47598"/>
                </a:lnTo>
                <a:lnTo>
                  <a:pt x="274824" y="47598"/>
                </a:lnTo>
                <a:lnTo>
                  <a:pt x="274824" y="41201"/>
                </a:lnTo>
                <a:lnTo>
                  <a:pt x="274317" y="47598"/>
                </a:lnTo>
                <a:lnTo>
                  <a:pt x="272386" y="47598"/>
                </a:lnTo>
                <a:lnTo>
                  <a:pt x="271879" y="41201"/>
                </a:lnTo>
                <a:lnTo>
                  <a:pt x="271879" y="47598"/>
                </a:lnTo>
                <a:lnTo>
                  <a:pt x="270137" y="47598"/>
                </a:lnTo>
                <a:lnTo>
                  <a:pt x="270137" y="32587"/>
                </a:lnTo>
                <a:lnTo>
                  <a:pt x="272924" y="32587"/>
                </a:lnTo>
                <a:lnTo>
                  <a:pt x="273367" y="37686"/>
                </a:lnTo>
                <a:lnTo>
                  <a:pt x="273779" y="32587"/>
                </a:lnTo>
                <a:close/>
                <a:moveTo>
                  <a:pt x="284040" y="32587"/>
                </a:moveTo>
                <a:lnTo>
                  <a:pt x="284040" y="47598"/>
                </a:lnTo>
                <a:lnTo>
                  <a:pt x="282298" y="47598"/>
                </a:lnTo>
                <a:lnTo>
                  <a:pt x="282298" y="41201"/>
                </a:lnTo>
                <a:lnTo>
                  <a:pt x="281791" y="47598"/>
                </a:lnTo>
                <a:lnTo>
                  <a:pt x="279860" y="47598"/>
                </a:lnTo>
                <a:lnTo>
                  <a:pt x="279353" y="41201"/>
                </a:lnTo>
                <a:lnTo>
                  <a:pt x="279353" y="47598"/>
                </a:lnTo>
                <a:lnTo>
                  <a:pt x="277611" y="47598"/>
                </a:lnTo>
                <a:lnTo>
                  <a:pt x="277611" y="32587"/>
                </a:lnTo>
                <a:lnTo>
                  <a:pt x="280430" y="32587"/>
                </a:lnTo>
                <a:lnTo>
                  <a:pt x="280841" y="37686"/>
                </a:lnTo>
                <a:lnTo>
                  <a:pt x="281253" y="32587"/>
                </a:lnTo>
                <a:close/>
                <a:moveTo>
                  <a:pt x="0" y="0"/>
                </a:moveTo>
                <a:lnTo>
                  <a:pt x="0" y="48833"/>
                </a:lnTo>
                <a:lnTo>
                  <a:pt x="285022" y="48833"/>
                </a:lnTo>
                <a:lnTo>
                  <a:pt x="285022" y="0"/>
                </a:lnTo>
                <a:close/>
              </a:path>
            </a:pathLst>
          </a:custGeom>
          <a:gradFill>
            <a:gsLst>
              <a:gs pos="0">
                <a:srgbClr val="191919"/>
              </a:gs>
              <a:gs pos="50000">
                <a:srgbClr val="232323"/>
              </a:gs>
              <a:gs pos="100000">
                <a:srgbClr val="19191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288" name="Google Shape;2288;p39"/>
          <p:cNvSpPr/>
          <p:nvPr/>
        </p:nvSpPr>
        <p:spPr>
          <a:xfrm>
            <a:off x="9616600" y="6176133"/>
            <a:ext cx="1126400" cy="341600"/>
          </a:xfrm>
          <a:prstGeom prst="rect">
            <a:avLst/>
          </a:prstGeom>
          <a:gradFill>
            <a:gsLst>
              <a:gs pos="0">
                <a:srgbClr val="000000"/>
              </a:gs>
              <a:gs pos="50000">
                <a:srgbClr val="B7B7B7"/>
              </a:gs>
              <a:gs pos="100000">
                <a:srgbClr val="23232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289" name="Google Shape;2289;p39"/>
          <p:cNvSpPr/>
          <p:nvPr/>
        </p:nvSpPr>
        <p:spPr>
          <a:xfrm>
            <a:off x="6085969" y="5823852"/>
            <a:ext cx="6106121" cy="1046187"/>
          </a:xfrm>
          <a:custGeom>
            <a:avLst/>
            <a:gdLst/>
            <a:ahLst/>
            <a:cxnLst/>
            <a:rect l="l" t="t" r="r" b="b"/>
            <a:pathLst>
              <a:path w="285022" h="48834" extrusionOk="0">
                <a:moveTo>
                  <a:pt x="7347" y="823"/>
                </a:moveTo>
                <a:lnTo>
                  <a:pt x="7347" y="15866"/>
                </a:lnTo>
                <a:lnTo>
                  <a:pt x="5605" y="15866"/>
                </a:lnTo>
                <a:lnTo>
                  <a:pt x="5605" y="9469"/>
                </a:lnTo>
                <a:lnTo>
                  <a:pt x="5099" y="15866"/>
                </a:lnTo>
                <a:lnTo>
                  <a:pt x="3167" y="15866"/>
                </a:lnTo>
                <a:lnTo>
                  <a:pt x="2629" y="9469"/>
                </a:lnTo>
                <a:lnTo>
                  <a:pt x="2629" y="15866"/>
                </a:lnTo>
                <a:lnTo>
                  <a:pt x="918" y="15866"/>
                </a:lnTo>
                <a:lnTo>
                  <a:pt x="918" y="823"/>
                </a:lnTo>
                <a:lnTo>
                  <a:pt x="3705" y="823"/>
                </a:lnTo>
                <a:lnTo>
                  <a:pt x="4117" y="5954"/>
                </a:lnTo>
                <a:lnTo>
                  <a:pt x="4529" y="823"/>
                </a:lnTo>
                <a:close/>
                <a:moveTo>
                  <a:pt x="14821" y="823"/>
                </a:moveTo>
                <a:lnTo>
                  <a:pt x="14821" y="15866"/>
                </a:lnTo>
                <a:lnTo>
                  <a:pt x="13079" y="15866"/>
                </a:lnTo>
                <a:lnTo>
                  <a:pt x="13079" y="9469"/>
                </a:lnTo>
                <a:lnTo>
                  <a:pt x="12573" y="15866"/>
                </a:lnTo>
                <a:lnTo>
                  <a:pt x="10641" y="15866"/>
                </a:lnTo>
                <a:lnTo>
                  <a:pt x="10134" y="9469"/>
                </a:lnTo>
                <a:lnTo>
                  <a:pt x="10134" y="15866"/>
                </a:lnTo>
                <a:lnTo>
                  <a:pt x="8392" y="15866"/>
                </a:lnTo>
                <a:lnTo>
                  <a:pt x="8392" y="823"/>
                </a:lnTo>
                <a:lnTo>
                  <a:pt x="11179" y="823"/>
                </a:lnTo>
                <a:lnTo>
                  <a:pt x="11591" y="5954"/>
                </a:lnTo>
                <a:lnTo>
                  <a:pt x="12034" y="823"/>
                </a:lnTo>
                <a:close/>
                <a:moveTo>
                  <a:pt x="22295" y="823"/>
                </a:moveTo>
                <a:lnTo>
                  <a:pt x="22295" y="15866"/>
                </a:lnTo>
                <a:lnTo>
                  <a:pt x="20553" y="15866"/>
                </a:lnTo>
                <a:lnTo>
                  <a:pt x="20553" y="9469"/>
                </a:lnTo>
                <a:lnTo>
                  <a:pt x="20047" y="15866"/>
                </a:lnTo>
                <a:lnTo>
                  <a:pt x="18115" y="15866"/>
                </a:lnTo>
                <a:lnTo>
                  <a:pt x="17608" y="9469"/>
                </a:lnTo>
                <a:lnTo>
                  <a:pt x="17608" y="15866"/>
                </a:lnTo>
                <a:lnTo>
                  <a:pt x="15866" y="15866"/>
                </a:lnTo>
                <a:lnTo>
                  <a:pt x="15866" y="823"/>
                </a:lnTo>
                <a:lnTo>
                  <a:pt x="18653" y="823"/>
                </a:lnTo>
                <a:lnTo>
                  <a:pt x="19096" y="5954"/>
                </a:lnTo>
                <a:lnTo>
                  <a:pt x="19508" y="823"/>
                </a:lnTo>
                <a:close/>
                <a:moveTo>
                  <a:pt x="29769" y="823"/>
                </a:moveTo>
                <a:lnTo>
                  <a:pt x="29769" y="15866"/>
                </a:lnTo>
                <a:lnTo>
                  <a:pt x="28059" y="15866"/>
                </a:lnTo>
                <a:lnTo>
                  <a:pt x="28059" y="9469"/>
                </a:lnTo>
                <a:lnTo>
                  <a:pt x="27520" y="15866"/>
                </a:lnTo>
                <a:lnTo>
                  <a:pt x="25589" y="15866"/>
                </a:lnTo>
                <a:lnTo>
                  <a:pt x="25082" y="9469"/>
                </a:lnTo>
                <a:lnTo>
                  <a:pt x="25082" y="15866"/>
                </a:lnTo>
                <a:lnTo>
                  <a:pt x="23340" y="15866"/>
                </a:lnTo>
                <a:lnTo>
                  <a:pt x="23340" y="823"/>
                </a:lnTo>
                <a:lnTo>
                  <a:pt x="26159" y="823"/>
                </a:lnTo>
                <a:lnTo>
                  <a:pt x="26570" y="5954"/>
                </a:lnTo>
                <a:lnTo>
                  <a:pt x="26982" y="823"/>
                </a:lnTo>
                <a:close/>
                <a:moveTo>
                  <a:pt x="37243" y="823"/>
                </a:moveTo>
                <a:lnTo>
                  <a:pt x="37243" y="15866"/>
                </a:lnTo>
                <a:lnTo>
                  <a:pt x="35533" y="15866"/>
                </a:lnTo>
                <a:lnTo>
                  <a:pt x="35533" y="9469"/>
                </a:lnTo>
                <a:lnTo>
                  <a:pt x="34994" y="15866"/>
                </a:lnTo>
                <a:lnTo>
                  <a:pt x="33094" y="15866"/>
                </a:lnTo>
                <a:lnTo>
                  <a:pt x="32556" y="9469"/>
                </a:lnTo>
                <a:lnTo>
                  <a:pt x="32556" y="15866"/>
                </a:lnTo>
                <a:lnTo>
                  <a:pt x="30814" y="15866"/>
                </a:lnTo>
                <a:lnTo>
                  <a:pt x="30814" y="823"/>
                </a:lnTo>
                <a:lnTo>
                  <a:pt x="33633" y="823"/>
                </a:lnTo>
                <a:lnTo>
                  <a:pt x="34044" y="5954"/>
                </a:lnTo>
                <a:lnTo>
                  <a:pt x="34456" y="823"/>
                </a:lnTo>
                <a:close/>
                <a:moveTo>
                  <a:pt x="44748" y="823"/>
                </a:moveTo>
                <a:lnTo>
                  <a:pt x="44748" y="15866"/>
                </a:lnTo>
                <a:lnTo>
                  <a:pt x="43007" y="15866"/>
                </a:lnTo>
                <a:lnTo>
                  <a:pt x="43007" y="9469"/>
                </a:lnTo>
                <a:lnTo>
                  <a:pt x="42468" y="15866"/>
                </a:lnTo>
                <a:lnTo>
                  <a:pt x="40568" y="15866"/>
                </a:lnTo>
                <a:lnTo>
                  <a:pt x="40030" y="9469"/>
                </a:lnTo>
                <a:lnTo>
                  <a:pt x="40030" y="15866"/>
                </a:lnTo>
                <a:lnTo>
                  <a:pt x="38320" y="15866"/>
                </a:lnTo>
                <a:lnTo>
                  <a:pt x="38320" y="823"/>
                </a:lnTo>
                <a:lnTo>
                  <a:pt x="41106" y="823"/>
                </a:lnTo>
                <a:lnTo>
                  <a:pt x="41518" y="5954"/>
                </a:lnTo>
                <a:lnTo>
                  <a:pt x="41930" y="823"/>
                </a:lnTo>
                <a:close/>
                <a:moveTo>
                  <a:pt x="52222" y="823"/>
                </a:moveTo>
                <a:lnTo>
                  <a:pt x="52222" y="15866"/>
                </a:lnTo>
                <a:lnTo>
                  <a:pt x="50480" y="15866"/>
                </a:lnTo>
                <a:lnTo>
                  <a:pt x="50480" y="9469"/>
                </a:lnTo>
                <a:lnTo>
                  <a:pt x="49942" y="15866"/>
                </a:lnTo>
                <a:lnTo>
                  <a:pt x="48042" y="15866"/>
                </a:lnTo>
                <a:lnTo>
                  <a:pt x="47504" y="9469"/>
                </a:lnTo>
                <a:lnTo>
                  <a:pt x="47504" y="15866"/>
                </a:lnTo>
                <a:lnTo>
                  <a:pt x="45793" y="15866"/>
                </a:lnTo>
                <a:lnTo>
                  <a:pt x="45793" y="823"/>
                </a:lnTo>
                <a:lnTo>
                  <a:pt x="48580" y="823"/>
                </a:lnTo>
                <a:lnTo>
                  <a:pt x="48992" y="5954"/>
                </a:lnTo>
                <a:lnTo>
                  <a:pt x="49404" y="823"/>
                </a:lnTo>
                <a:close/>
                <a:moveTo>
                  <a:pt x="59696" y="823"/>
                </a:moveTo>
                <a:lnTo>
                  <a:pt x="59696" y="15866"/>
                </a:lnTo>
                <a:lnTo>
                  <a:pt x="57954" y="15866"/>
                </a:lnTo>
                <a:lnTo>
                  <a:pt x="57954" y="9469"/>
                </a:lnTo>
                <a:lnTo>
                  <a:pt x="57448" y="15866"/>
                </a:lnTo>
                <a:lnTo>
                  <a:pt x="55516" y="15866"/>
                </a:lnTo>
                <a:lnTo>
                  <a:pt x="54978" y="9469"/>
                </a:lnTo>
                <a:lnTo>
                  <a:pt x="54978" y="15866"/>
                </a:lnTo>
                <a:lnTo>
                  <a:pt x="53267" y="15866"/>
                </a:lnTo>
                <a:lnTo>
                  <a:pt x="53267" y="823"/>
                </a:lnTo>
                <a:lnTo>
                  <a:pt x="56054" y="823"/>
                </a:lnTo>
                <a:lnTo>
                  <a:pt x="56466" y="5954"/>
                </a:lnTo>
                <a:lnTo>
                  <a:pt x="56878" y="823"/>
                </a:lnTo>
                <a:close/>
                <a:moveTo>
                  <a:pt x="67170" y="823"/>
                </a:moveTo>
                <a:lnTo>
                  <a:pt x="67170" y="15866"/>
                </a:lnTo>
                <a:lnTo>
                  <a:pt x="65428" y="15866"/>
                </a:lnTo>
                <a:lnTo>
                  <a:pt x="65428" y="9469"/>
                </a:lnTo>
                <a:lnTo>
                  <a:pt x="64922" y="15866"/>
                </a:lnTo>
                <a:lnTo>
                  <a:pt x="62990" y="15866"/>
                </a:lnTo>
                <a:lnTo>
                  <a:pt x="62483" y="9469"/>
                </a:lnTo>
                <a:lnTo>
                  <a:pt x="62483" y="15866"/>
                </a:lnTo>
                <a:lnTo>
                  <a:pt x="60741" y="15866"/>
                </a:lnTo>
                <a:lnTo>
                  <a:pt x="60741" y="823"/>
                </a:lnTo>
                <a:lnTo>
                  <a:pt x="63528" y="823"/>
                </a:lnTo>
                <a:lnTo>
                  <a:pt x="63940" y="5954"/>
                </a:lnTo>
                <a:lnTo>
                  <a:pt x="64383" y="823"/>
                </a:lnTo>
                <a:close/>
                <a:moveTo>
                  <a:pt x="74644" y="823"/>
                </a:moveTo>
                <a:lnTo>
                  <a:pt x="74644" y="15866"/>
                </a:lnTo>
                <a:lnTo>
                  <a:pt x="72902" y="15866"/>
                </a:lnTo>
                <a:lnTo>
                  <a:pt x="72902" y="9469"/>
                </a:lnTo>
                <a:lnTo>
                  <a:pt x="72395" y="15866"/>
                </a:lnTo>
                <a:lnTo>
                  <a:pt x="70464" y="15866"/>
                </a:lnTo>
                <a:lnTo>
                  <a:pt x="69957" y="9469"/>
                </a:lnTo>
                <a:lnTo>
                  <a:pt x="69957" y="15866"/>
                </a:lnTo>
                <a:lnTo>
                  <a:pt x="68215" y="15866"/>
                </a:lnTo>
                <a:lnTo>
                  <a:pt x="68215" y="823"/>
                </a:lnTo>
                <a:lnTo>
                  <a:pt x="71002" y="823"/>
                </a:lnTo>
                <a:lnTo>
                  <a:pt x="71445" y="5954"/>
                </a:lnTo>
                <a:lnTo>
                  <a:pt x="71857" y="823"/>
                </a:lnTo>
                <a:close/>
                <a:moveTo>
                  <a:pt x="82118" y="823"/>
                </a:moveTo>
                <a:lnTo>
                  <a:pt x="82118" y="15866"/>
                </a:lnTo>
                <a:lnTo>
                  <a:pt x="80376" y="15866"/>
                </a:lnTo>
                <a:lnTo>
                  <a:pt x="80376" y="9469"/>
                </a:lnTo>
                <a:lnTo>
                  <a:pt x="79869" y="15866"/>
                </a:lnTo>
                <a:lnTo>
                  <a:pt x="77969" y="15866"/>
                </a:lnTo>
                <a:lnTo>
                  <a:pt x="77431" y="9469"/>
                </a:lnTo>
                <a:lnTo>
                  <a:pt x="77431" y="15866"/>
                </a:lnTo>
                <a:lnTo>
                  <a:pt x="75689" y="15866"/>
                </a:lnTo>
                <a:lnTo>
                  <a:pt x="75689" y="823"/>
                </a:lnTo>
                <a:lnTo>
                  <a:pt x="78508" y="823"/>
                </a:lnTo>
                <a:lnTo>
                  <a:pt x="78919" y="5954"/>
                </a:lnTo>
                <a:lnTo>
                  <a:pt x="79331" y="823"/>
                </a:lnTo>
                <a:close/>
                <a:moveTo>
                  <a:pt x="89623" y="823"/>
                </a:moveTo>
                <a:lnTo>
                  <a:pt x="89623" y="15866"/>
                </a:lnTo>
                <a:lnTo>
                  <a:pt x="87882" y="15866"/>
                </a:lnTo>
                <a:lnTo>
                  <a:pt x="87882" y="9469"/>
                </a:lnTo>
                <a:lnTo>
                  <a:pt x="87343" y="15866"/>
                </a:lnTo>
                <a:lnTo>
                  <a:pt x="85443" y="15866"/>
                </a:lnTo>
                <a:lnTo>
                  <a:pt x="84905" y="9469"/>
                </a:lnTo>
                <a:lnTo>
                  <a:pt x="84905" y="15866"/>
                </a:lnTo>
                <a:lnTo>
                  <a:pt x="83163" y="15866"/>
                </a:lnTo>
                <a:lnTo>
                  <a:pt x="83163" y="823"/>
                </a:lnTo>
                <a:lnTo>
                  <a:pt x="85982" y="823"/>
                </a:lnTo>
                <a:lnTo>
                  <a:pt x="86393" y="5954"/>
                </a:lnTo>
                <a:lnTo>
                  <a:pt x="86805" y="823"/>
                </a:lnTo>
                <a:close/>
                <a:moveTo>
                  <a:pt x="97097" y="823"/>
                </a:moveTo>
                <a:lnTo>
                  <a:pt x="97097" y="15866"/>
                </a:lnTo>
                <a:lnTo>
                  <a:pt x="95356" y="15866"/>
                </a:lnTo>
                <a:lnTo>
                  <a:pt x="95356" y="9469"/>
                </a:lnTo>
                <a:lnTo>
                  <a:pt x="94817" y="15866"/>
                </a:lnTo>
                <a:lnTo>
                  <a:pt x="92917" y="15866"/>
                </a:lnTo>
                <a:lnTo>
                  <a:pt x="92379" y="9469"/>
                </a:lnTo>
                <a:lnTo>
                  <a:pt x="92379" y="15866"/>
                </a:lnTo>
                <a:lnTo>
                  <a:pt x="90637" y="15866"/>
                </a:lnTo>
                <a:lnTo>
                  <a:pt x="90637" y="823"/>
                </a:lnTo>
                <a:lnTo>
                  <a:pt x="93455" y="823"/>
                </a:lnTo>
                <a:lnTo>
                  <a:pt x="93867" y="5954"/>
                </a:lnTo>
                <a:lnTo>
                  <a:pt x="94279" y="823"/>
                </a:lnTo>
                <a:close/>
                <a:moveTo>
                  <a:pt x="104571" y="823"/>
                </a:moveTo>
                <a:lnTo>
                  <a:pt x="104571" y="15866"/>
                </a:lnTo>
                <a:lnTo>
                  <a:pt x="102829" y="15866"/>
                </a:lnTo>
                <a:lnTo>
                  <a:pt x="102829" y="9469"/>
                </a:lnTo>
                <a:lnTo>
                  <a:pt x="102323" y="15866"/>
                </a:lnTo>
                <a:lnTo>
                  <a:pt x="100391" y="15866"/>
                </a:lnTo>
                <a:lnTo>
                  <a:pt x="99853" y="9469"/>
                </a:lnTo>
                <a:lnTo>
                  <a:pt x="99853" y="15866"/>
                </a:lnTo>
                <a:lnTo>
                  <a:pt x="98142" y="15866"/>
                </a:lnTo>
                <a:lnTo>
                  <a:pt x="98142" y="823"/>
                </a:lnTo>
                <a:lnTo>
                  <a:pt x="100929" y="823"/>
                </a:lnTo>
                <a:lnTo>
                  <a:pt x="101341" y="5954"/>
                </a:lnTo>
                <a:lnTo>
                  <a:pt x="101753" y="823"/>
                </a:lnTo>
                <a:close/>
                <a:moveTo>
                  <a:pt x="112045" y="823"/>
                </a:moveTo>
                <a:lnTo>
                  <a:pt x="112045" y="15866"/>
                </a:lnTo>
                <a:lnTo>
                  <a:pt x="110303" y="15866"/>
                </a:lnTo>
                <a:lnTo>
                  <a:pt x="110303" y="9469"/>
                </a:lnTo>
                <a:lnTo>
                  <a:pt x="109797" y="15866"/>
                </a:lnTo>
                <a:lnTo>
                  <a:pt x="107865" y="15866"/>
                </a:lnTo>
                <a:lnTo>
                  <a:pt x="107358" y="9469"/>
                </a:lnTo>
                <a:lnTo>
                  <a:pt x="107358" y="15866"/>
                </a:lnTo>
                <a:lnTo>
                  <a:pt x="105616" y="15866"/>
                </a:lnTo>
                <a:lnTo>
                  <a:pt x="105616" y="823"/>
                </a:lnTo>
                <a:lnTo>
                  <a:pt x="108403" y="823"/>
                </a:lnTo>
                <a:lnTo>
                  <a:pt x="108815" y="5954"/>
                </a:lnTo>
                <a:lnTo>
                  <a:pt x="109258" y="823"/>
                </a:lnTo>
                <a:close/>
                <a:moveTo>
                  <a:pt x="119519" y="823"/>
                </a:moveTo>
                <a:lnTo>
                  <a:pt x="119519" y="15866"/>
                </a:lnTo>
                <a:lnTo>
                  <a:pt x="117777" y="15866"/>
                </a:lnTo>
                <a:lnTo>
                  <a:pt x="117777" y="9469"/>
                </a:lnTo>
                <a:lnTo>
                  <a:pt x="117271" y="15866"/>
                </a:lnTo>
                <a:lnTo>
                  <a:pt x="115339" y="15866"/>
                </a:lnTo>
                <a:lnTo>
                  <a:pt x="114832" y="9469"/>
                </a:lnTo>
                <a:lnTo>
                  <a:pt x="114832" y="15866"/>
                </a:lnTo>
                <a:lnTo>
                  <a:pt x="113090" y="15866"/>
                </a:lnTo>
                <a:lnTo>
                  <a:pt x="113090" y="823"/>
                </a:lnTo>
                <a:lnTo>
                  <a:pt x="115877" y="823"/>
                </a:lnTo>
                <a:lnTo>
                  <a:pt x="116320" y="5954"/>
                </a:lnTo>
                <a:lnTo>
                  <a:pt x="116732" y="823"/>
                </a:lnTo>
                <a:close/>
                <a:moveTo>
                  <a:pt x="126993" y="823"/>
                </a:moveTo>
                <a:lnTo>
                  <a:pt x="126993" y="15866"/>
                </a:lnTo>
                <a:lnTo>
                  <a:pt x="125283" y="15866"/>
                </a:lnTo>
                <a:lnTo>
                  <a:pt x="125283" y="9469"/>
                </a:lnTo>
                <a:lnTo>
                  <a:pt x="124744" y="15866"/>
                </a:lnTo>
                <a:lnTo>
                  <a:pt x="122813" y="15866"/>
                </a:lnTo>
                <a:lnTo>
                  <a:pt x="122306" y="9469"/>
                </a:lnTo>
                <a:lnTo>
                  <a:pt x="122306" y="15866"/>
                </a:lnTo>
                <a:lnTo>
                  <a:pt x="120564" y="15866"/>
                </a:lnTo>
                <a:lnTo>
                  <a:pt x="120564" y="823"/>
                </a:lnTo>
                <a:lnTo>
                  <a:pt x="123351" y="823"/>
                </a:lnTo>
                <a:lnTo>
                  <a:pt x="123794" y="5954"/>
                </a:lnTo>
                <a:lnTo>
                  <a:pt x="124206" y="823"/>
                </a:lnTo>
                <a:close/>
                <a:moveTo>
                  <a:pt x="134467" y="823"/>
                </a:moveTo>
                <a:lnTo>
                  <a:pt x="134467" y="15866"/>
                </a:lnTo>
                <a:lnTo>
                  <a:pt x="132757" y="15866"/>
                </a:lnTo>
                <a:lnTo>
                  <a:pt x="132757" y="9469"/>
                </a:lnTo>
                <a:lnTo>
                  <a:pt x="132218" y="15866"/>
                </a:lnTo>
                <a:lnTo>
                  <a:pt x="130318" y="15866"/>
                </a:lnTo>
                <a:lnTo>
                  <a:pt x="129780" y="9469"/>
                </a:lnTo>
                <a:lnTo>
                  <a:pt x="129780" y="15866"/>
                </a:lnTo>
                <a:lnTo>
                  <a:pt x="128038" y="15866"/>
                </a:lnTo>
                <a:lnTo>
                  <a:pt x="128038" y="823"/>
                </a:lnTo>
                <a:lnTo>
                  <a:pt x="130857" y="823"/>
                </a:lnTo>
                <a:lnTo>
                  <a:pt x="131268" y="5954"/>
                </a:lnTo>
                <a:lnTo>
                  <a:pt x="131680" y="823"/>
                </a:lnTo>
                <a:close/>
                <a:moveTo>
                  <a:pt x="141941" y="823"/>
                </a:moveTo>
                <a:lnTo>
                  <a:pt x="141941" y="15866"/>
                </a:lnTo>
                <a:lnTo>
                  <a:pt x="140231" y="15866"/>
                </a:lnTo>
                <a:lnTo>
                  <a:pt x="140231" y="9469"/>
                </a:lnTo>
                <a:lnTo>
                  <a:pt x="139692" y="15866"/>
                </a:lnTo>
                <a:lnTo>
                  <a:pt x="137792" y="15866"/>
                </a:lnTo>
                <a:lnTo>
                  <a:pt x="137254" y="9469"/>
                </a:lnTo>
                <a:lnTo>
                  <a:pt x="137254" y="15866"/>
                </a:lnTo>
                <a:lnTo>
                  <a:pt x="135512" y="15866"/>
                </a:lnTo>
                <a:lnTo>
                  <a:pt x="135512" y="823"/>
                </a:lnTo>
                <a:lnTo>
                  <a:pt x="138330" y="823"/>
                </a:lnTo>
                <a:lnTo>
                  <a:pt x="138742" y="5954"/>
                </a:lnTo>
                <a:lnTo>
                  <a:pt x="139154" y="823"/>
                </a:lnTo>
                <a:close/>
                <a:moveTo>
                  <a:pt x="149446" y="823"/>
                </a:moveTo>
                <a:lnTo>
                  <a:pt x="149446" y="15866"/>
                </a:lnTo>
                <a:lnTo>
                  <a:pt x="147705" y="15866"/>
                </a:lnTo>
                <a:lnTo>
                  <a:pt x="147705" y="9469"/>
                </a:lnTo>
                <a:lnTo>
                  <a:pt x="147166" y="15866"/>
                </a:lnTo>
                <a:lnTo>
                  <a:pt x="145266" y="15866"/>
                </a:lnTo>
                <a:lnTo>
                  <a:pt x="144728" y="9469"/>
                </a:lnTo>
                <a:lnTo>
                  <a:pt x="144728" y="15866"/>
                </a:lnTo>
                <a:lnTo>
                  <a:pt x="142986" y="15866"/>
                </a:lnTo>
                <a:lnTo>
                  <a:pt x="142986" y="823"/>
                </a:lnTo>
                <a:lnTo>
                  <a:pt x="145804" y="823"/>
                </a:lnTo>
                <a:lnTo>
                  <a:pt x="146216" y="5954"/>
                </a:lnTo>
                <a:lnTo>
                  <a:pt x="146628" y="823"/>
                </a:lnTo>
                <a:close/>
                <a:moveTo>
                  <a:pt x="156920" y="823"/>
                </a:moveTo>
                <a:lnTo>
                  <a:pt x="156920" y="15866"/>
                </a:lnTo>
                <a:lnTo>
                  <a:pt x="155178" y="15866"/>
                </a:lnTo>
                <a:lnTo>
                  <a:pt x="155178" y="9469"/>
                </a:lnTo>
                <a:lnTo>
                  <a:pt x="154640" y="15866"/>
                </a:lnTo>
                <a:lnTo>
                  <a:pt x="152740" y="15866"/>
                </a:lnTo>
                <a:lnTo>
                  <a:pt x="152233" y="9469"/>
                </a:lnTo>
                <a:lnTo>
                  <a:pt x="152233" y="15866"/>
                </a:lnTo>
                <a:lnTo>
                  <a:pt x="150491" y="15866"/>
                </a:lnTo>
                <a:lnTo>
                  <a:pt x="150491" y="823"/>
                </a:lnTo>
                <a:lnTo>
                  <a:pt x="153278" y="823"/>
                </a:lnTo>
                <a:lnTo>
                  <a:pt x="153690" y="5954"/>
                </a:lnTo>
                <a:lnTo>
                  <a:pt x="154133" y="823"/>
                </a:lnTo>
                <a:close/>
                <a:moveTo>
                  <a:pt x="164394" y="823"/>
                </a:moveTo>
                <a:lnTo>
                  <a:pt x="164394" y="15866"/>
                </a:lnTo>
                <a:lnTo>
                  <a:pt x="162652" y="15866"/>
                </a:lnTo>
                <a:lnTo>
                  <a:pt x="162652" y="9469"/>
                </a:lnTo>
                <a:lnTo>
                  <a:pt x="162146" y="15866"/>
                </a:lnTo>
                <a:lnTo>
                  <a:pt x="160214" y="15866"/>
                </a:lnTo>
                <a:lnTo>
                  <a:pt x="159707" y="9469"/>
                </a:lnTo>
                <a:lnTo>
                  <a:pt x="159707" y="15866"/>
                </a:lnTo>
                <a:lnTo>
                  <a:pt x="157965" y="15866"/>
                </a:lnTo>
                <a:lnTo>
                  <a:pt x="157965" y="823"/>
                </a:lnTo>
                <a:lnTo>
                  <a:pt x="160752" y="823"/>
                </a:lnTo>
                <a:lnTo>
                  <a:pt x="161164" y="5954"/>
                </a:lnTo>
                <a:lnTo>
                  <a:pt x="161607" y="823"/>
                </a:lnTo>
                <a:close/>
                <a:moveTo>
                  <a:pt x="171868" y="823"/>
                </a:moveTo>
                <a:lnTo>
                  <a:pt x="171868" y="15866"/>
                </a:lnTo>
                <a:lnTo>
                  <a:pt x="170126" y="15866"/>
                </a:lnTo>
                <a:lnTo>
                  <a:pt x="170126" y="9469"/>
                </a:lnTo>
                <a:lnTo>
                  <a:pt x="169620" y="15866"/>
                </a:lnTo>
                <a:lnTo>
                  <a:pt x="167688" y="15866"/>
                </a:lnTo>
                <a:lnTo>
                  <a:pt x="167181" y="9469"/>
                </a:lnTo>
                <a:lnTo>
                  <a:pt x="167181" y="15866"/>
                </a:lnTo>
                <a:lnTo>
                  <a:pt x="165439" y="15866"/>
                </a:lnTo>
                <a:lnTo>
                  <a:pt x="165439" y="823"/>
                </a:lnTo>
                <a:lnTo>
                  <a:pt x="168226" y="823"/>
                </a:lnTo>
                <a:lnTo>
                  <a:pt x="168638" y="5954"/>
                </a:lnTo>
                <a:lnTo>
                  <a:pt x="169081" y="823"/>
                </a:lnTo>
                <a:close/>
                <a:moveTo>
                  <a:pt x="179342" y="823"/>
                </a:moveTo>
                <a:lnTo>
                  <a:pt x="179342" y="15866"/>
                </a:lnTo>
                <a:lnTo>
                  <a:pt x="177600" y="15866"/>
                </a:lnTo>
                <a:lnTo>
                  <a:pt x="177600" y="9469"/>
                </a:lnTo>
                <a:lnTo>
                  <a:pt x="177093" y="15866"/>
                </a:lnTo>
                <a:lnTo>
                  <a:pt x="175193" y="15866"/>
                </a:lnTo>
                <a:lnTo>
                  <a:pt x="174655" y="9469"/>
                </a:lnTo>
                <a:lnTo>
                  <a:pt x="174655" y="15866"/>
                </a:lnTo>
                <a:lnTo>
                  <a:pt x="172913" y="15866"/>
                </a:lnTo>
                <a:lnTo>
                  <a:pt x="172913" y="823"/>
                </a:lnTo>
                <a:lnTo>
                  <a:pt x="175732" y="823"/>
                </a:lnTo>
                <a:lnTo>
                  <a:pt x="176143" y="5954"/>
                </a:lnTo>
                <a:lnTo>
                  <a:pt x="176555" y="823"/>
                </a:lnTo>
                <a:close/>
                <a:moveTo>
                  <a:pt x="186816" y="823"/>
                </a:moveTo>
                <a:lnTo>
                  <a:pt x="186816" y="15866"/>
                </a:lnTo>
                <a:lnTo>
                  <a:pt x="185106" y="15866"/>
                </a:lnTo>
                <a:lnTo>
                  <a:pt x="185106" y="9469"/>
                </a:lnTo>
                <a:lnTo>
                  <a:pt x="184567" y="15866"/>
                </a:lnTo>
                <a:lnTo>
                  <a:pt x="182667" y="15866"/>
                </a:lnTo>
                <a:lnTo>
                  <a:pt x="182129" y="9469"/>
                </a:lnTo>
                <a:lnTo>
                  <a:pt x="182129" y="15866"/>
                </a:lnTo>
                <a:lnTo>
                  <a:pt x="180387" y="15866"/>
                </a:lnTo>
                <a:lnTo>
                  <a:pt x="180387" y="823"/>
                </a:lnTo>
                <a:lnTo>
                  <a:pt x="183206" y="823"/>
                </a:lnTo>
                <a:lnTo>
                  <a:pt x="183617" y="5954"/>
                </a:lnTo>
                <a:lnTo>
                  <a:pt x="184029" y="823"/>
                </a:lnTo>
                <a:close/>
                <a:moveTo>
                  <a:pt x="194321" y="823"/>
                </a:moveTo>
                <a:lnTo>
                  <a:pt x="194321" y="15866"/>
                </a:lnTo>
                <a:lnTo>
                  <a:pt x="192580" y="15866"/>
                </a:lnTo>
                <a:lnTo>
                  <a:pt x="192580" y="9469"/>
                </a:lnTo>
                <a:lnTo>
                  <a:pt x="192041" y="15866"/>
                </a:lnTo>
                <a:lnTo>
                  <a:pt x="190141" y="15866"/>
                </a:lnTo>
                <a:lnTo>
                  <a:pt x="189603" y="9469"/>
                </a:lnTo>
                <a:lnTo>
                  <a:pt x="189603" y="15866"/>
                </a:lnTo>
                <a:lnTo>
                  <a:pt x="187861" y="15866"/>
                </a:lnTo>
                <a:lnTo>
                  <a:pt x="187861" y="823"/>
                </a:lnTo>
                <a:lnTo>
                  <a:pt x="190679" y="823"/>
                </a:lnTo>
                <a:lnTo>
                  <a:pt x="191091" y="5954"/>
                </a:lnTo>
                <a:lnTo>
                  <a:pt x="191503" y="823"/>
                </a:lnTo>
                <a:close/>
                <a:moveTo>
                  <a:pt x="201795" y="823"/>
                </a:moveTo>
                <a:lnTo>
                  <a:pt x="201795" y="15866"/>
                </a:lnTo>
                <a:lnTo>
                  <a:pt x="200054" y="15866"/>
                </a:lnTo>
                <a:lnTo>
                  <a:pt x="200054" y="9469"/>
                </a:lnTo>
                <a:lnTo>
                  <a:pt x="199515" y="15866"/>
                </a:lnTo>
                <a:lnTo>
                  <a:pt x="197615" y="15866"/>
                </a:lnTo>
                <a:lnTo>
                  <a:pt x="197077" y="9469"/>
                </a:lnTo>
                <a:lnTo>
                  <a:pt x="197077" y="15866"/>
                </a:lnTo>
                <a:lnTo>
                  <a:pt x="195366" y="15866"/>
                </a:lnTo>
                <a:lnTo>
                  <a:pt x="195366" y="823"/>
                </a:lnTo>
                <a:lnTo>
                  <a:pt x="198153" y="823"/>
                </a:lnTo>
                <a:lnTo>
                  <a:pt x="198565" y="5954"/>
                </a:lnTo>
                <a:lnTo>
                  <a:pt x="198977" y="823"/>
                </a:lnTo>
                <a:close/>
                <a:moveTo>
                  <a:pt x="209269" y="823"/>
                </a:moveTo>
                <a:lnTo>
                  <a:pt x="209269" y="15866"/>
                </a:lnTo>
                <a:lnTo>
                  <a:pt x="207527" y="15866"/>
                </a:lnTo>
                <a:lnTo>
                  <a:pt x="207527" y="9469"/>
                </a:lnTo>
                <a:lnTo>
                  <a:pt x="207021" y="15866"/>
                </a:lnTo>
                <a:lnTo>
                  <a:pt x="205089" y="15866"/>
                </a:lnTo>
                <a:lnTo>
                  <a:pt x="204582" y="9469"/>
                </a:lnTo>
                <a:lnTo>
                  <a:pt x="204582" y="15866"/>
                </a:lnTo>
                <a:lnTo>
                  <a:pt x="202840" y="15866"/>
                </a:lnTo>
                <a:lnTo>
                  <a:pt x="202840" y="823"/>
                </a:lnTo>
                <a:lnTo>
                  <a:pt x="205627" y="823"/>
                </a:lnTo>
                <a:lnTo>
                  <a:pt x="206039" y="5954"/>
                </a:lnTo>
                <a:lnTo>
                  <a:pt x="206451" y="823"/>
                </a:lnTo>
                <a:close/>
                <a:moveTo>
                  <a:pt x="216743" y="823"/>
                </a:moveTo>
                <a:lnTo>
                  <a:pt x="216743" y="15866"/>
                </a:lnTo>
                <a:lnTo>
                  <a:pt x="215001" y="15866"/>
                </a:lnTo>
                <a:lnTo>
                  <a:pt x="215001" y="9469"/>
                </a:lnTo>
                <a:lnTo>
                  <a:pt x="214495" y="15866"/>
                </a:lnTo>
                <a:lnTo>
                  <a:pt x="212563" y="15866"/>
                </a:lnTo>
                <a:lnTo>
                  <a:pt x="212056" y="9469"/>
                </a:lnTo>
                <a:lnTo>
                  <a:pt x="212056" y="15866"/>
                </a:lnTo>
                <a:lnTo>
                  <a:pt x="210314" y="15866"/>
                </a:lnTo>
                <a:lnTo>
                  <a:pt x="210314" y="823"/>
                </a:lnTo>
                <a:lnTo>
                  <a:pt x="213101" y="823"/>
                </a:lnTo>
                <a:lnTo>
                  <a:pt x="213513" y="5954"/>
                </a:lnTo>
                <a:lnTo>
                  <a:pt x="213956" y="823"/>
                </a:lnTo>
                <a:close/>
                <a:moveTo>
                  <a:pt x="224217" y="823"/>
                </a:moveTo>
                <a:lnTo>
                  <a:pt x="224217" y="15866"/>
                </a:lnTo>
                <a:lnTo>
                  <a:pt x="222475" y="15866"/>
                </a:lnTo>
                <a:lnTo>
                  <a:pt x="222475" y="9469"/>
                </a:lnTo>
                <a:lnTo>
                  <a:pt x="221969" y="15866"/>
                </a:lnTo>
                <a:lnTo>
                  <a:pt x="220037" y="15866"/>
                </a:lnTo>
                <a:lnTo>
                  <a:pt x="219530" y="9469"/>
                </a:lnTo>
                <a:lnTo>
                  <a:pt x="219530" y="15866"/>
                </a:lnTo>
                <a:lnTo>
                  <a:pt x="217788" y="15866"/>
                </a:lnTo>
                <a:lnTo>
                  <a:pt x="217788" y="823"/>
                </a:lnTo>
                <a:lnTo>
                  <a:pt x="220575" y="823"/>
                </a:lnTo>
                <a:lnTo>
                  <a:pt x="221018" y="5954"/>
                </a:lnTo>
                <a:lnTo>
                  <a:pt x="221430" y="823"/>
                </a:lnTo>
                <a:close/>
                <a:moveTo>
                  <a:pt x="231691" y="823"/>
                </a:moveTo>
                <a:lnTo>
                  <a:pt x="231691" y="15866"/>
                </a:lnTo>
                <a:lnTo>
                  <a:pt x="229981" y="15866"/>
                </a:lnTo>
                <a:lnTo>
                  <a:pt x="229981" y="9469"/>
                </a:lnTo>
                <a:lnTo>
                  <a:pt x="229442" y="15866"/>
                </a:lnTo>
                <a:lnTo>
                  <a:pt x="227542" y="15866"/>
                </a:lnTo>
                <a:lnTo>
                  <a:pt x="227004" y="9469"/>
                </a:lnTo>
                <a:lnTo>
                  <a:pt x="227004" y="15866"/>
                </a:lnTo>
                <a:lnTo>
                  <a:pt x="225262" y="15866"/>
                </a:lnTo>
                <a:lnTo>
                  <a:pt x="225262" y="823"/>
                </a:lnTo>
                <a:lnTo>
                  <a:pt x="228049" y="823"/>
                </a:lnTo>
                <a:lnTo>
                  <a:pt x="228492" y="5954"/>
                </a:lnTo>
                <a:lnTo>
                  <a:pt x="228904" y="823"/>
                </a:lnTo>
                <a:close/>
                <a:moveTo>
                  <a:pt x="239165" y="823"/>
                </a:moveTo>
                <a:lnTo>
                  <a:pt x="239165" y="15866"/>
                </a:lnTo>
                <a:lnTo>
                  <a:pt x="237455" y="15866"/>
                </a:lnTo>
                <a:lnTo>
                  <a:pt x="237455" y="9469"/>
                </a:lnTo>
                <a:lnTo>
                  <a:pt x="236916" y="15866"/>
                </a:lnTo>
                <a:lnTo>
                  <a:pt x="235016" y="15866"/>
                </a:lnTo>
                <a:lnTo>
                  <a:pt x="234478" y="9469"/>
                </a:lnTo>
                <a:lnTo>
                  <a:pt x="234478" y="15866"/>
                </a:lnTo>
                <a:lnTo>
                  <a:pt x="232736" y="15866"/>
                </a:lnTo>
                <a:lnTo>
                  <a:pt x="232736" y="823"/>
                </a:lnTo>
                <a:lnTo>
                  <a:pt x="235555" y="823"/>
                </a:lnTo>
                <a:lnTo>
                  <a:pt x="235966" y="5954"/>
                </a:lnTo>
                <a:lnTo>
                  <a:pt x="236378" y="823"/>
                </a:lnTo>
                <a:close/>
                <a:moveTo>
                  <a:pt x="246670" y="823"/>
                </a:moveTo>
                <a:lnTo>
                  <a:pt x="246670" y="15866"/>
                </a:lnTo>
                <a:lnTo>
                  <a:pt x="244929" y="15866"/>
                </a:lnTo>
                <a:lnTo>
                  <a:pt x="244929" y="9469"/>
                </a:lnTo>
                <a:lnTo>
                  <a:pt x="244390" y="15866"/>
                </a:lnTo>
                <a:lnTo>
                  <a:pt x="242490" y="15866"/>
                </a:lnTo>
                <a:lnTo>
                  <a:pt x="241952" y="9469"/>
                </a:lnTo>
                <a:lnTo>
                  <a:pt x="241952" y="15866"/>
                </a:lnTo>
                <a:lnTo>
                  <a:pt x="240242" y="15866"/>
                </a:lnTo>
                <a:lnTo>
                  <a:pt x="240242" y="823"/>
                </a:lnTo>
                <a:lnTo>
                  <a:pt x="243028" y="823"/>
                </a:lnTo>
                <a:lnTo>
                  <a:pt x="243440" y="5954"/>
                </a:lnTo>
                <a:lnTo>
                  <a:pt x="243852" y="823"/>
                </a:lnTo>
                <a:close/>
                <a:moveTo>
                  <a:pt x="254144" y="823"/>
                </a:moveTo>
                <a:lnTo>
                  <a:pt x="254144" y="15866"/>
                </a:lnTo>
                <a:lnTo>
                  <a:pt x="252402" y="15866"/>
                </a:lnTo>
                <a:lnTo>
                  <a:pt x="252402" y="9469"/>
                </a:lnTo>
                <a:lnTo>
                  <a:pt x="251864" y="15866"/>
                </a:lnTo>
                <a:lnTo>
                  <a:pt x="249964" y="15866"/>
                </a:lnTo>
                <a:lnTo>
                  <a:pt x="249426" y="9469"/>
                </a:lnTo>
                <a:lnTo>
                  <a:pt x="249426" y="15866"/>
                </a:lnTo>
                <a:lnTo>
                  <a:pt x="247715" y="15866"/>
                </a:lnTo>
                <a:lnTo>
                  <a:pt x="247715" y="823"/>
                </a:lnTo>
                <a:lnTo>
                  <a:pt x="250502" y="823"/>
                </a:lnTo>
                <a:lnTo>
                  <a:pt x="250914" y="5954"/>
                </a:lnTo>
                <a:lnTo>
                  <a:pt x="251326" y="823"/>
                </a:lnTo>
                <a:close/>
                <a:moveTo>
                  <a:pt x="261618" y="823"/>
                </a:moveTo>
                <a:lnTo>
                  <a:pt x="261618" y="15866"/>
                </a:lnTo>
                <a:lnTo>
                  <a:pt x="259876" y="15866"/>
                </a:lnTo>
                <a:lnTo>
                  <a:pt x="259876" y="9469"/>
                </a:lnTo>
                <a:lnTo>
                  <a:pt x="259338" y="15866"/>
                </a:lnTo>
                <a:lnTo>
                  <a:pt x="257438" y="15866"/>
                </a:lnTo>
                <a:lnTo>
                  <a:pt x="256899" y="9469"/>
                </a:lnTo>
                <a:lnTo>
                  <a:pt x="256899" y="15866"/>
                </a:lnTo>
                <a:lnTo>
                  <a:pt x="255189" y="15866"/>
                </a:lnTo>
                <a:lnTo>
                  <a:pt x="255189" y="823"/>
                </a:lnTo>
                <a:lnTo>
                  <a:pt x="257976" y="823"/>
                </a:lnTo>
                <a:lnTo>
                  <a:pt x="258388" y="5954"/>
                </a:lnTo>
                <a:lnTo>
                  <a:pt x="258831" y="823"/>
                </a:lnTo>
                <a:close/>
                <a:moveTo>
                  <a:pt x="269092" y="823"/>
                </a:moveTo>
                <a:lnTo>
                  <a:pt x="269092" y="15866"/>
                </a:lnTo>
                <a:lnTo>
                  <a:pt x="267350" y="15866"/>
                </a:lnTo>
                <a:lnTo>
                  <a:pt x="267350" y="9469"/>
                </a:lnTo>
                <a:lnTo>
                  <a:pt x="266844" y="15866"/>
                </a:lnTo>
                <a:lnTo>
                  <a:pt x="264912" y="15866"/>
                </a:lnTo>
                <a:lnTo>
                  <a:pt x="264405" y="9469"/>
                </a:lnTo>
                <a:lnTo>
                  <a:pt x="264405" y="15866"/>
                </a:lnTo>
                <a:lnTo>
                  <a:pt x="262663" y="15866"/>
                </a:lnTo>
                <a:lnTo>
                  <a:pt x="262663" y="823"/>
                </a:lnTo>
                <a:lnTo>
                  <a:pt x="265450" y="823"/>
                </a:lnTo>
                <a:lnTo>
                  <a:pt x="265862" y="5954"/>
                </a:lnTo>
                <a:lnTo>
                  <a:pt x="266305" y="823"/>
                </a:lnTo>
                <a:close/>
                <a:moveTo>
                  <a:pt x="276566" y="823"/>
                </a:moveTo>
                <a:lnTo>
                  <a:pt x="276566" y="15866"/>
                </a:lnTo>
                <a:lnTo>
                  <a:pt x="274824" y="15866"/>
                </a:lnTo>
                <a:lnTo>
                  <a:pt x="274824" y="9469"/>
                </a:lnTo>
                <a:lnTo>
                  <a:pt x="274317" y="15866"/>
                </a:lnTo>
                <a:lnTo>
                  <a:pt x="272386" y="15866"/>
                </a:lnTo>
                <a:lnTo>
                  <a:pt x="271879" y="9469"/>
                </a:lnTo>
                <a:lnTo>
                  <a:pt x="271879" y="15866"/>
                </a:lnTo>
                <a:lnTo>
                  <a:pt x="270137" y="15866"/>
                </a:lnTo>
                <a:lnTo>
                  <a:pt x="270137" y="823"/>
                </a:lnTo>
                <a:lnTo>
                  <a:pt x="272924" y="823"/>
                </a:lnTo>
                <a:lnTo>
                  <a:pt x="273367" y="5954"/>
                </a:lnTo>
                <a:lnTo>
                  <a:pt x="273779" y="823"/>
                </a:lnTo>
                <a:close/>
                <a:moveTo>
                  <a:pt x="284040" y="823"/>
                </a:moveTo>
                <a:lnTo>
                  <a:pt x="284040" y="15866"/>
                </a:lnTo>
                <a:lnTo>
                  <a:pt x="282298" y="15866"/>
                </a:lnTo>
                <a:lnTo>
                  <a:pt x="282298" y="9469"/>
                </a:lnTo>
                <a:lnTo>
                  <a:pt x="281791" y="15866"/>
                </a:lnTo>
                <a:lnTo>
                  <a:pt x="279860" y="15866"/>
                </a:lnTo>
                <a:lnTo>
                  <a:pt x="279353" y="9469"/>
                </a:lnTo>
                <a:lnTo>
                  <a:pt x="279353" y="15866"/>
                </a:lnTo>
                <a:lnTo>
                  <a:pt x="277611" y="15866"/>
                </a:lnTo>
                <a:lnTo>
                  <a:pt x="277611" y="823"/>
                </a:lnTo>
                <a:lnTo>
                  <a:pt x="280430" y="823"/>
                </a:lnTo>
                <a:lnTo>
                  <a:pt x="280841" y="5954"/>
                </a:lnTo>
                <a:lnTo>
                  <a:pt x="281253" y="823"/>
                </a:lnTo>
                <a:close/>
                <a:moveTo>
                  <a:pt x="7347" y="16689"/>
                </a:moveTo>
                <a:lnTo>
                  <a:pt x="7347" y="31732"/>
                </a:lnTo>
                <a:lnTo>
                  <a:pt x="5605" y="31732"/>
                </a:lnTo>
                <a:lnTo>
                  <a:pt x="5605" y="25335"/>
                </a:lnTo>
                <a:lnTo>
                  <a:pt x="5099" y="31732"/>
                </a:lnTo>
                <a:lnTo>
                  <a:pt x="3167" y="31732"/>
                </a:lnTo>
                <a:lnTo>
                  <a:pt x="2629" y="25335"/>
                </a:lnTo>
                <a:lnTo>
                  <a:pt x="2629" y="31732"/>
                </a:lnTo>
                <a:lnTo>
                  <a:pt x="918" y="31732"/>
                </a:lnTo>
                <a:lnTo>
                  <a:pt x="918" y="16689"/>
                </a:lnTo>
                <a:lnTo>
                  <a:pt x="3705" y="16689"/>
                </a:lnTo>
                <a:lnTo>
                  <a:pt x="4117" y="21820"/>
                </a:lnTo>
                <a:lnTo>
                  <a:pt x="4529" y="16689"/>
                </a:lnTo>
                <a:close/>
                <a:moveTo>
                  <a:pt x="14821" y="16689"/>
                </a:moveTo>
                <a:lnTo>
                  <a:pt x="14821" y="31732"/>
                </a:lnTo>
                <a:lnTo>
                  <a:pt x="13079" y="31732"/>
                </a:lnTo>
                <a:lnTo>
                  <a:pt x="13079" y="25335"/>
                </a:lnTo>
                <a:lnTo>
                  <a:pt x="12573" y="31732"/>
                </a:lnTo>
                <a:lnTo>
                  <a:pt x="10641" y="31732"/>
                </a:lnTo>
                <a:lnTo>
                  <a:pt x="10134" y="25335"/>
                </a:lnTo>
                <a:lnTo>
                  <a:pt x="10134" y="31732"/>
                </a:lnTo>
                <a:lnTo>
                  <a:pt x="8392" y="31732"/>
                </a:lnTo>
                <a:lnTo>
                  <a:pt x="8392" y="16689"/>
                </a:lnTo>
                <a:lnTo>
                  <a:pt x="11179" y="16689"/>
                </a:lnTo>
                <a:lnTo>
                  <a:pt x="11591" y="21820"/>
                </a:lnTo>
                <a:lnTo>
                  <a:pt x="12034" y="16689"/>
                </a:lnTo>
                <a:close/>
                <a:moveTo>
                  <a:pt x="22295" y="16689"/>
                </a:moveTo>
                <a:lnTo>
                  <a:pt x="22295" y="31732"/>
                </a:lnTo>
                <a:lnTo>
                  <a:pt x="20553" y="31732"/>
                </a:lnTo>
                <a:lnTo>
                  <a:pt x="20553" y="25335"/>
                </a:lnTo>
                <a:lnTo>
                  <a:pt x="20047" y="31732"/>
                </a:lnTo>
                <a:lnTo>
                  <a:pt x="18115" y="31732"/>
                </a:lnTo>
                <a:lnTo>
                  <a:pt x="17608" y="25335"/>
                </a:lnTo>
                <a:lnTo>
                  <a:pt x="17608" y="31732"/>
                </a:lnTo>
                <a:lnTo>
                  <a:pt x="15866" y="31732"/>
                </a:lnTo>
                <a:lnTo>
                  <a:pt x="15866" y="16689"/>
                </a:lnTo>
                <a:lnTo>
                  <a:pt x="18653" y="16689"/>
                </a:lnTo>
                <a:lnTo>
                  <a:pt x="19096" y="21820"/>
                </a:lnTo>
                <a:lnTo>
                  <a:pt x="19508" y="16689"/>
                </a:lnTo>
                <a:close/>
                <a:moveTo>
                  <a:pt x="29769" y="16689"/>
                </a:moveTo>
                <a:lnTo>
                  <a:pt x="29769" y="31732"/>
                </a:lnTo>
                <a:lnTo>
                  <a:pt x="28059" y="31732"/>
                </a:lnTo>
                <a:lnTo>
                  <a:pt x="28059" y="25335"/>
                </a:lnTo>
                <a:lnTo>
                  <a:pt x="27520" y="31732"/>
                </a:lnTo>
                <a:lnTo>
                  <a:pt x="25589" y="31732"/>
                </a:lnTo>
                <a:lnTo>
                  <a:pt x="25082" y="25335"/>
                </a:lnTo>
                <a:lnTo>
                  <a:pt x="25082" y="31732"/>
                </a:lnTo>
                <a:lnTo>
                  <a:pt x="23340" y="31732"/>
                </a:lnTo>
                <a:lnTo>
                  <a:pt x="23340" y="16689"/>
                </a:lnTo>
                <a:lnTo>
                  <a:pt x="26159" y="16689"/>
                </a:lnTo>
                <a:lnTo>
                  <a:pt x="26570" y="21820"/>
                </a:lnTo>
                <a:lnTo>
                  <a:pt x="26982" y="16689"/>
                </a:lnTo>
                <a:close/>
                <a:moveTo>
                  <a:pt x="37243" y="16689"/>
                </a:moveTo>
                <a:lnTo>
                  <a:pt x="37243" y="31732"/>
                </a:lnTo>
                <a:lnTo>
                  <a:pt x="35533" y="31732"/>
                </a:lnTo>
                <a:lnTo>
                  <a:pt x="35533" y="25335"/>
                </a:lnTo>
                <a:lnTo>
                  <a:pt x="34994" y="31732"/>
                </a:lnTo>
                <a:lnTo>
                  <a:pt x="33094" y="31732"/>
                </a:lnTo>
                <a:lnTo>
                  <a:pt x="32556" y="25335"/>
                </a:lnTo>
                <a:lnTo>
                  <a:pt x="32556" y="31732"/>
                </a:lnTo>
                <a:lnTo>
                  <a:pt x="30814" y="31732"/>
                </a:lnTo>
                <a:lnTo>
                  <a:pt x="30814" y="16689"/>
                </a:lnTo>
                <a:lnTo>
                  <a:pt x="33633" y="16689"/>
                </a:lnTo>
                <a:lnTo>
                  <a:pt x="34044" y="21820"/>
                </a:lnTo>
                <a:lnTo>
                  <a:pt x="34456" y="16689"/>
                </a:lnTo>
                <a:close/>
                <a:moveTo>
                  <a:pt x="44748" y="16689"/>
                </a:moveTo>
                <a:lnTo>
                  <a:pt x="44748" y="31732"/>
                </a:lnTo>
                <a:lnTo>
                  <a:pt x="43007" y="31732"/>
                </a:lnTo>
                <a:lnTo>
                  <a:pt x="43007" y="25335"/>
                </a:lnTo>
                <a:lnTo>
                  <a:pt x="42468" y="31732"/>
                </a:lnTo>
                <a:lnTo>
                  <a:pt x="40568" y="31732"/>
                </a:lnTo>
                <a:lnTo>
                  <a:pt x="40030" y="25335"/>
                </a:lnTo>
                <a:lnTo>
                  <a:pt x="40030" y="31732"/>
                </a:lnTo>
                <a:lnTo>
                  <a:pt x="38320" y="31732"/>
                </a:lnTo>
                <a:lnTo>
                  <a:pt x="38320" y="16689"/>
                </a:lnTo>
                <a:lnTo>
                  <a:pt x="41106" y="16689"/>
                </a:lnTo>
                <a:lnTo>
                  <a:pt x="41518" y="21820"/>
                </a:lnTo>
                <a:lnTo>
                  <a:pt x="41930" y="16689"/>
                </a:lnTo>
                <a:close/>
                <a:moveTo>
                  <a:pt x="52222" y="16689"/>
                </a:moveTo>
                <a:lnTo>
                  <a:pt x="52222" y="31732"/>
                </a:lnTo>
                <a:lnTo>
                  <a:pt x="50480" y="31732"/>
                </a:lnTo>
                <a:lnTo>
                  <a:pt x="50480" y="25335"/>
                </a:lnTo>
                <a:lnTo>
                  <a:pt x="49942" y="31732"/>
                </a:lnTo>
                <a:lnTo>
                  <a:pt x="48042" y="31732"/>
                </a:lnTo>
                <a:lnTo>
                  <a:pt x="47504" y="25335"/>
                </a:lnTo>
                <a:lnTo>
                  <a:pt x="47504" y="31732"/>
                </a:lnTo>
                <a:lnTo>
                  <a:pt x="45793" y="31732"/>
                </a:lnTo>
                <a:lnTo>
                  <a:pt x="45793" y="16689"/>
                </a:lnTo>
                <a:lnTo>
                  <a:pt x="48580" y="16689"/>
                </a:lnTo>
                <a:lnTo>
                  <a:pt x="48992" y="21820"/>
                </a:lnTo>
                <a:lnTo>
                  <a:pt x="49404" y="16689"/>
                </a:lnTo>
                <a:close/>
                <a:moveTo>
                  <a:pt x="59696" y="16689"/>
                </a:moveTo>
                <a:lnTo>
                  <a:pt x="59696" y="31732"/>
                </a:lnTo>
                <a:lnTo>
                  <a:pt x="57954" y="31732"/>
                </a:lnTo>
                <a:lnTo>
                  <a:pt x="57954" y="25335"/>
                </a:lnTo>
                <a:lnTo>
                  <a:pt x="57448" y="31732"/>
                </a:lnTo>
                <a:lnTo>
                  <a:pt x="55516" y="31732"/>
                </a:lnTo>
                <a:lnTo>
                  <a:pt x="54978" y="25335"/>
                </a:lnTo>
                <a:lnTo>
                  <a:pt x="54978" y="31732"/>
                </a:lnTo>
                <a:lnTo>
                  <a:pt x="53267" y="31732"/>
                </a:lnTo>
                <a:lnTo>
                  <a:pt x="53267" y="16689"/>
                </a:lnTo>
                <a:lnTo>
                  <a:pt x="56054" y="16689"/>
                </a:lnTo>
                <a:lnTo>
                  <a:pt x="56466" y="21820"/>
                </a:lnTo>
                <a:lnTo>
                  <a:pt x="56878" y="16689"/>
                </a:lnTo>
                <a:close/>
                <a:moveTo>
                  <a:pt x="67170" y="16689"/>
                </a:moveTo>
                <a:lnTo>
                  <a:pt x="67170" y="31732"/>
                </a:lnTo>
                <a:lnTo>
                  <a:pt x="65428" y="31732"/>
                </a:lnTo>
                <a:lnTo>
                  <a:pt x="65428" y="25335"/>
                </a:lnTo>
                <a:lnTo>
                  <a:pt x="64922" y="31732"/>
                </a:lnTo>
                <a:lnTo>
                  <a:pt x="62990" y="31732"/>
                </a:lnTo>
                <a:lnTo>
                  <a:pt x="62483" y="25335"/>
                </a:lnTo>
                <a:lnTo>
                  <a:pt x="62483" y="31732"/>
                </a:lnTo>
                <a:lnTo>
                  <a:pt x="60741" y="31732"/>
                </a:lnTo>
                <a:lnTo>
                  <a:pt x="60741" y="16689"/>
                </a:lnTo>
                <a:lnTo>
                  <a:pt x="63528" y="16689"/>
                </a:lnTo>
                <a:lnTo>
                  <a:pt x="63940" y="21820"/>
                </a:lnTo>
                <a:lnTo>
                  <a:pt x="64383" y="16689"/>
                </a:lnTo>
                <a:close/>
                <a:moveTo>
                  <a:pt x="74644" y="16689"/>
                </a:moveTo>
                <a:lnTo>
                  <a:pt x="74644" y="31732"/>
                </a:lnTo>
                <a:lnTo>
                  <a:pt x="72902" y="31732"/>
                </a:lnTo>
                <a:lnTo>
                  <a:pt x="72902" y="25335"/>
                </a:lnTo>
                <a:lnTo>
                  <a:pt x="72395" y="31732"/>
                </a:lnTo>
                <a:lnTo>
                  <a:pt x="70464" y="31732"/>
                </a:lnTo>
                <a:lnTo>
                  <a:pt x="69957" y="25335"/>
                </a:lnTo>
                <a:lnTo>
                  <a:pt x="69957" y="31732"/>
                </a:lnTo>
                <a:lnTo>
                  <a:pt x="68215" y="31732"/>
                </a:lnTo>
                <a:lnTo>
                  <a:pt x="68215" y="16689"/>
                </a:lnTo>
                <a:lnTo>
                  <a:pt x="71002" y="16689"/>
                </a:lnTo>
                <a:lnTo>
                  <a:pt x="71445" y="21820"/>
                </a:lnTo>
                <a:lnTo>
                  <a:pt x="71857" y="16689"/>
                </a:lnTo>
                <a:close/>
                <a:moveTo>
                  <a:pt x="82118" y="16689"/>
                </a:moveTo>
                <a:lnTo>
                  <a:pt x="82118" y="31732"/>
                </a:lnTo>
                <a:lnTo>
                  <a:pt x="80376" y="31732"/>
                </a:lnTo>
                <a:lnTo>
                  <a:pt x="80376" y="25335"/>
                </a:lnTo>
                <a:lnTo>
                  <a:pt x="79869" y="31732"/>
                </a:lnTo>
                <a:lnTo>
                  <a:pt x="77969" y="31732"/>
                </a:lnTo>
                <a:lnTo>
                  <a:pt x="77431" y="25335"/>
                </a:lnTo>
                <a:lnTo>
                  <a:pt x="77431" y="31732"/>
                </a:lnTo>
                <a:lnTo>
                  <a:pt x="75689" y="31732"/>
                </a:lnTo>
                <a:lnTo>
                  <a:pt x="75689" y="16689"/>
                </a:lnTo>
                <a:lnTo>
                  <a:pt x="78508" y="16689"/>
                </a:lnTo>
                <a:lnTo>
                  <a:pt x="78919" y="21820"/>
                </a:lnTo>
                <a:lnTo>
                  <a:pt x="79331" y="16689"/>
                </a:lnTo>
                <a:close/>
                <a:moveTo>
                  <a:pt x="89623" y="16689"/>
                </a:moveTo>
                <a:lnTo>
                  <a:pt x="89623" y="31732"/>
                </a:lnTo>
                <a:lnTo>
                  <a:pt x="87882" y="31732"/>
                </a:lnTo>
                <a:lnTo>
                  <a:pt x="87882" y="25335"/>
                </a:lnTo>
                <a:lnTo>
                  <a:pt x="87343" y="31732"/>
                </a:lnTo>
                <a:lnTo>
                  <a:pt x="85443" y="31732"/>
                </a:lnTo>
                <a:lnTo>
                  <a:pt x="84905" y="25335"/>
                </a:lnTo>
                <a:lnTo>
                  <a:pt x="84905" y="31732"/>
                </a:lnTo>
                <a:lnTo>
                  <a:pt x="83163" y="31732"/>
                </a:lnTo>
                <a:lnTo>
                  <a:pt x="83163" y="16689"/>
                </a:lnTo>
                <a:lnTo>
                  <a:pt x="85982" y="16689"/>
                </a:lnTo>
                <a:lnTo>
                  <a:pt x="86393" y="21820"/>
                </a:lnTo>
                <a:lnTo>
                  <a:pt x="86805" y="16689"/>
                </a:lnTo>
                <a:close/>
                <a:moveTo>
                  <a:pt x="97097" y="16689"/>
                </a:moveTo>
                <a:lnTo>
                  <a:pt x="97097" y="31732"/>
                </a:lnTo>
                <a:lnTo>
                  <a:pt x="95356" y="31732"/>
                </a:lnTo>
                <a:lnTo>
                  <a:pt x="95356" y="25335"/>
                </a:lnTo>
                <a:lnTo>
                  <a:pt x="94817" y="31732"/>
                </a:lnTo>
                <a:lnTo>
                  <a:pt x="92917" y="31732"/>
                </a:lnTo>
                <a:lnTo>
                  <a:pt x="92379" y="25335"/>
                </a:lnTo>
                <a:lnTo>
                  <a:pt x="92379" y="31732"/>
                </a:lnTo>
                <a:lnTo>
                  <a:pt x="90637" y="31732"/>
                </a:lnTo>
                <a:lnTo>
                  <a:pt x="90637" y="16689"/>
                </a:lnTo>
                <a:lnTo>
                  <a:pt x="93455" y="16689"/>
                </a:lnTo>
                <a:lnTo>
                  <a:pt x="93867" y="21820"/>
                </a:lnTo>
                <a:lnTo>
                  <a:pt x="94279" y="16689"/>
                </a:lnTo>
                <a:close/>
                <a:moveTo>
                  <a:pt x="104571" y="16689"/>
                </a:moveTo>
                <a:lnTo>
                  <a:pt x="104571" y="31732"/>
                </a:lnTo>
                <a:lnTo>
                  <a:pt x="102829" y="31732"/>
                </a:lnTo>
                <a:lnTo>
                  <a:pt x="102829" y="25335"/>
                </a:lnTo>
                <a:lnTo>
                  <a:pt x="102323" y="31732"/>
                </a:lnTo>
                <a:lnTo>
                  <a:pt x="100391" y="31732"/>
                </a:lnTo>
                <a:lnTo>
                  <a:pt x="99853" y="25335"/>
                </a:lnTo>
                <a:lnTo>
                  <a:pt x="99853" y="31732"/>
                </a:lnTo>
                <a:lnTo>
                  <a:pt x="98142" y="31732"/>
                </a:lnTo>
                <a:lnTo>
                  <a:pt x="98142" y="16689"/>
                </a:lnTo>
                <a:lnTo>
                  <a:pt x="100929" y="16689"/>
                </a:lnTo>
                <a:lnTo>
                  <a:pt x="101341" y="21820"/>
                </a:lnTo>
                <a:lnTo>
                  <a:pt x="101753" y="16689"/>
                </a:lnTo>
                <a:close/>
                <a:moveTo>
                  <a:pt x="112045" y="16689"/>
                </a:moveTo>
                <a:lnTo>
                  <a:pt x="112045" y="31732"/>
                </a:lnTo>
                <a:lnTo>
                  <a:pt x="110303" y="31732"/>
                </a:lnTo>
                <a:lnTo>
                  <a:pt x="110303" y="25335"/>
                </a:lnTo>
                <a:lnTo>
                  <a:pt x="109797" y="31732"/>
                </a:lnTo>
                <a:lnTo>
                  <a:pt x="107865" y="31732"/>
                </a:lnTo>
                <a:lnTo>
                  <a:pt x="107358" y="25335"/>
                </a:lnTo>
                <a:lnTo>
                  <a:pt x="107358" y="31732"/>
                </a:lnTo>
                <a:lnTo>
                  <a:pt x="105616" y="31732"/>
                </a:lnTo>
                <a:lnTo>
                  <a:pt x="105616" y="16689"/>
                </a:lnTo>
                <a:lnTo>
                  <a:pt x="108403" y="16689"/>
                </a:lnTo>
                <a:lnTo>
                  <a:pt x="108815" y="21820"/>
                </a:lnTo>
                <a:lnTo>
                  <a:pt x="109258" y="16689"/>
                </a:lnTo>
                <a:close/>
                <a:moveTo>
                  <a:pt x="119519" y="16689"/>
                </a:moveTo>
                <a:lnTo>
                  <a:pt x="119519" y="31732"/>
                </a:lnTo>
                <a:lnTo>
                  <a:pt x="117777" y="31732"/>
                </a:lnTo>
                <a:lnTo>
                  <a:pt x="117777" y="25335"/>
                </a:lnTo>
                <a:lnTo>
                  <a:pt x="117271" y="31732"/>
                </a:lnTo>
                <a:lnTo>
                  <a:pt x="115339" y="31732"/>
                </a:lnTo>
                <a:lnTo>
                  <a:pt x="114832" y="25335"/>
                </a:lnTo>
                <a:lnTo>
                  <a:pt x="114832" y="31732"/>
                </a:lnTo>
                <a:lnTo>
                  <a:pt x="113090" y="31732"/>
                </a:lnTo>
                <a:lnTo>
                  <a:pt x="113090" y="16689"/>
                </a:lnTo>
                <a:lnTo>
                  <a:pt x="115877" y="16689"/>
                </a:lnTo>
                <a:lnTo>
                  <a:pt x="116320" y="21820"/>
                </a:lnTo>
                <a:lnTo>
                  <a:pt x="116732" y="16689"/>
                </a:lnTo>
                <a:close/>
                <a:moveTo>
                  <a:pt x="126993" y="16689"/>
                </a:moveTo>
                <a:lnTo>
                  <a:pt x="126993" y="31732"/>
                </a:lnTo>
                <a:lnTo>
                  <a:pt x="125283" y="31732"/>
                </a:lnTo>
                <a:lnTo>
                  <a:pt x="125283" y="25335"/>
                </a:lnTo>
                <a:lnTo>
                  <a:pt x="124744" y="31732"/>
                </a:lnTo>
                <a:lnTo>
                  <a:pt x="122813" y="31732"/>
                </a:lnTo>
                <a:lnTo>
                  <a:pt x="122306" y="25335"/>
                </a:lnTo>
                <a:lnTo>
                  <a:pt x="122306" y="31732"/>
                </a:lnTo>
                <a:lnTo>
                  <a:pt x="120564" y="31732"/>
                </a:lnTo>
                <a:lnTo>
                  <a:pt x="120564" y="16689"/>
                </a:lnTo>
                <a:lnTo>
                  <a:pt x="123351" y="16689"/>
                </a:lnTo>
                <a:lnTo>
                  <a:pt x="123794" y="21820"/>
                </a:lnTo>
                <a:lnTo>
                  <a:pt x="124206" y="16689"/>
                </a:lnTo>
                <a:close/>
                <a:moveTo>
                  <a:pt x="134467" y="16689"/>
                </a:moveTo>
                <a:lnTo>
                  <a:pt x="134467" y="31732"/>
                </a:lnTo>
                <a:lnTo>
                  <a:pt x="132757" y="31732"/>
                </a:lnTo>
                <a:lnTo>
                  <a:pt x="132757" y="25335"/>
                </a:lnTo>
                <a:lnTo>
                  <a:pt x="132218" y="31732"/>
                </a:lnTo>
                <a:lnTo>
                  <a:pt x="130318" y="31732"/>
                </a:lnTo>
                <a:lnTo>
                  <a:pt x="129780" y="25335"/>
                </a:lnTo>
                <a:lnTo>
                  <a:pt x="129780" y="31732"/>
                </a:lnTo>
                <a:lnTo>
                  <a:pt x="128038" y="31732"/>
                </a:lnTo>
                <a:lnTo>
                  <a:pt x="128038" y="16689"/>
                </a:lnTo>
                <a:lnTo>
                  <a:pt x="130857" y="16689"/>
                </a:lnTo>
                <a:lnTo>
                  <a:pt x="131268" y="21820"/>
                </a:lnTo>
                <a:lnTo>
                  <a:pt x="131680" y="16689"/>
                </a:lnTo>
                <a:close/>
                <a:moveTo>
                  <a:pt x="141941" y="16689"/>
                </a:moveTo>
                <a:lnTo>
                  <a:pt x="141941" y="31732"/>
                </a:lnTo>
                <a:lnTo>
                  <a:pt x="140231" y="31732"/>
                </a:lnTo>
                <a:lnTo>
                  <a:pt x="140231" y="25335"/>
                </a:lnTo>
                <a:lnTo>
                  <a:pt x="139692" y="31732"/>
                </a:lnTo>
                <a:lnTo>
                  <a:pt x="137792" y="31732"/>
                </a:lnTo>
                <a:lnTo>
                  <a:pt x="137254" y="25335"/>
                </a:lnTo>
                <a:lnTo>
                  <a:pt x="137254" y="31732"/>
                </a:lnTo>
                <a:lnTo>
                  <a:pt x="135512" y="31732"/>
                </a:lnTo>
                <a:lnTo>
                  <a:pt x="135512" y="16689"/>
                </a:lnTo>
                <a:lnTo>
                  <a:pt x="138330" y="16689"/>
                </a:lnTo>
                <a:lnTo>
                  <a:pt x="138742" y="21820"/>
                </a:lnTo>
                <a:lnTo>
                  <a:pt x="139154" y="16689"/>
                </a:lnTo>
                <a:close/>
                <a:moveTo>
                  <a:pt x="149446" y="16689"/>
                </a:moveTo>
                <a:lnTo>
                  <a:pt x="149446" y="31732"/>
                </a:lnTo>
                <a:lnTo>
                  <a:pt x="147705" y="31732"/>
                </a:lnTo>
                <a:lnTo>
                  <a:pt x="147705" y="25335"/>
                </a:lnTo>
                <a:lnTo>
                  <a:pt x="147166" y="31732"/>
                </a:lnTo>
                <a:lnTo>
                  <a:pt x="145266" y="31732"/>
                </a:lnTo>
                <a:lnTo>
                  <a:pt x="144728" y="25335"/>
                </a:lnTo>
                <a:lnTo>
                  <a:pt x="144728" y="31732"/>
                </a:lnTo>
                <a:lnTo>
                  <a:pt x="142986" y="31732"/>
                </a:lnTo>
                <a:lnTo>
                  <a:pt x="142986" y="16689"/>
                </a:lnTo>
                <a:lnTo>
                  <a:pt x="145804" y="16689"/>
                </a:lnTo>
                <a:lnTo>
                  <a:pt x="146216" y="21820"/>
                </a:lnTo>
                <a:lnTo>
                  <a:pt x="146628" y="16689"/>
                </a:lnTo>
                <a:close/>
                <a:moveTo>
                  <a:pt x="156920" y="16689"/>
                </a:moveTo>
                <a:lnTo>
                  <a:pt x="156920" y="31732"/>
                </a:lnTo>
                <a:lnTo>
                  <a:pt x="155178" y="31732"/>
                </a:lnTo>
                <a:lnTo>
                  <a:pt x="155178" y="25335"/>
                </a:lnTo>
                <a:lnTo>
                  <a:pt x="154640" y="31732"/>
                </a:lnTo>
                <a:lnTo>
                  <a:pt x="152740" y="31732"/>
                </a:lnTo>
                <a:lnTo>
                  <a:pt x="152233" y="25335"/>
                </a:lnTo>
                <a:lnTo>
                  <a:pt x="152233" y="31732"/>
                </a:lnTo>
                <a:lnTo>
                  <a:pt x="150491" y="31732"/>
                </a:lnTo>
                <a:lnTo>
                  <a:pt x="150491" y="16689"/>
                </a:lnTo>
                <a:lnTo>
                  <a:pt x="153278" y="16689"/>
                </a:lnTo>
                <a:lnTo>
                  <a:pt x="153690" y="21820"/>
                </a:lnTo>
                <a:lnTo>
                  <a:pt x="154133" y="16689"/>
                </a:lnTo>
                <a:close/>
                <a:moveTo>
                  <a:pt x="164394" y="16689"/>
                </a:moveTo>
                <a:lnTo>
                  <a:pt x="164394" y="31732"/>
                </a:lnTo>
                <a:lnTo>
                  <a:pt x="162652" y="31732"/>
                </a:lnTo>
                <a:lnTo>
                  <a:pt x="162652" y="25335"/>
                </a:lnTo>
                <a:lnTo>
                  <a:pt x="162146" y="31732"/>
                </a:lnTo>
                <a:lnTo>
                  <a:pt x="160214" y="31732"/>
                </a:lnTo>
                <a:lnTo>
                  <a:pt x="159707" y="25335"/>
                </a:lnTo>
                <a:lnTo>
                  <a:pt x="159707" y="31732"/>
                </a:lnTo>
                <a:lnTo>
                  <a:pt x="157965" y="31732"/>
                </a:lnTo>
                <a:lnTo>
                  <a:pt x="157965" y="16689"/>
                </a:lnTo>
                <a:lnTo>
                  <a:pt x="160752" y="16689"/>
                </a:lnTo>
                <a:lnTo>
                  <a:pt x="161164" y="21820"/>
                </a:lnTo>
                <a:lnTo>
                  <a:pt x="161607" y="16689"/>
                </a:lnTo>
                <a:close/>
                <a:moveTo>
                  <a:pt x="171868" y="16689"/>
                </a:moveTo>
                <a:lnTo>
                  <a:pt x="171868" y="31732"/>
                </a:lnTo>
                <a:lnTo>
                  <a:pt x="170126" y="31732"/>
                </a:lnTo>
                <a:lnTo>
                  <a:pt x="170126" y="25335"/>
                </a:lnTo>
                <a:lnTo>
                  <a:pt x="169620" y="31732"/>
                </a:lnTo>
                <a:lnTo>
                  <a:pt x="167688" y="31732"/>
                </a:lnTo>
                <a:lnTo>
                  <a:pt x="167181" y="25335"/>
                </a:lnTo>
                <a:lnTo>
                  <a:pt x="167181" y="31732"/>
                </a:lnTo>
                <a:lnTo>
                  <a:pt x="165439" y="31732"/>
                </a:lnTo>
                <a:lnTo>
                  <a:pt x="165439" y="16689"/>
                </a:lnTo>
                <a:lnTo>
                  <a:pt x="168226" y="16689"/>
                </a:lnTo>
                <a:lnTo>
                  <a:pt x="168638" y="21820"/>
                </a:lnTo>
                <a:lnTo>
                  <a:pt x="169081" y="16689"/>
                </a:lnTo>
                <a:close/>
                <a:moveTo>
                  <a:pt x="179342" y="16689"/>
                </a:moveTo>
                <a:lnTo>
                  <a:pt x="179342" y="31732"/>
                </a:lnTo>
                <a:lnTo>
                  <a:pt x="177600" y="31732"/>
                </a:lnTo>
                <a:lnTo>
                  <a:pt x="177600" y="25335"/>
                </a:lnTo>
                <a:lnTo>
                  <a:pt x="177093" y="31732"/>
                </a:lnTo>
                <a:lnTo>
                  <a:pt x="175193" y="31732"/>
                </a:lnTo>
                <a:lnTo>
                  <a:pt x="174655" y="25335"/>
                </a:lnTo>
                <a:lnTo>
                  <a:pt x="174655" y="31732"/>
                </a:lnTo>
                <a:lnTo>
                  <a:pt x="172913" y="31732"/>
                </a:lnTo>
                <a:lnTo>
                  <a:pt x="172913" y="16689"/>
                </a:lnTo>
                <a:lnTo>
                  <a:pt x="175732" y="16689"/>
                </a:lnTo>
                <a:lnTo>
                  <a:pt x="176143" y="21820"/>
                </a:lnTo>
                <a:lnTo>
                  <a:pt x="176555" y="16689"/>
                </a:lnTo>
                <a:close/>
                <a:moveTo>
                  <a:pt x="186816" y="16689"/>
                </a:moveTo>
                <a:lnTo>
                  <a:pt x="186816" y="31732"/>
                </a:lnTo>
                <a:lnTo>
                  <a:pt x="185106" y="31732"/>
                </a:lnTo>
                <a:lnTo>
                  <a:pt x="185106" y="25335"/>
                </a:lnTo>
                <a:lnTo>
                  <a:pt x="184567" y="31732"/>
                </a:lnTo>
                <a:lnTo>
                  <a:pt x="182667" y="31732"/>
                </a:lnTo>
                <a:lnTo>
                  <a:pt x="182129" y="25335"/>
                </a:lnTo>
                <a:lnTo>
                  <a:pt x="182129" y="31732"/>
                </a:lnTo>
                <a:lnTo>
                  <a:pt x="180387" y="31732"/>
                </a:lnTo>
                <a:lnTo>
                  <a:pt x="180387" y="16689"/>
                </a:lnTo>
                <a:lnTo>
                  <a:pt x="183206" y="16689"/>
                </a:lnTo>
                <a:lnTo>
                  <a:pt x="183617" y="21820"/>
                </a:lnTo>
                <a:lnTo>
                  <a:pt x="184029" y="16689"/>
                </a:lnTo>
                <a:close/>
                <a:moveTo>
                  <a:pt x="194321" y="16689"/>
                </a:moveTo>
                <a:lnTo>
                  <a:pt x="194321" y="31732"/>
                </a:lnTo>
                <a:lnTo>
                  <a:pt x="192580" y="31732"/>
                </a:lnTo>
                <a:lnTo>
                  <a:pt x="192580" y="25335"/>
                </a:lnTo>
                <a:lnTo>
                  <a:pt x="192041" y="31732"/>
                </a:lnTo>
                <a:lnTo>
                  <a:pt x="190141" y="31732"/>
                </a:lnTo>
                <a:lnTo>
                  <a:pt x="189603" y="25335"/>
                </a:lnTo>
                <a:lnTo>
                  <a:pt x="189603" y="31732"/>
                </a:lnTo>
                <a:lnTo>
                  <a:pt x="187861" y="31732"/>
                </a:lnTo>
                <a:lnTo>
                  <a:pt x="187861" y="16689"/>
                </a:lnTo>
                <a:lnTo>
                  <a:pt x="190679" y="16689"/>
                </a:lnTo>
                <a:lnTo>
                  <a:pt x="191091" y="21820"/>
                </a:lnTo>
                <a:lnTo>
                  <a:pt x="191503" y="16689"/>
                </a:lnTo>
                <a:close/>
                <a:moveTo>
                  <a:pt x="201795" y="16689"/>
                </a:moveTo>
                <a:lnTo>
                  <a:pt x="201795" y="31732"/>
                </a:lnTo>
                <a:lnTo>
                  <a:pt x="200054" y="31732"/>
                </a:lnTo>
                <a:lnTo>
                  <a:pt x="200054" y="25335"/>
                </a:lnTo>
                <a:lnTo>
                  <a:pt x="199515" y="31732"/>
                </a:lnTo>
                <a:lnTo>
                  <a:pt x="197615" y="31732"/>
                </a:lnTo>
                <a:lnTo>
                  <a:pt x="197077" y="25335"/>
                </a:lnTo>
                <a:lnTo>
                  <a:pt x="197077" y="31732"/>
                </a:lnTo>
                <a:lnTo>
                  <a:pt x="195366" y="31732"/>
                </a:lnTo>
                <a:lnTo>
                  <a:pt x="195366" y="16689"/>
                </a:lnTo>
                <a:lnTo>
                  <a:pt x="198153" y="16689"/>
                </a:lnTo>
                <a:lnTo>
                  <a:pt x="198565" y="21820"/>
                </a:lnTo>
                <a:lnTo>
                  <a:pt x="198977" y="16689"/>
                </a:lnTo>
                <a:close/>
                <a:moveTo>
                  <a:pt x="209269" y="16689"/>
                </a:moveTo>
                <a:lnTo>
                  <a:pt x="209269" y="31732"/>
                </a:lnTo>
                <a:lnTo>
                  <a:pt x="207527" y="31732"/>
                </a:lnTo>
                <a:lnTo>
                  <a:pt x="207527" y="25335"/>
                </a:lnTo>
                <a:lnTo>
                  <a:pt x="207021" y="31732"/>
                </a:lnTo>
                <a:lnTo>
                  <a:pt x="205089" y="31732"/>
                </a:lnTo>
                <a:lnTo>
                  <a:pt x="204582" y="25335"/>
                </a:lnTo>
                <a:lnTo>
                  <a:pt x="204582" y="31732"/>
                </a:lnTo>
                <a:lnTo>
                  <a:pt x="202840" y="31732"/>
                </a:lnTo>
                <a:lnTo>
                  <a:pt x="202840" y="16689"/>
                </a:lnTo>
                <a:lnTo>
                  <a:pt x="205627" y="16689"/>
                </a:lnTo>
                <a:lnTo>
                  <a:pt x="206039" y="21820"/>
                </a:lnTo>
                <a:lnTo>
                  <a:pt x="206451" y="16689"/>
                </a:lnTo>
                <a:close/>
                <a:moveTo>
                  <a:pt x="216743" y="16689"/>
                </a:moveTo>
                <a:lnTo>
                  <a:pt x="216743" y="31732"/>
                </a:lnTo>
                <a:lnTo>
                  <a:pt x="215001" y="31732"/>
                </a:lnTo>
                <a:lnTo>
                  <a:pt x="215001" y="25335"/>
                </a:lnTo>
                <a:lnTo>
                  <a:pt x="214495" y="31732"/>
                </a:lnTo>
                <a:lnTo>
                  <a:pt x="212563" y="31732"/>
                </a:lnTo>
                <a:lnTo>
                  <a:pt x="212056" y="25335"/>
                </a:lnTo>
                <a:lnTo>
                  <a:pt x="212056" y="31732"/>
                </a:lnTo>
                <a:lnTo>
                  <a:pt x="210314" y="31732"/>
                </a:lnTo>
                <a:lnTo>
                  <a:pt x="210314" y="16689"/>
                </a:lnTo>
                <a:lnTo>
                  <a:pt x="213101" y="16689"/>
                </a:lnTo>
                <a:lnTo>
                  <a:pt x="213513" y="21820"/>
                </a:lnTo>
                <a:lnTo>
                  <a:pt x="213956" y="16689"/>
                </a:lnTo>
                <a:close/>
                <a:moveTo>
                  <a:pt x="224217" y="16689"/>
                </a:moveTo>
                <a:lnTo>
                  <a:pt x="224217" y="31732"/>
                </a:lnTo>
                <a:lnTo>
                  <a:pt x="222475" y="31732"/>
                </a:lnTo>
                <a:lnTo>
                  <a:pt x="222475" y="25335"/>
                </a:lnTo>
                <a:lnTo>
                  <a:pt x="221969" y="31732"/>
                </a:lnTo>
                <a:lnTo>
                  <a:pt x="220037" y="31732"/>
                </a:lnTo>
                <a:lnTo>
                  <a:pt x="219530" y="25335"/>
                </a:lnTo>
                <a:lnTo>
                  <a:pt x="219530" y="31732"/>
                </a:lnTo>
                <a:lnTo>
                  <a:pt x="217788" y="31732"/>
                </a:lnTo>
                <a:lnTo>
                  <a:pt x="217788" y="16689"/>
                </a:lnTo>
                <a:lnTo>
                  <a:pt x="220575" y="16689"/>
                </a:lnTo>
                <a:lnTo>
                  <a:pt x="221018" y="21820"/>
                </a:lnTo>
                <a:lnTo>
                  <a:pt x="221430" y="16689"/>
                </a:lnTo>
                <a:close/>
                <a:moveTo>
                  <a:pt x="231691" y="16689"/>
                </a:moveTo>
                <a:lnTo>
                  <a:pt x="231691" y="31732"/>
                </a:lnTo>
                <a:lnTo>
                  <a:pt x="229981" y="31732"/>
                </a:lnTo>
                <a:lnTo>
                  <a:pt x="229981" y="25335"/>
                </a:lnTo>
                <a:lnTo>
                  <a:pt x="229442" y="31732"/>
                </a:lnTo>
                <a:lnTo>
                  <a:pt x="227542" y="31732"/>
                </a:lnTo>
                <a:lnTo>
                  <a:pt x="227004" y="25335"/>
                </a:lnTo>
                <a:lnTo>
                  <a:pt x="227004" y="31732"/>
                </a:lnTo>
                <a:lnTo>
                  <a:pt x="225262" y="31732"/>
                </a:lnTo>
                <a:lnTo>
                  <a:pt x="225262" y="16689"/>
                </a:lnTo>
                <a:lnTo>
                  <a:pt x="228049" y="16689"/>
                </a:lnTo>
                <a:lnTo>
                  <a:pt x="228492" y="21820"/>
                </a:lnTo>
                <a:lnTo>
                  <a:pt x="228904" y="16689"/>
                </a:lnTo>
                <a:close/>
                <a:moveTo>
                  <a:pt x="239165" y="16689"/>
                </a:moveTo>
                <a:lnTo>
                  <a:pt x="239165" y="31732"/>
                </a:lnTo>
                <a:lnTo>
                  <a:pt x="237455" y="31732"/>
                </a:lnTo>
                <a:lnTo>
                  <a:pt x="237455" y="25335"/>
                </a:lnTo>
                <a:lnTo>
                  <a:pt x="236916" y="31732"/>
                </a:lnTo>
                <a:lnTo>
                  <a:pt x="235016" y="31732"/>
                </a:lnTo>
                <a:lnTo>
                  <a:pt x="234478" y="25335"/>
                </a:lnTo>
                <a:lnTo>
                  <a:pt x="234478" y="31732"/>
                </a:lnTo>
                <a:lnTo>
                  <a:pt x="232736" y="31732"/>
                </a:lnTo>
                <a:lnTo>
                  <a:pt x="232736" y="16689"/>
                </a:lnTo>
                <a:lnTo>
                  <a:pt x="235555" y="16689"/>
                </a:lnTo>
                <a:lnTo>
                  <a:pt x="235966" y="21820"/>
                </a:lnTo>
                <a:lnTo>
                  <a:pt x="236378" y="16689"/>
                </a:lnTo>
                <a:close/>
                <a:moveTo>
                  <a:pt x="246670" y="16689"/>
                </a:moveTo>
                <a:lnTo>
                  <a:pt x="246670" y="31732"/>
                </a:lnTo>
                <a:lnTo>
                  <a:pt x="244929" y="31732"/>
                </a:lnTo>
                <a:lnTo>
                  <a:pt x="244929" y="25335"/>
                </a:lnTo>
                <a:lnTo>
                  <a:pt x="244390" y="31732"/>
                </a:lnTo>
                <a:lnTo>
                  <a:pt x="242490" y="31732"/>
                </a:lnTo>
                <a:lnTo>
                  <a:pt x="241952" y="25335"/>
                </a:lnTo>
                <a:lnTo>
                  <a:pt x="241952" y="31732"/>
                </a:lnTo>
                <a:lnTo>
                  <a:pt x="240242" y="31732"/>
                </a:lnTo>
                <a:lnTo>
                  <a:pt x="240242" y="16689"/>
                </a:lnTo>
                <a:lnTo>
                  <a:pt x="243028" y="16689"/>
                </a:lnTo>
                <a:lnTo>
                  <a:pt x="243440" y="21820"/>
                </a:lnTo>
                <a:lnTo>
                  <a:pt x="243852" y="16689"/>
                </a:lnTo>
                <a:close/>
                <a:moveTo>
                  <a:pt x="254144" y="16689"/>
                </a:moveTo>
                <a:lnTo>
                  <a:pt x="254144" y="31732"/>
                </a:lnTo>
                <a:lnTo>
                  <a:pt x="252402" y="31732"/>
                </a:lnTo>
                <a:lnTo>
                  <a:pt x="252402" y="25335"/>
                </a:lnTo>
                <a:lnTo>
                  <a:pt x="251864" y="31732"/>
                </a:lnTo>
                <a:lnTo>
                  <a:pt x="249964" y="31732"/>
                </a:lnTo>
                <a:lnTo>
                  <a:pt x="249426" y="25335"/>
                </a:lnTo>
                <a:lnTo>
                  <a:pt x="249426" y="31732"/>
                </a:lnTo>
                <a:lnTo>
                  <a:pt x="247715" y="31732"/>
                </a:lnTo>
                <a:lnTo>
                  <a:pt x="247715" y="16689"/>
                </a:lnTo>
                <a:lnTo>
                  <a:pt x="250502" y="16689"/>
                </a:lnTo>
                <a:lnTo>
                  <a:pt x="250914" y="21820"/>
                </a:lnTo>
                <a:lnTo>
                  <a:pt x="251326" y="16689"/>
                </a:lnTo>
                <a:close/>
                <a:moveTo>
                  <a:pt x="261618" y="16689"/>
                </a:moveTo>
                <a:lnTo>
                  <a:pt x="261618" y="31732"/>
                </a:lnTo>
                <a:lnTo>
                  <a:pt x="259876" y="31732"/>
                </a:lnTo>
                <a:lnTo>
                  <a:pt x="259876" y="25335"/>
                </a:lnTo>
                <a:lnTo>
                  <a:pt x="259338" y="31732"/>
                </a:lnTo>
                <a:lnTo>
                  <a:pt x="257438" y="31732"/>
                </a:lnTo>
                <a:lnTo>
                  <a:pt x="256899" y="25335"/>
                </a:lnTo>
                <a:lnTo>
                  <a:pt x="256899" y="31732"/>
                </a:lnTo>
                <a:lnTo>
                  <a:pt x="255189" y="31732"/>
                </a:lnTo>
                <a:lnTo>
                  <a:pt x="255189" y="16689"/>
                </a:lnTo>
                <a:lnTo>
                  <a:pt x="257976" y="16689"/>
                </a:lnTo>
                <a:lnTo>
                  <a:pt x="258388" y="21820"/>
                </a:lnTo>
                <a:lnTo>
                  <a:pt x="258831" y="16689"/>
                </a:lnTo>
                <a:close/>
                <a:moveTo>
                  <a:pt x="269092" y="16689"/>
                </a:moveTo>
                <a:lnTo>
                  <a:pt x="269092" y="31732"/>
                </a:lnTo>
                <a:lnTo>
                  <a:pt x="267350" y="31732"/>
                </a:lnTo>
                <a:lnTo>
                  <a:pt x="267350" y="25335"/>
                </a:lnTo>
                <a:lnTo>
                  <a:pt x="266844" y="31732"/>
                </a:lnTo>
                <a:lnTo>
                  <a:pt x="264912" y="31732"/>
                </a:lnTo>
                <a:lnTo>
                  <a:pt x="264405" y="25335"/>
                </a:lnTo>
                <a:lnTo>
                  <a:pt x="264405" y="31732"/>
                </a:lnTo>
                <a:lnTo>
                  <a:pt x="262663" y="31732"/>
                </a:lnTo>
                <a:lnTo>
                  <a:pt x="262663" y="16689"/>
                </a:lnTo>
                <a:lnTo>
                  <a:pt x="265450" y="16689"/>
                </a:lnTo>
                <a:lnTo>
                  <a:pt x="265862" y="21820"/>
                </a:lnTo>
                <a:lnTo>
                  <a:pt x="266305" y="16689"/>
                </a:lnTo>
                <a:close/>
                <a:moveTo>
                  <a:pt x="276566" y="16689"/>
                </a:moveTo>
                <a:lnTo>
                  <a:pt x="276566" y="31732"/>
                </a:lnTo>
                <a:lnTo>
                  <a:pt x="274824" y="31732"/>
                </a:lnTo>
                <a:lnTo>
                  <a:pt x="274824" y="25335"/>
                </a:lnTo>
                <a:lnTo>
                  <a:pt x="274317" y="31732"/>
                </a:lnTo>
                <a:lnTo>
                  <a:pt x="272386" y="31732"/>
                </a:lnTo>
                <a:lnTo>
                  <a:pt x="271879" y="25335"/>
                </a:lnTo>
                <a:lnTo>
                  <a:pt x="271879" y="31732"/>
                </a:lnTo>
                <a:lnTo>
                  <a:pt x="270137" y="31732"/>
                </a:lnTo>
                <a:lnTo>
                  <a:pt x="270137" y="16689"/>
                </a:lnTo>
                <a:lnTo>
                  <a:pt x="272924" y="16689"/>
                </a:lnTo>
                <a:lnTo>
                  <a:pt x="273367" y="21820"/>
                </a:lnTo>
                <a:lnTo>
                  <a:pt x="273779" y="16689"/>
                </a:lnTo>
                <a:close/>
                <a:moveTo>
                  <a:pt x="284040" y="16689"/>
                </a:moveTo>
                <a:lnTo>
                  <a:pt x="284040" y="31732"/>
                </a:lnTo>
                <a:lnTo>
                  <a:pt x="282298" y="31732"/>
                </a:lnTo>
                <a:lnTo>
                  <a:pt x="282298" y="25335"/>
                </a:lnTo>
                <a:lnTo>
                  <a:pt x="281791" y="31732"/>
                </a:lnTo>
                <a:lnTo>
                  <a:pt x="279860" y="31732"/>
                </a:lnTo>
                <a:lnTo>
                  <a:pt x="279353" y="25335"/>
                </a:lnTo>
                <a:lnTo>
                  <a:pt x="279353" y="31732"/>
                </a:lnTo>
                <a:lnTo>
                  <a:pt x="277611" y="31732"/>
                </a:lnTo>
                <a:lnTo>
                  <a:pt x="277611" y="16689"/>
                </a:lnTo>
                <a:lnTo>
                  <a:pt x="280430" y="16689"/>
                </a:lnTo>
                <a:lnTo>
                  <a:pt x="280841" y="21820"/>
                </a:lnTo>
                <a:lnTo>
                  <a:pt x="281253" y="16689"/>
                </a:lnTo>
                <a:close/>
                <a:moveTo>
                  <a:pt x="7347" y="32587"/>
                </a:moveTo>
                <a:lnTo>
                  <a:pt x="7347" y="47598"/>
                </a:lnTo>
                <a:lnTo>
                  <a:pt x="5605" y="47598"/>
                </a:lnTo>
                <a:lnTo>
                  <a:pt x="5605" y="41201"/>
                </a:lnTo>
                <a:lnTo>
                  <a:pt x="5099" y="47598"/>
                </a:lnTo>
                <a:lnTo>
                  <a:pt x="3167" y="47598"/>
                </a:lnTo>
                <a:lnTo>
                  <a:pt x="2629" y="41201"/>
                </a:lnTo>
                <a:lnTo>
                  <a:pt x="2629" y="47598"/>
                </a:lnTo>
                <a:lnTo>
                  <a:pt x="918" y="47598"/>
                </a:lnTo>
                <a:lnTo>
                  <a:pt x="918" y="32587"/>
                </a:lnTo>
                <a:lnTo>
                  <a:pt x="3705" y="32587"/>
                </a:lnTo>
                <a:lnTo>
                  <a:pt x="4117" y="37686"/>
                </a:lnTo>
                <a:lnTo>
                  <a:pt x="4529" y="32587"/>
                </a:lnTo>
                <a:close/>
                <a:moveTo>
                  <a:pt x="14821" y="32587"/>
                </a:moveTo>
                <a:lnTo>
                  <a:pt x="14821" y="47598"/>
                </a:lnTo>
                <a:lnTo>
                  <a:pt x="13079" y="47598"/>
                </a:lnTo>
                <a:lnTo>
                  <a:pt x="13079" y="41201"/>
                </a:lnTo>
                <a:lnTo>
                  <a:pt x="12573" y="47598"/>
                </a:lnTo>
                <a:lnTo>
                  <a:pt x="10641" y="47598"/>
                </a:lnTo>
                <a:lnTo>
                  <a:pt x="10134" y="41201"/>
                </a:lnTo>
                <a:lnTo>
                  <a:pt x="10134" y="47598"/>
                </a:lnTo>
                <a:lnTo>
                  <a:pt x="8392" y="47598"/>
                </a:lnTo>
                <a:lnTo>
                  <a:pt x="8392" y="32587"/>
                </a:lnTo>
                <a:lnTo>
                  <a:pt x="11179" y="32587"/>
                </a:lnTo>
                <a:lnTo>
                  <a:pt x="11591" y="37686"/>
                </a:lnTo>
                <a:lnTo>
                  <a:pt x="12034" y="32587"/>
                </a:lnTo>
                <a:close/>
                <a:moveTo>
                  <a:pt x="22295" y="32587"/>
                </a:moveTo>
                <a:lnTo>
                  <a:pt x="22295" y="47598"/>
                </a:lnTo>
                <a:lnTo>
                  <a:pt x="20553" y="47598"/>
                </a:lnTo>
                <a:lnTo>
                  <a:pt x="20553" y="41201"/>
                </a:lnTo>
                <a:lnTo>
                  <a:pt x="20047" y="47598"/>
                </a:lnTo>
                <a:lnTo>
                  <a:pt x="18115" y="47598"/>
                </a:lnTo>
                <a:lnTo>
                  <a:pt x="17608" y="41201"/>
                </a:lnTo>
                <a:lnTo>
                  <a:pt x="17608" y="47598"/>
                </a:lnTo>
                <a:lnTo>
                  <a:pt x="15866" y="47598"/>
                </a:lnTo>
                <a:lnTo>
                  <a:pt x="15866" y="32587"/>
                </a:lnTo>
                <a:lnTo>
                  <a:pt x="18653" y="32587"/>
                </a:lnTo>
                <a:lnTo>
                  <a:pt x="19096" y="37686"/>
                </a:lnTo>
                <a:lnTo>
                  <a:pt x="19508" y="32587"/>
                </a:lnTo>
                <a:close/>
                <a:moveTo>
                  <a:pt x="29769" y="32587"/>
                </a:moveTo>
                <a:lnTo>
                  <a:pt x="29769" y="47598"/>
                </a:lnTo>
                <a:lnTo>
                  <a:pt x="28059" y="47598"/>
                </a:lnTo>
                <a:lnTo>
                  <a:pt x="28059" y="41201"/>
                </a:lnTo>
                <a:lnTo>
                  <a:pt x="27520" y="47598"/>
                </a:lnTo>
                <a:lnTo>
                  <a:pt x="25589" y="47598"/>
                </a:lnTo>
                <a:lnTo>
                  <a:pt x="25082" y="41201"/>
                </a:lnTo>
                <a:lnTo>
                  <a:pt x="25082" y="47598"/>
                </a:lnTo>
                <a:lnTo>
                  <a:pt x="23340" y="47598"/>
                </a:lnTo>
                <a:lnTo>
                  <a:pt x="23340" y="32587"/>
                </a:lnTo>
                <a:lnTo>
                  <a:pt x="26159" y="32587"/>
                </a:lnTo>
                <a:lnTo>
                  <a:pt x="26570" y="37686"/>
                </a:lnTo>
                <a:lnTo>
                  <a:pt x="26982" y="32587"/>
                </a:lnTo>
                <a:close/>
                <a:moveTo>
                  <a:pt x="37243" y="32587"/>
                </a:moveTo>
                <a:lnTo>
                  <a:pt x="37243" y="47598"/>
                </a:lnTo>
                <a:lnTo>
                  <a:pt x="35533" y="47598"/>
                </a:lnTo>
                <a:lnTo>
                  <a:pt x="35533" y="41201"/>
                </a:lnTo>
                <a:lnTo>
                  <a:pt x="34994" y="47598"/>
                </a:lnTo>
                <a:lnTo>
                  <a:pt x="33094" y="47598"/>
                </a:lnTo>
                <a:lnTo>
                  <a:pt x="32556" y="41201"/>
                </a:lnTo>
                <a:lnTo>
                  <a:pt x="32556" y="47598"/>
                </a:lnTo>
                <a:lnTo>
                  <a:pt x="30814" y="47598"/>
                </a:lnTo>
                <a:lnTo>
                  <a:pt x="30814" y="32587"/>
                </a:lnTo>
                <a:lnTo>
                  <a:pt x="33633" y="32587"/>
                </a:lnTo>
                <a:lnTo>
                  <a:pt x="34044" y="37686"/>
                </a:lnTo>
                <a:lnTo>
                  <a:pt x="34456" y="32587"/>
                </a:lnTo>
                <a:close/>
                <a:moveTo>
                  <a:pt x="44748" y="32587"/>
                </a:moveTo>
                <a:lnTo>
                  <a:pt x="44748" y="47598"/>
                </a:lnTo>
                <a:lnTo>
                  <a:pt x="43007" y="47598"/>
                </a:lnTo>
                <a:lnTo>
                  <a:pt x="43007" y="41201"/>
                </a:lnTo>
                <a:lnTo>
                  <a:pt x="42468" y="47598"/>
                </a:lnTo>
                <a:lnTo>
                  <a:pt x="40568" y="47598"/>
                </a:lnTo>
                <a:lnTo>
                  <a:pt x="40030" y="41201"/>
                </a:lnTo>
                <a:lnTo>
                  <a:pt x="40030" y="47598"/>
                </a:lnTo>
                <a:lnTo>
                  <a:pt x="38320" y="47598"/>
                </a:lnTo>
                <a:lnTo>
                  <a:pt x="38320" y="32587"/>
                </a:lnTo>
                <a:lnTo>
                  <a:pt x="41106" y="32587"/>
                </a:lnTo>
                <a:lnTo>
                  <a:pt x="41518" y="37686"/>
                </a:lnTo>
                <a:lnTo>
                  <a:pt x="41930" y="32587"/>
                </a:lnTo>
                <a:close/>
                <a:moveTo>
                  <a:pt x="52222" y="32587"/>
                </a:moveTo>
                <a:lnTo>
                  <a:pt x="52222" y="47598"/>
                </a:lnTo>
                <a:lnTo>
                  <a:pt x="50480" y="47598"/>
                </a:lnTo>
                <a:lnTo>
                  <a:pt x="50480" y="41201"/>
                </a:lnTo>
                <a:lnTo>
                  <a:pt x="49942" y="47598"/>
                </a:lnTo>
                <a:lnTo>
                  <a:pt x="48042" y="47598"/>
                </a:lnTo>
                <a:lnTo>
                  <a:pt x="47504" y="41201"/>
                </a:lnTo>
                <a:lnTo>
                  <a:pt x="47504" y="47598"/>
                </a:lnTo>
                <a:lnTo>
                  <a:pt x="45793" y="47598"/>
                </a:lnTo>
                <a:lnTo>
                  <a:pt x="45793" y="32587"/>
                </a:lnTo>
                <a:lnTo>
                  <a:pt x="48580" y="32587"/>
                </a:lnTo>
                <a:lnTo>
                  <a:pt x="48992" y="37686"/>
                </a:lnTo>
                <a:lnTo>
                  <a:pt x="49404" y="32587"/>
                </a:lnTo>
                <a:close/>
                <a:moveTo>
                  <a:pt x="59696" y="32587"/>
                </a:moveTo>
                <a:lnTo>
                  <a:pt x="59696" y="47598"/>
                </a:lnTo>
                <a:lnTo>
                  <a:pt x="57954" y="47598"/>
                </a:lnTo>
                <a:lnTo>
                  <a:pt x="57954" y="41201"/>
                </a:lnTo>
                <a:lnTo>
                  <a:pt x="57448" y="47598"/>
                </a:lnTo>
                <a:lnTo>
                  <a:pt x="55516" y="47598"/>
                </a:lnTo>
                <a:lnTo>
                  <a:pt x="54978" y="41201"/>
                </a:lnTo>
                <a:lnTo>
                  <a:pt x="54978" y="47598"/>
                </a:lnTo>
                <a:lnTo>
                  <a:pt x="53267" y="47598"/>
                </a:lnTo>
                <a:lnTo>
                  <a:pt x="53267" y="32587"/>
                </a:lnTo>
                <a:lnTo>
                  <a:pt x="56054" y="32587"/>
                </a:lnTo>
                <a:lnTo>
                  <a:pt x="56466" y="37686"/>
                </a:lnTo>
                <a:lnTo>
                  <a:pt x="56878" y="32587"/>
                </a:lnTo>
                <a:close/>
                <a:moveTo>
                  <a:pt x="67170" y="32587"/>
                </a:moveTo>
                <a:lnTo>
                  <a:pt x="67170" y="47598"/>
                </a:lnTo>
                <a:lnTo>
                  <a:pt x="65428" y="47598"/>
                </a:lnTo>
                <a:lnTo>
                  <a:pt x="65428" y="41201"/>
                </a:lnTo>
                <a:lnTo>
                  <a:pt x="64922" y="47598"/>
                </a:lnTo>
                <a:lnTo>
                  <a:pt x="62990" y="47598"/>
                </a:lnTo>
                <a:lnTo>
                  <a:pt x="62483" y="41201"/>
                </a:lnTo>
                <a:lnTo>
                  <a:pt x="62483" y="47598"/>
                </a:lnTo>
                <a:lnTo>
                  <a:pt x="60741" y="47598"/>
                </a:lnTo>
                <a:lnTo>
                  <a:pt x="60741" y="32587"/>
                </a:lnTo>
                <a:lnTo>
                  <a:pt x="63528" y="32587"/>
                </a:lnTo>
                <a:lnTo>
                  <a:pt x="63940" y="37686"/>
                </a:lnTo>
                <a:lnTo>
                  <a:pt x="64383" y="32587"/>
                </a:lnTo>
                <a:close/>
                <a:moveTo>
                  <a:pt x="74644" y="32587"/>
                </a:moveTo>
                <a:lnTo>
                  <a:pt x="74644" y="47598"/>
                </a:lnTo>
                <a:lnTo>
                  <a:pt x="72902" y="47598"/>
                </a:lnTo>
                <a:lnTo>
                  <a:pt x="72902" y="41201"/>
                </a:lnTo>
                <a:lnTo>
                  <a:pt x="72395" y="47598"/>
                </a:lnTo>
                <a:lnTo>
                  <a:pt x="70464" y="47598"/>
                </a:lnTo>
                <a:lnTo>
                  <a:pt x="69957" y="41201"/>
                </a:lnTo>
                <a:lnTo>
                  <a:pt x="69957" y="47598"/>
                </a:lnTo>
                <a:lnTo>
                  <a:pt x="68215" y="47598"/>
                </a:lnTo>
                <a:lnTo>
                  <a:pt x="68215" y="32587"/>
                </a:lnTo>
                <a:lnTo>
                  <a:pt x="71002" y="32587"/>
                </a:lnTo>
                <a:lnTo>
                  <a:pt x="71445" y="37686"/>
                </a:lnTo>
                <a:lnTo>
                  <a:pt x="71857" y="32587"/>
                </a:lnTo>
                <a:close/>
                <a:moveTo>
                  <a:pt x="82118" y="32587"/>
                </a:moveTo>
                <a:lnTo>
                  <a:pt x="82118" y="47598"/>
                </a:lnTo>
                <a:lnTo>
                  <a:pt x="80376" y="47598"/>
                </a:lnTo>
                <a:lnTo>
                  <a:pt x="80376" y="41201"/>
                </a:lnTo>
                <a:lnTo>
                  <a:pt x="79869" y="47598"/>
                </a:lnTo>
                <a:lnTo>
                  <a:pt x="77969" y="47598"/>
                </a:lnTo>
                <a:lnTo>
                  <a:pt x="77431" y="41201"/>
                </a:lnTo>
                <a:lnTo>
                  <a:pt x="77431" y="47598"/>
                </a:lnTo>
                <a:lnTo>
                  <a:pt x="75689" y="47598"/>
                </a:lnTo>
                <a:lnTo>
                  <a:pt x="75689" y="32587"/>
                </a:lnTo>
                <a:lnTo>
                  <a:pt x="78508" y="32587"/>
                </a:lnTo>
                <a:lnTo>
                  <a:pt x="78919" y="37686"/>
                </a:lnTo>
                <a:lnTo>
                  <a:pt x="79331" y="32587"/>
                </a:lnTo>
                <a:close/>
                <a:moveTo>
                  <a:pt x="89623" y="32587"/>
                </a:moveTo>
                <a:lnTo>
                  <a:pt x="89623" y="47598"/>
                </a:lnTo>
                <a:lnTo>
                  <a:pt x="87882" y="47598"/>
                </a:lnTo>
                <a:lnTo>
                  <a:pt x="87882" y="41201"/>
                </a:lnTo>
                <a:lnTo>
                  <a:pt x="87343" y="47598"/>
                </a:lnTo>
                <a:lnTo>
                  <a:pt x="85443" y="47598"/>
                </a:lnTo>
                <a:lnTo>
                  <a:pt x="84905" y="41201"/>
                </a:lnTo>
                <a:lnTo>
                  <a:pt x="84905" y="47598"/>
                </a:lnTo>
                <a:lnTo>
                  <a:pt x="83163" y="47598"/>
                </a:lnTo>
                <a:lnTo>
                  <a:pt x="83163" y="32587"/>
                </a:lnTo>
                <a:lnTo>
                  <a:pt x="85982" y="32587"/>
                </a:lnTo>
                <a:lnTo>
                  <a:pt x="86393" y="37686"/>
                </a:lnTo>
                <a:lnTo>
                  <a:pt x="86805" y="32587"/>
                </a:lnTo>
                <a:close/>
                <a:moveTo>
                  <a:pt x="97097" y="32587"/>
                </a:moveTo>
                <a:lnTo>
                  <a:pt x="97097" y="47598"/>
                </a:lnTo>
                <a:lnTo>
                  <a:pt x="95356" y="47598"/>
                </a:lnTo>
                <a:lnTo>
                  <a:pt x="95356" y="41201"/>
                </a:lnTo>
                <a:lnTo>
                  <a:pt x="94817" y="47598"/>
                </a:lnTo>
                <a:lnTo>
                  <a:pt x="92917" y="47598"/>
                </a:lnTo>
                <a:lnTo>
                  <a:pt x="92379" y="41201"/>
                </a:lnTo>
                <a:lnTo>
                  <a:pt x="92379" y="47598"/>
                </a:lnTo>
                <a:lnTo>
                  <a:pt x="90637" y="47598"/>
                </a:lnTo>
                <a:lnTo>
                  <a:pt x="90637" y="32587"/>
                </a:lnTo>
                <a:lnTo>
                  <a:pt x="93455" y="32587"/>
                </a:lnTo>
                <a:lnTo>
                  <a:pt x="93867" y="37686"/>
                </a:lnTo>
                <a:lnTo>
                  <a:pt x="94279" y="32587"/>
                </a:lnTo>
                <a:close/>
                <a:moveTo>
                  <a:pt x="104571" y="32587"/>
                </a:moveTo>
                <a:lnTo>
                  <a:pt x="104571" y="47598"/>
                </a:lnTo>
                <a:lnTo>
                  <a:pt x="102829" y="47598"/>
                </a:lnTo>
                <a:lnTo>
                  <a:pt x="102829" y="41201"/>
                </a:lnTo>
                <a:lnTo>
                  <a:pt x="102323" y="47598"/>
                </a:lnTo>
                <a:lnTo>
                  <a:pt x="100391" y="47598"/>
                </a:lnTo>
                <a:lnTo>
                  <a:pt x="99853" y="41201"/>
                </a:lnTo>
                <a:lnTo>
                  <a:pt x="99853" y="47598"/>
                </a:lnTo>
                <a:lnTo>
                  <a:pt x="98142" y="47598"/>
                </a:lnTo>
                <a:lnTo>
                  <a:pt x="98142" y="32587"/>
                </a:lnTo>
                <a:lnTo>
                  <a:pt x="100929" y="32587"/>
                </a:lnTo>
                <a:lnTo>
                  <a:pt x="101341" y="37686"/>
                </a:lnTo>
                <a:lnTo>
                  <a:pt x="101753" y="32587"/>
                </a:lnTo>
                <a:close/>
                <a:moveTo>
                  <a:pt x="112045" y="32587"/>
                </a:moveTo>
                <a:lnTo>
                  <a:pt x="112045" y="47598"/>
                </a:lnTo>
                <a:lnTo>
                  <a:pt x="110303" y="47598"/>
                </a:lnTo>
                <a:lnTo>
                  <a:pt x="110303" y="41201"/>
                </a:lnTo>
                <a:lnTo>
                  <a:pt x="109797" y="47598"/>
                </a:lnTo>
                <a:lnTo>
                  <a:pt x="107865" y="47598"/>
                </a:lnTo>
                <a:lnTo>
                  <a:pt x="107358" y="41201"/>
                </a:lnTo>
                <a:lnTo>
                  <a:pt x="107358" y="47598"/>
                </a:lnTo>
                <a:lnTo>
                  <a:pt x="105616" y="47598"/>
                </a:lnTo>
                <a:lnTo>
                  <a:pt x="105616" y="32587"/>
                </a:lnTo>
                <a:lnTo>
                  <a:pt x="108403" y="32587"/>
                </a:lnTo>
                <a:lnTo>
                  <a:pt x="108815" y="37686"/>
                </a:lnTo>
                <a:lnTo>
                  <a:pt x="109258" y="32587"/>
                </a:lnTo>
                <a:close/>
                <a:moveTo>
                  <a:pt x="119519" y="32587"/>
                </a:moveTo>
                <a:lnTo>
                  <a:pt x="119519" y="47598"/>
                </a:lnTo>
                <a:lnTo>
                  <a:pt x="117777" y="47598"/>
                </a:lnTo>
                <a:lnTo>
                  <a:pt x="117777" y="41201"/>
                </a:lnTo>
                <a:lnTo>
                  <a:pt x="117271" y="47598"/>
                </a:lnTo>
                <a:lnTo>
                  <a:pt x="115339" y="47598"/>
                </a:lnTo>
                <a:lnTo>
                  <a:pt x="114832" y="41201"/>
                </a:lnTo>
                <a:lnTo>
                  <a:pt x="114832" y="47598"/>
                </a:lnTo>
                <a:lnTo>
                  <a:pt x="113090" y="47598"/>
                </a:lnTo>
                <a:lnTo>
                  <a:pt x="113090" y="32587"/>
                </a:lnTo>
                <a:lnTo>
                  <a:pt x="115877" y="32587"/>
                </a:lnTo>
                <a:lnTo>
                  <a:pt x="116320" y="37686"/>
                </a:lnTo>
                <a:lnTo>
                  <a:pt x="116732" y="32587"/>
                </a:lnTo>
                <a:close/>
                <a:moveTo>
                  <a:pt x="126993" y="32587"/>
                </a:moveTo>
                <a:lnTo>
                  <a:pt x="126993" y="47598"/>
                </a:lnTo>
                <a:lnTo>
                  <a:pt x="125283" y="47598"/>
                </a:lnTo>
                <a:lnTo>
                  <a:pt x="125283" y="41201"/>
                </a:lnTo>
                <a:lnTo>
                  <a:pt x="124744" y="47598"/>
                </a:lnTo>
                <a:lnTo>
                  <a:pt x="122813" y="47598"/>
                </a:lnTo>
                <a:lnTo>
                  <a:pt x="122306" y="41201"/>
                </a:lnTo>
                <a:lnTo>
                  <a:pt x="122306" y="47598"/>
                </a:lnTo>
                <a:lnTo>
                  <a:pt x="120564" y="47598"/>
                </a:lnTo>
                <a:lnTo>
                  <a:pt x="120564" y="32587"/>
                </a:lnTo>
                <a:lnTo>
                  <a:pt x="123351" y="32587"/>
                </a:lnTo>
                <a:lnTo>
                  <a:pt x="123794" y="37686"/>
                </a:lnTo>
                <a:lnTo>
                  <a:pt x="124206" y="32587"/>
                </a:lnTo>
                <a:close/>
                <a:moveTo>
                  <a:pt x="134467" y="32587"/>
                </a:moveTo>
                <a:lnTo>
                  <a:pt x="134467" y="47598"/>
                </a:lnTo>
                <a:lnTo>
                  <a:pt x="132757" y="47598"/>
                </a:lnTo>
                <a:lnTo>
                  <a:pt x="132757" y="41201"/>
                </a:lnTo>
                <a:lnTo>
                  <a:pt x="132218" y="47598"/>
                </a:lnTo>
                <a:lnTo>
                  <a:pt x="130318" y="47598"/>
                </a:lnTo>
                <a:lnTo>
                  <a:pt x="129780" y="41201"/>
                </a:lnTo>
                <a:lnTo>
                  <a:pt x="129780" y="47598"/>
                </a:lnTo>
                <a:lnTo>
                  <a:pt x="128038" y="47598"/>
                </a:lnTo>
                <a:lnTo>
                  <a:pt x="128038" y="32587"/>
                </a:lnTo>
                <a:lnTo>
                  <a:pt x="130857" y="32587"/>
                </a:lnTo>
                <a:lnTo>
                  <a:pt x="131268" y="37686"/>
                </a:lnTo>
                <a:lnTo>
                  <a:pt x="131680" y="32587"/>
                </a:lnTo>
                <a:close/>
                <a:moveTo>
                  <a:pt x="141941" y="32587"/>
                </a:moveTo>
                <a:lnTo>
                  <a:pt x="141941" y="47598"/>
                </a:lnTo>
                <a:lnTo>
                  <a:pt x="140231" y="47598"/>
                </a:lnTo>
                <a:lnTo>
                  <a:pt x="140231" y="41201"/>
                </a:lnTo>
                <a:lnTo>
                  <a:pt x="139692" y="47598"/>
                </a:lnTo>
                <a:lnTo>
                  <a:pt x="137792" y="47598"/>
                </a:lnTo>
                <a:lnTo>
                  <a:pt x="137254" y="41201"/>
                </a:lnTo>
                <a:lnTo>
                  <a:pt x="137254" y="47598"/>
                </a:lnTo>
                <a:lnTo>
                  <a:pt x="135512" y="47598"/>
                </a:lnTo>
                <a:lnTo>
                  <a:pt x="135512" y="32587"/>
                </a:lnTo>
                <a:lnTo>
                  <a:pt x="138330" y="32587"/>
                </a:lnTo>
                <a:lnTo>
                  <a:pt x="138742" y="37686"/>
                </a:lnTo>
                <a:lnTo>
                  <a:pt x="139154" y="32587"/>
                </a:lnTo>
                <a:close/>
                <a:moveTo>
                  <a:pt x="149446" y="32587"/>
                </a:moveTo>
                <a:lnTo>
                  <a:pt x="149446" y="47598"/>
                </a:lnTo>
                <a:lnTo>
                  <a:pt x="147705" y="47598"/>
                </a:lnTo>
                <a:lnTo>
                  <a:pt x="147705" y="41201"/>
                </a:lnTo>
                <a:lnTo>
                  <a:pt x="147166" y="47598"/>
                </a:lnTo>
                <a:lnTo>
                  <a:pt x="145266" y="47598"/>
                </a:lnTo>
                <a:lnTo>
                  <a:pt x="144728" y="41201"/>
                </a:lnTo>
                <a:lnTo>
                  <a:pt x="144728" y="47598"/>
                </a:lnTo>
                <a:lnTo>
                  <a:pt x="142986" y="47598"/>
                </a:lnTo>
                <a:lnTo>
                  <a:pt x="142986" y="32587"/>
                </a:lnTo>
                <a:lnTo>
                  <a:pt x="145804" y="32587"/>
                </a:lnTo>
                <a:lnTo>
                  <a:pt x="146216" y="37686"/>
                </a:lnTo>
                <a:lnTo>
                  <a:pt x="146628" y="32587"/>
                </a:lnTo>
                <a:close/>
                <a:moveTo>
                  <a:pt x="156920" y="32587"/>
                </a:moveTo>
                <a:lnTo>
                  <a:pt x="156920" y="47598"/>
                </a:lnTo>
                <a:lnTo>
                  <a:pt x="155178" y="47598"/>
                </a:lnTo>
                <a:lnTo>
                  <a:pt x="155178" y="41201"/>
                </a:lnTo>
                <a:lnTo>
                  <a:pt x="154640" y="47598"/>
                </a:lnTo>
                <a:lnTo>
                  <a:pt x="152740" y="47598"/>
                </a:lnTo>
                <a:lnTo>
                  <a:pt x="152233" y="41201"/>
                </a:lnTo>
                <a:lnTo>
                  <a:pt x="152233" y="47598"/>
                </a:lnTo>
                <a:lnTo>
                  <a:pt x="150491" y="47598"/>
                </a:lnTo>
                <a:lnTo>
                  <a:pt x="150491" y="32587"/>
                </a:lnTo>
                <a:lnTo>
                  <a:pt x="153278" y="32587"/>
                </a:lnTo>
                <a:lnTo>
                  <a:pt x="153690" y="37686"/>
                </a:lnTo>
                <a:lnTo>
                  <a:pt x="154133" y="32587"/>
                </a:lnTo>
                <a:close/>
                <a:moveTo>
                  <a:pt x="164394" y="32587"/>
                </a:moveTo>
                <a:lnTo>
                  <a:pt x="164394" y="47598"/>
                </a:lnTo>
                <a:lnTo>
                  <a:pt x="162652" y="47598"/>
                </a:lnTo>
                <a:lnTo>
                  <a:pt x="162652" y="41201"/>
                </a:lnTo>
                <a:lnTo>
                  <a:pt x="162146" y="47598"/>
                </a:lnTo>
                <a:lnTo>
                  <a:pt x="160214" y="47598"/>
                </a:lnTo>
                <a:lnTo>
                  <a:pt x="159707" y="41201"/>
                </a:lnTo>
                <a:lnTo>
                  <a:pt x="159707" y="47598"/>
                </a:lnTo>
                <a:lnTo>
                  <a:pt x="157965" y="47598"/>
                </a:lnTo>
                <a:lnTo>
                  <a:pt x="157965" y="32587"/>
                </a:lnTo>
                <a:lnTo>
                  <a:pt x="160752" y="32587"/>
                </a:lnTo>
                <a:lnTo>
                  <a:pt x="161164" y="37686"/>
                </a:lnTo>
                <a:lnTo>
                  <a:pt x="161607" y="32587"/>
                </a:lnTo>
                <a:close/>
                <a:moveTo>
                  <a:pt x="171868" y="32587"/>
                </a:moveTo>
                <a:lnTo>
                  <a:pt x="171868" y="47598"/>
                </a:lnTo>
                <a:lnTo>
                  <a:pt x="170126" y="47598"/>
                </a:lnTo>
                <a:lnTo>
                  <a:pt x="170126" y="41201"/>
                </a:lnTo>
                <a:lnTo>
                  <a:pt x="169620" y="47598"/>
                </a:lnTo>
                <a:lnTo>
                  <a:pt x="167688" y="47598"/>
                </a:lnTo>
                <a:lnTo>
                  <a:pt x="167181" y="41201"/>
                </a:lnTo>
                <a:lnTo>
                  <a:pt x="167181" y="47598"/>
                </a:lnTo>
                <a:lnTo>
                  <a:pt x="165439" y="47598"/>
                </a:lnTo>
                <a:lnTo>
                  <a:pt x="165439" y="32587"/>
                </a:lnTo>
                <a:lnTo>
                  <a:pt x="168226" y="32587"/>
                </a:lnTo>
                <a:lnTo>
                  <a:pt x="168638" y="37686"/>
                </a:lnTo>
                <a:lnTo>
                  <a:pt x="169081" y="32587"/>
                </a:lnTo>
                <a:close/>
                <a:moveTo>
                  <a:pt x="179342" y="32587"/>
                </a:moveTo>
                <a:lnTo>
                  <a:pt x="179342" y="47598"/>
                </a:lnTo>
                <a:lnTo>
                  <a:pt x="177600" y="47598"/>
                </a:lnTo>
                <a:lnTo>
                  <a:pt x="177600" y="41201"/>
                </a:lnTo>
                <a:lnTo>
                  <a:pt x="177093" y="47598"/>
                </a:lnTo>
                <a:lnTo>
                  <a:pt x="175193" y="47598"/>
                </a:lnTo>
                <a:lnTo>
                  <a:pt x="174655" y="41201"/>
                </a:lnTo>
                <a:lnTo>
                  <a:pt x="174655" y="47598"/>
                </a:lnTo>
                <a:lnTo>
                  <a:pt x="172913" y="47598"/>
                </a:lnTo>
                <a:lnTo>
                  <a:pt x="172913" y="32587"/>
                </a:lnTo>
                <a:lnTo>
                  <a:pt x="175732" y="32587"/>
                </a:lnTo>
                <a:lnTo>
                  <a:pt x="176143" y="37686"/>
                </a:lnTo>
                <a:lnTo>
                  <a:pt x="176555" y="32587"/>
                </a:lnTo>
                <a:close/>
                <a:moveTo>
                  <a:pt x="186816" y="32587"/>
                </a:moveTo>
                <a:lnTo>
                  <a:pt x="186816" y="47598"/>
                </a:lnTo>
                <a:lnTo>
                  <a:pt x="185106" y="47598"/>
                </a:lnTo>
                <a:lnTo>
                  <a:pt x="185106" y="41201"/>
                </a:lnTo>
                <a:lnTo>
                  <a:pt x="184567" y="47598"/>
                </a:lnTo>
                <a:lnTo>
                  <a:pt x="182667" y="47598"/>
                </a:lnTo>
                <a:lnTo>
                  <a:pt x="182129" y="41201"/>
                </a:lnTo>
                <a:lnTo>
                  <a:pt x="182129" y="47598"/>
                </a:lnTo>
                <a:lnTo>
                  <a:pt x="180387" y="47598"/>
                </a:lnTo>
                <a:lnTo>
                  <a:pt x="180387" y="32587"/>
                </a:lnTo>
                <a:lnTo>
                  <a:pt x="183206" y="32587"/>
                </a:lnTo>
                <a:lnTo>
                  <a:pt x="183617" y="37686"/>
                </a:lnTo>
                <a:lnTo>
                  <a:pt x="184029" y="32587"/>
                </a:lnTo>
                <a:close/>
                <a:moveTo>
                  <a:pt x="194321" y="32587"/>
                </a:moveTo>
                <a:lnTo>
                  <a:pt x="194321" y="47598"/>
                </a:lnTo>
                <a:lnTo>
                  <a:pt x="192580" y="47598"/>
                </a:lnTo>
                <a:lnTo>
                  <a:pt x="192580" y="41201"/>
                </a:lnTo>
                <a:lnTo>
                  <a:pt x="192041" y="47598"/>
                </a:lnTo>
                <a:lnTo>
                  <a:pt x="190141" y="47598"/>
                </a:lnTo>
                <a:lnTo>
                  <a:pt x="189603" y="41201"/>
                </a:lnTo>
                <a:lnTo>
                  <a:pt x="189603" y="47598"/>
                </a:lnTo>
                <a:lnTo>
                  <a:pt x="187861" y="47598"/>
                </a:lnTo>
                <a:lnTo>
                  <a:pt x="187861" y="32587"/>
                </a:lnTo>
                <a:lnTo>
                  <a:pt x="190679" y="32587"/>
                </a:lnTo>
                <a:lnTo>
                  <a:pt x="191091" y="37686"/>
                </a:lnTo>
                <a:lnTo>
                  <a:pt x="191503" y="32587"/>
                </a:lnTo>
                <a:close/>
                <a:moveTo>
                  <a:pt x="201795" y="32587"/>
                </a:moveTo>
                <a:lnTo>
                  <a:pt x="201795" y="47598"/>
                </a:lnTo>
                <a:lnTo>
                  <a:pt x="200054" y="47598"/>
                </a:lnTo>
                <a:lnTo>
                  <a:pt x="200054" y="41201"/>
                </a:lnTo>
                <a:lnTo>
                  <a:pt x="199515" y="47598"/>
                </a:lnTo>
                <a:lnTo>
                  <a:pt x="197615" y="47598"/>
                </a:lnTo>
                <a:lnTo>
                  <a:pt x="197077" y="41201"/>
                </a:lnTo>
                <a:lnTo>
                  <a:pt x="197077" y="47598"/>
                </a:lnTo>
                <a:lnTo>
                  <a:pt x="195366" y="47598"/>
                </a:lnTo>
                <a:lnTo>
                  <a:pt x="195366" y="32587"/>
                </a:lnTo>
                <a:lnTo>
                  <a:pt x="198153" y="32587"/>
                </a:lnTo>
                <a:lnTo>
                  <a:pt x="198565" y="37686"/>
                </a:lnTo>
                <a:lnTo>
                  <a:pt x="198977" y="32587"/>
                </a:lnTo>
                <a:close/>
                <a:moveTo>
                  <a:pt x="209269" y="32587"/>
                </a:moveTo>
                <a:lnTo>
                  <a:pt x="209269" y="47598"/>
                </a:lnTo>
                <a:lnTo>
                  <a:pt x="207527" y="47598"/>
                </a:lnTo>
                <a:lnTo>
                  <a:pt x="207527" y="41201"/>
                </a:lnTo>
                <a:lnTo>
                  <a:pt x="207021" y="47598"/>
                </a:lnTo>
                <a:lnTo>
                  <a:pt x="205089" y="47598"/>
                </a:lnTo>
                <a:lnTo>
                  <a:pt x="204582" y="41201"/>
                </a:lnTo>
                <a:lnTo>
                  <a:pt x="204582" y="47598"/>
                </a:lnTo>
                <a:lnTo>
                  <a:pt x="202840" y="47598"/>
                </a:lnTo>
                <a:lnTo>
                  <a:pt x="202840" y="32587"/>
                </a:lnTo>
                <a:lnTo>
                  <a:pt x="205627" y="32587"/>
                </a:lnTo>
                <a:lnTo>
                  <a:pt x="206039" y="37686"/>
                </a:lnTo>
                <a:lnTo>
                  <a:pt x="206451" y="32587"/>
                </a:lnTo>
                <a:close/>
                <a:moveTo>
                  <a:pt x="216743" y="32587"/>
                </a:moveTo>
                <a:lnTo>
                  <a:pt x="216743" y="47598"/>
                </a:lnTo>
                <a:lnTo>
                  <a:pt x="215001" y="47598"/>
                </a:lnTo>
                <a:lnTo>
                  <a:pt x="215001" y="41201"/>
                </a:lnTo>
                <a:lnTo>
                  <a:pt x="214495" y="47598"/>
                </a:lnTo>
                <a:lnTo>
                  <a:pt x="212563" y="47598"/>
                </a:lnTo>
                <a:lnTo>
                  <a:pt x="212056" y="41201"/>
                </a:lnTo>
                <a:lnTo>
                  <a:pt x="212056" y="47598"/>
                </a:lnTo>
                <a:lnTo>
                  <a:pt x="210314" y="47598"/>
                </a:lnTo>
                <a:lnTo>
                  <a:pt x="210314" y="32587"/>
                </a:lnTo>
                <a:lnTo>
                  <a:pt x="213101" y="32587"/>
                </a:lnTo>
                <a:lnTo>
                  <a:pt x="213513" y="37686"/>
                </a:lnTo>
                <a:lnTo>
                  <a:pt x="213956" y="32587"/>
                </a:lnTo>
                <a:close/>
                <a:moveTo>
                  <a:pt x="224217" y="32587"/>
                </a:moveTo>
                <a:lnTo>
                  <a:pt x="224217" y="47598"/>
                </a:lnTo>
                <a:lnTo>
                  <a:pt x="222475" y="47598"/>
                </a:lnTo>
                <a:lnTo>
                  <a:pt x="222475" y="41201"/>
                </a:lnTo>
                <a:lnTo>
                  <a:pt x="221969" y="47598"/>
                </a:lnTo>
                <a:lnTo>
                  <a:pt x="220037" y="47598"/>
                </a:lnTo>
                <a:lnTo>
                  <a:pt x="219530" y="41201"/>
                </a:lnTo>
                <a:lnTo>
                  <a:pt x="219530" y="47598"/>
                </a:lnTo>
                <a:lnTo>
                  <a:pt x="217788" y="47598"/>
                </a:lnTo>
                <a:lnTo>
                  <a:pt x="217788" y="32587"/>
                </a:lnTo>
                <a:lnTo>
                  <a:pt x="220575" y="32587"/>
                </a:lnTo>
                <a:lnTo>
                  <a:pt x="221018" y="37686"/>
                </a:lnTo>
                <a:lnTo>
                  <a:pt x="221430" y="32587"/>
                </a:lnTo>
                <a:close/>
                <a:moveTo>
                  <a:pt x="231691" y="32587"/>
                </a:moveTo>
                <a:lnTo>
                  <a:pt x="231691" y="47598"/>
                </a:lnTo>
                <a:lnTo>
                  <a:pt x="229981" y="47598"/>
                </a:lnTo>
                <a:lnTo>
                  <a:pt x="229981" y="41201"/>
                </a:lnTo>
                <a:lnTo>
                  <a:pt x="229442" y="47598"/>
                </a:lnTo>
                <a:lnTo>
                  <a:pt x="227542" y="47598"/>
                </a:lnTo>
                <a:lnTo>
                  <a:pt x="227004" y="41201"/>
                </a:lnTo>
                <a:lnTo>
                  <a:pt x="227004" y="47598"/>
                </a:lnTo>
                <a:lnTo>
                  <a:pt x="225262" y="47598"/>
                </a:lnTo>
                <a:lnTo>
                  <a:pt x="225262" y="32587"/>
                </a:lnTo>
                <a:lnTo>
                  <a:pt x="228049" y="32587"/>
                </a:lnTo>
                <a:lnTo>
                  <a:pt x="228492" y="37686"/>
                </a:lnTo>
                <a:lnTo>
                  <a:pt x="228904" y="32587"/>
                </a:lnTo>
                <a:close/>
                <a:moveTo>
                  <a:pt x="239165" y="32587"/>
                </a:moveTo>
                <a:lnTo>
                  <a:pt x="239165" y="47598"/>
                </a:lnTo>
                <a:lnTo>
                  <a:pt x="237455" y="47598"/>
                </a:lnTo>
                <a:lnTo>
                  <a:pt x="237455" y="41201"/>
                </a:lnTo>
                <a:lnTo>
                  <a:pt x="236916" y="47598"/>
                </a:lnTo>
                <a:lnTo>
                  <a:pt x="235016" y="47598"/>
                </a:lnTo>
                <a:lnTo>
                  <a:pt x="234478" y="41201"/>
                </a:lnTo>
                <a:lnTo>
                  <a:pt x="234478" y="47598"/>
                </a:lnTo>
                <a:lnTo>
                  <a:pt x="232736" y="47598"/>
                </a:lnTo>
                <a:lnTo>
                  <a:pt x="232736" y="32587"/>
                </a:lnTo>
                <a:lnTo>
                  <a:pt x="235555" y="32587"/>
                </a:lnTo>
                <a:lnTo>
                  <a:pt x="235966" y="37686"/>
                </a:lnTo>
                <a:lnTo>
                  <a:pt x="236378" y="32587"/>
                </a:lnTo>
                <a:close/>
                <a:moveTo>
                  <a:pt x="246670" y="32587"/>
                </a:moveTo>
                <a:lnTo>
                  <a:pt x="246670" y="47598"/>
                </a:lnTo>
                <a:lnTo>
                  <a:pt x="244929" y="47598"/>
                </a:lnTo>
                <a:lnTo>
                  <a:pt x="244929" y="41201"/>
                </a:lnTo>
                <a:lnTo>
                  <a:pt x="244390" y="47598"/>
                </a:lnTo>
                <a:lnTo>
                  <a:pt x="242490" y="47598"/>
                </a:lnTo>
                <a:lnTo>
                  <a:pt x="241952" y="41201"/>
                </a:lnTo>
                <a:lnTo>
                  <a:pt x="241952" y="47598"/>
                </a:lnTo>
                <a:lnTo>
                  <a:pt x="240242" y="47598"/>
                </a:lnTo>
                <a:lnTo>
                  <a:pt x="240242" y="32587"/>
                </a:lnTo>
                <a:lnTo>
                  <a:pt x="243028" y="32587"/>
                </a:lnTo>
                <a:lnTo>
                  <a:pt x="243440" y="37686"/>
                </a:lnTo>
                <a:lnTo>
                  <a:pt x="243852" y="32587"/>
                </a:lnTo>
                <a:close/>
                <a:moveTo>
                  <a:pt x="254144" y="32587"/>
                </a:moveTo>
                <a:lnTo>
                  <a:pt x="254144" y="47598"/>
                </a:lnTo>
                <a:lnTo>
                  <a:pt x="252402" y="47598"/>
                </a:lnTo>
                <a:lnTo>
                  <a:pt x="252402" y="41201"/>
                </a:lnTo>
                <a:lnTo>
                  <a:pt x="251864" y="47598"/>
                </a:lnTo>
                <a:lnTo>
                  <a:pt x="249964" y="47598"/>
                </a:lnTo>
                <a:lnTo>
                  <a:pt x="249426" y="41201"/>
                </a:lnTo>
                <a:lnTo>
                  <a:pt x="249426" y="47598"/>
                </a:lnTo>
                <a:lnTo>
                  <a:pt x="247715" y="47598"/>
                </a:lnTo>
                <a:lnTo>
                  <a:pt x="247715" y="32587"/>
                </a:lnTo>
                <a:lnTo>
                  <a:pt x="250502" y="32587"/>
                </a:lnTo>
                <a:lnTo>
                  <a:pt x="250914" y="37686"/>
                </a:lnTo>
                <a:lnTo>
                  <a:pt x="251326" y="32587"/>
                </a:lnTo>
                <a:close/>
                <a:moveTo>
                  <a:pt x="261618" y="32587"/>
                </a:moveTo>
                <a:lnTo>
                  <a:pt x="261618" y="47598"/>
                </a:lnTo>
                <a:lnTo>
                  <a:pt x="259876" y="47598"/>
                </a:lnTo>
                <a:lnTo>
                  <a:pt x="259876" y="41201"/>
                </a:lnTo>
                <a:lnTo>
                  <a:pt x="259338" y="47598"/>
                </a:lnTo>
                <a:lnTo>
                  <a:pt x="257438" y="47598"/>
                </a:lnTo>
                <a:lnTo>
                  <a:pt x="256899" y="41201"/>
                </a:lnTo>
                <a:lnTo>
                  <a:pt x="256899" y="47598"/>
                </a:lnTo>
                <a:lnTo>
                  <a:pt x="255189" y="47598"/>
                </a:lnTo>
                <a:lnTo>
                  <a:pt x="255189" y="32587"/>
                </a:lnTo>
                <a:lnTo>
                  <a:pt x="257976" y="32587"/>
                </a:lnTo>
                <a:lnTo>
                  <a:pt x="258388" y="37686"/>
                </a:lnTo>
                <a:lnTo>
                  <a:pt x="258831" y="32587"/>
                </a:lnTo>
                <a:close/>
                <a:moveTo>
                  <a:pt x="269092" y="32587"/>
                </a:moveTo>
                <a:lnTo>
                  <a:pt x="269092" y="47598"/>
                </a:lnTo>
                <a:lnTo>
                  <a:pt x="267350" y="47598"/>
                </a:lnTo>
                <a:lnTo>
                  <a:pt x="267350" y="41201"/>
                </a:lnTo>
                <a:lnTo>
                  <a:pt x="266844" y="47598"/>
                </a:lnTo>
                <a:lnTo>
                  <a:pt x="264912" y="47598"/>
                </a:lnTo>
                <a:lnTo>
                  <a:pt x="264405" y="41201"/>
                </a:lnTo>
                <a:lnTo>
                  <a:pt x="264405" y="47598"/>
                </a:lnTo>
                <a:lnTo>
                  <a:pt x="262663" y="47598"/>
                </a:lnTo>
                <a:lnTo>
                  <a:pt x="262663" y="32587"/>
                </a:lnTo>
                <a:lnTo>
                  <a:pt x="265450" y="32587"/>
                </a:lnTo>
                <a:lnTo>
                  <a:pt x="265862" y="37686"/>
                </a:lnTo>
                <a:lnTo>
                  <a:pt x="266305" y="32587"/>
                </a:lnTo>
                <a:close/>
                <a:moveTo>
                  <a:pt x="276566" y="32587"/>
                </a:moveTo>
                <a:lnTo>
                  <a:pt x="276566" y="47598"/>
                </a:lnTo>
                <a:lnTo>
                  <a:pt x="274824" y="47598"/>
                </a:lnTo>
                <a:lnTo>
                  <a:pt x="274824" y="41201"/>
                </a:lnTo>
                <a:lnTo>
                  <a:pt x="274317" y="47598"/>
                </a:lnTo>
                <a:lnTo>
                  <a:pt x="272386" y="47598"/>
                </a:lnTo>
                <a:lnTo>
                  <a:pt x="271879" y="41201"/>
                </a:lnTo>
                <a:lnTo>
                  <a:pt x="271879" y="47598"/>
                </a:lnTo>
                <a:lnTo>
                  <a:pt x="270137" y="47598"/>
                </a:lnTo>
                <a:lnTo>
                  <a:pt x="270137" y="32587"/>
                </a:lnTo>
                <a:lnTo>
                  <a:pt x="272924" y="32587"/>
                </a:lnTo>
                <a:lnTo>
                  <a:pt x="273367" y="37686"/>
                </a:lnTo>
                <a:lnTo>
                  <a:pt x="273779" y="32587"/>
                </a:lnTo>
                <a:close/>
                <a:moveTo>
                  <a:pt x="284040" y="32587"/>
                </a:moveTo>
                <a:lnTo>
                  <a:pt x="284040" y="47598"/>
                </a:lnTo>
                <a:lnTo>
                  <a:pt x="282298" y="47598"/>
                </a:lnTo>
                <a:lnTo>
                  <a:pt x="282298" y="41201"/>
                </a:lnTo>
                <a:lnTo>
                  <a:pt x="281791" y="47598"/>
                </a:lnTo>
                <a:lnTo>
                  <a:pt x="279860" y="47598"/>
                </a:lnTo>
                <a:lnTo>
                  <a:pt x="279353" y="41201"/>
                </a:lnTo>
                <a:lnTo>
                  <a:pt x="279353" y="47598"/>
                </a:lnTo>
                <a:lnTo>
                  <a:pt x="277611" y="47598"/>
                </a:lnTo>
                <a:lnTo>
                  <a:pt x="277611" y="32587"/>
                </a:lnTo>
                <a:lnTo>
                  <a:pt x="280430" y="32587"/>
                </a:lnTo>
                <a:lnTo>
                  <a:pt x="280841" y="37686"/>
                </a:lnTo>
                <a:lnTo>
                  <a:pt x="281253" y="32587"/>
                </a:lnTo>
                <a:close/>
                <a:moveTo>
                  <a:pt x="0" y="0"/>
                </a:moveTo>
                <a:lnTo>
                  <a:pt x="0" y="48833"/>
                </a:lnTo>
                <a:lnTo>
                  <a:pt x="285022" y="48833"/>
                </a:lnTo>
                <a:lnTo>
                  <a:pt x="285022" y="0"/>
                </a:lnTo>
                <a:close/>
              </a:path>
            </a:pathLst>
          </a:custGeom>
          <a:gradFill>
            <a:gsLst>
              <a:gs pos="0">
                <a:srgbClr val="191919"/>
              </a:gs>
              <a:gs pos="50000">
                <a:srgbClr val="232323"/>
              </a:gs>
              <a:gs pos="100000">
                <a:srgbClr val="191919"/>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8373628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Locked Slides - Dark - 7">
  <p:cSld name="Locked Slides - Dark - 7">
    <p:spTree>
      <p:nvGrpSpPr>
        <p:cNvPr id="1" name="Shape 2290"/>
        <p:cNvGrpSpPr/>
        <p:nvPr/>
      </p:nvGrpSpPr>
      <p:grpSpPr>
        <a:xfrm>
          <a:off x="0" y="0"/>
          <a:ext cx="0" cy="0"/>
          <a:chOff x="0" y="0"/>
          <a:chExt cx="0" cy="0"/>
        </a:xfrm>
      </p:grpSpPr>
      <p:pic>
        <p:nvPicPr>
          <p:cNvPr id="2291" name="Google Shape;2291;p40"/>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40957742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Locked Slides - Dark - 8">
  <p:cSld name="Locked Slides - Dark - 8">
    <p:spTree>
      <p:nvGrpSpPr>
        <p:cNvPr id="1" name="Shape 2292"/>
        <p:cNvGrpSpPr/>
        <p:nvPr/>
      </p:nvGrpSpPr>
      <p:grpSpPr>
        <a:xfrm>
          <a:off x="0" y="0"/>
          <a:ext cx="0" cy="0"/>
          <a:chOff x="0" y="0"/>
          <a:chExt cx="0" cy="0"/>
        </a:xfrm>
      </p:grpSpPr>
      <p:pic>
        <p:nvPicPr>
          <p:cNvPr id="2293" name="Google Shape;2293;p41"/>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412607151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Locked Slides - Dark - 9">
  <p:cSld name="Locked Slides - Dark - 9">
    <p:spTree>
      <p:nvGrpSpPr>
        <p:cNvPr id="1" name="Shape 2294"/>
        <p:cNvGrpSpPr/>
        <p:nvPr/>
      </p:nvGrpSpPr>
      <p:grpSpPr>
        <a:xfrm>
          <a:off x="0" y="0"/>
          <a:ext cx="0" cy="0"/>
          <a:chOff x="0" y="0"/>
          <a:chExt cx="0" cy="0"/>
        </a:xfrm>
      </p:grpSpPr>
      <p:pic>
        <p:nvPicPr>
          <p:cNvPr id="2295" name="Google Shape;2295;p42"/>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3717402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Image Alt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4B5E2F-5449-5163-A846-6493EF34921E}"/>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0C454683-3A3B-B8C2-6ACC-CBB4B991362C}"/>
              </a:ext>
            </a:extLst>
          </p:cNvPr>
          <p:cNvPicPr>
            <a:picLocks noChangeAspect="1"/>
          </p:cNvPicPr>
          <p:nvPr userDrawn="1"/>
        </p:nvPicPr>
        <p:blipFill>
          <a:blip r:embed="rId2"/>
          <a:srcRect/>
          <a:stretch/>
        </p:blipFill>
        <p:spPr>
          <a:xfrm>
            <a:off x="907112" y="5488305"/>
            <a:ext cx="2175309" cy="731520"/>
          </a:xfrm>
          <a:prstGeom prst="rect">
            <a:avLst/>
          </a:prstGeom>
        </p:spPr>
      </p:pic>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5593264" cy="2781301"/>
          </a:xfrm>
        </p:spPr>
        <p:txBody>
          <a:bodyPr anchor="b">
            <a:normAutofit/>
          </a:bodyPr>
          <a:lstStyle>
            <a:lvl1pPr algn="l">
              <a:defRPr sz="6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5559810" cy="1371600"/>
          </a:xfrm>
        </p:spPr>
        <p:txBody>
          <a:bodyPr>
            <a:normAutofit/>
          </a:bodyPr>
          <a:lstStyle>
            <a:lvl1pPr marL="0" indent="0" algn="l">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8" name="Picture Placeholder 17">
            <a:extLst>
              <a:ext uri="{FF2B5EF4-FFF2-40B4-BE49-F238E27FC236}">
                <a16:creationId xmlns:a16="http://schemas.microsoft.com/office/drawing/2014/main" id="{04AC3997-8EE3-A002-0F0E-0D1A7D35426F}"/>
              </a:ext>
            </a:extLst>
          </p:cNvPr>
          <p:cNvSpPr>
            <a:spLocks noGrp="1"/>
          </p:cNvSpPr>
          <p:nvPr>
            <p:ph type="pic" sz="quarter" idx="10"/>
          </p:nvPr>
        </p:nvSpPr>
        <p:spPr>
          <a:xfrm>
            <a:off x="6400182" y="-69687"/>
            <a:ext cx="5880916" cy="6989420"/>
          </a:xfrm>
          <a:custGeom>
            <a:avLst/>
            <a:gdLst>
              <a:gd name="connsiteX0" fmla="*/ 1088881 w 5123935"/>
              <a:gd name="connsiteY0" fmla="*/ 0 h 6981466"/>
              <a:gd name="connsiteX1" fmla="*/ 5123935 w 5123935"/>
              <a:gd name="connsiteY1" fmla="*/ 0 h 6981466"/>
              <a:gd name="connsiteX2" fmla="*/ 5123935 w 5123935"/>
              <a:gd name="connsiteY2" fmla="*/ 6981466 h 6981466"/>
              <a:gd name="connsiteX3" fmla="*/ 1088881 w 5123935"/>
              <a:gd name="connsiteY3" fmla="*/ 6981466 h 6981466"/>
              <a:gd name="connsiteX4" fmla="*/ 1049246 w 5123935"/>
              <a:gd name="connsiteY4" fmla="*/ 6925729 h 6981466"/>
              <a:gd name="connsiteX5" fmla="*/ 0 w 5123935"/>
              <a:gd name="connsiteY5" fmla="*/ 3490733 h 6981466"/>
              <a:gd name="connsiteX6" fmla="*/ 1049246 w 5123935"/>
              <a:gd name="connsiteY6" fmla="*/ 55737 h 6981466"/>
              <a:gd name="connsiteX0" fmla="*/ 1088881 w 5530335"/>
              <a:gd name="connsiteY0" fmla="*/ 10160 h 6991626"/>
              <a:gd name="connsiteX1" fmla="*/ 5530335 w 5530335"/>
              <a:gd name="connsiteY1" fmla="*/ 0 h 6991626"/>
              <a:gd name="connsiteX2" fmla="*/ 5123935 w 5530335"/>
              <a:gd name="connsiteY2" fmla="*/ 6991626 h 6991626"/>
              <a:gd name="connsiteX3" fmla="*/ 1088881 w 5530335"/>
              <a:gd name="connsiteY3" fmla="*/ 6991626 h 6991626"/>
              <a:gd name="connsiteX4" fmla="*/ 1049246 w 5530335"/>
              <a:gd name="connsiteY4" fmla="*/ 6935889 h 6991626"/>
              <a:gd name="connsiteX5" fmla="*/ 0 w 5530335"/>
              <a:gd name="connsiteY5" fmla="*/ 3500893 h 6991626"/>
              <a:gd name="connsiteX6" fmla="*/ 1049246 w 5530335"/>
              <a:gd name="connsiteY6" fmla="*/ 65897 h 6991626"/>
              <a:gd name="connsiteX7" fmla="*/ 1088881 w 5530335"/>
              <a:gd name="connsiteY7" fmla="*/ 10160 h 6991626"/>
              <a:gd name="connsiteX0" fmla="*/ 1088881 w 5652255"/>
              <a:gd name="connsiteY0" fmla="*/ 0 h 6981466"/>
              <a:gd name="connsiteX1" fmla="*/ 5652255 w 5652255"/>
              <a:gd name="connsiteY1" fmla="*/ 10160 h 6981466"/>
              <a:gd name="connsiteX2" fmla="*/ 5123935 w 5652255"/>
              <a:gd name="connsiteY2" fmla="*/ 6981466 h 6981466"/>
              <a:gd name="connsiteX3" fmla="*/ 1088881 w 5652255"/>
              <a:gd name="connsiteY3" fmla="*/ 6981466 h 6981466"/>
              <a:gd name="connsiteX4" fmla="*/ 1049246 w 5652255"/>
              <a:gd name="connsiteY4" fmla="*/ 6925729 h 6981466"/>
              <a:gd name="connsiteX5" fmla="*/ 0 w 5652255"/>
              <a:gd name="connsiteY5" fmla="*/ 3490733 h 6981466"/>
              <a:gd name="connsiteX6" fmla="*/ 1049246 w 5652255"/>
              <a:gd name="connsiteY6" fmla="*/ 55737 h 6981466"/>
              <a:gd name="connsiteX7" fmla="*/ 1088881 w 5652255"/>
              <a:gd name="connsiteY7" fmla="*/ 0 h 6981466"/>
              <a:gd name="connsiteX0" fmla="*/ 1088881 w 5652255"/>
              <a:gd name="connsiteY0" fmla="*/ 20320 h 7001786"/>
              <a:gd name="connsiteX1" fmla="*/ 5652255 w 5652255"/>
              <a:gd name="connsiteY1" fmla="*/ 0 h 7001786"/>
              <a:gd name="connsiteX2" fmla="*/ 5123935 w 5652255"/>
              <a:gd name="connsiteY2" fmla="*/ 7001786 h 7001786"/>
              <a:gd name="connsiteX3" fmla="*/ 1088881 w 5652255"/>
              <a:gd name="connsiteY3" fmla="*/ 7001786 h 7001786"/>
              <a:gd name="connsiteX4" fmla="*/ 1049246 w 5652255"/>
              <a:gd name="connsiteY4" fmla="*/ 6946049 h 7001786"/>
              <a:gd name="connsiteX5" fmla="*/ 0 w 5652255"/>
              <a:gd name="connsiteY5" fmla="*/ 3511053 h 7001786"/>
              <a:gd name="connsiteX6" fmla="*/ 1049246 w 5652255"/>
              <a:gd name="connsiteY6" fmla="*/ 76057 h 7001786"/>
              <a:gd name="connsiteX7" fmla="*/ 1088881 w 5652255"/>
              <a:gd name="connsiteY7" fmla="*/ 20320 h 7001786"/>
              <a:gd name="connsiteX0" fmla="*/ 1088881 w 5652255"/>
              <a:gd name="connsiteY0" fmla="*/ 0 h 6981466"/>
              <a:gd name="connsiteX1" fmla="*/ 5652255 w 5652255"/>
              <a:gd name="connsiteY1" fmla="*/ 8617 h 6981466"/>
              <a:gd name="connsiteX2" fmla="*/ 5123935 w 5652255"/>
              <a:gd name="connsiteY2" fmla="*/ 6981466 h 6981466"/>
              <a:gd name="connsiteX3" fmla="*/ 1088881 w 5652255"/>
              <a:gd name="connsiteY3" fmla="*/ 6981466 h 6981466"/>
              <a:gd name="connsiteX4" fmla="*/ 1049246 w 5652255"/>
              <a:gd name="connsiteY4" fmla="*/ 6925729 h 6981466"/>
              <a:gd name="connsiteX5" fmla="*/ 0 w 5652255"/>
              <a:gd name="connsiteY5" fmla="*/ 3490733 h 6981466"/>
              <a:gd name="connsiteX6" fmla="*/ 1049246 w 5652255"/>
              <a:gd name="connsiteY6" fmla="*/ 55737 h 6981466"/>
              <a:gd name="connsiteX7" fmla="*/ 1088881 w 5652255"/>
              <a:gd name="connsiteY7" fmla="*/ 0 h 6981466"/>
              <a:gd name="connsiteX0" fmla="*/ 1088881 w 5640680"/>
              <a:gd name="connsiteY0" fmla="*/ 14533 h 6995999"/>
              <a:gd name="connsiteX1" fmla="*/ 5640680 w 5640680"/>
              <a:gd name="connsiteY1" fmla="*/ 0 h 6995999"/>
              <a:gd name="connsiteX2" fmla="*/ 5123935 w 5640680"/>
              <a:gd name="connsiteY2" fmla="*/ 6995999 h 6995999"/>
              <a:gd name="connsiteX3" fmla="*/ 1088881 w 5640680"/>
              <a:gd name="connsiteY3" fmla="*/ 6995999 h 6995999"/>
              <a:gd name="connsiteX4" fmla="*/ 1049246 w 5640680"/>
              <a:gd name="connsiteY4" fmla="*/ 6940262 h 6995999"/>
              <a:gd name="connsiteX5" fmla="*/ 0 w 5640680"/>
              <a:gd name="connsiteY5" fmla="*/ 3505266 h 6995999"/>
              <a:gd name="connsiteX6" fmla="*/ 1049246 w 5640680"/>
              <a:gd name="connsiteY6" fmla="*/ 70270 h 6995999"/>
              <a:gd name="connsiteX7" fmla="*/ 1088881 w 5640680"/>
              <a:gd name="connsiteY7" fmla="*/ 14533 h 6995999"/>
              <a:gd name="connsiteX0" fmla="*/ 1088881 w 5652254"/>
              <a:gd name="connsiteY0" fmla="*/ 0 h 6981466"/>
              <a:gd name="connsiteX1" fmla="*/ 5652254 w 5652254"/>
              <a:gd name="connsiteY1" fmla="*/ 14404 h 6981466"/>
              <a:gd name="connsiteX2" fmla="*/ 5123935 w 5652254"/>
              <a:gd name="connsiteY2" fmla="*/ 6981466 h 6981466"/>
              <a:gd name="connsiteX3" fmla="*/ 1088881 w 5652254"/>
              <a:gd name="connsiteY3" fmla="*/ 6981466 h 6981466"/>
              <a:gd name="connsiteX4" fmla="*/ 1049246 w 5652254"/>
              <a:gd name="connsiteY4" fmla="*/ 6925729 h 6981466"/>
              <a:gd name="connsiteX5" fmla="*/ 0 w 5652254"/>
              <a:gd name="connsiteY5" fmla="*/ 3490733 h 6981466"/>
              <a:gd name="connsiteX6" fmla="*/ 1049246 w 5652254"/>
              <a:gd name="connsiteY6" fmla="*/ 55737 h 6981466"/>
              <a:gd name="connsiteX7" fmla="*/ 1088881 w 5652254"/>
              <a:gd name="connsiteY7" fmla="*/ 0 h 6981466"/>
              <a:gd name="connsiteX0" fmla="*/ 1088881 w 5663829"/>
              <a:gd name="connsiteY0" fmla="*/ 14532 h 6995998"/>
              <a:gd name="connsiteX1" fmla="*/ 5663829 w 5663829"/>
              <a:gd name="connsiteY1" fmla="*/ 0 h 6995998"/>
              <a:gd name="connsiteX2" fmla="*/ 5123935 w 5663829"/>
              <a:gd name="connsiteY2" fmla="*/ 6995998 h 6995998"/>
              <a:gd name="connsiteX3" fmla="*/ 1088881 w 5663829"/>
              <a:gd name="connsiteY3" fmla="*/ 6995998 h 6995998"/>
              <a:gd name="connsiteX4" fmla="*/ 1049246 w 5663829"/>
              <a:gd name="connsiteY4" fmla="*/ 6940261 h 6995998"/>
              <a:gd name="connsiteX5" fmla="*/ 0 w 5663829"/>
              <a:gd name="connsiteY5" fmla="*/ 3505265 h 6995998"/>
              <a:gd name="connsiteX6" fmla="*/ 1049246 w 5663829"/>
              <a:gd name="connsiteY6" fmla="*/ 70269 h 6995998"/>
              <a:gd name="connsiteX7" fmla="*/ 1088881 w 5663829"/>
              <a:gd name="connsiteY7" fmla="*/ 14532 h 6995998"/>
              <a:gd name="connsiteX0" fmla="*/ 1088881 w 5663829"/>
              <a:gd name="connsiteY0" fmla="*/ 14532 h 6995998"/>
              <a:gd name="connsiteX1" fmla="*/ 5663829 w 5663829"/>
              <a:gd name="connsiteY1" fmla="*/ 0 h 6995998"/>
              <a:gd name="connsiteX2" fmla="*/ 5662158 w 5663829"/>
              <a:gd name="connsiteY2" fmla="*/ 6995998 h 6995998"/>
              <a:gd name="connsiteX3" fmla="*/ 1088881 w 5663829"/>
              <a:gd name="connsiteY3" fmla="*/ 6995998 h 6995998"/>
              <a:gd name="connsiteX4" fmla="*/ 1049246 w 5663829"/>
              <a:gd name="connsiteY4" fmla="*/ 6940261 h 6995998"/>
              <a:gd name="connsiteX5" fmla="*/ 0 w 5663829"/>
              <a:gd name="connsiteY5" fmla="*/ 3505265 h 6995998"/>
              <a:gd name="connsiteX6" fmla="*/ 1049246 w 5663829"/>
              <a:gd name="connsiteY6" fmla="*/ 70269 h 6995998"/>
              <a:gd name="connsiteX7" fmla="*/ 1088881 w 5663829"/>
              <a:gd name="connsiteY7" fmla="*/ 14532 h 6995998"/>
              <a:gd name="connsiteX0" fmla="*/ 1088881 w 5854603"/>
              <a:gd name="connsiteY0" fmla="*/ 0 h 6981466"/>
              <a:gd name="connsiteX1" fmla="*/ 5854603 w 5854603"/>
              <a:gd name="connsiteY1" fmla="*/ 11781 h 6981466"/>
              <a:gd name="connsiteX2" fmla="*/ 5662158 w 5854603"/>
              <a:gd name="connsiteY2" fmla="*/ 6981466 h 6981466"/>
              <a:gd name="connsiteX3" fmla="*/ 1088881 w 5854603"/>
              <a:gd name="connsiteY3" fmla="*/ 6981466 h 6981466"/>
              <a:gd name="connsiteX4" fmla="*/ 1049246 w 5854603"/>
              <a:gd name="connsiteY4" fmla="*/ 6925729 h 6981466"/>
              <a:gd name="connsiteX5" fmla="*/ 0 w 5854603"/>
              <a:gd name="connsiteY5" fmla="*/ 3490733 h 6981466"/>
              <a:gd name="connsiteX6" fmla="*/ 1049246 w 5854603"/>
              <a:gd name="connsiteY6" fmla="*/ 55737 h 6981466"/>
              <a:gd name="connsiteX7" fmla="*/ 1088881 w 5854603"/>
              <a:gd name="connsiteY7" fmla="*/ 0 h 6981466"/>
              <a:gd name="connsiteX0" fmla="*/ 1088881 w 5854603"/>
              <a:gd name="connsiteY0" fmla="*/ 34268 h 7015734"/>
              <a:gd name="connsiteX1" fmla="*/ 5854603 w 5854603"/>
              <a:gd name="connsiteY1" fmla="*/ 0 h 7015734"/>
              <a:gd name="connsiteX2" fmla="*/ 5662158 w 5854603"/>
              <a:gd name="connsiteY2" fmla="*/ 7015734 h 7015734"/>
              <a:gd name="connsiteX3" fmla="*/ 1088881 w 5854603"/>
              <a:gd name="connsiteY3" fmla="*/ 7015734 h 7015734"/>
              <a:gd name="connsiteX4" fmla="*/ 1049246 w 5854603"/>
              <a:gd name="connsiteY4" fmla="*/ 6959997 h 7015734"/>
              <a:gd name="connsiteX5" fmla="*/ 0 w 5854603"/>
              <a:gd name="connsiteY5" fmla="*/ 3525001 h 7015734"/>
              <a:gd name="connsiteX6" fmla="*/ 1049246 w 5854603"/>
              <a:gd name="connsiteY6" fmla="*/ 90005 h 7015734"/>
              <a:gd name="connsiteX7" fmla="*/ 1088881 w 5854603"/>
              <a:gd name="connsiteY7" fmla="*/ 34268 h 7015734"/>
              <a:gd name="connsiteX0" fmla="*/ 1088881 w 5894073"/>
              <a:gd name="connsiteY0" fmla="*/ 1376 h 6982842"/>
              <a:gd name="connsiteX1" fmla="*/ 5894073 w 5894073"/>
              <a:gd name="connsiteY1" fmla="*/ 0 h 6982842"/>
              <a:gd name="connsiteX2" fmla="*/ 5662158 w 5894073"/>
              <a:gd name="connsiteY2" fmla="*/ 6982842 h 6982842"/>
              <a:gd name="connsiteX3" fmla="*/ 1088881 w 5894073"/>
              <a:gd name="connsiteY3" fmla="*/ 6982842 h 6982842"/>
              <a:gd name="connsiteX4" fmla="*/ 1049246 w 5894073"/>
              <a:gd name="connsiteY4" fmla="*/ 6927105 h 6982842"/>
              <a:gd name="connsiteX5" fmla="*/ 0 w 5894073"/>
              <a:gd name="connsiteY5" fmla="*/ 3492109 h 6982842"/>
              <a:gd name="connsiteX6" fmla="*/ 1049246 w 5894073"/>
              <a:gd name="connsiteY6" fmla="*/ 57113 h 6982842"/>
              <a:gd name="connsiteX7" fmla="*/ 1088881 w 5894073"/>
              <a:gd name="connsiteY7" fmla="*/ 1376 h 6982842"/>
              <a:gd name="connsiteX0" fmla="*/ 1088881 w 5894073"/>
              <a:gd name="connsiteY0" fmla="*/ 1376 h 6982842"/>
              <a:gd name="connsiteX1" fmla="*/ 5894073 w 5894073"/>
              <a:gd name="connsiteY1" fmla="*/ 0 h 6982842"/>
              <a:gd name="connsiteX2" fmla="*/ 5866089 w 5894073"/>
              <a:gd name="connsiteY2" fmla="*/ 6982842 h 6982842"/>
              <a:gd name="connsiteX3" fmla="*/ 1088881 w 5894073"/>
              <a:gd name="connsiteY3" fmla="*/ 6982842 h 6982842"/>
              <a:gd name="connsiteX4" fmla="*/ 1049246 w 5894073"/>
              <a:gd name="connsiteY4" fmla="*/ 6927105 h 6982842"/>
              <a:gd name="connsiteX5" fmla="*/ 0 w 5894073"/>
              <a:gd name="connsiteY5" fmla="*/ 3492109 h 6982842"/>
              <a:gd name="connsiteX6" fmla="*/ 1049246 w 5894073"/>
              <a:gd name="connsiteY6" fmla="*/ 57113 h 6982842"/>
              <a:gd name="connsiteX7" fmla="*/ 1088881 w 5894073"/>
              <a:gd name="connsiteY7" fmla="*/ 1376 h 6982842"/>
              <a:gd name="connsiteX0" fmla="*/ 1088881 w 5880916"/>
              <a:gd name="connsiteY0" fmla="*/ 7954 h 6989420"/>
              <a:gd name="connsiteX1" fmla="*/ 5880916 w 5880916"/>
              <a:gd name="connsiteY1" fmla="*/ 0 h 6989420"/>
              <a:gd name="connsiteX2" fmla="*/ 5866089 w 5880916"/>
              <a:gd name="connsiteY2" fmla="*/ 6989420 h 6989420"/>
              <a:gd name="connsiteX3" fmla="*/ 1088881 w 5880916"/>
              <a:gd name="connsiteY3" fmla="*/ 6989420 h 6989420"/>
              <a:gd name="connsiteX4" fmla="*/ 1049246 w 5880916"/>
              <a:gd name="connsiteY4" fmla="*/ 6933683 h 6989420"/>
              <a:gd name="connsiteX5" fmla="*/ 0 w 5880916"/>
              <a:gd name="connsiteY5" fmla="*/ 3498687 h 6989420"/>
              <a:gd name="connsiteX6" fmla="*/ 1049246 w 5880916"/>
              <a:gd name="connsiteY6" fmla="*/ 63691 h 6989420"/>
              <a:gd name="connsiteX7" fmla="*/ 1088881 w 5880916"/>
              <a:gd name="connsiteY7" fmla="*/ 7954 h 69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80916" h="6989420">
                <a:moveTo>
                  <a:pt x="1088881" y="7954"/>
                </a:moveTo>
                <a:lnTo>
                  <a:pt x="5880916" y="0"/>
                </a:lnTo>
                <a:cubicBezTo>
                  <a:pt x="5875974" y="2329807"/>
                  <a:pt x="5871031" y="4659613"/>
                  <a:pt x="5866089" y="6989420"/>
                </a:cubicBezTo>
                <a:lnTo>
                  <a:pt x="1088881" y="6989420"/>
                </a:lnTo>
                <a:lnTo>
                  <a:pt x="1049246" y="6933683"/>
                </a:lnTo>
                <a:cubicBezTo>
                  <a:pt x="386807" y="5953144"/>
                  <a:pt x="0" y="4771087"/>
                  <a:pt x="0" y="3498687"/>
                </a:cubicBezTo>
                <a:cubicBezTo>
                  <a:pt x="0" y="2226287"/>
                  <a:pt x="386807" y="1044231"/>
                  <a:pt x="1049246" y="63691"/>
                </a:cubicBezTo>
                <a:lnTo>
                  <a:pt x="1088881" y="7954"/>
                </a:lnTo>
                <a:close/>
              </a:path>
            </a:pathLst>
          </a:custGeom>
          <a:ln w="63500">
            <a:solidFill>
              <a:schemeClr val="accent3"/>
            </a:solidFill>
          </a:ln>
        </p:spPr>
        <p:txBody>
          <a:bodyPr wrap="square">
            <a:noAutofit/>
          </a:bodyPr>
          <a:lstStyle/>
          <a:p>
            <a:endParaRPr lang="en-US"/>
          </a:p>
        </p:txBody>
      </p:sp>
    </p:spTree>
    <p:extLst>
      <p:ext uri="{BB962C8B-B14F-4D97-AF65-F5344CB8AC3E}">
        <p14:creationId xmlns:p14="http://schemas.microsoft.com/office/powerpoint/2010/main" val="8470177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Locked Slides - Dark - 10">
  <p:cSld name="Locked Slides - Dark - 10">
    <p:spTree>
      <p:nvGrpSpPr>
        <p:cNvPr id="1" name="Shape 2296"/>
        <p:cNvGrpSpPr/>
        <p:nvPr/>
      </p:nvGrpSpPr>
      <p:grpSpPr>
        <a:xfrm>
          <a:off x="0" y="0"/>
          <a:ext cx="0" cy="0"/>
          <a:chOff x="0" y="0"/>
          <a:chExt cx="0" cy="0"/>
        </a:xfrm>
      </p:grpSpPr>
      <p:pic>
        <p:nvPicPr>
          <p:cNvPr id="2297" name="Google Shape;2297;p43"/>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89678016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Locked Slides - Dark - 11">
  <p:cSld name="Locked Slides - Dark - 11">
    <p:spTree>
      <p:nvGrpSpPr>
        <p:cNvPr id="1" name="Shape 2298"/>
        <p:cNvGrpSpPr/>
        <p:nvPr/>
      </p:nvGrpSpPr>
      <p:grpSpPr>
        <a:xfrm>
          <a:off x="0" y="0"/>
          <a:ext cx="0" cy="0"/>
          <a:chOff x="0" y="0"/>
          <a:chExt cx="0" cy="0"/>
        </a:xfrm>
      </p:grpSpPr>
      <p:pic>
        <p:nvPicPr>
          <p:cNvPr id="2299" name="Google Shape;2299;p44"/>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22591634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Locked Slides - Dark - 12">
  <p:cSld name="Locked Slides - Dark - 12">
    <p:spTree>
      <p:nvGrpSpPr>
        <p:cNvPr id="1" name="Shape 2300"/>
        <p:cNvGrpSpPr/>
        <p:nvPr/>
      </p:nvGrpSpPr>
      <p:grpSpPr>
        <a:xfrm>
          <a:off x="0" y="0"/>
          <a:ext cx="0" cy="0"/>
          <a:chOff x="0" y="0"/>
          <a:chExt cx="0" cy="0"/>
        </a:xfrm>
      </p:grpSpPr>
      <p:pic>
        <p:nvPicPr>
          <p:cNvPr id="2301" name="Google Shape;2301;p45"/>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20470152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Locked Slides - Dark - 13">
  <p:cSld name="Locked Slides - Dark - 13">
    <p:spTree>
      <p:nvGrpSpPr>
        <p:cNvPr id="1" name="Shape 2302"/>
        <p:cNvGrpSpPr/>
        <p:nvPr/>
      </p:nvGrpSpPr>
      <p:grpSpPr>
        <a:xfrm>
          <a:off x="0" y="0"/>
          <a:ext cx="0" cy="0"/>
          <a:chOff x="0" y="0"/>
          <a:chExt cx="0" cy="0"/>
        </a:xfrm>
      </p:grpSpPr>
      <p:pic>
        <p:nvPicPr>
          <p:cNvPr id="2303" name="Google Shape;2303;p46"/>
          <p:cNvPicPr preferRelativeResize="0"/>
          <p:nvPr/>
        </p:nvPicPr>
        <p:blipFill rotWithShape="1">
          <a:blip r:embed="rId2">
            <a:alphaModFix/>
          </a:blip>
          <a:srcRect/>
          <a:stretch/>
        </p:blipFill>
        <p:spPr>
          <a:xfrm>
            <a:off x="1" y="13"/>
            <a:ext cx="12192004" cy="6857987"/>
          </a:xfrm>
          <a:prstGeom prst="rect">
            <a:avLst/>
          </a:prstGeom>
          <a:noFill/>
          <a:ln>
            <a:noFill/>
          </a:ln>
        </p:spPr>
      </p:pic>
      <p:grpSp>
        <p:nvGrpSpPr>
          <p:cNvPr id="2304" name="Google Shape;2304;p46"/>
          <p:cNvGrpSpPr/>
          <p:nvPr/>
        </p:nvGrpSpPr>
        <p:grpSpPr>
          <a:xfrm>
            <a:off x="8312662" y="66"/>
            <a:ext cx="3879444" cy="6858091"/>
            <a:chOff x="6234496" y="50"/>
            <a:chExt cx="2909583" cy="5143568"/>
          </a:xfrm>
        </p:grpSpPr>
        <p:sp>
          <p:nvSpPr>
            <p:cNvPr id="2305" name="Google Shape;2305;p46"/>
            <p:cNvSpPr/>
            <p:nvPr/>
          </p:nvSpPr>
          <p:spPr>
            <a:xfrm rot="10800000">
              <a:off x="8632825" y="3082100"/>
              <a:ext cx="496800" cy="5172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p>
          </p:txBody>
        </p:sp>
        <p:pic>
          <p:nvPicPr>
            <p:cNvPr id="2306" name="Google Shape;2306;p46"/>
            <p:cNvPicPr preferRelativeResize="0"/>
            <p:nvPr/>
          </p:nvPicPr>
          <p:blipFill rotWithShape="1">
            <a:blip r:embed="rId3">
              <a:alphaModFix/>
            </a:blip>
            <a:srcRect l="67198" t="11254" r="4672" b="-14315"/>
            <a:stretch/>
          </p:blipFill>
          <p:spPr>
            <a:xfrm>
              <a:off x="6265850" y="99264"/>
              <a:ext cx="2852204" cy="4959769"/>
            </a:xfrm>
            <a:prstGeom prst="rect">
              <a:avLst/>
            </a:prstGeom>
            <a:noFill/>
            <a:ln>
              <a:noFill/>
            </a:ln>
          </p:spPr>
        </p:pic>
        <p:sp>
          <p:nvSpPr>
            <p:cNvPr id="2307" name="Google Shape;2307;p46"/>
            <p:cNvSpPr/>
            <p:nvPr/>
          </p:nvSpPr>
          <p:spPr>
            <a:xfrm rot="10800000">
              <a:off x="8639150" y="3083150"/>
              <a:ext cx="502200" cy="5079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p>
          </p:txBody>
        </p:sp>
        <p:sp>
          <p:nvSpPr>
            <p:cNvPr id="2308" name="Google Shape;2308;p46"/>
            <p:cNvSpPr/>
            <p:nvPr/>
          </p:nvSpPr>
          <p:spPr>
            <a:xfrm rot="10800000">
              <a:off x="6251550" y="3073850"/>
              <a:ext cx="720900" cy="5172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p>
          </p:txBody>
        </p:sp>
        <p:sp>
          <p:nvSpPr>
            <p:cNvPr id="2309" name="Google Shape;2309;p46"/>
            <p:cNvSpPr/>
            <p:nvPr/>
          </p:nvSpPr>
          <p:spPr>
            <a:xfrm rot="10800000">
              <a:off x="6251525" y="4098800"/>
              <a:ext cx="954900" cy="5172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p>
          </p:txBody>
        </p:sp>
        <p:sp>
          <p:nvSpPr>
            <p:cNvPr id="2310" name="Google Shape;2310;p46"/>
            <p:cNvSpPr/>
            <p:nvPr/>
          </p:nvSpPr>
          <p:spPr>
            <a:xfrm>
              <a:off x="8411625" y="1049250"/>
              <a:ext cx="721500" cy="504600"/>
            </a:xfrm>
            <a:prstGeom prst="rect">
              <a:avLst/>
            </a:prstGeom>
            <a:gradFill>
              <a:gsLst>
                <a:gs pos="0">
                  <a:srgbClr val="000000"/>
                </a:gs>
                <a:gs pos="100000">
                  <a:srgbClr val="83A00A"/>
                </a:gs>
              </a:gsLst>
              <a:lin ang="10800025"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p>
          </p:txBody>
        </p:sp>
        <p:sp>
          <p:nvSpPr>
            <p:cNvPr id="2311" name="Google Shape;2311;p46"/>
            <p:cNvSpPr/>
            <p:nvPr/>
          </p:nvSpPr>
          <p:spPr>
            <a:xfrm>
              <a:off x="8887150" y="537800"/>
              <a:ext cx="238800" cy="5046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p>
          </p:txBody>
        </p:sp>
        <p:sp>
          <p:nvSpPr>
            <p:cNvPr id="2312" name="Google Shape;2312;p46"/>
            <p:cNvSpPr/>
            <p:nvPr/>
          </p:nvSpPr>
          <p:spPr>
            <a:xfrm rot="10800000">
              <a:off x="6251500" y="1046100"/>
              <a:ext cx="238800" cy="5172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p>
          </p:txBody>
        </p:sp>
        <p:sp>
          <p:nvSpPr>
            <p:cNvPr id="2313" name="Google Shape;2313;p46"/>
            <p:cNvSpPr/>
            <p:nvPr/>
          </p:nvSpPr>
          <p:spPr>
            <a:xfrm rot="10800000">
              <a:off x="6251575" y="4612850"/>
              <a:ext cx="1199100" cy="5172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p>
          </p:txBody>
        </p:sp>
        <p:sp>
          <p:nvSpPr>
            <p:cNvPr id="2314" name="Google Shape;2314;p46"/>
            <p:cNvSpPr/>
            <p:nvPr/>
          </p:nvSpPr>
          <p:spPr>
            <a:xfrm rot="10800000">
              <a:off x="6251525" y="531425"/>
              <a:ext cx="470400" cy="5172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p>
          </p:txBody>
        </p:sp>
        <p:sp>
          <p:nvSpPr>
            <p:cNvPr id="2315" name="Google Shape;2315;p46"/>
            <p:cNvSpPr/>
            <p:nvPr/>
          </p:nvSpPr>
          <p:spPr>
            <a:xfrm rot="10800000">
              <a:off x="6251575" y="20525"/>
              <a:ext cx="2874900" cy="5172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p>
          </p:txBody>
        </p:sp>
        <p:sp>
          <p:nvSpPr>
            <p:cNvPr id="2316" name="Google Shape;2316;p46"/>
            <p:cNvSpPr/>
            <p:nvPr/>
          </p:nvSpPr>
          <p:spPr>
            <a:xfrm>
              <a:off x="7218938" y="4101950"/>
              <a:ext cx="1907100" cy="510900"/>
            </a:xfrm>
            <a:prstGeom prst="rect">
              <a:avLst/>
            </a:prstGeom>
            <a:gradFill>
              <a:gsLst>
                <a:gs pos="0">
                  <a:srgbClr val="000000"/>
                </a:gs>
                <a:gs pos="100000">
                  <a:srgbClr val="83A00A"/>
                </a:gs>
              </a:gsLst>
              <a:lin ang="10800025"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p>
          </p:txBody>
        </p:sp>
        <p:sp>
          <p:nvSpPr>
            <p:cNvPr id="2317" name="Google Shape;2317;p46"/>
            <p:cNvSpPr/>
            <p:nvPr/>
          </p:nvSpPr>
          <p:spPr>
            <a:xfrm rot="10800000">
              <a:off x="7930850" y="3591050"/>
              <a:ext cx="1210500" cy="5172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p>
          </p:txBody>
        </p:sp>
        <p:sp>
          <p:nvSpPr>
            <p:cNvPr id="2318" name="Google Shape;2318;p46"/>
            <p:cNvSpPr/>
            <p:nvPr/>
          </p:nvSpPr>
          <p:spPr>
            <a:xfrm rot="10800000">
              <a:off x="6253225" y="3591050"/>
              <a:ext cx="954300" cy="517200"/>
            </a:xfrm>
            <a:prstGeom prst="rect">
              <a:avLst/>
            </a:prstGeom>
            <a:gradFill>
              <a:gsLst>
                <a:gs pos="0">
                  <a:srgbClr val="006DAE"/>
                </a:gs>
                <a:gs pos="100000">
                  <a:srgbClr val="000000"/>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p>
          </p:txBody>
        </p:sp>
        <p:sp>
          <p:nvSpPr>
            <p:cNvPr id="2319" name="Google Shape;2319;p46"/>
            <p:cNvSpPr/>
            <p:nvPr/>
          </p:nvSpPr>
          <p:spPr>
            <a:xfrm rot="10800000">
              <a:off x="7926225" y="4616000"/>
              <a:ext cx="1200000" cy="5109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p>
          </p:txBody>
        </p:sp>
        <p:sp>
          <p:nvSpPr>
            <p:cNvPr id="2320" name="Google Shape;2320;p46"/>
            <p:cNvSpPr/>
            <p:nvPr/>
          </p:nvSpPr>
          <p:spPr>
            <a:xfrm rot="10800000">
              <a:off x="6253325" y="4612850"/>
              <a:ext cx="1678500" cy="517200"/>
            </a:xfrm>
            <a:prstGeom prst="rect">
              <a:avLst/>
            </a:prstGeom>
            <a:gradFill>
              <a:gsLst>
                <a:gs pos="0">
                  <a:srgbClr val="006DAE"/>
                </a:gs>
                <a:gs pos="100000">
                  <a:srgbClr val="000000"/>
                </a:gs>
              </a:gsLst>
              <a:lin ang="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p>
          </p:txBody>
        </p:sp>
        <p:sp>
          <p:nvSpPr>
            <p:cNvPr id="2321" name="Google Shape;2321;p46"/>
            <p:cNvSpPr/>
            <p:nvPr/>
          </p:nvSpPr>
          <p:spPr>
            <a:xfrm>
              <a:off x="8887250" y="1554500"/>
              <a:ext cx="238800" cy="1527600"/>
            </a:xfrm>
            <a:prstGeom prst="rect">
              <a:avLst/>
            </a:prstGeom>
            <a:solidFill>
              <a:srgbClr val="00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67"/>
            </a:p>
          </p:txBody>
        </p:sp>
        <p:pic>
          <p:nvPicPr>
            <p:cNvPr id="2322" name="Google Shape;2322;p46"/>
            <p:cNvPicPr preferRelativeResize="0"/>
            <p:nvPr/>
          </p:nvPicPr>
          <p:blipFill rotWithShape="1">
            <a:blip r:embed="rId4">
              <a:alphaModFix/>
            </a:blip>
            <a:srcRect l="11925" r="11925"/>
            <a:stretch/>
          </p:blipFill>
          <p:spPr>
            <a:xfrm>
              <a:off x="7214525" y="19925"/>
              <a:ext cx="1911950" cy="516625"/>
            </a:xfrm>
            <a:prstGeom prst="rect">
              <a:avLst/>
            </a:prstGeom>
            <a:noFill/>
            <a:ln>
              <a:noFill/>
            </a:ln>
          </p:spPr>
        </p:pic>
        <p:sp>
          <p:nvSpPr>
            <p:cNvPr id="2323" name="Google Shape;2323;p46"/>
            <p:cNvSpPr/>
            <p:nvPr/>
          </p:nvSpPr>
          <p:spPr>
            <a:xfrm>
              <a:off x="6234496" y="50"/>
              <a:ext cx="2909583" cy="5143568"/>
            </a:xfrm>
            <a:custGeom>
              <a:avLst/>
              <a:gdLst/>
              <a:ahLst/>
              <a:cxnLst/>
              <a:rect l="l" t="t" r="r" b="b"/>
              <a:pathLst>
                <a:path w="117654" h="207989" extrusionOk="0">
                  <a:moveTo>
                    <a:pt x="9695" y="1602"/>
                  </a:moveTo>
                  <a:lnTo>
                    <a:pt x="9695" y="21115"/>
                  </a:lnTo>
                  <a:lnTo>
                    <a:pt x="7436" y="21115"/>
                  </a:lnTo>
                  <a:lnTo>
                    <a:pt x="7436" y="12776"/>
                  </a:lnTo>
                  <a:lnTo>
                    <a:pt x="6778" y="21115"/>
                  </a:lnTo>
                  <a:lnTo>
                    <a:pt x="4272" y="21115"/>
                  </a:lnTo>
                  <a:lnTo>
                    <a:pt x="3615" y="12776"/>
                  </a:lnTo>
                  <a:lnTo>
                    <a:pt x="3615" y="21115"/>
                  </a:lnTo>
                  <a:lnTo>
                    <a:pt x="1356" y="21115"/>
                  </a:lnTo>
                  <a:lnTo>
                    <a:pt x="1356" y="1602"/>
                  </a:lnTo>
                  <a:lnTo>
                    <a:pt x="4971" y="1602"/>
                  </a:lnTo>
                  <a:lnTo>
                    <a:pt x="5546" y="8216"/>
                  </a:lnTo>
                  <a:lnTo>
                    <a:pt x="6080" y="1602"/>
                  </a:lnTo>
                  <a:close/>
                  <a:moveTo>
                    <a:pt x="19390" y="1602"/>
                  </a:moveTo>
                  <a:lnTo>
                    <a:pt x="19390" y="21115"/>
                  </a:lnTo>
                  <a:lnTo>
                    <a:pt x="17172" y="21115"/>
                  </a:lnTo>
                  <a:lnTo>
                    <a:pt x="17172" y="12776"/>
                  </a:lnTo>
                  <a:lnTo>
                    <a:pt x="16473" y="21115"/>
                  </a:lnTo>
                  <a:lnTo>
                    <a:pt x="13967" y="21115"/>
                  </a:lnTo>
                  <a:lnTo>
                    <a:pt x="13310" y="12776"/>
                  </a:lnTo>
                  <a:lnTo>
                    <a:pt x="13310" y="21115"/>
                  </a:lnTo>
                  <a:lnTo>
                    <a:pt x="11051" y="21115"/>
                  </a:lnTo>
                  <a:lnTo>
                    <a:pt x="11051" y="1602"/>
                  </a:lnTo>
                  <a:lnTo>
                    <a:pt x="14707" y="1602"/>
                  </a:lnTo>
                  <a:lnTo>
                    <a:pt x="15241" y="8216"/>
                  </a:lnTo>
                  <a:lnTo>
                    <a:pt x="15775" y="1602"/>
                  </a:lnTo>
                  <a:close/>
                  <a:moveTo>
                    <a:pt x="29126" y="1602"/>
                  </a:moveTo>
                  <a:lnTo>
                    <a:pt x="29126" y="21115"/>
                  </a:lnTo>
                  <a:lnTo>
                    <a:pt x="26866" y="21115"/>
                  </a:lnTo>
                  <a:lnTo>
                    <a:pt x="26866" y="12776"/>
                  </a:lnTo>
                  <a:lnTo>
                    <a:pt x="26168" y="21115"/>
                  </a:lnTo>
                  <a:lnTo>
                    <a:pt x="23703" y="21115"/>
                  </a:lnTo>
                  <a:lnTo>
                    <a:pt x="23005" y="12776"/>
                  </a:lnTo>
                  <a:lnTo>
                    <a:pt x="23005" y="21115"/>
                  </a:lnTo>
                  <a:lnTo>
                    <a:pt x="20745" y="21115"/>
                  </a:lnTo>
                  <a:lnTo>
                    <a:pt x="20745" y="1602"/>
                  </a:lnTo>
                  <a:lnTo>
                    <a:pt x="24402" y="1602"/>
                  </a:lnTo>
                  <a:lnTo>
                    <a:pt x="24936" y="8216"/>
                  </a:lnTo>
                  <a:lnTo>
                    <a:pt x="25470" y="1602"/>
                  </a:lnTo>
                  <a:close/>
                  <a:moveTo>
                    <a:pt x="38821" y="1602"/>
                  </a:moveTo>
                  <a:lnTo>
                    <a:pt x="38821" y="21115"/>
                  </a:lnTo>
                  <a:lnTo>
                    <a:pt x="36561" y="21115"/>
                  </a:lnTo>
                  <a:lnTo>
                    <a:pt x="36561" y="12776"/>
                  </a:lnTo>
                  <a:lnTo>
                    <a:pt x="35863" y="21115"/>
                  </a:lnTo>
                  <a:lnTo>
                    <a:pt x="33398" y="21115"/>
                  </a:lnTo>
                  <a:lnTo>
                    <a:pt x="32700" y="12776"/>
                  </a:lnTo>
                  <a:lnTo>
                    <a:pt x="32700" y="21115"/>
                  </a:lnTo>
                  <a:lnTo>
                    <a:pt x="30440" y="21115"/>
                  </a:lnTo>
                  <a:lnTo>
                    <a:pt x="30440" y="1602"/>
                  </a:lnTo>
                  <a:lnTo>
                    <a:pt x="34097" y="1602"/>
                  </a:lnTo>
                  <a:lnTo>
                    <a:pt x="34631" y="8216"/>
                  </a:lnTo>
                  <a:lnTo>
                    <a:pt x="35165" y="1602"/>
                  </a:lnTo>
                  <a:close/>
                  <a:moveTo>
                    <a:pt x="48516" y="1602"/>
                  </a:moveTo>
                  <a:lnTo>
                    <a:pt x="48516" y="21115"/>
                  </a:lnTo>
                  <a:lnTo>
                    <a:pt x="46256" y="21115"/>
                  </a:lnTo>
                  <a:lnTo>
                    <a:pt x="46256" y="12776"/>
                  </a:lnTo>
                  <a:lnTo>
                    <a:pt x="45558" y="21115"/>
                  </a:lnTo>
                  <a:lnTo>
                    <a:pt x="43093" y="21115"/>
                  </a:lnTo>
                  <a:lnTo>
                    <a:pt x="42436" y="12776"/>
                  </a:lnTo>
                  <a:lnTo>
                    <a:pt x="42436" y="21115"/>
                  </a:lnTo>
                  <a:lnTo>
                    <a:pt x="40176" y="21115"/>
                  </a:lnTo>
                  <a:lnTo>
                    <a:pt x="40176" y="1602"/>
                  </a:lnTo>
                  <a:lnTo>
                    <a:pt x="43791" y="1602"/>
                  </a:lnTo>
                  <a:lnTo>
                    <a:pt x="44326" y="8216"/>
                  </a:lnTo>
                  <a:lnTo>
                    <a:pt x="44860" y="1602"/>
                  </a:lnTo>
                  <a:close/>
                  <a:moveTo>
                    <a:pt x="58211" y="1602"/>
                  </a:moveTo>
                  <a:lnTo>
                    <a:pt x="58211" y="21115"/>
                  </a:lnTo>
                  <a:lnTo>
                    <a:pt x="55951" y="21115"/>
                  </a:lnTo>
                  <a:lnTo>
                    <a:pt x="55951" y="12776"/>
                  </a:lnTo>
                  <a:lnTo>
                    <a:pt x="55294" y="21115"/>
                  </a:lnTo>
                  <a:lnTo>
                    <a:pt x="52788" y="21115"/>
                  </a:lnTo>
                  <a:lnTo>
                    <a:pt x="52131" y="12776"/>
                  </a:lnTo>
                  <a:lnTo>
                    <a:pt x="52131" y="21115"/>
                  </a:lnTo>
                  <a:lnTo>
                    <a:pt x="49871" y="21115"/>
                  </a:lnTo>
                  <a:lnTo>
                    <a:pt x="49871" y="1602"/>
                  </a:lnTo>
                  <a:lnTo>
                    <a:pt x="53486" y="1602"/>
                  </a:lnTo>
                  <a:lnTo>
                    <a:pt x="54020" y="8216"/>
                  </a:lnTo>
                  <a:lnTo>
                    <a:pt x="54596" y="1602"/>
                  </a:lnTo>
                  <a:close/>
                  <a:moveTo>
                    <a:pt x="67906" y="1602"/>
                  </a:moveTo>
                  <a:lnTo>
                    <a:pt x="67906" y="21115"/>
                  </a:lnTo>
                  <a:lnTo>
                    <a:pt x="65646" y="21115"/>
                  </a:lnTo>
                  <a:lnTo>
                    <a:pt x="65646" y="12776"/>
                  </a:lnTo>
                  <a:lnTo>
                    <a:pt x="64989" y="21115"/>
                  </a:lnTo>
                  <a:lnTo>
                    <a:pt x="62483" y="21115"/>
                  </a:lnTo>
                  <a:lnTo>
                    <a:pt x="61826" y="12776"/>
                  </a:lnTo>
                  <a:lnTo>
                    <a:pt x="61826" y="21115"/>
                  </a:lnTo>
                  <a:lnTo>
                    <a:pt x="59566" y="21115"/>
                  </a:lnTo>
                  <a:lnTo>
                    <a:pt x="59566" y="1602"/>
                  </a:lnTo>
                  <a:lnTo>
                    <a:pt x="63181" y="1602"/>
                  </a:lnTo>
                  <a:lnTo>
                    <a:pt x="63715" y="8216"/>
                  </a:lnTo>
                  <a:lnTo>
                    <a:pt x="64290" y="1602"/>
                  </a:lnTo>
                  <a:close/>
                  <a:moveTo>
                    <a:pt x="77600" y="1602"/>
                  </a:moveTo>
                  <a:lnTo>
                    <a:pt x="77600" y="21115"/>
                  </a:lnTo>
                  <a:lnTo>
                    <a:pt x="75341" y="21115"/>
                  </a:lnTo>
                  <a:lnTo>
                    <a:pt x="75341" y="12776"/>
                  </a:lnTo>
                  <a:lnTo>
                    <a:pt x="74684" y="21115"/>
                  </a:lnTo>
                  <a:lnTo>
                    <a:pt x="72178" y="21115"/>
                  </a:lnTo>
                  <a:lnTo>
                    <a:pt x="71521" y="12776"/>
                  </a:lnTo>
                  <a:lnTo>
                    <a:pt x="71521" y="21115"/>
                  </a:lnTo>
                  <a:lnTo>
                    <a:pt x="69261" y="21115"/>
                  </a:lnTo>
                  <a:lnTo>
                    <a:pt x="69261" y="1602"/>
                  </a:lnTo>
                  <a:lnTo>
                    <a:pt x="72876" y="1602"/>
                  </a:lnTo>
                  <a:lnTo>
                    <a:pt x="73451" y="8216"/>
                  </a:lnTo>
                  <a:lnTo>
                    <a:pt x="73985" y="1602"/>
                  </a:lnTo>
                  <a:close/>
                  <a:moveTo>
                    <a:pt x="87295" y="1602"/>
                  </a:moveTo>
                  <a:lnTo>
                    <a:pt x="87295" y="21115"/>
                  </a:lnTo>
                  <a:lnTo>
                    <a:pt x="85077" y="21115"/>
                  </a:lnTo>
                  <a:lnTo>
                    <a:pt x="85077" y="12776"/>
                  </a:lnTo>
                  <a:lnTo>
                    <a:pt x="84379" y="21115"/>
                  </a:lnTo>
                  <a:lnTo>
                    <a:pt x="81914" y="21115"/>
                  </a:lnTo>
                  <a:lnTo>
                    <a:pt x="81216" y="12776"/>
                  </a:lnTo>
                  <a:lnTo>
                    <a:pt x="81216" y="21115"/>
                  </a:lnTo>
                  <a:lnTo>
                    <a:pt x="78956" y="21115"/>
                  </a:lnTo>
                  <a:lnTo>
                    <a:pt x="78956" y="1602"/>
                  </a:lnTo>
                  <a:lnTo>
                    <a:pt x="82612" y="1602"/>
                  </a:lnTo>
                  <a:lnTo>
                    <a:pt x="83146" y="8216"/>
                  </a:lnTo>
                  <a:lnTo>
                    <a:pt x="83680" y="1602"/>
                  </a:lnTo>
                  <a:close/>
                  <a:moveTo>
                    <a:pt x="96990" y="1602"/>
                  </a:moveTo>
                  <a:lnTo>
                    <a:pt x="96990" y="21115"/>
                  </a:lnTo>
                  <a:lnTo>
                    <a:pt x="94772" y="21115"/>
                  </a:lnTo>
                  <a:lnTo>
                    <a:pt x="94772" y="12776"/>
                  </a:lnTo>
                  <a:lnTo>
                    <a:pt x="94074" y="21115"/>
                  </a:lnTo>
                  <a:lnTo>
                    <a:pt x="91609" y="21115"/>
                  </a:lnTo>
                  <a:lnTo>
                    <a:pt x="90910" y="12776"/>
                  </a:lnTo>
                  <a:lnTo>
                    <a:pt x="90910" y="21115"/>
                  </a:lnTo>
                  <a:lnTo>
                    <a:pt x="88651" y="21115"/>
                  </a:lnTo>
                  <a:lnTo>
                    <a:pt x="88651" y="1602"/>
                  </a:lnTo>
                  <a:lnTo>
                    <a:pt x="92307" y="1602"/>
                  </a:lnTo>
                  <a:lnTo>
                    <a:pt x="92841" y="8216"/>
                  </a:lnTo>
                  <a:lnTo>
                    <a:pt x="93375" y="1602"/>
                  </a:lnTo>
                  <a:close/>
                  <a:moveTo>
                    <a:pt x="106726" y="1602"/>
                  </a:moveTo>
                  <a:lnTo>
                    <a:pt x="106726" y="21115"/>
                  </a:lnTo>
                  <a:lnTo>
                    <a:pt x="104467" y="21115"/>
                  </a:lnTo>
                  <a:lnTo>
                    <a:pt x="104467" y="12776"/>
                  </a:lnTo>
                  <a:lnTo>
                    <a:pt x="103769" y="21115"/>
                  </a:lnTo>
                  <a:lnTo>
                    <a:pt x="101304" y="21115"/>
                  </a:lnTo>
                  <a:lnTo>
                    <a:pt x="100605" y="12776"/>
                  </a:lnTo>
                  <a:lnTo>
                    <a:pt x="100605" y="21115"/>
                  </a:lnTo>
                  <a:lnTo>
                    <a:pt x="98387" y="21115"/>
                  </a:lnTo>
                  <a:lnTo>
                    <a:pt x="98387" y="1602"/>
                  </a:lnTo>
                  <a:lnTo>
                    <a:pt x="102002" y="1602"/>
                  </a:lnTo>
                  <a:lnTo>
                    <a:pt x="102536" y="8216"/>
                  </a:lnTo>
                  <a:lnTo>
                    <a:pt x="103070" y="1602"/>
                  </a:lnTo>
                  <a:close/>
                  <a:moveTo>
                    <a:pt x="116421" y="1602"/>
                  </a:moveTo>
                  <a:lnTo>
                    <a:pt x="116421" y="21115"/>
                  </a:lnTo>
                  <a:lnTo>
                    <a:pt x="114162" y="21115"/>
                  </a:lnTo>
                  <a:lnTo>
                    <a:pt x="114162" y="12776"/>
                  </a:lnTo>
                  <a:lnTo>
                    <a:pt x="113505" y="21115"/>
                  </a:lnTo>
                  <a:lnTo>
                    <a:pt x="110999" y="21115"/>
                  </a:lnTo>
                  <a:lnTo>
                    <a:pt x="110300" y="12776"/>
                  </a:lnTo>
                  <a:lnTo>
                    <a:pt x="110300" y="21115"/>
                  </a:lnTo>
                  <a:lnTo>
                    <a:pt x="108082" y="21115"/>
                  </a:lnTo>
                  <a:lnTo>
                    <a:pt x="108082" y="1602"/>
                  </a:lnTo>
                  <a:lnTo>
                    <a:pt x="111697" y="1602"/>
                  </a:lnTo>
                  <a:lnTo>
                    <a:pt x="112231" y="8216"/>
                  </a:lnTo>
                  <a:lnTo>
                    <a:pt x="112806" y="1602"/>
                  </a:lnTo>
                  <a:close/>
                  <a:moveTo>
                    <a:pt x="9695" y="22183"/>
                  </a:moveTo>
                  <a:lnTo>
                    <a:pt x="9695" y="41696"/>
                  </a:lnTo>
                  <a:lnTo>
                    <a:pt x="7436" y="41696"/>
                  </a:lnTo>
                  <a:lnTo>
                    <a:pt x="7436" y="33357"/>
                  </a:lnTo>
                  <a:lnTo>
                    <a:pt x="6778" y="41696"/>
                  </a:lnTo>
                  <a:lnTo>
                    <a:pt x="4272" y="41696"/>
                  </a:lnTo>
                  <a:lnTo>
                    <a:pt x="3615" y="33357"/>
                  </a:lnTo>
                  <a:lnTo>
                    <a:pt x="3615" y="41696"/>
                  </a:lnTo>
                  <a:lnTo>
                    <a:pt x="1356" y="41696"/>
                  </a:lnTo>
                  <a:lnTo>
                    <a:pt x="1356" y="22183"/>
                  </a:lnTo>
                  <a:lnTo>
                    <a:pt x="4971" y="22183"/>
                  </a:lnTo>
                  <a:lnTo>
                    <a:pt x="5546" y="28797"/>
                  </a:lnTo>
                  <a:lnTo>
                    <a:pt x="6080" y="22183"/>
                  </a:lnTo>
                  <a:close/>
                  <a:moveTo>
                    <a:pt x="19390" y="22183"/>
                  </a:moveTo>
                  <a:lnTo>
                    <a:pt x="19390" y="41696"/>
                  </a:lnTo>
                  <a:lnTo>
                    <a:pt x="17172" y="41696"/>
                  </a:lnTo>
                  <a:lnTo>
                    <a:pt x="17172" y="33357"/>
                  </a:lnTo>
                  <a:lnTo>
                    <a:pt x="16473" y="41696"/>
                  </a:lnTo>
                  <a:lnTo>
                    <a:pt x="13967" y="41696"/>
                  </a:lnTo>
                  <a:lnTo>
                    <a:pt x="13310" y="33357"/>
                  </a:lnTo>
                  <a:lnTo>
                    <a:pt x="13310" y="41696"/>
                  </a:lnTo>
                  <a:lnTo>
                    <a:pt x="11051" y="41696"/>
                  </a:lnTo>
                  <a:lnTo>
                    <a:pt x="11051" y="22183"/>
                  </a:lnTo>
                  <a:lnTo>
                    <a:pt x="14707" y="22183"/>
                  </a:lnTo>
                  <a:lnTo>
                    <a:pt x="15241" y="28797"/>
                  </a:lnTo>
                  <a:lnTo>
                    <a:pt x="15775" y="22183"/>
                  </a:lnTo>
                  <a:close/>
                  <a:moveTo>
                    <a:pt x="29126" y="22183"/>
                  </a:moveTo>
                  <a:lnTo>
                    <a:pt x="29126" y="41696"/>
                  </a:lnTo>
                  <a:lnTo>
                    <a:pt x="26866" y="41696"/>
                  </a:lnTo>
                  <a:lnTo>
                    <a:pt x="26866" y="33357"/>
                  </a:lnTo>
                  <a:lnTo>
                    <a:pt x="26168" y="41696"/>
                  </a:lnTo>
                  <a:lnTo>
                    <a:pt x="23703" y="41696"/>
                  </a:lnTo>
                  <a:lnTo>
                    <a:pt x="23005" y="33357"/>
                  </a:lnTo>
                  <a:lnTo>
                    <a:pt x="23005" y="41696"/>
                  </a:lnTo>
                  <a:lnTo>
                    <a:pt x="20745" y="41696"/>
                  </a:lnTo>
                  <a:lnTo>
                    <a:pt x="20745" y="22183"/>
                  </a:lnTo>
                  <a:lnTo>
                    <a:pt x="24402" y="22183"/>
                  </a:lnTo>
                  <a:lnTo>
                    <a:pt x="24936" y="28797"/>
                  </a:lnTo>
                  <a:lnTo>
                    <a:pt x="25470" y="22183"/>
                  </a:lnTo>
                  <a:close/>
                  <a:moveTo>
                    <a:pt x="38821" y="22183"/>
                  </a:moveTo>
                  <a:lnTo>
                    <a:pt x="38821" y="41696"/>
                  </a:lnTo>
                  <a:lnTo>
                    <a:pt x="36561" y="41696"/>
                  </a:lnTo>
                  <a:lnTo>
                    <a:pt x="36561" y="33357"/>
                  </a:lnTo>
                  <a:lnTo>
                    <a:pt x="35863" y="41696"/>
                  </a:lnTo>
                  <a:lnTo>
                    <a:pt x="33398" y="41696"/>
                  </a:lnTo>
                  <a:lnTo>
                    <a:pt x="32700" y="33357"/>
                  </a:lnTo>
                  <a:lnTo>
                    <a:pt x="32700" y="41696"/>
                  </a:lnTo>
                  <a:lnTo>
                    <a:pt x="30440" y="41696"/>
                  </a:lnTo>
                  <a:lnTo>
                    <a:pt x="30440" y="22183"/>
                  </a:lnTo>
                  <a:lnTo>
                    <a:pt x="34097" y="22183"/>
                  </a:lnTo>
                  <a:lnTo>
                    <a:pt x="34631" y="28797"/>
                  </a:lnTo>
                  <a:lnTo>
                    <a:pt x="35165" y="22183"/>
                  </a:lnTo>
                  <a:close/>
                  <a:moveTo>
                    <a:pt x="48516" y="22183"/>
                  </a:moveTo>
                  <a:lnTo>
                    <a:pt x="48516" y="41696"/>
                  </a:lnTo>
                  <a:lnTo>
                    <a:pt x="46256" y="41696"/>
                  </a:lnTo>
                  <a:lnTo>
                    <a:pt x="46256" y="33357"/>
                  </a:lnTo>
                  <a:lnTo>
                    <a:pt x="45558" y="41696"/>
                  </a:lnTo>
                  <a:lnTo>
                    <a:pt x="43093" y="41696"/>
                  </a:lnTo>
                  <a:lnTo>
                    <a:pt x="42436" y="33357"/>
                  </a:lnTo>
                  <a:lnTo>
                    <a:pt x="42436" y="41696"/>
                  </a:lnTo>
                  <a:lnTo>
                    <a:pt x="40176" y="41696"/>
                  </a:lnTo>
                  <a:lnTo>
                    <a:pt x="40176" y="22183"/>
                  </a:lnTo>
                  <a:lnTo>
                    <a:pt x="43791" y="22183"/>
                  </a:lnTo>
                  <a:lnTo>
                    <a:pt x="44326" y="28797"/>
                  </a:lnTo>
                  <a:lnTo>
                    <a:pt x="44860" y="22183"/>
                  </a:lnTo>
                  <a:close/>
                  <a:moveTo>
                    <a:pt x="58211" y="22183"/>
                  </a:moveTo>
                  <a:lnTo>
                    <a:pt x="58211" y="41696"/>
                  </a:lnTo>
                  <a:lnTo>
                    <a:pt x="55951" y="41696"/>
                  </a:lnTo>
                  <a:lnTo>
                    <a:pt x="55951" y="33357"/>
                  </a:lnTo>
                  <a:lnTo>
                    <a:pt x="55294" y="41696"/>
                  </a:lnTo>
                  <a:lnTo>
                    <a:pt x="52788" y="41696"/>
                  </a:lnTo>
                  <a:lnTo>
                    <a:pt x="52131" y="33357"/>
                  </a:lnTo>
                  <a:lnTo>
                    <a:pt x="52131" y="41696"/>
                  </a:lnTo>
                  <a:lnTo>
                    <a:pt x="49871" y="41696"/>
                  </a:lnTo>
                  <a:lnTo>
                    <a:pt x="49871" y="22183"/>
                  </a:lnTo>
                  <a:lnTo>
                    <a:pt x="53486" y="22183"/>
                  </a:lnTo>
                  <a:lnTo>
                    <a:pt x="54020" y="28797"/>
                  </a:lnTo>
                  <a:lnTo>
                    <a:pt x="54596" y="22183"/>
                  </a:lnTo>
                  <a:close/>
                  <a:moveTo>
                    <a:pt x="67906" y="22183"/>
                  </a:moveTo>
                  <a:lnTo>
                    <a:pt x="67906" y="41696"/>
                  </a:lnTo>
                  <a:lnTo>
                    <a:pt x="65646" y="41696"/>
                  </a:lnTo>
                  <a:lnTo>
                    <a:pt x="65646" y="33357"/>
                  </a:lnTo>
                  <a:lnTo>
                    <a:pt x="64989" y="41696"/>
                  </a:lnTo>
                  <a:lnTo>
                    <a:pt x="62483" y="41696"/>
                  </a:lnTo>
                  <a:lnTo>
                    <a:pt x="61826" y="33357"/>
                  </a:lnTo>
                  <a:lnTo>
                    <a:pt x="61826" y="41696"/>
                  </a:lnTo>
                  <a:lnTo>
                    <a:pt x="59566" y="41696"/>
                  </a:lnTo>
                  <a:lnTo>
                    <a:pt x="59566" y="22183"/>
                  </a:lnTo>
                  <a:lnTo>
                    <a:pt x="63181" y="22183"/>
                  </a:lnTo>
                  <a:lnTo>
                    <a:pt x="63715" y="28797"/>
                  </a:lnTo>
                  <a:lnTo>
                    <a:pt x="64290" y="22183"/>
                  </a:lnTo>
                  <a:close/>
                  <a:moveTo>
                    <a:pt x="77600" y="22183"/>
                  </a:moveTo>
                  <a:lnTo>
                    <a:pt x="77600" y="41696"/>
                  </a:lnTo>
                  <a:lnTo>
                    <a:pt x="75341" y="41696"/>
                  </a:lnTo>
                  <a:lnTo>
                    <a:pt x="75341" y="33357"/>
                  </a:lnTo>
                  <a:lnTo>
                    <a:pt x="74684" y="41696"/>
                  </a:lnTo>
                  <a:lnTo>
                    <a:pt x="72178" y="41696"/>
                  </a:lnTo>
                  <a:lnTo>
                    <a:pt x="71521" y="33357"/>
                  </a:lnTo>
                  <a:lnTo>
                    <a:pt x="71521" y="41696"/>
                  </a:lnTo>
                  <a:lnTo>
                    <a:pt x="69261" y="41696"/>
                  </a:lnTo>
                  <a:lnTo>
                    <a:pt x="69261" y="22183"/>
                  </a:lnTo>
                  <a:lnTo>
                    <a:pt x="72876" y="22183"/>
                  </a:lnTo>
                  <a:lnTo>
                    <a:pt x="73451" y="28797"/>
                  </a:lnTo>
                  <a:lnTo>
                    <a:pt x="73985" y="22183"/>
                  </a:lnTo>
                  <a:close/>
                  <a:moveTo>
                    <a:pt x="87295" y="22183"/>
                  </a:moveTo>
                  <a:lnTo>
                    <a:pt x="87295" y="41696"/>
                  </a:lnTo>
                  <a:lnTo>
                    <a:pt x="85077" y="41696"/>
                  </a:lnTo>
                  <a:lnTo>
                    <a:pt x="85077" y="33357"/>
                  </a:lnTo>
                  <a:lnTo>
                    <a:pt x="84379" y="41696"/>
                  </a:lnTo>
                  <a:lnTo>
                    <a:pt x="81914" y="41696"/>
                  </a:lnTo>
                  <a:lnTo>
                    <a:pt x="81216" y="33357"/>
                  </a:lnTo>
                  <a:lnTo>
                    <a:pt x="81216" y="41696"/>
                  </a:lnTo>
                  <a:lnTo>
                    <a:pt x="78956" y="41696"/>
                  </a:lnTo>
                  <a:lnTo>
                    <a:pt x="78956" y="22183"/>
                  </a:lnTo>
                  <a:lnTo>
                    <a:pt x="82612" y="22183"/>
                  </a:lnTo>
                  <a:lnTo>
                    <a:pt x="83146" y="28797"/>
                  </a:lnTo>
                  <a:lnTo>
                    <a:pt x="83680" y="22183"/>
                  </a:lnTo>
                  <a:close/>
                  <a:moveTo>
                    <a:pt x="96990" y="22183"/>
                  </a:moveTo>
                  <a:lnTo>
                    <a:pt x="96990" y="41696"/>
                  </a:lnTo>
                  <a:lnTo>
                    <a:pt x="94772" y="41696"/>
                  </a:lnTo>
                  <a:lnTo>
                    <a:pt x="94772" y="33357"/>
                  </a:lnTo>
                  <a:lnTo>
                    <a:pt x="94074" y="41696"/>
                  </a:lnTo>
                  <a:lnTo>
                    <a:pt x="91609" y="41696"/>
                  </a:lnTo>
                  <a:lnTo>
                    <a:pt x="90910" y="33357"/>
                  </a:lnTo>
                  <a:lnTo>
                    <a:pt x="90910" y="41696"/>
                  </a:lnTo>
                  <a:lnTo>
                    <a:pt x="88651" y="41696"/>
                  </a:lnTo>
                  <a:lnTo>
                    <a:pt x="88651" y="22183"/>
                  </a:lnTo>
                  <a:lnTo>
                    <a:pt x="92307" y="22183"/>
                  </a:lnTo>
                  <a:lnTo>
                    <a:pt x="92841" y="28797"/>
                  </a:lnTo>
                  <a:lnTo>
                    <a:pt x="93375" y="22183"/>
                  </a:lnTo>
                  <a:close/>
                  <a:moveTo>
                    <a:pt x="106726" y="22183"/>
                  </a:moveTo>
                  <a:lnTo>
                    <a:pt x="106726" y="41696"/>
                  </a:lnTo>
                  <a:lnTo>
                    <a:pt x="104467" y="41696"/>
                  </a:lnTo>
                  <a:lnTo>
                    <a:pt x="104467" y="33357"/>
                  </a:lnTo>
                  <a:lnTo>
                    <a:pt x="103769" y="41696"/>
                  </a:lnTo>
                  <a:lnTo>
                    <a:pt x="101304" y="41696"/>
                  </a:lnTo>
                  <a:lnTo>
                    <a:pt x="100605" y="33357"/>
                  </a:lnTo>
                  <a:lnTo>
                    <a:pt x="100605" y="41696"/>
                  </a:lnTo>
                  <a:lnTo>
                    <a:pt x="98387" y="41696"/>
                  </a:lnTo>
                  <a:lnTo>
                    <a:pt x="98387" y="22183"/>
                  </a:lnTo>
                  <a:lnTo>
                    <a:pt x="102002" y="22183"/>
                  </a:lnTo>
                  <a:lnTo>
                    <a:pt x="102536" y="28797"/>
                  </a:lnTo>
                  <a:lnTo>
                    <a:pt x="103070" y="22183"/>
                  </a:lnTo>
                  <a:close/>
                  <a:moveTo>
                    <a:pt x="116421" y="22183"/>
                  </a:moveTo>
                  <a:lnTo>
                    <a:pt x="116421" y="41696"/>
                  </a:lnTo>
                  <a:lnTo>
                    <a:pt x="114162" y="41696"/>
                  </a:lnTo>
                  <a:lnTo>
                    <a:pt x="114162" y="33357"/>
                  </a:lnTo>
                  <a:lnTo>
                    <a:pt x="113505" y="41696"/>
                  </a:lnTo>
                  <a:lnTo>
                    <a:pt x="110999" y="41696"/>
                  </a:lnTo>
                  <a:lnTo>
                    <a:pt x="110300" y="33357"/>
                  </a:lnTo>
                  <a:lnTo>
                    <a:pt x="110300" y="41696"/>
                  </a:lnTo>
                  <a:lnTo>
                    <a:pt x="108082" y="41696"/>
                  </a:lnTo>
                  <a:lnTo>
                    <a:pt x="108082" y="22183"/>
                  </a:lnTo>
                  <a:lnTo>
                    <a:pt x="111697" y="22183"/>
                  </a:lnTo>
                  <a:lnTo>
                    <a:pt x="112231" y="28797"/>
                  </a:lnTo>
                  <a:lnTo>
                    <a:pt x="112806" y="22183"/>
                  </a:lnTo>
                  <a:close/>
                  <a:moveTo>
                    <a:pt x="9695" y="42764"/>
                  </a:moveTo>
                  <a:lnTo>
                    <a:pt x="9695" y="62278"/>
                  </a:lnTo>
                  <a:lnTo>
                    <a:pt x="7436" y="62278"/>
                  </a:lnTo>
                  <a:lnTo>
                    <a:pt x="7436" y="53938"/>
                  </a:lnTo>
                  <a:lnTo>
                    <a:pt x="6778" y="62278"/>
                  </a:lnTo>
                  <a:lnTo>
                    <a:pt x="4272" y="62278"/>
                  </a:lnTo>
                  <a:lnTo>
                    <a:pt x="3615" y="53938"/>
                  </a:lnTo>
                  <a:lnTo>
                    <a:pt x="3615" y="62278"/>
                  </a:lnTo>
                  <a:lnTo>
                    <a:pt x="1356" y="62278"/>
                  </a:lnTo>
                  <a:lnTo>
                    <a:pt x="1356" y="42764"/>
                  </a:lnTo>
                  <a:lnTo>
                    <a:pt x="4971" y="42764"/>
                  </a:lnTo>
                  <a:lnTo>
                    <a:pt x="5546" y="49378"/>
                  </a:lnTo>
                  <a:lnTo>
                    <a:pt x="6080" y="42764"/>
                  </a:lnTo>
                  <a:close/>
                  <a:moveTo>
                    <a:pt x="19390" y="42764"/>
                  </a:moveTo>
                  <a:lnTo>
                    <a:pt x="19390" y="62278"/>
                  </a:lnTo>
                  <a:lnTo>
                    <a:pt x="17172" y="62278"/>
                  </a:lnTo>
                  <a:lnTo>
                    <a:pt x="17172" y="53938"/>
                  </a:lnTo>
                  <a:lnTo>
                    <a:pt x="16473" y="62278"/>
                  </a:lnTo>
                  <a:lnTo>
                    <a:pt x="13967" y="62278"/>
                  </a:lnTo>
                  <a:lnTo>
                    <a:pt x="13310" y="53938"/>
                  </a:lnTo>
                  <a:lnTo>
                    <a:pt x="13310" y="62278"/>
                  </a:lnTo>
                  <a:lnTo>
                    <a:pt x="11051" y="62278"/>
                  </a:lnTo>
                  <a:lnTo>
                    <a:pt x="11051" y="42764"/>
                  </a:lnTo>
                  <a:lnTo>
                    <a:pt x="14707" y="42764"/>
                  </a:lnTo>
                  <a:lnTo>
                    <a:pt x="15241" y="49378"/>
                  </a:lnTo>
                  <a:lnTo>
                    <a:pt x="15775" y="42764"/>
                  </a:lnTo>
                  <a:close/>
                  <a:moveTo>
                    <a:pt x="29126" y="42764"/>
                  </a:moveTo>
                  <a:lnTo>
                    <a:pt x="29126" y="62278"/>
                  </a:lnTo>
                  <a:lnTo>
                    <a:pt x="26866" y="62278"/>
                  </a:lnTo>
                  <a:lnTo>
                    <a:pt x="26866" y="53938"/>
                  </a:lnTo>
                  <a:lnTo>
                    <a:pt x="26168" y="62278"/>
                  </a:lnTo>
                  <a:lnTo>
                    <a:pt x="23703" y="62278"/>
                  </a:lnTo>
                  <a:lnTo>
                    <a:pt x="23005" y="53938"/>
                  </a:lnTo>
                  <a:lnTo>
                    <a:pt x="23005" y="62278"/>
                  </a:lnTo>
                  <a:lnTo>
                    <a:pt x="20745" y="62278"/>
                  </a:lnTo>
                  <a:lnTo>
                    <a:pt x="20745" y="42764"/>
                  </a:lnTo>
                  <a:lnTo>
                    <a:pt x="24402" y="42764"/>
                  </a:lnTo>
                  <a:lnTo>
                    <a:pt x="24936" y="49378"/>
                  </a:lnTo>
                  <a:lnTo>
                    <a:pt x="25470" y="42764"/>
                  </a:lnTo>
                  <a:close/>
                  <a:moveTo>
                    <a:pt x="38821" y="42764"/>
                  </a:moveTo>
                  <a:lnTo>
                    <a:pt x="38821" y="62278"/>
                  </a:lnTo>
                  <a:lnTo>
                    <a:pt x="36561" y="62278"/>
                  </a:lnTo>
                  <a:lnTo>
                    <a:pt x="36561" y="53938"/>
                  </a:lnTo>
                  <a:lnTo>
                    <a:pt x="35863" y="62278"/>
                  </a:lnTo>
                  <a:lnTo>
                    <a:pt x="33398" y="62278"/>
                  </a:lnTo>
                  <a:lnTo>
                    <a:pt x="32700" y="53938"/>
                  </a:lnTo>
                  <a:lnTo>
                    <a:pt x="32700" y="62278"/>
                  </a:lnTo>
                  <a:lnTo>
                    <a:pt x="30440" y="62278"/>
                  </a:lnTo>
                  <a:lnTo>
                    <a:pt x="30440" y="42764"/>
                  </a:lnTo>
                  <a:lnTo>
                    <a:pt x="34097" y="42764"/>
                  </a:lnTo>
                  <a:lnTo>
                    <a:pt x="34631" y="49378"/>
                  </a:lnTo>
                  <a:lnTo>
                    <a:pt x="35165" y="42764"/>
                  </a:lnTo>
                  <a:close/>
                  <a:moveTo>
                    <a:pt x="48516" y="42764"/>
                  </a:moveTo>
                  <a:lnTo>
                    <a:pt x="48516" y="62278"/>
                  </a:lnTo>
                  <a:lnTo>
                    <a:pt x="46256" y="62278"/>
                  </a:lnTo>
                  <a:lnTo>
                    <a:pt x="46256" y="53938"/>
                  </a:lnTo>
                  <a:lnTo>
                    <a:pt x="45558" y="62278"/>
                  </a:lnTo>
                  <a:lnTo>
                    <a:pt x="43093" y="62278"/>
                  </a:lnTo>
                  <a:lnTo>
                    <a:pt x="42436" y="53938"/>
                  </a:lnTo>
                  <a:lnTo>
                    <a:pt x="42436" y="62278"/>
                  </a:lnTo>
                  <a:lnTo>
                    <a:pt x="40176" y="62278"/>
                  </a:lnTo>
                  <a:lnTo>
                    <a:pt x="40176" y="42764"/>
                  </a:lnTo>
                  <a:lnTo>
                    <a:pt x="43791" y="42764"/>
                  </a:lnTo>
                  <a:lnTo>
                    <a:pt x="44326" y="49378"/>
                  </a:lnTo>
                  <a:lnTo>
                    <a:pt x="44860" y="42764"/>
                  </a:lnTo>
                  <a:close/>
                  <a:moveTo>
                    <a:pt x="58211" y="42764"/>
                  </a:moveTo>
                  <a:lnTo>
                    <a:pt x="58211" y="62278"/>
                  </a:lnTo>
                  <a:lnTo>
                    <a:pt x="55951" y="62278"/>
                  </a:lnTo>
                  <a:lnTo>
                    <a:pt x="55951" y="53938"/>
                  </a:lnTo>
                  <a:lnTo>
                    <a:pt x="55294" y="62278"/>
                  </a:lnTo>
                  <a:lnTo>
                    <a:pt x="52788" y="62278"/>
                  </a:lnTo>
                  <a:lnTo>
                    <a:pt x="52131" y="53938"/>
                  </a:lnTo>
                  <a:lnTo>
                    <a:pt x="52131" y="62278"/>
                  </a:lnTo>
                  <a:lnTo>
                    <a:pt x="49871" y="62278"/>
                  </a:lnTo>
                  <a:lnTo>
                    <a:pt x="49871" y="42764"/>
                  </a:lnTo>
                  <a:lnTo>
                    <a:pt x="53486" y="42764"/>
                  </a:lnTo>
                  <a:lnTo>
                    <a:pt x="54020" y="49378"/>
                  </a:lnTo>
                  <a:lnTo>
                    <a:pt x="54596" y="42764"/>
                  </a:lnTo>
                  <a:close/>
                  <a:moveTo>
                    <a:pt x="67906" y="42764"/>
                  </a:moveTo>
                  <a:lnTo>
                    <a:pt x="67906" y="62278"/>
                  </a:lnTo>
                  <a:lnTo>
                    <a:pt x="65646" y="62278"/>
                  </a:lnTo>
                  <a:lnTo>
                    <a:pt x="65646" y="53938"/>
                  </a:lnTo>
                  <a:lnTo>
                    <a:pt x="64989" y="62278"/>
                  </a:lnTo>
                  <a:lnTo>
                    <a:pt x="62483" y="62278"/>
                  </a:lnTo>
                  <a:lnTo>
                    <a:pt x="61826" y="53938"/>
                  </a:lnTo>
                  <a:lnTo>
                    <a:pt x="61826" y="62278"/>
                  </a:lnTo>
                  <a:lnTo>
                    <a:pt x="59566" y="62278"/>
                  </a:lnTo>
                  <a:lnTo>
                    <a:pt x="59566" y="42764"/>
                  </a:lnTo>
                  <a:lnTo>
                    <a:pt x="63181" y="42764"/>
                  </a:lnTo>
                  <a:lnTo>
                    <a:pt x="63715" y="49378"/>
                  </a:lnTo>
                  <a:lnTo>
                    <a:pt x="64290" y="42764"/>
                  </a:lnTo>
                  <a:close/>
                  <a:moveTo>
                    <a:pt x="77600" y="42764"/>
                  </a:moveTo>
                  <a:lnTo>
                    <a:pt x="77600" y="62278"/>
                  </a:lnTo>
                  <a:lnTo>
                    <a:pt x="75341" y="62278"/>
                  </a:lnTo>
                  <a:lnTo>
                    <a:pt x="75341" y="53938"/>
                  </a:lnTo>
                  <a:lnTo>
                    <a:pt x="74684" y="62278"/>
                  </a:lnTo>
                  <a:lnTo>
                    <a:pt x="72178" y="62278"/>
                  </a:lnTo>
                  <a:lnTo>
                    <a:pt x="71521" y="53938"/>
                  </a:lnTo>
                  <a:lnTo>
                    <a:pt x="71521" y="62278"/>
                  </a:lnTo>
                  <a:lnTo>
                    <a:pt x="69261" y="62278"/>
                  </a:lnTo>
                  <a:lnTo>
                    <a:pt x="69261" y="42764"/>
                  </a:lnTo>
                  <a:lnTo>
                    <a:pt x="72876" y="42764"/>
                  </a:lnTo>
                  <a:lnTo>
                    <a:pt x="73451" y="49378"/>
                  </a:lnTo>
                  <a:lnTo>
                    <a:pt x="73985" y="42764"/>
                  </a:lnTo>
                  <a:close/>
                  <a:moveTo>
                    <a:pt x="87295" y="42764"/>
                  </a:moveTo>
                  <a:lnTo>
                    <a:pt x="87295" y="62278"/>
                  </a:lnTo>
                  <a:lnTo>
                    <a:pt x="85077" y="62278"/>
                  </a:lnTo>
                  <a:lnTo>
                    <a:pt x="85077" y="53938"/>
                  </a:lnTo>
                  <a:lnTo>
                    <a:pt x="84379" y="62278"/>
                  </a:lnTo>
                  <a:lnTo>
                    <a:pt x="81914" y="62278"/>
                  </a:lnTo>
                  <a:lnTo>
                    <a:pt x="81216" y="53938"/>
                  </a:lnTo>
                  <a:lnTo>
                    <a:pt x="81216" y="62278"/>
                  </a:lnTo>
                  <a:lnTo>
                    <a:pt x="78956" y="62278"/>
                  </a:lnTo>
                  <a:lnTo>
                    <a:pt x="78956" y="42764"/>
                  </a:lnTo>
                  <a:lnTo>
                    <a:pt x="82612" y="42764"/>
                  </a:lnTo>
                  <a:lnTo>
                    <a:pt x="83146" y="49378"/>
                  </a:lnTo>
                  <a:lnTo>
                    <a:pt x="83680" y="42764"/>
                  </a:lnTo>
                  <a:close/>
                  <a:moveTo>
                    <a:pt x="96990" y="42764"/>
                  </a:moveTo>
                  <a:lnTo>
                    <a:pt x="96990" y="62278"/>
                  </a:lnTo>
                  <a:lnTo>
                    <a:pt x="94772" y="62278"/>
                  </a:lnTo>
                  <a:lnTo>
                    <a:pt x="94772" y="53938"/>
                  </a:lnTo>
                  <a:lnTo>
                    <a:pt x="94074" y="62278"/>
                  </a:lnTo>
                  <a:lnTo>
                    <a:pt x="91609" y="62278"/>
                  </a:lnTo>
                  <a:lnTo>
                    <a:pt x="90910" y="53938"/>
                  </a:lnTo>
                  <a:lnTo>
                    <a:pt x="90910" y="62278"/>
                  </a:lnTo>
                  <a:lnTo>
                    <a:pt x="88651" y="62278"/>
                  </a:lnTo>
                  <a:lnTo>
                    <a:pt x="88651" y="42764"/>
                  </a:lnTo>
                  <a:lnTo>
                    <a:pt x="92307" y="42764"/>
                  </a:lnTo>
                  <a:lnTo>
                    <a:pt x="92841" y="49378"/>
                  </a:lnTo>
                  <a:lnTo>
                    <a:pt x="93375" y="42764"/>
                  </a:lnTo>
                  <a:close/>
                  <a:moveTo>
                    <a:pt x="106726" y="42764"/>
                  </a:moveTo>
                  <a:lnTo>
                    <a:pt x="106726" y="62278"/>
                  </a:lnTo>
                  <a:lnTo>
                    <a:pt x="104467" y="62278"/>
                  </a:lnTo>
                  <a:lnTo>
                    <a:pt x="104467" y="53938"/>
                  </a:lnTo>
                  <a:lnTo>
                    <a:pt x="103769" y="62278"/>
                  </a:lnTo>
                  <a:lnTo>
                    <a:pt x="101304" y="62278"/>
                  </a:lnTo>
                  <a:lnTo>
                    <a:pt x="100605" y="53938"/>
                  </a:lnTo>
                  <a:lnTo>
                    <a:pt x="100605" y="62278"/>
                  </a:lnTo>
                  <a:lnTo>
                    <a:pt x="98387" y="62278"/>
                  </a:lnTo>
                  <a:lnTo>
                    <a:pt x="98387" y="42764"/>
                  </a:lnTo>
                  <a:lnTo>
                    <a:pt x="102002" y="42764"/>
                  </a:lnTo>
                  <a:lnTo>
                    <a:pt x="102536" y="49378"/>
                  </a:lnTo>
                  <a:lnTo>
                    <a:pt x="103070" y="42764"/>
                  </a:lnTo>
                  <a:close/>
                  <a:moveTo>
                    <a:pt x="116421" y="42764"/>
                  </a:moveTo>
                  <a:lnTo>
                    <a:pt x="116421" y="62278"/>
                  </a:lnTo>
                  <a:lnTo>
                    <a:pt x="114162" y="62278"/>
                  </a:lnTo>
                  <a:lnTo>
                    <a:pt x="114162" y="53938"/>
                  </a:lnTo>
                  <a:lnTo>
                    <a:pt x="113505" y="62278"/>
                  </a:lnTo>
                  <a:lnTo>
                    <a:pt x="110999" y="62278"/>
                  </a:lnTo>
                  <a:lnTo>
                    <a:pt x="110300" y="53938"/>
                  </a:lnTo>
                  <a:lnTo>
                    <a:pt x="110300" y="62278"/>
                  </a:lnTo>
                  <a:lnTo>
                    <a:pt x="108082" y="62278"/>
                  </a:lnTo>
                  <a:lnTo>
                    <a:pt x="108082" y="42764"/>
                  </a:lnTo>
                  <a:lnTo>
                    <a:pt x="111697" y="42764"/>
                  </a:lnTo>
                  <a:lnTo>
                    <a:pt x="112231" y="49378"/>
                  </a:lnTo>
                  <a:lnTo>
                    <a:pt x="112806" y="42764"/>
                  </a:lnTo>
                  <a:close/>
                  <a:moveTo>
                    <a:pt x="9695" y="63346"/>
                  </a:moveTo>
                  <a:lnTo>
                    <a:pt x="9695" y="82859"/>
                  </a:lnTo>
                  <a:lnTo>
                    <a:pt x="7436" y="82859"/>
                  </a:lnTo>
                  <a:lnTo>
                    <a:pt x="7436" y="74519"/>
                  </a:lnTo>
                  <a:lnTo>
                    <a:pt x="6778" y="82859"/>
                  </a:lnTo>
                  <a:lnTo>
                    <a:pt x="4272" y="82859"/>
                  </a:lnTo>
                  <a:lnTo>
                    <a:pt x="3615" y="74519"/>
                  </a:lnTo>
                  <a:lnTo>
                    <a:pt x="3615" y="82859"/>
                  </a:lnTo>
                  <a:lnTo>
                    <a:pt x="1356" y="82859"/>
                  </a:lnTo>
                  <a:lnTo>
                    <a:pt x="1356" y="63346"/>
                  </a:lnTo>
                  <a:lnTo>
                    <a:pt x="4971" y="63346"/>
                  </a:lnTo>
                  <a:lnTo>
                    <a:pt x="5546" y="70001"/>
                  </a:lnTo>
                  <a:lnTo>
                    <a:pt x="6080" y="63346"/>
                  </a:lnTo>
                  <a:close/>
                  <a:moveTo>
                    <a:pt x="19390" y="63346"/>
                  </a:moveTo>
                  <a:lnTo>
                    <a:pt x="19390" y="82859"/>
                  </a:lnTo>
                  <a:lnTo>
                    <a:pt x="17172" y="82859"/>
                  </a:lnTo>
                  <a:lnTo>
                    <a:pt x="17172" y="74519"/>
                  </a:lnTo>
                  <a:lnTo>
                    <a:pt x="16473" y="82859"/>
                  </a:lnTo>
                  <a:lnTo>
                    <a:pt x="13967" y="82859"/>
                  </a:lnTo>
                  <a:lnTo>
                    <a:pt x="13310" y="74519"/>
                  </a:lnTo>
                  <a:lnTo>
                    <a:pt x="13310" y="82859"/>
                  </a:lnTo>
                  <a:lnTo>
                    <a:pt x="11051" y="82859"/>
                  </a:lnTo>
                  <a:lnTo>
                    <a:pt x="11051" y="63346"/>
                  </a:lnTo>
                  <a:lnTo>
                    <a:pt x="14707" y="63346"/>
                  </a:lnTo>
                  <a:lnTo>
                    <a:pt x="15241" y="70001"/>
                  </a:lnTo>
                  <a:lnTo>
                    <a:pt x="15775" y="63346"/>
                  </a:lnTo>
                  <a:close/>
                  <a:moveTo>
                    <a:pt x="29126" y="63346"/>
                  </a:moveTo>
                  <a:lnTo>
                    <a:pt x="29126" y="82859"/>
                  </a:lnTo>
                  <a:lnTo>
                    <a:pt x="26866" y="82859"/>
                  </a:lnTo>
                  <a:lnTo>
                    <a:pt x="26866" y="74519"/>
                  </a:lnTo>
                  <a:lnTo>
                    <a:pt x="26168" y="82859"/>
                  </a:lnTo>
                  <a:lnTo>
                    <a:pt x="23703" y="82859"/>
                  </a:lnTo>
                  <a:lnTo>
                    <a:pt x="23005" y="74519"/>
                  </a:lnTo>
                  <a:lnTo>
                    <a:pt x="23005" y="82859"/>
                  </a:lnTo>
                  <a:lnTo>
                    <a:pt x="20745" y="82859"/>
                  </a:lnTo>
                  <a:lnTo>
                    <a:pt x="20745" y="63346"/>
                  </a:lnTo>
                  <a:lnTo>
                    <a:pt x="24402" y="63346"/>
                  </a:lnTo>
                  <a:lnTo>
                    <a:pt x="24936" y="70001"/>
                  </a:lnTo>
                  <a:lnTo>
                    <a:pt x="25470" y="63346"/>
                  </a:lnTo>
                  <a:close/>
                  <a:moveTo>
                    <a:pt x="38821" y="63346"/>
                  </a:moveTo>
                  <a:lnTo>
                    <a:pt x="38821" y="82859"/>
                  </a:lnTo>
                  <a:lnTo>
                    <a:pt x="36561" y="82859"/>
                  </a:lnTo>
                  <a:lnTo>
                    <a:pt x="36561" y="74519"/>
                  </a:lnTo>
                  <a:lnTo>
                    <a:pt x="35863" y="82859"/>
                  </a:lnTo>
                  <a:lnTo>
                    <a:pt x="33398" y="82859"/>
                  </a:lnTo>
                  <a:lnTo>
                    <a:pt x="32700" y="74519"/>
                  </a:lnTo>
                  <a:lnTo>
                    <a:pt x="32700" y="82859"/>
                  </a:lnTo>
                  <a:lnTo>
                    <a:pt x="30440" y="82859"/>
                  </a:lnTo>
                  <a:lnTo>
                    <a:pt x="30440" y="63346"/>
                  </a:lnTo>
                  <a:lnTo>
                    <a:pt x="34097" y="63346"/>
                  </a:lnTo>
                  <a:lnTo>
                    <a:pt x="34631" y="70001"/>
                  </a:lnTo>
                  <a:lnTo>
                    <a:pt x="35165" y="63346"/>
                  </a:lnTo>
                  <a:close/>
                  <a:moveTo>
                    <a:pt x="48516" y="63346"/>
                  </a:moveTo>
                  <a:lnTo>
                    <a:pt x="48516" y="82859"/>
                  </a:lnTo>
                  <a:lnTo>
                    <a:pt x="46256" y="82859"/>
                  </a:lnTo>
                  <a:lnTo>
                    <a:pt x="46256" y="74519"/>
                  </a:lnTo>
                  <a:lnTo>
                    <a:pt x="45558" y="82859"/>
                  </a:lnTo>
                  <a:lnTo>
                    <a:pt x="43093" y="82859"/>
                  </a:lnTo>
                  <a:lnTo>
                    <a:pt x="42436" y="74519"/>
                  </a:lnTo>
                  <a:lnTo>
                    <a:pt x="42436" y="82859"/>
                  </a:lnTo>
                  <a:lnTo>
                    <a:pt x="40176" y="82859"/>
                  </a:lnTo>
                  <a:lnTo>
                    <a:pt x="40176" y="63346"/>
                  </a:lnTo>
                  <a:lnTo>
                    <a:pt x="43791" y="63346"/>
                  </a:lnTo>
                  <a:lnTo>
                    <a:pt x="44326" y="70001"/>
                  </a:lnTo>
                  <a:lnTo>
                    <a:pt x="44860" y="63346"/>
                  </a:lnTo>
                  <a:close/>
                  <a:moveTo>
                    <a:pt x="58211" y="63346"/>
                  </a:moveTo>
                  <a:lnTo>
                    <a:pt x="58211" y="82859"/>
                  </a:lnTo>
                  <a:lnTo>
                    <a:pt x="55951" y="82859"/>
                  </a:lnTo>
                  <a:lnTo>
                    <a:pt x="55951" y="74519"/>
                  </a:lnTo>
                  <a:lnTo>
                    <a:pt x="55294" y="82859"/>
                  </a:lnTo>
                  <a:lnTo>
                    <a:pt x="52788" y="82859"/>
                  </a:lnTo>
                  <a:lnTo>
                    <a:pt x="52131" y="74519"/>
                  </a:lnTo>
                  <a:lnTo>
                    <a:pt x="52131" y="82859"/>
                  </a:lnTo>
                  <a:lnTo>
                    <a:pt x="49871" y="82859"/>
                  </a:lnTo>
                  <a:lnTo>
                    <a:pt x="49871" y="63346"/>
                  </a:lnTo>
                  <a:lnTo>
                    <a:pt x="53486" y="63346"/>
                  </a:lnTo>
                  <a:lnTo>
                    <a:pt x="54020" y="70001"/>
                  </a:lnTo>
                  <a:lnTo>
                    <a:pt x="54596" y="63346"/>
                  </a:lnTo>
                  <a:close/>
                  <a:moveTo>
                    <a:pt x="67906" y="63346"/>
                  </a:moveTo>
                  <a:lnTo>
                    <a:pt x="67906" y="82859"/>
                  </a:lnTo>
                  <a:lnTo>
                    <a:pt x="65646" y="82859"/>
                  </a:lnTo>
                  <a:lnTo>
                    <a:pt x="65646" y="74519"/>
                  </a:lnTo>
                  <a:lnTo>
                    <a:pt x="64989" y="82859"/>
                  </a:lnTo>
                  <a:lnTo>
                    <a:pt x="62483" y="82859"/>
                  </a:lnTo>
                  <a:lnTo>
                    <a:pt x="61826" y="74519"/>
                  </a:lnTo>
                  <a:lnTo>
                    <a:pt x="61826" y="82859"/>
                  </a:lnTo>
                  <a:lnTo>
                    <a:pt x="59566" y="82859"/>
                  </a:lnTo>
                  <a:lnTo>
                    <a:pt x="59566" y="63346"/>
                  </a:lnTo>
                  <a:lnTo>
                    <a:pt x="63181" y="63346"/>
                  </a:lnTo>
                  <a:lnTo>
                    <a:pt x="63715" y="70001"/>
                  </a:lnTo>
                  <a:lnTo>
                    <a:pt x="64290" y="63346"/>
                  </a:lnTo>
                  <a:close/>
                  <a:moveTo>
                    <a:pt x="77600" y="63346"/>
                  </a:moveTo>
                  <a:lnTo>
                    <a:pt x="77600" y="82859"/>
                  </a:lnTo>
                  <a:lnTo>
                    <a:pt x="75341" y="82859"/>
                  </a:lnTo>
                  <a:lnTo>
                    <a:pt x="75341" y="74519"/>
                  </a:lnTo>
                  <a:lnTo>
                    <a:pt x="74684" y="82859"/>
                  </a:lnTo>
                  <a:lnTo>
                    <a:pt x="72178" y="82859"/>
                  </a:lnTo>
                  <a:lnTo>
                    <a:pt x="71521" y="74519"/>
                  </a:lnTo>
                  <a:lnTo>
                    <a:pt x="71521" y="82859"/>
                  </a:lnTo>
                  <a:lnTo>
                    <a:pt x="69261" y="82859"/>
                  </a:lnTo>
                  <a:lnTo>
                    <a:pt x="69261" y="63346"/>
                  </a:lnTo>
                  <a:lnTo>
                    <a:pt x="72876" y="63346"/>
                  </a:lnTo>
                  <a:lnTo>
                    <a:pt x="73451" y="70001"/>
                  </a:lnTo>
                  <a:lnTo>
                    <a:pt x="73985" y="63346"/>
                  </a:lnTo>
                  <a:close/>
                  <a:moveTo>
                    <a:pt x="87295" y="63346"/>
                  </a:moveTo>
                  <a:lnTo>
                    <a:pt x="87295" y="82859"/>
                  </a:lnTo>
                  <a:lnTo>
                    <a:pt x="85077" y="82859"/>
                  </a:lnTo>
                  <a:lnTo>
                    <a:pt x="85077" y="74519"/>
                  </a:lnTo>
                  <a:lnTo>
                    <a:pt x="84379" y="82859"/>
                  </a:lnTo>
                  <a:lnTo>
                    <a:pt x="81914" y="82859"/>
                  </a:lnTo>
                  <a:lnTo>
                    <a:pt x="81216" y="74519"/>
                  </a:lnTo>
                  <a:lnTo>
                    <a:pt x="81216" y="82859"/>
                  </a:lnTo>
                  <a:lnTo>
                    <a:pt x="78956" y="82859"/>
                  </a:lnTo>
                  <a:lnTo>
                    <a:pt x="78956" y="63346"/>
                  </a:lnTo>
                  <a:lnTo>
                    <a:pt x="82612" y="63346"/>
                  </a:lnTo>
                  <a:lnTo>
                    <a:pt x="83146" y="70001"/>
                  </a:lnTo>
                  <a:lnTo>
                    <a:pt x="83680" y="63346"/>
                  </a:lnTo>
                  <a:close/>
                  <a:moveTo>
                    <a:pt x="96990" y="63346"/>
                  </a:moveTo>
                  <a:lnTo>
                    <a:pt x="96990" y="82859"/>
                  </a:lnTo>
                  <a:lnTo>
                    <a:pt x="94772" y="82859"/>
                  </a:lnTo>
                  <a:lnTo>
                    <a:pt x="94772" y="74519"/>
                  </a:lnTo>
                  <a:lnTo>
                    <a:pt x="94074" y="82859"/>
                  </a:lnTo>
                  <a:lnTo>
                    <a:pt x="91609" y="82859"/>
                  </a:lnTo>
                  <a:lnTo>
                    <a:pt x="90910" y="74519"/>
                  </a:lnTo>
                  <a:lnTo>
                    <a:pt x="90910" y="82859"/>
                  </a:lnTo>
                  <a:lnTo>
                    <a:pt x="88651" y="82859"/>
                  </a:lnTo>
                  <a:lnTo>
                    <a:pt x="88651" y="63346"/>
                  </a:lnTo>
                  <a:lnTo>
                    <a:pt x="92307" y="63346"/>
                  </a:lnTo>
                  <a:lnTo>
                    <a:pt x="92841" y="70001"/>
                  </a:lnTo>
                  <a:lnTo>
                    <a:pt x="93375" y="63346"/>
                  </a:lnTo>
                  <a:close/>
                  <a:moveTo>
                    <a:pt x="106726" y="63346"/>
                  </a:moveTo>
                  <a:lnTo>
                    <a:pt x="106726" y="82859"/>
                  </a:lnTo>
                  <a:lnTo>
                    <a:pt x="104467" y="82859"/>
                  </a:lnTo>
                  <a:lnTo>
                    <a:pt x="104467" y="74519"/>
                  </a:lnTo>
                  <a:lnTo>
                    <a:pt x="103769" y="82859"/>
                  </a:lnTo>
                  <a:lnTo>
                    <a:pt x="101304" y="82859"/>
                  </a:lnTo>
                  <a:lnTo>
                    <a:pt x="100605" y="74519"/>
                  </a:lnTo>
                  <a:lnTo>
                    <a:pt x="100605" y="82859"/>
                  </a:lnTo>
                  <a:lnTo>
                    <a:pt x="98387" y="82859"/>
                  </a:lnTo>
                  <a:lnTo>
                    <a:pt x="98387" y="63346"/>
                  </a:lnTo>
                  <a:lnTo>
                    <a:pt x="102002" y="63346"/>
                  </a:lnTo>
                  <a:lnTo>
                    <a:pt x="102536" y="70001"/>
                  </a:lnTo>
                  <a:lnTo>
                    <a:pt x="103070" y="63346"/>
                  </a:lnTo>
                  <a:close/>
                  <a:moveTo>
                    <a:pt x="116421" y="63346"/>
                  </a:moveTo>
                  <a:lnTo>
                    <a:pt x="116421" y="82859"/>
                  </a:lnTo>
                  <a:lnTo>
                    <a:pt x="114162" y="82859"/>
                  </a:lnTo>
                  <a:lnTo>
                    <a:pt x="114162" y="74519"/>
                  </a:lnTo>
                  <a:lnTo>
                    <a:pt x="113505" y="82859"/>
                  </a:lnTo>
                  <a:lnTo>
                    <a:pt x="110999" y="82859"/>
                  </a:lnTo>
                  <a:lnTo>
                    <a:pt x="110300" y="74519"/>
                  </a:lnTo>
                  <a:lnTo>
                    <a:pt x="110300" y="82859"/>
                  </a:lnTo>
                  <a:lnTo>
                    <a:pt x="108082" y="82859"/>
                  </a:lnTo>
                  <a:lnTo>
                    <a:pt x="108082" y="63346"/>
                  </a:lnTo>
                  <a:lnTo>
                    <a:pt x="111697" y="63346"/>
                  </a:lnTo>
                  <a:lnTo>
                    <a:pt x="112231" y="70001"/>
                  </a:lnTo>
                  <a:lnTo>
                    <a:pt x="112806" y="63346"/>
                  </a:lnTo>
                  <a:close/>
                  <a:moveTo>
                    <a:pt x="9695" y="83927"/>
                  </a:moveTo>
                  <a:lnTo>
                    <a:pt x="9695" y="103440"/>
                  </a:lnTo>
                  <a:lnTo>
                    <a:pt x="7436" y="103440"/>
                  </a:lnTo>
                  <a:lnTo>
                    <a:pt x="7436" y="95142"/>
                  </a:lnTo>
                  <a:lnTo>
                    <a:pt x="6778" y="103440"/>
                  </a:lnTo>
                  <a:lnTo>
                    <a:pt x="4272" y="103440"/>
                  </a:lnTo>
                  <a:lnTo>
                    <a:pt x="3615" y="95142"/>
                  </a:lnTo>
                  <a:lnTo>
                    <a:pt x="3615" y="103440"/>
                  </a:lnTo>
                  <a:lnTo>
                    <a:pt x="1356" y="103440"/>
                  </a:lnTo>
                  <a:lnTo>
                    <a:pt x="1356" y="83927"/>
                  </a:lnTo>
                  <a:lnTo>
                    <a:pt x="4971" y="83927"/>
                  </a:lnTo>
                  <a:lnTo>
                    <a:pt x="5546" y="90582"/>
                  </a:lnTo>
                  <a:lnTo>
                    <a:pt x="6080" y="83927"/>
                  </a:lnTo>
                  <a:close/>
                  <a:moveTo>
                    <a:pt x="19390" y="83927"/>
                  </a:moveTo>
                  <a:lnTo>
                    <a:pt x="19390" y="103440"/>
                  </a:lnTo>
                  <a:lnTo>
                    <a:pt x="17172" y="103440"/>
                  </a:lnTo>
                  <a:lnTo>
                    <a:pt x="17172" y="95142"/>
                  </a:lnTo>
                  <a:lnTo>
                    <a:pt x="16473" y="103440"/>
                  </a:lnTo>
                  <a:lnTo>
                    <a:pt x="13967" y="103440"/>
                  </a:lnTo>
                  <a:lnTo>
                    <a:pt x="13310" y="95142"/>
                  </a:lnTo>
                  <a:lnTo>
                    <a:pt x="13310" y="103440"/>
                  </a:lnTo>
                  <a:lnTo>
                    <a:pt x="11051" y="103440"/>
                  </a:lnTo>
                  <a:lnTo>
                    <a:pt x="11051" y="83927"/>
                  </a:lnTo>
                  <a:lnTo>
                    <a:pt x="14707" y="83927"/>
                  </a:lnTo>
                  <a:lnTo>
                    <a:pt x="15241" y="90582"/>
                  </a:lnTo>
                  <a:lnTo>
                    <a:pt x="15775" y="83927"/>
                  </a:lnTo>
                  <a:close/>
                  <a:moveTo>
                    <a:pt x="29126" y="83927"/>
                  </a:moveTo>
                  <a:lnTo>
                    <a:pt x="29126" y="103440"/>
                  </a:lnTo>
                  <a:lnTo>
                    <a:pt x="26866" y="103440"/>
                  </a:lnTo>
                  <a:lnTo>
                    <a:pt x="26866" y="95142"/>
                  </a:lnTo>
                  <a:lnTo>
                    <a:pt x="26168" y="103440"/>
                  </a:lnTo>
                  <a:lnTo>
                    <a:pt x="23703" y="103440"/>
                  </a:lnTo>
                  <a:lnTo>
                    <a:pt x="23005" y="95142"/>
                  </a:lnTo>
                  <a:lnTo>
                    <a:pt x="23005" y="103440"/>
                  </a:lnTo>
                  <a:lnTo>
                    <a:pt x="20745" y="103440"/>
                  </a:lnTo>
                  <a:lnTo>
                    <a:pt x="20745" y="83927"/>
                  </a:lnTo>
                  <a:lnTo>
                    <a:pt x="24402" y="83927"/>
                  </a:lnTo>
                  <a:lnTo>
                    <a:pt x="24936" y="90582"/>
                  </a:lnTo>
                  <a:lnTo>
                    <a:pt x="25470" y="83927"/>
                  </a:lnTo>
                  <a:close/>
                  <a:moveTo>
                    <a:pt x="38821" y="83927"/>
                  </a:moveTo>
                  <a:lnTo>
                    <a:pt x="38821" y="103440"/>
                  </a:lnTo>
                  <a:lnTo>
                    <a:pt x="36561" y="103440"/>
                  </a:lnTo>
                  <a:lnTo>
                    <a:pt x="36561" y="95142"/>
                  </a:lnTo>
                  <a:lnTo>
                    <a:pt x="35863" y="103440"/>
                  </a:lnTo>
                  <a:lnTo>
                    <a:pt x="33398" y="103440"/>
                  </a:lnTo>
                  <a:lnTo>
                    <a:pt x="32700" y="95142"/>
                  </a:lnTo>
                  <a:lnTo>
                    <a:pt x="32700" y="103440"/>
                  </a:lnTo>
                  <a:lnTo>
                    <a:pt x="30440" y="103440"/>
                  </a:lnTo>
                  <a:lnTo>
                    <a:pt x="30440" y="83927"/>
                  </a:lnTo>
                  <a:lnTo>
                    <a:pt x="34097" y="83927"/>
                  </a:lnTo>
                  <a:lnTo>
                    <a:pt x="34631" y="90582"/>
                  </a:lnTo>
                  <a:lnTo>
                    <a:pt x="35165" y="83927"/>
                  </a:lnTo>
                  <a:close/>
                  <a:moveTo>
                    <a:pt x="48516" y="83927"/>
                  </a:moveTo>
                  <a:lnTo>
                    <a:pt x="48516" y="103440"/>
                  </a:lnTo>
                  <a:lnTo>
                    <a:pt x="46256" y="103440"/>
                  </a:lnTo>
                  <a:lnTo>
                    <a:pt x="46256" y="95142"/>
                  </a:lnTo>
                  <a:lnTo>
                    <a:pt x="45558" y="103440"/>
                  </a:lnTo>
                  <a:lnTo>
                    <a:pt x="43093" y="103440"/>
                  </a:lnTo>
                  <a:lnTo>
                    <a:pt x="42436" y="95142"/>
                  </a:lnTo>
                  <a:lnTo>
                    <a:pt x="42436" y="103440"/>
                  </a:lnTo>
                  <a:lnTo>
                    <a:pt x="40176" y="103440"/>
                  </a:lnTo>
                  <a:lnTo>
                    <a:pt x="40176" y="83927"/>
                  </a:lnTo>
                  <a:lnTo>
                    <a:pt x="43791" y="83927"/>
                  </a:lnTo>
                  <a:lnTo>
                    <a:pt x="44326" y="90582"/>
                  </a:lnTo>
                  <a:lnTo>
                    <a:pt x="44860" y="83927"/>
                  </a:lnTo>
                  <a:close/>
                  <a:moveTo>
                    <a:pt x="58211" y="83927"/>
                  </a:moveTo>
                  <a:lnTo>
                    <a:pt x="58211" y="103440"/>
                  </a:lnTo>
                  <a:lnTo>
                    <a:pt x="55951" y="103440"/>
                  </a:lnTo>
                  <a:lnTo>
                    <a:pt x="55951" y="95142"/>
                  </a:lnTo>
                  <a:lnTo>
                    <a:pt x="55294" y="103440"/>
                  </a:lnTo>
                  <a:lnTo>
                    <a:pt x="52788" y="103440"/>
                  </a:lnTo>
                  <a:lnTo>
                    <a:pt x="52131" y="95142"/>
                  </a:lnTo>
                  <a:lnTo>
                    <a:pt x="52131" y="103440"/>
                  </a:lnTo>
                  <a:lnTo>
                    <a:pt x="49871" y="103440"/>
                  </a:lnTo>
                  <a:lnTo>
                    <a:pt x="49871" y="83927"/>
                  </a:lnTo>
                  <a:lnTo>
                    <a:pt x="53486" y="83927"/>
                  </a:lnTo>
                  <a:lnTo>
                    <a:pt x="54020" y="90582"/>
                  </a:lnTo>
                  <a:lnTo>
                    <a:pt x="54596" y="83927"/>
                  </a:lnTo>
                  <a:close/>
                  <a:moveTo>
                    <a:pt x="67906" y="83927"/>
                  </a:moveTo>
                  <a:lnTo>
                    <a:pt x="67906" y="103440"/>
                  </a:lnTo>
                  <a:lnTo>
                    <a:pt x="65646" y="103440"/>
                  </a:lnTo>
                  <a:lnTo>
                    <a:pt x="65646" y="95142"/>
                  </a:lnTo>
                  <a:lnTo>
                    <a:pt x="64989" y="103440"/>
                  </a:lnTo>
                  <a:lnTo>
                    <a:pt x="62483" y="103440"/>
                  </a:lnTo>
                  <a:lnTo>
                    <a:pt x="61826" y="95142"/>
                  </a:lnTo>
                  <a:lnTo>
                    <a:pt x="61826" y="103440"/>
                  </a:lnTo>
                  <a:lnTo>
                    <a:pt x="59566" y="103440"/>
                  </a:lnTo>
                  <a:lnTo>
                    <a:pt x="59566" y="83927"/>
                  </a:lnTo>
                  <a:lnTo>
                    <a:pt x="63181" y="83927"/>
                  </a:lnTo>
                  <a:lnTo>
                    <a:pt x="63715" y="90582"/>
                  </a:lnTo>
                  <a:lnTo>
                    <a:pt x="64290" y="83927"/>
                  </a:lnTo>
                  <a:close/>
                  <a:moveTo>
                    <a:pt x="77600" y="83927"/>
                  </a:moveTo>
                  <a:lnTo>
                    <a:pt x="77600" y="103440"/>
                  </a:lnTo>
                  <a:lnTo>
                    <a:pt x="75341" y="103440"/>
                  </a:lnTo>
                  <a:lnTo>
                    <a:pt x="75341" y="95142"/>
                  </a:lnTo>
                  <a:lnTo>
                    <a:pt x="74684" y="103440"/>
                  </a:lnTo>
                  <a:lnTo>
                    <a:pt x="72178" y="103440"/>
                  </a:lnTo>
                  <a:lnTo>
                    <a:pt x="71521" y="95142"/>
                  </a:lnTo>
                  <a:lnTo>
                    <a:pt x="71521" y="103440"/>
                  </a:lnTo>
                  <a:lnTo>
                    <a:pt x="69261" y="103440"/>
                  </a:lnTo>
                  <a:lnTo>
                    <a:pt x="69261" y="83927"/>
                  </a:lnTo>
                  <a:lnTo>
                    <a:pt x="72876" y="83927"/>
                  </a:lnTo>
                  <a:lnTo>
                    <a:pt x="73451" y="90582"/>
                  </a:lnTo>
                  <a:lnTo>
                    <a:pt x="73985" y="83927"/>
                  </a:lnTo>
                  <a:close/>
                  <a:moveTo>
                    <a:pt x="87295" y="83927"/>
                  </a:moveTo>
                  <a:lnTo>
                    <a:pt x="87295" y="103440"/>
                  </a:lnTo>
                  <a:lnTo>
                    <a:pt x="85077" y="103440"/>
                  </a:lnTo>
                  <a:lnTo>
                    <a:pt x="85077" y="95142"/>
                  </a:lnTo>
                  <a:lnTo>
                    <a:pt x="84379" y="103440"/>
                  </a:lnTo>
                  <a:lnTo>
                    <a:pt x="81914" y="103440"/>
                  </a:lnTo>
                  <a:lnTo>
                    <a:pt x="81216" y="95142"/>
                  </a:lnTo>
                  <a:lnTo>
                    <a:pt x="81216" y="103440"/>
                  </a:lnTo>
                  <a:lnTo>
                    <a:pt x="78956" y="103440"/>
                  </a:lnTo>
                  <a:lnTo>
                    <a:pt x="78956" y="83927"/>
                  </a:lnTo>
                  <a:lnTo>
                    <a:pt x="82612" y="83927"/>
                  </a:lnTo>
                  <a:lnTo>
                    <a:pt x="83146" y="90582"/>
                  </a:lnTo>
                  <a:lnTo>
                    <a:pt x="83680" y="83927"/>
                  </a:lnTo>
                  <a:close/>
                  <a:moveTo>
                    <a:pt x="96990" y="83927"/>
                  </a:moveTo>
                  <a:lnTo>
                    <a:pt x="96990" y="103440"/>
                  </a:lnTo>
                  <a:lnTo>
                    <a:pt x="94772" y="103440"/>
                  </a:lnTo>
                  <a:lnTo>
                    <a:pt x="94772" y="95142"/>
                  </a:lnTo>
                  <a:lnTo>
                    <a:pt x="94074" y="103440"/>
                  </a:lnTo>
                  <a:lnTo>
                    <a:pt x="91609" y="103440"/>
                  </a:lnTo>
                  <a:lnTo>
                    <a:pt x="90910" y="95142"/>
                  </a:lnTo>
                  <a:lnTo>
                    <a:pt x="90910" y="103440"/>
                  </a:lnTo>
                  <a:lnTo>
                    <a:pt x="88651" y="103440"/>
                  </a:lnTo>
                  <a:lnTo>
                    <a:pt x="88651" y="83927"/>
                  </a:lnTo>
                  <a:lnTo>
                    <a:pt x="92307" y="83927"/>
                  </a:lnTo>
                  <a:lnTo>
                    <a:pt x="92841" y="90582"/>
                  </a:lnTo>
                  <a:lnTo>
                    <a:pt x="93375" y="83927"/>
                  </a:lnTo>
                  <a:close/>
                  <a:moveTo>
                    <a:pt x="106726" y="83927"/>
                  </a:moveTo>
                  <a:lnTo>
                    <a:pt x="106726" y="103440"/>
                  </a:lnTo>
                  <a:lnTo>
                    <a:pt x="104467" y="103440"/>
                  </a:lnTo>
                  <a:lnTo>
                    <a:pt x="104467" y="95142"/>
                  </a:lnTo>
                  <a:lnTo>
                    <a:pt x="103769" y="103440"/>
                  </a:lnTo>
                  <a:lnTo>
                    <a:pt x="101304" y="103440"/>
                  </a:lnTo>
                  <a:lnTo>
                    <a:pt x="100605" y="95142"/>
                  </a:lnTo>
                  <a:lnTo>
                    <a:pt x="100605" y="103440"/>
                  </a:lnTo>
                  <a:lnTo>
                    <a:pt x="98387" y="103440"/>
                  </a:lnTo>
                  <a:lnTo>
                    <a:pt x="98387" y="83927"/>
                  </a:lnTo>
                  <a:lnTo>
                    <a:pt x="102002" y="83927"/>
                  </a:lnTo>
                  <a:lnTo>
                    <a:pt x="102536" y="90582"/>
                  </a:lnTo>
                  <a:lnTo>
                    <a:pt x="103070" y="83927"/>
                  </a:lnTo>
                  <a:close/>
                  <a:moveTo>
                    <a:pt x="116421" y="83927"/>
                  </a:moveTo>
                  <a:lnTo>
                    <a:pt x="116421" y="103440"/>
                  </a:lnTo>
                  <a:lnTo>
                    <a:pt x="114162" y="103440"/>
                  </a:lnTo>
                  <a:lnTo>
                    <a:pt x="114162" y="95142"/>
                  </a:lnTo>
                  <a:lnTo>
                    <a:pt x="113505" y="103440"/>
                  </a:lnTo>
                  <a:lnTo>
                    <a:pt x="110999" y="103440"/>
                  </a:lnTo>
                  <a:lnTo>
                    <a:pt x="110300" y="95142"/>
                  </a:lnTo>
                  <a:lnTo>
                    <a:pt x="110300" y="103440"/>
                  </a:lnTo>
                  <a:lnTo>
                    <a:pt x="108082" y="103440"/>
                  </a:lnTo>
                  <a:lnTo>
                    <a:pt x="108082" y="83927"/>
                  </a:lnTo>
                  <a:lnTo>
                    <a:pt x="111697" y="83927"/>
                  </a:lnTo>
                  <a:lnTo>
                    <a:pt x="112231" y="90582"/>
                  </a:lnTo>
                  <a:lnTo>
                    <a:pt x="112806" y="83927"/>
                  </a:lnTo>
                  <a:close/>
                  <a:moveTo>
                    <a:pt x="9695" y="104508"/>
                  </a:moveTo>
                  <a:lnTo>
                    <a:pt x="9695" y="124021"/>
                  </a:lnTo>
                  <a:lnTo>
                    <a:pt x="7436" y="124021"/>
                  </a:lnTo>
                  <a:lnTo>
                    <a:pt x="7436" y="115723"/>
                  </a:lnTo>
                  <a:lnTo>
                    <a:pt x="6778" y="124021"/>
                  </a:lnTo>
                  <a:lnTo>
                    <a:pt x="4272" y="124021"/>
                  </a:lnTo>
                  <a:lnTo>
                    <a:pt x="3615" y="115723"/>
                  </a:lnTo>
                  <a:lnTo>
                    <a:pt x="3615" y="124021"/>
                  </a:lnTo>
                  <a:lnTo>
                    <a:pt x="1356" y="124021"/>
                  </a:lnTo>
                  <a:lnTo>
                    <a:pt x="1356" y="104508"/>
                  </a:lnTo>
                  <a:lnTo>
                    <a:pt x="4971" y="104508"/>
                  </a:lnTo>
                  <a:lnTo>
                    <a:pt x="5546" y="111163"/>
                  </a:lnTo>
                  <a:lnTo>
                    <a:pt x="6080" y="104508"/>
                  </a:lnTo>
                  <a:close/>
                  <a:moveTo>
                    <a:pt x="19390" y="104508"/>
                  </a:moveTo>
                  <a:lnTo>
                    <a:pt x="19390" y="124021"/>
                  </a:lnTo>
                  <a:lnTo>
                    <a:pt x="17172" y="124021"/>
                  </a:lnTo>
                  <a:lnTo>
                    <a:pt x="17172" y="115723"/>
                  </a:lnTo>
                  <a:lnTo>
                    <a:pt x="16473" y="124021"/>
                  </a:lnTo>
                  <a:lnTo>
                    <a:pt x="13967" y="124021"/>
                  </a:lnTo>
                  <a:lnTo>
                    <a:pt x="13310" y="115723"/>
                  </a:lnTo>
                  <a:lnTo>
                    <a:pt x="13310" y="124021"/>
                  </a:lnTo>
                  <a:lnTo>
                    <a:pt x="11051" y="124021"/>
                  </a:lnTo>
                  <a:lnTo>
                    <a:pt x="11051" y="104508"/>
                  </a:lnTo>
                  <a:lnTo>
                    <a:pt x="14707" y="104508"/>
                  </a:lnTo>
                  <a:lnTo>
                    <a:pt x="15241" y="111163"/>
                  </a:lnTo>
                  <a:lnTo>
                    <a:pt x="15775" y="104508"/>
                  </a:lnTo>
                  <a:close/>
                  <a:moveTo>
                    <a:pt x="29126" y="104508"/>
                  </a:moveTo>
                  <a:lnTo>
                    <a:pt x="29126" y="124021"/>
                  </a:lnTo>
                  <a:lnTo>
                    <a:pt x="26866" y="124021"/>
                  </a:lnTo>
                  <a:lnTo>
                    <a:pt x="26866" y="115723"/>
                  </a:lnTo>
                  <a:lnTo>
                    <a:pt x="26168" y="124021"/>
                  </a:lnTo>
                  <a:lnTo>
                    <a:pt x="23703" y="124021"/>
                  </a:lnTo>
                  <a:lnTo>
                    <a:pt x="23005" y="115723"/>
                  </a:lnTo>
                  <a:lnTo>
                    <a:pt x="23005" y="124021"/>
                  </a:lnTo>
                  <a:lnTo>
                    <a:pt x="20745" y="124021"/>
                  </a:lnTo>
                  <a:lnTo>
                    <a:pt x="20745" y="104508"/>
                  </a:lnTo>
                  <a:lnTo>
                    <a:pt x="24402" y="104508"/>
                  </a:lnTo>
                  <a:lnTo>
                    <a:pt x="24936" y="111163"/>
                  </a:lnTo>
                  <a:lnTo>
                    <a:pt x="25470" y="104508"/>
                  </a:lnTo>
                  <a:close/>
                  <a:moveTo>
                    <a:pt x="38821" y="104508"/>
                  </a:moveTo>
                  <a:lnTo>
                    <a:pt x="38821" y="124021"/>
                  </a:lnTo>
                  <a:lnTo>
                    <a:pt x="36561" y="124021"/>
                  </a:lnTo>
                  <a:lnTo>
                    <a:pt x="36561" y="115723"/>
                  </a:lnTo>
                  <a:lnTo>
                    <a:pt x="35863" y="124021"/>
                  </a:lnTo>
                  <a:lnTo>
                    <a:pt x="33398" y="124021"/>
                  </a:lnTo>
                  <a:lnTo>
                    <a:pt x="32700" y="115723"/>
                  </a:lnTo>
                  <a:lnTo>
                    <a:pt x="32700" y="124021"/>
                  </a:lnTo>
                  <a:lnTo>
                    <a:pt x="30440" y="124021"/>
                  </a:lnTo>
                  <a:lnTo>
                    <a:pt x="30440" y="104508"/>
                  </a:lnTo>
                  <a:lnTo>
                    <a:pt x="34097" y="104508"/>
                  </a:lnTo>
                  <a:lnTo>
                    <a:pt x="34631" y="111163"/>
                  </a:lnTo>
                  <a:lnTo>
                    <a:pt x="35165" y="104508"/>
                  </a:lnTo>
                  <a:close/>
                  <a:moveTo>
                    <a:pt x="48516" y="104508"/>
                  </a:moveTo>
                  <a:lnTo>
                    <a:pt x="48516" y="124021"/>
                  </a:lnTo>
                  <a:lnTo>
                    <a:pt x="46256" y="124021"/>
                  </a:lnTo>
                  <a:lnTo>
                    <a:pt x="46256" y="115723"/>
                  </a:lnTo>
                  <a:lnTo>
                    <a:pt x="45558" y="124021"/>
                  </a:lnTo>
                  <a:lnTo>
                    <a:pt x="43093" y="124021"/>
                  </a:lnTo>
                  <a:lnTo>
                    <a:pt x="42436" y="115723"/>
                  </a:lnTo>
                  <a:lnTo>
                    <a:pt x="42436" y="124021"/>
                  </a:lnTo>
                  <a:lnTo>
                    <a:pt x="40176" y="124021"/>
                  </a:lnTo>
                  <a:lnTo>
                    <a:pt x="40176" y="104508"/>
                  </a:lnTo>
                  <a:lnTo>
                    <a:pt x="43791" y="104508"/>
                  </a:lnTo>
                  <a:lnTo>
                    <a:pt x="44326" y="111163"/>
                  </a:lnTo>
                  <a:lnTo>
                    <a:pt x="44860" y="104508"/>
                  </a:lnTo>
                  <a:close/>
                  <a:moveTo>
                    <a:pt x="58211" y="104508"/>
                  </a:moveTo>
                  <a:lnTo>
                    <a:pt x="58211" y="124021"/>
                  </a:lnTo>
                  <a:lnTo>
                    <a:pt x="55951" y="124021"/>
                  </a:lnTo>
                  <a:lnTo>
                    <a:pt x="55951" y="115723"/>
                  </a:lnTo>
                  <a:lnTo>
                    <a:pt x="55294" y="124021"/>
                  </a:lnTo>
                  <a:lnTo>
                    <a:pt x="52788" y="124021"/>
                  </a:lnTo>
                  <a:lnTo>
                    <a:pt x="52131" y="115723"/>
                  </a:lnTo>
                  <a:lnTo>
                    <a:pt x="52131" y="124021"/>
                  </a:lnTo>
                  <a:lnTo>
                    <a:pt x="49871" y="124021"/>
                  </a:lnTo>
                  <a:lnTo>
                    <a:pt x="49871" y="104508"/>
                  </a:lnTo>
                  <a:lnTo>
                    <a:pt x="53486" y="104508"/>
                  </a:lnTo>
                  <a:lnTo>
                    <a:pt x="54020" y="111163"/>
                  </a:lnTo>
                  <a:lnTo>
                    <a:pt x="54596" y="104508"/>
                  </a:lnTo>
                  <a:close/>
                  <a:moveTo>
                    <a:pt x="67906" y="104508"/>
                  </a:moveTo>
                  <a:lnTo>
                    <a:pt x="67906" y="124021"/>
                  </a:lnTo>
                  <a:lnTo>
                    <a:pt x="65646" y="124021"/>
                  </a:lnTo>
                  <a:lnTo>
                    <a:pt x="65646" y="115723"/>
                  </a:lnTo>
                  <a:lnTo>
                    <a:pt x="64989" y="124021"/>
                  </a:lnTo>
                  <a:lnTo>
                    <a:pt x="62483" y="124021"/>
                  </a:lnTo>
                  <a:lnTo>
                    <a:pt x="61826" y="115723"/>
                  </a:lnTo>
                  <a:lnTo>
                    <a:pt x="61826" y="124021"/>
                  </a:lnTo>
                  <a:lnTo>
                    <a:pt x="59566" y="124021"/>
                  </a:lnTo>
                  <a:lnTo>
                    <a:pt x="59566" y="104508"/>
                  </a:lnTo>
                  <a:lnTo>
                    <a:pt x="63181" y="104508"/>
                  </a:lnTo>
                  <a:lnTo>
                    <a:pt x="63715" y="111163"/>
                  </a:lnTo>
                  <a:lnTo>
                    <a:pt x="64290" y="104508"/>
                  </a:lnTo>
                  <a:close/>
                  <a:moveTo>
                    <a:pt x="77600" y="104508"/>
                  </a:moveTo>
                  <a:lnTo>
                    <a:pt x="77600" y="124021"/>
                  </a:lnTo>
                  <a:lnTo>
                    <a:pt x="75341" y="124021"/>
                  </a:lnTo>
                  <a:lnTo>
                    <a:pt x="75341" y="115723"/>
                  </a:lnTo>
                  <a:lnTo>
                    <a:pt x="74684" y="124021"/>
                  </a:lnTo>
                  <a:lnTo>
                    <a:pt x="72178" y="124021"/>
                  </a:lnTo>
                  <a:lnTo>
                    <a:pt x="71521" y="115723"/>
                  </a:lnTo>
                  <a:lnTo>
                    <a:pt x="71521" y="124021"/>
                  </a:lnTo>
                  <a:lnTo>
                    <a:pt x="69261" y="124021"/>
                  </a:lnTo>
                  <a:lnTo>
                    <a:pt x="69261" y="104508"/>
                  </a:lnTo>
                  <a:lnTo>
                    <a:pt x="72876" y="104508"/>
                  </a:lnTo>
                  <a:lnTo>
                    <a:pt x="73451" y="111163"/>
                  </a:lnTo>
                  <a:lnTo>
                    <a:pt x="73985" y="104508"/>
                  </a:lnTo>
                  <a:close/>
                  <a:moveTo>
                    <a:pt x="87295" y="104508"/>
                  </a:moveTo>
                  <a:lnTo>
                    <a:pt x="87295" y="124021"/>
                  </a:lnTo>
                  <a:lnTo>
                    <a:pt x="85077" y="124021"/>
                  </a:lnTo>
                  <a:lnTo>
                    <a:pt x="85077" y="115723"/>
                  </a:lnTo>
                  <a:lnTo>
                    <a:pt x="84379" y="124021"/>
                  </a:lnTo>
                  <a:lnTo>
                    <a:pt x="81914" y="124021"/>
                  </a:lnTo>
                  <a:lnTo>
                    <a:pt x="81216" y="115723"/>
                  </a:lnTo>
                  <a:lnTo>
                    <a:pt x="81216" y="124021"/>
                  </a:lnTo>
                  <a:lnTo>
                    <a:pt x="78956" y="124021"/>
                  </a:lnTo>
                  <a:lnTo>
                    <a:pt x="78956" y="104508"/>
                  </a:lnTo>
                  <a:lnTo>
                    <a:pt x="82612" y="104508"/>
                  </a:lnTo>
                  <a:lnTo>
                    <a:pt x="83146" y="111163"/>
                  </a:lnTo>
                  <a:lnTo>
                    <a:pt x="83680" y="104508"/>
                  </a:lnTo>
                  <a:close/>
                  <a:moveTo>
                    <a:pt x="96990" y="104508"/>
                  </a:moveTo>
                  <a:lnTo>
                    <a:pt x="96990" y="124021"/>
                  </a:lnTo>
                  <a:lnTo>
                    <a:pt x="94772" y="124021"/>
                  </a:lnTo>
                  <a:lnTo>
                    <a:pt x="94772" y="115723"/>
                  </a:lnTo>
                  <a:lnTo>
                    <a:pt x="94074" y="124021"/>
                  </a:lnTo>
                  <a:lnTo>
                    <a:pt x="91609" y="124021"/>
                  </a:lnTo>
                  <a:lnTo>
                    <a:pt x="90910" y="115723"/>
                  </a:lnTo>
                  <a:lnTo>
                    <a:pt x="90910" y="124021"/>
                  </a:lnTo>
                  <a:lnTo>
                    <a:pt x="88651" y="124021"/>
                  </a:lnTo>
                  <a:lnTo>
                    <a:pt x="88651" y="104508"/>
                  </a:lnTo>
                  <a:lnTo>
                    <a:pt x="92307" y="104508"/>
                  </a:lnTo>
                  <a:lnTo>
                    <a:pt x="92841" y="111163"/>
                  </a:lnTo>
                  <a:lnTo>
                    <a:pt x="93375" y="104508"/>
                  </a:lnTo>
                  <a:close/>
                  <a:moveTo>
                    <a:pt x="106726" y="104508"/>
                  </a:moveTo>
                  <a:lnTo>
                    <a:pt x="106726" y="124021"/>
                  </a:lnTo>
                  <a:lnTo>
                    <a:pt x="104467" y="124021"/>
                  </a:lnTo>
                  <a:lnTo>
                    <a:pt x="104467" y="115723"/>
                  </a:lnTo>
                  <a:lnTo>
                    <a:pt x="103769" y="124021"/>
                  </a:lnTo>
                  <a:lnTo>
                    <a:pt x="101304" y="124021"/>
                  </a:lnTo>
                  <a:lnTo>
                    <a:pt x="100605" y="115723"/>
                  </a:lnTo>
                  <a:lnTo>
                    <a:pt x="100605" y="124021"/>
                  </a:lnTo>
                  <a:lnTo>
                    <a:pt x="98387" y="124021"/>
                  </a:lnTo>
                  <a:lnTo>
                    <a:pt x="98387" y="104508"/>
                  </a:lnTo>
                  <a:lnTo>
                    <a:pt x="102002" y="104508"/>
                  </a:lnTo>
                  <a:lnTo>
                    <a:pt x="102536" y="111163"/>
                  </a:lnTo>
                  <a:lnTo>
                    <a:pt x="103070" y="104508"/>
                  </a:lnTo>
                  <a:close/>
                  <a:moveTo>
                    <a:pt x="116421" y="104508"/>
                  </a:moveTo>
                  <a:lnTo>
                    <a:pt x="116421" y="124021"/>
                  </a:lnTo>
                  <a:lnTo>
                    <a:pt x="114162" y="124021"/>
                  </a:lnTo>
                  <a:lnTo>
                    <a:pt x="114162" y="115723"/>
                  </a:lnTo>
                  <a:lnTo>
                    <a:pt x="113505" y="124021"/>
                  </a:lnTo>
                  <a:lnTo>
                    <a:pt x="110999" y="124021"/>
                  </a:lnTo>
                  <a:lnTo>
                    <a:pt x="110300" y="115723"/>
                  </a:lnTo>
                  <a:lnTo>
                    <a:pt x="110300" y="124021"/>
                  </a:lnTo>
                  <a:lnTo>
                    <a:pt x="108082" y="124021"/>
                  </a:lnTo>
                  <a:lnTo>
                    <a:pt x="108082" y="104508"/>
                  </a:lnTo>
                  <a:lnTo>
                    <a:pt x="111697" y="104508"/>
                  </a:lnTo>
                  <a:lnTo>
                    <a:pt x="112231" y="111163"/>
                  </a:lnTo>
                  <a:lnTo>
                    <a:pt x="112806" y="104508"/>
                  </a:lnTo>
                  <a:close/>
                  <a:moveTo>
                    <a:pt x="9695" y="125089"/>
                  </a:moveTo>
                  <a:lnTo>
                    <a:pt x="9695" y="144602"/>
                  </a:lnTo>
                  <a:lnTo>
                    <a:pt x="7436" y="144602"/>
                  </a:lnTo>
                  <a:lnTo>
                    <a:pt x="7436" y="136304"/>
                  </a:lnTo>
                  <a:lnTo>
                    <a:pt x="6778" y="144602"/>
                  </a:lnTo>
                  <a:lnTo>
                    <a:pt x="4272" y="144602"/>
                  </a:lnTo>
                  <a:lnTo>
                    <a:pt x="3615" y="136304"/>
                  </a:lnTo>
                  <a:lnTo>
                    <a:pt x="3615" y="144602"/>
                  </a:lnTo>
                  <a:lnTo>
                    <a:pt x="1356" y="144602"/>
                  </a:lnTo>
                  <a:lnTo>
                    <a:pt x="1356" y="125089"/>
                  </a:lnTo>
                  <a:lnTo>
                    <a:pt x="4971" y="125089"/>
                  </a:lnTo>
                  <a:lnTo>
                    <a:pt x="5546" y="131744"/>
                  </a:lnTo>
                  <a:lnTo>
                    <a:pt x="6080" y="125089"/>
                  </a:lnTo>
                  <a:close/>
                  <a:moveTo>
                    <a:pt x="19390" y="125089"/>
                  </a:moveTo>
                  <a:lnTo>
                    <a:pt x="19390" y="144602"/>
                  </a:lnTo>
                  <a:lnTo>
                    <a:pt x="17172" y="144602"/>
                  </a:lnTo>
                  <a:lnTo>
                    <a:pt x="17172" y="136304"/>
                  </a:lnTo>
                  <a:lnTo>
                    <a:pt x="16473" y="144602"/>
                  </a:lnTo>
                  <a:lnTo>
                    <a:pt x="13967" y="144602"/>
                  </a:lnTo>
                  <a:lnTo>
                    <a:pt x="13310" y="136304"/>
                  </a:lnTo>
                  <a:lnTo>
                    <a:pt x="13310" y="144602"/>
                  </a:lnTo>
                  <a:lnTo>
                    <a:pt x="11051" y="144602"/>
                  </a:lnTo>
                  <a:lnTo>
                    <a:pt x="11051" y="125089"/>
                  </a:lnTo>
                  <a:lnTo>
                    <a:pt x="14707" y="125089"/>
                  </a:lnTo>
                  <a:lnTo>
                    <a:pt x="15241" y="131744"/>
                  </a:lnTo>
                  <a:lnTo>
                    <a:pt x="15775" y="125089"/>
                  </a:lnTo>
                  <a:close/>
                  <a:moveTo>
                    <a:pt x="29126" y="125089"/>
                  </a:moveTo>
                  <a:lnTo>
                    <a:pt x="29126" y="144602"/>
                  </a:lnTo>
                  <a:lnTo>
                    <a:pt x="26866" y="144602"/>
                  </a:lnTo>
                  <a:lnTo>
                    <a:pt x="26866" y="136304"/>
                  </a:lnTo>
                  <a:lnTo>
                    <a:pt x="26168" y="144602"/>
                  </a:lnTo>
                  <a:lnTo>
                    <a:pt x="23703" y="144602"/>
                  </a:lnTo>
                  <a:lnTo>
                    <a:pt x="23005" y="136304"/>
                  </a:lnTo>
                  <a:lnTo>
                    <a:pt x="23005" y="144602"/>
                  </a:lnTo>
                  <a:lnTo>
                    <a:pt x="20745" y="144602"/>
                  </a:lnTo>
                  <a:lnTo>
                    <a:pt x="20745" y="125089"/>
                  </a:lnTo>
                  <a:lnTo>
                    <a:pt x="24402" y="125089"/>
                  </a:lnTo>
                  <a:lnTo>
                    <a:pt x="24936" y="131744"/>
                  </a:lnTo>
                  <a:lnTo>
                    <a:pt x="25470" y="125089"/>
                  </a:lnTo>
                  <a:close/>
                  <a:moveTo>
                    <a:pt x="38821" y="125089"/>
                  </a:moveTo>
                  <a:lnTo>
                    <a:pt x="38821" y="144602"/>
                  </a:lnTo>
                  <a:lnTo>
                    <a:pt x="36561" y="144602"/>
                  </a:lnTo>
                  <a:lnTo>
                    <a:pt x="36561" y="136304"/>
                  </a:lnTo>
                  <a:lnTo>
                    <a:pt x="35863" y="144602"/>
                  </a:lnTo>
                  <a:lnTo>
                    <a:pt x="33398" y="144602"/>
                  </a:lnTo>
                  <a:lnTo>
                    <a:pt x="32700" y="136304"/>
                  </a:lnTo>
                  <a:lnTo>
                    <a:pt x="32700" y="144602"/>
                  </a:lnTo>
                  <a:lnTo>
                    <a:pt x="30440" y="144602"/>
                  </a:lnTo>
                  <a:lnTo>
                    <a:pt x="30440" y="125089"/>
                  </a:lnTo>
                  <a:lnTo>
                    <a:pt x="34097" y="125089"/>
                  </a:lnTo>
                  <a:lnTo>
                    <a:pt x="34631" y="131744"/>
                  </a:lnTo>
                  <a:lnTo>
                    <a:pt x="35165" y="125089"/>
                  </a:lnTo>
                  <a:close/>
                  <a:moveTo>
                    <a:pt x="48516" y="125089"/>
                  </a:moveTo>
                  <a:lnTo>
                    <a:pt x="48516" y="144602"/>
                  </a:lnTo>
                  <a:lnTo>
                    <a:pt x="46256" y="144602"/>
                  </a:lnTo>
                  <a:lnTo>
                    <a:pt x="46256" y="136304"/>
                  </a:lnTo>
                  <a:lnTo>
                    <a:pt x="45558" y="144602"/>
                  </a:lnTo>
                  <a:lnTo>
                    <a:pt x="43093" y="144602"/>
                  </a:lnTo>
                  <a:lnTo>
                    <a:pt x="42436" y="136304"/>
                  </a:lnTo>
                  <a:lnTo>
                    <a:pt x="42436" y="144602"/>
                  </a:lnTo>
                  <a:lnTo>
                    <a:pt x="40176" y="144602"/>
                  </a:lnTo>
                  <a:lnTo>
                    <a:pt x="40176" y="125089"/>
                  </a:lnTo>
                  <a:lnTo>
                    <a:pt x="43791" y="125089"/>
                  </a:lnTo>
                  <a:lnTo>
                    <a:pt x="44326" y="131744"/>
                  </a:lnTo>
                  <a:lnTo>
                    <a:pt x="44860" y="125089"/>
                  </a:lnTo>
                  <a:close/>
                  <a:moveTo>
                    <a:pt x="58211" y="125089"/>
                  </a:moveTo>
                  <a:lnTo>
                    <a:pt x="58211" y="144602"/>
                  </a:lnTo>
                  <a:lnTo>
                    <a:pt x="55951" y="144602"/>
                  </a:lnTo>
                  <a:lnTo>
                    <a:pt x="55951" y="136304"/>
                  </a:lnTo>
                  <a:lnTo>
                    <a:pt x="55294" y="144602"/>
                  </a:lnTo>
                  <a:lnTo>
                    <a:pt x="52788" y="144602"/>
                  </a:lnTo>
                  <a:lnTo>
                    <a:pt x="52131" y="136304"/>
                  </a:lnTo>
                  <a:lnTo>
                    <a:pt x="52131" y="144602"/>
                  </a:lnTo>
                  <a:lnTo>
                    <a:pt x="49871" y="144602"/>
                  </a:lnTo>
                  <a:lnTo>
                    <a:pt x="49871" y="125089"/>
                  </a:lnTo>
                  <a:lnTo>
                    <a:pt x="53486" y="125089"/>
                  </a:lnTo>
                  <a:lnTo>
                    <a:pt x="54020" y="131744"/>
                  </a:lnTo>
                  <a:lnTo>
                    <a:pt x="54596" y="125089"/>
                  </a:lnTo>
                  <a:close/>
                  <a:moveTo>
                    <a:pt x="67906" y="125089"/>
                  </a:moveTo>
                  <a:lnTo>
                    <a:pt x="67906" y="144602"/>
                  </a:lnTo>
                  <a:lnTo>
                    <a:pt x="65646" y="144602"/>
                  </a:lnTo>
                  <a:lnTo>
                    <a:pt x="65646" y="136304"/>
                  </a:lnTo>
                  <a:lnTo>
                    <a:pt x="64989" y="144602"/>
                  </a:lnTo>
                  <a:lnTo>
                    <a:pt x="62483" y="144602"/>
                  </a:lnTo>
                  <a:lnTo>
                    <a:pt x="61826" y="136304"/>
                  </a:lnTo>
                  <a:lnTo>
                    <a:pt x="61826" y="144602"/>
                  </a:lnTo>
                  <a:lnTo>
                    <a:pt x="59566" y="144602"/>
                  </a:lnTo>
                  <a:lnTo>
                    <a:pt x="59566" y="125089"/>
                  </a:lnTo>
                  <a:lnTo>
                    <a:pt x="63181" y="125089"/>
                  </a:lnTo>
                  <a:lnTo>
                    <a:pt x="63715" y="131744"/>
                  </a:lnTo>
                  <a:lnTo>
                    <a:pt x="64290" y="125089"/>
                  </a:lnTo>
                  <a:close/>
                  <a:moveTo>
                    <a:pt x="77600" y="125089"/>
                  </a:moveTo>
                  <a:lnTo>
                    <a:pt x="77600" y="144602"/>
                  </a:lnTo>
                  <a:lnTo>
                    <a:pt x="75341" y="144602"/>
                  </a:lnTo>
                  <a:lnTo>
                    <a:pt x="75341" y="136304"/>
                  </a:lnTo>
                  <a:lnTo>
                    <a:pt x="74684" y="144602"/>
                  </a:lnTo>
                  <a:lnTo>
                    <a:pt x="72178" y="144602"/>
                  </a:lnTo>
                  <a:lnTo>
                    <a:pt x="71521" y="136304"/>
                  </a:lnTo>
                  <a:lnTo>
                    <a:pt x="71521" y="144602"/>
                  </a:lnTo>
                  <a:lnTo>
                    <a:pt x="69261" y="144602"/>
                  </a:lnTo>
                  <a:lnTo>
                    <a:pt x="69261" y="125089"/>
                  </a:lnTo>
                  <a:lnTo>
                    <a:pt x="72876" y="125089"/>
                  </a:lnTo>
                  <a:lnTo>
                    <a:pt x="73451" y="131744"/>
                  </a:lnTo>
                  <a:lnTo>
                    <a:pt x="73985" y="125089"/>
                  </a:lnTo>
                  <a:close/>
                  <a:moveTo>
                    <a:pt x="87295" y="125089"/>
                  </a:moveTo>
                  <a:lnTo>
                    <a:pt x="87295" y="144602"/>
                  </a:lnTo>
                  <a:lnTo>
                    <a:pt x="85077" y="144602"/>
                  </a:lnTo>
                  <a:lnTo>
                    <a:pt x="85077" y="136304"/>
                  </a:lnTo>
                  <a:lnTo>
                    <a:pt x="84379" y="144602"/>
                  </a:lnTo>
                  <a:lnTo>
                    <a:pt x="81914" y="144602"/>
                  </a:lnTo>
                  <a:lnTo>
                    <a:pt x="81216" y="136304"/>
                  </a:lnTo>
                  <a:lnTo>
                    <a:pt x="81216" y="144602"/>
                  </a:lnTo>
                  <a:lnTo>
                    <a:pt x="78956" y="144602"/>
                  </a:lnTo>
                  <a:lnTo>
                    <a:pt x="78956" y="125089"/>
                  </a:lnTo>
                  <a:lnTo>
                    <a:pt x="82612" y="125089"/>
                  </a:lnTo>
                  <a:lnTo>
                    <a:pt x="83146" y="131744"/>
                  </a:lnTo>
                  <a:lnTo>
                    <a:pt x="83680" y="125089"/>
                  </a:lnTo>
                  <a:close/>
                  <a:moveTo>
                    <a:pt x="96990" y="125089"/>
                  </a:moveTo>
                  <a:lnTo>
                    <a:pt x="96990" y="144602"/>
                  </a:lnTo>
                  <a:lnTo>
                    <a:pt x="94772" y="144602"/>
                  </a:lnTo>
                  <a:lnTo>
                    <a:pt x="94772" y="136304"/>
                  </a:lnTo>
                  <a:lnTo>
                    <a:pt x="94074" y="144602"/>
                  </a:lnTo>
                  <a:lnTo>
                    <a:pt x="91609" y="144602"/>
                  </a:lnTo>
                  <a:lnTo>
                    <a:pt x="90910" y="136304"/>
                  </a:lnTo>
                  <a:lnTo>
                    <a:pt x="90910" y="144602"/>
                  </a:lnTo>
                  <a:lnTo>
                    <a:pt x="88651" y="144602"/>
                  </a:lnTo>
                  <a:lnTo>
                    <a:pt x="88651" y="125089"/>
                  </a:lnTo>
                  <a:lnTo>
                    <a:pt x="92307" y="125089"/>
                  </a:lnTo>
                  <a:lnTo>
                    <a:pt x="92841" y="131744"/>
                  </a:lnTo>
                  <a:lnTo>
                    <a:pt x="93375" y="125089"/>
                  </a:lnTo>
                  <a:close/>
                  <a:moveTo>
                    <a:pt x="106726" y="125089"/>
                  </a:moveTo>
                  <a:lnTo>
                    <a:pt x="106726" y="144602"/>
                  </a:lnTo>
                  <a:lnTo>
                    <a:pt x="104467" y="144602"/>
                  </a:lnTo>
                  <a:lnTo>
                    <a:pt x="104467" y="136304"/>
                  </a:lnTo>
                  <a:lnTo>
                    <a:pt x="103769" y="144602"/>
                  </a:lnTo>
                  <a:lnTo>
                    <a:pt x="101304" y="144602"/>
                  </a:lnTo>
                  <a:lnTo>
                    <a:pt x="100605" y="136304"/>
                  </a:lnTo>
                  <a:lnTo>
                    <a:pt x="100605" y="144602"/>
                  </a:lnTo>
                  <a:lnTo>
                    <a:pt x="98387" y="144602"/>
                  </a:lnTo>
                  <a:lnTo>
                    <a:pt x="98387" y="125089"/>
                  </a:lnTo>
                  <a:lnTo>
                    <a:pt x="102002" y="125089"/>
                  </a:lnTo>
                  <a:lnTo>
                    <a:pt x="102536" y="131744"/>
                  </a:lnTo>
                  <a:lnTo>
                    <a:pt x="103070" y="125089"/>
                  </a:lnTo>
                  <a:close/>
                  <a:moveTo>
                    <a:pt x="116421" y="125089"/>
                  </a:moveTo>
                  <a:lnTo>
                    <a:pt x="116421" y="144602"/>
                  </a:lnTo>
                  <a:lnTo>
                    <a:pt x="114162" y="144602"/>
                  </a:lnTo>
                  <a:lnTo>
                    <a:pt x="114162" y="136304"/>
                  </a:lnTo>
                  <a:lnTo>
                    <a:pt x="113505" y="144602"/>
                  </a:lnTo>
                  <a:lnTo>
                    <a:pt x="110999" y="144602"/>
                  </a:lnTo>
                  <a:lnTo>
                    <a:pt x="110300" y="136304"/>
                  </a:lnTo>
                  <a:lnTo>
                    <a:pt x="110300" y="144602"/>
                  </a:lnTo>
                  <a:lnTo>
                    <a:pt x="108082" y="144602"/>
                  </a:lnTo>
                  <a:lnTo>
                    <a:pt x="108082" y="125089"/>
                  </a:lnTo>
                  <a:lnTo>
                    <a:pt x="111697" y="125089"/>
                  </a:lnTo>
                  <a:lnTo>
                    <a:pt x="112231" y="131744"/>
                  </a:lnTo>
                  <a:lnTo>
                    <a:pt x="112806" y="125089"/>
                  </a:lnTo>
                  <a:close/>
                  <a:moveTo>
                    <a:pt x="9695" y="145711"/>
                  </a:moveTo>
                  <a:lnTo>
                    <a:pt x="9695" y="165183"/>
                  </a:lnTo>
                  <a:lnTo>
                    <a:pt x="7436" y="165183"/>
                  </a:lnTo>
                  <a:lnTo>
                    <a:pt x="7436" y="156885"/>
                  </a:lnTo>
                  <a:lnTo>
                    <a:pt x="6778" y="165183"/>
                  </a:lnTo>
                  <a:lnTo>
                    <a:pt x="4272" y="165183"/>
                  </a:lnTo>
                  <a:lnTo>
                    <a:pt x="3615" y="156885"/>
                  </a:lnTo>
                  <a:lnTo>
                    <a:pt x="3615" y="165183"/>
                  </a:lnTo>
                  <a:lnTo>
                    <a:pt x="1356" y="165183"/>
                  </a:lnTo>
                  <a:lnTo>
                    <a:pt x="1356" y="145711"/>
                  </a:lnTo>
                  <a:lnTo>
                    <a:pt x="4971" y="145711"/>
                  </a:lnTo>
                  <a:lnTo>
                    <a:pt x="5546" y="152325"/>
                  </a:lnTo>
                  <a:lnTo>
                    <a:pt x="6080" y="145711"/>
                  </a:lnTo>
                  <a:close/>
                  <a:moveTo>
                    <a:pt x="19390" y="145711"/>
                  </a:moveTo>
                  <a:lnTo>
                    <a:pt x="19390" y="165183"/>
                  </a:lnTo>
                  <a:lnTo>
                    <a:pt x="17172" y="165183"/>
                  </a:lnTo>
                  <a:lnTo>
                    <a:pt x="17172" y="156885"/>
                  </a:lnTo>
                  <a:lnTo>
                    <a:pt x="16473" y="165183"/>
                  </a:lnTo>
                  <a:lnTo>
                    <a:pt x="13967" y="165183"/>
                  </a:lnTo>
                  <a:lnTo>
                    <a:pt x="13310" y="156885"/>
                  </a:lnTo>
                  <a:lnTo>
                    <a:pt x="13310" y="165183"/>
                  </a:lnTo>
                  <a:lnTo>
                    <a:pt x="11051" y="165183"/>
                  </a:lnTo>
                  <a:lnTo>
                    <a:pt x="11051" y="145711"/>
                  </a:lnTo>
                  <a:lnTo>
                    <a:pt x="14707" y="145711"/>
                  </a:lnTo>
                  <a:lnTo>
                    <a:pt x="15241" y="152325"/>
                  </a:lnTo>
                  <a:lnTo>
                    <a:pt x="15775" y="145711"/>
                  </a:lnTo>
                  <a:close/>
                  <a:moveTo>
                    <a:pt x="29126" y="145711"/>
                  </a:moveTo>
                  <a:lnTo>
                    <a:pt x="29126" y="165183"/>
                  </a:lnTo>
                  <a:lnTo>
                    <a:pt x="26866" y="165183"/>
                  </a:lnTo>
                  <a:lnTo>
                    <a:pt x="26866" y="156885"/>
                  </a:lnTo>
                  <a:lnTo>
                    <a:pt x="26168" y="165183"/>
                  </a:lnTo>
                  <a:lnTo>
                    <a:pt x="23703" y="165183"/>
                  </a:lnTo>
                  <a:lnTo>
                    <a:pt x="23005" y="156885"/>
                  </a:lnTo>
                  <a:lnTo>
                    <a:pt x="23005" y="165183"/>
                  </a:lnTo>
                  <a:lnTo>
                    <a:pt x="20745" y="165183"/>
                  </a:lnTo>
                  <a:lnTo>
                    <a:pt x="20745" y="145711"/>
                  </a:lnTo>
                  <a:lnTo>
                    <a:pt x="24402" y="145711"/>
                  </a:lnTo>
                  <a:lnTo>
                    <a:pt x="24936" y="152325"/>
                  </a:lnTo>
                  <a:lnTo>
                    <a:pt x="25470" y="145711"/>
                  </a:lnTo>
                  <a:close/>
                  <a:moveTo>
                    <a:pt x="38821" y="145711"/>
                  </a:moveTo>
                  <a:lnTo>
                    <a:pt x="38821" y="165183"/>
                  </a:lnTo>
                  <a:lnTo>
                    <a:pt x="36561" y="165183"/>
                  </a:lnTo>
                  <a:lnTo>
                    <a:pt x="36561" y="156885"/>
                  </a:lnTo>
                  <a:lnTo>
                    <a:pt x="35863" y="165183"/>
                  </a:lnTo>
                  <a:lnTo>
                    <a:pt x="33398" y="165183"/>
                  </a:lnTo>
                  <a:lnTo>
                    <a:pt x="32700" y="156885"/>
                  </a:lnTo>
                  <a:lnTo>
                    <a:pt x="32700" y="165183"/>
                  </a:lnTo>
                  <a:lnTo>
                    <a:pt x="30440" y="165183"/>
                  </a:lnTo>
                  <a:lnTo>
                    <a:pt x="30440" y="145711"/>
                  </a:lnTo>
                  <a:lnTo>
                    <a:pt x="34097" y="145711"/>
                  </a:lnTo>
                  <a:lnTo>
                    <a:pt x="34631" y="152325"/>
                  </a:lnTo>
                  <a:lnTo>
                    <a:pt x="35165" y="145711"/>
                  </a:lnTo>
                  <a:close/>
                  <a:moveTo>
                    <a:pt x="48516" y="145711"/>
                  </a:moveTo>
                  <a:lnTo>
                    <a:pt x="48516" y="165183"/>
                  </a:lnTo>
                  <a:lnTo>
                    <a:pt x="46256" y="165183"/>
                  </a:lnTo>
                  <a:lnTo>
                    <a:pt x="46256" y="156885"/>
                  </a:lnTo>
                  <a:lnTo>
                    <a:pt x="45558" y="165183"/>
                  </a:lnTo>
                  <a:lnTo>
                    <a:pt x="43093" y="165183"/>
                  </a:lnTo>
                  <a:lnTo>
                    <a:pt x="42436" y="156885"/>
                  </a:lnTo>
                  <a:lnTo>
                    <a:pt x="42436" y="165183"/>
                  </a:lnTo>
                  <a:lnTo>
                    <a:pt x="40176" y="165183"/>
                  </a:lnTo>
                  <a:lnTo>
                    <a:pt x="40176" y="145711"/>
                  </a:lnTo>
                  <a:lnTo>
                    <a:pt x="43791" y="145711"/>
                  </a:lnTo>
                  <a:lnTo>
                    <a:pt x="44326" y="152325"/>
                  </a:lnTo>
                  <a:lnTo>
                    <a:pt x="44860" y="145711"/>
                  </a:lnTo>
                  <a:close/>
                  <a:moveTo>
                    <a:pt x="58211" y="145711"/>
                  </a:moveTo>
                  <a:lnTo>
                    <a:pt x="58211" y="165183"/>
                  </a:lnTo>
                  <a:lnTo>
                    <a:pt x="55951" y="165183"/>
                  </a:lnTo>
                  <a:lnTo>
                    <a:pt x="55951" y="156885"/>
                  </a:lnTo>
                  <a:lnTo>
                    <a:pt x="55294" y="165183"/>
                  </a:lnTo>
                  <a:lnTo>
                    <a:pt x="52788" y="165183"/>
                  </a:lnTo>
                  <a:lnTo>
                    <a:pt x="52131" y="156885"/>
                  </a:lnTo>
                  <a:lnTo>
                    <a:pt x="52131" y="165183"/>
                  </a:lnTo>
                  <a:lnTo>
                    <a:pt x="49871" y="165183"/>
                  </a:lnTo>
                  <a:lnTo>
                    <a:pt x="49871" y="145711"/>
                  </a:lnTo>
                  <a:lnTo>
                    <a:pt x="53486" y="145711"/>
                  </a:lnTo>
                  <a:lnTo>
                    <a:pt x="54020" y="152325"/>
                  </a:lnTo>
                  <a:lnTo>
                    <a:pt x="54596" y="145711"/>
                  </a:lnTo>
                  <a:close/>
                  <a:moveTo>
                    <a:pt x="67906" y="145711"/>
                  </a:moveTo>
                  <a:lnTo>
                    <a:pt x="67906" y="165183"/>
                  </a:lnTo>
                  <a:lnTo>
                    <a:pt x="65646" y="165183"/>
                  </a:lnTo>
                  <a:lnTo>
                    <a:pt x="65646" y="156885"/>
                  </a:lnTo>
                  <a:lnTo>
                    <a:pt x="64989" y="165183"/>
                  </a:lnTo>
                  <a:lnTo>
                    <a:pt x="62483" y="165183"/>
                  </a:lnTo>
                  <a:lnTo>
                    <a:pt x="61826" y="156885"/>
                  </a:lnTo>
                  <a:lnTo>
                    <a:pt x="61826" y="165183"/>
                  </a:lnTo>
                  <a:lnTo>
                    <a:pt x="59566" y="165183"/>
                  </a:lnTo>
                  <a:lnTo>
                    <a:pt x="59566" y="145711"/>
                  </a:lnTo>
                  <a:lnTo>
                    <a:pt x="63181" y="145711"/>
                  </a:lnTo>
                  <a:lnTo>
                    <a:pt x="63715" y="152325"/>
                  </a:lnTo>
                  <a:lnTo>
                    <a:pt x="64290" y="145711"/>
                  </a:lnTo>
                  <a:close/>
                  <a:moveTo>
                    <a:pt x="77600" y="145711"/>
                  </a:moveTo>
                  <a:lnTo>
                    <a:pt x="77600" y="165183"/>
                  </a:lnTo>
                  <a:lnTo>
                    <a:pt x="75341" y="165183"/>
                  </a:lnTo>
                  <a:lnTo>
                    <a:pt x="75341" y="156885"/>
                  </a:lnTo>
                  <a:lnTo>
                    <a:pt x="74684" y="165183"/>
                  </a:lnTo>
                  <a:lnTo>
                    <a:pt x="72178" y="165183"/>
                  </a:lnTo>
                  <a:lnTo>
                    <a:pt x="71521" y="156885"/>
                  </a:lnTo>
                  <a:lnTo>
                    <a:pt x="71521" y="165183"/>
                  </a:lnTo>
                  <a:lnTo>
                    <a:pt x="69261" y="165183"/>
                  </a:lnTo>
                  <a:lnTo>
                    <a:pt x="69261" y="145711"/>
                  </a:lnTo>
                  <a:lnTo>
                    <a:pt x="72876" y="145711"/>
                  </a:lnTo>
                  <a:lnTo>
                    <a:pt x="73451" y="152325"/>
                  </a:lnTo>
                  <a:lnTo>
                    <a:pt x="73985" y="145711"/>
                  </a:lnTo>
                  <a:close/>
                  <a:moveTo>
                    <a:pt x="87295" y="145711"/>
                  </a:moveTo>
                  <a:lnTo>
                    <a:pt x="87295" y="165183"/>
                  </a:lnTo>
                  <a:lnTo>
                    <a:pt x="85077" y="165183"/>
                  </a:lnTo>
                  <a:lnTo>
                    <a:pt x="85077" y="156885"/>
                  </a:lnTo>
                  <a:lnTo>
                    <a:pt x="84379" y="165183"/>
                  </a:lnTo>
                  <a:lnTo>
                    <a:pt x="81914" y="165183"/>
                  </a:lnTo>
                  <a:lnTo>
                    <a:pt x="81216" y="156885"/>
                  </a:lnTo>
                  <a:lnTo>
                    <a:pt x="81216" y="165183"/>
                  </a:lnTo>
                  <a:lnTo>
                    <a:pt x="78956" y="165183"/>
                  </a:lnTo>
                  <a:lnTo>
                    <a:pt x="78956" y="145711"/>
                  </a:lnTo>
                  <a:lnTo>
                    <a:pt x="82612" y="145711"/>
                  </a:lnTo>
                  <a:lnTo>
                    <a:pt x="83146" y="152325"/>
                  </a:lnTo>
                  <a:lnTo>
                    <a:pt x="83680" y="145711"/>
                  </a:lnTo>
                  <a:close/>
                  <a:moveTo>
                    <a:pt x="96990" y="145711"/>
                  </a:moveTo>
                  <a:lnTo>
                    <a:pt x="96990" y="165183"/>
                  </a:lnTo>
                  <a:lnTo>
                    <a:pt x="94772" y="165183"/>
                  </a:lnTo>
                  <a:lnTo>
                    <a:pt x="94772" y="156885"/>
                  </a:lnTo>
                  <a:lnTo>
                    <a:pt x="94074" y="165183"/>
                  </a:lnTo>
                  <a:lnTo>
                    <a:pt x="91609" y="165183"/>
                  </a:lnTo>
                  <a:lnTo>
                    <a:pt x="90910" y="156885"/>
                  </a:lnTo>
                  <a:lnTo>
                    <a:pt x="90910" y="165183"/>
                  </a:lnTo>
                  <a:lnTo>
                    <a:pt x="88651" y="165183"/>
                  </a:lnTo>
                  <a:lnTo>
                    <a:pt x="88651" y="145711"/>
                  </a:lnTo>
                  <a:lnTo>
                    <a:pt x="92307" y="145711"/>
                  </a:lnTo>
                  <a:lnTo>
                    <a:pt x="92841" y="152325"/>
                  </a:lnTo>
                  <a:lnTo>
                    <a:pt x="93375" y="145711"/>
                  </a:lnTo>
                  <a:close/>
                  <a:moveTo>
                    <a:pt x="106726" y="145711"/>
                  </a:moveTo>
                  <a:lnTo>
                    <a:pt x="106726" y="165183"/>
                  </a:lnTo>
                  <a:lnTo>
                    <a:pt x="104467" y="165183"/>
                  </a:lnTo>
                  <a:lnTo>
                    <a:pt x="104467" y="156885"/>
                  </a:lnTo>
                  <a:lnTo>
                    <a:pt x="103769" y="165183"/>
                  </a:lnTo>
                  <a:lnTo>
                    <a:pt x="101304" y="165183"/>
                  </a:lnTo>
                  <a:lnTo>
                    <a:pt x="100605" y="156885"/>
                  </a:lnTo>
                  <a:lnTo>
                    <a:pt x="100605" y="165183"/>
                  </a:lnTo>
                  <a:lnTo>
                    <a:pt x="98387" y="165183"/>
                  </a:lnTo>
                  <a:lnTo>
                    <a:pt x="98387" y="145711"/>
                  </a:lnTo>
                  <a:lnTo>
                    <a:pt x="102002" y="145711"/>
                  </a:lnTo>
                  <a:lnTo>
                    <a:pt x="102536" y="152325"/>
                  </a:lnTo>
                  <a:lnTo>
                    <a:pt x="103070" y="145711"/>
                  </a:lnTo>
                  <a:close/>
                  <a:moveTo>
                    <a:pt x="116421" y="145711"/>
                  </a:moveTo>
                  <a:lnTo>
                    <a:pt x="116421" y="165183"/>
                  </a:lnTo>
                  <a:lnTo>
                    <a:pt x="114162" y="165183"/>
                  </a:lnTo>
                  <a:lnTo>
                    <a:pt x="114162" y="156885"/>
                  </a:lnTo>
                  <a:lnTo>
                    <a:pt x="113505" y="165183"/>
                  </a:lnTo>
                  <a:lnTo>
                    <a:pt x="110999" y="165183"/>
                  </a:lnTo>
                  <a:lnTo>
                    <a:pt x="110300" y="156885"/>
                  </a:lnTo>
                  <a:lnTo>
                    <a:pt x="110300" y="165183"/>
                  </a:lnTo>
                  <a:lnTo>
                    <a:pt x="108082" y="165183"/>
                  </a:lnTo>
                  <a:lnTo>
                    <a:pt x="108082" y="145711"/>
                  </a:lnTo>
                  <a:lnTo>
                    <a:pt x="111697" y="145711"/>
                  </a:lnTo>
                  <a:lnTo>
                    <a:pt x="112231" y="152325"/>
                  </a:lnTo>
                  <a:lnTo>
                    <a:pt x="112806" y="145711"/>
                  </a:lnTo>
                  <a:close/>
                  <a:moveTo>
                    <a:pt x="9695" y="166293"/>
                  </a:moveTo>
                  <a:lnTo>
                    <a:pt x="9695" y="185806"/>
                  </a:lnTo>
                  <a:lnTo>
                    <a:pt x="7436" y="185806"/>
                  </a:lnTo>
                  <a:lnTo>
                    <a:pt x="7436" y="177466"/>
                  </a:lnTo>
                  <a:lnTo>
                    <a:pt x="6778" y="185806"/>
                  </a:lnTo>
                  <a:lnTo>
                    <a:pt x="4272" y="185806"/>
                  </a:lnTo>
                  <a:lnTo>
                    <a:pt x="3615" y="177466"/>
                  </a:lnTo>
                  <a:lnTo>
                    <a:pt x="3615" y="185806"/>
                  </a:lnTo>
                  <a:lnTo>
                    <a:pt x="1356" y="185806"/>
                  </a:lnTo>
                  <a:lnTo>
                    <a:pt x="1356" y="166293"/>
                  </a:lnTo>
                  <a:lnTo>
                    <a:pt x="4971" y="166293"/>
                  </a:lnTo>
                  <a:lnTo>
                    <a:pt x="5546" y="172906"/>
                  </a:lnTo>
                  <a:lnTo>
                    <a:pt x="6080" y="166293"/>
                  </a:lnTo>
                  <a:close/>
                  <a:moveTo>
                    <a:pt x="19390" y="166293"/>
                  </a:moveTo>
                  <a:lnTo>
                    <a:pt x="19390" y="185806"/>
                  </a:lnTo>
                  <a:lnTo>
                    <a:pt x="17172" y="185806"/>
                  </a:lnTo>
                  <a:lnTo>
                    <a:pt x="17172" y="177466"/>
                  </a:lnTo>
                  <a:lnTo>
                    <a:pt x="16473" y="185806"/>
                  </a:lnTo>
                  <a:lnTo>
                    <a:pt x="13967" y="185806"/>
                  </a:lnTo>
                  <a:lnTo>
                    <a:pt x="13310" y="177466"/>
                  </a:lnTo>
                  <a:lnTo>
                    <a:pt x="13310" y="185806"/>
                  </a:lnTo>
                  <a:lnTo>
                    <a:pt x="11051" y="185806"/>
                  </a:lnTo>
                  <a:lnTo>
                    <a:pt x="11051" y="166293"/>
                  </a:lnTo>
                  <a:lnTo>
                    <a:pt x="14707" y="166293"/>
                  </a:lnTo>
                  <a:lnTo>
                    <a:pt x="15241" y="172906"/>
                  </a:lnTo>
                  <a:lnTo>
                    <a:pt x="15775" y="166293"/>
                  </a:lnTo>
                  <a:close/>
                  <a:moveTo>
                    <a:pt x="29126" y="166293"/>
                  </a:moveTo>
                  <a:lnTo>
                    <a:pt x="29126" y="185806"/>
                  </a:lnTo>
                  <a:lnTo>
                    <a:pt x="26866" y="185806"/>
                  </a:lnTo>
                  <a:lnTo>
                    <a:pt x="26866" y="177466"/>
                  </a:lnTo>
                  <a:lnTo>
                    <a:pt x="26168" y="185806"/>
                  </a:lnTo>
                  <a:lnTo>
                    <a:pt x="23703" y="185806"/>
                  </a:lnTo>
                  <a:lnTo>
                    <a:pt x="23005" y="177466"/>
                  </a:lnTo>
                  <a:lnTo>
                    <a:pt x="23005" y="185806"/>
                  </a:lnTo>
                  <a:lnTo>
                    <a:pt x="20745" y="185806"/>
                  </a:lnTo>
                  <a:lnTo>
                    <a:pt x="20745" y="166293"/>
                  </a:lnTo>
                  <a:lnTo>
                    <a:pt x="24402" y="166293"/>
                  </a:lnTo>
                  <a:lnTo>
                    <a:pt x="24936" y="172906"/>
                  </a:lnTo>
                  <a:lnTo>
                    <a:pt x="25470" y="166293"/>
                  </a:lnTo>
                  <a:close/>
                  <a:moveTo>
                    <a:pt x="38821" y="166293"/>
                  </a:moveTo>
                  <a:lnTo>
                    <a:pt x="38821" y="185806"/>
                  </a:lnTo>
                  <a:lnTo>
                    <a:pt x="36561" y="185806"/>
                  </a:lnTo>
                  <a:lnTo>
                    <a:pt x="36561" y="177466"/>
                  </a:lnTo>
                  <a:lnTo>
                    <a:pt x="35863" y="185806"/>
                  </a:lnTo>
                  <a:lnTo>
                    <a:pt x="33398" y="185806"/>
                  </a:lnTo>
                  <a:lnTo>
                    <a:pt x="32700" y="177466"/>
                  </a:lnTo>
                  <a:lnTo>
                    <a:pt x="32700" y="185806"/>
                  </a:lnTo>
                  <a:lnTo>
                    <a:pt x="30440" y="185806"/>
                  </a:lnTo>
                  <a:lnTo>
                    <a:pt x="30440" y="166293"/>
                  </a:lnTo>
                  <a:lnTo>
                    <a:pt x="34097" y="166293"/>
                  </a:lnTo>
                  <a:lnTo>
                    <a:pt x="34631" y="172906"/>
                  </a:lnTo>
                  <a:lnTo>
                    <a:pt x="35165" y="166293"/>
                  </a:lnTo>
                  <a:close/>
                  <a:moveTo>
                    <a:pt x="48516" y="166293"/>
                  </a:moveTo>
                  <a:lnTo>
                    <a:pt x="48516" y="185806"/>
                  </a:lnTo>
                  <a:lnTo>
                    <a:pt x="46256" y="185806"/>
                  </a:lnTo>
                  <a:lnTo>
                    <a:pt x="46256" y="177466"/>
                  </a:lnTo>
                  <a:lnTo>
                    <a:pt x="45558" y="185806"/>
                  </a:lnTo>
                  <a:lnTo>
                    <a:pt x="43093" y="185806"/>
                  </a:lnTo>
                  <a:lnTo>
                    <a:pt x="42436" y="177466"/>
                  </a:lnTo>
                  <a:lnTo>
                    <a:pt x="42436" y="185806"/>
                  </a:lnTo>
                  <a:lnTo>
                    <a:pt x="40176" y="185806"/>
                  </a:lnTo>
                  <a:lnTo>
                    <a:pt x="40176" y="166293"/>
                  </a:lnTo>
                  <a:lnTo>
                    <a:pt x="43791" y="166293"/>
                  </a:lnTo>
                  <a:lnTo>
                    <a:pt x="44326" y="172906"/>
                  </a:lnTo>
                  <a:lnTo>
                    <a:pt x="44860" y="166293"/>
                  </a:lnTo>
                  <a:close/>
                  <a:moveTo>
                    <a:pt x="58211" y="166293"/>
                  </a:moveTo>
                  <a:lnTo>
                    <a:pt x="58211" y="185806"/>
                  </a:lnTo>
                  <a:lnTo>
                    <a:pt x="55951" y="185806"/>
                  </a:lnTo>
                  <a:lnTo>
                    <a:pt x="55951" y="177466"/>
                  </a:lnTo>
                  <a:lnTo>
                    <a:pt x="55294" y="185806"/>
                  </a:lnTo>
                  <a:lnTo>
                    <a:pt x="52788" y="185806"/>
                  </a:lnTo>
                  <a:lnTo>
                    <a:pt x="52131" y="177466"/>
                  </a:lnTo>
                  <a:lnTo>
                    <a:pt x="52131" y="185806"/>
                  </a:lnTo>
                  <a:lnTo>
                    <a:pt x="49871" y="185806"/>
                  </a:lnTo>
                  <a:lnTo>
                    <a:pt x="49871" y="166293"/>
                  </a:lnTo>
                  <a:lnTo>
                    <a:pt x="53486" y="166293"/>
                  </a:lnTo>
                  <a:lnTo>
                    <a:pt x="54020" y="172906"/>
                  </a:lnTo>
                  <a:lnTo>
                    <a:pt x="54596" y="166293"/>
                  </a:lnTo>
                  <a:close/>
                  <a:moveTo>
                    <a:pt x="67906" y="166293"/>
                  </a:moveTo>
                  <a:lnTo>
                    <a:pt x="67906" y="185806"/>
                  </a:lnTo>
                  <a:lnTo>
                    <a:pt x="65646" y="185806"/>
                  </a:lnTo>
                  <a:lnTo>
                    <a:pt x="65646" y="177466"/>
                  </a:lnTo>
                  <a:lnTo>
                    <a:pt x="64989" y="185806"/>
                  </a:lnTo>
                  <a:lnTo>
                    <a:pt x="62483" y="185806"/>
                  </a:lnTo>
                  <a:lnTo>
                    <a:pt x="61826" y="177466"/>
                  </a:lnTo>
                  <a:lnTo>
                    <a:pt x="61826" y="185806"/>
                  </a:lnTo>
                  <a:lnTo>
                    <a:pt x="59566" y="185806"/>
                  </a:lnTo>
                  <a:lnTo>
                    <a:pt x="59566" y="166293"/>
                  </a:lnTo>
                  <a:lnTo>
                    <a:pt x="63181" y="166293"/>
                  </a:lnTo>
                  <a:lnTo>
                    <a:pt x="63715" y="172906"/>
                  </a:lnTo>
                  <a:lnTo>
                    <a:pt x="64290" y="166293"/>
                  </a:lnTo>
                  <a:close/>
                  <a:moveTo>
                    <a:pt x="77600" y="166293"/>
                  </a:moveTo>
                  <a:lnTo>
                    <a:pt x="77600" y="185806"/>
                  </a:lnTo>
                  <a:lnTo>
                    <a:pt x="75341" y="185806"/>
                  </a:lnTo>
                  <a:lnTo>
                    <a:pt x="75341" y="177466"/>
                  </a:lnTo>
                  <a:lnTo>
                    <a:pt x="74684" y="185806"/>
                  </a:lnTo>
                  <a:lnTo>
                    <a:pt x="72178" y="185806"/>
                  </a:lnTo>
                  <a:lnTo>
                    <a:pt x="71521" y="177466"/>
                  </a:lnTo>
                  <a:lnTo>
                    <a:pt x="71521" y="185806"/>
                  </a:lnTo>
                  <a:lnTo>
                    <a:pt x="69261" y="185806"/>
                  </a:lnTo>
                  <a:lnTo>
                    <a:pt x="69261" y="166293"/>
                  </a:lnTo>
                  <a:lnTo>
                    <a:pt x="72876" y="166293"/>
                  </a:lnTo>
                  <a:lnTo>
                    <a:pt x="73451" y="172906"/>
                  </a:lnTo>
                  <a:lnTo>
                    <a:pt x="73985" y="166293"/>
                  </a:lnTo>
                  <a:close/>
                  <a:moveTo>
                    <a:pt x="87295" y="166293"/>
                  </a:moveTo>
                  <a:lnTo>
                    <a:pt x="87295" y="185806"/>
                  </a:lnTo>
                  <a:lnTo>
                    <a:pt x="85077" y="185806"/>
                  </a:lnTo>
                  <a:lnTo>
                    <a:pt x="85077" y="177466"/>
                  </a:lnTo>
                  <a:lnTo>
                    <a:pt x="84379" y="185806"/>
                  </a:lnTo>
                  <a:lnTo>
                    <a:pt x="81914" y="185806"/>
                  </a:lnTo>
                  <a:lnTo>
                    <a:pt x="81216" y="177466"/>
                  </a:lnTo>
                  <a:lnTo>
                    <a:pt x="81216" y="185806"/>
                  </a:lnTo>
                  <a:lnTo>
                    <a:pt x="78956" y="185806"/>
                  </a:lnTo>
                  <a:lnTo>
                    <a:pt x="78956" y="166293"/>
                  </a:lnTo>
                  <a:lnTo>
                    <a:pt x="82612" y="166293"/>
                  </a:lnTo>
                  <a:lnTo>
                    <a:pt x="83146" y="172906"/>
                  </a:lnTo>
                  <a:lnTo>
                    <a:pt x="83680" y="166293"/>
                  </a:lnTo>
                  <a:close/>
                  <a:moveTo>
                    <a:pt x="96990" y="166293"/>
                  </a:moveTo>
                  <a:lnTo>
                    <a:pt x="96990" y="185806"/>
                  </a:lnTo>
                  <a:lnTo>
                    <a:pt x="94772" y="185806"/>
                  </a:lnTo>
                  <a:lnTo>
                    <a:pt x="94772" y="177466"/>
                  </a:lnTo>
                  <a:lnTo>
                    <a:pt x="94074" y="185806"/>
                  </a:lnTo>
                  <a:lnTo>
                    <a:pt x="91609" y="185806"/>
                  </a:lnTo>
                  <a:lnTo>
                    <a:pt x="90910" y="177466"/>
                  </a:lnTo>
                  <a:lnTo>
                    <a:pt x="90910" y="185806"/>
                  </a:lnTo>
                  <a:lnTo>
                    <a:pt x="88651" y="185806"/>
                  </a:lnTo>
                  <a:lnTo>
                    <a:pt x="88651" y="166293"/>
                  </a:lnTo>
                  <a:lnTo>
                    <a:pt x="92307" y="166293"/>
                  </a:lnTo>
                  <a:lnTo>
                    <a:pt x="92841" y="172906"/>
                  </a:lnTo>
                  <a:lnTo>
                    <a:pt x="93375" y="166293"/>
                  </a:lnTo>
                  <a:close/>
                  <a:moveTo>
                    <a:pt x="106726" y="166293"/>
                  </a:moveTo>
                  <a:lnTo>
                    <a:pt x="106726" y="185806"/>
                  </a:lnTo>
                  <a:lnTo>
                    <a:pt x="104467" y="185806"/>
                  </a:lnTo>
                  <a:lnTo>
                    <a:pt x="104467" y="177466"/>
                  </a:lnTo>
                  <a:lnTo>
                    <a:pt x="103769" y="185806"/>
                  </a:lnTo>
                  <a:lnTo>
                    <a:pt x="101304" y="185806"/>
                  </a:lnTo>
                  <a:lnTo>
                    <a:pt x="100605" y="177466"/>
                  </a:lnTo>
                  <a:lnTo>
                    <a:pt x="100605" y="185806"/>
                  </a:lnTo>
                  <a:lnTo>
                    <a:pt x="98387" y="185806"/>
                  </a:lnTo>
                  <a:lnTo>
                    <a:pt x="98387" y="166293"/>
                  </a:lnTo>
                  <a:lnTo>
                    <a:pt x="102002" y="166293"/>
                  </a:lnTo>
                  <a:lnTo>
                    <a:pt x="102536" y="172906"/>
                  </a:lnTo>
                  <a:lnTo>
                    <a:pt x="103070" y="166293"/>
                  </a:lnTo>
                  <a:close/>
                  <a:moveTo>
                    <a:pt x="116421" y="166293"/>
                  </a:moveTo>
                  <a:lnTo>
                    <a:pt x="116421" y="185806"/>
                  </a:lnTo>
                  <a:lnTo>
                    <a:pt x="114162" y="185806"/>
                  </a:lnTo>
                  <a:lnTo>
                    <a:pt x="114162" y="177466"/>
                  </a:lnTo>
                  <a:lnTo>
                    <a:pt x="113505" y="185806"/>
                  </a:lnTo>
                  <a:lnTo>
                    <a:pt x="110999" y="185806"/>
                  </a:lnTo>
                  <a:lnTo>
                    <a:pt x="110300" y="177466"/>
                  </a:lnTo>
                  <a:lnTo>
                    <a:pt x="110300" y="185806"/>
                  </a:lnTo>
                  <a:lnTo>
                    <a:pt x="108082" y="185806"/>
                  </a:lnTo>
                  <a:lnTo>
                    <a:pt x="108082" y="166293"/>
                  </a:lnTo>
                  <a:lnTo>
                    <a:pt x="111697" y="166293"/>
                  </a:lnTo>
                  <a:lnTo>
                    <a:pt x="112231" y="172906"/>
                  </a:lnTo>
                  <a:lnTo>
                    <a:pt x="112806" y="166293"/>
                  </a:lnTo>
                  <a:close/>
                  <a:moveTo>
                    <a:pt x="9695" y="186874"/>
                  </a:moveTo>
                  <a:lnTo>
                    <a:pt x="9695" y="206387"/>
                  </a:lnTo>
                  <a:lnTo>
                    <a:pt x="7436" y="206387"/>
                  </a:lnTo>
                  <a:lnTo>
                    <a:pt x="7436" y="198048"/>
                  </a:lnTo>
                  <a:lnTo>
                    <a:pt x="6778" y="206387"/>
                  </a:lnTo>
                  <a:lnTo>
                    <a:pt x="4272" y="206387"/>
                  </a:lnTo>
                  <a:lnTo>
                    <a:pt x="3615" y="198048"/>
                  </a:lnTo>
                  <a:lnTo>
                    <a:pt x="3615" y="206387"/>
                  </a:lnTo>
                  <a:lnTo>
                    <a:pt x="1356" y="206387"/>
                  </a:lnTo>
                  <a:lnTo>
                    <a:pt x="1356" y="186874"/>
                  </a:lnTo>
                  <a:lnTo>
                    <a:pt x="4971" y="186874"/>
                  </a:lnTo>
                  <a:lnTo>
                    <a:pt x="5546" y="193488"/>
                  </a:lnTo>
                  <a:lnTo>
                    <a:pt x="6080" y="186874"/>
                  </a:lnTo>
                  <a:close/>
                  <a:moveTo>
                    <a:pt x="19390" y="186874"/>
                  </a:moveTo>
                  <a:lnTo>
                    <a:pt x="19390" y="206387"/>
                  </a:lnTo>
                  <a:lnTo>
                    <a:pt x="17172" y="206387"/>
                  </a:lnTo>
                  <a:lnTo>
                    <a:pt x="17172" y="198048"/>
                  </a:lnTo>
                  <a:lnTo>
                    <a:pt x="16473" y="206387"/>
                  </a:lnTo>
                  <a:lnTo>
                    <a:pt x="13967" y="206387"/>
                  </a:lnTo>
                  <a:lnTo>
                    <a:pt x="13310" y="198048"/>
                  </a:lnTo>
                  <a:lnTo>
                    <a:pt x="13310" y="206387"/>
                  </a:lnTo>
                  <a:lnTo>
                    <a:pt x="11051" y="206387"/>
                  </a:lnTo>
                  <a:lnTo>
                    <a:pt x="11051" y="186874"/>
                  </a:lnTo>
                  <a:lnTo>
                    <a:pt x="14707" y="186874"/>
                  </a:lnTo>
                  <a:lnTo>
                    <a:pt x="15241" y="193488"/>
                  </a:lnTo>
                  <a:lnTo>
                    <a:pt x="15775" y="186874"/>
                  </a:lnTo>
                  <a:close/>
                  <a:moveTo>
                    <a:pt x="29126" y="186874"/>
                  </a:moveTo>
                  <a:lnTo>
                    <a:pt x="29126" y="206387"/>
                  </a:lnTo>
                  <a:lnTo>
                    <a:pt x="26866" y="206387"/>
                  </a:lnTo>
                  <a:lnTo>
                    <a:pt x="26866" y="198048"/>
                  </a:lnTo>
                  <a:lnTo>
                    <a:pt x="26168" y="206387"/>
                  </a:lnTo>
                  <a:lnTo>
                    <a:pt x="23703" y="206387"/>
                  </a:lnTo>
                  <a:lnTo>
                    <a:pt x="23005" y="198048"/>
                  </a:lnTo>
                  <a:lnTo>
                    <a:pt x="23005" y="206387"/>
                  </a:lnTo>
                  <a:lnTo>
                    <a:pt x="20745" y="206387"/>
                  </a:lnTo>
                  <a:lnTo>
                    <a:pt x="20745" y="186874"/>
                  </a:lnTo>
                  <a:lnTo>
                    <a:pt x="24402" y="186874"/>
                  </a:lnTo>
                  <a:lnTo>
                    <a:pt x="24936" y="193488"/>
                  </a:lnTo>
                  <a:lnTo>
                    <a:pt x="25470" y="186874"/>
                  </a:lnTo>
                  <a:close/>
                  <a:moveTo>
                    <a:pt x="38821" y="186874"/>
                  </a:moveTo>
                  <a:lnTo>
                    <a:pt x="38821" y="206387"/>
                  </a:lnTo>
                  <a:lnTo>
                    <a:pt x="36561" y="206387"/>
                  </a:lnTo>
                  <a:lnTo>
                    <a:pt x="36561" y="198048"/>
                  </a:lnTo>
                  <a:lnTo>
                    <a:pt x="35863" y="206387"/>
                  </a:lnTo>
                  <a:lnTo>
                    <a:pt x="33398" y="206387"/>
                  </a:lnTo>
                  <a:lnTo>
                    <a:pt x="32700" y="198048"/>
                  </a:lnTo>
                  <a:lnTo>
                    <a:pt x="32700" y="206387"/>
                  </a:lnTo>
                  <a:lnTo>
                    <a:pt x="30440" y="206387"/>
                  </a:lnTo>
                  <a:lnTo>
                    <a:pt x="30440" y="186874"/>
                  </a:lnTo>
                  <a:lnTo>
                    <a:pt x="34097" y="186874"/>
                  </a:lnTo>
                  <a:lnTo>
                    <a:pt x="34631" y="193488"/>
                  </a:lnTo>
                  <a:lnTo>
                    <a:pt x="35165" y="186874"/>
                  </a:lnTo>
                  <a:close/>
                  <a:moveTo>
                    <a:pt x="48516" y="186874"/>
                  </a:moveTo>
                  <a:lnTo>
                    <a:pt x="48516" y="206387"/>
                  </a:lnTo>
                  <a:lnTo>
                    <a:pt x="46256" y="206387"/>
                  </a:lnTo>
                  <a:lnTo>
                    <a:pt x="46256" y="198048"/>
                  </a:lnTo>
                  <a:lnTo>
                    <a:pt x="45558" y="206387"/>
                  </a:lnTo>
                  <a:lnTo>
                    <a:pt x="43093" y="206387"/>
                  </a:lnTo>
                  <a:lnTo>
                    <a:pt x="42436" y="198048"/>
                  </a:lnTo>
                  <a:lnTo>
                    <a:pt x="42436" y="206387"/>
                  </a:lnTo>
                  <a:lnTo>
                    <a:pt x="40176" y="206387"/>
                  </a:lnTo>
                  <a:lnTo>
                    <a:pt x="40176" y="186874"/>
                  </a:lnTo>
                  <a:lnTo>
                    <a:pt x="43791" y="186874"/>
                  </a:lnTo>
                  <a:lnTo>
                    <a:pt x="44326" y="193488"/>
                  </a:lnTo>
                  <a:lnTo>
                    <a:pt x="44860" y="186874"/>
                  </a:lnTo>
                  <a:close/>
                  <a:moveTo>
                    <a:pt x="58211" y="186874"/>
                  </a:moveTo>
                  <a:lnTo>
                    <a:pt x="58211" y="206387"/>
                  </a:lnTo>
                  <a:lnTo>
                    <a:pt x="55951" y="206387"/>
                  </a:lnTo>
                  <a:lnTo>
                    <a:pt x="55951" y="198048"/>
                  </a:lnTo>
                  <a:lnTo>
                    <a:pt x="55294" y="206387"/>
                  </a:lnTo>
                  <a:lnTo>
                    <a:pt x="52788" y="206387"/>
                  </a:lnTo>
                  <a:lnTo>
                    <a:pt x="52131" y="198048"/>
                  </a:lnTo>
                  <a:lnTo>
                    <a:pt x="52131" y="206387"/>
                  </a:lnTo>
                  <a:lnTo>
                    <a:pt x="49871" y="206387"/>
                  </a:lnTo>
                  <a:lnTo>
                    <a:pt x="49871" y="186874"/>
                  </a:lnTo>
                  <a:lnTo>
                    <a:pt x="53486" y="186874"/>
                  </a:lnTo>
                  <a:lnTo>
                    <a:pt x="54020" y="193488"/>
                  </a:lnTo>
                  <a:lnTo>
                    <a:pt x="54596" y="186874"/>
                  </a:lnTo>
                  <a:close/>
                  <a:moveTo>
                    <a:pt x="67906" y="186874"/>
                  </a:moveTo>
                  <a:lnTo>
                    <a:pt x="67906" y="206387"/>
                  </a:lnTo>
                  <a:lnTo>
                    <a:pt x="65646" y="206387"/>
                  </a:lnTo>
                  <a:lnTo>
                    <a:pt x="65646" y="198048"/>
                  </a:lnTo>
                  <a:lnTo>
                    <a:pt x="64989" y="206387"/>
                  </a:lnTo>
                  <a:lnTo>
                    <a:pt x="62483" y="206387"/>
                  </a:lnTo>
                  <a:lnTo>
                    <a:pt x="61826" y="198048"/>
                  </a:lnTo>
                  <a:lnTo>
                    <a:pt x="61826" y="206387"/>
                  </a:lnTo>
                  <a:lnTo>
                    <a:pt x="59566" y="206387"/>
                  </a:lnTo>
                  <a:lnTo>
                    <a:pt x="59566" y="186874"/>
                  </a:lnTo>
                  <a:lnTo>
                    <a:pt x="63181" y="186874"/>
                  </a:lnTo>
                  <a:lnTo>
                    <a:pt x="63715" y="193488"/>
                  </a:lnTo>
                  <a:lnTo>
                    <a:pt x="64290" y="186874"/>
                  </a:lnTo>
                  <a:close/>
                  <a:moveTo>
                    <a:pt x="77600" y="186874"/>
                  </a:moveTo>
                  <a:lnTo>
                    <a:pt x="77600" y="206387"/>
                  </a:lnTo>
                  <a:lnTo>
                    <a:pt x="75341" y="206387"/>
                  </a:lnTo>
                  <a:lnTo>
                    <a:pt x="75341" y="198048"/>
                  </a:lnTo>
                  <a:lnTo>
                    <a:pt x="74684" y="206387"/>
                  </a:lnTo>
                  <a:lnTo>
                    <a:pt x="72178" y="206387"/>
                  </a:lnTo>
                  <a:lnTo>
                    <a:pt x="71521" y="198048"/>
                  </a:lnTo>
                  <a:lnTo>
                    <a:pt x="71521" y="206387"/>
                  </a:lnTo>
                  <a:lnTo>
                    <a:pt x="69261" y="206387"/>
                  </a:lnTo>
                  <a:lnTo>
                    <a:pt x="69261" y="186874"/>
                  </a:lnTo>
                  <a:lnTo>
                    <a:pt x="72876" y="186874"/>
                  </a:lnTo>
                  <a:lnTo>
                    <a:pt x="73451" y="193488"/>
                  </a:lnTo>
                  <a:lnTo>
                    <a:pt x="73985" y="186874"/>
                  </a:lnTo>
                  <a:close/>
                  <a:moveTo>
                    <a:pt x="87295" y="186874"/>
                  </a:moveTo>
                  <a:lnTo>
                    <a:pt x="87295" y="206387"/>
                  </a:lnTo>
                  <a:lnTo>
                    <a:pt x="85077" y="206387"/>
                  </a:lnTo>
                  <a:lnTo>
                    <a:pt x="85077" y="198048"/>
                  </a:lnTo>
                  <a:lnTo>
                    <a:pt x="84379" y="206387"/>
                  </a:lnTo>
                  <a:lnTo>
                    <a:pt x="81914" y="206387"/>
                  </a:lnTo>
                  <a:lnTo>
                    <a:pt x="81216" y="198048"/>
                  </a:lnTo>
                  <a:lnTo>
                    <a:pt x="81216" y="206387"/>
                  </a:lnTo>
                  <a:lnTo>
                    <a:pt x="78956" y="206387"/>
                  </a:lnTo>
                  <a:lnTo>
                    <a:pt x="78956" y="186874"/>
                  </a:lnTo>
                  <a:lnTo>
                    <a:pt x="82612" y="186874"/>
                  </a:lnTo>
                  <a:lnTo>
                    <a:pt x="83146" y="193488"/>
                  </a:lnTo>
                  <a:lnTo>
                    <a:pt x="83680" y="186874"/>
                  </a:lnTo>
                  <a:close/>
                  <a:moveTo>
                    <a:pt x="96990" y="186874"/>
                  </a:moveTo>
                  <a:lnTo>
                    <a:pt x="96990" y="206387"/>
                  </a:lnTo>
                  <a:lnTo>
                    <a:pt x="94772" y="206387"/>
                  </a:lnTo>
                  <a:lnTo>
                    <a:pt x="94772" y="198048"/>
                  </a:lnTo>
                  <a:lnTo>
                    <a:pt x="94074" y="206387"/>
                  </a:lnTo>
                  <a:lnTo>
                    <a:pt x="91609" y="206387"/>
                  </a:lnTo>
                  <a:lnTo>
                    <a:pt x="90910" y="198048"/>
                  </a:lnTo>
                  <a:lnTo>
                    <a:pt x="90910" y="206387"/>
                  </a:lnTo>
                  <a:lnTo>
                    <a:pt x="88651" y="206387"/>
                  </a:lnTo>
                  <a:lnTo>
                    <a:pt x="88651" y="186874"/>
                  </a:lnTo>
                  <a:lnTo>
                    <a:pt x="92307" y="186874"/>
                  </a:lnTo>
                  <a:lnTo>
                    <a:pt x="92841" y="193488"/>
                  </a:lnTo>
                  <a:lnTo>
                    <a:pt x="93375" y="186874"/>
                  </a:lnTo>
                  <a:close/>
                  <a:moveTo>
                    <a:pt x="106726" y="186874"/>
                  </a:moveTo>
                  <a:lnTo>
                    <a:pt x="106726" y="206387"/>
                  </a:lnTo>
                  <a:lnTo>
                    <a:pt x="104467" y="206387"/>
                  </a:lnTo>
                  <a:lnTo>
                    <a:pt x="104467" y="198048"/>
                  </a:lnTo>
                  <a:lnTo>
                    <a:pt x="103769" y="206387"/>
                  </a:lnTo>
                  <a:lnTo>
                    <a:pt x="101304" y="206387"/>
                  </a:lnTo>
                  <a:lnTo>
                    <a:pt x="100605" y="198048"/>
                  </a:lnTo>
                  <a:lnTo>
                    <a:pt x="100605" y="206387"/>
                  </a:lnTo>
                  <a:lnTo>
                    <a:pt x="98387" y="206387"/>
                  </a:lnTo>
                  <a:lnTo>
                    <a:pt x="98387" y="186874"/>
                  </a:lnTo>
                  <a:lnTo>
                    <a:pt x="102002" y="186874"/>
                  </a:lnTo>
                  <a:lnTo>
                    <a:pt x="102536" y="193488"/>
                  </a:lnTo>
                  <a:lnTo>
                    <a:pt x="103070" y="186874"/>
                  </a:lnTo>
                  <a:close/>
                  <a:moveTo>
                    <a:pt x="116421" y="186874"/>
                  </a:moveTo>
                  <a:lnTo>
                    <a:pt x="116421" y="206387"/>
                  </a:lnTo>
                  <a:lnTo>
                    <a:pt x="114162" y="206387"/>
                  </a:lnTo>
                  <a:lnTo>
                    <a:pt x="114162" y="198048"/>
                  </a:lnTo>
                  <a:lnTo>
                    <a:pt x="113505" y="206387"/>
                  </a:lnTo>
                  <a:lnTo>
                    <a:pt x="110999" y="206387"/>
                  </a:lnTo>
                  <a:lnTo>
                    <a:pt x="110300" y="198048"/>
                  </a:lnTo>
                  <a:lnTo>
                    <a:pt x="110300" y="206387"/>
                  </a:lnTo>
                  <a:lnTo>
                    <a:pt x="108082" y="206387"/>
                  </a:lnTo>
                  <a:lnTo>
                    <a:pt x="108082" y="186874"/>
                  </a:lnTo>
                  <a:lnTo>
                    <a:pt x="111697" y="186874"/>
                  </a:lnTo>
                  <a:lnTo>
                    <a:pt x="112231" y="193488"/>
                  </a:lnTo>
                  <a:lnTo>
                    <a:pt x="112806" y="186874"/>
                  </a:lnTo>
                  <a:close/>
                  <a:moveTo>
                    <a:pt x="0" y="0"/>
                  </a:moveTo>
                  <a:lnTo>
                    <a:pt x="0" y="207989"/>
                  </a:lnTo>
                  <a:lnTo>
                    <a:pt x="117654" y="207989"/>
                  </a:lnTo>
                  <a:lnTo>
                    <a:pt x="117654" y="0"/>
                  </a:lnTo>
                  <a:close/>
                </a:path>
              </a:pathLst>
            </a:custGeom>
            <a:gradFill>
              <a:gsLst>
                <a:gs pos="0">
                  <a:srgbClr val="191919"/>
                </a:gs>
                <a:gs pos="50000">
                  <a:srgbClr val="232323"/>
                </a:gs>
                <a:gs pos="100000">
                  <a:srgbClr val="191919"/>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867"/>
                <a:t> </a:t>
              </a:r>
              <a:endParaRPr sz="1867"/>
            </a:p>
          </p:txBody>
        </p:sp>
      </p:grpSp>
    </p:spTree>
    <p:extLst>
      <p:ext uri="{BB962C8B-B14F-4D97-AF65-F5344CB8AC3E}">
        <p14:creationId xmlns:p14="http://schemas.microsoft.com/office/powerpoint/2010/main" val="20494967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Locked Slides - Light - 1">
  <p:cSld name="Locked Slides - Light - 1">
    <p:spTree>
      <p:nvGrpSpPr>
        <p:cNvPr id="1" name="Shape 2324"/>
        <p:cNvGrpSpPr/>
        <p:nvPr/>
      </p:nvGrpSpPr>
      <p:grpSpPr>
        <a:xfrm>
          <a:off x="0" y="0"/>
          <a:ext cx="0" cy="0"/>
          <a:chOff x="0" y="0"/>
          <a:chExt cx="0" cy="0"/>
        </a:xfrm>
      </p:grpSpPr>
      <p:pic>
        <p:nvPicPr>
          <p:cNvPr id="2325" name="Google Shape;2325;p47"/>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31319507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Locked Slides - Light - 2">
  <p:cSld name="Locked Slides - Light - 2">
    <p:spTree>
      <p:nvGrpSpPr>
        <p:cNvPr id="1" name="Shape 2326"/>
        <p:cNvGrpSpPr/>
        <p:nvPr/>
      </p:nvGrpSpPr>
      <p:grpSpPr>
        <a:xfrm>
          <a:off x="0" y="0"/>
          <a:ext cx="0" cy="0"/>
          <a:chOff x="0" y="0"/>
          <a:chExt cx="0" cy="0"/>
        </a:xfrm>
      </p:grpSpPr>
      <p:pic>
        <p:nvPicPr>
          <p:cNvPr id="2327" name="Google Shape;2327;p48"/>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26724503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Locked Slides - Light - 3">
  <p:cSld name="Locked Slides - Light - 3">
    <p:spTree>
      <p:nvGrpSpPr>
        <p:cNvPr id="1" name="Shape 2328"/>
        <p:cNvGrpSpPr/>
        <p:nvPr/>
      </p:nvGrpSpPr>
      <p:grpSpPr>
        <a:xfrm>
          <a:off x="0" y="0"/>
          <a:ext cx="0" cy="0"/>
          <a:chOff x="0" y="0"/>
          <a:chExt cx="0" cy="0"/>
        </a:xfrm>
      </p:grpSpPr>
      <p:pic>
        <p:nvPicPr>
          <p:cNvPr id="2329" name="Google Shape;2329;p49"/>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23248125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Locked Slides - Light - 4">
  <p:cSld name="Locked Slides - Light - 4">
    <p:spTree>
      <p:nvGrpSpPr>
        <p:cNvPr id="1" name="Shape 2330"/>
        <p:cNvGrpSpPr/>
        <p:nvPr/>
      </p:nvGrpSpPr>
      <p:grpSpPr>
        <a:xfrm>
          <a:off x="0" y="0"/>
          <a:ext cx="0" cy="0"/>
          <a:chOff x="0" y="0"/>
          <a:chExt cx="0" cy="0"/>
        </a:xfrm>
      </p:grpSpPr>
      <p:pic>
        <p:nvPicPr>
          <p:cNvPr id="2331" name="Google Shape;2331;p50"/>
          <p:cNvPicPr preferRelativeResize="0"/>
          <p:nvPr/>
        </p:nvPicPr>
        <p:blipFill rotWithShape="1">
          <a:blip r:embed="rId2">
            <a:alphaModFix/>
          </a:blip>
          <a:srcRect/>
          <a:stretch/>
        </p:blipFill>
        <p:spPr>
          <a:xfrm>
            <a:off x="1" y="13"/>
            <a:ext cx="12192004" cy="6857987"/>
          </a:xfrm>
          <a:prstGeom prst="rect">
            <a:avLst/>
          </a:prstGeom>
          <a:noFill/>
          <a:ln>
            <a:noFill/>
          </a:ln>
        </p:spPr>
      </p:pic>
      <p:sp>
        <p:nvSpPr>
          <p:cNvPr id="2332" name="Google Shape;2332;p50"/>
          <p:cNvSpPr/>
          <p:nvPr/>
        </p:nvSpPr>
        <p:spPr>
          <a:xfrm>
            <a:off x="14083" y="5811833"/>
            <a:ext cx="12162400" cy="1046400"/>
          </a:xfrm>
          <a:prstGeom prst="rect">
            <a:avLst/>
          </a:prstGeom>
          <a:solidFill>
            <a:srgbClr val="F3F3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pic>
        <p:nvPicPr>
          <p:cNvPr id="2333" name="Google Shape;2333;p50"/>
          <p:cNvPicPr preferRelativeResize="0"/>
          <p:nvPr/>
        </p:nvPicPr>
        <p:blipFill rotWithShape="1">
          <a:blip r:embed="rId3">
            <a:alphaModFix/>
          </a:blip>
          <a:srcRect l="11925" r="11925"/>
          <a:stretch/>
        </p:blipFill>
        <p:spPr>
          <a:xfrm>
            <a:off x="4970701" y="6173067"/>
            <a:ext cx="1928167" cy="341567"/>
          </a:xfrm>
          <a:prstGeom prst="rect">
            <a:avLst/>
          </a:prstGeom>
          <a:noFill/>
          <a:ln>
            <a:noFill/>
          </a:ln>
        </p:spPr>
      </p:pic>
      <p:sp>
        <p:nvSpPr>
          <p:cNvPr id="2334" name="Google Shape;2334;p50"/>
          <p:cNvSpPr/>
          <p:nvPr/>
        </p:nvSpPr>
        <p:spPr>
          <a:xfrm rot="10800000">
            <a:off x="6255833" y="5833700"/>
            <a:ext cx="797600" cy="341600"/>
          </a:xfrm>
          <a:prstGeom prst="rect">
            <a:avLst/>
          </a:prstGeom>
          <a:gradFill>
            <a:gsLst>
              <a:gs pos="0">
                <a:srgbClr val="969696"/>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35" name="Google Shape;2335;p50"/>
          <p:cNvSpPr/>
          <p:nvPr/>
        </p:nvSpPr>
        <p:spPr>
          <a:xfrm rot="10800000">
            <a:off x="3047133" y="6170733"/>
            <a:ext cx="797600" cy="341600"/>
          </a:xfrm>
          <a:prstGeom prst="rect">
            <a:avLst/>
          </a:prstGeom>
          <a:gradFill>
            <a:gsLst>
              <a:gs pos="0">
                <a:srgbClr val="969696"/>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36" name="Google Shape;2336;p50"/>
          <p:cNvSpPr/>
          <p:nvPr/>
        </p:nvSpPr>
        <p:spPr>
          <a:xfrm rot="10800000">
            <a:off x="7380131" y="6518633"/>
            <a:ext cx="1452000" cy="341600"/>
          </a:xfrm>
          <a:prstGeom prst="rect">
            <a:avLst/>
          </a:prstGeom>
          <a:gradFill>
            <a:gsLst>
              <a:gs pos="0">
                <a:srgbClr val="969696"/>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37" name="Google Shape;2337;p50"/>
          <p:cNvSpPr/>
          <p:nvPr/>
        </p:nvSpPr>
        <p:spPr>
          <a:xfrm>
            <a:off x="8649759" y="5833701"/>
            <a:ext cx="1576800" cy="341600"/>
          </a:xfrm>
          <a:prstGeom prst="rect">
            <a:avLst/>
          </a:prstGeom>
          <a:gradFill>
            <a:gsLst>
              <a:gs pos="0">
                <a:srgbClr val="F3F3F3"/>
              </a:gs>
              <a:gs pos="100000">
                <a:srgbClr val="83A00A"/>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38" name="Google Shape;2338;p50"/>
          <p:cNvSpPr/>
          <p:nvPr/>
        </p:nvSpPr>
        <p:spPr>
          <a:xfrm rot="10800000">
            <a:off x="10257475" y="6518640"/>
            <a:ext cx="1116000" cy="341600"/>
          </a:xfrm>
          <a:prstGeom prst="rect">
            <a:avLst/>
          </a:prstGeom>
          <a:gradFill>
            <a:gsLst>
              <a:gs pos="0">
                <a:srgbClr val="F3F3F3"/>
              </a:gs>
              <a:gs pos="100000">
                <a:srgbClr val="006DAE"/>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39" name="Google Shape;2339;p50"/>
          <p:cNvSpPr/>
          <p:nvPr/>
        </p:nvSpPr>
        <p:spPr>
          <a:xfrm rot="10800000">
            <a:off x="8820365" y="6176167"/>
            <a:ext cx="2231600" cy="341600"/>
          </a:xfrm>
          <a:prstGeom prst="rect">
            <a:avLst/>
          </a:prstGeom>
          <a:gradFill>
            <a:gsLst>
              <a:gs pos="0">
                <a:srgbClr val="F3F3F3"/>
              </a:gs>
              <a:gs pos="50000">
                <a:srgbClr val="006DAE"/>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40" name="Google Shape;2340;p50"/>
          <p:cNvSpPr/>
          <p:nvPr/>
        </p:nvSpPr>
        <p:spPr>
          <a:xfrm>
            <a:off x="4172992" y="6518635"/>
            <a:ext cx="1576800" cy="341600"/>
          </a:xfrm>
          <a:prstGeom prst="rect">
            <a:avLst/>
          </a:prstGeom>
          <a:gradFill>
            <a:gsLst>
              <a:gs pos="0">
                <a:srgbClr val="F3F3F3"/>
              </a:gs>
              <a:gs pos="100000">
                <a:srgbClr val="83A00A"/>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41" name="Google Shape;2341;p50"/>
          <p:cNvSpPr/>
          <p:nvPr/>
        </p:nvSpPr>
        <p:spPr>
          <a:xfrm rot="10800000">
            <a:off x="4501575" y="5833707"/>
            <a:ext cx="1116000" cy="341600"/>
          </a:xfrm>
          <a:prstGeom prst="rect">
            <a:avLst/>
          </a:prstGeom>
          <a:gradFill>
            <a:gsLst>
              <a:gs pos="0">
                <a:srgbClr val="F3F3F3"/>
              </a:gs>
              <a:gs pos="100000">
                <a:srgbClr val="006DAE"/>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42" name="Google Shape;2342;p50"/>
          <p:cNvSpPr/>
          <p:nvPr/>
        </p:nvSpPr>
        <p:spPr>
          <a:xfrm rot="10800000">
            <a:off x="159189" y="6519900"/>
            <a:ext cx="2584000" cy="341600"/>
          </a:xfrm>
          <a:prstGeom prst="rect">
            <a:avLst/>
          </a:prstGeom>
          <a:gradFill>
            <a:gsLst>
              <a:gs pos="0">
                <a:srgbClr val="F3F3F3"/>
              </a:gs>
              <a:gs pos="100000">
                <a:srgbClr val="006DAE"/>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43" name="Google Shape;2343;p50"/>
          <p:cNvSpPr/>
          <p:nvPr/>
        </p:nvSpPr>
        <p:spPr>
          <a:xfrm>
            <a:off x="973533" y="6176167"/>
            <a:ext cx="1600400" cy="341600"/>
          </a:xfrm>
          <a:prstGeom prst="rect">
            <a:avLst/>
          </a:prstGeom>
          <a:gradFill>
            <a:gsLst>
              <a:gs pos="0">
                <a:srgbClr val="F3F3F3"/>
              </a:gs>
              <a:gs pos="100000">
                <a:srgbClr val="83A00A"/>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44" name="Google Shape;2344;p50"/>
          <p:cNvSpPr/>
          <p:nvPr/>
        </p:nvSpPr>
        <p:spPr>
          <a:xfrm rot="10800000">
            <a:off x="476727" y="5823467"/>
            <a:ext cx="2570400" cy="341600"/>
          </a:xfrm>
          <a:prstGeom prst="rect">
            <a:avLst/>
          </a:prstGeom>
          <a:gradFill>
            <a:gsLst>
              <a:gs pos="0">
                <a:srgbClr val="F3F3F3"/>
              </a:gs>
              <a:gs pos="50000">
                <a:srgbClr val="006DAE"/>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45" name="Google Shape;2345;p50"/>
          <p:cNvSpPr/>
          <p:nvPr/>
        </p:nvSpPr>
        <p:spPr>
          <a:xfrm>
            <a:off x="1" y="5823852"/>
            <a:ext cx="6106121" cy="1046187"/>
          </a:xfrm>
          <a:custGeom>
            <a:avLst/>
            <a:gdLst/>
            <a:ahLst/>
            <a:cxnLst/>
            <a:rect l="l" t="t" r="r" b="b"/>
            <a:pathLst>
              <a:path w="285022" h="48834" extrusionOk="0">
                <a:moveTo>
                  <a:pt x="7347" y="823"/>
                </a:moveTo>
                <a:lnTo>
                  <a:pt x="7347" y="15866"/>
                </a:lnTo>
                <a:lnTo>
                  <a:pt x="5605" y="15866"/>
                </a:lnTo>
                <a:lnTo>
                  <a:pt x="5605" y="9469"/>
                </a:lnTo>
                <a:lnTo>
                  <a:pt x="5099" y="15866"/>
                </a:lnTo>
                <a:lnTo>
                  <a:pt x="3167" y="15866"/>
                </a:lnTo>
                <a:lnTo>
                  <a:pt x="2629" y="9469"/>
                </a:lnTo>
                <a:lnTo>
                  <a:pt x="2629" y="15866"/>
                </a:lnTo>
                <a:lnTo>
                  <a:pt x="918" y="15866"/>
                </a:lnTo>
                <a:lnTo>
                  <a:pt x="918" y="823"/>
                </a:lnTo>
                <a:lnTo>
                  <a:pt x="3705" y="823"/>
                </a:lnTo>
                <a:lnTo>
                  <a:pt x="4117" y="5954"/>
                </a:lnTo>
                <a:lnTo>
                  <a:pt x="4529" y="823"/>
                </a:lnTo>
                <a:close/>
                <a:moveTo>
                  <a:pt x="14821" y="823"/>
                </a:moveTo>
                <a:lnTo>
                  <a:pt x="14821" y="15866"/>
                </a:lnTo>
                <a:lnTo>
                  <a:pt x="13079" y="15866"/>
                </a:lnTo>
                <a:lnTo>
                  <a:pt x="13079" y="9469"/>
                </a:lnTo>
                <a:lnTo>
                  <a:pt x="12573" y="15866"/>
                </a:lnTo>
                <a:lnTo>
                  <a:pt x="10641" y="15866"/>
                </a:lnTo>
                <a:lnTo>
                  <a:pt x="10134" y="9469"/>
                </a:lnTo>
                <a:lnTo>
                  <a:pt x="10134" y="15866"/>
                </a:lnTo>
                <a:lnTo>
                  <a:pt x="8392" y="15866"/>
                </a:lnTo>
                <a:lnTo>
                  <a:pt x="8392" y="823"/>
                </a:lnTo>
                <a:lnTo>
                  <a:pt x="11179" y="823"/>
                </a:lnTo>
                <a:lnTo>
                  <a:pt x="11591" y="5954"/>
                </a:lnTo>
                <a:lnTo>
                  <a:pt x="12034" y="823"/>
                </a:lnTo>
                <a:close/>
                <a:moveTo>
                  <a:pt x="22295" y="823"/>
                </a:moveTo>
                <a:lnTo>
                  <a:pt x="22295" y="15866"/>
                </a:lnTo>
                <a:lnTo>
                  <a:pt x="20553" y="15866"/>
                </a:lnTo>
                <a:lnTo>
                  <a:pt x="20553" y="9469"/>
                </a:lnTo>
                <a:lnTo>
                  <a:pt x="20047" y="15866"/>
                </a:lnTo>
                <a:lnTo>
                  <a:pt x="18115" y="15866"/>
                </a:lnTo>
                <a:lnTo>
                  <a:pt x="17608" y="9469"/>
                </a:lnTo>
                <a:lnTo>
                  <a:pt x="17608" y="15866"/>
                </a:lnTo>
                <a:lnTo>
                  <a:pt x="15866" y="15866"/>
                </a:lnTo>
                <a:lnTo>
                  <a:pt x="15866" y="823"/>
                </a:lnTo>
                <a:lnTo>
                  <a:pt x="18653" y="823"/>
                </a:lnTo>
                <a:lnTo>
                  <a:pt x="19096" y="5954"/>
                </a:lnTo>
                <a:lnTo>
                  <a:pt x="19508" y="823"/>
                </a:lnTo>
                <a:close/>
                <a:moveTo>
                  <a:pt x="29769" y="823"/>
                </a:moveTo>
                <a:lnTo>
                  <a:pt x="29769" y="15866"/>
                </a:lnTo>
                <a:lnTo>
                  <a:pt x="28059" y="15866"/>
                </a:lnTo>
                <a:lnTo>
                  <a:pt x="28059" y="9469"/>
                </a:lnTo>
                <a:lnTo>
                  <a:pt x="27520" y="15866"/>
                </a:lnTo>
                <a:lnTo>
                  <a:pt x="25589" y="15866"/>
                </a:lnTo>
                <a:lnTo>
                  <a:pt x="25082" y="9469"/>
                </a:lnTo>
                <a:lnTo>
                  <a:pt x="25082" y="15866"/>
                </a:lnTo>
                <a:lnTo>
                  <a:pt x="23340" y="15866"/>
                </a:lnTo>
                <a:lnTo>
                  <a:pt x="23340" y="823"/>
                </a:lnTo>
                <a:lnTo>
                  <a:pt x="26159" y="823"/>
                </a:lnTo>
                <a:lnTo>
                  <a:pt x="26570" y="5954"/>
                </a:lnTo>
                <a:lnTo>
                  <a:pt x="26982" y="823"/>
                </a:lnTo>
                <a:close/>
                <a:moveTo>
                  <a:pt x="37243" y="823"/>
                </a:moveTo>
                <a:lnTo>
                  <a:pt x="37243" y="15866"/>
                </a:lnTo>
                <a:lnTo>
                  <a:pt x="35533" y="15866"/>
                </a:lnTo>
                <a:lnTo>
                  <a:pt x="35533" y="9469"/>
                </a:lnTo>
                <a:lnTo>
                  <a:pt x="34994" y="15866"/>
                </a:lnTo>
                <a:lnTo>
                  <a:pt x="33094" y="15866"/>
                </a:lnTo>
                <a:lnTo>
                  <a:pt x="32556" y="9469"/>
                </a:lnTo>
                <a:lnTo>
                  <a:pt x="32556" y="15866"/>
                </a:lnTo>
                <a:lnTo>
                  <a:pt x="30814" y="15866"/>
                </a:lnTo>
                <a:lnTo>
                  <a:pt x="30814" y="823"/>
                </a:lnTo>
                <a:lnTo>
                  <a:pt x="33633" y="823"/>
                </a:lnTo>
                <a:lnTo>
                  <a:pt x="34044" y="5954"/>
                </a:lnTo>
                <a:lnTo>
                  <a:pt x="34456" y="823"/>
                </a:lnTo>
                <a:close/>
                <a:moveTo>
                  <a:pt x="44748" y="823"/>
                </a:moveTo>
                <a:lnTo>
                  <a:pt x="44748" y="15866"/>
                </a:lnTo>
                <a:lnTo>
                  <a:pt x="43007" y="15866"/>
                </a:lnTo>
                <a:lnTo>
                  <a:pt x="43007" y="9469"/>
                </a:lnTo>
                <a:lnTo>
                  <a:pt x="42468" y="15866"/>
                </a:lnTo>
                <a:lnTo>
                  <a:pt x="40568" y="15866"/>
                </a:lnTo>
                <a:lnTo>
                  <a:pt x="40030" y="9469"/>
                </a:lnTo>
                <a:lnTo>
                  <a:pt x="40030" y="15866"/>
                </a:lnTo>
                <a:lnTo>
                  <a:pt x="38320" y="15866"/>
                </a:lnTo>
                <a:lnTo>
                  <a:pt x="38320" y="823"/>
                </a:lnTo>
                <a:lnTo>
                  <a:pt x="41106" y="823"/>
                </a:lnTo>
                <a:lnTo>
                  <a:pt x="41518" y="5954"/>
                </a:lnTo>
                <a:lnTo>
                  <a:pt x="41930" y="823"/>
                </a:lnTo>
                <a:close/>
                <a:moveTo>
                  <a:pt x="52222" y="823"/>
                </a:moveTo>
                <a:lnTo>
                  <a:pt x="52222" y="15866"/>
                </a:lnTo>
                <a:lnTo>
                  <a:pt x="50480" y="15866"/>
                </a:lnTo>
                <a:lnTo>
                  <a:pt x="50480" y="9469"/>
                </a:lnTo>
                <a:lnTo>
                  <a:pt x="49942" y="15866"/>
                </a:lnTo>
                <a:lnTo>
                  <a:pt x="48042" y="15866"/>
                </a:lnTo>
                <a:lnTo>
                  <a:pt x="47504" y="9469"/>
                </a:lnTo>
                <a:lnTo>
                  <a:pt x="47504" y="15866"/>
                </a:lnTo>
                <a:lnTo>
                  <a:pt x="45793" y="15866"/>
                </a:lnTo>
                <a:lnTo>
                  <a:pt x="45793" y="823"/>
                </a:lnTo>
                <a:lnTo>
                  <a:pt x="48580" y="823"/>
                </a:lnTo>
                <a:lnTo>
                  <a:pt x="48992" y="5954"/>
                </a:lnTo>
                <a:lnTo>
                  <a:pt x="49404" y="823"/>
                </a:lnTo>
                <a:close/>
                <a:moveTo>
                  <a:pt x="59696" y="823"/>
                </a:moveTo>
                <a:lnTo>
                  <a:pt x="59696" y="15866"/>
                </a:lnTo>
                <a:lnTo>
                  <a:pt x="57954" y="15866"/>
                </a:lnTo>
                <a:lnTo>
                  <a:pt x="57954" y="9469"/>
                </a:lnTo>
                <a:lnTo>
                  <a:pt x="57448" y="15866"/>
                </a:lnTo>
                <a:lnTo>
                  <a:pt x="55516" y="15866"/>
                </a:lnTo>
                <a:lnTo>
                  <a:pt x="54978" y="9469"/>
                </a:lnTo>
                <a:lnTo>
                  <a:pt x="54978" y="15866"/>
                </a:lnTo>
                <a:lnTo>
                  <a:pt x="53267" y="15866"/>
                </a:lnTo>
                <a:lnTo>
                  <a:pt x="53267" y="823"/>
                </a:lnTo>
                <a:lnTo>
                  <a:pt x="56054" y="823"/>
                </a:lnTo>
                <a:lnTo>
                  <a:pt x="56466" y="5954"/>
                </a:lnTo>
                <a:lnTo>
                  <a:pt x="56878" y="823"/>
                </a:lnTo>
                <a:close/>
                <a:moveTo>
                  <a:pt x="67170" y="823"/>
                </a:moveTo>
                <a:lnTo>
                  <a:pt x="67170" y="15866"/>
                </a:lnTo>
                <a:lnTo>
                  <a:pt x="65428" y="15866"/>
                </a:lnTo>
                <a:lnTo>
                  <a:pt x="65428" y="9469"/>
                </a:lnTo>
                <a:lnTo>
                  <a:pt x="64922" y="15866"/>
                </a:lnTo>
                <a:lnTo>
                  <a:pt x="62990" y="15866"/>
                </a:lnTo>
                <a:lnTo>
                  <a:pt x="62483" y="9469"/>
                </a:lnTo>
                <a:lnTo>
                  <a:pt x="62483" y="15866"/>
                </a:lnTo>
                <a:lnTo>
                  <a:pt x="60741" y="15866"/>
                </a:lnTo>
                <a:lnTo>
                  <a:pt x="60741" y="823"/>
                </a:lnTo>
                <a:lnTo>
                  <a:pt x="63528" y="823"/>
                </a:lnTo>
                <a:lnTo>
                  <a:pt x="63940" y="5954"/>
                </a:lnTo>
                <a:lnTo>
                  <a:pt x="64383" y="823"/>
                </a:lnTo>
                <a:close/>
                <a:moveTo>
                  <a:pt x="74644" y="823"/>
                </a:moveTo>
                <a:lnTo>
                  <a:pt x="74644" y="15866"/>
                </a:lnTo>
                <a:lnTo>
                  <a:pt x="72902" y="15866"/>
                </a:lnTo>
                <a:lnTo>
                  <a:pt x="72902" y="9469"/>
                </a:lnTo>
                <a:lnTo>
                  <a:pt x="72395" y="15866"/>
                </a:lnTo>
                <a:lnTo>
                  <a:pt x="70464" y="15866"/>
                </a:lnTo>
                <a:lnTo>
                  <a:pt x="69957" y="9469"/>
                </a:lnTo>
                <a:lnTo>
                  <a:pt x="69957" y="15866"/>
                </a:lnTo>
                <a:lnTo>
                  <a:pt x="68215" y="15866"/>
                </a:lnTo>
                <a:lnTo>
                  <a:pt x="68215" y="823"/>
                </a:lnTo>
                <a:lnTo>
                  <a:pt x="71002" y="823"/>
                </a:lnTo>
                <a:lnTo>
                  <a:pt x="71445" y="5954"/>
                </a:lnTo>
                <a:lnTo>
                  <a:pt x="71857" y="823"/>
                </a:lnTo>
                <a:close/>
                <a:moveTo>
                  <a:pt x="82118" y="823"/>
                </a:moveTo>
                <a:lnTo>
                  <a:pt x="82118" y="15866"/>
                </a:lnTo>
                <a:lnTo>
                  <a:pt x="80376" y="15866"/>
                </a:lnTo>
                <a:lnTo>
                  <a:pt x="80376" y="9469"/>
                </a:lnTo>
                <a:lnTo>
                  <a:pt x="79869" y="15866"/>
                </a:lnTo>
                <a:lnTo>
                  <a:pt x="77969" y="15866"/>
                </a:lnTo>
                <a:lnTo>
                  <a:pt x="77431" y="9469"/>
                </a:lnTo>
                <a:lnTo>
                  <a:pt x="77431" y="15866"/>
                </a:lnTo>
                <a:lnTo>
                  <a:pt x="75689" y="15866"/>
                </a:lnTo>
                <a:lnTo>
                  <a:pt x="75689" y="823"/>
                </a:lnTo>
                <a:lnTo>
                  <a:pt x="78508" y="823"/>
                </a:lnTo>
                <a:lnTo>
                  <a:pt x="78919" y="5954"/>
                </a:lnTo>
                <a:lnTo>
                  <a:pt x="79331" y="823"/>
                </a:lnTo>
                <a:close/>
                <a:moveTo>
                  <a:pt x="89623" y="823"/>
                </a:moveTo>
                <a:lnTo>
                  <a:pt x="89623" y="15866"/>
                </a:lnTo>
                <a:lnTo>
                  <a:pt x="87882" y="15866"/>
                </a:lnTo>
                <a:lnTo>
                  <a:pt x="87882" y="9469"/>
                </a:lnTo>
                <a:lnTo>
                  <a:pt x="87343" y="15866"/>
                </a:lnTo>
                <a:lnTo>
                  <a:pt x="85443" y="15866"/>
                </a:lnTo>
                <a:lnTo>
                  <a:pt x="84905" y="9469"/>
                </a:lnTo>
                <a:lnTo>
                  <a:pt x="84905" y="15866"/>
                </a:lnTo>
                <a:lnTo>
                  <a:pt x="83163" y="15866"/>
                </a:lnTo>
                <a:lnTo>
                  <a:pt x="83163" y="823"/>
                </a:lnTo>
                <a:lnTo>
                  <a:pt x="85982" y="823"/>
                </a:lnTo>
                <a:lnTo>
                  <a:pt x="86393" y="5954"/>
                </a:lnTo>
                <a:lnTo>
                  <a:pt x="86805" y="823"/>
                </a:lnTo>
                <a:close/>
                <a:moveTo>
                  <a:pt x="97097" y="823"/>
                </a:moveTo>
                <a:lnTo>
                  <a:pt x="97097" y="15866"/>
                </a:lnTo>
                <a:lnTo>
                  <a:pt x="95356" y="15866"/>
                </a:lnTo>
                <a:lnTo>
                  <a:pt x="95356" y="9469"/>
                </a:lnTo>
                <a:lnTo>
                  <a:pt x="94817" y="15866"/>
                </a:lnTo>
                <a:lnTo>
                  <a:pt x="92917" y="15866"/>
                </a:lnTo>
                <a:lnTo>
                  <a:pt x="92379" y="9469"/>
                </a:lnTo>
                <a:lnTo>
                  <a:pt x="92379" y="15866"/>
                </a:lnTo>
                <a:lnTo>
                  <a:pt x="90637" y="15866"/>
                </a:lnTo>
                <a:lnTo>
                  <a:pt x="90637" y="823"/>
                </a:lnTo>
                <a:lnTo>
                  <a:pt x="93455" y="823"/>
                </a:lnTo>
                <a:lnTo>
                  <a:pt x="93867" y="5954"/>
                </a:lnTo>
                <a:lnTo>
                  <a:pt x="94279" y="823"/>
                </a:lnTo>
                <a:close/>
                <a:moveTo>
                  <a:pt x="104571" y="823"/>
                </a:moveTo>
                <a:lnTo>
                  <a:pt x="104571" y="15866"/>
                </a:lnTo>
                <a:lnTo>
                  <a:pt x="102829" y="15866"/>
                </a:lnTo>
                <a:lnTo>
                  <a:pt x="102829" y="9469"/>
                </a:lnTo>
                <a:lnTo>
                  <a:pt x="102323" y="15866"/>
                </a:lnTo>
                <a:lnTo>
                  <a:pt x="100391" y="15866"/>
                </a:lnTo>
                <a:lnTo>
                  <a:pt x="99853" y="9469"/>
                </a:lnTo>
                <a:lnTo>
                  <a:pt x="99853" y="15866"/>
                </a:lnTo>
                <a:lnTo>
                  <a:pt x="98142" y="15866"/>
                </a:lnTo>
                <a:lnTo>
                  <a:pt x="98142" y="823"/>
                </a:lnTo>
                <a:lnTo>
                  <a:pt x="100929" y="823"/>
                </a:lnTo>
                <a:lnTo>
                  <a:pt x="101341" y="5954"/>
                </a:lnTo>
                <a:lnTo>
                  <a:pt x="101753" y="823"/>
                </a:lnTo>
                <a:close/>
                <a:moveTo>
                  <a:pt x="112045" y="823"/>
                </a:moveTo>
                <a:lnTo>
                  <a:pt x="112045" y="15866"/>
                </a:lnTo>
                <a:lnTo>
                  <a:pt x="110303" y="15866"/>
                </a:lnTo>
                <a:lnTo>
                  <a:pt x="110303" y="9469"/>
                </a:lnTo>
                <a:lnTo>
                  <a:pt x="109797" y="15866"/>
                </a:lnTo>
                <a:lnTo>
                  <a:pt x="107865" y="15866"/>
                </a:lnTo>
                <a:lnTo>
                  <a:pt x="107358" y="9469"/>
                </a:lnTo>
                <a:lnTo>
                  <a:pt x="107358" y="15866"/>
                </a:lnTo>
                <a:lnTo>
                  <a:pt x="105616" y="15866"/>
                </a:lnTo>
                <a:lnTo>
                  <a:pt x="105616" y="823"/>
                </a:lnTo>
                <a:lnTo>
                  <a:pt x="108403" y="823"/>
                </a:lnTo>
                <a:lnTo>
                  <a:pt x="108815" y="5954"/>
                </a:lnTo>
                <a:lnTo>
                  <a:pt x="109258" y="823"/>
                </a:lnTo>
                <a:close/>
                <a:moveTo>
                  <a:pt x="119519" y="823"/>
                </a:moveTo>
                <a:lnTo>
                  <a:pt x="119519" y="15866"/>
                </a:lnTo>
                <a:lnTo>
                  <a:pt x="117777" y="15866"/>
                </a:lnTo>
                <a:lnTo>
                  <a:pt x="117777" y="9469"/>
                </a:lnTo>
                <a:lnTo>
                  <a:pt x="117271" y="15866"/>
                </a:lnTo>
                <a:lnTo>
                  <a:pt x="115339" y="15866"/>
                </a:lnTo>
                <a:lnTo>
                  <a:pt x="114832" y="9469"/>
                </a:lnTo>
                <a:lnTo>
                  <a:pt x="114832" y="15866"/>
                </a:lnTo>
                <a:lnTo>
                  <a:pt x="113090" y="15866"/>
                </a:lnTo>
                <a:lnTo>
                  <a:pt x="113090" y="823"/>
                </a:lnTo>
                <a:lnTo>
                  <a:pt x="115877" y="823"/>
                </a:lnTo>
                <a:lnTo>
                  <a:pt x="116320" y="5954"/>
                </a:lnTo>
                <a:lnTo>
                  <a:pt x="116732" y="823"/>
                </a:lnTo>
                <a:close/>
                <a:moveTo>
                  <a:pt x="126993" y="823"/>
                </a:moveTo>
                <a:lnTo>
                  <a:pt x="126993" y="15866"/>
                </a:lnTo>
                <a:lnTo>
                  <a:pt x="125283" y="15866"/>
                </a:lnTo>
                <a:lnTo>
                  <a:pt x="125283" y="9469"/>
                </a:lnTo>
                <a:lnTo>
                  <a:pt x="124744" y="15866"/>
                </a:lnTo>
                <a:lnTo>
                  <a:pt x="122813" y="15866"/>
                </a:lnTo>
                <a:lnTo>
                  <a:pt x="122306" y="9469"/>
                </a:lnTo>
                <a:lnTo>
                  <a:pt x="122306" y="15866"/>
                </a:lnTo>
                <a:lnTo>
                  <a:pt x="120564" y="15866"/>
                </a:lnTo>
                <a:lnTo>
                  <a:pt x="120564" y="823"/>
                </a:lnTo>
                <a:lnTo>
                  <a:pt x="123351" y="823"/>
                </a:lnTo>
                <a:lnTo>
                  <a:pt x="123794" y="5954"/>
                </a:lnTo>
                <a:lnTo>
                  <a:pt x="124206" y="823"/>
                </a:lnTo>
                <a:close/>
                <a:moveTo>
                  <a:pt x="134467" y="823"/>
                </a:moveTo>
                <a:lnTo>
                  <a:pt x="134467" y="15866"/>
                </a:lnTo>
                <a:lnTo>
                  <a:pt x="132757" y="15866"/>
                </a:lnTo>
                <a:lnTo>
                  <a:pt x="132757" y="9469"/>
                </a:lnTo>
                <a:lnTo>
                  <a:pt x="132218" y="15866"/>
                </a:lnTo>
                <a:lnTo>
                  <a:pt x="130318" y="15866"/>
                </a:lnTo>
                <a:lnTo>
                  <a:pt x="129780" y="9469"/>
                </a:lnTo>
                <a:lnTo>
                  <a:pt x="129780" y="15866"/>
                </a:lnTo>
                <a:lnTo>
                  <a:pt x="128038" y="15866"/>
                </a:lnTo>
                <a:lnTo>
                  <a:pt x="128038" y="823"/>
                </a:lnTo>
                <a:lnTo>
                  <a:pt x="130857" y="823"/>
                </a:lnTo>
                <a:lnTo>
                  <a:pt x="131268" y="5954"/>
                </a:lnTo>
                <a:lnTo>
                  <a:pt x="131680" y="823"/>
                </a:lnTo>
                <a:close/>
                <a:moveTo>
                  <a:pt x="141941" y="823"/>
                </a:moveTo>
                <a:lnTo>
                  <a:pt x="141941" y="15866"/>
                </a:lnTo>
                <a:lnTo>
                  <a:pt x="140231" y="15866"/>
                </a:lnTo>
                <a:lnTo>
                  <a:pt x="140231" y="9469"/>
                </a:lnTo>
                <a:lnTo>
                  <a:pt x="139692" y="15866"/>
                </a:lnTo>
                <a:lnTo>
                  <a:pt x="137792" y="15866"/>
                </a:lnTo>
                <a:lnTo>
                  <a:pt x="137254" y="9469"/>
                </a:lnTo>
                <a:lnTo>
                  <a:pt x="137254" y="15866"/>
                </a:lnTo>
                <a:lnTo>
                  <a:pt x="135512" y="15866"/>
                </a:lnTo>
                <a:lnTo>
                  <a:pt x="135512" y="823"/>
                </a:lnTo>
                <a:lnTo>
                  <a:pt x="138330" y="823"/>
                </a:lnTo>
                <a:lnTo>
                  <a:pt x="138742" y="5954"/>
                </a:lnTo>
                <a:lnTo>
                  <a:pt x="139154" y="823"/>
                </a:lnTo>
                <a:close/>
                <a:moveTo>
                  <a:pt x="149446" y="823"/>
                </a:moveTo>
                <a:lnTo>
                  <a:pt x="149446" y="15866"/>
                </a:lnTo>
                <a:lnTo>
                  <a:pt x="147705" y="15866"/>
                </a:lnTo>
                <a:lnTo>
                  <a:pt x="147705" y="9469"/>
                </a:lnTo>
                <a:lnTo>
                  <a:pt x="147166" y="15866"/>
                </a:lnTo>
                <a:lnTo>
                  <a:pt x="145266" y="15866"/>
                </a:lnTo>
                <a:lnTo>
                  <a:pt x="144728" y="9469"/>
                </a:lnTo>
                <a:lnTo>
                  <a:pt x="144728" y="15866"/>
                </a:lnTo>
                <a:lnTo>
                  <a:pt x="142986" y="15866"/>
                </a:lnTo>
                <a:lnTo>
                  <a:pt x="142986" y="823"/>
                </a:lnTo>
                <a:lnTo>
                  <a:pt x="145804" y="823"/>
                </a:lnTo>
                <a:lnTo>
                  <a:pt x="146216" y="5954"/>
                </a:lnTo>
                <a:lnTo>
                  <a:pt x="146628" y="823"/>
                </a:lnTo>
                <a:close/>
                <a:moveTo>
                  <a:pt x="156920" y="823"/>
                </a:moveTo>
                <a:lnTo>
                  <a:pt x="156920" y="15866"/>
                </a:lnTo>
                <a:lnTo>
                  <a:pt x="155178" y="15866"/>
                </a:lnTo>
                <a:lnTo>
                  <a:pt x="155178" y="9469"/>
                </a:lnTo>
                <a:lnTo>
                  <a:pt x="154640" y="15866"/>
                </a:lnTo>
                <a:lnTo>
                  <a:pt x="152740" y="15866"/>
                </a:lnTo>
                <a:lnTo>
                  <a:pt x="152233" y="9469"/>
                </a:lnTo>
                <a:lnTo>
                  <a:pt x="152233" y="15866"/>
                </a:lnTo>
                <a:lnTo>
                  <a:pt x="150491" y="15866"/>
                </a:lnTo>
                <a:lnTo>
                  <a:pt x="150491" y="823"/>
                </a:lnTo>
                <a:lnTo>
                  <a:pt x="153278" y="823"/>
                </a:lnTo>
                <a:lnTo>
                  <a:pt x="153690" y="5954"/>
                </a:lnTo>
                <a:lnTo>
                  <a:pt x="154133" y="823"/>
                </a:lnTo>
                <a:close/>
                <a:moveTo>
                  <a:pt x="164394" y="823"/>
                </a:moveTo>
                <a:lnTo>
                  <a:pt x="164394" y="15866"/>
                </a:lnTo>
                <a:lnTo>
                  <a:pt x="162652" y="15866"/>
                </a:lnTo>
                <a:lnTo>
                  <a:pt x="162652" y="9469"/>
                </a:lnTo>
                <a:lnTo>
                  <a:pt x="162146" y="15866"/>
                </a:lnTo>
                <a:lnTo>
                  <a:pt x="160214" y="15866"/>
                </a:lnTo>
                <a:lnTo>
                  <a:pt x="159707" y="9469"/>
                </a:lnTo>
                <a:lnTo>
                  <a:pt x="159707" y="15866"/>
                </a:lnTo>
                <a:lnTo>
                  <a:pt x="157965" y="15866"/>
                </a:lnTo>
                <a:lnTo>
                  <a:pt x="157965" y="823"/>
                </a:lnTo>
                <a:lnTo>
                  <a:pt x="160752" y="823"/>
                </a:lnTo>
                <a:lnTo>
                  <a:pt x="161164" y="5954"/>
                </a:lnTo>
                <a:lnTo>
                  <a:pt x="161607" y="823"/>
                </a:lnTo>
                <a:close/>
                <a:moveTo>
                  <a:pt x="171868" y="823"/>
                </a:moveTo>
                <a:lnTo>
                  <a:pt x="171868" y="15866"/>
                </a:lnTo>
                <a:lnTo>
                  <a:pt x="170126" y="15866"/>
                </a:lnTo>
                <a:lnTo>
                  <a:pt x="170126" y="9469"/>
                </a:lnTo>
                <a:lnTo>
                  <a:pt x="169620" y="15866"/>
                </a:lnTo>
                <a:lnTo>
                  <a:pt x="167688" y="15866"/>
                </a:lnTo>
                <a:lnTo>
                  <a:pt x="167181" y="9469"/>
                </a:lnTo>
                <a:lnTo>
                  <a:pt x="167181" y="15866"/>
                </a:lnTo>
                <a:lnTo>
                  <a:pt x="165439" y="15866"/>
                </a:lnTo>
                <a:lnTo>
                  <a:pt x="165439" y="823"/>
                </a:lnTo>
                <a:lnTo>
                  <a:pt x="168226" y="823"/>
                </a:lnTo>
                <a:lnTo>
                  <a:pt x="168638" y="5954"/>
                </a:lnTo>
                <a:lnTo>
                  <a:pt x="169081" y="823"/>
                </a:lnTo>
                <a:close/>
                <a:moveTo>
                  <a:pt x="179342" y="823"/>
                </a:moveTo>
                <a:lnTo>
                  <a:pt x="179342" y="15866"/>
                </a:lnTo>
                <a:lnTo>
                  <a:pt x="177600" y="15866"/>
                </a:lnTo>
                <a:lnTo>
                  <a:pt x="177600" y="9469"/>
                </a:lnTo>
                <a:lnTo>
                  <a:pt x="177093" y="15866"/>
                </a:lnTo>
                <a:lnTo>
                  <a:pt x="175193" y="15866"/>
                </a:lnTo>
                <a:lnTo>
                  <a:pt x="174655" y="9469"/>
                </a:lnTo>
                <a:lnTo>
                  <a:pt x="174655" y="15866"/>
                </a:lnTo>
                <a:lnTo>
                  <a:pt x="172913" y="15866"/>
                </a:lnTo>
                <a:lnTo>
                  <a:pt x="172913" y="823"/>
                </a:lnTo>
                <a:lnTo>
                  <a:pt x="175732" y="823"/>
                </a:lnTo>
                <a:lnTo>
                  <a:pt x="176143" y="5954"/>
                </a:lnTo>
                <a:lnTo>
                  <a:pt x="176555" y="823"/>
                </a:lnTo>
                <a:close/>
                <a:moveTo>
                  <a:pt x="186816" y="823"/>
                </a:moveTo>
                <a:lnTo>
                  <a:pt x="186816" y="15866"/>
                </a:lnTo>
                <a:lnTo>
                  <a:pt x="185106" y="15866"/>
                </a:lnTo>
                <a:lnTo>
                  <a:pt x="185106" y="9469"/>
                </a:lnTo>
                <a:lnTo>
                  <a:pt x="184567" y="15866"/>
                </a:lnTo>
                <a:lnTo>
                  <a:pt x="182667" y="15866"/>
                </a:lnTo>
                <a:lnTo>
                  <a:pt x="182129" y="9469"/>
                </a:lnTo>
                <a:lnTo>
                  <a:pt x="182129" y="15866"/>
                </a:lnTo>
                <a:lnTo>
                  <a:pt x="180387" y="15866"/>
                </a:lnTo>
                <a:lnTo>
                  <a:pt x="180387" y="823"/>
                </a:lnTo>
                <a:lnTo>
                  <a:pt x="183206" y="823"/>
                </a:lnTo>
                <a:lnTo>
                  <a:pt x="183617" y="5954"/>
                </a:lnTo>
                <a:lnTo>
                  <a:pt x="184029" y="823"/>
                </a:lnTo>
                <a:close/>
                <a:moveTo>
                  <a:pt x="194321" y="823"/>
                </a:moveTo>
                <a:lnTo>
                  <a:pt x="194321" y="15866"/>
                </a:lnTo>
                <a:lnTo>
                  <a:pt x="192580" y="15866"/>
                </a:lnTo>
                <a:lnTo>
                  <a:pt x="192580" y="9469"/>
                </a:lnTo>
                <a:lnTo>
                  <a:pt x="192041" y="15866"/>
                </a:lnTo>
                <a:lnTo>
                  <a:pt x="190141" y="15866"/>
                </a:lnTo>
                <a:lnTo>
                  <a:pt x="189603" y="9469"/>
                </a:lnTo>
                <a:lnTo>
                  <a:pt x="189603" y="15866"/>
                </a:lnTo>
                <a:lnTo>
                  <a:pt x="187861" y="15866"/>
                </a:lnTo>
                <a:lnTo>
                  <a:pt x="187861" y="823"/>
                </a:lnTo>
                <a:lnTo>
                  <a:pt x="190679" y="823"/>
                </a:lnTo>
                <a:lnTo>
                  <a:pt x="191091" y="5954"/>
                </a:lnTo>
                <a:lnTo>
                  <a:pt x="191503" y="823"/>
                </a:lnTo>
                <a:close/>
                <a:moveTo>
                  <a:pt x="201795" y="823"/>
                </a:moveTo>
                <a:lnTo>
                  <a:pt x="201795" y="15866"/>
                </a:lnTo>
                <a:lnTo>
                  <a:pt x="200054" y="15866"/>
                </a:lnTo>
                <a:lnTo>
                  <a:pt x="200054" y="9469"/>
                </a:lnTo>
                <a:lnTo>
                  <a:pt x="199515" y="15866"/>
                </a:lnTo>
                <a:lnTo>
                  <a:pt x="197615" y="15866"/>
                </a:lnTo>
                <a:lnTo>
                  <a:pt x="197077" y="9469"/>
                </a:lnTo>
                <a:lnTo>
                  <a:pt x="197077" y="15866"/>
                </a:lnTo>
                <a:lnTo>
                  <a:pt x="195366" y="15866"/>
                </a:lnTo>
                <a:lnTo>
                  <a:pt x="195366" y="823"/>
                </a:lnTo>
                <a:lnTo>
                  <a:pt x="198153" y="823"/>
                </a:lnTo>
                <a:lnTo>
                  <a:pt x="198565" y="5954"/>
                </a:lnTo>
                <a:lnTo>
                  <a:pt x="198977" y="823"/>
                </a:lnTo>
                <a:close/>
                <a:moveTo>
                  <a:pt x="209269" y="823"/>
                </a:moveTo>
                <a:lnTo>
                  <a:pt x="209269" y="15866"/>
                </a:lnTo>
                <a:lnTo>
                  <a:pt x="207527" y="15866"/>
                </a:lnTo>
                <a:lnTo>
                  <a:pt x="207527" y="9469"/>
                </a:lnTo>
                <a:lnTo>
                  <a:pt x="207021" y="15866"/>
                </a:lnTo>
                <a:lnTo>
                  <a:pt x="205089" y="15866"/>
                </a:lnTo>
                <a:lnTo>
                  <a:pt x="204582" y="9469"/>
                </a:lnTo>
                <a:lnTo>
                  <a:pt x="204582" y="15866"/>
                </a:lnTo>
                <a:lnTo>
                  <a:pt x="202840" y="15866"/>
                </a:lnTo>
                <a:lnTo>
                  <a:pt x="202840" y="823"/>
                </a:lnTo>
                <a:lnTo>
                  <a:pt x="205627" y="823"/>
                </a:lnTo>
                <a:lnTo>
                  <a:pt x="206039" y="5954"/>
                </a:lnTo>
                <a:lnTo>
                  <a:pt x="206451" y="823"/>
                </a:lnTo>
                <a:close/>
                <a:moveTo>
                  <a:pt x="216743" y="823"/>
                </a:moveTo>
                <a:lnTo>
                  <a:pt x="216743" y="15866"/>
                </a:lnTo>
                <a:lnTo>
                  <a:pt x="215001" y="15866"/>
                </a:lnTo>
                <a:lnTo>
                  <a:pt x="215001" y="9469"/>
                </a:lnTo>
                <a:lnTo>
                  <a:pt x="214495" y="15866"/>
                </a:lnTo>
                <a:lnTo>
                  <a:pt x="212563" y="15866"/>
                </a:lnTo>
                <a:lnTo>
                  <a:pt x="212056" y="9469"/>
                </a:lnTo>
                <a:lnTo>
                  <a:pt x="212056" y="15866"/>
                </a:lnTo>
                <a:lnTo>
                  <a:pt x="210314" y="15866"/>
                </a:lnTo>
                <a:lnTo>
                  <a:pt x="210314" y="823"/>
                </a:lnTo>
                <a:lnTo>
                  <a:pt x="213101" y="823"/>
                </a:lnTo>
                <a:lnTo>
                  <a:pt x="213513" y="5954"/>
                </a:lnTo>
                <a:lnTo>
                  <a:pt x="213956" y="823"/>
                </a:lnTo>
                <a:close/>
                <a:moveTo>
                  <a:pt x="224217" y="823"/>
                </a:moveTo>
                <a:lnTo>
                  <a:pt x="224217" y="15866"/>
                </a:lnTo>
                <a:lnTo>
                  <a:pt x="222475" y="15866"/>
                </a:lnTo>
                <a:lnTo>
                  <a:pt x="222475" y="9469"/>
                </a:lnTo>
                <a:lnTo>
                  <a:pt x="221969" y="15866"/>
                </a:lnTo>
                <a:lnTo>
                  <a:pt x="220037" y="15866"/>
                </a:lnTo>
                <a:lnTo>
                  <a:pt x="219530" y="9469"/>
                </a:lnTo>
                <a:lnTo>
                  <a:pt x="219530" y="15866"/>
                </a:lnTo>
                <a:lnTo>
                  <a:pt x="217788" y="15866"/>
                </a:lnTo>
                <a:lnTo>
                  <a:pt x="217788" y="823"/>
                </a:lnTo>
                <a:lnTo>
                  <a:pt x="220575" y="823"/>
                </a:lnTo>
                <a:lnTo>
                  <a:pt x="221018" y="5954"/>
                </a:lnTo>
                <a:lnTo>
                  <a:pt x="221430" y="823"/>
                </a:lnTo>
                <a:close/>
                <a:moveTo>
                  <a:pt x="231691" y="823"/>
                </a:moveTo>
                <a:lnTo>
                  <a:pt x="231691" y="15866"/>
                </a:lnTo>
                <a:lnTo>
                  <a:pt x="229981" y="15866"/>
                </a:lnTo>
                <a:lnTo>
                  <a:pt x="229981" y="9469"/>
                </a:lnTo>
                <a:lnTo>
                  <a:pt x="229442" y="15866"/>
                </a:lnTo>
                <a:lnTo>
                  <a:pt x="227542" y="15866"/>
                </a:lnTo>
                <a:lnTo>
                  <a:pt x="227004" y="9469"/>
                </a:lnTo>
                <a:lnTo>
                  <a:pt x="227004" y="15866"/>
                </a:lnTo>
                <a:lnTo>
                  <a:pt x="225262" y="15866"/>
                </a:lnTo>
                <a:lnTo>
                  <a:pt x="225262" y="823"/>
                </a:lnTo>
                <a:lnTo>
                  <a:pt x="228049" y="823"/>
                </a:lnTo>
                <a:lnTo>
                  <a:pt x="228492" y="5954"/>
                </a:lnTo>
                <a:lnTo>
                  <a:pt x="228904" y="823"/>
                </a:lnTo>
                <a:close/>
                <a:moveTo>
                  <a:pt x="239165" y="823"/>
                </a:moveTo>
                <a:lnTo>
                  <a:pt x="239165" y="15866"/>
                </a:lnTo>
                <a:lnTo>
                  <a:pt x="237455" y="15866"/>
                </a:lnTo>
                <a:lnTo>
                  <a:pt x="237455" y="9469"/>
                </a:lnTo>
                <a:lnTo>
                  <a:pt x="236916" y="15866"/>
                </a:lnTo>
                <a:lnTo>
                  <a:pt x="235016" y="15866"/>
                </a:lnTo>
                <a:lnTo>
                  <a:pt x="234478" y="9469"/>
                </a:lnTo>
                <a:lnTo>
                  <a:pt x="234478" y="15866"/>
                </a:lnTo>
                <a:lnTo>
                  <a:pt x="232736" y="15866"/>
                </a:lnTo>
                <a:lnTo>
                  <a:pt x="232736" y="823"/>
                </a:lnTo>
                <a:lnTo>
                  <a:pt x="235555" y="823"/>
                </a:lnTo>
                <a:lnTo>
                  <a:pt x="235966" y="5954"/>
                </a:lnTo>
                <a:lnTo>
                  <a:pt x="236378" y="823"/>
                </a:lnTo>
                <a:close/>
                <a:moveTo>
                  <a:pt x="246670" y="823"/>
                </a:moveTo>
                <a:lnTo>
                  <a:pt x="246670" y="15866"/>
                </a:lnTo>
                <a:lnTo>
                  <a:pt x="244929" y="15866"/>
                </a:lnTo>
                <a:lnTo>
                  <a:pt x="244929" y="9469"/>
                </a:lnTo>
                <a:lnTo>
                  <a:pt x="244390" y="15866"/>
                </a:lnTo>
                <a:lnTo>
                  <a:pt x="242490" y="15866"/>
                </a:lnTo>
                <a:lnTo>
                  <a:pt x="241952" y="9469"/>
                </a:lnTo>
                <a:lnTo>
                  <a:pt x="241952" y="15866"/>
                </a:lnTo>
                <a:lnTo>
                  <a:pt x="240242" y="15866"/>
                </a:lnTo>
                <a:lnTo>
                  <a:pt x="240242" y="823"/>
                </a:lnTo>
                <a:lnTo>
                  <a:pt x="243028" y="823"/>
                </a:lnTo>
                <a:lnTo>
                  <a:pt x="243440" y="5954"/>
                </a:lnTo>
                <a:lnTo>
                  <a:pt x="243852" y="823"/>
                </a:lnTo>
                <a:close/>
                <a:moveTo>
                  <a:pt x="254144" y="823"/>
                </a:moveTo>
                <a:lnTo>
                  <a:pt x="254144" y="15866"/>
                </a:lnTo>
                <a:lnTo>
                  <a:pt x="252402" y="15866"/>
                </a:lnTo>
                <a:lnTo>
                  <a:pt x="252402" y="9469"/>
                </a:lnTo>
                <a:lnTo>
                  <a:pt x="251864" y="15866"/>
                </a:lnTo>
                <a:lnTo>
                  <a:pt x="249964" y="15866"/>
                </a:lnTo>
                <a:lnTo>
                  <a:pt x="249426" y="9469"/>
                </a:lnTo>
                <a:lnTo>
                  <a:pt x="249426" y="15866"/>
                </a:lnTo>
                <a:lnTo>
                  <a:pt x="247715" y="15866"/>
                </a:lnTo>
                <a:lnTo>
                  <a:pt x="247715" y="823"/>
                </a:lnTo>
                <a:lnTo>
                  <a:pt x="250502" y="823"/>
                </a:lnTo>
                <a:lnTo>
                  <a:pt x="250914" y="5954"/>
                </a:lnTo>
                <a:lnTo>
                  <a:pt x="251326" y="823"/>
                </a:lnTo>
                <a:close/>
                <a:moveTo>
                  <a:pt x="261618" y="823"/>
                </a:moveTo>
                <a:lnTo>
                  <a:pt x="261618" y="15866"/>
                </a:lnTo>
                <a:lnTo>
                  <a:pt x="259876" y="15866"/>
                </a:lnTo>
                <a:lnTo>
                  <a:pt x="259876" y="9469"/>
                </a:lnTo>
                <a:lnTo>
                  <a:pt x="259338" y="15866"/>
                </a:lnTo>
                <a:lnTo>
                  <a:pt x="257438" y="15866"/>
                </a:lnTo>
                <a:lnTo>
                  <a:pt x="256899" y="9469"/>
                </a:lnTo>
                <a:lnTo>
                  <a:pt x="256899" y="15866"/>
                </a:lnTo>
                <a:lnTo>
                  <a:pt x="255189" y="15866"/>
                </a:lnTo>
                <a:lnTo>
                  <a:pt x="255189" y="823"/>
                </a:lnTo>
                <a:lnTo>
                  <a:pt x="257976" y="823"/>
                </a:lnTo>
                <a:lnTo>
                  <a:pt x="258388" y="5954"/>
                </a:lnTo>
                <a:lnTo>
                  <a:pt x="258831" y="823"/>
                </a:lnTo>
                <a:close/>
                <a:moveTo>
                  <a:pt x="269092" y="823"/>
                </a:moveTo>
                <a:lnTo>
                  <a:pt x="269092" y="15866"/>
                </a:lnTo>
                <a:lnTo>
                  <a:pt x="267350" y="15866"/>
                </a:lnTo>
                <a:lnTo>
                  <a:pt x="267350" y="9469"/>
                </a:lnTo>
                <a:lnTo>
                  <a:pt x="266844" y="15866"/>
                </a:lnTo>
                <a:lnTo>
                  <a:pt x="264912" y="15866"/>
                </a:lnTo>
                <a:lnTo>
                  <a:pt x="264405" y="9469"/>
                </a:lnTo>
                <a:lnTo>
                  <a:pt x="264405" y="15866"/>
                </a:lnTo>
                <a:lnTo>
                  <a:pt x="262663" y="15866"/>
                </a:lnTo>
                <a:lnTo>
                  <a:pt x="262663" y="823"/>
                </a:lnTo>
                <a:lnTo>
                  <a:pt x="265450" y="823"/>
                </a:lnTo>
                <a:lnTo>
                  <a:pt x="265862" y="5954"/>
                </a:lnTo>
                <a:lnTo>
                  <a:pt x="266305" y="823"/>
                </a:lnTo>
                <a:close/>
                <a:moveTo>
                  <a:pt x="276566" y="823"/>
                </a:moveTo>
                <a:lnTo>
                  <a:pt x="276566" y="15866"/>
                </a:lnTo>
                <a:lnTo>
                  <a:pt x="274824" y="15866"/>
                </a:lnTo>
                <a:lnTo>
                  <a:pt x="274824" y="9469"/>
                </a:lnTo>
                <a:lnTo>
                  <a:pt x="274317" y="15866"/>
                </a:lnTo>
                <a:lnTo>
                  <a:pt x="272386" y="15866"/>
                </a:lnTo>
                <a:lnTo>
                  <a:pt x="271879" y="9469"/>
                </a:lnTo>
                <a:lnTo>
                  <a:pt x="271879" y="15866"/>
                </a:lnTo>
                <a:lnTo>
                  <a:pt x="270137" y="15866"/>
                </a:lnTo>
                <a:lnTo>
                  <a:pt x="270137" y="823"/>
                </a:lnTo>
                <a:lnTo>
                  <a:pt x="272924" y="823"/>
                </a:lnTo>
                <a:lnTo>
                  <a:pt x="273367" y="5954"/>
                </a:lnTo>
                <a:lnTo>
                  <a:pt x="273779" y="823"/>
                </a:lnTo>
                <a:close/>
                <a:moveTo>
                  <a:pt x="284040" y="823"/>
                </a:moveTo>
                <a:lnTo>
                  <a:pt x="284040" y="15866"/>
                </a:lnTo>
                <a:lnTo>
                  <a:pt x="282298" y="15866"/>
                </a:lnTo>
                <a:lnTo>
                  <a:pt x="282298" y="9469"/>
                </a:lnTo>
                <a:lnTo>
                  <a:pt x="281791" y="15866"/>
                </a:lnTo>
                <a:lnTo>
                  <a:pt x="279860" y="15866"/>
                </a:lnTo>
                <a:lnTo>
                  <a:pt x="279353" y="9469"/>
                </a:lnTo>
                <a:lnTo>
                  <a:pt x="279353" y="15866"/>
                </a:lnTo>
                <a:lnTo>
                  <a:pt x="277611" y="15866"/>
                </a:lnTo>
                <a:lnTo>
                  <a:pt x="277611" y="823"/>
                </a:lnTo>
                <a:lnTo>
                  <a:pt x="280430" y="823"/>
                </a:lnTo>
                <a:lnTo>
                  <a:pt x="280841" y="5954"/>
                </a:lnTo>
                <a:lnTo>
                  <a:pt x="281253" y="823"/>
                </a:lnTo>
                <a:close/>
                <a:moveTo>
                  <a:pt x="7347" y="16689"/>
                </a:moveTo>
                <a:lnTo>
                  <a:pt x="7347" y="31732"/>
                </a:lnTo>
                <a:lnTo>
                  <a:pt x="5605" y="31732"/>
                </a:lnTo>
                <a:lnTo>
                  <a:pt x="5605" y="25335"/>
                </a:lnTo>
                <a:lnTo>
                  <a:pt x="5099" y="31732"/>
                </a:lnTo>
                <a:lnTo>
                  <a:pt x="3167" y="31732"/>
                </a:lnTo>
                <a:lnTo>
                  <a:pt x="2629" y="25335"/>
                </a:lnTo>
                <a:lnTo>
                  <a:pt x="2629" y="31732"/>
                </a:lnTo>
                <a:lnTo>
                  <a:pt x="918" y="31732"/>
                </a:lnTo>
                <a:lnTo>
                  <a:pt x="918" y="16689"/>
                </a:lnTo>
                <a:lnTo>
                  <a:pt x="3705" y="16689"/>
                </a:lnTo>
                <a:lnTo>
                  <a:pt x="4117" y="21820"/>
                </a:lnTo>
                <a:lnTo>
                  <a:pt x="4529" y="16689"/>
                </a:lnTo>
                <a:close/>
                <a:moveTo>
                  <a:pt x="14821" y="16689"/>
                </a:moveTo>
                <a:lnTo>
                  <a:pt x="14821" y="31732"/>
                </a:lnTo>
                <a:lnTo>
                  <a:pt x="13079" y="31732"/>
                </a:lnTo>
                <a:lnTo>
                  <a:pt x="13079" y="25335"/>
                </a:lnTo>
                <a:lnTo>
                  <a:pt x="12573" y="31732"/>
                </a:lnTo>
                <a:lnTo>
                  <a:pt x="10641" y="31732"/>
                </a:lnTo>
                <a:lnTo>
                  <a:pt x="10134" y="25335"/>
                </a:lnTo>
                <a:lnTo>
                  <a:pt x="10134" y="31732"/>
                </a:lnTo>
                <a:lnTo>
                  <a:pt x="8392" y="31732"/>
                </a:lnTo>
                <a:lnTo>
                  <a:pt x="8392" y="16689"/>
                </a:lnTo>
                <a:lnTo>
                  <a:pt x="11179" y="16689"/>
                </a:lnTo>
                <a:lnTo>
                  <a:pt x="11591" y="21820"/>
                </a:lnTo>
                <a:lnTo>
                  <a:pt x="12034" y="16689"/>
                </a:lnTo>
                <a:close/>
                <a:moveTo>
                  <a:pt x="22295" y="16689"/>
                </a:moveTo>
                <a:lnTo>
                  <a:pt x="22295" y="31732"/>
                </a:lnTo>
                <a:lnTo>
                  <a:pt x="20553" y="31732"/>
                </a:lnTo>
                <a:lnTo>
                  <a:pt x="20553" y="25335"/>
                </a:lnTo>
                <a:lnTo>
                  <a:pt x="20047" y="31732"/>
                </a:lnTo>
                <a:lnTo>
                  <a:pt x="18115" y="31732"/>
                </a:lnTo>
                <a:lnTo>
                  <a:pt x="17608" y="25335"/>
                </a:lnTo>
                <a:lnTo>
                  <a:pt x="17608" y="31732"/>
                </a:lnTo>
                <a:lnTo>
                  <a:pt x="15866" y="31732"/>
                </a:lnTo>
                <a:lnTo>
                  <a:pt x="15866" y="16689"/>
                </a:lnTo>
                <a:lnTo>
                  <a:pt x="18653" y="16689"/>
                </a:lnTo>
                <a:lnTo>
                  <a:pt x="19096" y="21820"/>
                </a:lnTo>
                <a:lnTo>
                  <a:pt x="19508" y="16689"/>
                </a:lnTo>
                <a:close/>
                <a:moveTo>
                  <a:pt x="29769" y="16689"/>
                </a:moveTo>
                <a:lnTo>
                  <a:pt x="29769" y="31732"/>
                </a:lnTo>
                <a:lnTo>
                  <a:pt x="28059" y="31732"/>
                </a:lnTo>
                <a:lnTo>
                  <a:pt x="28059" y="25335"/>
                </a:lnTo>
                <a:lnTo>
                  <a:pt x="27520" y="31732"/>
                </a:lnTo>
                <a:lnTo>
                  <a:pt x="25589" y="31732"/>
                </a:lnTo>
                <a:lnTo>
                  <a:pt x="25082" y="25335"/>
                </a:lnTo>
                <a:lnTo>
                  <a:pt x="25082" y="31732"/>
                </a:lnTo>
                <a:lnTo>
                  <a:pt x="23340" y="31732"/>
                </a:lnTo>
                <a:lnTo>
                  <a:pt x="23340" y="16689"/>
                </a:lnTo>
                <a:lnTo>
                  <a:pt x="26159" y="16689"/>
                </a:lnTo>
                <a:lnTo>
                  <a:pt x="26570" y="21820"/>
                </a:lnTo>
                <a:lnTo>
                  <a:pt x="26982" y="16689"/>
                </a:lnTo>
                <a:close/>
                <a:moveTo>
                  <a:pt x="37243" y="16689"/>
                </a:moveTo>
                <a:lnTo>
                  <a:pt x="37243" y="31732"/>
                </a:lnTo>
                <a:lnTo>
                  <a:pt x="35533" y="31732"/>
                </a:lnTo>
                <a:lnTo>
                  <a:pt x="35533" y="25335"/>
                </a:lnTo>
                <a:lnTo>
                  <a:pt x="34994" y="31732"/>
                </a:lnTo>
                <a:lnTo>
                  <a:pt x="33094" y="31732"/>
                </a:lnTo>
                <a:lnTo>
                  <a:pt x="32556" y="25335"/>
                </a:lnTo>
                <a:lnTo>
                  <a:pt x="32556" y="31732"/>
                </a:lnTo>
                <a:lnTo>
                  <a:pt x="30814" y="31732"/>
                </a:lnTo>
                <a:lnTo>
                  <a:pt x="30814" y="16689"/>
                </a:lnTo>
                <a:lnTo>
                  <a:pt x="33633" y="16689"/>
                </a:lnTo>
                <a:lnTo>
                  <a:pt x="34044" y="21820"/>
                </a:lnTo>
                <a:lnTo>
                  <a:pt x="34456" y="16689"/>
                </a:lnTo>
                <a:close/>
                <a:moveTo>
                  <a:pt x="44748" y="16689"/>
                </a:moveTo>
                <a:lnTo>
                  <a:pt x="44748" y="31732"/>
                </a:lnTo>
                <a:lnTo>
                  <a:pt x="43007" y="31732"/>
                </a:lnTo>
                <a:lnTo>
                  <a:pt x="43007" y="25335"/>
                </a:lnTo>
                <a:lnTo>
                  <a:pt x="42468" y="31732"/>
                </a:lnTo>
                <a:lnTo>
                  <a:pt x="40568" y="31732"/>
                </a:lnTo>
                <a:lnTo>
                  <a:pt x="40030" y="25335"/>
                </a:lnTo>
                <a:lnTo>
                  <a:pt x="40030" y="31732"/>
                </a:lnTo>
                <a:lnTo>
                  <a:pt x="38320" y="31732"/>
                </a:lnTo>
                <a:lnTo>
                  <a:pt x="38320" y="16689"/>
                </a:lnTo>
                <a:lnTo>
                  <a:pt x="41106" y="16689"/>
                </a:lnTo>
                <a:lnTo>
                  <a:pt x="41518" y="21820"/>
                </a:lnTo>
                <a:lnTo>
                  <a:pt x="41930" y="16689"/>
                </a:lnTo>
                <a:close/>
                <a:moveTo>
                  <a:pt x="52222" y="16689"/>
                </a:moveTo>
                <a:lnTo>
                  <a:pt x="52222" y="31732"/>
                </a:lnTo>
                <a:lnTo>
                  <a:pt x="50480" y="31732"/>
                </a:lnTo>
                <a:lnTo>
                  <a:pt x="50480" y="25335"/>
                </a:lnTo>
                <a:lnTo>
                  <a:pt x="49942" y="31732"/>
                </a:lnTo>
                <a:lnTo>
                  <a:pt x="48042" y="31732"/>
                </a:lnTo>
                <a:lnTo>
                  <a:pt x="47504" y="25335"/>
                </a:lnTo>
                <a:lnTo>
                  <a:pt x="47504" y="31732"/>
                </a:lnTo>
                <a:lnTo>
                  <a:pt x="45793" y="31732"/>
                </a:lnTo>
                <a:lnTo>
                  <a:pt x="45793" y="16689"/>
                </a:lnTo>
                <a:lnTo>
                  <a:pt x="48580" y="16689"/>
                </a:lnTo>
                <a:lnTo>
                  <a:pt x="48992" y="21820"/>
                </a:lnTo>
                <a:lnTo>
                  <a:pt x="49404" y="16689"/>
                </a:lnTo>
                <a:close/>
                <a:moveTo>
                  <a:pt x="59696" y="16689"/>
                </a:moveTo>
                <a:lnTo>
                  <a:pt x="59696" y="31732"/>
                </a:lnTo>
                <a:lnTo>
                  <a:pt x="57954" y="31732"/>
                </a:lnTo>
                <a:lnTo>
                  <a:pt x="57954" y="25335"/>
                </a:lnTo>
                <a:lnTo>
                  <a:pt x="57448" y="31732"/>
                </a:lnTo>
                <a:lnTo>
                  <a:pt x="55516" y="31732"/>
                </a:lnTo>
                <a:lnTo>
                  <a:pt x="54978" y="25335"/>
                </a:lnTo>
                <a:lnTo>
                  <a:pt x="54978" y="31732"/>
                </a:lnTo>
                <a:lnTo>
                  <a:pt x="53267" y="31732"/>
                </a:lnTo>
                <a:lnTo>
                  <a:pt x="53267" y="16689"/>
                </a:lnTo>
                <a:lnTo>
                  <a:pt x="56054" y="16689"/>
                </a:lnTo>
                <a:lnTo>
                  <a:pt x="56466" y="21820"/>
                </a:lnTo>
                <a:lnTo>
                  <a:pt x="56878" y="16689"/>
                </a:lnTo>
                <a:close/>
                <a:moveTo>
                  <a:pt x="67170" y="16689"/>
                </a:moveTo>
                <a:lnTo>
                  <a:pt x="67170" y="31732"/>
                </a:lnTo>
                <a:lnTo>
                  <a:pt x="65428" y="31732"/>
                </a:lnTo>
                <a:lnTo>
                  <a:pt x="65428" y="25335"/>
                </a:lnTo>
                <a:lnTo>
                  <a:pt x="64922" y="31732"/>
                </a:lnTo>
                <a:lnTo>
                  <a:pt x="62990" y="31732"/>
                </a:lnTo>
                <a:lnTo>
                  <a:pt x="62483" y="25335"/>
                </a:lnTo>
                <a:lnTo>
                  <a:pt x="62483" y="31732"/>
                </a:lnTo>
                <a:lnTo>
                  <a:pt x="60741" y="31732"/>
                </a:lnTo>
                <a:lnTo>
                  <a:pt x="60741" y="16689"/>
                </a:lnTo>
                <a:lnTo>
                  <a:pt x="63528" y="16689"/>
                </a:lnTo>
                <a:lnTo>
                  <a:pt x="63940" y="21820"/>
                </a:lnTo>
                <a:lnTo>
                  <a:pt x="64383" y="16689"/>
                </a:lnTo>
                <a:close/>
                <a:moveTo>
                  <a:pt x="74644" y="16689"/>
                </a:moveTo>
                <a:lnTo>
                  <a:pt x="74644" y="31732"/>
                </a:lnTo>
                <a:lnTo>
                  <a:pt x="72902" y="31732"/>
                </a:lnTo>
                <a:lnTo>
                  <a:pt x="72902" y="25335"/>
                </a:lnTo>
                <a:lnTo>
                  <a:pt x="72395" y="31732"/>
                </a:lnTo>
                <a:lnTo>
                  <a:pt x="70464" y="31732"/>
                </a:lnTo>
                <a:lnTo>
                  <a:pt x="69957" y="25335"/>
                </a:lnTo>
                <a:lnTo>
                  <a:pt x="69957" y="31732"/>
                </a:lnTo>
                <a:lnTo>
                  <a:pt x="68215" y="31732"/>
                </a:lnTo>
                <a:lnTo>
                  <a:pt x="68215" y="16689"/>
                </a:lnTo>
                <a:lnTo>
                  <a:pt x="71002" y="16689"/>
                </a:lnTo>
                <a:lnTo>
                  <a:pt x="71445" y="21820"/>
                </a:lnTo>
                <a:lnTo>
                  <a:pt x="71857" y="16689"/>
                </a:lnTo>
                <a:close/>
                <a:moveTo>
                  <a:pt x="82118" y="16689"/>
                </a:moveTo>
                <a:lnTo>
                  <a:pt x="82118" y="31732"/>
                </a:lnTo>
                <a:lnTo>
                  <a:pt x="80376" y="31732"/>
                </a:lnTo>
                <a:lnTo>
                  <a:pt x="80376" y="25335"/>
                </a:lnTo>
                <a:lnTo>
                  <a:pt x="79869" y="31732"/>
                </a:lnTo>
                <a:lnTo>
                  <a:pt x="77969" y="31732"/>
                </a:lnTo>
                <a:lnTo>
                  <a:pt x="77431" y="25335"/>
                </a:lnTo>
                <a:lnTo>
                  <a:pt x="77431" y="31732"/>
                </a:lnTo>
                <a:lnTo>
                  <a:pt x="75689" y="31732"/>
                </a:lnTo>
                <a:lnTo>
                  <a:pt x="75689" y="16689"/>
                </a:lnTo>
                <a:lnTo>
                  <a:pt x="78508" y="16689"/>
                </a:lnTo>
                <a:lnTo>
                  <a:pt x="78919" y="21820"/>
                </a:lnTo>
                <a:lnTo>
                  <a:pt x="79331" y="16689"/>
                </a:lnTo>
                <a:close/>
                <a:moveTo>
                  <a:pt x="89623" y="16689"/>
                </a:moveTo>
                <a:lnTo>
                  <a:pt x="89623" y="31732"/>
                </a:lnTo>
                <a:lnTo>
                  <a:pt x="87882" y="31732"/>
                </a:lnTo>
                <a:lnTo>
                  <a:pt x="87882" y="25335"/>
                </a:lnTo>
                <a:lnTo>
                  <a:pt x="87343" y="31732"/>
                </a:lnTo>
                <a:lnTo>
                  <a:pt x="85443" y="31732"/>
                </a:lnTo>
                <a:lnTo>
                  <a:pt x="84905" y="25335"/>
                </a:lnTo>
                <a:lnTo>
                  <a:pt x="84905" y="31732"/>
                </a:lnTo>
                <a:lnTo>
                  <a:pt x="83163" y="31732"/>
                </a:lnTo>
                <a:lnTo>
                  <a:pt x="83163" y="16689"/>
                </a:lnTo>
                <a:lnTo>
                  <a:pt x="85982" y="16689"/>
                </a:lnTo>
                <a:lnTo>
                  <a:pt x="86393" y="21820"/>
                </a:lnTo>
                <a:lnTo>
                  <a:pt x="86805" y="16689"/>
                </a:lnTo>
                <a:close/>
                <a:moveTo>
                  <a:pt x="97097" y="16689"/>
                </a:moveTo>
                <a:lnTo>
                  <a:pt x="97097" y="31732"/>
                </a:lnTo>
                <a:lnTo>
                  <a:pt x="95356" y="31732"/>
                </a:lnTo>
                <a:lnTo>
                  <a:pt x="95356" y="25335"/>
                </a:lnTo>
                <a:lnTo>
                  <a:pt x="94817" y="31732"/>
                </a:lnTo>
                <a:lnTo>
                  <a:pt x="92917" y="31732"/>
                </a:lnTo>
                <a:lnTo>
                  <a:pt x="92379" y="25335"/>
                </a:lnTo>
                <a:lnTo>
                  <a:pt x="92379" y="31732"/>
                </a:lnTo>
                <a:lnTo>
                  <a:pt x="90637" y="31732"/>
                </a:lnTo>
                <a:lnTo>
                  <a:pt x="90637" y="16689"/>
                </a:lnTo>
                <a:lnTo>
                  <a:pt x="93455" y="16689"/>
                </a:lnTo>
                <a:lnTo>
                  <a:pt x="93867" y="21820"/>
                </a:lnTo>
                <a:lnTo>
                  <a:pt x="94279" y="16689"/>
                </a:lnTo>
                <a:close/>
                <a:moveTo>
                  <a:pt x="104571" y="16689"/>
                </a:moveTo>
                <a:lnTo>
                  <a:pt x="104571" y="31732"/>
                </a:lnTo>
                <a:lnTo>
                  <a:pt x="102829" y="31732"/>
                </a:lnTo>
                <a:lnTo>
                  <a:pt x="102829" y="25335"/>
                </a:lnTo>
                <a:lnTo>
                  <a:pt x="102323" y="31732"/>
                </a:lnTo>
                <a:lnTo>
                  <a:pt x="100391" y="31732"/>
                </a:lnTo>
                <a:lnTo>
                  <a:pt x="99853" y="25335"/>
                </a:lnTo>
                <a:lnTo>
                  <a:pt x="99853" y="31732"/>
                </a:lnTo>
                <a:lnTo>
                  <a:pt x="98142" y="31732"/>
                </a:lnTo>
                <a:lnTo>
                  <a:pt x="98142" y="16689"/>
                </a:lnTo>
                <a:lnTo>
                  <a:pt x="100929" y="16689"/>
                </a:lnTo>
                <a:lnTo>
                  <a:pt x="101341" y="21820"/>
                </a:lnTo>
                <a:lnTo>
                  <a:pt x="101753" y="16689"/>
                </a:lnTo>
                <a:close/>
                <a:moveTo>
                  <a:pt x="112045" y="16689"/>
                </a:moveTo>
                <a:lnTo>
                  <a:pt x="112045" y="31732"/>
                </a:lnTo>
                <a:lnTo>
                  <a:pt x="110303" y="31732"/>
                </a:lnTo>
                <a:lnTo>
                  <a:pt x="110303" y="25335"/>
                </a:lnTo>
                <a:lnTo>
                  <a:pt x="109797" y="31732"/>
                </a:lnTo>
                <a:lnTo>
                  <a:pt x="107865" y="31732"/>
                </a:lnTo>
                <a:lnTo>
                  <a:pt x="107358" y="25335"/>
                </a:lnTo>
                <a:lnTo>
                  <a:pt x="107358" y="31732"/>
                </a:lnTo>
                <a:lnTo>
                  <a:pt x="105616" y="31732"/>
                </a:lnTo>
                <a:lnTo>
                  <a:pt x="105616" y="16689"/>
                </a:lnTo>
                <a:lnTo>
                  <a:pt x="108403" y="16689"/>
                </a:lnTo>
                <a:lnTo>
                  <a:pt x="108815" y="21820"/>
                </a:lnTo>
                <a:lnTo>
                  <a:pt x="109258" y="16689"/>
                </a:lnTo>
                <a:close/>
                <a:moveTo>
                  <a:pt x="119519" y="16689"/>
                </a:moveTo>
                <a:lnTo>
                  <a:pt x="119519" y="31732"/>
                </a:lnTo>
                <a:lnTo>
                  <a:pt x="117777" y="31732"/>
                </a:lnTo>
                <a:lnTo>
                  <a:pt x="117777" y="25335"/>
                </a:lnTo>
                <a:lnTo>
                  <a:pt x="117271" y="31732"/>
                </a:lnTo>
                <a:lnTo>
                  <a:pt x="115339" y="31732"/>
                </a:lnTo>
                <a:lnTo>
                  <a:pt x="114832" y="25335"/>
                </a:lnTo>
                <a:lnTo>
                  <a:pt x="114832" y="31732"/>
                </a:lnTo>
                <a:lnTo>
                  <a:pt x="113090" y="31732"/>
                </a:lnTo>
                <a:lnTo>
                  <a:pt x="113090" y="16689"/>
                </a:lnTo>
                <a:lnTo>
                  <a:pt x="115877" y="16689"/>
                </a:lnTo>
                <a:lnTo>
                  <a:pt x="116320" y="21820"/>
                </a:lnTo>
                <a:lnTo>
                  <a:pt x="116732" y="16689"/>
                </a:lnTo>
                <a:close/>
                <a:moveTo>
                  <a:pt x="126993" y="16689"/>
                </a:moveTo>
                <a:lnTo>
                  <a:pt x="126993" y="31732"/>
                </a:lnTo>
                <a:lnTo>
                  <a:pt x="125283" y="31732"/>
                </a:lnTo>
                <a:lnTo>
                  <a:pt x="125283" y="25335"/>
                </a:lnTo>
                <a:lnTo>
                  <a:pt x="124744" y="31732"/>
                </a:lnTo>
                <a:lnTo>
                  <a:pt x="122813" y="31732"/>
                </a:lnTo>
                <a:lnTo>
                  <a:pt x="122306" y="25335"/>
                </a:lnTo>
                <a:lnTo>
                  <a:pt x="122306" y="31732"/>
                </a:lnTo>
                <a:lnTo>
                  <a:pt x="120564" y="31732"/>
                </a:lnTo>
                <a:lnTo>
                  <a:pt x="120564" y="16689"/>
                </a:lnTo>
                <a:lnTo>
                  <a:pt x="123351" y="16689"/>
                </a:lnTo>
                <a:lnTo>
                  <a:pt x="123794" y="21820"/>
                </a:lnTo>
                <a:lnTo>
                  <a:pt x="124206" y="16689"/>
                </a:lnTo>
                <a:close/>
                <a:moveTo>
                  <a:pt x="134467" y="16689"/>
                </a:moveTo>
                <a:lnTo>
                  <a:pt x="134467" y="31732"/>
                </a:lnTo>
                <a:lnTo>
                  <a:pt x="132757" y="31732"/>
                </a:lnTo>
                <a:lnTo>
                  <a:pt x="132757" y="25335"/>
                </a:lnTo>
                <a:lnTo>
                  <a:pt x="132218" y="31732"/>
                </a:lnTo>
                <a:lnTo>
                  <a:pt x="130318" y="31732"/>
                </a:lnTo>
                <a:lnTo>
                  <a:pt x="129780" y="25335"/>
                </a:lnTo>
                <a:lnTo>
                  <a:pt x="129780" y="31732"/>
                </a:lnTo>
                <a:lnTo>
                  <a:pt x="128038" y="31732"/>
                </a:lnTo>
                <a:lnTo>
                  <a:pt x="128038" y="16689"/>
                </a:lnTo>
                <a:lnTo>
                  <a:pt x="130857" y="16689"/>
                </a:lnTo>
                <a:lnTo>
                  <a:pt x="131268" y="21820"/>
                </a:lnTo>
                <a:lnTo>
                  <a:pt x="131680" y="16689"/>
                </a:lnTo>
                <a:close/>
                <a:moveTo>
                  <a:pt x="141941" y="16689"/>
                </a:moveTo>
                <a:lnTo>
                  <a:pt x="141941" y="31732"/>
                </a:lnTo>
                <a:lnTo>
                  <a:pt x="140231" y="31732"/>
                </a:lnTo>
                <a:lnTo>
                  <a:pt x="140231" y="25335"/>
                </a:lnTo>
                <a:lnTo>
                  <a:pt x="139692" y="31732"/>
                </a:lnTo>
                <a:lnTo>
                  <a:pt x="137792" y="31732"/>
                </a:lnTo>
                <a:lnTo>
                  <a:pt x="137254" y="25335"/>
                </a:lnTo>
                <a:lnTo>
                  <a:pt x="137254" y="31732"/>
                </a:lnTo>
                <a:lnTo>
                  <a:pt x="135512" y="31732"/>
                </a:lnTo>
                <a:lnTo>
                  <a:pt x="135512" y="16689"/>
                </a:lnTo>
                <a:lnTo>
                  <a:pt x="138330" y="16689"/>
                </a:lnTo>
                <a:lnTo>
                  <a:pt x="138742" y="21820"/>
                </a:lnTo>
                <a:lnTo>
                  <a:pt x="139154" y="16689"/>
                </a:lnTo>
                <a:close/>
                <a:moveTo>
                  <a:pt x="149446" y="16689"/>
                </a:moveTo>
                <a:lnTo>
                  <a:pt x="149446" y="31732"/>
                </a:lnTo>
                <a:lnTo>
                  <a:pt x="147705" y="31732"/>
                </a:lnTo>
                <a:lnTo>
                  <a:pt x="147705" y="25335"/>
                </a:lnTo>
                <a:lnTo>
                  <a:pt x="147166" y="31732"/>
                </a:lnTo>
                <a:lnTo>
                  <a:pt x="145266" y="31732"/>
                </a:lnTo>
                <a:lnTo>
                  <a:pt x="144728" y="25335"/>
                </a:lnTo>
                <a:lnTo>
                  <a:pt x="144728" y="31732"/>
                </a:lnTo>
                <a:lnTo>
                  <a:pt x="142986" y="31732"/>
                </a:lnTo>
                <a:lnTo>
                  <a:pt x="142986" y="16689"/>
                </a:lnTo>
                <a:lnTo>
                  <a:pt x="145804" y="16689"/>
                </a:lnTo>
                <a:lnTo>
                  <a:pt x="146216" y="21820"/>
                </a:lnTo>
                <a:lnTo>
                  <a:pt x="146628" y="16689"/>
                </a:lnTo>
                <a:close/>
                <a:moveTo>
                  <a:pt x="156920" y="16689"/>
                </a:moveTo>
                <a:lnTo>
                  <a:pt x="156920" y="31732"/>
                </a:lnTo>
                <a:lnTo>
                  <a:pt x="155178" y="31732"/>
                </a:lnTo>
                <a:lnTo>
                  <a:pt x="155178" y="25335"/>
                </a:lnTo>
                <a:lnTo>
                  <a:pt x="154640" y="31732"/>
                </a:lnTo>
                <a:lnTo>
                  <a:pt x="152740" y="31732"/>
                </a:lnTo>
                <a:lnTo>
                  <a:pt x="152233" y="25335"/>
                </a:lnTo>
                <a:lnTo>
                  <a:pt x="152233" y="31732"/>
                </a:lnTo>
                <a:lnTo>
                  <a:pt x="150491" y="31732"/>
                </a:lnTo>
                <a:lnTo>
                  <a:pt x="150491" y="16689"/>
                </a:lnTo>
                <a:lnTo>
                  <a:pt x="153278" y="16689"/>
                </a:lnTo>
                <a:lnTo>
                  <a:pt x="153690" y="21820"/>
                </a:lnTo>
                <a:lnTo>
                  <a:pt x="154133" y="16689"/>
                </a:lnTo>
                <a:close/>
                <a:moveTo>
                  <a:pt x="164394" y="16689"/>
                </a:moveTo>
                <a:lnTo>
                  <a:pt x="164394" y="31732"/>
                </a:lnTo>
                <a:lnTo>
                  <a:pt x="162652" y="31732"/>
                </a:lnTo>
                <a:lnTo>
                  <a:pt x="162652" y="25335"/>
                </a:lnTo>
                <a:lnTo>
                  <a:pt x="162146" y="31732"/>
                </a:lnTo>
                <a:lnTo>
                  <a:pt x="160214" y="31732"/>
                </a:lnTo>
                <a:lnTo>
                  <a:pt x="159707" y="25335"/>
                </a:lnTo>
                <a:lnTo>
                  <a:pt x="159707" y="31732"/>
                </a:lnTo>
                <a:lnTo>
                  <a:pt x="157965" y="31732"/>
                </a:lnTo>
                <a:lnTo>
                  <a:pt x="157965" y="16689"/>
                </a:lnTo>
                <a:lnTo>
                  <a:pt x="160752" y="16689"/>
                </a:lnTo>
                <a:lnTo>
                  <a:pt x="161164" y="21820"/>
                </a:lnTo>
                <a:lnTo>
                  <a:pt x="161607" y="16689"/>
                </a:lnTo>
                <a:close/>
                <a:moveTo>
                  <a:pt x="171868" y="16689"/>
                </a:moveTo>
                <a:lnTo>
                  <a:pt x="171868" y="31732"/>
                </a:lnTo>
                <a:lnTo>
                  <a:pt x="170126" y="31732"/>
                </a:lnTo>
                <a:lnTo>
                  <a:pt x="170126" y="25335"/>
                </a:lnTo>
                <a:lnTo>
                  <a:pt x="169620" y="31732"/>
                </a:lnTo>
                <a:lnTo>
                  <a:pt x="167688" y="31732"/>
                </a:lnTo>
                <a:lnTo>
                  <a:pt x="167181" y="25335"/>
                </a:lnTo>
                <a:lnTo>
                  <a:pt x="167181" y="31732"/>
                </a:lnTo>
                <a:lnTo>
                  <a:pt x="165439" y="31732"/>
                </a:lnTo>
                <a:lnTo>
                  <a:pt x="165439" y="16689"/>
                </a:lnTo>
                <a:lnTo>
                  <a:pt x="168226" y="16689"/>
                </a:lnTo>
                <a:lnTo>
                  <a:pt x="168638" y="21820"/>
                </a:lnTo>
                <a:lnTo>
                  <a:pt x="169081" y="16689"/>
                </a:lnTo>
                <a:close/>
                <a:moveTo>
                  <a:pt x="179342" y="16689"/>
                </a:moveTo>
                <a:lnTo>
                  <a:pt x="179342" y="31732"/>
                </a:lnTo>
                <a:lnTo>
                  <a:pt x="177600" y="31732"/>
                </a:lnTo>
                <a:lnTo>
                  <a:pt x="177600" y="25335"/>
                </a:lnTo>
                <a:lnTo>
                  <a:pt x="177093" y="31732"/>
                </a:lnTo>
                <a:lnTo>
                  <a:pt x="175193" y="31732"/>
                </a:lnTo>
                <a:lnTo>
                  <a:pt x="174655" y="25335"/>
                </a:lnTo>
                <a:lnTo>
                  <a:pt x="174655" y="31732"/>
                </a:lnTo>
                <a:lnTo>
                  <a:pt x="172913" y="31732"/>
                </a:lnTo>
                <a:lnTo>
                  <a:pt x="172913" y="16689"/>
                </a:lnTo>
                <a:lnTo>
                  <a:pt x="175732" y="16689"/>
                </a:lnTo>
                <a:lnTo>
                  <a:pt x="176143" y="21820"/>
                </a:lnTo>
                <a:lnTo>
                  <a:pt x="176555" y="16689"/>
                </a:lnTo>
                <a:close/>
                <a:moveTo>
                  <a:pt x="186816" y="16689"/>
                </a:moveTo>
                <a:lnTo>
                  <a:pt x="186816" y="31732"/>
                </a:lnTo>
                <a:lnTo>
                  <a:pt x="185106" y="31732"/>
                </a:lnTo>
                <a:lnTo>
                  <a:pt x="185106" y="25335"/>
                </a:lnTo>
                <a:lnTo>
                  <a:pt x="184567" y="31732"/>
                </a:lnTo>
                <a:lnTo>
                  <a:pt x="182667" y="31732"/>
                </a:lnTo>
                <a:lnTo>
                  <a:pt x="182129" y="25335"/>
                </a:lnTo>
                <a:lnTo>
                  <a:pt x="182129" y="31732"/>
                </a:lnTo>
                <a:lnTo>
                  <a:pt x="180387" y="31732"/>
                </a:lnTo>
                <a:lnTo>
                  <a:pt x="180387" y="16689"/>
                </a:lnTo>
                <a:lnTo>
                  <a:pt x="183206" y="16689"/>
                </a:lnTo>
                <a:lnTo>
                  <a:pt x="183617" y="21820"/>
                </a:lnTo>
                <a:lnTo>
                  <a:pt x="184029" y="16689"/>
                </a:lnTo>
                <a:close/>
                <a:moveTo>
                  <a:pt x="194321" y="16689"/>
                </a:moveTo>
                <a:lnTo>
                  <a:pt x="194321" y="31732"/>
                </a:lnTo>
                <a:lnTo>
                  <a:pt x="192580" y="31732"/>
                </a:lnTo>
                <a:lnTo>
                  <a:pt x="192580" y="25335"/>
                </a:lnTo>
                <a:lnTo>
                  <a:pt x="192041" y="31732"/>
                </a:lnTo>
                <a:lnTo>
                  <a:pt x="190141" y="31732"/>
                </a:lnTo>
                <a:lnTo>
                  <a:pt x="189603" y="25335"/>
                </a:lnTo>
                <a:lnTo>
                  <a:pt x="189603" y="31732"/>
                </a:lnTo>
                <a:lnTo>
                  <a:pt x="187861" y="31732"/>
                </a:lnTo>
                <a:lnTo>
                  <a:pt x="187861" y="16689"/>
                </a:lnTo>
                <a:lnTo>
                  <a:pt x="190679" y="16689"/>
                </a:lnTo>
                <a:lnTo>
                  <a:pt x="191091" y="21820"/>
                </a:lnTo>
                <a:lnTo>
                  <a:pt x="191503" y="16689"/>
                </a:lnTo>
                <a:close/>
                <a:moveTo>
                  <a:pt x="201795" y="16689"/>
                </a:moveTo>
                <a:lnTo>
                  <a:pt x="201795" y="31732"/>
                </a:lnTo>
                <a:lnTo>
                  <a:pt x="200054" y="31732"/>
                </a:lnTo>
                <a:lnTo>
                  <a:pt x="200054" y="25335"/>
                </a:lnTo>
                <a:lnTo>
                  <a:pt x="199515" y="31732"/>
                </a:lnTo>
                <a:lnTo>
                  <a:pt x="197615" y="31732"/>
                </a:lnTo>
                <a:lnTo>
                  <a:pt x="197077" y="25335"/>
                </a:lnTo>
                <a:lnTo>
                  <a:pt x="197077" y="31732"/>
                </a:lnTo>
                <a:lnTo>
                  <a:pt x="195366" y="31732"/>
                </a:lnTo>
                <a:lnTo>
                  <a:pt x="195366" y="16689"/>
                </a:lnTo>
                <a:lnTo>
                  <a:pt x="198153" y="16689"/>
                </a:lnTo>
                <a:lnTo>
                  <a:pt x="198565" y="21820"/>
                </a:lnTo>
                <a:lnTo>
                  <a:pt x="198977" y="16689"/>
                </a:lnTo>
                <a:close/>
                <a:moveTo>
                  <a:pt x="209269" y="16689"/>
                </a:moveTo>
                <a:lnTo>
                  <a:pt x="209269" y="31732"/>
                </a:lnTo>
                <a:lnTo>
                  <a:pt x="207527" y="31732"/>
                </a:lnTo>
                <a:lnTo>
                  <a:pt x="207527" y="25335"/>
                </a:lnTo>
                <a:lnTo>
                  <a:pt x="207021" y="31732"/>
                </a:lnTo>
                <a:lnTo>
                  <a:pt x="205089" y="31732"/>
                </a:lnTo>
                <a:lnTo>
                  <a:pt x="204582" y="25335"/>
                </a:lnTo>
                <a:lnTo>
                  <a:pt x="204582" y="31732"/>
                </a:lnTo>
                <a:lnTo>
                  <a:pt x="202840" y="31732"/>
                </a:lnTo>
                <a:lnTo>
                  <a:pt x="202840" y="16689"/>
                </a:lnTo>
                <a:lnTo>
                  <a:pt x="205627" y="16689"/>
                </a:lnTo>
                <a:lnTo>
                  <a:pt x="206039" y="21820"/>
                </a:lnTo>
                <a:lnTo>
                  <a:pt x="206451" y="16689"/>
                </a:lnTo>
                <a:close/>
                <a:moveTo>
                  <a:pt x="216743" y="16689"/>
                </a:moveTo>
                <a:lnTo>
                  <a:pt x="216743" y="31732"/>
                </a:lnTo>
                <a:lnTo>
                  <a:pt x="215001" y="31732"/>
                </a:lnTo>
                <a:lnTo>
                  <a:pt x="215001" y="25335"/>
                </a:lnTo>
                <a:lnTo>
                  <a:pt x="214495" y="31732"/>
                </a:lnTo>
                <a:lnTo>
                  <a:pt x="212563" y="31732"/>
                </a:lnTo>
                <a:lnTo>
                  <a:pt x="212056" y="25335"/>
                </a:lnTo>
                <a:lnTo>
                  <a:pt x="212056" y="31732"/>
                </a:lnTo>
                <a:lnTo>
                  <a:pt x="210314" y="31732"/>
                </a:lnTo>
                <a:lnTo>
                  <a:pt x="210314" y="16689"/>
                </a:lnTo>
                <a:lnTo>
                  <a:pt x="213101" y="16689"/>
                </a:lnTo>
                <a:lnTo>
                  <a:pt x="213513" y="21820"/>
                </a:lnTo>
                <a:lnTo>
                  <a:pt x="213956" y="16689"/>
                </a:lnTo>
                <a:close/>
                <a:moveTo>
                  <a:pt x="224217" y="16689"/>
                </a:moveTo>
                <a:lnTo>
                  <a:pt x="224217" y="31732"/>
                </a:lnTo>
                <a:lnTo>
                  <a:pt x="222475" y="31732"/>
                </a:lnTo>
                <a:lnTo>
                  <a:pt x="222475" y="25335"/>
                </a:lnTo>
                <a:lnTo>
                  <a:pt x="221969" y="31732"/>
                </a:lnTo>
                <a:lnTo>
                  <a:pt x="220037" y="31732"/>
                </a:lnTo>
                <a:lnTo>
                  <a:pt x="219530" y="25335"/>
                </a:lnTo>
                <a:lnTo>
                  <a:pt x="219530" y="31732"/>
                </a:lnTo>
                <a:lnTo>
                  <a:pt x="217788" y="31732"/>
                </a:lnTo>
                <a:lnTo>
                  <a:pt x="217788" y="16689"/>
                </a:lnTo>
                <a:lnTo>
                  <a:pt x="220575" y="16689"/>
                </a:lnTo>
                <a:lnTo>
                  <a:pt x="221018" y="21820"/>
                </a:lnTo>
                <a:lnTo>
                  <a:pt x="221430" y="16689"/>
                </a:lnTo>
                <a:close/>
                <a:moveTo>
                  <a:pt x="231691" y="16689"/>
                </a:moveTo>
                <a:lnTo>
                  <a:pt x="231691" y="31732"/>
                </a:lnTo>
                <a:lnTo>
                  <a:pt x="229981" y="31732"/>
                </a:lnTo>
                <a:lnTo>
                  <a:pt x="229981" y="25335"/>
                </a:lnTo>
                <a:lnTo>
                  <a:pt x="229442" y="31732"/>
                </a:lnTo>
                <a:lnTo>
                  <a:pt x="227542" y="31732"/>
                </a:lnTo>
                <a:lnTo>
                  <a:pt x="227004" y="25335"/>
                </a:lnTo>
                <a:lnTo>
                  <a:pt x="227004" y="31732"/>
                </a:lnTo>
                <a:lnTo>
                  <a:pt x="225262" y="31732"/>
                </a:lnTo>
                <a:lnTo>
                  <a:pt x="225262" y="16689"/>
                </a:lnTo>
                <a:lnTo>
                  <a:pt x="228049" y="16689"/>
                </a:lnTo>
                <a:lnTo>
                  <a:pt x="228492" y="21820"/>
                </a:lnTo>
                <a:lnTo>
                  <a:pt x="228904" y="16689"/>
                </a:lnTo>
                <a:close/>
                <a:moveTo>
                  <a:pt x="239165" y="16689"/>
                </a:moveTo>
                <a:lnTo>
                  <a:pt x="239165" y="31732"/>
                </a:lnTo>
                <a:lnTo>
                  <a:pt x="237455" y="31732"/>
                </a:lnTo>
                <a:lnTo>
                  <a:pt x="237455" y="25335"/>
                </a:lnTo>
                <a:lnTo>
                  <a:pt x="236916" y="31732"/>
                </a:lnTo>
                <a:lnTo>
                  <a:pt x="235016" y="31732"/>
                </a:lnTo>
                <a:lnTo>
                  <a:pt x="234478" y="25335"/>
                </a:lnTo>
                <a:lnTo>
                  <a:pt x="234478" y="31732"/>
                </a:lnTo>
                <a:lnTo>
                  <a:pt x="232736" y="31732"/>
                </a:lnTo>
                <a:lnTo>
                  <a:pt x="232736" y="16689"/>
                </a:lnTo>
                <a:lnTo>
                  <a:pt x="235555" y="16689"/>
                </a:lnTo>
                <a:lnTo>
                  <a:pt x="235966" y="21820"/>
                </a:lnTo>
                <a:lnTo>
                  <a:pt x="236378" y="16689"/>
                </a:lnTo>
                <a:close/>
                <a:moveTo>
                  <a:pt x="246670" y="16689"/>
                </a:moveTo>
                <a:lnTo>
                  <a:pt x="246670" y="31732"/>
                </a:lnTo>
                <a:lnTo>
                  <a:pt x="244929" y="31732"/>
                </a:lnTo>
                <a:lnTo>
                  <a:pt x="244929" y="25335"/>
                </a:lnTo>
                <a:lnTo>
                  <a:pt x="244390" y="31732"/>
                </a:lnTo>
                <a:lnTo>
                  <a:pt x="242490" y="31732"/>
                </a:lnTo>
                <a:lnTo>
                  <a:pt x="241952" y="25335"/>
                </a:lnTo>
                <a:lnTo>
                  <a:pt x="241952" y="31732"/>
                </a:lnTo>
                <a:lnTo>
                  <a:pt x="240242" y="31732"/>
                </a:lnTo>
                <a:lnTo>
                  <a:pt x="240242" y="16689"/>
                </a:lnTo>
                <a:lnTo>
                  <a:pt x="243028" y="16689"/>
                </a:lnTo>
                <a:lnTo>
                  <a:pt x="243440" y="21820"/>
                </a:lnTo>
                <a:lnTo>
                  <a:pt x="243852" y="16689"/>
                </a:lnTo>
                <a:close/>
                <a:moveTo>
                  <a:pt x="254144" y="16689"/>
                </a:moveTo>
                <a:lnTo>
                  <a:pt x="254144" y="31732"/>
                </a:lnTo>
                <a:lnTo>
                  <a:pt x="252402" y="31732"/>
                </a:lnTo>
                <a:lnTo>
                  <a:pt x="252402" y="25335"/>
                </a:lnTo>
                <a:lnTo>
                  <a:pt x="251864" y="31732"/>
                </a:lnTo>
                <a:lnTo>
                  <a:pt x="249964" y="31732"/>
                </a:lnTo>
                <a:lnTo>
                  <a:pt x="249426" y="25335"/>
                </a:lnTo>
                <a:lnTo>
                  <a:pt x="249426" y="31732"/>
                </a:lnTo>
                <a:lnTo>
                  <a:pt x="247715" y="31732"/>
                </a:lnTo>
                <a:lnTo>
                  <a:pt x="247715" y="16689"/>
                </a:lnTo>
                <a:lnTo>
                  <a:pt x="250502" y="16689"/>
                </a:lnTo>
                <a:lnTo>
                  <a:pt x="250914" y="21820"/>
                </a:lnTo>
                <a:lnTo>
                  <a:pt x="251326" y="16689"/>
                </a:lnTo>
                <a:close/>
                <a:moveTo>
                  <a:pt x="261618" y="16689"/>
                </a:moveTo>
                <a:lnTo>
                  <a:pt x="261618" y="31732"/>
                </a:lnTo>
                <a:lnTo>
                  <a:pt x="259876" y="31732"/>
                </a:lnTo>
                <a:lnTo>
                  <a:pt x="259876" y="25335"/>
                </a:lnTo>
                <a:lnTo>
                  <a:pt x="259338" y="31732"/>
                </a:lnTo>
                <a:lnTo>
                  <a:pt x="257438" y="31732"/>
                </a:lnTo>
                <a:lnTo>
                  <a:pt x="256899" y="25335"/>
                </a:lnTo>
                <a:lnTo>
                  <a:pt x="256899" y="31732"/>
                </a:lnTo>
                <a:lnTo>
                  <a:pt x="255189" y="31732"/>
                </a:lnTo>
                <a:lnTo>
                  <a:pt x="255189" y="16689"/>
                </a:lnTo>
                <a:lnTo>
                  <a:pt x="257976" y="16689"/>
                </a:lnTo>
                <a:lnTo>
                  <a:pt x="258388" y="21820"/>
                </a:lnTo>
                <a:lnTo>
                  <a:pt x="258831" y="16689"/>
                </a:lnTo>
                <a:close/>
                <a:moveTo>
                  <a:pt x="269092" y="16689"/>
                </a:moveTo>
                <a:lnTo>
                  <a:pt x="269092" y="31732"/>
                </a:lnTo>
                <a:lnTo>
                  <a:pt x="267350" y="31732"/>
                </a:lnTo>
                <a:lnTo>
                  <a:pt x="267350" y="25335"/>
                </a:lnTo>
                <a:lnTo>
                  <a:pt x="266844" y="31732"/>
                </a:lnTo>
                <a:lnTo>
                  <a:pt x="264912" y="31732"/>
                </a:lnTo>
                <a:lnTo>
                  <a:pt x="264405" y="25335"/>
                </a:lnTo>
                <a:lnTo>
                  <a:pt x="264405" y="31732"/>
                </a:lnTo>
                <a:lnTo>
                  <a:pt x="262663" y="31732"/>
                </a:lnTo>
                <a:lnTo>
                  <a:pt x="262663" y="16689"/>
                </a:lnTo>
                <a:lnTo>
                  <a:pt x="265450" y="16689"/>
                </a:lnTo>
                <a:lnTo>
                  <a:pt x="265862" y="21820"/>
                </a:lnTo>
                <a:lnTo>
                  <a:pt x="266305" y="16689"/>
                </a:lnTo>
                <a:close/>
                <a:moveTo>
                  <a:pt x="276566" y="16689"/>
                </a:moveTo>
                <a:lnTo>
                  <a:pt x="276566" y="31732"/>
                </a:lnTo>
                <a:lnTo>
                  <a:pt x="274824" y="31732"/>
                </a:lnTo>
                <a:lnTo>
                  <a:pt x="274824" y="25335"/>
                </a:lnTo>
                <a:lnTo>
                  <a:pt x="274317" y="31732"/>
                </a:lnTo>
                <a:lnTo>
                  <a:pt x="272386" y="31732"/>
                </a:lnTo>
                <a:lnTo>
                  <a:pt x="271879" y="25335"/>
                </a:lnTo>
                <a:lnTo>
                  <a:pt x="271879" y="31732"/>
                </a:lnTo>
                <a:lnTo>
                  <a:pt x="270137" y="31732"/>
                </a:lnTo>
                <a:lnTo>
                  <a:pt x="270137" y="16689"/>
                </a:lnTo>
                <a:lnTo>
                  <a:pt x="272924" y="16689"/>
                </a:lnTo>
                <a:lnTo>
                  <a:pt x="273367" y="21820"/>
                </a:lnTo>
                <a:lnTo>
                  <a:pt x="273779" y="16689"/>
                </a:lnTo>
                <a:close/>
                <a:moveTo>
                  <a:pt x="284040" y="16689"/>
                </a:moveTo>
                <a:lnTo>
                  <a:pt x="284040" y="31732"/>
                </a:lnTo>
                <a:lnTo>
                  <a:pt x="282298" y="31732"/>
                </a:lnTo>
                <a:lnTo>
                  <a:pt x="282298" y="25335"/>
                </a:lnTo>
                <a:lnTo>
                  <a:pt x="281791" y="31732"/>
                </a:lnTo>
                <a:lnTo>
                  <a:pt x="279860" y="31732"/>
                </a:lnTo>
                <a:lnTo>
                  <a:pt x="279353" y="25335"/>
                </a:lnTo>
                <a:lnTo>
                  <a:pt x="279353" y="31732"/>
                </a:lnTo>
                <a:lnTo>
                  <a:pt x="277611" y="31732"/>
                </a:lnTo>
                <a:lnTo>
                  <a:pt x="277611" y="16689"/>
                </a:lnTo>
                <a:lnTo>
                  <a:pt x="280430" y="16689"/>
                </a:lnTo>
                <a:lnTo>
                  <a:pt x="280841" y="21820"/>
                </a:lnTo>
                <a:lnTo>
                  <a:pt x="281253" y="16689"/>
                </a:lnTo>
                <a:close/>
                <a:moveTo>
                  <a:pt x="7347" y="32587"/>
                </a:moveTo>
                <a:lnTo>
                  <a:pt x="7347" y="47598"/>
                </a:lnTo>
                <a:lnTo>
                  <a:pt x="5605" y="47598"/>
                </a:lnTo>
                <a:lnTo>
                  <a:pt x="5605" y="41201"/>
                </a:lnTo>
                <a:lnTo>
                  <a:pt x="5099" y="47598"/>
                </a:lnTo>
                <a:lnTo>
                  <a:pt x="3167" y="47598"/>
                </a:lnTo>
                <a:lnTo>
                  <a:pt x="2629" y="41201"/>
                </a:lnTo>
                <a:lnTo>
                  <a:pt x="2629" y="47598"/>
                </a:lnTo>
                <a:lnTo>
                  <a:pt x="918" y="47598"/>
                </a:lnTo>
                <a:lnTo>
                  <a:pt x="918" y="32587"/>
                </a:lnTo>
                <a:lnTo>
                  <a:pt x="3705" y="32587"/>
                </a:lnTo>
                <a:lnTo>
                  <a:pt x="4117" y="37686"/>
                </a:lnTo>
                <a:lnTo>
                  <a:pt x="4529" y="32587"/>
                </a:lnTo>
                <a:close/>
                <a:moveTo>
                  <a:pt x="14821" y="32587"/>
                </a:moveTo>
                <a:lnTo>
                  <a:pt x="14821" y="47598"/>
                </a:lnTo>
                <a:lnTo>
                  <a:pt x="13079" y="47598"/>
                </a:lnTo>
                <a:lnTo>
                  <a:pt x="13079" y="41201"/>
                </a:lnTo>
                <a:lnTo>
                  <a:pt x="12573" y="47598"/>
                </a:lnTo>
                <a:lnTo>
                  <a:pt x="10641" y="47598"/>
                </a:lnTo>
                <a:lnTo>
                  <a:pt x="10134" y="41201"/>
                </a:lnTo>
                <a:lnTo>
                  <a:pt x="10134" y="47598"/>
                </a:lnTo>
                <a:lnTo>
                  <a:pt x="8392" y="47598"/>
                </a:lnTo>
                <a:lnTo>
                  <a:pt x="8392" y="32587"/>
                </a:lnTo>
                <a:lnTo>
                  <a:pt x="11179" y="32587"/>
                </a:lnTo>
                <a:lnTo>
                  <a:pt x="11591" y="37686"/>
                </a:lnTo>
                <a:lnTo>
                  <a:pt x="12034" y="32587"/>
                </a:lnTo>
                <a:close/>
                <a:moveTo>
                  <a:pt x="22295" y="32587"/>
                </a:moveTo>
                <a:lnTo>
                  <a:pt x="22295" y="47598"/>
                </a:lnTo>
                <a:lnTo>
                  <a:pt x="20553" y="47598"/>
                </a:lnTo>
                <a:lnTo>
                  <a:pt x="20553" y="41201"/>
                </a:lnTo>
                <a:lnTo>
                  <a:pt x="20047" y="47598"/>
                </a:lnTo>
                <a:lnTo>
                  <a:pt x="18115" y="47598"/>
                </a:lnTo>
                <a:lnTo>
                  <a:pt x="17608" y="41201"/>
                </a:lnTo>
                <a:lnTo>
                  <a:pt x="17608" y="47598"/>
                </a:lnTo>
                <a:lnTo>
                  <a:pt x="15866" y="47598"/>
                </a:lnTo>
                <a:lnTo>
                  <a:pt x="15866" y="32587"/>
                </a:lnTo>
                <a:lnTo>
                  <a:pt x="18653" y="32587"/>
                </a:lnTo>
                <a:lnTo>
                  <a:pt x="19096" y="37686"/>
                </a:lnTo>
                <a:lnTo>
                  <a:pt x="19508" y="32587"/>
                </a:lnTo>
                <a:close/>
                <a:moveTo>
                  <a:pt x="29769" y="32587"/>
                </a:moveTo>
                <a:lnTo>
                  <a:pt x="29769" y="47598"/>
                </a:lnTo>
                <a:lnTo>
                  <a:pt x="28059" y="47598"/>
                </a:lnTo>
                <a:lnTo>
                  <a:pt x="28059" y="41201"/>
                </a:lnTo>
                <a:lnTo>
                  <a:pt x="27520" y="47598"/>
                </a:lnTo>
                <a:lnTo>
                  <a:pt x="25589" y="47598"/>
                </a:lnTo>
                <a:lnTo>
                  <a:pt x="25082" y="41201"/>
                </a:lnTo>
                <a:lnTo>
                  <a:pt x="25082" y="47598"/>
                </a:lnTo>
                <a:lnTo>
                  <a:pt x="23340" y="47598"/>
                </a:lnTo>
                <a:lnTo>
                  <a:pt x="23340" y="32587"/>
                </a:lnTo>
                <a:lnTo>
                  <a:pt x="26159" y="32587"/>
                </a:lnTo>
                <a:lnTo>
                  <a:pt x="26570" y="37686"/>
                </a:lnTo>
                <a:lnTo>
                  <a:pt x="26982" y="32587"/>
                </a:lnTo>
                <a:close/>
                <a:moveTo>
                  <a:pt x="37243" y="32587"/>
                </a:moveTo>
                <a:lnTo>
                  <a:pt x="37243" y="47598"/>
                </a:lnTo>
                <a:lnTo>
                  <a:pt x="35533" y="47598"/>
                </a:lnTo>
                <a:lnTo>
                  <a:pt x="35533" y="41201"/>
                </a:lnTo>
                <a:lnTo>
                  <a:pt x="34994" y="47598"/>
                </a:lnTo>
                <a:lnTo>
                  <a:pt x="33094" y="47598"/>
                </a:lnTo>
                <a:lnTo>
                  <a:pt x="32556" y="41201"/>
                </a:lnTo>
                <a:lnTo>
                  <a:pt x="32556" y="47598"/>
                </a:lnTo>
                <a:lnTo>
                  <a:pt x="30814" y="47598"/>
                </a:lnTo>
                <a:lnTo>
                  <a:pt x="30814" y="32587"/>
                </a:lnTo>
                <a:lnTo>
                  <a:pt x="33633" y="32587"/>
                </a:lnTo>
                <a:lnTo>
                  <a:pt x="34044" y="37686"/>
                </a:lnTo>
                <a:lnTo>
                  <a:pt x="34456" y="32587"/>
                </a:lnTo>
                <a:close/>
                <a:moveTo>
                  <a:pt x="44748" y="32587"/>
                </a:moveTo>
                <a:lnTo>
                  <a:pt x="44748" y="47598"/>
                </a:lnTo>
                <a:lnTo>
                  <a:pt x="43007" y="47598"/>
                </a:lnTo>
                <a:lnTo>
                  <a:pt x="43007" y="41201"/>
                </a:lnTo>
                <a:lnTo>
                  <a:pt x="42468" y="47598"/>
                </a:lnTo>
                <a:lnTo>
                  <a:pt x="40568" y="47598"/>
                </a:lnTo>
                <a:lnTo>
                  <a:pt x="40030" y="41201"/>
                </a:lnTo>
                <a:lnTo>
                  <a:pt x="40030" y="47598"/>
                </a:lnTo>
                <a:lnTo>
                  <a:pt x="38320" y="47598"/>
                </a:lnTo>
                <a:lnTo>
                  <a:pt x="38320" y="32587"/>
                </a:lnTo>
                <a:lnTo>
                  <a:pt x="41106" y="32587"/>
                </a:lnTo>
                <a:lnTo>
                  <a:pt x="41518" y="37686"/>
                </a:lnTo>
                <a:lnTo>
                  <a:pt x="41930" y="32587"/>
                </a:lnTo>
                <a:close/>
                <a:moveTo>
                  <a:pt x="52222" y="32587"/>
                </a:moveTo>
                <a:lnTo>
                  <a:pt x="52222" y="47598"/>
                </a:lnTo>
                <a:lnTo>
                  <a:pt x="50480" y="47598"/>
                </a:lnTo>
                <a:lnTo>
                  <a:pt x="50480" y="41201"/>
                </a:lnTo>
                <a:lnTo>
                  <a:pt x="49942" y="47598"/>
                </a:lnTo>
                <a:lnTo>
                  <a:pt x="48042" y="47598"/>
                </a:lnTo>
                <a:lnTo>
                  <a:pt x="47504" y="41201"/>
                </a:lnTo>
                <a:lnTo>
                  <a:pt x="47504" y="47598"/>
                </a:lnTo>
                <a:lnTo>
                  <a:pt x="45793" y="47598"/>
                </a:lnTo>
                <a:lnTo>
                  <a:pt x="45793" y="32587"/>
                </a:lnTo>
                <a:lnTo>
                  <a:pt x="48580" y="32587"/>
                </a:lnTo>
                <a:lnTo>
                  <a:pt x="48992" y="37686"/>
                </a:lnTo>
                <a:lnTo>
                  <a:pt x="49404" y="32587"/>
                </a:lnTo>
                <a:close/>
                <a:moveTo>
                  <a:pt x="59696" y="32587"/>
                </a:moveTo>
                <a:lnTo>
                  <a:pt x="59696" y="47598"/>
                </a:lnTo>
                <a:lnTo>
                  <a:pt x="57954" y="47598"/>
                </a:lnTo>
                <a:lnTo>
                  <a:pt x="57954" y="41201"/>
                </a:lnTo>
                <a:lnTo>
                  <a:pt x="57448" y="47598"/>
                </a:lnTo>
                <a:lnTo>
                  <a:pt x="55516" y="47598"/>
                </a:lnTo>
                <a:lnTo>
                  <a:pt x="54978" y="41201"/>
                </a:lnTo>
                <a:lnTo>
                  <a:pt x="54978" y="47598"/>
                </a:lnTo>
                <a:lnTo>
                  <a:pt x="53267" y="47598"/>
                </a:lnTo>
                <a:lnTo>
                  <a:pt x="53267" y="32587"/>
                </a:lnTo>
                <a:lnTo>
                  <a:pt x="56054" y="32587"/>
                </a:lnTo>
                <a:lnTo>
                  <a:pt x="56466" y="37686"/>
                </a:lnTo>
                <a:lnTo>
                  <a:pt x="56878" y="32587"/>
                </a:lnTo>
                <a:close/>
                <a:moveTo>
                  <a:pt x="67170" y="32587"/>
                </a:moveTo>
                <a:lnTo>
                  <a:pt x="67170" y="47598"/>
                </a:lnTo>
                <a:lnTo>
                  <a:pt x="65428" y="47598"/>
                </a:lnTo>
                <a:lnTo>
                  <a:pt x="65428" y="41201"/>
                </a:lnTo>
                <a:lnTo>
                  <a:pt x="64922" y="47598"/>
                </a:lnTo>
                <a:lnTo>
                  <a:pt x="62990" y="47598"/>
                </a:lnTo>
                <a:lnTo>
                  <a:pt x="62483" y="41201"/>
                </a:lnTo>
                <a:lnTo>
                  <a:pt x="62483" y="47598"/>
                </a:lnTo>
                <a:lnTo>
                  <a:pt x="60741" y="47598"/>
                </a:lnTo>
                <a:lnTo>
                  <a:pt x="60741" y="32587"/>
                </a:lnTo>
                <a:lnTo>
                  <a:pt x="63528" y="32587"/>
                </a:lnTo>
                <a:lnTo>
                  <a:pt x="63940" y="37686"/>
                </a:lnTo>
                <a:lnTo>
                  <a:pt x="64383" y="32587"/>
                </a:lnTo>
                <a:close/>
                <a:moveTo>
                  <a:pt x="74644" y="32587"/>
                </a:moveTo>
                <a:lnTo>
                  <a:pt x="74644" y="47598"/>
                </a:lnTo>
                <a:lnTo>
                  <a:pt x="72902" y="47598"/>
                </a:lnTo>
                <a:lnTo>
                  <a:pt x="72902" y="41201"/>
                </a:lnTo>
                <a:lnTo>
                  <a:pt x="72395" y="47598"/>
                </a:lnTo>
                <a:lnTo>
                  <a:pt x="70464" y="47598"/>
                </a:lnTo>
                <a:lnTo>
                  <a:pt x="69957" y="41201"/>
                </a:lnTo>
                <a:lnTo>
                  <a:pt x="69957" y="47598"/>
                </a:lnTo>
                <a:lnTo>
                  <a:pt x="68215" y="47598"/>
                </a:lnTo>
                <a:lnTo>
                  <a:pt x="68215" y="32587"/>
                </a:lnTo>
                <a:lnTo>
                  <a:pt x="71002" y="32587"/>
                </a:lnTo>
                <a:lnTo>
                  <a:pt x="71445" y="37686"/>
                </a:lnTo>
                <a:lnTo>
                  <a:pt x="71857" y="32587"/>
                </a:lnTo>
                <a:close/>
                <a:moveTo>
                  <a:pt x="82118" y="32587"/>
                </a:moveTo>
                <a:lnTo>
                  <a:pt x="82118" y="47598"/>
                </a:lnTo>
                <a:lnTo>
                  <a:pt x="80376" y="47598"/>
                </a:lnTo>
                <a:lnTo>
                  <a:pt x="80376" y="41201"/>
                </a:lnTo>
                <a:lnTo>
                  <a:pt x="79869" y="47598"/>
                </a:lnTo>
                <a:lnTo>
                  <a:pt x="77969" y="47598"/>
                </a:lnTo>
                <a:lnTo>
                  <a:pt x="77431" y="41201"/>
                </a:lnTo>
                <a:lnTo>
                  <a:pt x="77431" y="47598"/>
                </a:lnTo>
                <a:lnTo>
                  <a:pt x="75689" y="47598"/>
                </a:lnTo>
                <a:lnTo>
                  <a:pt x="75689" y="32587"/>
                </a:lnTo>
                <a:lnTo>
                  <a:pt x="78508" y="32587"/>
                </a:lnTo>
                <a:lnTo>
                  <a:pt x="78919" y="37686"/>
                </a:lnTo>
                <a:lnTo>
                  <a:pt x="79331" y="32587"/>
                </a:lnTo>
                <a:close/>
                <a:moveTo>
                  <a:pt x="89623" y="32587"/>
                </a:moveTo>
                <a:lnTo>
                  <a:pt x="89623" y="47598"/>
                </a:lnTo>
                <a:lnTo>
                  <a:pt x="87882" y="47598"/>
                </a:lnTo>
                <a:lnTo>
                  <a:pt x="87882" y="41201"/>
                </a:lnTo>
                <a:lnTo>
                  <a:pt x="87343" y="47598"/>
                </a:lnTo>
                <a:lnTo>
                  <a:pt x="85443" y="47598"/>
                </a:lnTo>
                <a:lnTo>
                  <a:pt x="84905" y="41201"/>
                </a:lnTo>
                <a:lnTo>
                  <a:pt x="84905" y="47598"/>
                </a:lnTo>
                <a:lnTo>
                  <a:pt x="83163" y="47598"/>
                </a:lnTo>
                <a:lnTo>
                  <a:pt x="83163" y="32587"/>
                </a:lnTo>
                <a:lnTo>
                  <a:pt x="85982" y="32587"/>
                </a:lnTo>
                <a:lnTo>
                  <a:pt x="86393" y="37686"/>
                </a:lnTo>
                <a:lnTo>
                  <a:pt x="86805" y="32587"/>
                </a:lnTo>
                <a:close/>
                <a:moveTo>
                  <a:pt x="97097" y="32587"/>
                </a:moveTo>
                <a:lnTo>
                  <a:pt x="97097" y="47598"/>
                </a:lnTo>
                <a:lnTo>
                  <a:pt x="95356" y="47598"/>
                </a:lnTo>
                <a:lnTo>
                  <a:pt x="95356" y="41201"/>
                </a:lnTo>
                <a:lnTo>
                  <a:pt x="94817" y="47598"/>
                </a:lnTo>
                <a:lnTo>
                  <a:pt x="92917" y="47598"/>
                </a:lnTo>
                <a:lnTo>
                  <a:pt x="92379" y="41201"/>
                </a:lnTo>
                <a:lnTo>
                  <a:pt x="92379" y="47598"/>
                </a:lnTo>
                <a:lnTo>
                  <a:pt x="90637" y="47598"/>
                </a:lnTo>
                <a:lnTo>
                  <a:pt x="90637" y="32587"/>
                </a:lnTo>
                <a:lnTo>
                  <a:pt x="93455" y="32587"/>
                </a:lnTo>
                <a:lnTo>
                  <a:pt x="93867" y="37686"/>
                </a:lnTo>
                <a:lnTo>
                  <a:pt x="94279" y="32587"/>
                </a:lnTo>
                <a:close/>
                <a:moveTo>
                  <a:pt x="104571" y="32587"/>
                </a:moveTo>
                <a:lnTo>
                  <a:pt x="104571" y="47598"/>
                </a:lnTo>
                <a:lnTo>
                  <a:pt x="102829" y="47598"/>
                </a:lnTo>
                <a:lnTo>
                  <a:pt x="102829" y="41201"/>
                </a:lnTo>
                <a:lnTo>
                  <a:pt x="102323" y="47598"/>
                </a:lnTo>
                <a:lnTo>
                  <a:pt x="100391" y="47598"/>
                </a:lnTo>
                <a:lnTo>
                  <a:pt x="99853" y="41201"/>
                </a:lnTo>
                <a:lnTo>
                  <a:pt x="99853" y="47598"/>
                </a:lnTo>
                <a:lnTo>
                  <a:pt x="98142" y="47598"/>
                </a:lnTo>
                <a:lnTo>
                  <a:pt x="98142" y="32587"/>
                </a:lnTo>
                <a:lnTo>
                  <a:pt x="100929" y="32587"/>
                </a:lnTo>
                <a:lnTo>
                  <a:pt x="101341" y="37686"/>
                </a:lnTo>
                <a:lnTo>
                  <a:pt x="101753" y="32587"/>
                </a:lnTo>
                <a:close/>
                <a:moveTo>
                  <a:pt x="112045" y="32587"/>
                </a:moveTo>
                <a:lnTo>
                  <a:pt x="112045" y="47598"/>
                </a:lnTo>
                <a:lnTo>
                  <a:pt x="110303" y="47598"/>
                </a:lnTo>
                <a:lnTo>
                  <a:pt x="110303" y="41201"/>
                </a:lnTo>
                <a:lnTo>
                  <a:pt x="109797" y="47598"/>
                </a:lnTo>
                <a:lnTo>
                  <a:pt x="107865" y="47598"/>
                </a:lnTo>
                <a:lnTo>
                  <a:pt x="107358" y="41201"/>
                </a:lnTo>
                <a:lnTo>
                  <a:pt x="107358" y="47598"/>
                </a:lnTo>
                <a:lnTo>
                  <a:pt x="105616" y="47598"/>
                </a:lnTo>
                <a:lnTo>
                  <a:pt x="105616" y="32587"/>
                </a:lnTo>
                <a:lnTo>
                  <a:pt x="108403" y="32587"/>
                </a:lnTo>
                <a:lnTo>
                  <a:pt x="108815" y="37686"/>
                </a:lnTo>
                <a:lnTo>
                  <a:pt x="109258" y="32587"/>
                </a:lnTo>
                <a:close/>
                <a:moveTo>
                  <a:pt x="119519" y="32587"/>
                </a:moveTo>
                <a:lnTo>
                  <a:pt x="119519" y="47598"/>
                </a:lnTo>
                <a:lnTo>
                  <a:pt x="117777" y="47598"/>
                </a:lnTo>
                <a:lnTo>
                  <a:pt x="117777" y="41201"/>
                </a:lnTo>
                <a:lnTo>
                  <a:pt x="117271" y="47598"/>
                </a:lnTo>
                <a:lnTo>
                  <a:pt x="115339" y="47598"/>
                </a:lnTo>
                <a:lnTo>
                  <a:pt x="114832" y="41201"/>
                </a:lnTo>
                <a:lnTo>
                  <a:pt x="114832" y="47598"/>
                </a:lnTo>
                <a:lnTo>
                  <a:pt x="113090" y="47598"/>
                </a:lnTo>
                <a:lnTo>
                  <a:pt x="113090" y="32587"/>
                </a:lnTo>
                <a:lnTo>
                  <a:pt x="115877" y="32587"/>
                </a:lnTo>
                <a:lnTo>
                  <a:pt x="116320" y="37686"/>
                </a:lnTo>
                <a:lnTo>
                  <a:pt x="116732" y="32587"/>
                </a:lnTo>
                <a:close/>
                <a:moveTo>
                  <a:pt x="126993" y="32587"/>
                </a:moveTo>
                <a:lnTo>
                  <a:pt x="126993" y="47598"/>
                </a:lnTo>
                <a:lnTo>
                  <a:pt x="125283" y="47598"/>
                </a:lnTo>
                <a:lnTo>
                  <a:pt x="125283" y="41201"/>
                </a:lnTo>
                <a:lnTo>
                  <a:pt x="124744" y="47598"/>
                </a:lnTo>
                <a:lnTo>
                  <a:pt x="122813" y="47598"/>
                </a:lnTo>
                <a:lnTo>
                  <a:pt x="122306" y="41201"/>
                </a:lnTo>
                <a:lnTo>
                  <a:pt x="122306" y="47598"/>
                </a:lnTo>
                <a:lnTo>
                  <a:pt x="120564" y="47598"/>
                </a:lnTo>
                <a:lnTo>
                  <a:pt x="120564" y="32587"/>
                </a:lnTo>
                <a:lnTo>
                  <a:pt x="123351" y="32587"/>
                </a:lnTo>
                <a:lnTo>
                  <a:pt x="123794" y="37686"/>
                </a:lnTo>
                <a:lnTo>
                  <a:pt x="124206" y="32587"/>
                </a:lnTo>
                <a:close/>
                <a:moveTo>
                  <a:pt x="134467" y="32587"/>
                </a:moveTo>
                <a:lnTo>
                  <a:pt x="134467" y="47598"/>
                </a:lnTo>
                <a:lnTo>
                  <a:pt x="132757" y="47598"/>
                </a:lnTo>
                <a:lnTo>
                  <a:pt x="132757" y="41201"/>
                </a:lnTo>
                <a:lnTo>
                  <a:pt x="132218" y="47598"/>
                </a:lnTo>
                <a:lnTo>
                  <a:pt x="130318" y="47598"/>
                </a:lnTo>
                <a:lnTo>
                  <a:pt x="129780" y="41201"/>
                </a:lnTo>
                <a:lnTo>
                  <a:pt x="129780" y="47598"/>
                </a:lnTo>
                <a:lnTo>
                  <a:pt x="128038" y="47598"/>
                </a:lnTo>
                <a:lnTo>
                  <a:pt x="128038" y="32587"/>
                </a:lnTo>
                <a:lnTo>
                  <a:pt x="130857" y="32587"/>
                </a:lnTo>
                <a:lnTo>
                  <a:pt x="131268" y="37686"/>
                </a:lnTo>
                <a:lnTo>
                  <a:pt x="131680" y="32587"/>
                </a:lnTo>
                <a:close/>
                <a:moveTo>
                  <a:pt x="141941" y="32587"/>
                </a:moveTo>
                <a:lnTo>
                  <a:pt x="141941" y="47598"/>
                </a:lnTo>
                <a:lnTo>
                  <a:pt x="140231" y="47598"/>
                </a:lnTo>
                <a:lnTo>
                  <a:pt x="140231" y="41201"/>
                </a:lnTo>
                <a:lnTo>
                  <a:pt x="139692" y="47598"/>
                </a:lnTo>
                <a:lnTo>
                  <a:pt x="137792" y="47598"/>
                </a:lnTo>
                <a:lnTo>
                  <a:pt x="137254" y="41201"/>
                </a:lnTo>
                <a:lnTo>
                  <a:pt x="137254" y="47598"/>
                </a:lnTo>
                <a:lnTo>
                  <a:pt x="135512" y="47598"/>
                </a:lnTo>
                <a:lnTo>
                  <a:pt x="135512" y="32587"/>
                </a:lnTo>
                <a:lnTo>
                  <a:pt x="138330" y="32587"/>
                </a:lnTo>
                <a:lnTo>
                  <a:pt x="138742" y="37686"/>
                </a:lnTo>
                <a:lnTo>
                  <a:pt x="139154" y="32587"/>
                </a:lnTo>
                <a:close/>
                <a:moveTo>
                  <a:pt x="149446" y="32587"/>
                </a:moveTo>
                <a:lnTo>
                  <a:pt x="149446" y="47598"/>
                </a:lnTo>
                <a:lnTo>
                  <a:pt x="147705" y="47598"/>
                </a:lnTo>
                <a:lnTo>
                  <a:pt x="147705" y="41201"/>
                </a:lnTo>
                <a:lnTo>
                  <a:pt x="147166" y="47598"/>
                </a:lnTo>
                <a:lnTo>
                  <a:pt x="145266" y="47598"/>
                </a:lnTo>
                <a:lnTo>
                  <a:pt x="144728" y="41201"/>
                </a:lnTo>
                <a:lnTo>
                  <a:pt x="144728" y="47598"/>
                </a:lnTo>
                <a:lnTo>
                  <a:pt x="142986" y="47598"/>
                </a:lnTo>
                <a:lnTo>
                  <a:pt x="142986" y="32587"/>
                </a:lnTo>
                <a:lnTo>
                  <a:pt x="145804" y="32587"/>
                </a:lnTo>
                <a:lnTo>
                  <a:pt x="146216" y="37686"/>
                </a:lnTo>
                <a:lnTo>
                  <a:pt x="146628" y="32587"/>
                </a:lnTo>
                <a:close/>
                <a:moveTo>
                  <a:pt x="156920" y="32587"/>
                </a:moveTo>
                <a:lnTo>
                  <a:pt x="156920" y="47598"/>
                </a:lnTo>
                <a:lnTo>
                  <a:pt x="155178" y="47598"/>
                </a:lnTo>
                <a:lnTo>
                  <a:pt x="155178" y="41201"/>
                </a:lnTo>
                <a:lnTo>
                  <a:pt x="154640" y="47598"/>
                </a:lnTo>
                <a:lnTo>
                  <a:pt x="152740" y="47598"/>
                </a:lnTo>
                <a:lnTo>
                  <a:pt x="152233" y="41201"/>
                </a:lnTo>
                <a:lnTo>
                  <a:pt x="152233" y="47598"/>
                </a:lnTo>
                <a:lnTo>
                  <a:pt x="150491" y="47598"/>
                </a:lnTo>
                <a:lnTo>
                  <a:pt x="150491" y="32587"/>
                </a:lnTo>
                <a:lnTo>
                  <a:pt x="153278" y="32587"/>
                </a:lnTo>
                <a:lnTo>
                  <a:pt x="153690" y="37686"/>
                </a:lnTo>
                <a:lnTo>
                  <a:pt x="154133" y="32587"/>
                </a:lnTo>
                <a:close/>
                <a:moveTo>
                  <a:pt x="164394" y="32587"/>
                </a:moveTo>
                <a:lnTo>
                  <a:pt x="164394" y="47598"/>
                </a:lnTo>
                <a:lnTo>
                  <a:pt x="162652" y="47598"/>
                </a:lnTo>
                <a:lnTo>
                  <a:pt x="162652" y="41201"/>
                </a:lnTo>
                <a:lnTo>
                  <a:pt x="162146" y="47598"/>
                </a:lnTo>
                <a:lnTo>
                  <a:pt x="160214" y="47598"/>
                </a:lnTo>
                <a:lnTo>
                  <a:pt x="159707" y="41201"/>
                </a:lnTo>
                <a:lnTo>
                  <a:pt x="159707" y="47598"/>
                </a:lnTo>
                <a:lnTo>
                  <a:pt x="157965" y="47598"/>
                </a:lnTo>
                <a:lnTo>
                  <a:pt x="157965" y="32587"/>
                </a:lnTo>
                <a:lnTo>
                  <a:pt x="160752" y="32587"/>
                </a:lnTo>
                <a:lnTo>
                  <a:pt x="161164" y="37686"/>
                </a:lnTo>
                <a:lnTo>
                  <a:pt x="161607" y="32587"/>
                </a:lnTo>
                <a:close/>
                <a:moveTo>
                  <a:pt x="171868" y="32587"/>
                </a:moveTo>
                <a:lnTo>
                  <a:pt x="171868" y="47598"/>
                </a:lnTo>
                <a:lnTo>
                  <a:pt x="170126" y="47598"/>
                </a:lnTo>
                <a:lnTo>
                  <a:pt x="170126" y="41201"/>
                </a:lnTo>
                <a:lnTo>
                  <a:pt x="169620" y="47598"/>
                </a:lnTo>
                <a:lnTo>
                  <a:pt x="167688" y="47598"/>
                </a:lnTo>
                <a:lnTo>
                  <a:pt x="167181" y="41201"/>
                </a:lnTo>
                <a:lnTo>
                  <a:pt x="167181" y="47598"/>
                </a:lnTo>
                <a:lnTo>
                  <a:pt x="165439" y="47598"/>
                </a:lnTo>
                <a:lnTo>
                  <a:pt x="165439" y="32587"/>
                </a:lnTo>
                <a:lnTo>
                  <a:pt x="168226" y="32587"/>
                </a:lnTo>
                <a:lnTo>
                  <a:pt x="168638" y="37686"/>
                </a:lnTo>
                <a:lnTo>
                  <a:pt x="169081" y="32587"/>
                </a:lnTo>
                <a:close/>
                <a:moveTo>
                  <a:pt x="179342" y="32587"/>
                </a:moveTo>
                <a:lnTo>
                  <a:pt x="179342" y="47598"/>
                </a:lnTo>
                <a:lnTo>
                  <a:pt x="177600" y="47598"/>
                </a:lnTo>
                <a:lnTo>
                  <a:pt x="177600" y="41201"/>
                </a:lnTo>
                <a:lnTo>
                  <a:pt x="177093" y="47598"/>
                </a:lnTo>
                <a:lnTo>
                  <a:pt x="175193" y="47598"/>
                </a:lnTo>
                <a:lnTo>
                  <a:pt x="174655" y="41201"/>
                </a:lnTo>
                <a:lnTo>
                  <a:pt x="174655" y="47598"/>
                </a:lnTo>
                <a:lnTo>
                  <a:pt x="172913" y="47598"/>
                </a:lnTo>
                <a:lnTo>
                  <a:pt x="172913" y="32587"/>
                </a:lnTo>
                <a:lnTo>
                  <a:pt x="175732" y="32587"/>
                </a:lnTo>
                <a:lnTo>
                  <a:pt x="176143" y="37686"/>
                </a:lnTo>
                <a:lnTo>
                  <a:pt x="176555" y="32587"/>
                </a:lnTo>
                <a:close/>
                <a:moveTo>
                  <a:pt x="186816" y="32587"/>
                </a:moveTo>
                <a:lnTo>
                  <a:pt x="186816" y="47598"/>
                </a:lnTo>
                <a:lnTo>
                  <a:pt x="185106" y="47598"/>
                </a:lnTo>
                <a:lnTo>
                  <a:pt x="185106" y="41201"/>
                </a:lnTo>
                <a:lnTo>
                  <a:pt x="184567" y="47598"/>
                </a:lnTo>
                <a:lnTo>
                  <a:pt x="182667" y="47598"/>
                </a:lnTo>
                <a:lnTo>
                  <a:pt x="182129" y="41201"/>
                </a:lnTo>
                <a:lnTo>
                  <a:pt x="182129" y="47598"/>
                </a:lnTo>
                <a:lnTo>
                  <a:pt x="180387" y="47598"/>
                </a:lnTo>
                <a:lnTo>
                  <a:pt x="180387" y="32587"/>
                </a:lnTo>
                <a:lnTo>
                  <a:pt x="183206" y="32587"/>
                </a:lnTo>
                <a:lnTo>
                  <a:pt x="183617" y="37686"/>
                </a:lnTo>
                <a:lnTo>
                  <a:pt x="184029" y="32587"/>
                </a:lnTo>
                <a:close/>
                <a:moveTo>
                  <a:pt x="194321" y="32587"/>
                </a:moveTo>
                <a:lnTo>
                  <a:pt x="194321" y="47598"/>
                </a:lnTo>
                <a:lnTo>
                  <a:pt x="192580" y="47598"/>
                </a:lnTo>
                <a:lnTo>
                  <a:pt x="192580" y="41201"/>
                </a:lnTo>
                <a:lnTo>
                  <a:pt x="192041" y="47598"/>
                </a:lnTo>
                <a:lnTo>
                  <a:pt x="190141" y="47598"/>
                </a:lnTo>
                <a:lnTo>
                  <a:pt x="189603" y="41201"/>
                </a:lnTo>
                <a:lnTo>
                  <a:pt x="189603" y="47598"/>
                </a:lnTo>
                <a:lnTo>
                  <a:pt x="187861" y="47598"/>
                </a:lnTo>
                <a:lnTo>
                  <a:pt x="187861" y="32587"/>
                </a:lnTo>
                <a:lnTo>
                  <a:pt x="190679" y="32587"/>
                </a:lnTo>
                <a:lnTo>
                  <a:pt x="191091" y="37686"/>
                </a:lnTo>
                <a:lnTo>
                  <a:pt x="191503" y="32587"/>
                </a:lnTo>
                <a:close/>
                <a:moveTo>
                  <a:pt x="201795" y="32587"/>
                </a:moveTo>
                <a:lnTo>
                  <a:pt x="201795" y="47598"/>
                </a:lnTo>
                <a:lnTo>
                  <a:pt x="200054" y="47598"/>
                </a:lnTo>
                <a:lnTo>
                  <a:pt x="200054" y="41201"/>
                </a:lnTo>
                <a:lnTo>
                  <a:pt x="199515" y="47598"/>
                </a:lnTo>
                <a:lnTo>
                  <a:pt x="197615" y="47598"/>
                </a:lnTo>
                <a:lnTo>
                  <a:pt x="197077" y="41201"/>
                </a:lnTo>
                <a:lnTo>
                  <a:pt x="197077" y="47598"/>
                </a:lnTo>
                <a:lnTo>
                  <a:pt x="195366" y="47598"/>
                </a:lnTo>
                <a:lnTo>
                  <a:pt x="195366" y="32587"/>
                </a:lnTo>
                <a:lnTo>
                  <a:pt x="198153" y="32587"/>
                </a:lnTo>
                <a:lnTo>
                  <a:pt x="198565" y="37686"/>
                </a:lnTo>
                <a:lnTo>
                  <a:pt x="198977" y="32587"/>
                </a:lnTo>
                <a:close/>
                <a:moveTo>
                  <a:pt x="209269" y="32587"/>
                </a:moveTo>
                <a:lnTo>
                  <a:pt x="209269" y="47598"/>
                </a:lnTo>
                <a:lnTo>
                  <a:pt x="207527" y="47598"/>
                </a:lnTo>
                <a:lnTo>
                  <a:pt x="207527" y="41201"/>
                </a:lnTo>
                <a:lnTo>
                  <a:pt x="207021" y="47598"/>
                </a:lnTo>
                <a:lnTo>
                  <a:pt x="205089" y="47598"/>
                </a:lnTo>
                <a:lnTo>
                  <a:pt x="204582" y="41201"/>
                </a:lnTo>
                <a:lnTo>
                  <a:pt x="204582" y="47598"/>
                </a:lnTo>
                <a:lnTo>
                  <a:pt x="202840" y="47598"/>
                </a:lnTo>
                <a:lnTo>
                  <a:pt x="202840" y="32587"/>
                </a:lnTo>
                <a:lnTo>
                  <a:pt x="205627" y="32587"/>
                </a:lnTo>
                <a:lnTo>
                  <a:pt x="206039" y="37686"/>
                </a:lnTo>
                <a:lnTo>
                  <a:pt x="206451" y="32587"/>
                </a:lnTo>
                <a:close/>
                <a:moveTo>
                  <a:pt x="216743" y="32587"/>
                </a:moveTo>
                <a:lnTo>
                  <a:pt x="216743" y="47598"/>
                </a:lnTo>
                <a:lnTo>
                  <a:pt x="215001" y="47598"/>
                </a:lnTo>
                <a:lnTo>
                  <a:pt x="215001" y="41201"/>
                </a:lnTo>
                <a:lnTo>
                  <a:pt x="214495" y="47598"/>
                </a:lnTo>
                <a:lnTo>
                  <a:pt x="212563" y="47598"/>
                </a:lnTo>
                <a:lnTo>
                  <a:pt x="212056" y="41201"/>
                </a:lnTo>
                <a:lnTo>
                  <a:pt x="212056" y="47598"/>
                </a:lnTo>
                <a:lnTo>
                  <a:pt x="210314" y="47598"/>
                </a:lnTo>
                <a:lnTo>
                  <a:pt x="210314" y="32587"/>
                </a:lnTo>
                <a:lnTo>
                  <a:pt x="213101" y="32587"/>
                </a:lnTo>
                <a:lnTo>
                  <a:pt x="213513" y="37686"/>
                </a:lnTo>
                <a:lnTo>
                  <a:pt x="213956" y="32587"/>
                </a:lnTo>
                <a:close/>
                <a:moveTo>
                  <a:pt x="224217" y="32587"/>
                </a:moveTo>
                <a:lnTo>
                  <a:pt x="224217" y="47598"/>
                </a:lnTo>
                <a:lnTo>
                  <a:pt x="222475" y="47598"/>
                </a:lnTo>
                <a:lnTo>
                  <a:pt x="222475" y="41201"/>
                </a:lnTo>
                <a:lnTo>
                  <a:pt x="221969" y="47598"/>
                </a:lnTo>
                <a:lnTo>
                  <a:pt x="220037" y="47598"/>
                </a:lnTo>
                <a:lnTo>
                  <a:pt x="219530" y="41201"/>
                </a:lnTo>
                <a:lnTo>
                  <a:pt x="219530" y="47598"/>
                </a:lnTo>
                <a:lnTo>
                  <a:pt x="217788" y="47598"/>
                </a:lnTo>
                <a:lnTo>
                  <a:pt x="217788" y="32587"/>
                </a:lnTo>
                <a:lnTo>
                  <a:pt x="220575" y="32587"/>
                </a:lnTo>
                <a:lnTo>
                  <a:pt x="221018" y="37686"/>
                </a:lnTo>
                <a:lnTo>
                  <a:pt x="221430" y="32587"/>
                </a:lnTo>
                <a:close/>
                <a:moveTo>
                  <a:pt x="231691" y="32587"/>
                </a:moveTo>
                <a:lnTo>
                  <a:pt x="231691" y="47598"/>
                </a:lnTo>
                <a:lnTo>
                  <a:pt x="229981" y="47598"/>
                </a:lnTo>
                <a:lnTo>
                  <a:pt x="229981" y="41201"/>
                </a:lnTo>
                <a:lnTo>
                  <a:pt x="229442" y="47598"/>
                </a:lnTo>
                <a:lnTo>
                  <a:pt x="227542" y="47598"/>
                </a:lnTo>
                <a:lnTo>
                  <a:pt x="227004" y="41201"/>
                </a:lnTo>
                <a:lnTo>
                  <a:pt x="227004" y="47598"/>
                </a:lnTo>
                <a:lnTo>
                  <a:pt x="225262" y="47598"/>
                </a:lnTo>
                <a:lnTo>
                  <a:pt x="225262" y="32587"/>
                </a:lnTo>
                <a:lnTo>
                  <a:pt x="228049" y="32587"/>
                </a:lnTo>
                <a:lnTo>
                  <a:pt x="228492" y="37686"/>
                </a:lnTo>
                <a:lnTo>
                  <a:pt x="228904" y="32587"/>
                </a:lnTo>
                <a:close/>
                <a:moveTo>
                  <a:pt x="239165" y="32587"/>
                </a:moveTo>
                <a:lnTo>
                  <a:pt x="239165" y="47598"/>
                </a:lnTo>
                <a:lnTo>
                  <a:pt x="237455" y="47598"/>
                </a:lnTo>
                <a:lnTo>
                  <a:pt x="237455" y="41201"/>
                </a:lnTo>
                <a:lnTo>
                  <a:pt x="236916" y="47598"/>
                </a:lnTo>
                <a:lnTo>
                  <a:pt x="235016" y="47598"/>
                </a:lnTo>
                <a:lnTo>
                  <a:pt x="234478" y="41201"/>
                </a:lnTo>
                <a:lnTo>
                  <a:pt x="234478" y="47598"/>
                </a:lnTo>
                <a:lnTo>
                  <a:pt x="232736" y="47598"/>
                </a:lnTo>
                <a:lnTo>
                  <a:pt x="232736" y="32587"/>
                </a:lnTo>
                <a:lnTo>
                  <a:pt x="235555" y="32587"/>
                </a:lnTo>
                <a:lnTo>
                  <a:pt x="235966" y="37686"/>
                </a:lnTo>
                <a:lnTo>
                  <a:pt x="236378" y="32587"/>
                </a:lnTo>
                <a:close/>
                <a:moveTo>
                  <a:pt x="246670" y="32587"/>
                </a:moveTo>
                <a:lnTo>
                  <a:pt x="246670" y="47598"/>
                </a:lnTo>
                <a:lnTo>
                  <a:pt x="244929" y="47598"/>
                </a:lnTo>
                <a:lnTo>
                  <a:pt x="244929" y="41201"/>
                </a:lnTo>
                <a:lnTo>
                  <a:pt x="244390" y="47598"/>
                </a:lnTo>
                <a:lnTo>
                  <a:pt x="242490" y="47598"/>
                </a:lnTo>
                <a:lnTo>
                  <a:pt x="241952" y="41201"/>
                </a:lnTo>
                <a:lnTo>
                  <a:pt x="241952" y="47598"/>
                </a:lnTo>
                <a:lnTo>
                  <a:pt x="240242" y="47598"/>
                </a:lnTo>
                <a:lnTo>
                  <a:pt x="240242" y="32587"/>
                </a:lnTo>
                <a:lnTo>
                  <a:pt x="243028" y="32587"/>
                </a:lnTo>
                <a:lnTo>
                  <a:pt x="243440" y="37686"/>
                </a:lnTo>
                <a:lnTo>
                  <a:pt x="243852" y="32587"/>
                </a:lnTo>
                <a:close/>
                <a:moveTo>
                  <a:pt x="254144" y="32587"/>
                </a:moveTo>
                <a:lnTo>
                  <a:pt x="254144" y="47598"/>
                </a:lnTo>
                <a:lnTo>
                  <a:pt x="252402" y="47598"/>
                </a:lnTo>
                <a:lnTo>
                  <a:pt x="252402" y="41201"/>
                </a:lnTo>
                <a:lnTo>
                  <a:pt x="251864" y="47598"/>
                </a:lnTo>
                <a:lnTo>
                  <a:pt x="249964" y="47598"/>
                </a:lnTo>
                <a:lnTo>
                  <a:pt x="249426" y="41201"/>
                </a:lnTo>
                <a:lnTo>
                  <a:pt x="249426" y="47598"/>
                </a:lnTo>
                <a:lnTo>
                  <a:pt x="247715" y="47598"/>
                </a:lnTo>
                <a:lnTo>
                  <a:pt x="247715" y="32587"/>
                </a:lnTo>
                <a:lnTo>
                  <a:pt x="250502" y="32587"/>
                </a:lnTo>
                <a:lnTo>
                  <a:pt x="250914" y="37686"/>
                </a:lnTo>
                <a:lnTo>
                  <a:pt x="251326" y="32587"/>
                </a:lnTo>
                <a:close/>
                <a:moveTo>
                  <a:pt x="261618" y="32587"/>
                </a:moveTo>
                <a:lnTo>
                  <a:pt x="261618" y="47598"/>
                </a:lnTo>
                <a:lnTo>
                  <a:pt x="259876" y="47598"/>
                </a:lnTo>
                <a:lnTo>
                  <a:pt x="259876" y="41201"/>
                </a:lnTo>
                <a:lnTo>
                  <a:pt x="259338" y="47598"/>
                </a:lnTo>
                <a:lnTo>
                  <a:pt x="257438" y="47598"/>
                </a:lnTo>
                <a:lnTo>
                  <a:pt x="256899" y="41201"/>
                </a:lnTo>
                <a:lnTo>
                  <a:pt x="256899" y="47598"/>
                </a:lnTo>
                <a:lnTo>
                  <a:pt x="255189" y="47598"/>
                </a:lnTo>
                <a:lnTo>
                  <a:pt x="255189" y="32587"/>
                </a:lnTo>
                <a:lnTo>
                  <a:pt x="257976" y="32587"/>
                </a:lnTo>
                <a:lnTo>
                  <a:pt x="258388" y="37686"/>
                </a:lnTo>
                <a:lnTo>
                  <a:pt x="258831" y="32587"/>
                </a:lnTo>
                <a:close/>
                <a:moveTo>
                  <a:pt x="269092" y="32587"/>
                </a:moveTo>
                <a:lnTo>
                  <a:pt x="269092" y="47598"/>
                </a:lnTo>
                <a:lnTo>
                  <a:pt x="267350" y="47598"/>
                </a:lnTo>
                <a:lnTo>
                  <a:pt x="267350" y="41201"/>
                </a:lnTo>
                <a:lnTo>
                  <a:pt x="266844" y="47598"/>
                </a:lnTo>
                <a:lnTo>
                  <a:pt x="264912" y="47598"/>
                </a:lnTo>
                <a:lnTo>
                  <a:pt x="264405" y="41201"/>
                </a:lnTo>
                <a:lnTo>
                  <a:pt x="264405" y="47598"/>
                </a:lnTo>
                <a:lnTo>
                  <a:pt x="262663" y="47598"/>
                </a:lnTo>
                <a:lnTo>
                  <a:pt x="262663" y="32587"/>
                </a:lnTo>
                <a:lnTo>
                  <a:pt x="265450" y="32587"/>
                </a:lnTo>
                <a:lnTo>
                  <a:pt x="265862" y="37686"/>
                </a:lnTo>
                <a:lnTo>
                  <a:pt x="266305" y="32587"/>
                </a:lnTo>
                <a:close/>
                <a:moveTo>
                  <a:pt x="276566" y="32587"/>
                </a:moveTo>
                <a:lnTo>
                  <a:pt x="276566" y="47598"/>
                </a:lnTo>
                <a:lnTo>
                  <a:pt x="274824" y="47598"/>
                </a:lnTo>
                <a:lnTo>
                  <a:pt x="274824" y="41201"/>
                </a:lnTo>
                <a:lnTo>
                  <a:pt x="274317" y="47598"/>
                </a:lnTo>
                <a:lnTo>
                  <a:pt x="272386" y="47598"/>
                </a:lnTo>
                <a:lnTo>
                  <a:pt x="271879" y="41201"/>
                </a:lnTo>
                <a:lnTo>
                  <a:pt x="271879" y="47598"/>
                </a:lnTo>
                <a:lnTo>
                  <a:pt x="270137" y="47598"/>
                </a:lnTo>
                <a:lnTo>
                  <a:pt x="270137" y="32587"/>
                </a:lnTo>
                <a:lnTo>
                  <a:pt x="272924" y="32587"/>
                </a:lnTo>
                <a:lnTo>
                  <a:pt x="273367" y="37686"/>
                </a:lnTo>
                <a:lnTo>
                  <a:pt x="273779" y="32587"/>
                </a:lnTo>
                <a:close/>
                <a:moveTo>
                  <a:pt x="284040" y="32587"/>
                </a:moveTo>
                <a:lnTo>
                  <a:pt x="284040" y="47598"/>
                </a:lnTo>
                <a:lnTo>
                  <a:pt x="282298" y="47598"/>
                </a:lnTo>
                <a:lnTo>
                  <a:pt x="282298" y="41201"/>
                </a:lnTo>
                <a:lnTo>
                  <a:pt x="281791" y="47598"/>
                </a:lnTo>
                <a:lnTo>
                  <a:pt x="279860" y="47598"/>
                </a:lnTo>
                <a:lnTo>
                  <a:pt x="279353" y="41201"/>
                </a:lnTo>
                <a:lnTo>
                  <a:pt x="279353" y="47598"/>
                </a:lnTo>
                <a:lnTo>
                  <a:pt x="277611" y="47598"/>
                </a:lnTo>
                <a:lnTo>
                  <a:pt x="277611" y="32587"/>
                </a:lnTo>
                <a:lnTo>
                  <a:pt x="280430" y="32587"/>
                </a:lnTo>
                <a:lnTo>
                  <a:pt x="280841" y="37686"/>
                </a:lnTo>
                <a:lnTo>
                  <a:pt x="281253" y="32587"/>
                </a:lnTo>
                <a:close/>
                <a:moveTo>
                  <a:pt x="0" y="0"/>
                </a:moveTo>
                <a:lnTo>
                  <a:pt x="0" y="48833"/>
                </a:lnTo>
                <a:lnTo>
                  <a:pt x="285022" y="48833"/>
                </a:lnTo>
                <a:lnTo>
                  <a:pt x="285022"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46" name="Google Shape;2346;p50"/>
          <p:cNvSpPr/>
          <p:nvPr/>
        </p:nvSpPr>
        <p:spPr>
          <a:xfrm>
            <a:off x="6085969" y="5823852"/>
            <a:ext cx="6106121" cy="1046187"/>
          </a:xfrm>
          <a:custGeom>
            <a:avLst/>
            <a:gdLst/>
            <a:ahLst/>
            <a:cxnLst/>
            <a:rect l="l" t="t" r="r" b="b"/>
            <a:pathLst>
              <a:path w="285022" h="48834" extrusionOk="0">
                <a:moveTo>
                  <a:pt x="7347" y="823"/>
                </a:moveTo>
                <a:lnTo>
                  <a:pt x="7347" y="15866"/>
                </a:lnTo>
                <a:lnTo>
                  <a:pt x="5605" y="15866"/>
                </a:lnTo>
                <a:lnTo>
                  <a:pt x="5605" y="9469"/>
                </a:lnTo>
                <a:lnTo>
                  <a:pt x="5099" y="15866"/>
                </a:lnTo>
                <a:lnTo>
                  <a:pt x="3167" y="15866"/>
                </a:lnTo>
                <a:lnTo>
                  <a:pt x="2629" y="9469"/>
                </a:lnTo>
                <a:lnTo>
                  <a:pt x="2629" y="15866"/>
                </a:lnTo>
                <a:lnTo>
                  <a:pt x="918" y="15866"/>
                </a:lnTo>
                <a:lnTo>
                  <a:pt x="918" y="823"/>
                </a:lnTo>
                <a:lnTo>
                  <a:pt x="3705" y="823"/>
                </a:lnTo>
                <a:lnTo>
                  <a:pt x="4117" y="5954"/>
                </a:lnTo>
                <a:lnTo>
                  <a:pt x="4529" y="823"/>
                </a:lnTo>
                <a:close/>
                <a:moveTo>
                  <a:pt x="14821" y="823"/>
                </a:moveTo>
                <a:lnTo>
                  <a:pt x="14821" y="15866"/>
                </a:lnTo>
                <a:lnTo>
                  <a:pt x="13079" y="15866"/>
                </a:lnTo>
                <a:lnTo>
                  <a:pt x="13079" y="9469"/>
                </a:lnTo>
                <a:lnTo>
                  <a:pt x="12573" y="15866"/>
                </a:lnTo>
                <a:lnTo>
                  <a:pt x="10641" y="15866"/>
                </a:lnTo>
                <a:lnTo>
                  <a:pt x="10134" y="9469"/>
                </a:lnTo>
                <a:lnTo>
                  <a:pt x="10134" y="15866"/>
                </a:lnTo>
                <a:lnTo>
                  <a:pt x="8392" y="15866"/>
                </a:lnTo>
                <a:lnTo>
                  <a:pt x="8392" y="823"/>
                </a:lnTo>
                <a:lnTo>
                  <a:pt x="11179" y="823"/>
                </a:lnTo>
                <a:lnTo>
                  <a:pt x="11591" y="5954"/>
                </a:lnTo>
                <a:lnTo>
                  <a:pt x="12034" y="823"/>
                </a:lnTo>
                <a:close/>
                <a:moveTo>
                  <a:pt x="22295" y="823"/>
                </a:moveTo>
                <a:lnTo>
                  <a:pt x="22295" y="15866"/>
                </a:lnTo>
                <a:lnTo>
                  <a:pt x="20553" y="15866"/>
                </a:lnTo>
                <a:lnTo>
                  <a:pt x="20553" y="9469"/>
                </a:lnTo>
                <a:lnTo>
                  <a:pt x="20047" y="15866"/>
                </a:lnTo>
                <a:lnTo>
                  <a:pt x="18115" y="15866"/>
                </a:lnTo>
                <a:lnTo>
                  <a:pt x="17608" y="9469"/>
                </a:lnTo>
                <a:lnTo>
                  <a:pt x="17608" y="15866"/>
                </a:lnTo>
                <a:lnTo>
                  <a:pt x="15866" y="15866"/>
                </a:lnTo>
                <a:lnTo>
                  <a:pt x="15866" y="823"/>
                </a:lnTo>
                <a:lnTo>
                  <a:pt x="18653" y="823"/>
                </a:lnTo>
                <a:lnTo>
                  <a:pt x="19096" y="5954"/>
                </a:lnTo>
                <a:lnTo>
                  <a:pt x="19508" y="823"/>
                </a:lnTo>
                <a:close/>
                <a:moveTo>
                  <a:pt x="29769" y="823"/>
                </a:moveTo>
                <a:lnTo>
                  <a:pt x="29769" y="15866"/>
                </a:lnTo>
                <a:lnTo>
                  <a:pt x="28059" y="15866"/>
                </a:lnTo>
                <a:lnTo>
                  <a:pt x="28059" y="9469"/>
                </a:lnTo>
                <a:lnTo>
                  <a:pt x="27520" y="15866"/>
                </a:lnTo>
                <a:lnTo>
                  <a:pt x="25589" y="15866"/>
                </a:lnTo>
                <a:lnTo>
                  <a:pt x="25082" y="9469"/>
                </a:lnTo>
                <a:lnTo>
                  <a:pt x="25082" y="15866"/>
                </a:lnTo>
                <a:lnTo>
                  <a:pt x="23340" y="15866"/>
                </a:lnTo>
                <a:lnTo>
                  <a:pt x="23340" y="823"/>
                </a:lnTo>
                <a:lnTo>
                  <a:pt x="26159" y="823"/>
                </a:lnTo>
                <a:lnTo>
                  <a:pt x="26570" y="5954"/>
                </a:lnTo>
                <a:lnTo>
                  <a:pt x="26982" y="823"/>
                </a:lnTo>
                <a:close/>
                <a:moveTo>
                  <a:pt x="37243" y="823"/>
                </a:moveTo>
                <a:lnTo>
                  <a:pt x="37243" y="15866"/>
                </a:lnTo>
                <a:lnTo>
                  <a:pt x="35533" y="15866"/>
                </a:lnTo>
                <a:lnTo>
                  <a:pt x="35533" y="9469"/>
                </a:lnTo>
                <a:lnTo>
                  <a:pt x="34994" y="15866"/>
                </a:lnTo>
                <a:lnTo>
                  <a:pt x="33094" y="15866"/>
                </a:lnTo>
                <a:lnTo>
                  <a:pt x="32556" y="9469"/>
                </a:lnTo>
                <a:lnTo>
                  <a:pt x="32556" y="15866"/>
                </a:lnTo>
                <a:lnTo>
                  <a:pt x="30814" y="15866"/>
                </a:lnTo>
                <a:lnTo>
                  <a:pt x="30814" y="823"/>
                </a:lnTo>
                <a:lnTo>
                  <a:pt x="33633" y="823"/>
                </a:lnTo>
                <a:lnTo>
                  <a:pt x="34044" y="5954"/>
                </a:lnTo>
                <a:lnTo>
                  <a:pt x="34456" y="823"/>
                </a:lnTo>
                <a:close/>
                <a:moveTo>
                  <a:pt x="44748" y="823"/>
                </a:moveTo>
                <a:lnTo>
                  <a:pt x="44748" y="15866"/>
                </a:lnTo>
                <a:lnTo>
                  <a:pt x="43007" y="15866"/>
                </a:lnTo>
                <a:lnTo>
                  <a:pt x="43007" y="9469"/>
                </a:lnTo>
                <a:lnTo>
                  <a:pt x="42468" y="15866"/>
                </a:lnTo>
                <a:lnTo>
                  <a:pt x="40568" y="15866"/>
                </a:lnTo>
                <a:lnTo>
                  <a:pt x="40030" y="9469"/>
                </a:lnTo>
                <a:lnTo>
                  <a:pt x="40030" y="15866"/>
                </a:lnTo>
                <a:lnTo>
                  <a:pt x="38320" y="15866"/>
                </a:lnTo>
                <a:lnTo>
                  <a:pt x="38320" y="823"/>
                </a:lnTo>
                <a:lnTo>
                  <a:pt x="41106" y="823"/>
                </a:lnTo>
                <a:lnTo>
                  <a:pt x="41518" y="5954"/>
                </a:lnTo>
                <a:lnTo>
                  <a:pt x="41930" y="823"/>
                </a:lnTo>
                <a:close/>
                <a:moveTo>
                  <a:pt x="52222" y="823"/>
                </a:moveTo>
                <a:lnTo>
                  <a:pt x="52222" y="15866"/>
                </a:lnTo>
                <a:lnTo>
                  <a:pt x="50480" y="15866"/>
                </a:lnTo>
                <a:lnTo>
                  <a:pt x="50480" y="9469"/>
                </a:lnTo>
                <a:lnTo>
                  <a:pt x="49942" y="15866"/>
                </a:lnTo>
                <a:lnTo>
                  <a:pt x="48042" y="15866"/>
                </a:lnTo>
                <a:lnTo>
                  <a:pt x="47504" y="9469"/>
                </a:lnTo>
                <a:lnTo>
                  <a:pt x="47504" y="15866"/>
                </a:lnTo>
                <a:lnTo>
                  <a:pt x="45793" y="15866"/>
                </a:lnTo>
                <a:lnTo>
                  <a:pt x="45793" y="823"/>
                </a:lnTo>
                <a:lnTo>
                  <a:pt x="48580" y="823"/>
                </a:lnTo>
                <a:lnTo>
                  <a:pt x="48992" y="5954"/>
                </a:lnTo>
                <a:lnTo>
                  <a:pt x="49404" y="823"/>
                </a:lnTo>
                <a:close/>
                <a:moveTo>
                  <a:pt x="59696" y="823"/>
                </a:moveTo>
                <a:lnTo>
                  <a:pt x="59696" y="15866"/>
                </a:lnTo>
                <a:lnTo>
                  <a:pt x="57954" y="15866"/>
                </a:lnTo>
                <a:lnTo>
                  <a:pt x="57954" y="9469"/>
                </a:lnTo>
                <a:lnTo>
                  <a:pt x="57448" y="15866"/>
                </a:lnTo>
                <a:lnTo>
                  <a:pt x="55516" y="15866"/>
                </a:lnTo>
                <a:lnTo>
                  <a:pt x="54978" y="9469"/>
                </a:lnTo>
                <a:lnTo>
                  <a:pt x="54978" y="15866"/>
                </a:lnTo>
                <a:lnTo>
                  <a:pt x="53267" y="15866"/>
                </a:lnTo>
                <a:lnTo>
                  <a:pt x="53267" y="823"/>
                </a:lnTo>
                <a:lnTo>
                  <a:pt x="56054" y="823"/>
                </a:lnTo>
                <a:lnTo>
                  <a:pt x="56466" y="5954"/>
                </a:lnTo>
                <a:lnTo>
                  <a:pt x="56878" y="823"/>
                </a:lnTo>
                <a:close/>
                <a:moveTo>
                  <a:pt x="67170" y="823"/>
                </a:moveTo>
                <a:lnTo>
                  <a:pt x="67170" y="15866"/>
                </a:lnTo>
                <a:lnTo>
                  <a:pt x="65428" y="15866"/>
                </a:lnTo>
                <a:lnTo>
                  <a:pt x="65428" y="9469"/>
                </a:lnTo>
                <a:lnTo>
                  <a:pt x="64922" y="15866"/>
                </a:lnTo>
                <a:lnTo>
                  <a:pt x="62990" y="15866"/>
                </a:lnTo>
                <a:lnTo>
                  <a:pt x="62483" y="9469"/>
                </a:lnTo>
                <a:lnTo>
                  <a:pt x="62483" y="15866"/>
                </a:lnTo>
                <a:lnTo>
                  <a:pt x="60741" y="15866"/>
                </a:lnTo>
                <a:lnTo>
                  <a:pt x="60741" y="823"/>
                </a:lnTo>
                <a:lnTo>
                  <a:pt x="63528" y="823"/>
                </a:lnTo>
                <a:lnTo>
                  <a:pt x="63940" y="5954"/>
                </a:lnTo>
                <a:lnTo>
                  <a:pt x="64383" y="823"/>
                </a:lnTo>
                <a:close/>
                <a:moveTo>
                  <a:pt x="74644" y="823"/>
                </a:moveTo>
                <a:lnTo>
                  <a:pt x="74644" y="15866"/>
                </a:lnTo>
                <a:lnTo>
                  <a:pt x="72902" y="15866"/>
                </a:lnTo>
                <a:lnTo>
                  <a:pt x="72902" y="9469"/>
                </a:lnTo>
                <a:lnTo>
                  <a:pt x="72395" y="15866"/>
                </a:lnTo>
                <a:lnTo>
                  <a:pt x="70464" y="15866"/>
                </a:lnTo>
                <a:lnTo>
                  <a:pt x="69957" y="9469"/>
                </a:lnTo>
                <a:lnTo>
                  <a:pt x="69957" y="15866"/>
                </a:lnTo>
                <a:lnTo>
                  <a:pt x="68215" y="15866"/>
                </a:lnTo>
                <a:lnTo>
                  <a:pt x="68215" y="823"/>
                </a:lnTo>
                <a:lnTo>
                  <a:pt x="71002" y="823"/>
                </a:lnTo>
                <a:lnTo>
                  <a:pt x="71445" y="5954"/>
                </a:lnTo>
                <a:lnTo>
                  <a:pt x="71857" y="823"/>
                </a:lnTo>
                <a:close/>
                <a:moveTo>
                  <a:pt x="82118" y="823"/>
                </a:moveTo>
                <a:lnTo>
                  <a:pt x="82118" y="15866"/>
                </a:lnTo>
                <a:lnTo>
                  <a:pt x="80376" y="15866"/>
                </a:lnTo>
                <a:lnTo>
                  <a:pt x="80376" y="9469"/>
                </a:lnTo>
                <a:lnTo>
                  <a:pt x="79869" y="15866"/>
                </a:lnTo>
                <a:lnTo>
                  <a:pt x="77969" y="15866"/>
                </a:lnTo>
                <a:lnTo>
                  <a:pt x="77431" y="9469"/>
                </a:lnTo>
                <a:lnTo>
                  <a:pt x="77431" y="15866"/>
                </a:lnTo>
                <a:lnTo>
                  <a:pt x="75689" y="15866"/>
                </a:lnTo>
                <a:lnTo>
                  <a:pt x="75689" y="823"/>
                </a:lnTo>
                <a:lnTo>
                  <a:pt x="78508" y="823"/>
                </a:lnTo>
                <a:lnTo>
                  <a:pt x="78919" y="5954"/>
                </a:lnTo>
                <a:lnTo>
                  <a:pt x="79331" y="823"/>
                </a:lnTo>
                <a:close/>
                <a:moveTo>
                  <a:pt x="89623" y="823"/>
                </a:moveTo>
                <a:lnTo>
                  <a:pt x="89623" y="15866"/>
                </a:lnTo>
                <a:lnTo>
                  <a:pt x="87882" y="15866"/>
                </a:lnTo>
                <a:lnTo>
                  <a:pt x="87882" y="9469"/>
                </a:lnTo>
                <a:lnTo>
                  <a:pt x="87343" y="15866"/>
                </a:lnTo>
                <a:lnTo>
                  <a:pt x="85443" y="15866"/>
                </a:lnTo>
                <a:lnTo>
                  <a:pt x="84905" y="9469"/>
                </a:lnTo>
                <a:lnTo>
                  <a:pt x="84905" y="15866"/>
                </a:lnTo>
                <a:lnTo>
                  <a:pt x="83163" y="15866"/>
                </a:lnTo>
                <a:lnTo>
                  <a:pt x="83163" y="823"/>
                </a:lnTo>
                <a:lnTo>
                  <a:pt x="85982" y="823"/>
                </a:lnTo>
                <a:lnTo>
                  <a:pt x="86393" y="5954"/>
                </a:lnTo>
                <a:lnTo>
                  <a:pt x="86805" y="823"/>
                </a:lnTo>
                <a:close/>
                <a:moveTo>
                  <a:pt x="97097" y="823"/>
                </a:moveTo>
                <a:lnTo>
                  <a:pt x="97097" y="15866"/>
                </a:lnTo>
                <a:lnTo>
                  <a:pt x="95356" y="15866"/>
                </a:lnTo>
                <a:lnTo>
                  <a:pt x="95356" y="9469"/>
                </a:lnTo>
                <a:lnTo>
                  <a:pt x="94817" y="15866"/>
                </a:lnTo>
                <a:lnTo>
                  <a:pt x="92917" y="15866"/>
                </a:lnTo>
                <a:lnTo>
                  <a:pt x="92379" y="9469"/>
                </a:lnTo>
                <a:lnTo>
                  <a:pt x="92379" y="15866"/>
                </a:lnTo>
                <a:lnTo>
                  <a:pt x="90637" y="15866"/>
                </a:lnTo>
                <a:lnTo>
                  <a:pt x="90637" y="823"/>
                </a:lnTo>
                <a:lnTo>
                  <a:pt x="93455" y="823"/>
                </a:lnTo>
                <a:lnTo>
                  <a:pt x="93867" y="5954"/>
                </a:lnTo>
                <a:lnTo>
                  <a:pt x="94279" y="823"/>
                </a:lnTo>
                <a:close/>
                <a:moveTo>
                  <a:pt x="104571" y="823"/>
                </a:moveTo>
                <a:lnTo>
                  <a:pt x="104571" y="15866"/>
                </a:lnTo>
                <a:lnTo>
                  <a:pt x="102829" y="15866"/>
                </a:lnTo>
                <a:lnTo>
                  <a:pt x="102829" y="9469"/>
                </a:lnTo>
                <a:lnTo>
                  <a:pt x="102323" y="15866"/>
                </a:lnTo>
                <a:lnTo>
                  <a:pt x="100391" y="15866"/>
                </a:lnTo>
                <a:lnTo>
                  <a:pt x="99853" y="9469"/>
                </a:lnTo>
                <a:lnTo>
                  <a:pt x="99853" y="15866"/>
                </a:lnTo>
                <a:lnTo>
                  <a:pt x="98142" y="15866"/>
                </a:lnTo>
                <a:lnTo>
                  <a:pt x="98142" y="823"/>
                </a:lnTo>
                <a:lnTo>
                  <a:pt x="100929" y="823"/>
                </a:lnTo>
                <a:lnTo>
                  <a:pt x="101341" y="5954"/>
                </a:lnTo>
                <a:lnTo>
                  <a:pt x="101753" y="823"/>
                </a:lnTo>
                <a:close/>
                <a:moveTo>
                  <a:pt x="112045" y="823"/>
                </a:moveTo>
                <a:lnTo>
                  <a:pt x="112045" y="15866"/>
                </a:lnTo>
                <a:lnTo>
                  <a:pt x="110303" y="15866"/>
                </a:lnTo>
                <a:lnTo>
                  <a:pt x="110303" y="9469"/>
                </a:lnTo>
                <a:lnTo>
                  <a:pt x="109797" y="15866"/>
                </a:lnTo>
                <a:lnTo>
                  <a:pt x="107865" y="15866"/>
                </a:lnTo>
                <a:lnTo>
                  <a:pt x="107358" y="9469"/>
                </a:lnTo>
                <a:lnTo>
                  <a:pt x="107358" y="15866"/>
                </a:lnTo>
                <a:lnTo>
                  <a:pt x="105616" y="15866"/>
                </a:lnTo>
                <a:lnTo>
                  <a:pt x="105616" y="823"/>
                </a:lnTo>
                <a:lnTo>
                  <a:pt x="108403" y="823"/>
                </a:lnTo>
                <a:lnTo>
                  <a:pt x="108815" y="5954"/>
                </a:lnTo>
                <a:lnTo>
                  <a:pt x="109258" y="823"/>
                </a:lnTo>
                <a:close/>
                <a:moveTo>
                  <a:pt x="119519" y="823"/>
                </a:moveTo>
                <a:lnTo>
                  <a:pt x="119519" y="15866"/>
                </a:lnTo>
                <a:lnTo>
                  <a:pt x="117777" y="15866"/>
                </a:lnTo>
                <a:lnTo>
                  <a:pt x="117777" y="9469"/>
                </a:lnTo>
                <a:lnTo>
                  <a:pt x="117271" y="15866"/>
                </a:lnTo>
                <a:lnTo>
                  <a:pt x="115339" y="15866"/>
                </a:lnTo>
                <a:lnTo>
                  <a:pt x="114832" y="9469"/>
                </a:lnTo>
                <a:lnTo>
                  <a:pt x="114832" y="15866"/>
                </a:lnTo>
                <a:lnTo>
                  <a:pt x="113090" y="15866"/>
                </a:lnTo>
                <a:lnTo>
                  <a:pt x="113090" y="823"/>
                </a:lnTo>
                <a:lnTo>
                  <a:pt x="115877" y="823"/>
                </a:lnTo>
                <a:lnTo>
                  <a:pt x="116320" y="5954"/>
                </a:lnTo>
                <a:lnTo>
                  <a:pt x="116732" y="823"/>
                </a:lnTo>
                <a:close/>
                <a:moveTo>
                  <a:pt x="126993" y="823"/>
                </a:moveTo>
                <a:lnTo>
                  <a:pt x="126993" y="15866"/>
                </a:lnTo>
                <a:lnTo>
                  <a:pt x="125283" y="15866"/>
                </a:lnTo>
                <a:lnTo>
                  <a:pt x="125283" y="9469"/>
                </a:lnTo>
                <a:lnTo>
                  <a:pt x="124744" y="15866"/>
                </a:lnTo>
                <a:lnTo>
                  <a:pt x="122813" y="15866"/>
                </a:lnTo>
                <a:lnTo>
                  <a:pt x="122306" y="9469"/>
                </a:lnTo>
                <a:lnTo>
                  <a:pt x="122306" y="15866"/>
                </a:lnTo>
                <a:lnTo>
                  <a:pt x="120564" y="15866"/>
                </a:lnTo>
                <a:lnTo>
                  <a:pt x="120564" y="823"/>
                </a:lnTo>
                <a:lnTo>
                  <a:pt x="123351" y="823"/>
                </a:lnTo>
                <a:lnTo>
                  <a:pt x="123794" y="5954"/>
                </a:lnTo>
                <a:lnTo>
                  <a:pt x="124206" y="823"/>
                </a:lnTo>
                <a:close/>
                <a:moveTo>
                  <a:pt x="134467" y="823"/>
                </a:moveTo>
                <a:lnTo>
                  <a:pt x="134467" y="15866"/>
                </a:lnTo>
                <a:lnTo>
                  <a:pt x="132757" y="15866"/>
                </a:lnTo>
                <a:lnTo>
                  <a:pt x="132757" y="9469"/>
                </a:lnTo>
                <a:lnTo>
                  <a:pt x="132218" y="15866"/>
                </a:lnTo>
                <a:lnTo>
                  <a:pt x="130318" y="15866"/>
                </a:lnTo>
                <a:lnTo>
                  <a:pt x="129780" y="9469"/>
                </a:lnTo>
                <a:lnTo>
                  <a:pt x="129780" y="15866"/>
                </a:lnTo>
                <a:lnTo>
                  <a:pt x="128038" y="15866"/>
                </a:lnTo>
                <a:lnTo>
                  <a:pt x="128038" y="823"/>
                </a:lnTo>
                <a:lnTo>
                  <a:pt x="130857" y="823"/>
                </a:lnTo>
                <a:lnTo>
                  <a:pt x="131268" y="5954"/>
                </a:lnTo>
                <a:lnTo>
                  <a:pt x="131680" y="823"/>
                </a:lnTo>
                <a:close/>
                <a:moveTo>
                  <a:pt x="141941" y="823"/>
                </a:moveTo>
                <a:lnTo>
                  <a:pt x="141941" y="15866"/>
                </a:lnTo>
                <a:lnTo>
                  <a:pt x="140231" y="15866"/>
                </a:lnTo>
                <a:lnTo>
                  <a:pt x="140231" y="9469"/>
                </a:lnTo>
                <a:lnTo>
                  <a:pt x="139692" y="15866"/>
                </a:lnTo>
                <a:lnTo>
                  <a:pt x="137792" y="15866"/>
                </a:lnTo>
                <a:lnTo>
                  <a:pt x="137254" y="9469"/>
                </a:lnTo>
                <a:lnTo>
                  <a:pt x="137254" y="15866"/>
                </a:lnTo>
                <a:lnTo>
                  <a:pt x="135512" y="15866"/>
                </a:lnTo>
                <a:lnTo>
                  <a:pt x="135512" y="823"/>
                </a:lnTo>
                <a:lnTo>
                  <a:pt x="138330" y="823"/>
                </a:lnTo>
                <a:lnTo>
                  <a:pt x="138742" y="5954"/>
                </a:lnTo>
                <a:lnTo>
                  <a:pt x="139154" y="823"/>
                </a:lnTo>
                <a:close/>
                <a:moveTo>
                  <a:pt x="149446" y="823"/>
                </a:moveTo>
                <a:lnTo>
                  <a:pt x="149446" y="15866"/>
                </a:lnTo>
                <a:lnTo>
                  <a:pt x="147705" y="15866"/>
                </a:lnTo>
                <a:lnTo>
                  <a:pt x="147705" y="9469"/>
                </a:lnTo>
                <a:lnTo>
                  <a:pt x="147166" y="15866"/>
                </a:lnTo>
                <a:lnTo>
                  <a:pt x="145266" y="15866"/>
                </a:lnTo>
                <a:lnTo>
                  <a:pt x="144728" y="9469"/>
                </a:lnTo>
                <a:lnTo>
                  <a:pt x="144728" y="15866"/>
                </a:lnTo>
                <a:lnTo>
                  <a:pt x="142986" y="15866"/>
                </a:lnTo>
                <a:lnTo>
                  <a:pt x="142986" y="823"/>
                </a:lnTo>
                <a:lnTo>
                  <a:pt x="145804" y="823"/>
                </a:lnTo>
                <a:lnTo>
                  <a:pt x="146216" y="5954"/>
                </a:lnTo>
                <a:lnTo>
                  <a:pt x="146628" y="823"/>
                </a:lnTo>
                <a:close/>
                <a:moveTo>
                  <a:pt x="156920" y="823"/>
                </a:moveTo>
                <a:lnTo>
                  <a:pt x="156920" y="15866"/>
                </a:lnTo>
                <a:lnTo>
                  <a:pt x="155178" y="15866"/>
                </a:lnTo>
                <a:lnTo>
                  <a:pt x="155178" y="9469"/>
                </a:lnTo>
                <a:lnTo>
                  <a:pt x="154640" y="15866"/>
                </a:lnTo>
                <a:lnTo>
                  <a:pt x="152740" y="15866"/>
                </a:lnTo>
                <a:lnTo>
                  <a:pt x="152233" y="9469"/>
                </a:lnTo>
                <a:lnTo>
                  <a:pt x="152233" y="15866"/>
                </a:lnTo>
                <a:lnTo>
                  <a:pt x="150491" y="15866"/>
                </a:lnTo>
                <a:lnTo>
                  <a:pt x="150491" y="823"/>
                </a:lnTo>
                <a:lnTo>
                  <a:pt x="153278" y="823"/>
                </a:lnTo>
                <a:lnTo>
                  <a:pt x="153690" y="5954"/>
                </a:lnTo>
                <a:lnTo>
                  <a:pt x="154133" y="823"/>
                </a:lnTo>
                <a:close/>
                <a:moveTo>
                  <a:pt x="164394" y="823"/>
                </a:moveTo>
                <a:lnTo>
                  <a:pt x="164394" y="15866"/>
                </a:lnTo>
                <a:lnTo>
                  <a:pt x="162652" y="15866"/>
                </a:lnTo>
                <a:lnTo>
                  <a:pt x="162652" y="9469"/>
                </a:lnTo>
                <a:lnTo>
                  <a:pt x="162146" y="15866"/>
                </a:lnTo>
                <a:lnTo>
                  <a:pt x="160214" y="15866"/>
                </a:lnTo>
                <a:lnTo>
                  <a:pt x="159707" y="9469"/>
                </a:lnTo>
                <a:lnTo>
                  <a:pt x="159707" y="15866"/>
                </a:lnTo>
                <a:lnTo>
                  <a:pt x="157965" y="15866"/>
                </a:lnTo>
                <a:lnTo>
                  <a:pt x="157965" y="823"/>
                </a:lnTo>
                <a:lnTo>
                  <a:pt x="160752" y="823"/>
                </a:lnTo>
                <a:lnTo>
                  <a:pt x="161164" y="5954"/>
                </a:lnTo>
                <a:lnTo>
                  <a:pt x="161607" y="823"/>
                </a:lnTo>
                <a:close/>
                <a:moveTo>
                  <a:pt x="171868" y="823"/>
                </a:moveTo>
                <a:lnTo>
                  <a:pt x="171868" y="15866"/>
                </a:lnTo>
                <a:lnTo>
                  <a:pt x="170126" y="15866"/>
                </a:lnTo>
                <a:lnTo>
                  <a:pt x="170126" y="9469"/>
                </a:lnTo>
                <a:lnTo>
                  <a:pt x="169620" y="15866"/>
                </a:lnTo>
                <a:lnTo>
                  <a:pt x="167688" y="15866"/>
                </a:lnTo>
                <a:lnTo>
                  <a:pt x="167181" y="9469"/>
                </a:lnTo>
                <a:lnTo>
                  <a:pt x="167181" y="15866"/>
                </a:lnTo>
                <a:lnTo>
                  <a:pt x="165439" y="15866"/>
                </a:lnTo>
                <a:lnTo>
                  <a:pt x="165439" y="823"/>
                </a:lnTo>
                <a:lnTo>
                  <a:pt x="168226" y="823"/>
                </a:lnTo>
                <a:lnTo>
                  <a:pt x="168638" y="5954"/>
                </a:lnTo>
                <a:lnTo>
                  <a:pt x="169081" y="823"/>
                </a:lnTo>
                <a:close/>
                <a:moveTo>
                  <a:pt x="179342" y="823"/>
                </a:moveTo>
                <a:lnTo>
                  <a:pt x="179342" y="15866"/>
                </a:lnTo>
                <a:lnTo>
                  <a:pt x="177600" y="15866"/>
                </a:lnTo>
                <a:lnTo>
                  <a:pt x="177600" y="9469"/>
                </a:lnTo>
                <a:lnTo>
                  <a:pt x="177093" y="15866"/>
                </a:lnTo>
                <a:lnTo>
                  <a:pt x="175193" y="15866"/>
                </a:lnTo>
                <a:lnTo>
                  <a:pt x="174655" y="9469"/>
                </a:lnTo>
                <a:lnTo>
                  <a:pt x="174655" y="15866"/>
                </a:lnTo>
                <a:lnTo>
                  <a:pt x="172913" y="15866"/>
                </a:lnTo>
                <a:lnTo>
                  <a:pt x="172913" y="823"/>
                </a:lnTo>
                <a:lnTo>
                  <a:pt x="175732" y="823"/>
                </a:lnTo>
                <a:lnTo>
                  <a:pt x="176143" y="5954"/>
                </a:lnTo>
                <a:lnTo>
                  <a:pt x="176555" y="823"/>
                </a:lnTo>
                <a:close/>
                <a:moveTo>
                  <a:pt x="186816" y="823"/>
                </a:moveTo>
                <a:lnTo>
                  <a:pt x="186816" y="15866"/>
                </a:lnTo>
                <a:lnTo>
                  <a:pt x="185106" y="15866"/>
                </a:lnTo>
                <a:lnTo>
                  <a:pt x="185106" y="9469"/>
                </a:lnTo>
                <a:lnTo>
                  <a:pt x="184567" y="15866"/>
                </a:lnTo>
                <a:lnTo>
                  <a:pt x="182667" y="15866"/>
                </a:lnTo>
                <a:lnTo>
                  <a:pt x="182129" y="9469"/>
                </a:lnTo>
                <a:lnTo>
                  <a:pt x="182129" y="15866"/>
                </a:lnTo>
                <a:lnTo>
                  <a:pt x="180387" y="15866"/>
                </a:lnTo>
                <a:lnTo>
                  <a:pt x="180387" y="823"/>
                </a:lnTo>
                <a:lnTo>
                  <a:pt x="183206" y="823"/>
                </a:lnTo>
                <a:lnTo>
                  <a:pt x="183617" y="5954"/>
                </a:lnTo>
                <a:lnTo>
                  <a:pt x="184029" y="823"/>
                </a:lnTo>
                <a:close/>
                <a:moveTo>
                  <a:pt x="194321" y="823"/>
                </a:moveTo>
                <a:lnTo>
                  <a:pt x="194321" y="15866"/>
                </a:lnTo>
                <a:lnTo>
                  <a:pt x="192580" y="15866"/>
                </a:lnTo>
                <a:lnTo>
                  <a:pt x="192580" y="9469"/>
                </a:lnTo>
                <a:lnTo>
                  <a:pt x="192041" y="15866"/>
                </a:lnTo>
                <a:lnTo>
                  <a:pt x="190141" y="15866"/>
                </a:lnTo>
                <a:lnTo>
                  <a:pt x="189603" y="9469"/>
                </a:lnTo>
                <a:lnTo>
                  <a:pt x="189603" y="15866"/>
                </a:lnTo>
                <a:lnTo>
                  <a:pt x="187861" y="15866"/>
                </a:lnTo>
                <a:lnTo>
                  <a:pt x="187861" y="823"/>
                </a:lnTo>
                <a:lnTo>
                  <a:pt x="190679" y="823"/>
                </a:lnTo>
                <a:lnTo>
                  <a:pt x="191091" y="5954"/>
                </a:lnTo>
                <a:lnTo>
                  <a:pt x="191503" y="823"/>
                </a:lnTo>
                <a:close/>
                <a:moveTo>
                  <a:pt x="201795" y="823"/>
                </a:moveTo>
                <a:lnTo>
                  <a:pt x="201795" y="15866"/>
                </a:lnTo>
                <a:lnTo>
                  <a:pt x="200054" y="15866"/>
                </a:lnTo>
                <a:lnTo>
                  <a:pt x="200054" y="9469"/>
                </a:lnTo>
                <a:lnTo>
                  <a:pt x="199515" y="15866"/>
                </a:lnTo>
                <a:lnTo>
                  <a:pt x="197615" y="15866"/>
                </a:lnTo>
                <a:lnTo>
                  <a:pt x="197077" y="9469"/>
                </a:lnTo>
                <a:lnTo>
                  <a:pt x="197077" y="15866"/>
                </a:lnTo>
                <a:lnTo>
                  <a:pt x="195366" y="15866"/>
                </a:lnTo>
                <a:lnTo>
                  <a:pt x="195366" y="823"/>
                </a:lnTo>
                <a:lnTo>
                  <a:pt x="198153" y="823"/>
                </a:lnTo>
                <a:lnTo>
                  <a:pt x="198565" y="5954"/>
                </a:lnTo>
                <a:lnTo>
                  <a:pt x="198977" y="823"/>
                </a:lnTo>
                <a:close/>
                <a:moveTo>
                  <a:pt x="209269" y="823"/>
                </a:moveTo>
                <a:lnTo>
                  <a:pt x="209269" y="15866"/>
                </a:lnTo>
                <a:lnTo>
                  <a:pt x="207527" y="15866"/>
                </a:lnTo>
                <a:lnTo>
                  <a:pt x="207527" y="9469"/>
                </a:lnTo>
                <a:lnTo>
                  <a:pt x="207021" y="15866"/>
                </a:lnTo>
                <a:lnTo>
                  <a:pt x="205089" y="15866"/>
                </a:lnTo>
                <a:lnTo>
                  <a:pt x="204582" y="9469"/>
                </a:lnTo>
                <a:lnTo>
                  <a:pt x="204582" y="15866"/>
                </a:lnTo>
                <a:lnTo>
                  <a:pt x="202840" y="15866"/>
                </a:lnTo>
                <a:lnTo>
                  <a:pt x="202840" y="823"/>
                </a:lnTo>
                <a:lnTo>
                  <a:pt x="205627" y="823"/>
                </a:lnTo>
                <a:lnTo>
                  <a:pt x="206039" y="5954"/>
                </a:lnTo>
                <a:lnTo>
                  <a:pt x="206451" y="823"/>
                </a:lnTo>
                <a:close/>
                <a:moveTo>
                  <a:pt x="216743" y="823"/>
                </a:moveTo>
                <a:lnTo>
                  <a:pt x="216743" y="15866"/>
                </a:lnTo>
                <a:lnTo>
                  <a:pt x="215001" y="15866"/>
                </a:lnTo>
                <a:lnTo>
                  <a:pt x="215001" y="9469"/>
                </a:lnTo>
                <a:lnTo>
                  <a:pt x="214495" y="15866"/>
                </a:lnTo>
                <a:lnTo>
                  <a:pt x="212563" y="15866"/>
                </a:lnTo>
                <a:lnTo>
                  <a:pt x="212056" y="9469"/>
                </a:lnTo>
                <a:lnTo>
                  <a:pt x="212056" y="15866"/>
                </a:lnTo>
                <a:lnTo>
                  <a:pt x="210314" y="15866"/>
                </a:lnTo>
                <a:lnTo>
                  <a:pt x="210314" y="823"/>
                </a:lnTo>
                <a:lnTo>
                  <a:pt x="213101" y="823"/>
                </a:lnTo>
                <a:lnTo>
                  <a:pt x="213513" y="5954"/>
                </a:lnTo>
                <a:lnTo>
                  <a:pt x="213956" y="823"/>
                </a:lnTo>
                <a:close/>
                <a:moveTo>
                  <a:pt x="224217" y="823"/>
                </a:moveTo>
                <a:lnTo>
                  <a:pt x="224217" y="15866"/>
                </a:lnTo>
                <a:lnTo>
                  <a:pt x="222475" y="15866"/>
                </a:lnTo>
                <a:lnTo>
                  <a:pt x="222475" y="9469"/>
                </a:lnTo>
                <a:lnTo>
                  <a:pt x="221969" y="15866"/>
                </a:lnTo>
                <a:lnTo>
                  <a:pt x="220037" y="15866"/>
                </a:lnTo>
                <a:lnTo>
                  <a:pt x="219530" y="9469"/>
                </a:lnTo>
                <a:lnTo>
                  <a:pt x="219530" y="15866"/>
                </a:lnTo>
                <a:lnTo>
                  <a:pt x="217788" y="15866"/>
                </a:lnTo>
                <a:lnTo>
                  <a:pt x="217788" y="823"/>
                </a:lnTo>
                <a:lnTo>
                  <a:pt x="220575" y="823"/>
                </a:lnTo>
                <a:lnTo>
                  <a:pt x="221018" y="5954"/>
                </a:lnTo>
                <a:lnTo>
                  <a:pt x="221430" y="823"/>
                </a:lnTo>
                <a:close/>
                <a:moveTo>
                  <a:pt x="231691" y="823"/>
                </a:moveTo>
                <a:lnTo>
                  <a:pt x="231691" y="15866"/>
                </a:lnTo>
                <a:lnTo>
                  <a:pt x="229981" y="15866"/>
                </a:lnTo>
                <a:lnTo>
                  <a:pt x="229981" y="9469"/>
                </a:lnTo>
                <a:lnTo>
                  <a:pt x="229442" y="15866"/>
                </a:lnTo>
                <a:lnTo>
                  <a:pt x="227542" y="15866"/>
                </a:lnTo>
                <a:lnTo>
                  <a:pt x="227004" y="9469"/>
                </a:lnTo>
                <a:lnTo>
                  <a:pt x="227004" y="15866"/>
                </a:lnTo>
                <a:lnTo>
                  <a:pt x="225262" y="15866"/>
                </a:lnTo>
                <a:lnTo>
                  <a:pt x="225262" y="823"/>
                </a:lnTo>
                <a:lnTo>
                  <a:pt x="228049" y="823"/>
                </a:lnTo>
                <a:lnTo>
                  <a:pt x="228492" y="5954"/>
                </a:lnTo>
                <a:lnTo>
                  <a:pt x="228904" y="823"/>
                </a:lnTo>
                <a:close/>
                <a:moveTo>
                  <a:pt x="239165" y="823"/>
                </a:moveTo>
                <a:lnTo>
                  <a:pt x="239165" y="15866"/>
                </a:lnTo>
                <a:lnTo>
                  <a:pt x="237455" y="15866"/>
                </a:lnTo>
                <a:lnTo>
                  <a:pt x="237455" y="9469"/>
                </a:lnTo>
                <a:lnTo>
                  <a:pt x="236916" y="15866"/>
                </a:lnTo>
                <a:lnTo>
                  <a:pt x="235016" y="15866"/>
                </a:lnTo>
                <a:lnTo>
                  <a:pt x="234478" y="9469"/>
                </a:lnTo>
                <a:lnTo>
                  <a:pt x="234478" y="15866"/>
                </a:lnTo>
                <a:lnTo>
                  <a:pt x="232736" y="15866"/>
                </a:lnTo>
                <a:lnTo>
                  <a:pt x="232736" y="823"/>
                </a:lnTo>
                <a:lnTo>
                  <a:pt x="235555" y="823"/>
                </a:lnTo>
                <a:lnTo>
                  <a:pt x="235966" y="5954"/>
                </a:lnTo>
                <a:lnTo>
                  <a:pt x="236378" y="823"/>
                </a:lnTo>
                <a:close/>
                <a:moveTo>
                  <a:pt x="246670" y="823"/>
                </a:moveTo>
                <a:lnTo>
                  <a:pt x="246670" y="15866"/>
                </a:lnTo>
                <a:lnTo>
                  <a:pt x="244929" y="15866"/>
                </a:lnTo>
                <a:lnTo>
                  <a:pt x="244929" y="9469"/>
                </a:lnTo>
                <a:lnTo>
                  <a:pt x="244390" y="15866"/>
                </a:lnTo>
                <a:lnTo>
                  <a:pt x="242490" y="15866"/>
                </a:lnTo>
                <a:lnTo>
                  <a:pt x="241952" y="9469"/>
                </a:lnTo>
                <a:lnTo>
                  <a:pt x="241952" y="15866"/>
                </a:lnTo>
                <a:lnTo>
                  <a:pt x="240242" y="15866"/>
                </a:lnTo>
                <a:lnTo>
                  <a:pt x="240242" y="823"/>
                </a:lnTo>
                <a:lnTo>
                  <a:pt x="243028" y="823"/>
                </a:lnTo>
                <a:lnTo>
                  <a:pt x="243440" y="5954"/>
                </a:lnTo>
                <a:lnTo>
                  <a:pt x="243852" y="823"/>
                </a:lnTo>
                <a:close/>
                <a:moveTo>
                  <a:pt x="254144" y="823"/>
                </a:moveTo>
                <a:lnTo>
                  <a:pt x="254144" y="15866"/>
                </a:lnTo>
                <a:lnTo>
                  <a:pt x="252402" y="15866"/>
                </a:lnTo>
                <a:lnTo>
                  <a:pt x="252402" y="9469"/>
                </a:lnTo>
                <a:lnTo>
                  <a:pt x="251864" y="15866"/>
                </a:lnTo>
                <a:lnTo>
                  <a:pt x="249964" y="15866"/>
                </a:lnTo>
                <a:lnTo>
                  <a:pt x="249426" y="9469"/>
                </a:lnTo>
                <a:lnTo>
                  <a:pt x="249426" y="15866"/>
                </a:lnTo>
                <a:lnTo>
                  <a:pt x="247715" y="15866"/>
                </a:lnTo>
                <a:lnTo>
                  <a:pt x="247715" y="823"/>
                </a:lnTo>
                <a:lnTo>
                  <a:pt x="250502" y="823"/>
                </a:lnTo>
                <a:lnTo>
                  <a:pt x="250914" y="5954"/>
                </a:lnTo>
                <a:lnTo>
                  <a:pt x="251326" y="823"/>
                </a:lnTo>
                <a:close/>
                <a:moveTo>
                  <a:pt x="261618" y="823"/>
                </a:moveTo>
                <a:lnTo>
                  <a:pt x="261618" y="15866"/>
                </a:lnTo>
                <a:lnTo>
                  <a:pt x="259876" y="15866"/>
                </a:lnTo>
                <a:lnTo>
                  <a:pt x="259876" y="9469"/>
                </a:lnTo>
                <a:lnTo>
                  <a:pt x="259338" y="15866"/>
                </a:lnTo>
                <a:lnTo>
                  <a:pt x="257438" y="15866"/>
                </a:lnTo>
                <a:lnTo>
                  <a:pt x="256899" y="9469"/>
                </a:lnTo>
                <a:lnTo>
                  <a:pt x="256899" y="15866"/>
                </a:lnTo>
                <a:lnTo>
                  <a:pt x="255189" y="15866"/>
                </a:lnTo>
                <a:lnTo>
                  <a:pt x="255189" y="823"/>
                </a:lnTo>
                <a:lnTo>
                  <a:pt x="257976" y="823"/>
                </a:lnTo>
                <a:lnTo>
                  <a:pt x="258388" y="5954"/>
                </a:lnTo>
                <a:lnTo>
                  <a:pt x="258831" y="823"/>
                </a:lnTo>
                <a:close/>
                <a:moveTo>
                  <a:pt x="269092" y="823"/>
                </a:moveTo>
                <a:lnTo>
                  <a:pt x="269092" y="15866"/>
                </a:lnTo>
                <a:lnTo>
                  <a:pt x="267350" y="15866"/>
                </a:lnTo>
                <a:lnTo>
                  <a:pt x="267350" y="9469"/>
                </a:lnTo>
                <a:lnTo>
                  <a:pt x="266844" y="15866"/>
                </a:lnTo>
                <a:lnTo>
                  <a:pt x="264912" y="15866"/>
                </a:lnTo>
                <a:lnTo>
                  <a:pt x="264405" y="9469"/>
                </a:lnTo>
                <a:lnTo>
                  <a:pt x="264405" y="15866"/>
                </a:lnTo>
                <a:lnTo>
                  <a:pt x="262663" y="15866"/>
                </a:lnTo>
                <a:lnTo>
                  <a:pt x="262663" y="823"/>
                </a:lnTo>
                <a:lnTo>
                  <a:pt x="265450" y="823"/>
                </a:lnTo>
                <a:lnTo>
                  <a:pt x="265862" y="5954"/>
                </a:lnTo>
                <a:lnTo>
                  <a:pt x="266305" y="823"/>
                </a:lnTo>
                <a:close/>
                <a:moveTo>
                  <a:pt x="276566" y="823"/>
                </a:moveTo>
                <a:lnTo>
                  <a:pt x="276566" y="15866"/>
                </a:lnTo>
                <a:lnTo>
                  <a:pt x="274824" y="15866"/>
                </a:lnTo>
                <a:lnTo>
                  <a:pt x="274824" y="9469"/>
                </a:lnTo>
                <a:lnTo>
                  <a:pt x="274317" y="15866"/>
                </a:lnTo>
                <a:lnTo>
                  <a:pt x="272386" y="15866"/>
                </a:lnTo>
                <a:lnTo>
                  <a:pt x="271879" y="9469"/>
                </a:lnTo>
                <a:lnTo>
                  <a:pt x="271879" y="15866"/>
                </a:lnTo>
                <a:lnTo>
                  <a:pt x="270137" y="15866"/>
                </a:lnTo>
                <a:lnTo>
                  <a:pt x="270137" y="823"/>
                </a:lnTo>
                <a:lnTo>
                  <a:pt x="272924" y="823"/>
                </a:lnTo>
                <a:lnTo>
                  <a:pt x="273367" y="5954"/>
                </a:lnTo>
                <a:lnTo>
                  <a:pt x="273779" y="823"/>
                </a:lnTo>
                <a:close/>
                <a:moveTo>
                  <a:pt x="284040" y="823"/>
                </a:moveTo>
                <a:lnTo>
                  <a:pt x="284040" y="15866"/>
                </a:lnTo>
                <a:lnTo>
                  <a:pt x="282298" y="15866"/>
                </a:lnTo>
                <a:lnTo>
                  <a:pt x="282298" y="9469"/>
                </a:lnTo>
                <a:lnTo>
                  <a:pt x="281791" y="15866"/>
                </a:lnTo>
                <a:lnTo>
                  <a:pt x="279860" y="15866"/>
                </a:lnTo>
                <a:lnTo>
                  <a:pt x="279353" y="9469"/>
                </a:lnTo>
                <a:lnTo>
                  <a:pt x="279353" y="15866"/>
                </a:lnTo>
                <a:lnTo>
                  <a:pt x="277611" y="15866"/>
                </a:lnTo>
                <a:lnTo>
                  <a:pt x="277611" y="823"/>
                </a:lnTo>
                <a:lnTo>
                  <a:pt x="280430" y="823"/>
                </a:lnTo>
                <a:lnTo>
                  <a:pt x="280841" y="5954"/>
                </a:lnTo>
                <a:lnTo>
                  <a:pt x="281253" y="823"/>
                </a:lnTo>
                <a:close/>
                <a:moveTo>
                  <a:pt x="7347" y="16689"/>
                </a:moveTo>
                <a:lnTo>
                  <a:pt x="7347" y="31732"/>
                </a:lnTo>
                <a:lnTo>
                  <a:pt x="5605" y="31732"/>
                </a:lnTo>
                <a:lnTo>
                  <a:pt x="5605" y="25335"/>
                </a:lnTo>
                <a:lnTo>
                  <a:pt x="5099" y="31732"/>
                </a:lnTo>
                <a:lnTo>
                  <a:pt x="3167" y="31732"/>
                </a:lnTo>
                <a:lnTo>
                  <a:pt x="2629" y="25335"/>
                </a:lnTo>
                <a:lnTo>
                  <a:pt x="2629" y="31732"/>
                </a:lnTo>
                <a:lnTo>
                  <a:pt x="918" y="31732"/>
                </a:lnTo>
                <a:lnTo>
                  <a:pt x="918" y="16689"/>
                </a:lnTo>
                <a:lnTo>
                  <a:pt x="3705" y="16689"/>
                </a:lnTo>
                <a:lnTo>
                  <a:pt x="4117" y="21820"/>
                </a:lnTo>
                <a:lnTo>
                  <a:pt x="4529" y="16689"/>
                </a:lnTo>
                <a:close/>
                <a:moveTo>
                  <a:pt x="14821" y="16689"/>
                </a:moveTo>
                <a:lnTo>
                  <a:pt x="14821" y="31732"/>
                </a:lnTo>
                <a:lnTo>
                  <a:pt x="13079" y="31732"/>
                </a:lnTo>
                <a:lnTo>
                  <a:pt x="13079" y="25335"/>
                </a:lnTo>
                <a:lnTo>
                  <a:pt x="12573" y="31732"/>
                </a:lnTo>
                <a:lnTo>
                  <a:pt x="10641" y="31732"/>
                </a:lnTo>
                <a:lnTo>
                  <a:pt x="10134" y="25335"/>
                </a:lnTo>
                <a:lnTo>
                  <a:pt x="10134" y="31732"/>
                </a:lnTo>
                <a:lnTo>
                  <a:pt x="8392" y="31732"/>
                </a:lnTo>
                <a:lnTo>
                  <a:pt x="8392" y="16689"/>
                </a:lnTo>
                <a:lnTo>
                  <a:pt x="11179" y="16689"/>
                </a:lnTo>
                <a:lnTo>
                  <a:pt x="11591" y="21820"/>
                </a:lnTo>
                <a:lnTo>
                  <a:pt x="12034" y="16689"/>
                </a:lnTo>
                <a:close/>
                <a:moveTo>
                  <a:pt x="22295" y="16689"/>
                </a:moveTo>
                <a:lnTo>
                  <a:pt x="22295" y="31732"/>
                </a:lnTo>
                <a:lnTo>
                  <a:pt x="20553" y="31732"/>
                </a:lnTo>
                <a:lnTo>
                  <a:pt x="20553" y="25335"/>
                </a:lnTo>
                <a:lnTo>
                  <a:pt x="20047" y="31732"/>
                </a:lnTo>
                <a:lnTo>
                  <a:pt x="18115" y="31732"/>
                </a:lnTo>
                <a:lnTo>
                  <a:pt x="17608" y="25335"/>
                </a:lnTo>
                <a:lnTo>
                  <a:pt x="17608" y="31732"/>
                </a:lnTo>
                <a:lnTo>
                  <a:pt x="15866" y="31732"/>
                </a:lnTo>
                <a:lnTo>
                  <a:pt x="15866" y="16689"/>
                </a:lnTo>
                <a:lnTo>
                  <a:pt x="18653" y="16689"/>
                </a:lnTo>
                <a:lnTo>
                  <a:pt x="19096" y="21820"/>
                </a:lnTo>
                <a:lnTo>
                  <a:pt x="19508" y="16689"/>
                </a:lnTo>
                <a:close/>
                <a:moveTo>
                  <a:pt x="29769" y="16689"/>
                </a:moveTo>
                <a:lnTo>
                  <a:pt x="29769" y="31732"/>
                </a:lnTo>
                <a:lnTo>
                  <a:pt x="28059" y="31732"/>
                </a:lnTo>
                <a:lnTo>
                  <a:pt x="28059" y="25335"/>
                </a:lnTo>
                <a:lnTo>
                  <a:pt x="27520" y="31732"/>
                </a:lnTo>
                <a:lnTo>
                  <a:pt x="25589" y="31732"/>
                </a:lnTo>
                <a:lnTo>
                  <a:pt x="25082" y="25335"/>
                </a:lnTo>
                <a:lnTo>
                  <a:pt x="25082" y="31732"/>
                </a:lnTo>
                <a:lnTo>
                  <a:pt x="23340" y="31732"/>
                </a:lnTo>
                <a:lnTo>
                  <a:pt x="23340" y="16689"/>
                </a:lnTo>
                <a:lnTo>
                  <a:pt x="26159" y="16689"/>
                </a:lnTo>
                <a:lnTo>
                  <a:pt x="26570" y="21820"/>
                </a:lnTo>
                <a:lnTo>
                  <a:pt x="26982" y="16689"/>
                </a:lnTo>
                <a:close/>
                <a:moveTo>
                  <a:pt x="37243" y="16689"/>
                </a:moveTo>
                <a:lnTo>
                  <a:pt x="37243" y="31732"/>
                </a:lnTo>
                <a:lnTo>
                  <a:pt x="35533" y="31732"/>
                </a:lnTo>
                <a:lnTo>
                  <a:pt x="35533" y="25335"/>
                </a:lnTo>
                <a:lnTo>
                  <a:pt x="34994" y="31732"/>
                </a:lnTo>
                <a:lnTo>
                  <a:pt x="33094" y="31732"/>
                </a:lnTo>
                <a:lnTo>
                  <a:pt x="32556" y="25335"/>
                </a:lnTo>
                <a:lnTo>
                  <a:pt x="32556" y="31732"/>
                </a:lnTo>
                <a:lnTo>
                  <a:pt x="30814" y="31732"/>
                </a:lnTo>
                <a:lnTo>
                  <a:pt x="30814" y="16689"/>
                </a:lnTo>
                <a:lnTo>
                  <a:pt x="33633" y="16689"/>
                </a:lnTo>
                <a:lnTo>
                  <a:pt x="34044" y="21820"/>
                </a:lnTo>
                <a:lnTo>
                  <a:pt x="34456" y="16689"/>
                </a:lnTo>
                <a:close/>
                <a:moveTo>
                  <a:pt x="44748" y="16689"/>
                </a:moveTo>
                <a:lnTo>
                  <a:pt x="44748" y="31732"/>
                </a:lnTo>
                <a:lnTo>
                  <a:pt x="43007" y="31732"/>
                </a:lnTo>
                <a:lnTo>
                  <a:pt x="43007" y="25335"/>
                </a:lnTo>
                <a:lnTo>
                  <a:pt x="42468" y="31732"/>
                </a:lnTo>
                <a:lnTo>
                  <a:pt x="40568" y="31732"/>
                </a:lnTo>
                <a:lnTo>
                  <a:pt x="40030" y="25335"/>
                </a:lnTo>
                <a:lnTo>
                  <a:pt x="40030" y="31732"/>
                </a:lnTo>
                <a:lnTo>
                  <a:pt x="38320" y="31732"/>
                </a:lnTo>
                <a:lnTo>
                  <a:pt x="38320" y="16689"/>
                </a:lnTo>
                <a:lnTo>
                  <a:pt x="41106" y="16689"/>
                </a:lnTo>
                <a:lnTo>
                  <a:pt x="41518" y="21820"/>
                </a:lnTo>
                <a:lnTo>
                  <a:pt x="41930" y="16689"/>
                </a:lnTo>
                <a:close/>
                <a:moveTo>
                  <a:pt x="52222" y="16689"/>
                </a:moveTo>
                <a:lnTo>
                  <a:pt x="52222" y="31732"/>
                </a:lnTo>
                <a:lnTo>
                  <a:pt x="50480" y="31732"/>
                </a:lnTo>
                <a:lnTo>
                  <a:pt x="50480" y="25335"/>
                </a:lnTo>
                <a:lnTo>
                  <a:pt x="49942" y="31732"/>
                </a:lnTo>
                <a:lnTo>
                  <a:pt x="48042" y="31732"/>
                </a:lnTo>
                <a:lnTo>
                  <a:pt x="47504" y="25335"/>
                </a:lnTo>
                <a:lnTo>
                  <a:pt x="47504" y="31732"/>
                </a:lnTo>
                <a:lnTo>
                  <a:pt x="45793" y="31732"/>
                </a:lnTo>
                <a:lnTo>
                  <a:pt x="45793" y="16689"/>
                </a:lnTo>
                <a:lnTo>
                  <a:pt x="48580" y="16689"/>
                </a:lnTo>
                <a:lnTo>
                  <a:pt x="48992" y="21820"/>
                </a:lnTo>
                <a:lnTo>
                  <a:pt x="49404" y="16689"/>
                </a:lnTo>
                <a:close/>
                <a:moveTo>
                  <a:pt x="59696" y="16689"/>
                </a:moveTo>
                <a:lnTo>
                  <a:pt x="59696" y="31732"/>
                </a:lnTo>
                <a:lnTo>
                  <a:pt x="57954" y="31732"/>
                </a:lnTo>
                <a:lnTo>
                  <a:pt x="57954" y="25335"/>
                </a:lnTo>
                <a:lnTo>
                  <a:pt x="57448" y="31732"/>
                </a:lnTo>
                <a:lnTo>
                  <a:pt x="55516" y="31732"/>
                </a:lnTo>
                <a:lnTo>
                  <a:pt x="54978" y="25335"/>
                </a:lnTo>
                <a:lnTo>
                  <a:pt x="54978" y="31732"/>
                </a:lnTo>
                <a:lnTo>
                  <a:pt x="53267" y="31732"/>
                </a:lnTo>
                <a:lnTo>
                  <a:pt x="53267" y="16689"/>
                </a:lnTo>
                <a:lnTo>
                  <a:pt x="56054" y="16689"/>
                </a:lnTo>
                <a:lnTo>
                  <a:pt x="56466" y="21820"/>
                </a:lnTo>
                <a:lnTo>
                  <a:pt x="56878" y="16689"/>
                </a:lnTo>
                <a:close/>
                <a:moveTo>
                  <a:pt x="67170" y="16689"/>
                </a:moveTo>
                <a:lnTo>
                  <a:pt x="67170" y="31732"/>
                </a:lnTo>
                <a:lnTo>
                  <a:pt x="65428" y="31732"/>
                </a:lnTo>
                <a:lnTo>
                  <a:pt x="65428" y="25335"/>
                </a:lnTo>
                <a:lnTo>
                  <a:pt x="64922" y="31732"/>
                </a:lnTo>
                <a:lnTo>
                  <a:pt x="62990" y="31732"/>
                </a:lnTo>
                <a:lnTo>
                  <a:pt x="62483" y="25335"/>
                </a:lnTo>
                <a:lnTo>
                  <a:pt x="62483" y="31732"/>
                </a:lnTo>
                <a:lnTo>
                  <a:pt x="60741" y="31732"/>
                </a:lnTo>
                <a:lnTo>
                  <a:pt x="60741" y="16689"/>
                </a:lnTo>
                <a:lnTo>
                  <a:pt x="63528" y="16689"/>
                </a:lnTo>
                <a:lnTo>
                  <a:pt x="63940" y="21820"/>
                </a:lnTo>
                <a:lnTo>
                  <a:pt x="64383" y="16689"/>
                </a:lnTo>
                <a:close/>
                <a:moveTo>
                  <a:pt x="74644" y="16689"/>
                </a:moveTo>
                <a:lnTo>
                  <a:pt x="74644" y="31732"/>
                </a:lnTo>
                <a:lnTo>
                  <a:pt x="72902" y="31732"/>
                </a:lnTo>
                <a:lnTo>
                  <a:pt x="72902" y="25335"/>
                </a:lnTo>
                <a:lnTo>
                  <a:pt x="72395" y="31732"/>
                </a:lnTo>
                <a:lnTo>
                  <a:pt x="70464" y="31732"/>
                </a:lnTo>
                <a:lnTo>
                  <a:pt x="69957" y="25335"/>
                </a:lnTo>
                <a:lnTo>
                  <a:pt x="69957" y="31732"/>
                </a:lnTo>
                <a:lnTo>
                  <a:pt x="68215" y="31732"/>
                </a:lnTo>
                <a:lnTo>
                  <a:pt x="68215" y="16689"/>
                </a:lnTo>
                <a:lnTo>
                  <a:pt x="71002" y="16689"/>
                </a:lnTo>
                <a:lnTo>
                  <a:pt x="71445" y="21820"/>
                </a:lnTo>
                <a:lnTo>
                  <a:pt x="71857" y="16689"/>
                </a:lnTo>
                <a:close/>
                <a:moveTo>
                  <a:pt x="82118" y="16689"/>
                </a:moveTo>
                <a:lnTo>
                  <a:pt x="82118" y="31732"/>
                </a:lnTo>
                <a:lnTo>
                  <a:pt x="80376" y="31732"/>
                </a:lnTo>
                <a:lnTo>
                  <a:pt x="80376" y="25335"/>
                </a:lnTo>
                <a:lnTo>
                  <a:pt x="79869" y="31732"/>
                </a:lnTo>
                <a:lnTo>
                  <a:pt x="77969" y="31732"/>
                </a:lnTo>
                <a:lnTo>
                  <a:pt x="77431" y="25335"/>
                </a:lnTo>
                <a:lnTo>
                  <a:pt x="77431" y="31732"/>
                </a:lnTo>
                <a:lnTo>
                  <a:pt x="75689" y="31732"/>
                </a:lnTo>
                <a:lnTo>
                  <a:pt x="75689" y="16689"/>
                </a:lnTo>
                <a:lnTo>
                  <a:pt x="78508" y="16689"/>
                </a:lnTo>
                <a:lnTo>
                  <a:pt x="78919" y="21820"/>
                </a:lnTo>
                <a:lnTo>
                  <a:pt x="79331" y="16689"/>
                </a:lnTo>
                <a:close/>
                <a:moveTo>
                  <a:pt x="89623" y="16689"/>
                </a:moveTo>
                <a:lnTo>
                  <a:pt x="89623" y="31732"/>
                </a:lnTo>
                <a:lnTo>
                  <a:pt x="87882" y="31732"/>
                </a:lnTo>
                <a:lnTo>
                  <a:pt x="87882" y="25335"/>
                </a:lnTo>
                <a:lnTo>
                  <a:pt x="87343" y="31732"/>
                </a:lnTo>
                <a:lnTo>
                  <a:pt x="85443" y="31732"/>
                </a:lnTo>
                <a:lnTo>
                  <a:pt x="84905" y="25335"/>
                </a:lnTo>
                <a:lnTo>
                  <a:pt x="84905" y="31732"/>
                </a:lnTo>
                <a:lnTo>
                  <a:pt x="83163" y="31732"/>
                </a:lnTo>
                <a:lnTo>
                  <a:pt x="83163" y="16689"/>
                </a:lnTo>
                <a:lnTo>
                  <a:pt x="85982" y="16689"/>
                </a:lnTo>
                <a:lnTo>
                  <a:pt x="86393" y="21820"/>
                </a:lnTo>
                <a:lnTo>
                  <a:pt x="86805" y="16689"/>
                </a:lnTo>
                <a:close/>
                <a:moveTo>
                  <a:pt x="97097" y="16689"/>
                </a:moveTo>
                <a:lnTo>
                  <a:pt x="97097" y="31732"/>
                </a:lnTo>
                <a:lnTo>
                  <a:pt x="95356" y="31732"/>
                </a:lnTo>
                <a:lnTo>
                  <a:pt x="95356" y="25335"/>
                </a:lnTo>
                <a:lnTo>
                  <a:pt x="94817" y="31732"/>
                </a:lnTo>
                <a:lnTo>
                  <a:pt x="92917" y="31732"/>
                </a:lnTo>
                <a:lnTo>
                  <a:pt x="92379" y="25335"/>
                </a:lnTo>
                <a:lnTo>
                  <a:pt x="92379" y="31732"/>
                </a:lnTo>
                <a:lnTo>
                  <a:pt x="90637" y="31732"/>
                </a:lnTo>
                <a:lnTo>
                  <a:pt x="90637" y="16689"/>
                </a:lnTo>
                <a:lnTo>
                  <a:pt x="93455" y="16689"/>
                </a:lnTo>
                <a:lnTo>
                  <a:pt x="93867" y="21820"/>
                </a:lnTo>
                <a:lnTo>
                  <a:pt x="94279" y="16689"/>
                </a:lnTo>
                <a:close/>
                <a:moveTo>
                  <a:pt x="104571" y="16689"/>
                </a:moveTo>
                <a:lnTo>
                  <a:pt x="104571" y="31732"/>
                </a:lnTo>
                <a:lnTo>
                  <a:pt x="102829" y="31732"/>
                </a:lnTo>
                <a:lnTo>
                  <a:pt x="102829" y="25335"/>
                </a:lnTo>
                <a:lnTo>
                  <a:pt x="102323" y="31732"/>
                </a:lnTo>
                <a:lnTo>
                  <a:pt x="100391" y="31732"/>
                </a:lnTo>
                <a:lnTo>
                  <a:pt x="99853" y="25335"/>
                </a:lnTo>
                <a:lnTo>
                  <a:pt x="99853" y="31732"/>
                </a:lnTo>
                <a:lnTo>
                  <a:pt x="98142" y="31732"/>
                </a:lnTo>
                <a:lnTo>
                  <a:pt x="98142" y="16689"/>
                </a:lnTo>
                <a:lnTo>
                  <a:pt x="100929" y="16689"/>
                </a:lnTo>
                <a:lnTo>
                  <a:pt x="101341" y="21820"/>
                </a:lnTo>
                <a:lnTo>
                  <a:pt x="101753" y="16689"/>
                </a:lnTo>
                <a:close/>
                <a:moveTo>
                  <a:pt x="112045" y="16689"/>
                </a:moveTo>
                <a:lnTo>
                  <a:pt x="112045" y="31732"/>
                </a:lnTo>
                <a:lnTo>
                  <a:pt x="110303" y="31732"/>
                </a:lnTo>
                <a:lnTo>
                  <a:pt x="110303" y="25335"/>
                </a:lnTo>
                <a:lnTo>
                  <a:pt x="109797" y="31732"/>
                </a:lnTo>
                <a:lnTo>
                  <a:pt x="107865" y="31732"/>
                </a:lnTo>
                <a:lnTo>
                  <a:pt x="107358" y="25335"/>
                </a:lnTo>
                <a:lnTo>
                  <a:pt x="107358" y="31732"/>
                </a:lnTo>
                <a:lnTo>
                  <a:pt x="105616" y="31732"/>
                </a:lnTo>
                <a:lnTo>
                  <a:pt x="105616" y="16689"/>
                </a:lnTo>
                <a:lnTo>
                  <a:pt x="108403" y="16689"/>
                </a:lnTo>
                <a:lnTo>
                  <a:pt x="108815" y="21820"/>
                </a:lnTo>
                <a:lnTo>
                  <a:pt x="109258" y="16689"/>
                </a:lnTo>
                <a:close/>
                <a:moveTo>
                  <a:pt x="119519" y="16689"/>
                </a:moveTo>
                <a:lnTo>
                  <a:pt x="119519" y="31732"/>
                </a:lnTo>
                <a:lnTo>
                  <a:pt x="117777" y="31732"/>
                </a:lnTo>
                <a:lnTo>
                  <a:pt x="117777" y="25335"/>
                </a:lnTo>
                <a:lnTo>
                  <a:pt x="117271" y="31732"/>
                </a:lnTo>
                <a:lnTo>
                  <a:pt x="115339" y="31732"/>
                </a:lnTo>
                <a:lnTo>
                  <a:pt x="114832" y="25335"/>
                </a:lnTo>
                <a:lnTo>
                  <a:pt x="114832" y="31732"/>
                </a:lnTo>
                <a:lnTo>
                  <a:pt x="113090" y="31732"/>
                </a:lnTo>
                <a:lnTo>
                  <a:pt x="113090" y="16689"/>
                </a:lnTo>
                <a:lnTo>
                  <a:pt x="115877" y="16689"/>
                </a:lnTo>
                <a:lnTo>
                  <a:pt x="116320" y="21820"/>
                </a:lnTo>
                <a:lnTo>
                  <a:pt x="116732" y="16689"/>
                </a:lnTo>
                <a:close/>
                <a:moveTo>
                  <a:pt x="126993" y="16689"/>
                </a:moveTo>
                <a:lnTo>
                  <a:pt x="126993" y="31732"/>
                </a:lnTo>
                <a:lnTo>
                  <a:pt x="125283" y="31732"/>
                </a:lnTo>
                <a:lnTo>
                  <a:pt x="125283" y="25335"/>
                </a:lnTo>
                <a:lnTo>
                  <a:pt x="124744" y="31732"/>
                </a:lnTo>
                <a:lnTo>
                  <a:pt x="122813" y="31732"/>
                </a:lnTo>
                <a:lnTo>
                  <a:pt x="122306" y="25335"/>
                </a:lnTo>
                <a:lnTo>
                  <a:pt x="122306" y="31732"/>
                </a:lnTo>
                <a:lnTo>
                  <a:pt x="120564" y="31732"/>
                </a:lnTo>
                <a:lnTo>
                  <a:pt x="120564" y="16689"/>
                </a:lnTo>
                <a:lnTo>
                  <a:pt x="123351" y="16689"/>
                </a:lnTo>
                <a:lnTo>
                  <a:pt x="123794" y="21820"/>
                </a:lnTo>
                <a:lnTo>
                  <a:pt x="124206" y="16689"/>
                </a:lnTo>
                <a:close/>
                <a:moveTo>
                  <a:pt x="134467" y="16689"/>
                </a:moveTo>
                <a:lnTo>
                  <a:pt x="134467" y="31732"/>
                </a:lnTo>
                <a:lnTo>
                  <a:pt x="132757" y="31732"/>
                </a:lnTo>
                <a:lnTo>
                  <a:pt x="132757" y="25335"/>
                </a:lnTo>
                <a:lnTo>
                  <a:pt x="132218" y="31732"/>
                </a:lnTo>
                <a:lnTo>
                  <a:pt x="130318" y="31732"/>
                </a:lnTo>
                <a:lnTo>
                  <a:pt x="129780" y="25335"/>
                </a:lnTo>
                <a:lnTo>
                  <a:pt x="129780" y="31732"/>
                </a:lnTo>
                <a:lnTo>
                  <a:pt x="128038" y="31732"/>
                </a:lnTo>
                <a:lnTo>
                  <a:pt x="128038" y="16689"/>
                </a:lnTo>
                <a:lnTo>
                  <a:pt x="130857" y="16689"/>
                </a:lnTo>
                <a:lnTo>
                  <a:pt x="131268" y="21820"/>
                </a:lnTo>
                <a:lnTo>
                  <a:pt x="131680" y="16689"/>
                </a:lnTo>
                <a:close/>
                <a:moveTo>
                  <a:pt x="141941" y="16689"/>
                </a:moveTo>
                <a:lnTo>
                  <a:pt x="141941" y="31732"/>
                </a:lnTo>
                <a:lnTo>
                  <a:pt x="140231" y="31732"/>
                </a:lnTo>
                <a:lnTo>
                  <a:pt x="140231" y="25335"/>
                </a:lnTo>
                <a:lnTo>
                  <a:pt x="139692" y="31732"/>
                </a:lnTo>
                <a:lnTo>
                  <a:pt x="137792" y="31732"/>
                </a:lnTo>
                <a:lnTo>
                  <a:pt x="137254" y="25335"/>
                </a:lnTo>
                <a:lnTo>
                  <a:pt x="137254" y="31732"/>
                </a:lnTo>
                <a:lnTo>
                  <a:pt x="135512" y="31732"/>
                </a:lnTo>
                <a:lnTo>
                  <a:pt x="135512" y="16689"/>
                </a:lnTo>
                <a:lnTo>
                  <a:pt x="138330" y="16689"/>
                </a:lnTo>
                <a:lnTo>
                  <a:pt x="138742" y="21820"/>
                </a:lnTo>
                <a:lnTo>
                  <a:pt x="139154" y="16689"/>
                </a:lnTo>
                <a:close/>
                <a:moveTo>
                  <a:pt x="149446" y="16689"/>
                </a:moveTo>
                <a:lnTo>
                  <a:pt x="149446" y="31732"/>
                </a:lnTo>
                <a:lnTo>
                  <a:pt x="147705" y="31732"/>
                </a:lnTo>
                <a:lnTo>
                  <a:pt x="147705" y="25335"/>
                </a:lnTo>
                <a:lnTo>
                  <a:pt x="147166" y="31732"/>
                </a:lnTo>
                <a:lnTo>
                  <a:pt x="145266" y="31732"/>
                </a:lnTo>
                <a:lnTo>
                  <a:pt x="144728" y="25335"/>
                </a:lnTo>
                <a:lnTo>
                  <a:pt x="144728" y="31732"/>
                </a:lnTo>
                <a:lnTo>
                  <a:pt x="142986" y="31732"/>
                </a:lnTo>
                <a:lnTo>
                  <a:pt x="142986" y="16689"/>
                </a:lnTo>
                <a:lnTo>
                  <a:pt x="145804" y="16689"/>
                </a:lnTo>
                <a:lnTo>
                  <a:pt x="146216" y="21820"/>
                </a:lnTo>
                <a:lnTo>
                  <a:pt x="146628" y="16689"/>
                </a:lnTo>
                <a:close/>
                <a:moveTo>
                  <a:pt x="156920" y="16689"/>
                </a:moveTo>
                <a:lnTo>
                  <a:pt x="156920" y="31732"/>
                </a:lnTo>
                <a:lnTo>
                  <a:pt x="155178" y="31732"/>
                </a:lnTo>
                <a:lnTo>
                  <a:pt x="155178" y="25335"/>
                </a:lnTo>
                <a:lnTo>
                  <a:pt x="154640" y="31732"/>
                </a:lnTo>
                <a:lnTo>
                  <a:pt x="152740" y="31732"/>
                </a:lnTo>
                <a:lnTo>
                  <a:pt x="152233" y="25335"/>
                </a:lnTo>
                <a:lnTo>
                  <a:pt x="152233" y="31732"/>
                </a:lnTo>
                <a:lnTo>
                  <a:pt x="150491" y="31732"/>
                </a:lnTo>
                <a:lnTo>
                  <a:pt x="150491" y="16689"/>
                </a:lnTo>
                <a:lnTo>
                  <a:pt x="153278" y="16689"/>
                </a:lnTo>
                <a:lnTo>
                  <a:pt x="153690" y="21820"/>
                </a:lnTo>
                <a:lnTo>
                  <a:pt x="154133" y="16689"/>
                </a:lnTo>
                <a:close/>
                <a:moveTo>
                  <a:pt x="164394" y="16689"/>
                </a:moveTo>
                <a:lnTo>
                  <a:pt x="164394" y="31732"/>
                </a:lnTo>
                <a:lnTo>
                  <a:pt x="162652" y="31732"/>
                </a:lnTo>
                <a:lnTo>
                  <a:pt x="162652" y="25335"/>
                </a:lnTo>
                <a:lnTo>
                  <a:pt x="162146" y="31732"/>
                </a:lnTo>
                <a:lnTo>
                  <a:pt x="160214" y="31732"/>
                </a:lnTo>
                <a:lnTo>
                  <a:pt x="159707" y="25335"/>
                </a:lnTo>
                <a:lnTo>
                  <a:pt x="159707" y="31732"/>
                </a:lnTo>
                <a:lnTo>
                  <a:pt x="157965" y="31732"/>
                </a:lnTo>
                <a:lnTo>
                  <a:pt x="157965" y="16689"/>
                </a:lnTo>
                <a:lnTo>
                  <a:pt x="160752" y="16689"/>
                </a:lnTo>
                <a:lnTo>
                  <a:pt x="161164" y="21820"/>
                </a:lnTo>
                <a:lnTo>
                  <a:pt x="161607" y="16689"/>
                </a:lnTo>
                <a:close/>
                <a:moveTo>
                  <a:pt x="171868" y="16689"/>
                </a:moveTo>
                <a:lnTo>
                  <a:pt x="171868" y="31732"/>
                </a:lnTo>
                <a:lnTo>
                  <a:pt x="170126" y="31732"/>
                </a:lnTo>
                <a:lnTo>
                  <a:pt x="170126" y="25335"/>
                </a:lnTo>
                <a:lnTo>
                  <a:pt x="169620" y="31732"/>
                </a:lnTo>
                <a:lnTo>
                  <a:pt x="167688" y="31732"/>
                </a:lnTo>
                <a:lnTo>
                  <a:pt x="167181" y="25335"/>
                </a:lnTo>
                <a:lnTo>
                  <a:pt x="167181" y="31732"/>
                </a:lnTo>
                <a:lnTo>
                  <a:pt x="165439" y="31732"/>
                </a:lnTo>
                <a:lnTo>
                  <a:pt x="165439" y="16689"/>
                </a:lnTo>
                <a:lnTo>
                  <a:pt x="168226" y="16689"/>
                </a:lnTo>
                <a:lnTo>
                  <a:pt x="168638" y="21820"/>
                </a:lnTo>
                <a:lnTo>
                  <a:pt x="169081" y="16689"/>
                </a:lnTo>
                <a:close/>
                <a:moveTo>
                  <a:pt x="179342" y="16689"/>
                </a:moveTo>
                <a:lnTo>
                  <a:pt x="179342" y="31732"/>
                </a:lnTo>
                <a:lnTo>
                  <a:pt x="177600" y="31732"/>
                </a:lnTo>
                <a:lnTo>
                  <a:pt x="177600" y="25335"/>
                </a:lnTo>
                <a:lnTo>
                  <a:pt x="177093" y="31732"/>
                </a:lnTo>
                <a:lnTo>
                  <a:pt x="175193" y="31732"/>
                </a:lnTo>
                <a:lnTo>
                  <a:pt x="174655" y="25335"/>
                </a:lnTo>
                <a:lnTo>
                  <a:pt x="174655" y="31732"/>
                </a:lnTo>
                <a:lnTo>
                  <a:pt x="172913" y="31732"/>
                </a:lnTo>
                <a:lnTo>
                  <a:pt x="172913" y="16689"/>
                </a:lnTo>
                <a:lnTo>
                  <a:pt x="175732" y="16689"/>
                </a:lnTo>
                <a:lnTo>
                  <a:pt x="176143" y="21820"/>
                </a:lnTo>
                <a:lnTo>
                  <a:pt x="176555" y="16689"/>
                </a:lnTo>
                <a:close/>
                <a:moveTo>
                  <a:pt x="186816" y="16689"/>
                </a:moveTo>
                <a:lnTo>
                  <a:pt x="186816" y="31732"/>
                </a:lnTo>
                <a:lnTo>
                  <a:pt x="185106" y="31732"/>
                </a:lnTo>
                <a:lnTo>
                  <a:pt x="185106" y="25335"/>
                </a:lnTo>
                <a:lnTo>
                  <a:pt x="184567" y="31732"/>
                </a:lnTo>
                <a:lnTo>
                  <a:pt x="182667" y="31732"/>
                </a:lnTo>
                <a:lnTo>
                  <a:pt x="182129" y="25335"/>
                </a:lnTo>
                <a:lnTo>
                  <a:pt x="182129" y="31732"/>
                </a:lnTo>
                <a:lnTo>
                  <a:pt x="180387" y="31732"/>
                </a:lnTo>
                <a:lnTo>
                  <a:pt x="180387" y="16689"/>
                </a:lnTo>
                <a:lnTo>
                  <a:pt x="183206" y="16689"/>
                </a:lnTo>
                <a:lnTo>
                  <a:pt x="183617" y="21820"/>
                </a:lnTo>
                <a:lnTo>
                  <a:pt x="184029" y="16689"/>
                </a:lnTo>
                <a:close/>
                <a:moveTo>
                  <a:pt x="194321" y="16689"/>
                </a:moveTo>
                <a:lnTo>
                  <a:pt x="194321" y="31732"/>
                </a:lnTo>
                <a:lnTo>
                  <a:pt x="192580" y="31732"/>
                </a:lnTo>
                <a:lnTo>
                  <a:pt x="192580" y="25335"/>
                </a:lnTo>
                <a:lnTo>
                  <a:pt x="192041" y="31732"/>
                </a:lnTo>
                <a:lnTo>
                  <a:pt x="190141" y="31732"/>
                </a:lnTo>
                <a:lnTo>
                  <a:pt x="189603" y="25335"/>
                </a:lnTo>
                <a:lnTo>
                  <a:pt x="189603" y="31732"/>
                </a:lnTo>
                <a:lnTo>
                  <a:pt x="187861" y="31732"/>
                </a:lnTo>
                <a:lnTo>
                  <a:pt x="187861" y="16689"/>
                </a:lnTo>
                <a:lnTo>
                  <a:pt x="190679" y="16689"/>
                </a:lnTo>
                <a:lnTo>
                  <a:pt x="191091" y="21820"/>
                </a:lnTo>
                <a:lnTo>
                  <a:pt x="191503" y="16689"/>
                </a:lnTo>
                <a:close/>
                <a:moveTo>
                  <a:pt x="201795" y="16689"/>
                </a:moveTo>
                <a:lnTo>
                  <a:pt x="201795" y="31732"/>
                </a:lnTo>
                <a:lnTo>
                  <a:pt x="200054" y="31732"/>
                </a:lnTo>
                <a:lnTo>
                  <a:pt x="200054" y="25335"/>
                </a:lnTo>
                <a:lnTo>
                  <a:pt x="199515" y="31732"/>
                </a:lnTo>
                <a:lnTo>
                  <a:pt x="197615" y="31732"/>
                </a:lnTo>
                <a:lnTo>
                  <a:pt x="197077" y="25335"/>
                </a:lnTo>
                <a:lnTo>
                  <a:pt x="197077" y="31732"/>
                </a:lnTo>
                <a:lnTo>
                  <a:pt x="195366" y="31732"/>
                </a:lnTo>
                <a:lnTo>
                  <a:pt x="195366" y="16689"/>
                </a:lnTo>
                <a:lnTo>
                  <a:pt x="198153" y="16689"/>
                </a:lnTo>
                <a:lnTo>
                  <a:pt x="198565" y="21820"/>
                </a:lnTo>
                <a:lnTo>
                  <a:pt x="198977" y="16689"/>
                </a:lnTo>
                <a:close/>
                <a:moveTo>
                  <a:pt x="209269" y="16689"/>
                </a:moveTo>
                <a:lnTo>
                  <a:pt x="209269" y="31732"/>
                </a:lnTo>
                <a:lnTo>
                  <a:pt x="207527" y="31732"/>
                </a:lnTo>
                <a:lnTo>
                  <a:pt x="207527" y="25335"/>
                </a:lnTo>
                <a:lnTo>
                  <a:pt x="207021" y="31732"/>
                </a:lnTo>
                <a:lnTo>
                  <a:pt x="205089" y="31732"/>
                </a:lnTo>
                <a:lnTo>
                  <a:pt x="204582" y="25335"/>
                </a:lnTo>
                <a:lnTo>
                  <a:pt x="204582" y="31732"/>
                </a:lnTo>
                <a:lnTo>
                  <a:pt x="202840" y="31732"/>
                </a:lnTo>
                <a:lnTo>
                  <a:pt x="202840" y="16689"/>
                </a:lnTo>
                <a:lnTo>
                  <a:pt x="205627" y="16689"/>
                </a:lnTo>
                <a:lnTo>
                  <a:pt x="206039" y="21820"/>
                </a:lnTo>
                <a:lnTo>
                  <a:pt x="206451" y="16689"/>
                </a:lnTo>
                <a:close/>
                <a:moveTo>
                  <a:pt x="216743" y="16689"/>
                </a:moveTo>
                <a:lnTo>
                  <a:pt x="216743" y="31732"/>
                </a:lnTo>
                <a:lnTo>
                  <a:pt x="215001" y="31732"/>
                </a:lnTo>
                <a:lnTo>
                  <a:pt x="215001" y="25335"/>
                </a:lnTo>
                <a:lnTo>
                  <a:pt x="214495" y="31732"/>
                </a:lnTo>
                <a:lnTo>
                  <a:pt x="212563" y="31732"/>
                </a:lnTo>
                <a:lnTo>
                  <a:pt x="212056" y="25335"/>
                </a:lnTo>
                <a:lnTo>
                  <a:pt x="212056" y="31732"/>
                </a:lnTo>
                <a:lnTo>
                  <a:pt x="210314" y="31732"/>
                </a:lnTo>
                <a:lnTo>
                  <a:pt x="210314" y="16689"/>
                </a:lnTo>
                <a:lnTo>
                  <a:pt x="213101" y="16689"/>
                </a:lnTo>
                <a:lnTo>
                  <a:pt x="213513" y="21820"/>
                </a:lnTo>
                <a:lnTo>
                  <a:pt x="213956" y="16689"/>
                </a:lnTo>
                <a:close/>
                <a:moveTo>
                  <a:pt x="224217" y="16689"/>
                </a:moveTo>
                <a:lnTo>
                  <a:pt x="224217" y="31732"/>
                </a:lnTo>
                <a:lnTo>
                  <a:pt x="222475" y="31732"/>
                </a:lnTo>
                <a:lnTo>
                  <a:pt x="222475" y="25335"/>
                </a:lnTo>
                <a:lnTo>
                  <a:pt x="221969" y="31732"/>
                </a:lnTo>
                <a:lnTo>
                  <a:pt x="220037" y="31732"/>
                </a:lnTo>
                <a:lnTo>
                  <a:pt x="219530" y="25335"/>
                </a:lnTo>
                <a:lnTo>
                  <a:pt x="219530" y="31732"/>
                </a:lnTo>
                <a:lnTo>
                  <a:pt x="217788" y="31732"/>
                </a:lnTo>
                <a:lnTo>
                  <a:pt x="217788" y="16689"/>
                </a:lnTo>
                <a:lnTo>
                  <a:pt x="220575" y="16689"/>
                </a:lnTo>
                <a:lnTo>
                  <a:pt x="221018" y="21820"/>
                </a:lnTo>
                <a:lnTo>
                  <a:pt x="221430" y="16689"/>
                </a:lnTo>
                <a:close/>
                <a:moveTo>
                  <a:pt x="231691" y="16689"/>
                </a:moveTo>
                <a:lnTo>
                  <a:pt x="231691" y="31732"/>
                </a:lnTo>
                <a:lnTo>
                  <a:pt x="229981" y="31732"/>
                </a:lnTo>
                <a:lnTo>
                  <a:pt x="229981" y="25335"/>
                </a:lnTo>
                <a:lnTo>
                  <a:pt x="229442" y="31732"/>
                </a:lnTo>
                <a:lnTo>
                  <a:pt x="227542" y="31732"/>
                </a:lnTo>
                <a:lnTo>
                  <a:pt x="227004" y="25335"/>
                </a:lnTo>
                <a:lnTo>
                  <a:pt x="227004" y="31732"/>
                </a:lnTo>
                <a:lnTo>
                  <a:pt x="225262" y="31732"/>
                </a:lnTo>
                <a:lnTo>
                  <a:pt x="225262" y="16689"/>
                </a:lnTo>
                <a:lnTo>
                  <a:pt x="228049" y="16689"/>
                </a:lnTo>
                <a:lnTo>
                  <a:pt x="228492" y="21820"/>
                </a:lnTo>
                <a:lnTo>
                  <a:pt x="228904" y="16689"/>
                </a:lnTo>
                <a:close/>
                <a:moveTo>
                  <a:pt x="239165" y="16689"/>
                </a:moveTo>
                <a:lnTo>
                  <a:pt x="239165" y="31732"/>
                </a:lnTo>
                <a:lnTo>
                  <a:pt x="237455" y="31732"/>
                </a:lnTo>
                <a:lnTo>
                  <a:pt x="237455" y="25335"/>
                </a:lnTo>
                <a:lnTo>
                  <a:pt x="236916" y="31732"/>
                </a:lnTo>
                <a:lnTo>
                  <a:pt x="235016" y="31732"/>
                </a:lnTo>
                <a:lnTo>
                  <a:pt x="234478" y="25335"/>
                </a:lnTo>
                <a:lnTo>
                  <a:pt x="234478" y="31732"/>
                </a:lnTo>
                <a:lnTo>
                  <a:pt x="232736" y="31732"/>
                </a:lnTo>
                <a:lnTo>
                  <a:pt x="232736" y="16689"/>
                </a:lnTo>
                <a:lnTo>
                  <a:pt x="235555" y="16689"/>
                </a:lnTo>
                <a:lnTo>
                  <a:pt x="235966" y="21820"/>
                </a:lnTo>
                <a:lnTo>
                  <a:pt x="236378" y="16689"/>
                </a:lnTo>
                <a:close/>
                <a:moveTo>
                  <a:pt x="246670" y="16689"/>
                </a:moveTo>
                <a:lnTo>
                  <a:pt x="246670" y="31732"/>
                </a:lnTo>
                <a:lnTo>
                  <a:pt x="244929" y="31732"/>
                </a:lnTo>
                <a:lnTo>
                  <a:pt x="244929" y="25335"/>
                </a:lnTo>
                <a:lnTo>
                  <a:pt x="244390" y="31732"/>
                </a:lnTo>
                <a:lnTo>
                  <a:pt x="242490" y="31732"/>
                </a:lnTo>
                <a:lnTo>
                  <a:pt x="241952" y="25335"/>
                </a:lnTo>
                <a:lnTo>
                  <a:pt x="241952" y="31732"/>
                </a:lnTo>
                <a:lnTo>
                  <a:pt x="240242" y="31732"/>
                </a:lnTo>
                <a:lnTo>
                  <a:pt x="240242" y="16689"/>
                </a:lnTo>
                <a:lnTo>
                  <a:pt x="243028" y="16689"/>
                </a:lnTo>
                <a:lnTo>
                  <a:pt x="243440" y="21820"/>
                </a:lnTo>
                <a:lnTo>
                  <a:pt x="243852" y="16689"/>
                </a:lnTo>
                <a:close/>
                <a:moveTo>
                  <a:pt x="254144" y="16689"/>
                </a:moveTo>
                <a:lnTo>
                  <a:pt x="254144" y="31732"/>
                </a:lnTo>
                <a:lnTo>
                  <a:pt x="252402" y="31732"/>
                </a:lnTo>
                <a:lnTo>
                  <a:pt x="252402" y="25335"/>
                </a:lnTo>
                <a:lnTo>
                  <a:pt x="251864" y="31732"/>
                </a:lnTo>
                <a:lnTo>
                  <a:pt x="249964" y="31732"/>
                </a:lnTo>
                <a:lnTo>
                  <a:pt x="249426" y="25335"/>
                </a:lnTo>
                <a:lnTo>
                  <a:pt x="249426" y="31732"/>
                </a:lnTo>
                <a:lnTo>
                  <a:pt x="247715" y="31732"/>
                </a:lnTo>
                <a:lnTo>
                  <a:pt x="247715" y="16689"/>
                </a:lnTo>
                <a:lnTo>
                  <a:pt x="250502" y="16689"/>
                </a:lnTo>
                <a:lnTo>
                  <a:pt x="250914" y="21820"/>
                </a:lnTo>
                <a:lnTo>
                  <a:pt x="251326" y="16689"/>
                </a:lnTo>
                <a:close/>
                <a:moveTo>
                  <a:pt x="261618" y="16689"/>
                </a:moveTo>
                <a:lnTo>
                  <a:pt x="261618" y="31732"/>
                </a:lnTo>
                <a:lnTo>
                  <a:pt x="259876" y="31732"/>
                </a:lnTo>
                <a:lnTo>
                  <a:pt x="259876" y="25335"/>
                </a:lnTo>
                <a:lnTo>
                  <a:pt x="259338" y="31732"/>
                </a:lnTo>
                <a:lnTo>
                  <a:pt x="257438" y="31732"/>
                </a:lnTo>
                <a:lnTo>
                  <a:pt x="256899" y="25335"/>
                </a:lnTo>
                <a:lnTo>
                  <a:pt x="256899" y="31732"/>
                </a:lnTo>
                <a:lnTo>
                  <a:pt x="255189" y="31732"/>
                </a:lnTo>
                <a:lnTo>
                  <a:pt x="255189" y="16689"/>
                </a:lnTo>
                <a:lnTo>
                  <a:pt x="257976" y="16689"/>
                </a:lnTo>
                <a:lnTo>
                  <a:pt x="258388" y="21820"/>
                </a:lnTo>
                <a:lnTo>
                  <a:pt x="258831" y="16689"/>
                </a:lnTo>
                <a:close/>
                <a:moveTo>
                  <a:pt x="269092" y="16689"/>
                </a:moveTo>
                <a:lnTo>
                  <a:pt x="269092" y="31732"/>
                </a:lnTo>
                <a:lnTo>
                  <a:pt x="267350" y="31732"/>
                </a:lnTo>
                <a:lnTo>
                  <a:pt x="267350" y="25335"/>
                </a:lnTo>
                <a:lnTo>
                  <a:pt x="266844" y="31732"/>
                </a:lnTo>
                <a:lnTo>
                  <a:pt x="264912" y="31732"/>
                </a:lnTo>
                <a:lnTo>
                  <a:pt x="264405" y="25335"/>
                </a:lnTo>
                <a:lnTo>
                  <a:pt x="264405" y="31732"/>
                </a:lnTo>
                <a:lnTo>
                  <a:pt x="262663" y="31732"/>
                </a:lnTo>
                <a:lnTo>
                  <a:pt x="262663" y="16689"/>
                </a:lnTo>
                <a:lnTo>
                  <a:pt x="265450" y="16689"/>
                </a:lnTo>
                <a:lnTo>
                  <a:pt x="265862" y="21820"/>
                </a:lnTo>
                <a:lnTo>
                  <a:pt x="266305" y="16689"/>
                </a:lnTo>
                <a:close/>
                <a:moveTo>
                  <a:pt x="276566" y="16689"/>
                </a:moveTo>
                <a:lnTo>
                  <a:pt x="276566" y="31732"/>
                </a:lnTo>
                <a:lnTo>
                  <a:pt x="274824" y="31732"/>
                </a:lnTo>
                <a:lnTo>
                  <a:pt x="274824" y="25335"/>
                </a:lnTo>
                <a:lnTo>
                  <a:pt x="274317" y="31732"/>
                </a:lnTo>
                <a:lnTo>
                  <a:pt x="272386" y="31732"/>
                </a:lnTo>
                <a:lnTo>
                  <a:pt x="271879" y="25335"/>
                </a:lnTo>
                <a:lnTo>
                  <a:pt x="271879" y="31732"/>
                </a:lnTo>
                <a:lnTo>
                  <a:pt x="270137" y="31732"/>
                </a:lnTo>
                <a:lnTo>
                  <a:pt x="270137" y="16689"/>
                </a:lnTo>
                <a:lnTo>
                  <a:pt x="272924" y="16689"/>
                </a:lnTo>
                <a:lnTo>
                  <a:pt x="273367" y="21820"/>
                </a:lnTo>
                <a:lnTo>
                  <a:pt x="273779" y="16689"/>
                </a:lnTo>
                <a:close/>
                <a:moveTo>
                  <a:pt x="284040" y="16689"/>
                </a:moveTo>
                <a:lnTo>
                  <a:pt x="284040" y="31732"/>
                </a:lnTo>
                <a:lnTo>
                  <a:pt x="282298" y="31732"/>
                </a:lnTo>
                <a:lnTo>
                  <a:pt x="282298" y="25335"/>
                </a:lnTo>
                <a:lnTo>
                  <a:pt x="281791" y="31732"/>
                </a:lnTo>
                <a:lnTo>
                  <a:pt x="279860" y="31732"/>
                </a:lnTo>
                <a:lnTo>
                  <a:pt x="279353" y="25335"/>
                </a:lnTo>
                <a:lnTo>
                  <a:pt x="279353" y="31732"/>
                </a:lnTo>
                <a:lnTo>
                  <a:pt x="277611" y="31732"/>
                </a:lnTo>
                <a:lnTo>
                  <a:pt x="277611" y="16689"/>
                </a:lnTo>
                <a:lnTo>
                  <a:pt x="280430" y="16689"/>
                </a:lnTo>
                <a:lnTo>
                  <a:pt x="280841" y="21820"/>
                </a:lnTo>
                <a:lnTo>
                  <a:pt x="281253" y="16689"/>
                </a:lnTo>
                <a:close/>
                <a:moveTo>
                  <a:pt x="7347" y="32587"/>
                </a:moveTo>
                <a:lnTo>
                  <a:pt x="7347" y="47598"/>
                </a:lnTo>
                <a:lnTo>
                  <a:pt x="5605" y="47598"/>
                </a:lnTo>
                <a:lnTo>
                  <a:pt x="5605" y="41201"/>
                </a:lnTo>
                <a:lnTo>
                  <a:pt x="5099" y="47598"/>
                </a:lnTo>
                <a:lnTo>
                  <a:pt x="3167" y="47598"/>
                </a:lnTo>
                <a:lnTo>
                  <a:pt x="2629" y="41201"/>
                </a:lnTo>
                <a:lnTo>
                  <a:pt x="2629" y="47598"/>
                </a:lnTo>
                <a:lnTo>
                  <a:pt x="918" y="47598"/>
                </a:lnTo>
                <a:lnTo>
                  <a:pt x="918" y="32587"/>
                </a:lnTo>
                <a:lnTo>
                  <a:pt x="3705" y="32587"/>
                </a:lnTo>
                <a:lnTo>
                  <a:pt x="4117" y="37686"/>
                </a:lnTo>
                <a:lnTo>
                  <a:pt x="4529" y="32587"/>
                </a:lnTo>
                <a:close/>
                <a:moveTo>
                  <a:pt x="14821" y="32587"/>
                </a:moveTo>
                <a:lnTo>
                  <a:pt x="14821" y="47598"/>
                </a:lnTo>
                <a:lnTo>
                  <a:pt x="13079" y="47598"/>
                </a:lnTo>
                <a:lnTo>
                  <a:pt x="13079" y="41201"/>
                </a:lnTo>
                <a:lnTo>
                  <a:pt x="12573" y="47598"/>
                </a:lnTo>
                <a:lnTo>
                  <a:pt x="10641" y="47598"/>
                </a:lnTo>
                <a:lnTo>
                  <a:pt x="10134" y="41201"/>
                </a:lnTo>
                <a:lnTo>
                  <a:pt x="10134" y="47598"/>
                </a:lnTo>
                <a:lnTo>
                  <a:pt x="8392" y="47598"/>
                </a:lnTo>
                <a:lnTo>
                  <a:pt x="8392" y="32587"/>
                </a:lnTo>
                <a:lnTo>
                  <a:pt x="11179" y="32587"/>
                </a:lnTo>
                <a:lnTo>
                  <a:pt x="11591" y="37686"/>
                </a:lnTo>
                <a:lnTo>
                  <a:pt x="12034" y="32587"/>
                </a:lnTo>
                <a:close/>
                <a:moveTo>
                  <a:pt x="22295" y="32587"/>
                </a:moveTo>
                <a:lnTo>
                  <a:pt x="22295" y="47598"/>
                </a:lnTo>
                <a:lnTo>
                  <a:pt x="20553" y="47598"/>
                </a:lnTo>
                <a:lnTo>
                  <a:pt x="20553" y="41201"/>
                </a:lnTo>
                <a:lnTo>
                  <a:pt x="20047" y="47598"/>
                </a:lnTo>
                <a:lnTo>
                  <a:pt x="18115" y="47598"/>
                </a:lnTo>
                <a:lnTo>
                  <a:pt x="17608" y="41201"/>
                </a:lnTo>
                <a:lnTo>
                  <a:pt x="17608" y="47598"/>
                </a:lnTo>
                <a:lnTo>
                  <a:pt x="15866" y="47598"/>
                </a:lnTo>
                <a:lnTo>
                  <a:pt x="15866" y="32587"/>
                </a:lnTo>
                <a:lnTo>
                  <a:pt x="18653" y="32587"/>
                </a:lnTo>
                <a:lnTo>
                  <a:pt x="19096" y="37686"/>
                </a:lnTo>
                <a:lnTo>
                  <a:pt x="19508" y="32587"/>
                </a:lnTo>
                <a:close/>
                <a:moveTo>
                  <a:pt x="29769" y="32587"/>
                </a:moveTo>
                <a:lnTo>
                  <a:pt x="29769" y="47598"/>
                </a:lnTo>
                <a:lnTo>
                  <a:pt x="28059" y="47598"/>
                </a:lnTo>
                <a:lnTo>
                  <a:pt x="28059" y="41201"/>
                </a:lnTo>
                <a:lnTo>
                  <a:pt x="27520" y="47598"/>
                </a:lnTo>
                <a:lnTo>
                  <a:pt x="25589" y="47598"/>
                </a:lnTo>
                <a:lnTo>
                  <a:pt x="25082" y="41201"/>
                </a:lnTo>
                <a:lnTo>
                  <a:pt x="25082" y="47598"/>
                </a:lnTo>
                <a:lnTo>
                  <a:pt x="23340" y="47598"/>
                </a:lnTo>
                <a:lnTo>
                  <a:pt x="23340" y="32587"/>
                </a:lnTo>
                <a:lnTo>
                  <a:pt x="26159" y="32587"/>
                </a:lnTo>
                <a:lnTo>
                  <a:pt x="26570" y="37686"/>
                </a:lnTo>
                <a:lnTo>
                  <a:pt x="26982" y="32587"/>
                </a:lnTo>
                <a:close/>
                <a:moveTo>
                  <a:pt x="37243" y="32587"/>
                </a:moveTo>
                <a:lnTo>
                  <a:pt x="37243" y="47598"/>
                </a:lnTo>
                <a:lnTo>
                  <a:pt x="35533" y="47598"/>
                </a:lnTo>
                <a:lnTo>
                  <a:pt x="35533" y="41201"/>
                </a:lnTo>
                <a:lnTo>
                  <a:pt x="34994" y="47598"/>
                </a:lnTo>
                <a:lnTo>
                  <a:pt x="33094" y="47598"/>
                </a:lnTo>
                <a:lnTo>
                  <a:pt x="32556" y="41201"/>
                </a:lnTo>
                <a:lnTo>
                  <a:pt x="32556" y="47598"/>
                </a:lnTo>
                <a:lnTo>
                  <a:pt x="30814" y="47598"/>
                </a:lnTo>
                <a:lnTo>
                  <a:pt x="30814" y="32587"/>
                </a:lnTo>
                <a:lnTo>
                  <a:pt x="33633" y="32587"/>
                </a:lnTo>
                <a:lnTo>
                  <a:pt x="34044" y="37686"/>
                </a:lnTo>
                <a:lnTo>
                  <a:pt x="34456" y="32587"/>
                </a:lnTo>
                <a:close/>
                <a:moveTo>
                  <a:pt x="44748" y="32587"/>
                </a:moveTo>
                <a:lnTo>
                  <a:pt x="44748" y="47598"/>
                </a:lnTo>
                <a:lnTo>
                  <a:pt x="43007" y="47598"/>
                </a:lnTo>
                <a:lnTo>
                  <a:pt x="43007" y="41201"/>
                </a:lnTo>
                <a:lnTo>
                  <a:pt x="42468" y="47598"/>
                </a:lnTo>
                <a:lnTo>
                  <a:pt x="40568" y="47598"/>
                </a:lnTo>
                <a:lnTo>
                  <a:pt x="40030" y="41201"/>
                </a:lnTo>
                <a:lnTo>
                  <a:pt x="40030" y="47598"/>
                </a:lnTo>
                <a:lnTo>
                  <a:pt x="38320" y="47598"/>
                </a:lnTo>
                <a:lnTo>
                  <a:pt x="38320" y="32587"/>
                </a:lnTo>
                <a:lnTo>
                  <a:pt x="41106" y="32587"/>
                </a:lnTo>
                <a:lnTo>
                  <a:pt x="41518" y="37686"/>
                </a:lnTo>
                <a:lnTo>
                  <a:pt x="41930" y="32587"/>
                </a:lnTo>
                <a:close/>
                <a:moveTo>
                  <a:pt x="52222" y="32587"/>
                </a:moveTo>
                <a:lnTo>
                  <a:pt x="52222" y="47598"/>
                </a:lnTo>
                <a:lnTo>
                  <a:pt x="50480" y="47598"/>
                </a:lnTo>
                <a:lnTo>
                  <a:pt x="50480" y="41201"/>
                </a:lnTo>
                <a:lnTo>
                  <a:pt x="49942" y="47598"/>
                </a:lnTo>
                <a:lnTo>
                  <a:pt x="48042" y="47598"/>
                </a:lnTo>
                <a:lnTo>
                  <a:pt x="47504" y="41201"/>
                </a:lnTo>
                <a:lnTo>
                  <a:pt x="47504" y="47598"/>
                </a:lnTo>
                <a:lnTo>
                  <a:pt x="45793" y="47598"/>
                </a:lnTo>
                <a:lnTo>
                  <a:pt x="45793" y="32587"/>
                </a:lnTo>
                <a:lnTo>
                  <a:pt x="48580" y="32587"/>
                </a:lnTo>
                <a:lnTo>
                  <a:pt x="48992" y="37686"/>
                </a:lnTo>
                <a:lnTo>
                  <a:pt x="49404" y="32587"/>
                </a:lnTo>
                <a:close/>
                <a:moveTo>
                  <a:pt x="59696" y="32587"/>
                </a:moveTo>
                <a:lnTo>
                  <a:pt x="59696" y="47598"/>
                </a:lnTo>
                <a:lnTo>
                  <a:pt x="57954" y="47598"/>
                </a:lnTo>
                <a:lnTo>
                  <a:pt x="57954" y="41201"/>
                </a:lnTo>
                <a:lnTo>
                  <a:pt x="57448" y="47598"/>
                </a:lnTo>
                <a:lnTo>
                  <a:pt x="55516" y="47598"/>
                </a:lnTo>
                <a:lnTo>
                  <a:pt x="54978" y="41201"/>
                </a:lnTo>
                <a:lnTo>
                  <a:pt x="54978" y="47598"/>
                </a:lnTo>
                <a:lnTo>
                  <a:pt x="53267" y="47598"/>
                </a:lnTo>
                <a:lnTo>
                  <a:pt x="53267" y="32587"/>
                </a:lnTo>
                <a:lnTo>
                  <a:pt x="56054" y="32587"/>
                </a:lnTo>
                <a:lnTo>
                  <a:pt x="56466" y="37686"/>
                </a:lnTo>
                <a:lnTo>
                  <a:pt x="56878" y="32587"/>
                </a:lnTo>
                <a:close/>
                <a:moveTo>
                  <a:pt x="67170" y="32587"/>
                </a:moveTo>
                <a:lnTo>
                  <a:pt x="67170" y="47598"/>
                </a:lnTo>
                <a:lnTo>
                  <a:pt x="65428" y="47598"/>
                </a:lnTo>
                <a:lnTo>
                  <a:pt x="65428" y="41201"/>
                </a:lnTo>
                <a:lnTo>
                  <a:pt x="64922" y="47598"/>
                </a:lnTo>
                <a:lnTo>
                  <a:pt x="62990" y="47598"/>
                </a:lnTo>
                <a:lnTo>
                  <a:pt x="62483" y="41201"/>
                </a:lnTo>
                <a:lnTo>
                  <a:pt x="62483" y="47598"/>
                </a:lnTo>
                <a:lnTo>
                  <a:pt x="60741" y="47598"/>
                </a:lnTo>
                <a:lnTo>
                  <a:pt x="60741" y="32587"/>
                </a:lnTo>
                <a:lnTo>
                  <a:pt x="63528" y="32587"/>
                </a:lnTo>
                <a:lnTo>
                  <a:pt x="63940" y="37686"/>
                </a:lnTo>
                <a:lnTo>
                  <a:pt x="64383" y="32587"/>
                </a:lnTo>
                <a:close/>
                <a:moveTo>
                  <a:pt x="74644" y="32587"/>
                </a:moveTo>
                <a:lnTo>
                  <a:pt x="74644" y="47598"/>
                </a:lnTo>
                <a:lnTo>
                  <a:pt x="72902" y="47598"/>
                </a:lnTo>
                <a:lnTo>
                  <a:pt x="72902" y="41201"/>
                </a:lnTo>
                <a:lnTo>
                  <a:pt x="72395" y="47598"/>
                </a:lnTo>
                <a:lnTo>
                  <a:pt x="70464" y="47598"/>
                </a:lnTo>
                <a:lnTo>
                  <a:pt x="69957" y="41201"/>
                </a:lnTo>
                <a:lnTo>
                  <a:pt x="69957" y="47598"/>
                </a:lnTo>
                <a:lnTo>
                  <a:pt x="68215" y="47598"/>
                </a:lnTo>
                <a:lnTo>
                  <a:pt x="68215" y="32587"/>
                </a:lnTo>
                <a:lnTo>
                  <a:pt x="71002" y="32587"/>
                </a:lnTo>
                <a:lnTo>
                  <a:pt x="71445" y="37686"/>
                </a:lnTo>
                <a:lnTo>
                  <a:pt x="71857" y="32587"/>
                </a:lnTo>
                <a:close/>
                <a:moveTo>
                  <a:pt x="82118" y="32587"/>
                </a:moveTo>
                <a:lnTo>
                  <a:pt x="82118" y="47598"/>
                </a:lnTo>
                <a:lnTo>
                  <a:pt x="80376" y="47598"/>
                </a:lnTo>
                <a:lnTo>
                  <a:pt x="80376" y="41201"/>
                </a:lnTo>
                <a:lnTo>
                  <a:pt x="79869" y="47598"/>
                </a:lnTo>
                <a:lnTo>
                  <a:pt x="77969" y="47598"/>
                </a:lnTo>
                <a:lnTo>
                  <a:pt x="77431" y="41201"/>
                </a:lnTo>
                <a:lnTo>
                  <a:pt x="77431" y="47598"/>
                </a:lnTo>
                <a:lnTo>
                  <a:pt x="75689" y="47598"/>
                </a:lnTo>
                <a:lnTo>
                  <a:pt x="75689" y="32587"/>
                </a:lnTo>
                <a:lnTo>
                  <a:pt x="78508" y="32587"/>
                </a:lnTo>
                <a:lnTo>
                  <a:pt x="78919" y="37686"/>
                </a:lnTo>
                <a:lnTo>
                  <a:pt x="79331" y="32587"/>
                </a:lnTo>
                <a:close/>
                <a:moveTo>
                  <a:pt x="89623" y="32587"/>
                </a:moveTo>
                <a:lnTo>
                  <a:pt x="89623" y="47598"/>
                </a:lnTo>
                <a:lnTo>
                  <a:pt x="87882" y="47598"/>
                </a:lnTo>
                <a:lnTo>
                  <a:pt x="87882" y="41201"/>
                </a:lnTo>
                <a:lnTo>
                  <a:pt x="87343" y="47598"/>
                </a:lnTo>
                <a:lnTo>
                  <a:pt x="85443" y="47598"/>
                </a:lnTo>
                <a:lnTo>
                  <a:pt x="84905" y="41201"/>
                </a:lnTo>
                <a:lnTo>
                  <a:pt x="84905" y="47598"/>
                </a:lnTo>
                <a:lnTo>
                  <a:pt x="83163" y="47598"/>
                </a:lnTo>
                <a:lnTo>
                  <a:pt x="83163" y="32587"/>
                </a:lnTo>
                <a:lnTo>
                  <a:pt x="85982" y="32587"/>
                </a:lnTo>
                <a:lnTo>
                  <a:pt x="86393" y="37686"/>
                </a:lnTo>
                <a:lnTo>
                  <a:pt x="86805" y="32587"/>
                </a:lnTo>
                <a:close/>
                <a:moveTo>
                  <a:pt x="97097" y="32587"/>
                </a:moveTo>
                <a:lnTo>
                  <a:pt x="97097" y="47598"/>
                </a:lnTo>
                <a:lnTo>
                  <a:pt x="95356" y="47598"/>
                </a:lnTo>
                <a:lnTo>
                  <a:pt x="95356" y="41201"/>
                </a:lnTo>
                <a:lnTo>
                  <a:pt x="94817" y="47598"/>
                </a:lnTo>
                <a:lnTo>
                  <a:pt x="92917" y="47598"/>
                </a:lnTo>
                <a:lnTo>
                  <a:pt x="92379" y="41201"/>
                </a:lnTo>
                <a:lnTo>
                  <a:pt x="92379" y="47598"/>
                </a:lnTo>
                <a:lnTo>
                  <a:pt x="90637" y="47598"/>
                </a:lnTo>
                <a:lnTo>
                  <a:pt x="90637" y="32587"/>
                </a:lnTo>
                <a:lnTo>
                  <a:pt x="93455" y="32587"/>
                </a:lnTo>
                <a:lnTo>
                  <a:pt x="93867" y="37686"/>
                </a:lnTo>
                <a:lnTo>
                  <a:pt x="94279" y="32587"/>
                </a:lnTo>
                <a:close/>
                <a:moveTo>
                  <a:pt x="104571" y="32587"/>
                </a:moveTo>
                <a:lnTo>
                  <a:pt x="104571" y="47598"/>
                </a:lnTo>
                <a:lnTo>
                  <a:pt x="102829" y="47598"/>
                </a:lnTo>
                <a:lnTo>
                  <a:pt x="102829" y="41201"/>
                </a:lnTo>
                <a:lnTo>
                  <a:pt x="102323" y="47598"/>
                </a:lnTo>
                <a:lnTo>
                  <a:pt x="100391" y="47598"/>
                </a:lnTo>
                <a:lnTo>
                  <a:pt x="99853" y="41201"/>
                </a:lnTo>
                <a:lnTo>
                  <a:pt x="99853" y="47598"/>
                </a:lnTo>
                <a:lnTo>
                  <a:pt x="98142" y="47598"/>
                </a:lnTo>
                <a:lnTo>
                  <a:pt x="98142" y="32587"/>
                </a:lnTo>
                <a:lnTo>
                  <a:pt x="100929" y="32587"/>
                </a:lnTo>
                <a:lnTo>
                  <a:pt x="101341" y="37686"/>
                </a:lnTo>
                <a:lnTo>
                  <a:pt x="101753" y="32587"/>
                </a:lnTo>
                <a:close/>
                <a:moveTo>
                  <a:pt x="112045" y="32587"/>
                </a:moveTo>
                <a:lnTo>
                  <a:pt x="112045" y="47598"/>
                </a:lnTo>
                <a:lnTo>
                  <a:pt x="110303" y="47598"/>
                </a:lnTo>
                <a:lnTo>
                  <a:pt x="110303" y="41201"/>
                </a:lnTo>
                <a:lnTo>
                  <a:pt x="109797" y="47598"/>
                </a:lnTo>
                <a:lnTo>
                  <a:pt x="107865" y="47598"/>
                </a:lnTo>
                <a:lnTo>
                  <a:pt x="107358" y="41201"/>
                </a:lnTo>
                <a:lnTo>
                  <a:pt x="107358" y="47598"/>
                </a:lnTo>
                <a:lnTo>
                  <a:pt x="105616" y="47598"/>
                </a:lnTo>
                <a:lnTo>
                  <a:pt x="105616" y="32587"/>
                </a:lnTo>
                <a:lnTo>
                  <a:pt x="108403" y="32587"/>
                </a:lnTo>
                <a:lnTo>
                  <a:pt x="108815" y="37686"/>
                </a:lnTo>
                <a:lnTo>
                  <a:pt x="109258" y="32587"/>
                </a:lnTo>
                <a:close/>
                <a:moveTo>
                  <a:pt x="119519" y="32587"/>
                </a:moveTo>
                <a:lnTo>
                  <a:pt x="119519" y="47598"/>
                </a:lnTo>
                <a:lnTo>
                  <a:pt x="117777" y="47598"/>
                </a:lnTo>
                <a:lnTo>
                  <a:pt x="117777" y="41201"/>
                </a:lnTo>
                <a:lnTo>
                  <a:pt x="117271" y="47598"/>
                </a:lnTo>
                <a:lnTo>
                  <a:pt x="115339" y="47598"/>
                </a:lnTo>
                <a:lnTo>
                  <a:pt x="114832" y="41201"/>
                </a:lnTo>
                <a:lnTo>
                  <a:pt x="114832" y="47598"/>
                </a:lnTo>
                <a:lnTo>
                  <a:pt x="113090" y="47598"/>
                </a:lnTo>
                <a:lnTo>
                  <a:pt x="113090" y="32587"/>
                </a:lnTo>
                <a:lnTo>
                  <a:pt x="115877" y="32587"/>
                </a:lnTo>
                <a:lnTo>
                  <a:pt x="116320" y="37686"/>
                </a:lnTo>
                <a:lnTo>
                  <a:pt x="116732" y="32587"/>
                </a:lnTo>
                <a:close/>
                <a:moveTo>
                  <a:pt x="126993" y="32587"/>
                </a:moveTo>
                <a:lnTo>
                  <a:pt x="126993" y="47598"/>
                </a:lnTo>
                <a:lnTo>
                  <a:pt x="125283" y="47598"/>
                </a:lnTo>
                <a:lnTo>
                  <a:pt x="125283" y="41201"/>
                </a:lnTo>
                <a:lnTo>
                  <a:pt x="124744" y="47598"/>
                </a:lnTo>
                <a:lnTo>
                  <a:pt x="122813" y="47598"/>
                </a:lnTo>
                <a:lnTo>
                  <a:pt x="122306" y="41201"/>
                </a:lnTo>
                <a:lnTo>
                  <a:pt x="122306" y="47598"/>
                </a:lnTo>
                <a:lnTo>
                  <a:pt x="120564" y="47598"/>
                </a:lnTo>
                <a:lnTo>
                  <a:pt x="120564" y="32587"/>
                </a:lnTo>
                <a:lnTo>
                  <a:pt x="123351" y="32587"/>
                </a:lnTo>
                <a:lnTo>
                  <a:pt x="123794" y="37686"/>
                </a:lnTo>
                <a:lnTo>
                  <a:pt x="124206" y="32587"/>
                </a:lnTo>
                <a:close/>
                <a:moveTo>
                  <a:pt x="134467" y="32587"/>
                </a:moveTo>
                <a:lnTo>
                  <a:pt x="134467" y="47598"/>
                </a:lnTo>
                <a:lnTo>
                  <a:pt x="132757" y="47598"/>
                </a:lnTo>
                <a:lnTo>
                  <a:pt x="132757" y="41201"/>
                </a:lnTo>
                <a:lnTo>
                  <a:pt x="132218" y="47598"/>
                </a:lnTo>
                <a:lnTo>
                  <a:pt x="130318" y="47598"/>
                </a:lnTo>
                <a:lnTo>
                  <a:pt x="129780" y="41201"/>
                </a:lnTo>
                <a:lnTo>
                  <a:pt x="129780" y="47598"/>
                </a:lnTo>
                <a:lnTo>
                  <a:pt x="128038" y="47598"/>
                </a:lnTo>
                <a:lnTo>
                  <a:pt x="128038" y="32587"/>
                </a:lnTo>
                <a:lnTo>
                  <a:pt x="130857" y="32587"/>
                </a:lnTo>
                <a:lnTo>
                  <a:pt x="131268" y="37686"/>
                </a:lnTo>
                <a:lnTo>
                  <a:pt x="131680" y="32587"/>
                </a:lnTo>
                <a:close/>
                <a:moveTo>
                  <a:pt x="141941" y="32587"/>
                </a:moveTo>
                <a:lnTo>
                  <a:pt x="141941" y="47598"/>
                </a:lnTo>
                <a:lnTo>
                  <a:pt x="140231" y="47598"/>
                </a:lnTo>
                <a:lnTo>
                  <a:pt x="140231" y="41201"/>
                </a:lnTo>
                <a:lnTo>
                  <a:pt x="139692" y="47598"/>
                </a:lnTo>
                <a:lnTo>
                  <a:pt x="137792" y="47598"/>
                </a:lnTo>
                <a:lnTo>
                  <a:pt x="137254" y="41201"/>
                </a:lnTo>
                <a:lnTo>
                  <a:pt x="137254" y="47598"/>
                </a:lnTo>
                <a:lnTo>
                  <a:pt x="135512" y="47598"/>
                </a:lnTo>
                <a:lnTo>
                  <a:pt x="135512" y="32587"/>
                </a:lnTo>
                <a:lnTo>
                  <a:pt x="138330" y="32587"/>
                </a:lnTo>
                <a:lnTo>
                  <a:pt x="138742" y="37686"/>
                </a:lnTo>
                <a:lnTo>
                  <a:pt x="139154" y="32587"/>
                </a:lnTo>
                <a:close/>
                <a:moveTo>
                  <a:pt x="149446" y="32587"/>
                </a:moveTo>
                <a:lnTo>
                  <a:pt x="149446" y="47598"/>
                </a:lnTo>
                <a:lnTo>
                  <a:pt x="147705" y="47598"/>
                </a:lnTo>
                <a:lnTo>
                  <a:pt x="147705" y="41201"/>
                </a:lnTo>
                <a:lnTo>
                  <a:pt x="147166" y="47598"/>
                </a:lnTo>
                <a:lnTo>
                  <a:pt x="145266" y="47598"/>
                </a:lnTo>
                <a:lnTo>
                  <a:pt x="144728" y="41201"/>
                </a:lnTo>
                <a:lnTo>
                  <a:pt x="144728" y="47598"/>
                </a:lnTo>
                <a:lnTo>
                  <a:pt x="142986" y="47598"/>
                </a:lnTo>
                <a:lnTo>
                  <a:pt x="142986" y="32587"/>
                </a:lnTo>
                <a:lnTo>
                  <a:pt x="145804" y="32587"/>
                </a:lnTo>
                <a:lnTo>
                  <a:pt x="146216" y="37686"/>
                </a:lnTo>
                <a:lnTo>
                  <a:pt x="146628" y="32587"/>
                </a:lnTo>
                <a:close/>
                <a:moveTo>
                  <a:pt x="156920" y="32587"/>
                </a:moveTo>
                <a:lnTo>
                  <a:pt x="156920" y="47598"/>
                </a:lnTo>
                <a:lnTo>
                  <a:pt x="155178" y="47598"/>
                </a:lnTo>
                <a:lnTo>
                  <a:pt x="155178" y="41201"/>
                </a:lnTo>
                <a:lnTo>
                  <a:pt x="154640" y="47598"/>
                </a:lnTo>
                <a:lnTo>
                  <a:pt x="152740" y="47598"/>
                </a:lnTo>
                <a:lnTo>
                  <a:pt x="152233" y="41201"/>
                </a:lnTo>
                <a:lnTo>
                  <a:pt x="152233" y="47598"/>
                </a:lnTo>
                <a:lnTo>
                  <a:pt x="150491" y="47598"/>
                </a:lnTo>
                <a:lnTo>
                  <a:pt x="150491" y="32587"/>
                </a:lnTo>
                <a:lnTo>
                  <a:pt x="153278" y="32587"/>
                </a:lnTo>
                <a:lnTo>
                  <a:pt x="153690" y="37686"/>
                </a:lnTo>
                <a:lnTo>
                  <a:pt x="154133" y="32587"/>
                </a:lnTo>
                <a:close/>
                <a:moveTo>
                  <a:pt x="164394" y="32587"/>
                </a:moveTo>
                <a:lnTo>
                  <a:pt x="164394" y="47598"/>
                </a:lnTo>
                <a:lnTo>
                  <a:pt x="162652" y="47598"/>
                </a:lnTo>
                <a:lnTo>
                  <a:pt x="162652" y="41201"/>
                </a:lnTo>
                <a:lnTo>
                  <a:pt x="162146" y="47598"/>
                </a:lnTo>
                <a:lnTo>
                  <a:pt x="160214" y="47598"/>
                </a:lnTo>
                <a:lnTo>
                  <a:pt x="159707" y="41201"/>
                </a:lnTo>
                <a:lnTo>
                  <a:pt x="159707" y="47598"/>
                </a:lnTo>
                <a:lnTo>
                  <a:pt x="157965" y="47598"/>
                </a:lnTo>
                <a:lnTo>
                  <a:pt x="157965" y="32587"/>
                </a:lnTo>
                <a:lnTo>
                  <a:pt x="160752" y="32587"/>
                </a:lnTo>
                <a:lnTo>
                  <a:pt x="161164" y="37686"/>
                </a:lnTo>
                <a:lnTo>
                  <a:pt x="161607" y="32587"/>
                </a:lnTo>
                <a:close/>
                <a:moveTo>
                  <a:pt x="171868" y="32587"/>
                </a:moveTo>
                <a:lnTo>
                  <a:pt x="171868" y="47598"/>
                </a:lnTo>
                <a:lnTo>
                  <a:pt x="170126" y="47598"/>
                </a:lnTo>
                <a:lnTo>
                  <a:pt x="170126" y="41201"/>
                </a:lnTo>
                <a:lnTo>
                  <a:pt x="169620" y="47598"/>
                </a:lnTo>
                <a:lnTo>
                  <a:pt x="167688" y="47598"/>
                </a:lnTo>
                <a:lnTo>
                  <a:pt x="167181" y="41201"/>
                </a:lnTo>
                <a:lnTo>
                  <a:pt x="167181" y="47598"/>
                </a:lnTo>
                <a:lnTo>
                  <a:pt x="165439" y="47598"/>
                </a:lnTo>
                <a:lnTo>
                  <a:pt x="165439" y="32587"/>
                </a:lnTo>
                <a:lnTo>
                  <a:pt x="168226" y="32587"/>
                </a:lnTo>
                <a:lnTo>
                  <a:pt x="168638" y="37686"/>
                </a:lnTo>
                <a:lnTo>
                  <a:pt x="169081" y="32587"/>
                </a:lnTo>
                <a:close/>
                <a:moveTo>
                  <a:pt x="179342" y="32587"/>
                </a:moveTo>
                <a:lnTo>
                  <a:pt x="179342" y="47598"/>
                </a:lnTo>
                <a:lnTo>
                  <a:pt x="177600" y="47598"/>
                </a:lnTo>
                <a:lnTo>
                  <a:pt x="177600" y="41201"/>
                </a:lnTo>
                <a:lnTo>
                  <a:pt x="177093" y="47598"/>
                </a:lnTo>
                <a:lnTo>
                  <a:pt x="175193" y="47598"/>
                </a:lnTo>
                <a:lnTo>
                  <a:pt x="174655" y="41201"/>
                </a:lnTo>
                <a:lnTo>
                  <a:pt x="174655" y="47598"/>
                </a:lnTo>
                <a:lnTo>
                  <a:pt x="172913" y="47598"/>
                </a:lnTo>
                <a:lnTo>
                  <a:pt x="172913" y="32587"/>
                </a:lnTo>
                <a:lnTo>
                  <a:pt x="175732" y="32587"/>
                </a:lnTo>
                <a:lnTo>
                  <a:pt x="176143" y="37686"/>
                </a:lnTo>
                <a:lnTo>
                  <a:pt x="176555" y="32587"/>
                </a:lnTo>
                <a:close/>
                <a:moveTo>
                  <a:pt x="186816" y="32587"/>
                </a:moveTo>
                <a:lnTo>
                  <a:pt x="186816" y="47598"/>
                </a:lnTo>
                <a:lnTo>
                  <a:pt x="185106" y="47598"/>
                </a:lnTo>
                <a:lnTo>
                  <a:pt x="185106" y="41201"/>
                </a:lnTo>
                <a:lnTo>
                  <a:pt x="184567" y="47598"/>
                </a:lnTo>
                <a:lnTo>
                  <a:pt x="182667" y="47598"/>
                </a:lnTo>
                <a:lnTo>
                  <a:pt x="182129" y="41201"/>
                </a:lnTo>
                <a:lnTo>
                  <a:pt x="182129" y="47598"/>
                </a:lnTo>
                <a:lnTo>
                  <a:pt x="180387" y="47598"/>
                </a:lnTo>
                <a:lnTo>
                  <a:pt x="180387" y="32587"/>
                </a:lnTo>
                <a:lnTo>
                  <a:pt x="183206" y="32587"/>
                </a:lnTo>
                <a:lnTo>
                  <a:pt x="183617" y="37686"/>
                </a:lnTo>
                <a:lnTo>
                  <a:pt x="184029" y="32587"/>
                </a:lnTo>
                <a:close/>
                <a:moveTo>
                  <a:pt x="194321" y="32587"/>
                </a:moveTo>
                <a:lnTo>
                  <a:pt x="194321" y="47598"/>
                </a:lnTo>
                <a:lnTo>
                  <a:pt x="192580" y="47598"/>
                </a:lnTo>
                <a:lnTo>
                  <a:pt x="192580" y="41201"/>
                </a:lnTo>
                <a:lnTo>
                  <a:pt x="192041" y="47598"/>
                </a:lnTo>
                <a:lnTo>
                  <a:pt x="190141" y="47598"/>
                </a:lnTo>
                <a:lnTo>
                  <a:pt x="189603" y="41201"/>
                </a:lnTo>
                <a:lnTo>
                  <a:pt x="189603" y="47598"/>
                </a:lnTo>
                <a:lnTo>
                  <a:pt x="187861" y="47598"/>
                </a:lnTo>
                <a:lnTo>
                  <a:pt x="187861" y="32587"/>
                </a:lnTo>
                <a:lnTo>
                  <a:pt x="190679" y="32587"/>
                </a:lnTo>
                <a:lnTo>
                  <a:pt x="191091" y="37686"/>
                </a:lnTo>
                <a:lnTo>
                  <a:pt x="191503" y="32587"/>
                </a:lnTo>
                <a:close/>
                <a:moveTo>
                  <a:pt x="201795" y="32587"/>
                </a:moveTo>
                <a:lnTo>
                  <a:pt x="201795" y="47598"/>
                </a:lnTo>
                <a:lnTo>
                  <a:pt x="200054" y="47598"/>
                </a:lnTo>
                <a:lnTo>
                  <a:pt x="200054" y="41201"/>
                </a:lnTo>
                <a:lnTo>
                  <a:pt x="199515" y="47598"/>
                </a:lnTo>
                <a:lnTo>
                  <a:pt x="197615" y="47598"/>
                </a:lnTo>
                <a:lnTo>
                  <a:pt x="197077" y="41201"/>
                </a:lnTo>
                <a:lnTo>
                  <a:pt x="197077" y="47598"/>
                </a:lnTo>
                <a:lnTo>
                  <a:pt x="195366" y="47598"/>
                </a:lnTo>
                <a:lnTo>
                  <a:pt x="195366" y="32587"/>
                </a:lnTo>
                <a:lnTo>
                  <a:pt x="198153" y="32587"/>
                </a:lnTo>
                <a:lnTo>
                  <a:pt x="198565" y="37686"/>
                </a:lnTo>
                <a:lnTo>
                  <a:pt x="198977" y="32587"/>
                </a:lnTo>
                <a:close/>
                <a:moveTo>
                  <a:pt x="209269" y="32587"/>
                </a:moveTo>
                <a:lnTo>
                  <a:pt x="209269" y="47598"/>
                </a:lnTo>
                <a:lnTo>
                  <a:pt x="207527" y="47598"/>
                </a:lnTo>
                <a:lnTo>
                  <a:pt x="207527" y="41201"/>
                </a:lnTo>
                <a:lnTo>
                  <a:pt x="207021" y="47598"/>
                </a:lnTo>
                <a:lnTo>
                  <a:pt x="205089" y="47598"/>
                </a:lnTo>
                <a:lnTo>
                  <a:pt x="204582" y="41201"/>
                </a:lnTo>
                <a:lnTo>
                  <a:pt x="204582" y="47598"/>
                </a:lnTo>
                <a:lnTo>
                  <a:pt x="202840" y="47598"/>
                </a:lnTo>
                <a:lnTo>
                  <a:pt x="202840" y="32587"/>
                </a:lnTo>
                <a:lnTo>
                  <a:pt x="205627" y="32587"/>
                </a:lnTo>
                <a:lnTo>
                  <a:pt x="206039" y="37686"/>
                </a:lnTo>
                <a:lnTo>
                  <a:pt x="206451" y="32587"/>
                </a:lnTo>
                <a:close/>
                <a:moveTo>
                  <a:pt x="216743" y="32587"/>
                </a:moveTo>
                <a:lnTo>
                  <a:pt x="216743" y="47598"/>
                </a:lnTo>
                <a:lnTo>
                  <a:pt x="215001" y="47598"/>
                </a:lnTo>
                <a:lnTo>
                  <a:pt x="215001" y="41201"/>
                </a:lnTo>
                <a:lnTo>
                  <a:pt x="214495" y="47598"/>
                </a:lnTo>
                <a:lnTo>
                  <a:pt x="212563" y="47598"/>
                </a:lnTo>
                <a:lnTo>
                  <a:pt x="212056" y="41201"/>
                </a:lnTo>
                <a:lnTo>
                  <a:pt x="212056" y="47598"/>
                </a:lnTo>
                <a:lnTo>
                  <a:pt x="210314" y="47598"/>
                </a:lnTo>
                <a:lnTo>
                  <a:pt x="210314" y="32587"/>
                </a:lnTo>
                <a:lnTo>
                  <a:pt x="213101" y="32587"/>
                </a:lnTo>
                <a:lnTo>
                  <a:pt x="213513" y="37686"/>
                </a:lnTo>
                <a:lnTo>
                  <a:pt x="213956" y="32587"/>
                </a:lnTo>
                <a:close/>
                <a:moveTo>
                  <a:pt x="224217" y="32587"/>
                </a:moveTo>
                <a:lnTo>
                  <a:pt x="224217" y="47598"/>
                </a:lnTo>
                <a:lnTo>
                  <a:pt x="222475" y="47598"/>
                </a:lnTo>
                <a:lnTo>
                  <a:pt x="222475" y="41201"/>
                </a:lnTo>
                <a:lnTo>
                  <a:pt x="221969" y="47598"/>
                </a:lnTo>
                <a:lnTo>
                  <a:pt x="220037" y="47598"/>
                </a:lnTo>
                <a:lnTo>
                  <a:pt x="219530" y="41201"/>
                </a:lnTo>
                <a:lnTo>
                  <a:pt x="219530" y="47598"/>
                </a:lnTo>
                <a:lnTo>
                  <a:pt x="217788" y="47598"/>
                </a:lnTo>
                <a:lnTo>
                  <a:pt x="217788" y="32587"/>
                </a:lnTo>
                <a:lnTo>
                  <a:pt x="220575" y="32587"/>
                </a:lnTo>
                <a:lnTo>
                  <a:pt x="221018" y="37686"/>
                </a:lnTo>
                <a:lnTo>
                  <a:pt x="221430" y="32587"/>
                </a:lnTo>
                <a:close/>
                <a:moveTo>
                  <a:pt x="231691" y="32587"/>
                </a:moveTo>
                <a:lnTo>
                  <a:pt x="231691" y="47598"/>
                </a:lnTo>
                <a:lnTo>
                  <a:pt x="229981" y="47598"/>
                </a:lnTo>
                <a:lnTo>
                  <a:pt x="229981" y="41201"/>
                </a:lnTo>
                <a:lnTo>
                  <a:pt x="229442" y="47598"/>
                </a:lnTo>
                <a:lnTo>
                  <a:pt x="227542" y="47598"/>
                </a:lnTo>
                <a:lnTo>
                  <a:pt x="227004" y="41201"/>
                </a:lnTo>
                <a:lnTo>
                  <a:pt x="227004" y="47598"/>
                </a:lnTo>
                <a:lnTo>
                  <a:pt x="225262" y="47598"/>
                </a:lnTo>
                <a:lnTo>
                  <a:pt x="225262" y="32587"/>
                </a:lnTo>
                <a:lnTo>
                  <a:pt x="228049" y="32587"/>
                </a:lnTo>
                <a:lnTo>
                  <a:pt x="228492" y="37686"/>
                </a:lnTo>
                <a:lnTo>
                  <a:pt x="228904" y="32587"/>
                </a:lnTo>
                <a:close/>
                <a:moveTo>
                  <a:pt x="239165" y="32587"/>
                </a:moveTo>
                <a:lnTo>
                  <a:pt x="239165" y="47598"/>
                </a:lnTo>
                <a:lnTo>
                  <a:pt x="237455" y="47598"/>
                </a:lnTo>
                <a:lnTo>
                  <a:pt x="237455" y="41201"/>
                </a:lnTo>
                <a:lnTo>
                  <a:pt x="236916" y="47598"/>
                </a:lnTo>
                <a:lnTo>
                  <a:pt x="235016" y="47598"/>
                </a:lnTo>
                <a:lnTo>
                  <a:pt x="234478" y="41201"/>
                </a:lnTo>
                <a:lnTo>
                  <a:pt x="234478" y="47598"/>
                </a:lnTo>
                <a:lnTo>
                  <a:pt x="232736" y="47598"/>
                </a:lnTo>
                <a:lnTo>
                  <a:pt x="232736" y="32587"/>
                </a:lnTo>
                <a:lnTo>
                  <a:pt x="235555" y="32587"/>
                </a:lnTo>
                <a:lnTo>
                  <a:pt x="235966" y="37686"/>
                </a:lnTo>
                <a:lnTo>
                  <a:pt x="236378" y="32587"/>
                </a:lnTo>
                <a:close/>
                <a:moveTo>
                  <a:pt x="246670" y="32587"/>
                </a:moveTo>
                <a:lnTo>
                  <a:pt x="246670" y="47598"/>
                </a:lnTo>
                <a:lnTo>
                  <a:pt x="244929" y="47598"/>
                </a:lnTo>
                <a:lnTo>
                  <a:pt x="244929" y="41201"/>
                </a:lnTo>
                <a:lnTo>
                  <a:pt x="244390" y="47598"/>
                </a:lnTo>
                <a:lnTo>
                  <a:pt x="242490" y="47598"/>
                </a:lnTo>
                <a:lnTo>
                  <a:pt x="241952" y="41201"/>
                </a:lnTo>
                <a:lnTo>
                  <a:pt x="241952" y="47598"/>
                </a:lnTo>
                <a:lnTo>
                  <a:pt x="240242" y="47598"/>
                </a:lnTo>
                <a:lnTo>
                  <a:pt x="240242" y="32587"/>
                </a:lnTo>
                <a:lnTo>
                  <a:pt x="243028" y="32587"/>
                </a:lnTo>
                <a:lnTo>
                  <a:pt x="243440" y="37686"/>
                </a:lnTo>
                <a:lnTo>
                  <a:pt x="243852" y="32587"/>
                </a:lnTo>
                <a:close/>
                <a:moveTo>
                  <a:pt x="254144" y="32587"/>
                </a:moveTo>
                <a:lnTo>
                  <a:pt x="254144" y="47598"/>
                </a:lnTo>
                <a:lnTo>
                  <a:pt x="252402" y="47598"/>
                </a:lnTo>
                <a:lnTo>
                  <a:pt x="252402" y="41201"/>
                </a:lnTo>
                <a:lnTo>
                  <a:pt x="251864" y="47598"/>
                </a:lnTo>
                <a:lnTo>
                  <a:pt x="249964" y="47598"/>
                </a:lnTo>
                <a:lnTo>
                  <a:pt x="249426" y="41201"/>
                </a:lnTo>
                <a:lnTo>
                  <a:pt x="249426" y="47598"/>
                </a:lnTo>
                <a:lnTo>
                  <a:pt x="247715" y="47598"/>
                </a:lnTo>
                <a:lnTo>
                  <a:pt x="247715" y="32587"/>
                </a:lnTo>
                <a:lnTo>
                  <a:pt x="250502" y="32587"/>
                </a:lnTo>
                <a:lnTo>
                  <a:pt x="250914" y="37686"/>
                </a:lnTo>
                <a:lnTo>
                  <a:pt x="251326" y="32587"/>
                </a:lnTo>
                <a:close/>
                <a:moveTo>
                  <a:pt x="261618" y="32587"/>
                </a:moveTo>
                <a:lnTo>
                  <a:pt x="261618" y="47598"/>
                </a:lnTo>
                <a:lnTo>
                  <a:pt x="259876" y="47598"/>
                </a:lnTo>
                <a:lnTo>
                  <a:pt x="259876" y="41201"/>
                </a:lnTo>
                <a:lnTo>
                  <a:pt x="259338" y="47598"/>
                </a:lnTo>
                <a:lnTo>
                  <a:pt x="257438" y="47598"/>
                </a:lnTo>
                <a:lnTo>
                  <a:pt x="256899" y="41201"/>
                </a:lnTo>
                <a:lnTo>
                  <a:pt x="256899" y="47598"/>
                </a:lnTo>
                <a:lnTo>
                  <a:pt x="255189" y="47598"/>
                </a:lnTo>
                <a:lnTo>
                  <a:pt x="255189" y="32587"/>
                </a:lnTo>
                <a:lnTo>
                  <a:pt x="257976" y="32587"/>
                </a:lnTo>
                <a:lnTo>
                  <a:pt x="258388" y="37686"/>
                </a:lnTo>
                <a:lnTo>
                  <a:pt x="258831" y="32587"/>
                </a:lnTo>
                <a:close/>
                <a:moveTo>
                  <a:pt x="269092" y="32587"/>
                </a:moveTo>
                <a:lnTo>
                  <a:pt x="269092" y="47598"/>
                </a:lnTo>
                <a:lnTo>
                  <a:pt x="267350" y="47598"/>
                </a:lnTo>
                <a:lnTo>
                  <a:pt x="267350" y="41201"/>
                </a:lnTo>
                <a:lnTo>
                  <a:pt x="266844" y="47598"/>
                </a:lnTo>
                <a:lnTo>
                  <a:pt x="264912" y="47598"/>
                </a:lnTo>
                <a:lnTo>
                  <a:pt x="264405" y="41201"/>
                </a:lnTo>
                <a:lnTo>
                  <a:pt x="264405" y="47598"/>
                </a:lnTo>
                <a:lnTo>
                  <a:pt x="262663" y="47598"/>
                </a:lnTo>
                <a:lnTo>
                  <a:pt x="262663" y="32587"/>
                </a:lnTo>
                <a:lnTo>
                  <a:pt x="265450" y="32587"/>
                </a:lnTo>
                <a:lnTo>
                  <a:pt x="265862" y="37686"/>
                </a:lnTo>
                <a:lnTo>
                  <a:pt x="266305" y="32587"/>
                </a:lnTo>
                <a:close/>
                <a:moveTo>
                  <a:pt x="276566" y="32587"/>
                </a:moveTo>
                <a:lnTo>
                  <a:pt x="276566" y="47598"/>
                </a:lnTo>
                <a:lnTo>
                  <a:pt x="274824" y="47598"/>
                </a:lnTo>
                <a:lnTo>
                  <a:pt x="274824" y="41201"/>
                </a:lnTo>
                <a:lnTo>
                  <a:pt x="274317" y="47598"/>
                </a:lnTo>
                <a:lnTo>
                  <a:pt x="272386" y="47598"/>
                </a:lnTo>
                <a:lnTo>
                  <a:pt x="271879" y="41201"/>
                </a:lnTo>
                <a:lnTo>
                  <a:pt x="271879" y="47598"/>
                </a:lnTo>
                <a:lnTo>
                  <a:pt x="270137" y="47598"/>
                </a:lnTo>
                <a:lnTo>
                  <a:pt x="270137" y="32587"/>
                </a:lnTo>
                <a:lnTo>
                  <a:pt x="272924" y="32587"/>
                </a:lnTo>
                <a:lnTo>
                  <a:pt x="273367" y="37686"/>
                </a:lnTo>
                <a:lnTo>
                  <a:pt x="273779" y="32587"/>
                </a:lnTo>
                <a:close/>
                <a:moveTo>
                  <a:pt x="284040" y="32587"/>
                </a:moveTo>
                <a:lnTo>
                  <a:pt x="284040" y="47598"/>
                </a:lnTo>
                <a:lnTo>
                  <a:pt x="282298" y="47598"/>
                </a:lnTo>
                <a:lnTo>
                  <a:pt x="282298" y="41201"/>
                </a:lnTo>
                <a:lnTo>
                  <a:pt x="281791" y="47598"/>
                </a:lnTo>
                <a:lnTo>
                  <a:pt x="279860" y="47598"/>
                </a:lnTo>
                <a:lnTo>
                  <a:pt x="279353" y="41201"/>
                </a:lnTo>
                <a:lnTo>
                  <a:pt x="279353" y="47598"/>
                </a:lnTo>
                <a:lnTo>
                  <a:pt x="277611" y="47598"/>
                </a:lnTo>
                <a:lnTo>
                  <a:pt x="277611" y="32587"/>
                </a:lnTo>
                <a:lnTo>
                  <a:pt x="280430" y="32587"/>
                </a:lnTo>
                <a:lnTo>
                  <a:pt x="280841" y="37686"/>
                </a:lnTo>
                <a:lnTo>
                  <a:pt x="281253" y="32587"/>
                </a:lnTo>
                <a:close/>
                <a:moveTo>
                  <a:pt x="0" y="0"/>
                </a:moveTo>
                <a:lnTo>
                  <a:pt x="0" y="48833"/>
                </a:lnTo>
                <a:lnTo>
                  <a:pt x="285022" y="48833"/>
                </a:lnTo>
                <a:lnTo>
                  <a:pt x="285022"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2347" name="Google Shape;2347;p50"/>
          <p:cNvSpPr txBox="1"/>
          <p:nvPr/>
        </p:nvSpPr>
        <p:spPr>
          <a:xfrm>
            <a:off x="10985500" y="6148800"/>
            <a:ext cx="728000" cy="3652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GB" sz="1200">
                <a:solidFill>
                  <a:srgbClr val="FFFFFF"/>
                </a:solidFill>
                <a:latin typeface="Arial Narrow"/>
                <a:ea typeface="Arial Narrow"/>
                <a:cs typeface="Arial Narrow"/>
                <a:sym typeface="Arial Narrow"/>
              </a:rPr>
              <a:pPr marL="0" lvl="0" indent="0" algn="r" rtl="0">
                <a:spcBef>
                  <a:spcPts val="0"/>
                </a:spcBef>
                <a:spcAft>
                  <a:spcPts val="0"/>
                </a:spcAft>
                <a:buNone/>
              </a:pPr>
              <a:t>‹nr.›</a:t>
            </a:fld>
            <a:endParaRPr sz="1200">
              <a:solidFill>
                <a:srgbClr val="000000"/>
              </a:solidFill>
              <a:latin typeface="Arial Narrow"/>
              <a:ea typeface="Arial Narrow"/>
              <a:cs typeface="Arial Narrow"/>
              <a:sym typeface="Arial Narrow"/>
            </a:endParaRPr>
          </a:p>
        </p:txBody>
      </p:sp>
    </p:spTree>
    <p:extLst>
      <p:ext uri="{BB962C8B-B14F-4D97-AF65-F5344CB8AC3E}">
        <p14:creationId xmlns:p14="http://schemas.microsoft.com/office/powerpoint/2010/main" val="19938349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Locked Slides - Light - 5">
  <p:cSld name="Locked Slides - Light - 5">
    <p:spTree>
      <p:nvGrpSpPr>
        <p:cNvPr id="1" name="Shape 2348"/>
        <p:cNvGrpSpPr/>
        <p:nvPr/>
      </p:nvGrpSpPr>
      <p:grpSpPr>
        <a:xfrm>
          <a:off x="0" y="0"/>
          <a:ext cx="0" cy="0"/>
          <a:chOff x="0" y="0"/>
          <a:chExt cx="0" cy="0"/>
        </a:xfrm>
      </p:grpSpPr>
      <p:pic>
        <p:nvPicPr>
          <p:cNvPr id="2349" name="Google Shape;2349;p51"/>
          <p:cNvPicPr preferRelativeResize="0"/>
          <p:nvPr/>
        </p:nvPicPr>
        <p:blipFill rotWithShape="1">
          <a:blip r:embed="rId2">
            <a:alphaModFix/>
          </a:blip>
          <a:srcRect/>
          <a:stretch/>
        </p:blipFill>
        <p:spPr>
          <a:xfrm>
            <a:off x="1" y="13"/>
            <a:ext cx="12192004" cy="6857987"/>
          </a:xfrm>
          <a:prstGeom prst="rect">
            <a:avLst/>
          </a:prstGeom>
          <a:noFill/>
          <a:ln>
            <a:noFill/>
          </a:ln>
        </p:spPr>
      </p:pic>
      <p:sp>
        <p:nvSpPr>
          <p:cNvPr id="2350" name="Google Shape;2350;p51"/>
          <p:cNvSpPr/>
          <p:nvPr/>
        </p:nvSpPr>
        <p:spPr>
          <a:xfrm>
            <a:off x="9135267" y="5829100"/>
            <a:ext cx="3056800" cy="350800"/>
          </a:xfrm>
          <a:prstGeom prst="rect">
            <a:avLst/>
          </a:prstGeom>
          <a:solidFill>
            <a:srgbClr val="F3F3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51" name="Google Shape;2351;p51"/>
          <p:cNvSpPr/>
          <p:nvPr/>
        </p:nvSpPr>
        <p:spPr>
          <a:xfrm>
            <a:off x="9135267" y="5829100"/>
            <a:ext cx="3056800" cy="350800"/>
          </a:xfrm>
          <a:prstGeom prst="rect">
            <a:avLst/>
          </a:prstGeom>
          <a:solidFill>
            <a:srgbClr val="F3F3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pic>
        <p:nvPicPr>
          <p:cNvPr id="2352" name="Google Shape;2352;p51"/>
          <p:cNvPicPr preferRelativeResize="0"/>
          <p:nvPr/>
        </p:nvPicPr>
        <p:blipFill rotWithShape="1">
          <a:blip r:embed="rId3">
            <a:alphaModFix/>
          </a:blip>
          <a:srcRect l="11925" r="11925"/>
          <a:stretch/>
        </p:blipFill>
        <p:spPr>
          <a:xfrm>
            <a:off x="8978968" y="5833734"/>
            <a:ext cx="1449369" cy="341567"/>
          </a:xfrm>
          <a:prstGeom prst="rect">
            <a:avLst/>
          </a:prstGeom>
          <a:noFill/>
          <a:ln>
            <a:noFill/>
          </a:ln>
        </p:spPr>
      </p:pic>
      <p:sp>
        <p:nvSpPr>
          <p:cNvPr id="2353" name="Google Shape;2353;p51"/>
          <p:cNvSpPr/>
          <p:nvPr/>
        </p:nvSpPr>
        <p:spPr>
          <a:xfrm>
            <a:off x="7851667" y="6171567"/>
            <a:ext cx="4321200" cy="350800"/>
          </a:xfrm>
          <a:prstGeom prst="rect">
            <a:avLst/>
          </a:prstGeom>
          <a:solidFill>
            <a:srgbClr val="F3F3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54" name="Google Shape;2354;p51"/>
          <p:cNvSpPr/>
          <p:nvPr/>
        </p:nvSpPr>
        <p:spPr>
          <a:xfrm>
            <a:off x="7215767" y="6499467"/>
            <a:ext cx="4957200" cy="350800"/>
          </a:xfrm>
          <a:prstGeom prst="rect">
            <a:avLst/>
          </a:prstGeom>
          <a:solidFill>
            <a:srgbClr val="F3F3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55" name="Google Shape;2355;p51"/>
          <p:cNvSpPr/>
          <p:nvPr/>
        </p:nvSpPr>
        <p:spPr>
          <a:xfrm rot="10800000">
            <a:off x="8978967" y="6518633"/>
            <a:ext cx="802000" cy="341600"/>
          </a:xfrm>
          <a:prstGeom prst="rect">
            <a:avLst/>
          </a:prstGeom>
          <a:gradFill>
            <a:gsLst>
              <a:gs pos="0">
                <a:srgbClr val="969696"/>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56" name="Google Shape;2356;p51"/>
          <p:cNvSpPr/>
          <p:nvPr/>
        </p:nvSpPr>
        <p:spPr>
          <a:xfrm>
            <a:off x="7851667" y="6172267"/>
            <a:ext cx="1283600" cy="341600"/>
          </a:xfrm>
          <a:prstGeom prst="rect">
            <a:avLst/>
          </a:prstGeom>
          <a:gradFill>
            <a:gsLst>
              <a:gs pos="0">
                <a:srgbClr val="F3F3F3"/>
              </a:gs>
              <a:gs pos="100000">
                <a:srgbClr val="83A00A"/>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57" name="Google Shape;2357;p51"/>
          <p:cNvSpPr/>
          <p:nvPr/>
        </p:nvSpPr>
        <p:spPr>
          <a:xfrm rot="10800000">
            <a:off x="7217700" y="6518633"/>
            <a:ext cx="1120000" cy="341600"/>
          </a:xfrm>
          <a:prstGeom prst="rect">
            <a:avLst/>
          </a:prstGeom>
          <a:gradFill>
            <a:gsLst>
              <a:gs pos="0">
                <a:srgbClr val="F3F3F3"/>
              </a:gs>
              <a:gs pos="100000">
                <a:srgbClr val="006DAE"/>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58" name="Google Shape;2358;p51"/>
          <p:cNvSpPr/>
          <p:nvPr/>
        </p:nvSpPr>
        <p:spPr>
          <a:xfrm>
            <a:off x="10581467" y="5833700"/>
            <a:ext cx="1429200" cy="341600"/>
          </a:xfrm>
          <a:prstGeom prst="rect">
            <a:avLst/>
          </a:prstGeom>
          <a:gradFill>
            <a:gsLst>
              <a:gs pos="0">
                <a:srgbClr val="F3F3F3"/>
              </a:gs>
              <a:gs pos="100000">
                <a:srgbClr val="83A00A"/>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59" name="Google Shape;2359;p51"/>
          <p:cNvSpPr/>
          <p:nvPr/>
        </p:nvSpPr>
        <p:spPr>
          <a:xfrm rot="10800000">
            <a:off x="10257333" y="6518633"/>
            <a:ext cx="1604800" cy="341600"/>
          </a:xfrm>
          <a:prstGeom prst="rect">
            <a:avLst/>
          </a:prstGeom>
          <a:gradFill>
            <a:gsLst>
              <a:gs pos="0">
                <a:srgbClr val="F3F3F3"/>
              </a:gs>
              <a:gs pos="100000">
                <a:srgbClr val="006DAE"/>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60" name="Google Shape;2360;p51"/>
          <p:cNvSpPr/>
          <p:nvPr/>
        </p:nvSpPr>
        <p:spPr>
          <a:xfrm rot="10800000">
            <a:off x="9779067" y="6176167"/>
            <a:ext cx="1124400" cy="341600"/>
          </a:xfrm>
          <a:prstGeom prst="rect">
            <a:avLst/>
          </a:prstGeom>
          <a:gradFill>
            <a:gsLst>
              <a:gs pos="0">
                <a:srgbClr val="F3F3F3"/>
              </a:gs>
              <a:gs pos="50000">
                <a:srgbClr val="B7B7B7"/>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61" name="Google Shape;2361;p51"/>
          <p:cNvSpPr/>
          <p:nvPr/>
        </p:nvSpPr>
        <p:spPr>
          <a:xfrm>
            <a:off x="6085969" y="5823852"/>
            <a:ext cx="6106121" cy="1046187"/>
          </a:xfrm>
          <a:custGeom>
            <a:avLst/>
            <a:gdLst/>
            <a:ahLst/>
            <a:cxnLst/>
            <a:rect l="l" t="t" r="r" b="b"/>
            <a:pathLst>
              <a:path w="285022" h="48834" extrusionOk="0">
                <a:moveTo>
                  <a:pt x="7347" y="823"/>
                </a:moveTo>
                <a:lnTo>
                  <a:pt x="7347" y="15866"/>
                </a:lnTo>
                <a:lnTo>
                  <a:pt x="5605" y="15866"/>
                </a:lnTo>
                <a:lnTo>
                  <a:pt x="5605" y="9469"/>
                </a:lnTo>
                <a:lnTo>
                  <a:pt x="5099" y="15866"/>
                </a:lnTo>
                <a:lnTo>
                  <a:pt x="3167" y="15866"/>
                </a:lnTo>
                <a:lnTo>
                  <a:pt x="2629" y="9469"/>
                </a:lnTo>
                <a:lnTo>
                  <a:pt x="2629" y="15866"/>
                </a:lnTo>
                <a:lnTo>
                  <a:pt x="918" y="15866"/>
                </a:lnTo>
                <a:lnTo>
                  <a:pt x="918" y="823"/>
                </a:lnTo>
                <a:lnTo>
                  <a:pt x="3705" y="823"/>
                </a:lnTo>
                <a:lnTo>
                  <a:pt x="4117" y="5954"/>
                </a:lnTo>
                <a:lnTo>
                  <a:pt x="4529" y="823"/>
                </a:lnTo>
                <a:close/>
                <a:moveTo>
                  <a:pt x="14821" y="823"/>
                </a:moveTo>
                <a:lnTo>
                  <a:pt x="14821" y="15866"/>
                </a:lnTo>
                <a:lnTo>
                  <a:pt x="13079" y="15866"/>
                </a:lnTo>
                <a:lnTo>
                  <a:pt x="13079" y="9469"/>
                </a:lnTo>
                <a:lnTo>
                  <a:pt x="12573" y="15866"/>
                </a:lnTo>
                <a:lnTo>
                  <a:pt x="10641" y="15866"/>
                </a:lnTo>
                <a:lnTo>
                  <a:pt x="10134" y="9469"/>
                </a:lnTo>
                <a:lnTo>
                  <a:pt x="10134" y="15866"/>
                </a:lnTo>
                <a:lnTo>
                  <a:pt x="8392" y="15866"/>
                </a:lnTo>
                <a:lnTo>
                  <a:pt x="8392" y="823"/>
                </a:lnTo>
                <a:lnTo>
                  <a:pt x="11179" y="823"/>
                </a:lnTo>
                <a:lnTo>
                  <a:pt x="11591" y="5954"/>
                </a:lnTo>
                <a:lnTo>
                  <a:pt x="12034" y="823"/>
                </a:lnTo>
                <a:close/>
                <a:moveTo>
                  <a:pt x="22295" y="823"/>
                </a:moveTo>
                <a:lnTo>
                  <a:pt x="22295" y="15866"/>
                </a:lnTo>
                <a:lnTo>
                  <a:pt x="20553" y="15866"/>
                </a:lnTo>
                <a:lnTo>
                  <a:pt x="20553" y="9469"/>
                </a:lnTo>
                <a:lnTo>
                  <a:pt x="20047" y="15866"/>
                </a:lnTo>
                <a:lnTo>
                  <a:pt x="18115" y="15866"/>
                </a:lnTo>
                <a:lnTo>
                  <a:pt x="17608" y="9469"/>
                </a:lnTo>
                <a:lnTo>
                  <a:pt x="17608" y="15866"/>
                </a:lnTo>
                <a:lnTo>
                  <a:pt x="15866" y="15866"/>
                </a:lnTo>
                <a:lnTo>
                  <a:pt x="15866" y="823"/>
                </a:lnTo>
                <a:lnTo>
                  <a:pt x="18653" y="823"/>
                </a:lnTo>
                <a:lnTo>
                  <a:pt x="19096" y="5954"/>
                </a:lnTo>
                <a:lnTo>
                  <a:pt x="19508" y="823"/>
                </a:lnTo>
                <a:close/>
                <a:moveTo>
                  <a:pt x="29769" y="823"/>
                </a:moveTo>
                <a:lnTo>
                  <a:pt x="29769" y="15866"/>
                </a:lnTo>
                <a:lnTo>
                  <a:pt x="28059" y="15866"/>
                </a:lnTo>
                <a:lnTo>
                  <a:pt x="28059" y="9469"/>
                </a:lnTo>
                <a:lnTo>
                  <a:pt x="27520" y="15866"/>
                </a:lnTo>
                <a:lnTo>
                  <a:pt x="25589" y="15866"/>
                </a:lnTo>
                <a:lnTo>
                  <a:pt x="25082" y="9469"/>
                </a:lnTo>
                <a:lnTo>
                  <a:pt x="25082" y="15866"/>
                </a:lnTo>
                <a:lnTo>
                  <a:pt x="23340" y="15866"/>
                </a:lnTo>
                <a:lnTo>
                  <a:pt x="23340" y="823"/>
                </a:lnTo>
                <a:lnTo>
                  <a:pt x="26159" y="823"/>
                </a:lnTo>
                <a:lnTo>
                  <a:pt x="26570" y="5954"/>
                </a:lnTo>
                <a:lnTo>
                  <a:pt x="26982" y="823"/>
                </a:lnTo>
                <a:close/>
                <a:moveTo>
                  <a:pt x="37243" y="823"/>
                </a:moveTo>
                <a:lnTo>
                  <a:pt x="37243" y="15866"/>
                </a:lnTo>
                <a:lnTo>
                  <a:pt x="35533" y="15866"/>
                </a:lnTo>
                <a:lnTo>
                  <a:pt x="35533" y="9469"/>
                </a:lnTo>
                <a:lnTo>
                  <a:pt x="34994" y="15866"/>
                </a:lnTo>
                <a:lnTo>
                  <a:pt x="33094" y="15866"/>
                </a:lnTo>
                <a:lnTo>
                  <a:pt x="32556" y="9469"/>
                </a:lnTo>
                <a:lnTo>
                  <a:pt x="32556" y="15866"/>
                </a:lnTo>
                <a:lnTo>
                  <a:pt x="30814" y="15866"/>
                </a:lnTo>
                <a:lnTo>
                  <a:pt x="30814" y="823"/>
                </a:lnTo>
                <a:lnTo>
                  <a:pt x="33633" y="823"/>
                </a:lnTo>
                <a:lnTo>
                  <a:pt x="34044" y="5954"/>
                </a:lnTo>
                <a:lnTo>
                  <a:pt x="34456" y="823"/>
                </a:lnTo>
                <a:close/>
                <a:moveTo>
                  <a:pt x="44748" y="823"/>
                </a:moveTo>
                <a:lnTo>
                  <a:pt x="44748" y="15866"/>
                </a:lnTo>
                <a:lnTo>
                  <a:pt x="43007" y="15866"/>
                </a:lnTo>
                <a:lnTo>
                  <a:pt x="43007" y="9469"/>
                </a:lnTo>
                <a:lnTo>
                  <a:pt x="42468" y="15866"/>
                </a:lnTo>
                <a:lnTo>
                  <a:pt x="40568" y="15866"/>
                </a:lnTo>
                <a:lnTo>
                  <a:pt x="40030" y="9469"/>
                </a:lnTo>
                <a:lnTo>
                  <a:pt x="40030" y="15866"/>
                </a:lnTo>
                <a:lnTo>
                  <a:pt x="38320" y="15866"/>
                </a:lnTo>
                <a:lnTo>
                  <a:pt x="38320" y="823"/>
                </a:lnTo>
                <a:lnTo>
                  <a:pt x="41106" y="823"/>
                </a:lnTo>
                <a:lnTo>
                  <a:pt x="41518" y="5954"/>
                </a:lnTo>
                <a:lnTo>
                  <a:pt x="41930" y="823"/>
                </a:lnTo>
                <a:close/>
                <a:moveTo>
                  <a:pt x="52222" y="823"/>
                </a:moveTo>
                <a:lnTo>
                  <a:pt x="52222" y="15866"/>
                </a:lnTo>
                <a:lnTo>
                  <a:pt x="50480" y="15866"/>
                </a:lnTo>
                <a:lnTo>
                  <a:pt x="50480" y="9469"/>
                </a:lnTo>
                <a:lnTo>
                  <a:pt x="49942" y="15866"/>
                </a:lnTo>
                <a:lnTo>
                  <a:pt x="48042" y="15866"/>
                </a:lnTo>
                <a:lnTo>
                  <a:pt x="47504" y="9469"/>
                </a:lnTo>
                <a:lnTo>
                  <a:pt x="47504" y="15866"/>
                </a:lnTo>
                <a:lnTo>
                  <a:pt x="45793" y="15866"/>
                </a:lnTo>
                <a:lnTo>
                  <a:pt x="45793" y="823"/>
                </a:lnTo>
                <a:lnTo>
                  <a:pt x="48580" y="823"/>
                </a:lnTo>
                <a:lnTo>
                  <a:pt x="48992" y="5954"/>
                </a:lnTo>
                <a:lnTo>
                  <a:pt x="49404" y="823"/>
                </a:lnTo>
                <a:close/>
                <a:moveTo>
                  <a:pt x="59696" y="823"/>
                </a:moveTo>
                <a:lnTo>
                  <a:pt x="59696" y="15866"/>
                </a:lnTo>
                <a:lnTo>
                  <a:pt x="57954" y="15866"/>
                </a:lnTo>
                <a:lnTo>
                  <a:pt x="57954" y="9469"/>
                </a:lnTo>
                <a:lnTo>
                  <a:pt x="57448" y="15866"/>
                </a:lnTo>
                <a:lnTo>
                  <a:pt x="55516" y="15866"/>
                </a:lnTo>
                <a:lnTo>
                  <a:pt x="54978" y="9469"/>
                </a:lnTo>
                <a:lnTo>
                  <a:pt x="54978" y="15866"/>
                </a:lnTo>
                <a:lnTo>
                  <a:pt x="53267" y="15866"/>
                </a:lnTo>
                <a:lnTo>
                  <a:pt x="53267" y="823"/>
                </a:lnTo>
                <a:lnTo>
                  <a:pt x="56054" y="823"/>
                </a:lnTo>
                <a:lnTo>
                  <a:pt x="56466" y="5954"/>
                </a:lnTo>
                <a:lnTo>
                  <a:pt x="56878" y="823"/>
                </a:lnTo>
                <a:close/>
                <a:moveTo>
                  <a:pt x="67170" y="823"/>
                </a:moveTo>
                <a:lnTo>
                  <a:pt x="67170" y="15866"/>
                </a:lnTo>
                <a:lnTo>
                  <a:pt x="65428" y="15866"/>
                </a:lnTo>
                <a:lnTo>
                  <a:pt x="65428" y="9469"/>
                </a:lnTo>
                <a:lnTo>
                  <a:pt x="64922" y="15866"/>
                </a:lnTo>
                <a:lnTo>
                  <a:pt x="62990" y="15866"/>
                </a:lnTo>
                <a:lnTo>
                  <a:pt x="62483" y="9469"/>
                </a:lnTo>
                <a:lnTo>
                  <a:pt x="62483" y="15866"/>
                </a:lnTo>
                <a:lnTo>
                  <a:pt x="60741" y="15866"/>
                </a:lnTo>
                <a:lnTo>
                  <a:pt x="60741" y="823"/>
                </a:lnTo>
                <a:lnTo>
                  <a:pt x="63528" y="823"/>
                </a:lnTo>
                <a:lnTo>
                  <a:pt x="63940" y="5954"/>
                </a:lnTo>
                <a:lnTo>
                  <a:pt x="64383" y="823"/>
                </a:lnTo>
                <a:close/>
                <a:moveTo>
                  <a:pt x="74644" y="823"/>
                </a:moveTo>
                <a:lnTo>
                  <a:pt x="74644" y="15866"/>
                </a:lnTo>
                <a:lnTo>
                  <a:pt x="72902" y="15866"/>
                </a:lnTo>
                <a:lnTo>
                  <a:pt x="72902" y="9469"/>
                </a:lnTo>
                <a:lnTo>
                  <a:pt x="72395" y="15866"/>
                </a:lnTo>
                <a:lnTo>
                  <a:pt x="70464" y="15866"/>
                </a:lnTo>
                <a:lnTo>
                  <a:pt x="69957" y="9469"/>
                </a:lnTo>
                <a:lnTo>
                  <a:pt x="69957" y="15866"/>
                </a:lnTo>
                <a:lnTo>
                  <a:pt x="68215" y="15866"/>
                </a:lnTo>
                <a:lnTo>
                  <a:pt x="68215" y="823"/>
                </a:lnTo>
                <a:lnTo>
                  <a:pt x="71002" y="823"/>
                </a:lnTo>
                <a:lnTo>
                  <a:pt x="71445" y="5954"/>
                </a:lnTo>
                <a:lnTo>
                  <a:pt x="71857" y="823"/>
                </a:lnTo>
                <a:close/>
                <a:moveTo>
                  <a:pt x="82118" y="823"/>
                </a:moveTo>
                <a:lnTo>
                  <a:pt x="82118" y="15866"/>
                </a:lnTo>
                <a:lnTo>
                  <a:pt x="80376" y="15866"/>
                </a:lnTo>
                <a:lnTo>
                  <a:pt x="80376" y="9469"/>
                </a:lnTo>
                <a:lnTo>
                  <a:pt x="79869" y="15866"/>
                </a:lnTo>
                <a:lnTo>
                  <a:pt x="77969" y="15866"/>
                </a:lnTo>
                <a:lnTo>
                  <a:pt x="77431" y="9469"/>
                </a:lnTo>
                <a:lnTo>
                  <a:pt x="77431" y="15866"/>
                </a:lnTo>
                <a:lnTo>
                  <a:pt x="75689" y="15866"/>
                </a:lnTo>
                <a:lnTo>
                  <a:pt x="75689" y="823"/>
                </a:lnTo>
                <a:lnTo>
                  <a:pt x="78508" y="823"/>
                </a:lnTo>
                <a:lnTo>
                  <a:pt x="78919" y="5954"/>
                </a:lnTo>
                <a:lnTo>
                  <a:pt x="79331" y="823"/>
                </a:lnTo>
                <a:close/>
                <a:moveTo>
                  <a:pt x="89623" y="823"/>
                </a:moveTo>
                <a:lnTo>
                  <a:pt x="89623" y="15866"/>
                </a:lnTo>
                <a:lnTo>
                  <a:pt x="87882" y="15866"/>
                </a:lnTo>
                <a:lnTo>
                  <a:pt x="87882" y="9469"/>
                </a:lnTo>
                <a:lnTo>
                  <a:pt x="87343" y="15866"/>
                </a:lnTo>
                <a:lnTo>
                  <a:pt x="85443" y="15866"/>
                </a:lnTo>
                <a:lnTo>
                  <a:pt x="84905" y="9469"/>
                </a:lnTo>
                <a:lnTo>
                  <a:pt x="84905" y="15866"/>
                </a:lnTo>
                <a:lnTo>
                  <a:pt x="83163" y="15866"/>
                </a:lnTo>
                <a:lnTo>
                  <a:pt x="83163" y="823"/>
                </a:lnTo>
                <a:lnTo>
                  <a:pt x="85982" y="823"/>
                </a:lnTo>
                <a:lnTo>
                  <a:pt x="86393" y="5954"/>
                </a:lnTo>
                <a:lnTo>
                  <a:pt x="86805" y="823"/>
                </a:lnTo>
                <a:close/>
                <a:moveTo>
                  <a:pt x="97097" y="823"/>
                </a:moveTo>
                <a:lnTo>
                  <a:pt x="97097" y="15866"/>
                </a:lnTo>
                <a:lnTo>
                  <a:pt x="95356" y="15866"/>
                </a:lnTo>
                <a:lnTo>
                  <a:pt x="95356" y="9469"/>
                </a:lnTo>
                <a:lnTo>
                  <a:pt x="94817" y="15866"/>
                </a:lnTo>
                <a:lnTo>
                  <a:pt x="92917" y="15866"/>
                </a:lnTo>
                <a:lnTo>
                  <a:pt x="92379" y="9469"/>
                </a:lnTo>
                <a:lnTo>
                  <a:pt x="92379" y="15866"/>
                </a:lnTo>
                <a:lnTo>
                  <a:pt x="90637" y="15866"/>
                </a:lnTo>
                <a:lnTo>
                  <a:pt x="90637" y="823"/>
                </a:lnTo>
                <a:lnTo>
                  <a:pt x="93455" y="823"/>
                </a:lnTo>
                <a:lnTo>
                  <a:pt x="93867" y="5954"/>
                </a:lnTo>
                <a:lnTo>
                  <a:pt x="94279" y="823"/>
                </a:lnTo>
                <a:close/>
                <a:moveTo>
                  <a:pt x="104571" y="823"/>
                </a:moveTo>
                <a:lnTo>
                  <a:pt x="104571" y="15866"/>
                </a:lnTo>
                <a:lnTo>
                  <a:pt x="102829" y="15866"/>
                </a:lnTo>
                <a:lnTo>
                  <a:pt x="102829" y="9469"/>
                </a:lnTo>
                <a:lnTo>
                  <a:pt x="102323" y="15866"/>
                </a:lnTo>
                <a:lnTo>
                  <a:pt x="100391" y="15866"/>
                </a:lnTo>
                <a:lnTo>
                  <a:pt x="99853" y="9469"/>
                </a:lnTo>
                <a:lnTo>
                  <a:pt x="99853" y="15866"/>
                </a:lnTo>
                <a:lnTo>
                  <a:pt x="98142" y="15866"/>
                </a:lnTo>
                <a:lnTo>
                  <a:pt x="98142" y="823"/>
                </a:lnTo>
                <a:lnTo>
                  <a:pt x="100929" y="823"/>
                </a:lnTo>
                <a:lnTo>
                  <a:pt x="101341" y="5954"/>
                </a:lnTo>
                <a:lnTo>
                  <a:pt x="101753" y="823"/>
                </a:lnTo>
                <a:close/>
                <a:moveTo>
                  <a:pt x="112045" y="823"/>
                </a:moveTo>
                <a:lnTo>
                  <a:pt x="112045" y="15866"/>
                </a:lnTo>
                <a:lnTo>
                  <a:pt x="110303" y="15866"/>
                </a:lnTo>
                <a:lnTo>
                  <a:pt x="110303" y="9469"/>
                </a:lnTo>
                <a:lnTo>
                  <a:pt x="109797" y="15866"/>
                </a:lnTo>
                <a:lnTo>
                  <a:pt x="107865" y="15866"/>
                </a:lnTo>
                <a:lnTo>
                  <a:pt x="107358" y="9469"/>
                </a:lnTo>
                <a:lnTo>
                  <a:pt x="107358" y="15866"/>
                </a:lnTo>
                <a:lnTo>
                  <a:pt x="105616" y="15866"/>
                </a:lnTo>
                <a:lnTo>
                  <a:pt x="105616" y="823"/>
                </a:lnTo>
                <a:lnTo>
                  <a:pt x="108403" y="823"/>
                </a:lnTo>
                <a:lnTo>
                  <a:pt x="108815" y="5954"/>
                </a:lnTo>
                <a:lnTo>
                  <a:pt x="109258" y="823"/>
                </a:lnTo>
                <a:close/>
                <a:moveTo>
                  <a:pt x="119519" y="823"/>
                </a:moveTo>
                <a:lnTo>
                  <a:pt x="119519" y="15866"/>
                </a:lnTo>
                <a:lnTo>
                  <a:pt x="117777" y="15866"/>
                </a:lnTo>
                <a:lnTo>
                  <a:pt x="117777" y="9469"/>
                </a:lnTo>
                <a:lnTo>
                  <a:pt x="117271" y="15866"/>
                </a:lnTo>
                <a:lnTo>
                  <a:pt x="115339" y="15866"/>
                </a:lnTo>
                <a:lnTo>
                  <a:pt x="114832" y="9469"/>
                </a:lnTo>
                <a:lnTo>
                  <a:pt x="114832" y="15866"/>
                </a:lnTo>
                <a:lnTo>
                  <a:pt x="113090" y="15866"/>
                </a:lnTo>
                <a:lnTo>
                  <a:pt x="113090" y="823"/>
                </a:lnTo>
                <a:lnTo>
                  <a:pt x="115877" y="823"/>
                </a:lnTo>
                <a:lnTo>
                  <a:pt x="116320" y="5954"/>
                </a:lnTo>
                <a:lnTo>
                  <a:pt x="116732" y="823"/>
                </a:lnTo>
                <a:close/>
                <a:moveTo>
                  <a:pt x="126993" y="823"/>
                </a:moveTo>
                <a:lnTo>
                  <a:pt x="126993" y="15866"/>
                </a:lnTo>
                <a:lnTo>
                  <a:pt x="125283" y="15866"/>
                </a:lnTo>
                <a:lnTo>
                  <a:pt x="125283" y="9469"/>
                </a:lnTo>
                <a:lnTo>
                  <a:pt x="124744" y="15866"/>
                </a:lnTo>
                <a:lnTo>
                  <a:pt x="122813" y="15866"/>
                </a:lnTo>
                <a:lnTo>
                  <a:pt x="122306" y="9469"/>
                </a:lnTo>
                <a:lnTo>
                  <a:pt x="122306" y="15866"/>
                </a:lnTo>
                <a:lnTo>
                  <a:pt x="120564" y="15866"/>
                </a:lnTo>
                <a:lnTo>
                  <a:pt x="120564" y="823"/>
                </a:lnTo>
                <a:lnTo>
                  <a:pt x="123351" y="823"/>
                </a:lnTo>
                <a:lnTo>
                  <a:pt x="123794" y="5954"/>
                </a:lnTo>
                <a:lnTo>
                  <a:pt x="124206" y="823"/>
                </a:lnTo>
                <a:close/>
                <a:moveTo>
                  <a:pt x="134467" y="823"/>
                </a:moveTo>
                <a:lnTo>
                  <a:pt x="134467" y="15866"/>
                </a:lnTo>
                <a:lnTo>
                  <a:pt x="132757" y="15866"/>
                </a:lnTo>
                <a:lnTo>
                  <a:pt x="132757" y="9469"/>
                </a:lnTo>
                <a:lnTo>
                  <a:pt x="132218" y="15866"/>
                </a:lnTo>
                <a:lnTo>
                  <a:pt x="130318" y="15866"/>
                </a:lnTo>
                <a:lnTo>
                  <a:pt x="129780" y="9469"/>
                </a:lnTo>
                <a:lnTo>
                  <a:pt x="129780" y="15866"/>
                </a:lnTo>
                <a:lnTo>
                  <a:pt x="128038" y="15866"/>
                </a:lnTo>
                <a:lnTo>
                  <a:pt x="128038" y="823"/>
                </a:lnTo>
                <a:lnTo>
                  <a:pt x="130857" y="823"/>
                </a:lnTo>
                <a:lnTo>
                  <a:pt x="131268" y="5954"/>
                </a:lnTo>
                <a:lnTo>
                  <a:pt x="131680" y="823"/>
                </a:lnTo>
                <a:close/>
                <a:moveTo>
                  <a:pt x="141941" y="823"/>
                </a:moveTo>
                <a:lnTo>
                  <a:pt x="141941" y="15866"/>
                </a:lnTo>
                <a:lnTo>
                  <a:pt x="140231" y="15866"/>
                </a:lnTo>
                <a:lnTo>
                  <a:pt x="140231" y="9469"/>
                </a:lnTo>
                <a:lnTo>
                  <a:pt x="139692" y="15866"/>
                </a:lnTo>
                <a:lnTo>
                  <a:pt x="137792" y="15866"/>
                </a:lnTo>
                <a:lnTo>
                  <a:pt x="137254" y="9469"/>
                </a:lnTo>
                <a:lnTo>
                  <a:pt x="137254" y="15866"/>
                </a:lnTo>
                <a:lnTo>
                  <a:pt x="135512" y="15866"/>
                </a:lnTo>
                <a:lnTo>
                  <a:pt x="135512" y="823"/>
                </a:lnTo>
                <a:lnTo>
                  <a:pt x="138330" y="823"/>
                </a:lnTo>
                <a:lnTo>
                  <a:pt x="138742" y="5954"/>
                </a:lnTo>
                <a:lnTo>
                  <a:pt x="139154" y="823"/>
                </a:lnTo>
                <a:close/>
                <a:moveTo>
                  <a:pt x="149446" y="823"/>
                </a:moveTo>
                <a:lnTo>
                  <a:pt x="149446" y="15866"/>
                </a:lnTo>
                <a:lnTo>
                  <a:pt x="147705" y="15866"/>
                </a:lnTo>
                <a:lnTo>
                  <a:pt x="147705" y="9469"/>
                </a:lnTo>
                <a:lnTo>
                  <a:pt x="147166" y="15866"/>
                </a:lnTo>
                <a:lnTo>
                  <a:pt x="145266" y="15866"/>
                </a:lnTo>
                <a:lnTo>
                  <a:pt x="144728" y="9469"/>
                </a:lnTo>
                <a:lnTo>
                  <a:pt x="144728" y="15866"/>
                </a:lnTo>
                <a:lnTo>
                  <a:pt x="142986" y="15866"/>
                </a:lnTo>
                <a:lnTo>
                  <a:pt x="142986" y="823"/>
                </a:lnTo>
                <a:lnTo>
                  <a:pt x="145804" y="823"/>
                </a:lnTo>
                <a:lnTo>
                  <a:pt x="146216" y="5954"/>
                </a:lnTo>
                <a:lnTo>
                  <a:pt x="146628" y="823"/>
                </a:lnTo>
                <a:close/>
                <a:moveTo>
                  <a:pt x="156920" y="823"/>
                </a:moveTo>
                <a:lnTo>
                  <a:pt x="156920" y="15866"/>
                </a:lnTo>
                <a:lnTo>
                  <a:pt x="155178" y="15866"/>
                </a:lnTo>
                <a:lnTo>
                  <a:pt x="155178" y="9469"/>
                </a:lnTo>
                <a:lnTo>
                  <a:pt x="154640" y="15866"/>
                </a:lnTo>
                <a:lnTo>
                  <a:pt x="152740" y="15866"/>
                </a:lnTo>
                <a:lnTo>
                  <a:pt x="152233" y="9469"/>
                </a:lnTo>
                <a:lnTo>
                  <a:pt x="152233" y="15866"/>
                </a:lnTo>
                <a:lnTo>
                  <a:pt x="150491" y="15866"/>
                </a:lnTo>
                <a:lnTo>
                  <a:pt x="150491" y="823"/>
                </a:lnTo>
                <a:lnTo>
                  <a:pt x="153278" y="823"/>
                </a:lnTo>
                <a:lnTo>
                  <a:pt x="153690" y="5954"/>
                </a:lnTo>
                <a:lnTo>
                  <a:pt x="154133" y="823"/>
                </a:lnTo>
                <a:close/>
                <a:moveTo>
                  <a:pt x="164394" y="823"/>
                </a:moveTo>
                <a:lnTo>
                  <a:pt x="164394" y="15866"/>
                </a:lnTo>
                <a:lnTo>
                  <a:pt x="162652" y="15866"/>
                </a:lnTo>
                <a:lnTo>
                  <a:pt x="162652" y="9469"/>
                </a:lnTo>
                <a:lnTo>
                  <a:pt x="162146" y="15866"/>
                </a:lnTo>
                <a:lnTo>
                  <a:pt x="160214" y="15866"/>
                </a:lnTo>
                <a:lnTo>
                  <a:pt x="159707" y="9469"/>
                </a:lnTo>
                <a:lnTo>
                  <a:pt x="159707" y="15866"/>
                </a:lnTo>
                <a:lnTo>
                  <a:pt x="157965" y="15866"/>
                </a:lnTo>
                <a:lnTo>
                  <a:pt x="157965" y="823"/>
                </a:lnTo>
                <a:lnTo>
                  <a:pt x="160752" y="823"/>
                </a:lnTo>
                <a:lnTo>
                  <a:pt x="161164" y="5954"/>
                </a:lnTo>
                <a:lnTo>
                  <a:pt x="161607" y="823"/>
                </a:lnTo>
                <a:close/>
                <a:moveTo>
                  <a:pt x="171868" y="823"/>
                </a:moveTo>
                <a:lnTo>
                  <a:pt x="171868" y="15866"/>
                </a:lnTo>
                <a:lnTo>
                  <a:pt x="170126" y="15866"/>
                </a:lnTo>
                <a:lnTo>
                  <a:pt x="170126" y="9469"/>
                </a:lnTo>
                <a:lnTo>
                  <a:pt x="169620" y="15866"/>
                </a:lnTo>
                <a:lnTo>
                  <a:pt x="167688" y="15866"/>
                </a:lnTo>
                <a:lnTo>
                  <a:pt x="167181" y="9469"/>
                </a:lnTo>
                <a:lnTo>
                  <a:pt x="167181" y="15866"/>
                </a:lnTo>
                <a:lnTo>
                  <a:pt x="165439" y="15866"/>
                </a:lnTo>
                <a:lnTo>
                  <a:pt x="165439" y="823"/>
                </a:lnTo>
                <a:lnTo>
                  <a:pt x="168226" y="823"/>
                </a:lnTo>
                <a:lnTo>
                  <a:pt x="168638" y="5954"/>
                </a:lnTo>
                <a:lnTo>
                  <a:pt x="169081" y="823"/>
                </a:lnTo>
                <a:close/>
                <a:moveTo>
                  <a:pt x="179342" y="823"/>
                </a:moveTo>
                <a:lnTo>
                  <a:pt x="179342" y="15866"/>
                </a:lnTo>
                <a:lnTo>
                  <a:pt x="177600" y="15866"/>
                </a:lnTo>
                <a:lnTo>
                  <a:pt x="177600" y="9469"/>
                </a:lnTo>
                <a:lnTo>
                  <a:pt x="177093" y="15866"/>
                </a:lnTo>
                <a:lnTo>
                  <a:pt x="175193" y="15866"/>
                </a:lnTo>
                <a:lnTo>
                  <a:pt x="174655" y="9469"/>
                </a:lnTo>
                <a:lnTo>
                  <a:pt x="174655" y="15866"/>
                </a:lnTo>
                <a:lnTo>
                  <a:pt x="172913" y="15866"/>
                </a:lnTo>
                <a:lnTo>
                  <a:pt x="172913" y="823"/>
                </a:lnTo>
                <a:lnTo>
                  <a:pt x="175732" y="823"/>
                </a:lnTo>
                <a:lnTo>
                  <a:pt x="176143" y="5954"/>
                </a:lnTo>
                <a:lnTo>
                  <a:pt x="176555" y="823"/>
                </a:lnTo>
                <a:close/>
                <a:moveTo>
                  <a:pt x="186816" y="823"/>
                </a:moveTo>
                <a:lnTo>
                  <a:pt x="186816" y="15866"/>
                </a:lnTo>
                <a:lnTo>
                  <a:pt x="185106" y="15866"/>
                </a:lnTo>
                <a:lnTo>
                  <a:pt x="185106" y="9469"/>
                </a:lnTo>
                <a:lnTo>
                  <a:pt x="184567" y="15866"/>
                </a:lnTo>
                <a:lnTo>
                  <a:pt x="182667" y="15866"/>
                </a:lnTo>
                <a:lnTo>
                  <a:pt x="182129" y="9469"/>
                </a:lnTo>
                <a:lnTo>
                  <a:pt x="182129" y="15866"/>
                </a:lnTo>
                <a:lnTo>
                  <a:pt x="180387" y="15866"/>
                </a:lnTo>
                <a:lnTo>
                  <a:pt x="180387" y="823"/>
                </a:lnTo>
                <a:lnTo>
                  <a:pt x="183206" y="823"/>
                </a:lnTo>
                <a:lnTo>
                  <a:pt x="183617" y="5954"/>
                </a:lnTo>
                <a:lnTo>
                  <a:pt x="184029" y="823"/>
                </a:lnTo>
                <a:close/>
                <a:moveTo>
                  <a:pt x="194321" y="823"/>
                </a:moveTo>
                <a:lnTo>
                  <a:pt x="194321" y="15866"/>
                </a:lnTo>
                <a:lnTo>
                  <a:pt x="192580" y="15866"/>
                </a:lnTo>
                <a:lnTo>
                  <a:pt x="192580" y="9469"/>
                </a:lnTo>
                <a:lnTo>
                  <a:pt x="192041" y="15866"/>
                </a:lnTo>
                <a:lnTo>
                  <a:pt x="190141" y="15866"/>
                </a:lnTo>
                <a:lnTo>
                  <a:pt x="189603" y="9469"/>
                </a:lnTo>
                <a:lnTo>
                  <a:pt x="189603" y="15866"/>
                </a:lnTo>
                <a:lnTo>
                  <a:pt x="187861" y="15866"/>
                </a:lnTo>
                <a:lnTo>
                  <a:pt x="187861" y="823"/>
                </a:lnTo>
                <a:lnTo>
                  <a:pt x="190679" y="823"/>
                </a:lnTo>
                <a:lnTo>
                  <a:pt x="191091" y="5954"/>
                </a:lnTo>
                <a:lnTo>
                  <a:pt x="191503" y="823"/>
                </a:lnTo>
                <a:close/>
                <a:moveTo>
                  <a:pt x="201795" y="823"/>
                </a:moveTo>
                <a:lnTo>
                  <a:pt x="201795" y="15866"/>
                </a:lnTo>
                <a:lnTo>
                  <a:pt x="200054" y="15866"/>
                </a:lnTo>
                <a:lnTo>
                  <a:pt x="200054" y="9469"/>
                </a:lnTo>
                <a:lnTo>
                  <a:pt x="199515" y="15866"/>
                </a:lnTo>
                <a:lnTo>
                  <a:pt x="197615" y="15866"/>
                </a:lnTo>
                <a:lnTo>
                  <a:pt x="197077" y="9469"/>
                </a:lnTo>
                <a:lnTo>
                  <a:pt x="197077" y="15866"/>
                </a:lnTo>
                <a:lnTo>
                  <a:pt x="195366" y="15866"/>
                </a:lnTo>
                <a:lnTo>
                  <a:pt x="195366" y="823"/>
                </a:lnTo>
                <a:lnTo>
                  <a:pt x="198153" y="823"/>
                </a:lnTo>
                <a:lnTo>
                  <a:pt x="198565" y="5954"/>
                </a:lnTo>
                <a:lnTo>
                  <a:pt x="198977" y="823"/>
                </a:lnTo>
                <a:close/>
                <a:moveTo>
                  <a:pt x="209269" y="823"/>
                </a:moveTo>
                <a:lnTo>
                  <a:pt x="209269" y="15866"/>
                </a:lnTo>
                <a:lnTo>
                  <a:pt x="207527" y="15866"/>
                </a:lnTo>
                <a:lnTo>
                  <a:pt x="207527" y="9469"/>
                </a:lnTo>
                <a:lnTo>
                  <a:pt x="207021" y="15866"/>
                </a:lnTo>
                <a:lnTo>
                  <a:pt x="205089" y="15866"/>
                </a:lnTo>
                <a:lnTo>
                  <a:pt x="204582" y="9469"/>
                </a:lnTo>
                <a:lnTo>
                  <a:pt x="204582" y="15866"/>
                </a:lnTo>
                <a:lnTo>
                  <a:pt x="202840" y="15866"/>
                </a:lnTo>
                <a:lnTo>
                  <a:pt x="202840" y="823"/>
                </a:lnTo>
                <a:lnTo>
                  <a:pt x="205627" y="823"/>
                </a:lnTo>
                <a:lnTo>
                  <a:pt x="206039" y="5954"/>
                </a:lnTo>
                <a:lnTo>
                  <a:pt x="206451" y="823"/>
                </a:lnTo>
                <a:close/>
                <a:moveTo>
                  <a:pt x="216743" y="823"/>
                </a:moveTo>
                <a:lnTo>
                  <a:pt x="216743" y="15866"/>
                </a:lnTo>
                <a:lnTo>
                  <a:pt x="215001" y="15866"/>
                </a:lnTo>
                <a:lnTo>
                  <a:pt x="215001" y="9469"/>
                </a:lnTo>
                <a:lnTo>
                  <a:pt x="214495" y="15866"/>
                </a:lnTo>
                <a:lnTo>
                  <a:pt x="212563" y="15866"/>
                </a:lnTo>
                <a:lnTo>
                  <a:pt x="212056" y="9469"/>
                </a:lnTo>
                <a:lnTo>
                  <a:pt x="212056" y="15866"/>
                </a:lnTo>
                <a:lnTo>
                  <a:pt x="210314" y="15866"/>
                </a:lnTo>
                <a:lnTo>
                  <a:pt x="210314" y="823"/>
                </a:lnTo>
                <a:lnTo>
                  <a:pt x="213101" y="823"/>
                </a:lnTo>
                <a:lnTo>
                  <a:pt x="213513" y="5954"/>
                </a:lnTo>
                <a:lnTo>
                  <a:pt x="213956" y="823"/>
                </a:lnTo>
                <a:close/>
                <a:moveTo>
                  <a:pt x="224217" y="823"/>
                </a:moveTo>
                <a:lnTo>
                  <a:pt x="224217" y="15866"/>
                </a:lnTo>
                <a:lnTo>
                  <a:pt x="222475" y="15866"/>
                </a:lnTo>
                <a:lnTo>
                  <a:pt x="222475" y="9469"/>
                </a:lnTo>
                <a:lnTo>
                  <a:pt x="221969" y="15866"/>
                </a:lnTo>
                <a:lnTo>
                  <a:pt x="220037" y="15866"/>
                </a:lnTo>
                <a:lnTo>
                  <a:pt x="219530" y="9469"/>
                </a:lnTo>
                <a:lnTo>
                  <a:pt x="219530" y="15866"/>
                </a:lnTo>
                <a:lnTo>
                  <a:pt x="217788" y="15866"/>
                </a:lnTo>
                <a:lnTo>
                  <a:pt x="217788" y="823"/>
                </a:lnTo>
                <a:lnTo>
                  <a:pt x="220575" y="823"/>
                </a:lnTo>
                <a:lnTo>
                  <a:pt x="221018" y="5954"/>
                </a:lnTo>
                <a:lnTo>
                  <a:pt x="221430" y="823"/>
                </a:lnTo>
                <a:close/>
                <a:moveTo>
                  <a:pt x="231691" y="823"/>
                </a:moveTo>
                <a:lnTo>
                  <a:pt x="231691" y="15866"/>
                </a:lnTo>
                <a:lnTo>
                  <a:pt x="229981" y="15866"/>
                </a:lnTo>
                <a:lnTo>
                  <a:pt x="229981" y="9469"/>
                </a:lnTo>
                <a:lnTo>
                  <a:pt x="229442" y="15866"/>
                </a:lnTo>
                <a:lnTo>
                  <a:pt x="227542" y="15866"/>
                </a:lnTo>
                <a:lnTo>
                  <a:pt x="227004" y="9469"/>
                </a:lnTo>
                <a:lnTo>
                  <a:pt x="227004" y="15866"/>
                </a:lnTo>
                <a:lnTo>
                  <a:pt x="225262" y="15866"/>
                </a:lnTo>
                <a:lnTo>
                  <a:pt x="225262" y="823"/>
                </a:lnTo>
                <a:lnTo>
                  <a:pt x="228049" y="823"/>
                </a:lnTo>
                <a:lnTo>
                  <a:pt x="228492" y="5954"/>
                </a:lnTo>
                <a:lnTo>
                  <a:pt x="228904" y="823"/>
                </a:lnTo>
                <a:close/>
                <a:moveTo>
                  <a:pt x="239165" y="823"/>
                </a:moveTo>
                <a:lnTo>
                  <a:pt x="239165" y="15866"/>
                </a:lnTo>
                <a:lnTo>
                  <a:pt x="237455" y="15866"/>
                </a:lnTo>
                <a:lnTo>
                  <a:pt x="237455" y="9469"/>
                </a:lnTo>
                <a:lnTo>
                  <a:pt x="236916" y="15866"/>
                </a:lnTo>
                <a:lnTo>
                  <a:pt x="235016" y="15866"/>
                </a:lnTo>
                <a:lnTo>
                  <a:pt x="234478" y="9469"/>
                </a:lnTo>
                <a:lnTo>
                  <a:pt x="234478" y="15866"/>
                </a:lnTo>
                <a:lnTo>
                  <a:pt x="232736" y="15866"/>
                </a:lnTo>
                <a:lnTo>
                  <a:pt x="232736" y="823"/>
                </a:lnTo>
                <a:lnTo>
                  <a:pt x="235555" y="823"/>
                </a:lnTo>
                <a:lnTo>
                  <a:pt x="235966" y="5954"/>
                </a:lnTo>
                <a:lnTo>
                  <a:pt x="236378" y="823"/>
                </a:lnTo>
                <a:close/>
                <a:moveTo>
                  <a:pt x="246670" y="823"/>
                </a:moveTo>
                <a:lnTo>
                  <a:pt x="246670" y="15866"/>
                </a:lnTo>
                <a:lnTo>
                  <a:pt x="244929" y="15866"/>
                </a:lnTo>
                <a:lnTo>
                  <a:pt x="244929" y="9469"/>
                </a:lnTo>
                <a:lnTo>
                  <a:pt x="244390" y="15866"/>
                </a:lnTo>
                <a:lnTo>
                  <a:pt x="242490" y="15866"/>
                </a:lnTo>
                <a:lnTo>
                  <a:pt x="241952" y="9469"/>
                </a:lnTo>
                <a:lnTo>
                  <a:pt x="241952" y="15866"/>
                </a:lnTo>
                <a:lnTo>
                  <a:pt x="240242" y="15866"/>
                </a:lnTo>
                <a:lnTo>
                  <a:pt x="240242" y="823"/>
                </a:lnTo>
                <a:lnTo>
                  <a:pt x="243028" y="823"/>
                </a:lnTo>
                <a:lnTo>
                  <a:pt x="243440" y="5954"/>
                </a:lnTo>
                <a:lnTo>
                  <a:pt x="243852" y="823"/>
                </a:lnTo>
                <a:close/>
                <a:moveTo>
                  <a:pt x="254144" y="823"/>
                </a:moveTo>
                <a:lnTo>
                  <a:pt x="254144" y="15866"/>
                </a:lnTo>
                <a:lnTo>
                  <a:pt x="252402" y="15866"/>
                </a:lnTo>
                <a:lnTo>
                  <a:pt x="252402" y="9469"/>
                </a:lnTo>
                <a:lnTo>
                  <a:pt x="251864" y="15866"/>
                </a:lnTo>
                <a:lnTo>
                  <a:pt x="249964" y="15866"/>
                </a:lnTo>
                <a:lnTo>
                  <a:pt x="249426" y="9469"/>
                </a:lnTo>
                <a:lnTo>
                  <a:pt x="249426" y="15866"/>
                </a:lnTo>
                <a:lnTo>
                  <a:pt x="247715" y="15866"/>
                </a:lnTo>
                <a:lnTo>
                  <a:pt x="247715" y="823"/>
                </a:lnTo>
                <a:lnTo>
                  <a:pt x="250502" y="823"/>
                </a:lnTo>
                <a:lnTo>
                  <a:pt x="250914" y="5954"/>
                </a:lnTo>
                <a:lnTo>
                  <a:pt x="251326" y="823"/>
                </a:lnTo>
                <a:close/>
                <a:moveTo>
                  <a:pt x="261618" y="823"/>
                </a:moveTo>
                <a:lnTo>
                  <a:pt x="261618" y="15866"/>
                </a:lnTo>
                <a:lnTo>
                  <a:pt x="259876" y="15866"/>
                </a:lnTo>
                <a:lnTo>
                  <a:pt x="259876" y="9469"/>
                </a:lnTo>
                <a:lnTo>
                  <a:pt x="259338" y="15866"/>
                </a:lnTo>
                <a:lnTo>
                  <a:pt x="257438" y="15866"/>
                </a:lnTo>
                <a:lnTo>
                  <a:pt x="256899" y="9469"/>
                </a:lnTo>
                <a:lnTo>
                  <a:pt x="256899" y="15866"/>
                </a:lnTo>
                <a:lnTo>
                  <a:pt x="255189" y="15866"/>
                </a:lnTo>
                <a:lnTo>
                  <a:pt x="255189" y="823"/>
                </a:lnTo>
                <a:lnTo>
                  <a:pt x="257976" y="823"/>
                </a:lnTo>
                <a:lnTo>
                  <a:pt x="258388" y="5954"/>
                </a:lnTo>
                <a:lnTo>
                  <a:pt x="258831" y="823"/>
                </a:lnTo>
                <a:close/>
                <a:moveTo>
                  <a:pt x="269092" y="823"/>
                </a:moveTo>
                <a:lnTo>
                  <a:pt x="269092" y="15866"/>
                </a:lnTo>
                <a:lnTo>
                  <a:pt x="267350" y="15866"/>
                </a:lnTo>
                <a:lnTo>
                  <a:pt x="267350" y="9469"/>
                </a:lnTo>
                <a:lnTo>
                  <a:pt x="266844" y="15866"/>
                </a:lnTo>
                <a:lnTo>
                  <a:pt x="264912" y="15866"/>
                </a:lnTo>
                <a:lnTo>
                  <a:pt x="264405" y="9469"/>
                </a:lnTo>
                <a:lnTo>
                  <a:pt x="264405" y="15866"/>
                </a:lnTo>
                <a:lnTo>
                  <a:pt x="262663" y="15866"/>
                </a:lnTo>
                <a:lnTo>
                  <a:pt x="262663" y="823"/>
                </a:lnTo>
                <a:lnTo>
                  <a:pt x="265450" y="823"/>
                </a:lnTo>
                <a:lnTo>
                  <a:pt x="265862" y="5954"/>
                </a:lnTo>
                <a:lnTo>
                  <a:pt x="266305" y="823"/>
                </a:lnTo>
                <a:close/>
                <a:moveTo>
                  <a:pt x="276566" y="823"/>
                </a:moveTo>
                <a:lnTo>
                  <a:pt x="276566" y="15866"/>
                </a:lnTo>
                <a:lnTo>
                  <a:pt x="274824" y="15866"/>
                </a:lnTo>
                <a:lnTo>
                  <a:pt x="274824" y="9469"/>
                </a:lnTo>
                <a:lnTo>
                  <a:pt x="274317" y="15866"/>
                </a:lnTo>
                <a:lnTo>
                  <a:pt x="272386" y="15866"/>
                </a:lnTo>
                <a:lnTo>
                  <a:pt x="271879" y="9469"/>
                </a:lnTo>
                <a:lnTo>
                  <a:pt x="271879" y="15866"/>
                </a:lnTo>
                <a:lnTo>
                  <a:pt x="270137" y="15866"/>
                </a:lnTo>
                <a:lnTo>
                  <a:pt x="270137" y="823"/>
                </a:lnTo>
                <a:lnTo>
                  <a:pt x="272924" y="823"/>
                </a:lnTo>
                <a:lnTo>
                  <a:pt x="273367" y="5954"/>
                </a:lnTo>
                <a:lnTo>
                  <a:pt x="273779" y="823"/>
                </a:lnTo>
                <a:close/>
                <a:moveTo>
                  <a:pt x="284040" y="823"/>
                </a:moveTo>
                <a:lnTo>
                  <a:pt x="284040" y="15866"/>
                </a:lnTo>
                <a:lnTo>
                  <a:pt x="282298" y="15866"/>
                </a:lnTo>
                <a:lnTo>
                  <a:pt x="282298" y="9469"/>
                </a:lnTo>
                <a:lnTo>
                  <a:pt x="281791" y="15866"/>
                </a:lnTo>
                <a:lnTo>
                  <a:pt x="279860" y="15866"/>
                </a:lnTo>
                <a:lnTo>
                  <a:pt x="279353" y="9469"/>
                </a:lnTo>
                <a:lnTo>
                  <a:pt x="279353" y="15866"/>
                </a:lnTo>
                <a:lnTo>
                  <a:pt x="277611" y="15866"/>
                </a:lnTo>
                <a:lnTo>
                  <a:pt x="277611" y="823"/>
                </a:lnTo>
                <a:lnTo>
                  <a:pt x="280430" y="823"/>
                </a:lnTo>
                <a:lnTo>
                  <a:pt x="280841" y="5954"/>
                </a:lnTo>
                <a:lnTo>
                  <a:pt x="281253" y="823"/>
                </a:lnTo>
                <a:close/>
                <a:moveTo>
                  <a:pt x="7347" y="16689"/>
                </a:moveTo>
                <a:lnTo>
                  <a:pt x="7347" y="31732"/>
                </a:lnTo>
                <a:lnTo>
                  <a:pt x="5605" y="31732"/>
                </a:lnTo>
                <a:lnTo>
                  <a:pt x="5605" y="25335"/>
                </a:lnTo>
                <a:lnTo>
                  <a:pt x="5099" y="31732"/>
                </a:lnTo>
                <a:lnTo>
                  <a:pt x="3167" y="31732"/>
                </a:lnTo>
                <a:lnTo>
                  <a:pt x="2629" y="25335"/>
                </a:lnTo>
                <a:lnTo>
                  <a:pt x="2629" y="31732"/>
                </a:lnTo>
                <a:lnTo>
                  <a:pt x="918" y="31732"/>
                </a:lnTo>
                <a:lnTo>
                  <a:pt x="918" y="16689"/>
                </a:lnTo>
                <a:lnTo>
                  <a:pt x="3705" y="16689"/>
                </a:lnTo>
                <a:lnTo>
                  <a:pt x="4117" y="21820"/>
                </a:lnTo>
                <a:lnTo>
                  <a:pt x="4529" y="16689"/>
                </a:lnTo>
                <a:close/>
                <a:moveTo>
                  <a:pt x="14821" y="16689"/>
                </a:moveTo>
                <a:lnTo>
                  <a:pt x="14821" y="31732"/>
                </a:lnTo>
                <a:lnTo>
                  <a:pt x="13079" y="31732"/>
                </a:lnTo>
                <a:lnTo>
                  <a:pt x="13079" y="25335"/>
                </a:lnTo>
                <a:lnTo>
                  <a:pt x="12573" y="31732"/>
                </a:lnTo>
                <a:lnTo>
                  <a:pt x="10641" y="31732"/>
                </a:lnTo>
                <a:lnTo>
                  <a:pt x="10134" y="25335"/>
                </a:lnTo>
                <a:lnTo>
                  <a:pt x="10134" y="31732"/>
                </a:lnTo>
                <a:lnTo>
                  <a:pt x="8392" y="31732"/>
                </a:lnTo>
                <a:lnTo>
                  <a:pt x="8392" y="16689"/>
                </a:lnTo>
                <a:lnTo>
                  <a:pt x="11179" y="16689"/>
                </a:lnTo>
                <a:lnTo>
                  <a:pt x="11591" y="21820"/>
                </a:lnTo>
                <a:lnTo>
                  <a:pt x="12034" y="16689"/>
                </a:lnTo>
                <a:close/>
                <a:moveTo>
                  <a:pt x="22295" y="16689"/>
                </a:moveTo>
                <a:lnTo>
                  <a:pt x="22295" y="31732"/>
                </a:lnTo>
                <a:lnTo>
                  <a:pt x="20553" y="31732"/>
                </a:lnTo>
                <a:lnTo>
                  <a:pt x="20553" y="25335"/>
                </a:lnTo>
                <a:lnTo>
                  <a:pt x="20047" y="31732"/>
                </a:lnTo>
                <a:lnTo>
                  <a:pt x="18115" y="31732"/>
                </a:lnTo>
                <a:lnTo>
                  <a:pt x="17608" y="25335"/>
                </a:lnTo>
                <a:lnTo>
                  <a:pt x="17608" y="31732"/>
                </a:lnTo>
                <a:lnTo>
                  <a:pt x="15866" y="31732"/>
                </a:lnTo>
                <a:lnTo>
                  <a:pt x="15866" y="16689"/>
                </a:lnTo>
                <a:lnTo>
                  <a:pt x="18653" y="16689"/>
                </a:lnTo>
                <a:lnTo>
                  <a:pt x="19096" y="21820"/>
                </a:lnTo>
                <a:lnTo>
                  <a:pt x="19508" y="16689"/>
                </a:lnTo>
                <a:close/>
                <a:moveTo>
                  <a:pt x="29769" y="16689"/>
                </a:moveTo>
                <a:lnTo>
                  <a:pt x="29769" y="31732"/>
                </a:lnTo>
                <a:lnTo>
                  <a:pt x="28059" y="31732"/>
                </a:lnTo>
                <a:lnTo>
                  <a:pt x="28059" y="25335"/>
                </a:lnTo>
                <a:lnTo>
                  <a:pt x="27520" y="31732"/>
                </a:lnTo>
                <a:lnTo>
                  <a:pt x="25589" y="31732"/>
                </a:lnTo>
                <a:lnTo>
                  <a:pt x="25082" y="25335"/>
                </a:lnTo>
                <a:lnTo>
                  <a:pt x="25082" y="31732"/>
                </a:lnTo>
                <a:lnTo>
                  <a:pt x="23340" y="31732"/>
                </a:lnTo>
                <a:lnTo>
                  <a:pt x="23340" y="16689"/>
                </a:lnTo>
                <a:lnTo>
                  <a:pt x="26159" y="16689"/>
                </a:lnTo>
                <a:lnTo>
                  <a:pt x="26570" y="21820"/>
                </a:lnTo>
                <a:lnTo>
                  <a:pt x="26982" y="16689"/>
                </a:lnTo>
                <a:close/>
                <a:moveTo>
                  <a:pt x="37243" y="16689"/>
                </a:moveTo>
                <a:lnTo>
                  <a:pt x="37243" y="31732"/>
                </a:lnTo>
                <a:lnTo>
                  <a:pt x="35533" y="31732"/>
                </a:lnTo>
                <a:lnTo>
                  <a:pt x="35533" y="25335"/>
                </a:lnTo>
                <a:lnTo>
                  <a:pt x="34994" y="31732"/>
                </a:lnTo>
                <a:lnTo>
                  <a:pt x="33094" y="31732"/>
                </a:lnTo>
                <a:lnTo>
                  <a:pt x="32556" y="25335"/>
                </a:lnTo>
                <a:lnTo>
                  <a:pt x="32556" y="31732"/>
                </a:lnTo>
                <a:lnTo>
                  <a:pt x="30814" y="31732"/>
                </a:lnTo>
                <a:lnTo>
                  <a:pt x="30814" y="16689"/>
                </a:lnTo>
                <a:lnTo>
                  <a:pt x="33633" y="16689"/>
                </a:lnTo>
                <a:lnTo>
                  <a:pt x="34044" y="21820"/>
                </a:lnTo>
                <a:lnTo>
                  <a:pt x="34456" y="16689"/>
                </a:lnTo>
                <a:close/>
                <a:moveTo>
                  <a:pt x="44748" y="16689"/>
                </a:moveTo>
                <a:lnTo>
                  <a:pt x="44748" y="31732"/>
                </a:lnTo>
                <a:lnTo>
                  <a:pt x="43007" y="31732"/>
                </a:lnTo>
                <a:lnTo>
                  <a:pt x="43007" y="25335"/>
                </a:lnTo>
                <a:lnTo>
                  <a:pt x="42468" y="31732"/>
                </a:lnTo>
                <a:lnTo>
                  <a:pt x="40568" y="31732"/>
                </a:lnTo>
                <a:lnTo>
                  <a:pt x="40030" y="25335"/>
                </a:lnTo>
                <a:lnTo>
                  <a:pt x="40030" y="31732"/>
                </a:lnTo>
                <a:lnTo>
                  <a:pt x="38320" y="31732"/>
                </a:lnTo>
                <a:lnTo>
                  <a:pt x="38320" y="16689"/>
                </a:lnTo>
                <a:lnTo>
                  <a:pt x="41106" y="16689"/>
                </a:lnTo>
                <a:lnTo>
                  <a:pt x="41518" y="21820"/>
                </a:lnTo>
                <a:lnTo>
                  <a:pt x="41930" y="16689"/>
                </a:lnTo>
                <a:close/>
                <a:moveTo>
                  <a:pt x="52222" y="16689"/>
                </a:moveTo>
                <a:lnTo>
                  <a:pt x="52222" y="31732"/>
                </a:lnTo>
                <a:lnTo>
                  <a:pt x="50480" y="31732"/>
                </a:lnTo>
                <a:lnTo>
                  <a:pt x="50480" y="25335"/>
                </a:lnTo>
                <a:lnTo>
                  <a:pt x="49942" y="31732"/>
                </a:lnTo>
                <a:lnTo>
                  <a:pt x="48042" y="31732"/>
                </a:lnTo>
                <a:lnTo>
                  <a:pt x="47504" y="25335"/>
                </a:lnTo>
                <a:lnTo>
                  <a:pt x="47504" y="31732"/>
                </a:lnTo>
                <a:lnTo>
                  <a:pt x="45793" y="31732"/>
                </a:lnTo>
                <a:lnTo>
                  <a:pt x="45793" y="16689"/>
                </a:lnTo>
                <a:lnTo>
                  <a:pt x="48580" y="16689"/>
                </a:lnTo>
                <a:lnTo>
                  <a:pt x="48992" y="21820"/>
                </a:lnTo>
                <a:lnTo>
                  <a:pt x="49404" y="16689"/>
                </a:lnTo>
                <a:close/>
                <a:moveTo>
                  <a:pt x="59696" y="16689"/>
                </a:moveTo>
                <a:lnTo>
                  <a:pt x="59696" y="31732"/>
                </a:lnTo>
                <a:lnTo>
                  <a:pt x="57954" y="31732"/>
                </a:lnTo>
                <a:lnTo>
                  <a:pt x="57954" y="25335"/>
                </a:lnTo>
                <a:lnTo>
                  <a:pt x="57448" y="31732"/>
                </a:lnTo>
                <a:lnTo>
                  <a:pt x="55516" y="31732"/>
                </a:lnTo>
                <a:lnTo>
                  <a:pt x="54978" y="25335"/>
                </a:lnTo>
                <a:lnTo>
                  <a:pt x="54978" y="31732"/>
                </a:lnTo>
                <a:lnTo>
                  <a:pt x="53267" y="31732"/>
                </a:lnTo>
                <a:lnTo>
                  <a:pt x="53267" y="16689"/>
                </a:lnTo>
                <a:lnTo>
                  <a:pt x="56054" y="16689"/>
                </a:lnTo>
                <a:lnTo>
                  <a:pt x="56466" y="21820"/>
                </a:lnTo>
                <a:lnTo>
                  <a:pt x="56878" y="16689"/>
                </a:lnTo>
                <a:close/>
                <a:moveTo>
                  <a:pt x="67170" y="16689"/>
                </a:moveTo>
                <a:lnTo>
                  <a:pt x="67170" y="31732"/>
                </a:lnTo>
                <a:lnTo>
                  <a:pt x="65428" y="31732"/>
                </a:lnTo>
                <a:lnTo>
                  <a:pt x="65428" y="25335"/>
                </a:lnTo>
                <a:lnTo>
                  <a:pt x="64922" y="31732"/>
                </a:lnTo>
                <a:lnTo>
                  <a:pt x="62990" y="31732"/>
                </a:lnTo>
                <a:lnTo>
                  <a:pt x="62483" y="25335"/>
                </a:lnTo>
                <a:lnTo>
                  <a:pt x="62483" y="31732"/>
                </a:lnTo>
                <a:lnTo>
                  <a:pt x="60741" y="31732"/>
                </a:lnTo>
                <a:lnTo>
                  <a:pt x="60741" y="16689"/>
                </a:lnTo>
                <a:lnTo>
                  <a:pt x="63528" y="16689"/>
                </a:lnTo>
                <a:lnTo>
                  <a:pt x="63940" y="21820"/>
                </a:lnTo>
                <a:lnTo>
                  <a:pt x="64383" y="16689"/>
                </a:lnTo>
                <a:close/>
                <a:moveTo>
                  <a:pt x="74644" y="16689"/>
                </a:moveTo>
                <a:lnTo>
                  <a:pt x="74644" y="31732"/>
                </a:lnTo>
                <a:lnTo>
                  <a:pt x="72902" y="31732"/>
                </a:lnTo>
                <a:lnTo>
                  <a:pt x="72902" y="25335"/>
                </a:lnTo>
                <a:lnTo>
                  <a:pt x="72395" y="31732"/>
                </a:lnTo>
                <a:lnTo>
                  <a:pt x="70464" y="31732"/>
                </a:lnTo>
                <a:lnTo>
                  <a:pt x="69957" y="25335"/>
                </a:lnTo>
                <a:lnTo>
                  <a:pt x="69957" y="31732"/>
                </a:lnTo>
                <a:lnTo>
                  <a:pt x="68215" y="31732"/>
                </a:lnTo>
                <a:lnTo>
                  <a:pt x="68215" y="16689"/>
                </a:lnTo>
                <a:lnTo>
                  <a:pt x="71002" y="16689"/>
                </a:lnTo>
                <a:lnTo>
                  <a:pt x="71445" y="21820"/>
                </a:lnTo>
                <a:lnTo>
                  <a:pt x="71857" y="16689"/>
                </a:lnTo>
                <a:close/>
                <a:moveTo>
                  <a:pt x="82118" y="16689"/>
                </a:moveTo>
                <a:lnTo>
                  <a:pt x="82118" y="31732"/>
                </a:lnTo>
                <a:lnTo>
                  <a:pt x="80376" y="31732"/>
                </a:lnTo>
                <a:lnTo>
                  <a:pt x="80376" y="25335"/>
                </a:lnTo>
                <a:lnTo>
                  <a:pt x="79869" y="31732"/>
                </a:lnTo>
                <a:lnTo>
                  <a:pt x="77969" y="31732"/>
                </a:lnTo>
                <a:lnTo>
                  <a:pt x="77431" y="25335"/>
                </a:lnTo>
                <a:lnTo>
                  <a:pt x="77431" y="31732"/>
                </a:lnTo>
                <a:lnTo>
                  <a:pt x="75689" y="31732"/>
                </a:lnTo>
                <a:lnTo>
                  <a:pt x="75689" y="16689"/>
                </a:lnTo>
                <a:lnTo>
                  <a:pt x="78508" y="16689"/>
                </a:lnTo>
                <a:lnTo>
                  <a:pt x="78919" y="21820"/>
                </a:lnTo>
                <a:lnTo>
                  <a:pt x="79331" y="16689"/>
                </a:lnTo>
                <a:close/>
                <a:moveTo>
                  <a:pt x="89623" y="16689"/>
                </a:moveTo>
                <a:lnTo>
                  <a:pt x="89623" y="31732"/>
                </a:lnTo>
                <a:lnTo>
                  <a:pt x="87882" y="31732"/>
                </a:lnTo>
                <a:lnTo>
                  <a:pt x="87882" y="25335"/>
                </a:lnTo>
                <a:lnTo>
                  <a:pt x="87343" y="31732"/>
                </a:lnTo>
                <a:lnTo>
                  <a:pt x="85443" y="31732"/>
                </a:lnTo>
                <a:lnTo>
                  <a:pt x="84905" y="25335"/>
                </a:lnTo>
                <a:lnTo>
                  <a:pt x="84905" y="31732"/>
                </a:lnTo>
                <a:lnTo>
                  <a:pt x="83163" y="31732"/>
                </a:lnTo>
                <a:lnTo>
                  <a:pt x="83163" y="16689"/>
                </a:lnTo>
                <a:lnTo>
                  <a:pt x="85982" y="16689"/>
                </a:lnTo>
                <a:lnTo>
                  <a:pt x="86393" y="21820"/>
                </a:lnTo>
                <a:lnTo>
                  <a:pt x="86805" y="16689"/>
                </a:lnTo>
                <a:close/>
                <a:moveTo>
                  <a:pt x="97097" y="16689"/>
                </a:moveTo>
                <a:lnTo>
                  <a:pt x="97097" y="31732"/>
                </a:lnTo>
                <a:lnTo>
                  <a:pt x="95356" y="31732"/>
                </a:lnTo>
                <a:lnTo>
                  <a:pt x="95356" y="25335"/>
                </a:lnTo>
                <a:lnTo>
                  <a:pt x="94817" y="31732"/>
                </a:lnTo>
                <a:lnTo>
                  <a:pt x="92917" y="31732"/>
                </a:lnTo>
                <a:lnTo>
                  <a:pt x="92379" y="25335"/>
                </a:lnTo>
                <a:lnTo>
                  <a:pt x="92379" y="31732"/>
                </a:lnTo>
                <a:lnTo>
                  <a:pt x="90637" y="31732"/>
                </a:lnTo>
                <a:lnTo>
                  <a:pt x="90637" y="16689"/>
                </a:lnTo>
                <a:lnTo>
                  <a:pt x="93455" y="16689"/>
                </a:lnTo>
                <a:lnTo>
                  <a:pt x="93867" y="21820"/>
                </a:lnTo>
                <a:lnTo>
                  <a:pt x="94279" y="16689"/>
                </a:lnTo>
                <a:close/>
                <a:moveTo>
                  <a:pt x="104571" y="16689"/>
                </a:moveTo>
                <a:lnTo>
                  <a:pt x="104571" y="31732"/>
                </a:lnTo>
                <a:lnTo>
                  <a:pt x="102829" y="31732"/>
                </a:lnTo>
                <a:lnTo>
                  <a:pt x="102829" y="25335"/>
                </a:lnTo>
                <a:lnTo>
                  <a:pt x="102323" y="31732"/>
                </a:lnTo>
                <a:lnTo>
                  <a:pt x="100391" y="31732"/>
                </a:lnTo>
                <a:lnTo>
                  <a:pt x="99853" y="25335"/>
                </a:lnTo>
                <a:lnTo>
                  <a:pt x="99853" y="31732"/>
                </a:lnTo>
                <a:lnTo>
                  <a:pt x="98142" y="31732"/>
                </a:lnTo>
                <a:lnTo>
                  <a:pt x="98142" y="16689"/>
                </a:lnTo>
                <a:lnTo>
                  <a:pt x="100929" y="16689"/>
                </a:lnTo>
                <a:lnTo>
                  <a:pt x="101341" y="21820"/>
                </a:lnTo>
                <a:lnTo>
                  <a:pt x="101753" y="16689"/>
                </a:lnTo>
                <a:close/>
                <a:moveTo>
                  <a:pt x="112045" y="16689"/>
                </a:moveTo>
                <a:lnTo>
                  <a:pt x="112045" y="31732"/>
                </a:lnTo>
                <a:lnTo>
                  <a:pt x="110303" y="31732"/>
                </a:lnTo>
                <a:lnTo>
                  <a:pt x="110303" y="25335"/>
                </a:lnTo>
                <a:lnTo>
                  <a:pt x="109797" y="31732"/>
                </a:lnTo>
                <a:lnTo>
                  <a:pt x="107865" y="31732"/>
                </a:lnTo>
                <a:lnTo>
                  <a:pt x="107358" y="25335"/>
                </a:lnTo>
                <a:lnTo>
                  <a:pt x="107358" y="31732"/>
                </a:lnTo>
                <a:lnTo>
                  <a:pt x="105616" y="31732"/>
                </a:lnTo>
                <a:lnTo>
                  <a:pt x="105616" y="16689"/>
                </a:lnTo>
                <a:lnTo>
                  <a:pt x="108403" y="16689"/>
                </a:lnTo>
                <a:lnTo>
                  <a:pt x="108815" y="21820"/>
                </a:lnTo>
                <a:lnTo>
                  <a:pt x="109258" y="16689"/>
                </a:lnTo>
                <a:close/>
                <a:moveTo>
                  <a:pt x="119519" y="16689"/>
                </a:moveTo>
                <a:lnTo>
                  <a:pt x="119519" y="31732"/>
                </a:lnTo>
                <a:lnTo>
                  <a:pt x="117777" y="31732"/>
                </a:lnTo>
                <a:lnTo>
                  <a:pt x="117777" y="25335"/>
                </a:lnTo>
                <a:lnTo>
                  <a:pt x="117271" y="31732"/>
                </a:lnTo>
                <a:lnTo>
                  <a:pt x="115339" y="31732"/>
                </a:lnTo>
                <a:lnTo>
                  <a:pt x="114832" y="25335"/>
                </a:lnTo>
                <a:lnTo>
                  <a:pt x="114832" y="31732"/>
                </a:lnTo>
                <a:lnTo>
                  <a:pt x="113090" y="31732"/>
                </a:lnTo>
                <a:lnTo>
                  <a:pt x="113090" y="16689"/>
                </a:lnTo>
                <a:lnTo>
                  <a:pt x="115877" y="16689"/>
                </a:lnTo>
                <a:lnTo>
                  <a:pt x="116320" y="21820"/>
                </a:lnTo>
                <a:lnTo>
                  <a:pt x="116732" y="16689"/>
                </a:lnTo>
                <a:close/>
                <a:moveTo>
                  <a:pt x="126993" y="16689"/>
                </a:moveTo>
                <a:lnTo>
                  <a:pt x="126993" y="31732"/>
                </a:lnTo>
                <a:lnTo>
                  <a:pt x="125283" y="31732"/>
                </a:lnTo>
                <a:lnTo>
                  <a:pt x="125283" y="25335"/>
                </a:lnTo>
                <a:lnTo>
                  <a:pt x="124744" y="31732"/>
                </a:lnTo>
                <a:lnTo>
                  <a:pt x="122813" y="31732"/>
                </a:lnTo>
                <a:lnTo>
                  <a:pt x="122306" y="25335"/>
                </a:lnTo>
                <a:lnTo>
                  <a:pt x="122306" y="31732"/>
                </a:lnTo>
                <a:lnTo>
                  <a:pt x="120564" y="31732"/>
                </a:lnTo>
                <a:lnTo>
                  <a:pt x="120564" y="16689"/>
                </a:lnTo>
                <a:lnTo>
                  <a:pt x="123351" y="16689"/>
                </a:lnTo>
                <a:lnTo>
                  <a:pt x="123794" y="21820"/>
                </a:lnTo>
                <a:lnTo>
                  <a:pt x="124206" y="16689"/>
                </a:lnTo>
                <a:close/>
                <a:moveTo>
                  <a:pt x="134467" y="16689"/>
                </a:moveTo>
                <a:lnTo>
                  <a:pt x="134467" y="31732"/>
                </a:lnTo>
                <a:lnTo>
                  <a:pt x="132757" y="31732"/>
                </a:lnTo>
                <a:lnTo>
                  <a:pt x="132757" y="25335"/>
                </a:lnTo>
                <a:lnTo>
                  <a:pt x="132218" y="31732"/>
                </a:lnTo>
                <a:lnTo>
                  <a:pt x="130318" y="31732"/>
                </a:lnTo>
                <a:lnTo>
                  <a:pt x="129780" y="25335"/>
                </a:lnTo>
                <a:lnTo>
                  <a:pt x="129780" y="31732"/>
                </a:lnTo>
                <a:lnTo>
                  <a:pt x="128038" y="31732"/>
                </a:lnTo>
                <a:lnTo>
                  <a:pt x="128038" y="16689"/>
                </a:lnTo>
                <a:lnTo>
                  <a:pt x="130857" y="16689"/>
                </a:lnTo>
                <a:lnTo>
                  <a:pt x="131268" y="21820"/>
                </a:lnTo>
                <a:lnTo>
                  <a:pt x="131680" y="16689"/>
                </a:lnTo>
                <a:close/>
                <a:moveTo>
                  <a:pt x="141941" y="16689"/>
                </a:moveTo>
                <a:lnTo>
                  <a:pt x="141941" y="31732"/>
                </a:lnTo>
                <a:lnTo>
                  <a:pt x="140231" y="31732"/>
                </a:lnTo>
                <a:lnTo>
                  <a:pt x="140231" y="25335"/>
                </a:lnTo>
                <a:lnTo>
                  <a:pt x="139692" y="31732"/>
                </a:lnTo>
                <a:lnTo>
                  <a:pt x="137792" y="31732"/>
                </a:lnTo>
                <a:lnTo>
                  <a:pt x="137254" y="25335"/>
                </a:lnTo>
                <a:lnTo>
                  <a:pt x="137254" y="31732"/>
                </a:lnTo>
                <a:lnTo>
                  <a:pt x="135512" y="31732"/>
                </a:lnTo>
                <a:lnTo>
                  <a:pt x="135512" y="16689"/>
                </a:lnTo>
                <a:lnTo>
                  <a:pt x="138330" y="16689"/>
                </a:lnTo>
                <a:lnTo>
                  <a:pt x="138742" y="21820"/>
                </a:lnTo>
                <a:lnTo>
                  <a:pt x="139154" y="16689"/>
                </a:lnTo>
                <a:close/>
                <a:moveTo>
                  <a:pt x="149446" y="16689"/>
                </a:moveTo>
                <a:lnTo>
                  <a:pt x="149446" y="31732"/>
                </a:lnTo>
                <a:lnTo>
                  <a:pt x="147705" y="31732"/>
                </a:lnTo>
                <a:lnTo>
                  <a:pt x="147705" y="25335"/>
                </a:lnTo>
                <a:lnTo>
                  <a:pt x="147166" y="31732"/>
                </a:lnTo>
                <a:lnTo>
                  <a:pt x="145266" y="31732"/>
                </a:lnTo>
                <a:lnTo>
                  <a:pt x="144728" y="25335"/>
                </a:lnTo>
                <a:lnTo>
                  <a:pt x="144728" y="31732"/>
                </a:lnTo>
                <a:lnTo>
                  <a:pt x="142986" y="31732"/>
                </a:lnTo>
                <a:lnTo>
                  <a:pt x="142986" y="16689"/>
                </a:lnTo>
                <a:lnTo>
                  <a:pt x="145804" y="16689"/>
                </a:lnTo>
                <a:lnTo>
                  <a:pt x="146216" y="21820"/>
                </a:lnTo>
                <a:lnTo>
                  <a:pt x="146628" y="16689"/>
                </a:lnTo>
                <a:close/>
                <a:moveTo>
                  <a:pt x="156920" y="16689"/>
                </a:moveTo>
                <a:lnTo>
                  <a:pt x="156920" y="31732"/>
                </a:lnTo>
                <a:lnTo>
                  <a:pt x="155178" y="31732"/>
                </a:lnTo>
                <a:lnTo>
                  <a:pt x="155178" y="25335"/>
                </a:lnTo>
                <a:lnTo>
                  <a:pt x="154640" y="31732"/>
                </a:lnTo>
                <a:lnTo>
                  <a:pt x="152740" y="31732"/>
                </a:lnTo>
                <a:lnTo>
                  <a:pt x="152233" y="25335"/>
                </a:lnTo>
                <a:lnTo>
                  <a:pt x="152233" y="31732"/>
                </a:lnTo>
                <a:lnTo>
                  <a:pt x="150491" y="31732"/>
                </a:lnTo>
                <a:lnTo>
                  <a:pt x="150491" y="16689"/>
                </a:lnTo>
                <a:lnTo>
                  <a:pt x="153278" y="16689"/>
                </a:lnTo>
                <a:lnTo>
                  <a:pt x="153690" y="21820"/>
                </a:lnTo>
                <a:lnTo>
                  <a:pt x="154133" y="16689"/>
                </a:lnTo>
                <a:close/>
                <a:moveTo>
                  <a:pt x="164394" y="16689"/>
                </a:moveTo>
                <a:lnTo>
                  <a:pt x="164394" y="31732"/>
                </a:lnTo>
                <a:lnTo>
                  <a:pt x="162652" y="31732"/>
                </a:lnTo>
                <a:lnTo>
                  <a:pt x="162652" y="25335"/>
                </a:lnTo>
                <a:lnTo>
                  <a:pt x="162146" y="31732"/>
                </a:lnTo>
                <a:lnTo>
                  <a:pt x="160214" y="31732"/>
                </a:lnTo>
                <a:lnTo>
                  <a:pt x="159707" y="25335"/>
                </a:lnTo>
                <a:lnTo>
                  <a:pt x="159707" y="31732"/>
                </a:lnTo>
                <a:lnTo>
                  <a:pt x="157965" y="31732"/>
                </a:lnTo>
                <a:lnTo>
                  <a:pt x="157965" y="16689"/>
                </a:lnTo>
                <a:lnTo>
                  <a:pt x="160752" y="16689"/>
                </a:lnTo>
                <a:lnTo>
                  <a:pt x="161164" y="21820"/>
                </a:lnTo>
                <a:lnTo>
                  <a:pt x="161607" y="16689"/>
                </a:lnTo>
                <a:close/>
                <a:moveTo>
                  <a:pt x="171868" y="16689"/>
                </a:moveTo>
                <a:lnTo>
                  <a:pt x="171868" y="31732"/>
                </a:lnTo>
                <a:lnTo>
                  <a:pt x="170126" y="31732"/>
                </a:lnTo>
                <a:lnTo>
                  <a:pt x="170126" y="25335"/>
                </a:lnTo>
                <a:lnTo>
                  <a:pt x="169620" y="31732"/>
                </a:lnTo>
                <a:lnTo>
                  <a:pt x="167688" y="31732"/>
                </a:lnTo>
                <a:lnTo>
                  <a:pt x="167181" y="25335"/>
                </a:lnTo>
                <a:lnTo>
                  <a:pt x="167181" y="31732"/>
                </a:lnTo>
                <a:lnTo>
                  <a:pt x="165439" y="31732"/>
                </a:lnTo>
                <a:lnTo>
                  <a:pt x="165439" y="16689"/>
                </a:lnTo>
                <a:lnTo>
                  <a:pt x="168226" y="16689"/>
                </a:lnTo>
                <a:lnTo>
                  <a:pt x="168638" y="21820"/>
                </a:lnTo>
                <a:lnTo>
                  <a:pt x="169081" y="16689"/>
                </a:lnTo>
                <a:close/>
                <a:moveTo>
                  <a:pt x="179342" y="16689"/>
                </a:moveTo>
                <a:lnTo>
                  <a:pt x="179342" y="31732"/>
                </a:lnTo>
                <a:lnTo>
                  <a:pt x="177600" y="31732"/>
                </a:lnTo>
                <a:lnTo>
                  <a:pt x="177600" y="25335"/>
                </a:lnTo>
                <a:lnTo>
                  <a:pt x="177093" y="31732"/>
                </a:lnTo>
                <a:lnTo>
                  <a:pt x="175193" y="31732"/>
                </a:lnTo>
                <a:lnTo>
                  <a:pt x="174655" y="25335"/>
                </a:lnTo>
                <a:lnTo>
                  <a:pt x="174655" y="31732"/>
                </a:lnTo>
                <a:lnTo>
                  <a:pt x="172913" y="31732"/>
                </a:lnTo>
                <a:lnTo>
                  <a:pt x="172913" y="16689"/>
                </a:lnTo>
                <a:lnTo>
                  <a:pt x="175732" y="16689"/>
                </a:lnTo>
                <a:lnTo>
                  <a:pt x="176143" y="21820"/>
                </a:lnTo>
                <a:lnTo>
                  <a:pt x="176555" y="16689"/>
                </a:lnTo>
                <a:close/>
                <a:moveTo>
                  <a:pt x="186816" y="16689"/>
                </a:moveTo>
                <a:lnTo>
                  <a:pt x="186816" y="31732"/>
                </a:lnTo>
                <a:lnTo>
                  <a:pt x="185106" y="31732"/>
                </a:lnTo>
                <a:lnTo>
                  <a:pt x="185106" y="25335"/>
                </a:lnTo>
                <a:lnTo>
                  <a:pt x="184567" y="31732"/>
                </a:lnTo>
                <a:lnTo>
                  <a:pt x="182667" y="31732"/>
                </a:lnTo>
                <a:lnTo>
                  <a:pt x="182129" y="25335"/>
                </a:lnTo>
                <a:lnTo>
                  <a:pt x="182129" y="31732"/>
                </a:lnTo>
                <a:lnTo>
                  <a:pt x="180387" y="31732"/>
                </a:lnTo>
                <a:lnTo>
                  <a:pt x="180387" y="16689"/>
                </a:lnTo>
                <a:lnTo>
                  <a:pt x="183206" y="16689"/>
                </a:lnTo>
                <a:lnTo>
                  <a:pt x="183617" y="21820"/>
                </a:lnTo>
                <a:lnTo>
                  <a:pt x="184029" y="16689"/>
                </a:lnTo>
                <a:close/>
                <a:moveTo>
                  <a:pt x="194321" y="16689"/>
                </a:moveTo>
                <a:lnTo>
                  <a:pt x="194321" y="31732"/>
                </a:lnTo>
                <a:lnTo>
                  <a:pt x="192580" y="31732"/>
                </a:lnTo>
                <a:lnTo>
                  <a:pt x="192580" y="25335"/>
                </a:lnTo>
                <a:lnTo>
                  <a:pt x="192041" y="31732"/>
                </a:lnTo>
                <a:lnTo>
                  <a:pt x="190141" y="31732"/>
                </a:lnTo>
                <a:lnTo>
                  <a:pt x="189603" y="25335"/>
                </a:lnTo>
                <a:lnTo>
                  <a:pt x="189603" y="31732"/>
                </a:lnTo>
                <a:lnTo>
                  <a:pt x="187861" y="31732"/>
                </a:lnTo>
                <a:lnTo>
                  <a:pt x="187861" y="16689"/>
                </a:lnTo>
                <a:lnTo>
                  <a:pt x="190679" y="16689"/>
                </a:lnTo>
                <a:lnTo>
                  <a:pt x="191091" y="21820"/>
                </a:lnTo>
                <a:lnTo>
                  <a:pt x="191503" y="16689"/>
                </a:lnTo>
                <a:close/>
                <a:moveTo>
                  <a:pt x="201795" y="16689"/>
                </a:moveTo>
                <a:lnTo>
                  <a:pt x="201795" y="31732"/>
                </a:lnTo>
                <a:lnTo>
                  <a:pt x="200054" y="31732"/>
                </a:lnTo>
                <a:lnTo>
                  <a:pt x="200054" y="25335"/>
                </a:lnTo>
                <a:lnTo>
                  <a:pt x="199515" y="31732"/>
                </a:lnTo>
                <a:lnTo>
                  <a:pt x="197615" y="31732"/>
                </a:lnTo>
                <a:lnTo>
                  <a:pt x="197077" y="25335"/>
                </a:lnTo>
                <a:lnTo>
                  <a:pt x="197077" y="31732"/>
                </a:lnTo>
                <a:lnTo>
                  <a:pt x="195366" y="31732"/>
                </a:lnTo>
                <a:lnTo>
                  <a:pt x="195366" y="16689"/>
                </a:lnTo>
                <a:lnTo>
                  <a:pt x="198153" y="16689"/>
                </a:lnTo>
                <a:lnTo>
                  <a:pt x="198565" y="21820"/>
                </a:lnTo>
                <a:lnTo>
                  <a:pt x="198977" y="16689"/>
                </a:lnTo>
                <a:close/>
                <a:moveTo>
                  <a:pt x="209269" y="16689"/>
                </a:moveTo>
                <a:lnTo>
                  <a:pt x="209269" y="31732"/>
                </a:lnTo>
                <a:lnTo>
                  <a:pt x="207527" y="31732"/>
                </a:lnTo>
                <a:lnTo>
                  <a:pt x="207527" y="25335"/>
                </a:lnTo>
                <a:lnTo>
                  <a:pt x="207021" y="31732"/>
                </a:lnTo>
                <a:lnTo>
                  <a:pt x="205089" y="31732"/>
                </a:lnTo>
                <a:lnTo>
                  <a:pt x="204582" y="25335"/>
                </a:lnTo>
                <a:lnTo>
                  <a:pt x="204582" y="31732"/>
                </a:lnTo>
                <a:lnTo>
                  <a:pt x="202840" y="31732"/>
                </a:lnTo>
                <a:lnTo>
                  <a:pt x="202840" y="16689"/>
                </a:lnTo>
                <a:lnTo>
                  <a:pt x="205627" y="16689"/>
                </a:lnTo>
                <a:lnTo>
                  <a:pt x="206039" y="21820"/>
                </a:lnTo>
                <a:lnTo>
                  <a:pt x="206451" y="16689"/>
                </a:lnTo>
                <a:close/>
                <a:moveTo>
                  <a:pt x="216743" y="16689"/>
                </a:moveTo>
                <a:lnTo>
                  <a:pt x="216743" y="31732"/>
                </a:lnTo>
                <a:lnTo>
                  <a:pt x="215001" y="31732"/>
                </a:lnTo>
                <a:lnTo>
                  <a:pt x="215001" y="25335"/>
                </a:lnTo>
                <a:lnTo>
                  <a:pt x="214495" y="31732"/>
                </a:lnTo>
                <a:lnTo>
                  <a:pt x="212563" y="31732"/>
                </a:lnTo>
                <a:lnTo>
                  <a:pt x="212056" y="25335"/>
                </a:lnTo>
                <a:lnTo>
                  <a:pt x="212056" y="31732"/>
                </a:lnTo>
                <a:lnTo>
                  <a:pt x="210314" y="31732"/>
                </a:lnTo>
                <a:lnTo>
                  <a:pt x="210314" y="16689"/>
                </a:lnTo>
                <a:lnTo>
                  <a:pt x="213101" y="16689"/>
                </a:lnTo>
                <a:lnTo>
                  <a:pt x="213513" y="21820"/>
                </a:lnTo>
                <a:lnTo>
                  <a:pt x="213956" y="16689"/>
                </a:lnTo>
                <a:close/>
                <a:moveTo>
                  <a:pt x="224217" y="16689"/>
                </a:moveTo>
                <a:lnTo>
                  <a:pt x="224217" y="31732"/>
                </a:lnTo>
                <a:lnTo>
                  <a:pt x="222475" y="31732"/>
                </a:lnTo>
                <a:lnTo>
                  <a:pt x="222475" y="25335"/>
                </a:lnTo>
                <a:lnTo>
                  <a:pt x="221969" y="31732"/>
                </a:lnTo>
                <a:lnTo>
                  <a:pt x="220037" y="31732"/>
                </a:lnTo>
                <a:lnTo>
                  <a:pt x="219530" y="25335"/>
                </a:lnTo>
                <a:lnTo>
                  <a:pt x="219530" y="31732"/>
                </a:lnTo>
                <a:lnTo>
                  <a:pt x="217788" y="31732"/>
                </a:lnTo>
                <a:lnTo>
                  <a:pt x="217788" y="16689"/>
                </a:lnTo>
                <a:lnTo>
                  <a:pt x="220575" y="16689"/>
                </a:lnTo>
                <a:lnTo>
                  <a:pt x="221018" y="21820"/>
                </a:lnTo>
                <a:lnTo>
                  <a:pt x="221430" y="16689"/>
                </a:lnTo>
                <a:close/>
                <a:moveTo>
                  <a:pt x="231691" y="16689"/>
                </a:moveTo>
                <a:lnTo>
                  <a:pt x="231691" y="31732"/>
                </a:lnTo>
                <a:lnTo>
                  <a:pt x="229981" y="31732"/>
                </a:lnTo>
                <a:lnTo>
                  <a:pt x="229981" y="25335"/>
                </a:lnTo>
                <a:lnTo>
                  <a:pt x="229442" y="31732"/>
                </a:lnTo>
                <a:lnTo>
                  <a:pt x="227542" y="31732"/>
                </a:lnTo>
                <a:lnTo>
                  <a:pt x="227004" y="25335"/>
                </a:lnTo>
                <a:lnTo>
                  <a:pt x="227004" y="31732"/>
                </a:lnTo>
                <a:lnTo>
                  <a:pt x="225262" y="31732"/>
                </a:lnTo>
                <a:lnTo>
                  <a:pt x="225262" y="16689"/>
                </a:lnTo>
                <a:lnTo>
                  <a:pt x="228049" y="16689"/>
                </a:lnTo>
                <a:lnTo>
                  <a:pt x="228492" y="21820"/>
                </a:lnTo>
                <a:lnTo>
                  <a:pt x="228904" y="16689"/>
                </a:lnTo>
                <a:close/>
                <a:moveTo>
                  <a:pt x="239165" y="16689"/>
                </a:moveTo>
                <a:lnTo>
                  <a:pt x="239165" y="31732"/>
                </a:lnTo>
                <a:lnTo>
                  <a:pt x="237455" y="31732"/>
                </a:lnTo>
                <a:lnTo>
                  <a:pt x="237455" y="25335"/>
                </a:lnTo>
                <a:lnTo>
                  <a:pt x="236916" y="31732"/>
                </a:lnTo>
                <a:lnTo>
                  <a:pt x="235016" y="31732"/>
                </a:lnTo>
                <a:lnTo>
                  <a:pt x="234478" y="25335"/>
                </a:lnTo>
                <a:lnTo>
                  <a:pt x="234478" y="31732"/>
                </a:lnTo>
                <a:lnTo>
                  <a:pt x="232736" y="31732"/>
                </a:lnTo>
                <a:lnTo>
                  <a:pt x="232736" y="16689"/>
                </a:lnTo>
                <a:lnTo>
                  <a:pt x="235555" y="16689"/>
                </a:lnTo>
                <a:lnTo>
                  <a:pt x="235966" y="21820"/>
                </a:lnTo>
                <a:lnTo>
                  <a:pt x="236378" y="16689"/>
                </a:lnTo>
                <a:close/>
                <a:moveTo>
                  <a:pt x="246670" y="16689"/>
                </a:moveTo>
                <a:lnTo>
                  <a:pt x="246670" y="31732"/>
                </a:lnTo>
                <a:lnTo>
                  <a:pt x="244929" y="31732"/>
                </a:lnTo>
                <a:lnTo>
                  <a:pt x="244929" y="25335"/>
                </a:lnTo>
                <a:lnTo>
                  <a:pt x="244390" y="31732"/>
                </a:lnTo>
                <a:lnTo>
                  <a:pt x="242490" y="31732"/>
                </a:lnTo>
                <a:lnTo>
                  <a:pt x="241952" y="25335"/>
                </a:lnTo>
                <a:lnTo>
                  <a:pt x="241952" y="31732"/>
                </a:lnTo>
                <a:lnTo>
                  <a:pt x="240242" y="31732"/>
                </a:lnTo>
                <a:lnTo>
                  <a:pt x="240242" y="16689"/>
                </a:lnTo>
                <a:lnTo>
                  <a:pt x="243028" y="16689"/>
                </a:lnTo>
                <a:lnTo>
                  <a:pt x="243440" y="21820"/>
                </a:lnTo>
                <a:lnTo>
                  <a:pt x="243852" y="16689"/>
                </a:lnTo>
                <a:close/>
                <a:moveTo>
                  <a:pt x="254144" y="16689"/>
                </a:moveTo>
                <a:lnTo>
                  <a:pt x="254144" y="31732"/>
                </a:lnTo>
                <a:lnTo>
                  <a:pt x="252402" y="31732"/>
                </a:lnTo>
                <a:lnTo>
                  <a:pt x="252402" y="25335"/>
                </a:lnTo>
                <a:lnTo>
                  <a:pt x="251864" y="31732"/>
                </a:lnTo>
                <a:lnTo>
                  <a:pt x="249964" y="31732"/>
                </a:lnTo>
                <a:lnTo>
                  <a:pt x="249426" y="25335"/>
                </a:lnTo>
                <a:lnTo>
                  <a:pt x="249426" y="31732"/>
                </a:lnTo>
                <a:lnTo>
                  <a:pt x="247715" y="31732"/>
                </a:lnTo>
                <a:lnTo>
                  <a:pt x="247715" y="16689"/>
                </a:lnTo>
                <a:lnTo>
                  <a:pt x="250502" y="16689"/>
                </a:lnTo>
                <a:lnTo>
                  <a:pt x="250914" y="21820"/>
                </a:lnTo>
                <a:lnTo>
                  <a:pt x="251326" y="16689"/>
                </a:lnTo>
                <a:close/>
                <a:moveTo>
                  <a:pt x="261618" y="16689"/>
                </a:moveTo>
                <a:lnTo>
                  <a:pt x="261618" y="31732"/>
                </a:lnTo>
                <a:lnTo>
                  <a:pt x="259876" y="31732"/>
                </a:lnTo>
                <a:lnTo>
                  <a:pt x="259876" y="25335"/>
                </a:lnTo>
                <a:lnTo>
                  <a:pt x="259338" y="31732"/>
                </a:lnTo>
                <a:lnTo>
                  <a:pt x="257438" y="31732"/>
                </a:lnTo>
                <a:lnTo>
                  <a:pt x="256899" y="25335"/>
                </a:lnTo>
                <a:lnTo>
                  <a:pt x="256899" y="31732"/>
                </a:lnTo>
                <a:lnTo>
                  <a:pt x="255189" y="31732"/>
                </a:lnTo>
                <a:lnTo>
                  <a:pt x="255189" y="16689"/>
                </a:lnTo>
                <a:lnTo>
                  <a:pt x="257976" y="16689"/>
                </a:lnTo>
                <a:lnTo>
                  <a:pt x="258388" y="21820"/>
                </a:lnTo>
                <a:lnTo>
                  <a:pt x="258831" y="16689"/>
                </a:lnTo>
                <a:close/>
                <a:moveTo>
                  <a:pt x="269092" y="16689"/>
                </a:moveTo>
                <a:lnTo>
                  <a:pt x="269092" y="31732"/>
                </a:lnTo>
                <a:lnTo>
                  <a:pt x="267350" y="31732"/>
                </a:lnTo>
                <a:lnTo>
                  <a:pt x="267350" y="25335"/>
                </a:lnTo>
                <a:lnTo>
                  <a:pt x="266844" y="31732"/>
                </a:lnTo>
                <a:lnTo>
                  <a:pt x="264912" y="31732"/>
                </a:lnTo>
                <a:lnTo>
                  <a:pt x="264405" y="25335"/>
                </a:lnTo>
                <a:lnTo>
                  <a:pt x="264405" y="31732"/>
                </a:lnTo>
                <a:lnTo>
                  <a:pt x="262663" y="31732"/>
                </a:lnTo>
                <a:lnTo>
                  <a:pt x="262663" y="16689"/>
                </a:lnTo>
                <a:lnTo>
                  <a:pt x="265450" y="16689"/>
                </a:lnTo>
                <a:lnTo>
                  <a:pt x="265862" y="21820"/>
                </a:lnTo>
                <a:lnTo>
                  <a:pt x="266305" y="16689"/>
                </a:lnTo>
                <a:close/>
                <a:moveTo>
                  <a:pt x="276566" y="16689"/>
                </a:moveTo>
                <a:lnTo>
                  <a:pt x="276566" y="31732"/>
                </a:lnTo>
                <a:lnTo>
                  <a:pt x="274824" y="31732"/>
                </a:lnTo>
                <a:lnTo>
                  <a:pt x="274824" y="25335"/>
                </a:lnTo>
                <a:lnTo>
                  <a:pt x="274317" y="31732"/>
                </a:lnTo>
                <a:lnTo>
                  <a:pt x="272386" y="31732"/>
                </a:lnTo>
                <a:lnTo>
                  <a:pt x="271879" y="25335"/>
                </a:lnTo>
                <a:lnTo>
                  <a:pt x="271879" y="31732"/>
                </a:lnTo>
                <a:lnTo>
                  <a:pt x="270137" y="31732"/>
                </a:lnTo>
                <a:lnTo>
                  <a:pt x="270137" y="16689"/>
                </a:lnTo>
                <a:lnTo>
                  <a:pt x="272924" y="16689"/>
                </a:lnTo>
                <a:lnTo>
                  <a:pt x="273367" y="21820"/>
                </a:lnTo>
                <a:lnTo>
                  <a:pt x="273779" y="16689"/>
                </a:lnTo>
                <a:close/>
                <a:moveTo>
                  <a:pt x="284040" y="16689"/>
                </a:moveTo>
                <a:lnTo>
                  <a:pt x="284040" y="31732"/>
                </a:lnTo>
                <a:lnTo>
                  <a:pt x="282298" y="31732"/>
                </a:lnTo>
                <a:lnTo>
                  <a:pt x="282298" y="25335"/>
                </a:lnTo>
                <a:lnTo>
                  <a:pt x="281791" y="31732"/>
                </a:lnTo>
                <a:lnTo>
                  <a:pt x="279860" y="31732"/>
                </a:lnTo>
                <a:lnTo>
                  <a:pt x="279353" y="25335"/>
                </a:lnTo>
                <a:lnTo>
                  <a:pt x="279353" y="31732"/>
                </a:lnTo>
                <a:lnTo>
                  <a:pt x="277611" y="31732"/>
                </a:lnTo>
                <a:lnTo>
                  <a:pt x="277611" y="16689"/>
                </a:lnTo>
                <a:lnTo>
                  <a:pt x="280430" y="16689"/>
                </a:lnTo>
                <a:lnTo>
                  <a:pt x="280841" y="21820"/>
                </a:lnTo>
                <a:lnTo>
                  <a:pt x="281253" y="16689"/>
                </a:lnTo>
                <a:close/>
                <a:moveTo>
                  <a:pt x="7347" y="32587"/>
                </a:moveTo>
                <a:lnTo>
                  <a:pt x="7347" y="47598"/>
                </a:lnTo>
                <a:lnTo>
                  <a:pt x="5605" y="47598"/>
                </a:lnTo>
                <a:lnTo>
                  <a:pt x="5605" y="41201"/>
                </a:lnTo>
                <a:lnTo>
                  <a:pt x="5099" y="47598"/>
                </a:lnTo>
                <a:lnTo>
                  <a:pt x="3167" y="47598"/>
                </a:lnTo>
                <a:lnTo>
                  <a:pt x="2629" y="41201"/>
                </a:lnTo>
                <a:lnTo>
                  <a:pt x="2629" y="47598"/>
                </a:lnTo>
                <a:lnTo>
                  <a:pt x="918" y="47598"/>
                </a:lnTo>
                <a:lnTo>
                  <a:pt x="918" y="32587"/>
                </a:lnTo>
                <a:lnTo>
                  <a:pt x="3705" y="32587"/>
                </a:lnTo>
                <a:lnTo>
                  <a:pt x="4117" y="37686"/>
                </a:lnTo>
                <a:lnTo>
                  <a:pt x="4529" y="32587"/>
                </a:lnTo>
                <a:close/>
                <a:moveTo>
                  <a:pt x="14821" y="32587"/>
                </a:moveTo>
                <a:lnTo>
                  <a:pt x="14821" y="47598"/>
                </a:lnTo>
                <a:lnTo>
                  <a:pt x="13079" y="47598"/>
                </a:lnTo>
                <a:lnTo>
                  <a:pt x="13079" y="41201"/>
                </a:lnTo>
                <a:lnTo>
                  <a:pt x="12573" y="47598"/>
                </a:lnTo>
                <a:lnTo>
                  <a:pt x="10641" y="47598"/>
                </a:lnTo>
                <a:lnTo>
                  <a:pt x="10134" y="41201"/>
                </a:lnTo>
                <a:lnTo>
                  <a:pt x="10134" y="47598"/>
                </a:lnTo>
                <a:lnTo>
                  <a:pt x="8392" y="47598"/>
                </a:lnTo>
                <a:lnTo>
                  <a:pt x="8392" y="32587"/>
                </a:lnTo>
                <a:lnTo>
                  <a:pt x="11179" y="32587"/>
                </a:lnTo>
                <a:lnTo>
                  <a:pt x="11591" y="37686"/>
                </a:lnTo>
                <a:lnTo>
                  <a:pt x="12034" y="32587"/>
                </a:lnTo>
                <a:close/>
                <a:moveTo>
                  <a:pt x="22295" y="32587"/>
                </a:moveTo>
                <a:lnTo>
                  <a:pt x="22295" y="47598"/>
                </a:lnTo>
                <a:lnTo>
                  <a:pt x="20553" y="47598"/>
                </a:lnTo>
                <a:lnTo>
                  <a:pt x="20553" y="41201"/>
                </a:lnTo>
                <a:lnTo>
                  <a:pt x="20047" y="47598"/>
                </a:lnTo>
                <a:lnTo>
                  <a:pt x="18115" y="47598"/>
                </a:lnTo>
                <a:lnTo>
                  <a:pt x="17608" y="41201"/>
                </a:lnTo>
                <a:lnTo>
                  <a:pt x="17608" y="47598"/>
                </a:lnTo>
                <a:lnTo>
                  <a:pt x="15866" y="47598"/>
                </a:lnTo>
                <a:lnTo>
                  <a:pt x="15866" y="32587"/>
                </a:lnTo>
                <a:lnTo>
                  <a:pt x="18653" y="32587"/>
                </a:lnTo>
                <a:lnTo>
                  <a:pt x="19096" y="37686"/>
                </a:lnTo>
                <a:lnTo>
                  <a:pt x="19508" y="32587"/>
                </a:lnTo>
                <a:close/>
                <a:moveTo>
                  <a:pt x="29769" y="32587"/>
                </a:moveTo>
                <a:lnTo>
                  <a:pt x="29769" y="47598"/>
                </a:lnTo>
                <a:lnTo>
                  <a:pt x="28059" y="47598"/>
                </a:lnTo>
                <a:lnTo>
                  <a:pt x="28059" y="41201"/>
                </a:lnTo>
                <a:lnTo>
                  <a:pt x="27520" y="47598"/>
                </a:lnTo>
                <a:lnTo>
                  <a:pt x="25589" y="47598"/>
                </a:lnTo>
                <a:lnTo>
                  <a:pt x="25082" y="41201"/>
                </a:lnTo>
                <a:lnTo>
                  <a:pt x="25082" y="47598"/>
                </a:lnTo>
                <a:lnTo>
                  <a:pt x="23340" y="47598"/>
                </a:lnTo>
                <a:lnTo>
                  <a:pt x="23340" y="32587"/>
                </a:lnTo>
                <a:lnTo>
                  <a:pt x="26159" y="32587"/>
                </a:lnTo>
                <a:lnTo>
                  <a:pt x="26570" y="37686"/>
                </a:lnTo>
                <a:lnTo>
                  <a:pt x="26982" y="32587"/>
                </a:lnTo>
                <a:close/>
                <a:moveTo>
                  <a:pt x="37243" y="32587"/>
                </a:moveTo>
                <a:lnTo>
                  <a:pt x="37243" y="47598"/>
                </a:lnTo>
                <a:lnTo>
                  <a:pt x="35533" y="47598"/>
                </a:lnTo>
                <a:lnTo>
                  <a:pt x="35533" y="41201"/>
                </a:lnTo>
                <a:lnTo>
                  <a:pt x="34994" y="47598"/>
                </a:lnTo>
                <a:lnTo>
                  <a:pt x="33094" y="47598"/>
                </a:lnTo>
                <a:lnTo>
                  <a:pt x="32556" y="41201"/>
                </a:lnTo>
                <a:lnTo>
                  <a:pt x="32556" y="47598"/>
                </a:lnTo>
                <a:lnTo>
                  <a:pt x="30814" y="47598"/>
                </a:lnTo>
                <a:lnTo>
                  <a:pt x="30814" y="32587"/>
                </a:lnTo>
                <a:lnTo>
                  <a:pt x="33633" y="32587"/>
                </a:lnTo>
                <a:lnTo>
                  <a:pt x="34044" y="37686"/>
                </a:lnTo>
                <a:lnTo>
                  <a:pt x="34456" y="32587"/>
                </a:lnTo>
                <a:close/>
                <a:moveTo>
                  <a:pt x="44748" y="32587"/>
                </a:moveTo>
                <a:lnTo>
                  <a:pt x="44748" y="47598"/>
                </a:lnTo>
                <a:lnTo>
                  <a:pt x="43007" y="47598"/>
                </a:lnTo>
                <a:lnTo>
                  <a:pt x="43007" y="41201"/>
                </a:lnTo>
                <a:lnTo>
                  <a:pt x="42468" y="47598"/>
                </a:lnTo>
                <a:lnTo>
                  <a:pt x="40568" y="47598"/>
                </a:lnTo>
                <a:lnTo>
                  <a:pt x="40030" y="41201"/>
                </a:lnTo>
                <a:lnTo>
                  <a:pt x="40030" y="47598"/>
                </a:lnTo>
                <a:lnTo>
                  <a:pt x="38320" y="47598"/>
                </a:lnTo>
                <a:lnTo>
                  <a:pt x="38320" y="32587"/>
                </a:lnTo>
                <a:lnTo>
                  <a:pt x="41106" y="32587"/>
                </a:lnTo>
                <a:lnTo>
                  <a:pt x="41518" y="37686"/>
                </a:lnTo>
                <a:lnTo>
                  <a:pt x="41930" y="32587"/>
                </a:lnTo>
                <a:close/>
                <a:moveTo>
                  <a:pt x="52222" y="32587"/>
                </a:moveTo>
                <a:lnTo>
                  <a:pt x="52222" y="47598"/>
                </a:lnTo>
                <a:lnTo>
                  <a:pt x="50480" y="47598"/>
                </a:lnTo>
                <a:lnTo>
                  <a:pt x="50480" y="41201"/>
                </a:lnTo>
                <a:lnTo>
                  <a:pt x="49942" y="47598"/>
                </a:lnTo>
                <a:lnTo>
                  <a:pt x="48042" y="47598"/>
                </a:lnTo>
                <a:lnTo>
                  <a:pt x="47504" y="41201"/>
                </a:lnTo>
                <a:lnTo>
                  <a:pt x="47504" y="47598"/>
                </a:lnTo>
                <a:lnTo>
                  <a:pt x="45793" y="47598"/>
                </a:lnTo>
                <a:lnTo>
                  <a:pt x="45793" y="32587"/>
                </a:lnTo>
                <a:lnTo>
                  <a:pt x="48580" y="32587"/>
                </a:lnTo>
                <a:lnTo>
                  <a:pt x="48992" y="37686"/>
                </a:lnTo>
                <a:lnTo>
                  <a:pt x="49404" y="32587"/>
                </a:lnTo>
                <a:close/>
                <a:moveTo>
                  <a:pt x="59696" y="32587"/>
                </a:moveTo>
                <a:lnTo>
                  <a:pt x="59696" y="47598"/>
                </a:lnTo>
                <a:lnTo>
                  <a:pt x="57954" y="47598"/>
                </a:lnTo>
                <a:lnTo>
                  <a:pt x="57954" y="41201"/>
                </a:lnTo>
                <a:lnTo>
                  <a:pt x="57448" y="47598"/>
                </a:lnTo>
                <a:lnTo>
                  <a:pt x="55516" y="47598"/>
                </a:lnTo>
                <a:lnTo>
                  <a:pt x="54978" y="41201"/>
                </a:lnTo>
                <a:lnTo>
                  <a:pt x="54978" y="47598"/>
                </a:lnTo>
                <a:lnTo>
                  <a:pt x="53267" y="47598"/>
                </a:lnTo>
                <a:lnTo>
                  <a:pt x="53267" y="32587"/>
                </a:lnTo>
                <a:lnTo>
                  <a:pt x="56054" y="32587"/>
                </a:lnTo>
                <a:lnTo>
                  <a:pt x="56466" y="37686"/>
                </a:lnTo>
                <a:lnTo>
                  <a:pt x="56878" y="32587"/>
                </a:lnTo>
                <a:close/>
                <a:moveTo>
                  <a:pt x="67170" y="32587"/>
                </a:moveTo>
                <a:lnTo>
                  <a:pt x="67170" y="47598"/>
                </a:lnTo>
                <a:lnTo>
                  <a:pt x="65428" y="47598"/>
                </a:lnTo>
                <a:lnTo>
                  <a:pt x="65428" y="41201"/>
                </a:lnTo>
                <a:lnTo>
                  <a:pt x="64922" y="47598"/>
                </a:lnTo>
                <a:lnTo>
                  <a:pt x="62990" y="47598"/>
                </a:lnTo>
                <a:lnTo>
                  <a:pt x="62483" y="41201"/>
                </a:lnTo>
                <a:lnTo>
                  <a:pt x="62483" y="47598"/>
                </a:lnTo>
                <a:lnTo>
                  <a:pt x="60741" y="47598"/>
                </a:lnTo>
                <a:lnTo>
                  <a:pt x="60741" y="32587"/>
                </a:lnTo>
                <a:lnTo>
                  <a:pt x="63528" y="32587"/>
                </a:lnTo>
                <a:lnTo>
                  <a:pt x="63940" y="37686"/>
                </a:lnTo>
                <a:lnTo>
                  <a:pt x="64383" y="32587"/>
                </a:lnTo>
                <a:close/>
                <a:moveTo>
                  <a:pt x="74644" y="32587"/>
                </a:moveTo>
                <a:lnTo>
                  <a:pt x="74644" y="47598"/>
                </a:lnTo>
                <a:lnTo>
                  <a:pt x="72902" y="47598"/>
                </a:lnTo>
                <a:lnTo>
                  <a:pt x="72902" y="41201"/>
                </a:lnTo>
                <a:lnTo>
                  <a:pt x="72395" y="47598"/>
                </a:lnTo>
                <a:lnTo>
                  <a:pt x="70464" y="47598"/>
                </a:lnTo>
                <a:lnTo>
                  <a:pt x="69957" y="41201"/>
                </a:lnTo>
                <a:lnTo>
                  <a:pt x="69957" y="47598"/>
                </a:lnTo>
                <a:lnTo>
                  <a:pt x="68215" y="47598"/>
                </a:lnTo>
                <a:lnTo>
                  <a:pt x="68215" y="32587"/>
                </a:lnTo>
                <a:lnTo>
                  <a:pt x="71002" y="32587"/>
                </a:lnTo>
                <a:lnTo>
                  <a:pt x="71445" y="37686"/>
                </a:lnTo>
                <a:lnTo>
                  <a:pt x="71857" y="32587"/>
                </a:lnTo>
                <a:close/>
                <a:moveTo>
                  <a:pt x="82118" y="32587"/>
                </a:moveTo>
                <a:lnTo>
                  <a:pt x="82118" y="47598"/>
                </a:lnTo>
                <a:lnTo>
                  <a:pt x="80376" y="47598"/>
                </a:lnTo>
                <a:lnTo>
                  <a:pt x="80376" y="41201"/>
                </a:lnTo>
                <a:lnTo>
                  <a:pt x="79869" y="47598"/>
                </a:lnTo>
                <a:lnTo>
                  <a:pt x="77969" y="47598"/>
                </a:lnTo>
                <a:lnTo>
                  <a:pt x="77431" y="41201"/>
                </a:lnTo>
                <a:lnTo>
                  <a:pt x="77431" y="47598"/>
                </a:lnTo>
                <a:lnTo>
                  <a:pt x="75689" y="47598"/>
                </a:lnTo>
                <a:lnTo>
                  <a:pt x="75689" y="32587"/>
                </a:lnTo>
                <a:lnTo>
                  <a:pt x="78508" y="32587"/>
                </a:lnTo>
                <a:lnTo>
                  <a:pt x="78919" y="37686"/>
                </a:lnTo>
                <a:lnTo>
                  <a:pt x="79331" y="32587"/>
                </a:lnTo>
                <a:close/>
                <a:moveTo>
                  <a:pt x="89623" y="32587"/>
                </a:moveTo>
                <a:lnTo>
                  <a:pt x="89623" y="47598"/>
                </a:lnTo>
                <a:lnTo>
                  <a:pt x="87882" y="47598"/>
                </a:lnTo>
                <a:lnTo>
                  <a:pt x="87882" y="41201"/>
                </a:lnTo>
                <a:lnTo>
                  <a:pt x="87343" y="47598"/>
                </a:lnTo>
                <a:lnTo>
                  <a:pt x="85443" y="47598"/>
                </a:lnTo>
                <a:lnTo>
                  <a:pt x="84905" y="41201"/>
                </a:lnTo>
                <a:lnTo>
                  <a:pt x="84905" y="47598"/>
                </a:lnTo>
                <a:lnTo>
                  <a:pt x="83163" y="47598"/>
                </a:lnTo>
                <a:lnTo>
                  <a:pt x="83163" y="32587"/>
                </a:lnTo>
                <a:lnTo>
                  <a:pt x="85982" y="32587"/>
                </a:lnTo>
                <a:lnTo>
                  <a:pt x="86393" y="37686"/>
                </a:lnTo>
                <a:lnTo>
                  <a:pt x="86805" y="32587"/>
                </a:lnTo>
                <a:close/>
                <a:moveTo>
                  <a:pt x="97097" y="32587"/>
                </a:moveTo>
                <a:lnTo>
                  <a:pt x="97097" y="47598"/>
                </a:lnTo>
                <a:lnTo>
                  <a:pt x="95356" y="47598"/>
                </a:lnTo>
                <a:lnTo>
                  <a:pt x="95356" y="41201"/>
                </a:lnTo>
                <a:lnTo>
                  <a:pt x="94817" y="47598"/>
                </a:lnTo>
                <a:lnTo>
                  <a:pt x="92917" y="47598"/>
                </a:lnTo>
                <a:lnTo>
                  <a:pt x="92379" y="41201"/>
                </a:lnTo>
                <a:lnTo>
                  <a:pt x="92379" y="47598"/>
                </a:lnTo>
                <a:lnTo>
                  <a:pt x="90637" y="47598"/>
                </a:lnTo>
                <a:lnTo>
                  <a:pt x="90637" y="32587"/>
                </a:lnTo>
                <a:lnTo>
                  <a:pt x="93455" y="32587"/>
                </a:lnTo>
                <a:lnTo>
                  <a:pt x="93867" y="37686"/>
                </a:lnTo>
                <a:lnTo>
                  <a:pt x="94279" y="32587"/>
                </a:lnTo>
                <a:close/>
                <a:moveTo>
                  <a:pt x="104571" y="32587"/>
                </a:moveTo>
                <a:lnTo>
                  <a:pt x="104571" y="47598"/>
                </a:lnTo>
                <a:lnTo>
                  <a:pt x="102829" y="47598"/>
                </a:lnTo>
                <a:lnTo>
                  <a:pt x="102829" y="41201"/>
                </a:lnTo>
                <a:lnTo>
                  <a:pt x="102323" y="47598"/>
                </a:lnTo>
                <a:lnTo>
                  <a:pt x="100391" y="47598"/>
                </a:lnTo>
                <a:lnTo>
                  <a:pt x="99853" y="41201"/>
                </a:lnTo>
                <a:lnTo>
                  <a:pt x="99853" y="47598"/>
                </a:lnTo>
                <a:lnTo>
                  <a:pt x="98142" y="47598"/>
                </a:lnTo>
                <a:lnTo>
                  <a:pt x="98142" y="32587"/>
                </a:lnTo>
                <a:lnTo>
                  <a:pt x="100929" y="32587"/>
                </a:lnTo>
                <a:lnTo>
                  <a:pt x="101341" y="37686"/>
                </a:lnTo>
                <a:lnTo>
                  <a:pt x="101753" y="32587"/>
                </a:lnTo>
                <a:close/>
                <a:moveTo>
                  <a:pt x="112045" y="32587"/>
                </a:moveTo>
                <a:lnTo>
                  <a:pt x="112045" y="47598"/>
                </a:lnTo>
                <a:lnTo>
                  <a:pt x="110303" y="47598"/>
                </a:lnTo>
                <a:lnTo>
                  <a:pt x="110303" y="41201"/>
                </a:lnTo>
                <a:lnTo>
                  <a:pt x="109797" y="47598"/>
                </a:lnTo>
                <a:lnTo>
                  <a:pt x="107865" y="47598"/>
                </a:lnTo>
                <a:lnTo>
                  <a:pt x="107358" y="41201"/>
                </a:lnTo>
                <a:lnTo>
                  <a:pt x="107358" y="47598"/>
                </a:lnTo>
                <a:lnTo>
                  <a:pt x="105616" y="47598"/>
                </a:lnTo>
                <a:lnTo>
                  <a:pt x="105616" y="32587"/>
                </a:lnTo>
                <a:lnTo>
                  <a:pt x="108403" y="32587"/>
                </a:lnTo>
                <a:lnTo>
                  <a:pt x="108815" y="37686"/>
                </a:lnTo>
                <a:lnTo>
                  <a:pt x="109258" y="32587"/>
                </a:lnTo>
                <a:close/>
                <a:moveTo>
                  <a:pt x="119519" y="32587"/>
                </a:moveTo>
                <a:lnTo>
                  <a:pt x="119519" y="47598"/>
                </a:lnTo>
                <a:lnTo>
                  <a:pt x="117777" y="47598"/>
                </a:lnTo>
                <a:lnTo>
                  <a:pt x="117777" y="41201"/>
                </a:lnTo>
                <a:lnTo>
                  <a:pt x="117271" y="47598"/>
                </a:lnTo>
                <a:lnTo>
                  <a:pt x="115339" y="47598"/>
                </a:lnTo>
                <a:lnTo>
                  <a:pt x="114832" y="41201"/>
                </a:lnTo>
                <a:lnTo>
                  <a:pt x="114832" y="47598"/>
                </a:lnTo>
                <a:lnTo>
                  <a:pt x="113090" y="47598"/>
                </a:lnTo>
                <a:lnTo>
                  <a:pt x="113090" y="32587"/>
                </a:lnTo>
                <a:lnTo>
                  <a:pt x="115877" y="32587"/>
                </a:lnTo>
                <a:lnTo>
                  <a:pt x="116320" y="37686"/>
                </a:lnTo>
                <a:lnTo>
                  <a:pt x="116732" y="32587"/>
                </a:lnTo>
                <a:close/>
                <a:moveTo>
                  <a:pt x="126993" y="32587"/>
                </a:moveTo>
                <a:lnTo>
                  <a:pt x="126993" y="47598"/>
                </a:lnTo>
                <a:lnTo>
                  <a:pt x="125283" y="47598"/>
                </a:lnTo>
                <a:lnTo>
                  <a:pt x="125283" y="41201"/>
                </a:lnTo>
                <a:lnTo>
                  <a:pt x="124744" y="47598"/>
                </a:lnTo>
                <a:lnTo>
                  <a:pt x="122813" y="47598"/>
                </a:lnTo>
                <a:lnTo>
                  <a:pt x="122306" y="41201"/>
                </a:lnTo>
                <a:lnTo>
                  <a:pt x="122306" y="47598"/>
                </a:lnTo>
                <a:lnTo>
                  <a:pt x="120564" y="47598"/>
                </a:lnTo>
                <a:lnTo>
                  <a:pt x="120564" y="32587"/>
                </a:lnTo>
                <a:lnTo>
                  <a:pt x="123351" y="32587"/>
                </a:lnTo>
                <a:lnTo>
                  <a:pt x="123794" y="37686"/>
                </a:lnTo>
                <a:lnTo>
                  <a:pt x="124206" y="32587"/>
                </a:lnTo>
                <a:close/>
                <a:moveTo>
                  <a:pt x="134467" y="32587"/>
                </a:moveTo>
                <a:lnTo>
                  <a:pt x="134467" y="47598"/>
                </a:lnTo>
                <a:lnTo>
                  <a:pt x="132757" y="47598"/>
                </a:lnTo>
                <a:lnTo>
                  <a:pt x="132757" y="41201"/>
                </a:lnTo>
                <a:lnTo>
                  <a:pt x="132218" y="47598"/>
                </a:lnTo>
                <a:lnTo>
                  <a:pt x="130318" y="47598"/>
                </a:lnTo>
                <a:lnTo>
                  <a:pt x="129780" y="41201"/>
                </a:lnTo>
                <a:lnTo>
                  <a:pt x="129780" y="47598"/>
                </a:lnTo>
                <a:lnTo>
                  <a:pt x="128038" y="47598"/>
                </a:lnTo>
                <a:lnTo>
                  <a:pt x="128038" y="32587"/>
                </a:lnTo>
                <a:lnTo>
                  <a:pt x="130857" y="32587"/>
                </a:lnTo>
                <a:lnTo>
                  <a:pt x="131268" y="37686"/>
                </a:lnTo>
                <a:lnTo>
                  <a:pt x="131680" y="32587"/>
                </a:lnTo>
                <a:close/>
                <a:moveTo>
                  <a:pt x="141941" y="32587"/>
                </a:moveTo>
                <a:lnTo>
                  <a:pt x="141941" y="47598"/>
                </a:lnTo>
                <a:lnTo>
                  <a:pt x="140231" y="47598"/>
                </a:lnTo>
                <a:lnTo>
                  <a:pt x="140231" y="41201"/>
                </a:lnTo>
                <a:lnTo>
                  <a:pt x="139692" y="47598"/>
                </a:lnTo>
                <a:lnTo>
                  <a:pt x="137792" y="47598"/>
                </a:lnTo>
                <a:lnTo>
                  <a:pt x="137254" y="41201"/>
                </a:lnTo>
                <a:lnTo>
                  <a:pt x="137254" y="47598"/>
                </a:lnTo>
                <a:lnTo>
                  <a:pt x="135512" y="47598"/>
                </a:lnTo>
                <a:lnTo>
                  <a:pt x="135512" y="32587"/>
                </a:lnTo>
                <a:lnTo>
                  <a:pt x="138330" y="32587"/>
                </a:lnTo>
                <a:lnTo>
                  <a:pt x="138742" y="37686"/>
                </a:lnTo>
                <a:lnTo>
                  <a:pt x="139154" y="32587"/>
                </a:lnTo>
                <a:close/>
                <a:moveTo>
                  <a:pt x="149446" y="32587"/>
                </a:moveTo>
                <a:lnTo>
                  <a:pt x="149446" y="47598"/>
                </a:lnTo>
                <a:lnTo>
                  <a:pt x="147705" y="47598"/>
                </a:lnTo>
                <a:lnTo>
                  <a:pt x="147705" y="41201"/>
                </a:lnTo>
                <a:lnTo>
                  <a:pt x="147166" y="47598"/>
                </a:lnTo>
                <a:lnTo>
                  <a:pt x="145266" y="47598"/>
                </a:lnTo>
                <a:lnTo>
                  <a:pt x="144728" y="41201"/>
                </a:lnTo>
                <a:lnTo>
                  <a:pt x="144728" y="47598"/>
                </a:lnTo>
                <a:lnTo>
                  <a:pt x="142986" y="47598"/>
                </a:lnTo>
                <a:lnTo>
                  <a:pt x="142986" y="32587"/>
                </a:lnTo>
                <a:lnTo>
                  <a:pt x="145804" y="32587"/>
                </a:lnTo>
                <a:lnTo>
                  <a:pt x="146216" y="37686"/>
                </a:lnTo>
                <a:lnTo>
                  <a:pt x="146628" y="32587"/>
                </a:lnTo>
                <a:close/>
                <a:moveTo>
                  <a:pt x="156920" y="32587"/>
                </a:moveTo>
                <a:lnTo>
                  <a:pt x="156920" y="47598"/>
                </a:lnTo>
                <a:lnTo>
                  <a:pt x="155178" y="47598"/>
                </a:lnTo>
                <a:lnTo>
                  <a:pt x="155178" y="41201"/>
                </a:lnTo>
                <a:lnTo>
                  <a:pt x="154640" y="47598"/>
                </a:lnTo>
                <a:lnTo>
                  <a:pt x="152740" y="47598"/>
                </a:lnTo>
                <a:lnTo>
                  <a:pt x="152233" y="41201"/>
                </a:lnTo>
                <a:lnTo>
                  <a:pt x="152233" y="47598"/>
                </a:lnTo>
                <a:lnTo>
                  <a:pt x="150491" y="47598"/>
                </a:lnTo>
                <a:lnTo>
                  <a:pt x="150491" y="32587"/>
                </a:lnTo>
                <a:lnTo>
                  <a:pt x="153278" y="32587"/>
                </a:lnTo>
                <a:lnTo>
                  <a:pt x="153690" y="37686"/>
                </a:lnTo>
                <a:lnTo>
                  <a:pt x="154133" y="32587"/>
                </a:lnTo>
                <a:close/>
                <a:moveTo>
                  <a:pt x="164394" y="32587"/>
                </a:moveTo>
                <a:lnTo>
                  <a:pt x="164394" y="47598"/>
                </a:lnTo>
                <a:lnTo>
                  <a:pt x="162652" y="47598"/>
                </a:lnTo>
                <a:lnTo>
                  <a:pt x="162652" y="41201"/>
                </a:lnTo>
                <a:lnTo>
                  <a:pt x="162146" y="47598"/>
                </a:lnTo>
                <a:lnTo>
                  <a:pt x="160214" y="47598"/>
                </a:lnTo>
                <a:lnTo>
                  <a:pt x="159707" y="41201"/>
                </a:lnTo>
                <a:lnTo>
                  <a:pt x="159707" y="47598"/>
                </a:lnTo>
                <a:lnTo>
                  <a:pt x="157965" y="47598"/>
                </a:lnTo>
                <a:lnTo>
                  <a:pt x="157965" y="32587"/>
                </a:lnTo>
                <a:lnTo>
                  <a:pt x="160752" y="32587"/>
                </a:lnTo>
                <a:lnTo>
                  <a:pt x="161164" y="37686"/>
                </a:lnTo>
                <a:lnTo>
                  <a:pt x="161607" y="32587"/>
                </a:lnTo>
                <a:close/>
                <a:moveTo>
                  <a:pt x="171868" y="32587"/>
                </a:moveTo>
                <a:lnTo>
                  <a:pt x="171868" y="47598"/>
                </a:lnTo>
                <a:lnTo>
                  <a:pt x="170126" y="47598"/>
                </a:lnTo>
                <a:lnTo>
                  <a:pt x="170126" y="41201"/>
                </a:lnTo>
                <a:lnTo>
                  <a:pt x="169620" y="47598"/>
                </a:lnTo>
                <a:lnTo>
                  <a:pt x="167688" y="47598"/>
                </a:lnTo>
                <a:lnTo>
                  <a:pt x="167181" y="41201"/>
                </a:lnTo>
                <a:lnTo>
                  <a:pt x="167181" y="47598"/>
                </a:lnTo>
                <a:lnTo>
                  <a:pt x="165439" y="47598"/>
                </a:lnTo>
                <a:lnTo>
                  <a:pt x="165439" y="32587"/>
                </a:lnTo>
                <a:lnTo>
                  <a:pt x="168226" y="32587"/>
                </a:lnTo>
                <a:lnTo>
                  <a:pt x="168638" y="37686"/>
                </a:lnTo>
                <a:lnTo>
                  <a:pt x="169081" y="32587"/>
                </a:lnTo>
                <a:close/>
                <a:moveTo>
                  <a:pt x="179342" y="32587"/>
                </a:moveTo>
                <a:lnTo>
                  <a:pt x="179342" y="47598"/>
                </a:lnTo>
                <a:lnTo>
                  <a:pt x="177600" y="47598"/>
                </a:lnTo>
                <a:lnTo>
                  <a:pt x="177600" y="41201"/>
                </a:lnTo>
                <a:lnTo>
                  <a:pt x="177093" y="47598"/>
                </a:lnTo>
                <a:lnTo>
                  <a:pt x="175193" y="47598"/>
                </a:lnTo>
                <a:lnTo>
                  <a:pt x="174655" y="41201"/>
                </a:lnTo>
                <a:lnTo>
                  <a:pt x="174655" y="47598"/>
                </a:lnTo>
                <a:lnTo>
                  <a:pt x="172913" y="47598"/>
                </a:lnTo>
                <a:lnTo>
                  <a:pt x="172913" y="32587"/>
                </a:lnTo>
                <a:lnTo>
                  <a:pt x="175732" y="32587"/>
                </a:lnTo>
                <a:lnTo>
                  <a:pt x="176143" y="37686"/>
                </a:lnTo>
                <a:lnTo>
                  <a:pt x="176555" y="32587"/>
                </a:lnTo>
                <a:close/>
                <a:moveTo>
                  <a:pt x="186816" y="32587"/>
                </a:moveTo>
                <a:lnTo>
                  <a:pt x="186816" y="47598"/>
                </a:lnTo>
                <a:lnTo>
                  <a:pt x="185106" y="47598"/>
                </a:lnTo>
                <a:lnTo>
                  <a:pt x="185106" y="41201"/>
                </a:lnTo>
                <a:lnTo>
                  <a:pt x="184567" y="47598"/>
                </a:lnTo>
                <a:lnTo>
                  <a:pt x="182667" y="47598"/>
                </a:lnTo>
                <a:lnTo>
                  <a:pt x="182129" y="41201"/>
                </a:lnTo>
                <a:lnTo>
                  <a:pt x="182129" y="47598"/>
                </a:lnTo>
                <a:lnTo>
                  <a:pt x="180387" y="47598"/>
                </a:lnTo>
                <a:lnTo>
                  <a:pt x="180387" y="32587"/>
                </a:lnTo>
                <a:lnTo>
                  <a:pt x="183206" y="32587"/>
                </a:lnTo>
                <a:lnTo>
                  <a:pt x="183617" y="37686"/>
                </a:lnTo>
                <a:lnTo>
                  <a:pt x="184029" y="32587"/>
                </a:lnTo>
                <a:close/>
                <a:moveTo>
                  <a:pt x="194321" y="32587"/>
                </a:moveTo>
                <a:lnTo>
                  <a:pt x="194321" y="47598"/>
                </a:lnTo>
                <a:lnTo>
                  <a:pt x="192580" y="47598"/>
                </a:lnTo>
                <a:lnTo>
                  <a:pt x="192580" y="41201"/>
                </a:lnTo>
                <a:lnTo>
                  <a:pt x="192041" y="47598"/>
                </a:lnTo>
                <a:lnTo>
                  <a:pt x="190141" y="47598"/>
                </a:lnTo>
                <a:lnTo>
                  <a:pt x="189603" y="41201"/>
                </a:lnTo>
                <a:lnTo>
                  <a:pt x="189603" y="47598"/>
                </a:lnTo>
                <a:lnTo>
                  <a:pt x="187861" y="47598"/>
                </a:lnTo>
                <a:lnTo>
                  <a:pt x="187861" y="32587"/>
                </a:lnTo>
                <a:lnTo>
                  <a:pt x="190679" y="32587"/>
                </a:lnTo>
                <a:lnTo>
                  <a:pt x="191091" y="37686"/>
                </a:lnTo>
                <a:lnTo>
                  <a:pt x="191503" y="32587"/>
                </a:lnTo>
                <a:close/>
                <a:moveTo>
                  <a:pt x="201795" y="32587"/>
                </a:moveTo>
                <a:lnTo>
                  <a:pt x="201795" y="47598"/>
                </a:lnTo>
                <a:lnTo>
                  <a:pt x="200054" y="47598"/>
                </a:lnTo>
                <a:lnTo>
                  <a:pt x="200054" y="41201"/>
                </a:lnTo>
                <a:lnTo>
                  <a:pt x="199515" y="47598"/>
                </a:lnTo>
                <a:lnTo>
                  <a:pt x="197615" y="47598"/>
                </a:lnTo>
                <a:lnTo>
                  <a:pt x="197077" y="41201"/>
                </a:lnTo>
                <a:lnTo>
                  <a:pt x="197077" y="47598"/>
                </a:lnTo>
                <a:lnTo>
                  <a:pt x="195366" y="47598"/>
                </a:lnTo>
                <a:lnTo>
                  <a:pt x="195366" y="32587"/>
                </a:lnTo>
                <a:lnTo>
                  <a:pt x="198153" y="32587"/>
                </a:lnTo>
                <a:lnTo>
                  <a:pt x="198565" y="37686"/>
                </a:lnTo>
                <a:lnTo>
                  <a:pt x="198977" y="32587"/>
                </a:lnTo>
                <a:close/>
                <a:moveTo>
                  <a:pt x="209269" y="32587"/>
                </a:moveTo>
                <a:lnTo>
                  <a:pt x="209269" y="47598"/>
                </a:lnTo>
                <a:lnTo>
                  <a:pt x="207527" y="47598"/>
                </a:lnTo>
                <a:lnTo>
                  <a:pt x="207527" y="41201"/>
                </a:lnTo>
                <a:lnTo>
                  <a:pt x="207021" y="47598"/>
                </a:lnTo>
                <a:lnTo>
                  <a:pt x="205089" y="47598"/>
                </a:lnTo>
                <a:lnTo>
                  <a:pt x="204582" y="41201"/>
                </a:lnTo>
                <a:lnTo>
                  <a:pt x="204582" y="47598"/>
                </a:lnTo>
                <a:lnTo>
                  <a:pt x="202840" y="47598"/>
                </a:lnTo>
                <a:lnTo>
                  <a:pt x="202840" y="32587"/>
                </a:lnTo>
                <a:lnTo>
                  <a:pt x="205627" y="32587"/>
                </a:lnTo>
                <a:lnTo>
                  <a:pt x="206039" y="37686"/>
                </a:lnTo>
                <a:lnTo>
                  <a:pt x="206451" y="32587"/>
                </a:lnTo>
                <a:close/>
                <a:moveTo>
                  <a:pt x="216743" y="32587"/>
                </a:moveTo>
                <a:lnTo>
                  <a:pt x="216743" y="47598"/>
                </a:lnTo>
                <a:lnTo>
                  <a:pt x="215001" y="47598"/>
                </a:lnTo>
                <a:lnTo>
                  <a:pt x="215001" y="41201"/>
                </a:lnTo>
                <a:lnTo>
                  <a:pt x="214495" y="47598"/>
                </a:lnTo>
                <a:lnTo>
                  <a:pt x="212563" y="47598"/>
                </a:lnTo>
                <a:lnTo>
                  <a:pt x="212056" y="41201"/>
                </a:lnTo>
                <a:lnTo>
                  <a:pt x="212056" y="47598"/>
                </a:lnTo>
                <a:lnTo>
                  <a:pt x="210314" y="47598"/>
                </a:lnTo>
                <a:lnTo>
                  <a:pt x="210314" y="32587"/>
                </a:lnTo>
                <a:lnTo>
                  <a:pt x="213101" y="32587"/>
                </a:lnTo>
                <a:lnTo>
                  <a:pt x="213513" y="37686"/>
                </a:lnTo>
                <a:lnTo>
                  <a:pt x="213956" y="32587"/>
                </a:lnTo>
                <a:close/>
                <a:moveTo>
                  <a:pt x="224217" y="32587"/>
                </a:moveTo>
                <a:lnTo>
                  <a:pt x="224217" y="47598"/>
                </a:lnTo>
                <a:lnTo>
                  <a:pt x="222475" y="47598"/>
                </a:lnTo>
                <a:lnTo>
                  <a:pt x="222475" y="41201"/>
                </a:lnTo>
                <a:lnTo>
                  <a:pt x="221969" y="47598"/>
                </a:lnTo>
                <a:lnTo>
                  <a:pt x="220037" y="47598"/>
                </a:lnTo>
                <a:lnTo>
                  <a:pt x="219530" y="41201"/>
                </a:lnTo>
                <a:lnTo>
                  <a:pt x="219530" y="47598"/>
                </a:lnTo>
                <a:lnTo>
                  <a:pt x="217788" y="47598"/>
                </a:lnTo>
                <a:lnTo>
                  <a:pt x="217788" y="32587"/>
                </a:lnTo>
                <a:lnTo>
                  <a:pt x="220575" y="32587"/>
                </a:lnTo>
                <a:lnTo>
                  <a:pt x="221018" y="37686"/>
                </a:lnTo>
                <a:lnTo>
                  <a:pt x="221430" y="32587"/>
                </a:lnTo>
                <a:close/>
                <a:moveTo>
                  <a:pt x="231691" y="32587"/>
                </a:moveTo>
                <a:lnTo>
                  <a:pt x="231691" y="47598"/>
                </a:lnTo>
                <a:lnTo>
                  <a:pt x="229981" y="47598"/>
                </a:lnTo>
                <a:lnTo>
                  <a:pt x="229981" y="41201"/>
                </a:lnTo>
                <a:lnTo>
                  <a:pt x="229442" y="47598"/>
                </a:lnTo>
                <a:lnTo>
                  <a:pt x="227542" y="47598"/>
                </a:lnTo>
                <a:lnTo>
                  <a:pt x="227004" y="41201"/>
                </a:lnTo>
                <a:lnTo>
                  <a:pt x="227004" y="47598"/>
                </a:lnTo>
                <a:lnTo>
                  <a:pt x="225262" y="47598"/>
                </a:lnTo>
                <a:lnTo>
                  <a:pt x="225262" y="32587"/>
                </a:lnTo>
                <a:lnTo>
                  <a:pt x="228049" y="32587"/>
                </a:lnTo>
                <a:lnTo>
                  <a:pt x="228492" y="37686"/>
                </a:lnTo>
                <a:lnTo>
                  <a:pt x="228904" y="32587"/>
                </a:lnTo>
                <a:close/>
                <a:moveTo>
                  <a:pt x="239165" y="32587"/>
                </a:moveTo>
                <a:lnTo>
                  <a:pt x="239165" y="47598"/>
                </a:lnTo>
                <a:lnTo>
                  <a:pt x="237455" y="47598"/>
                </a:lnTo>
                <a:lnTo>
                  <a:pt x="237455" y="41201"/>
                </a:lnTo>
                <a:lnTo>
                  <a:pt x="236916" y="47598"/>
                </a:lnTo>
                <a:lnTo>
                  <a:pt x="235016" y="47598"/>
                </a:lnTo>
                <a:lnTo>
                  <a:pt x="234478" y="41201"/>
                </a:lnTo>
                <a:lnTo>
                  <a:pt x="234478" y="47598"/>
                </a:lnTo>
                <a:lnTo>
                  <a:pt x="232736" y="47598"/>
                </a:lnTo>
                <a:lnTo>
                  <a:pt x="232736" y="32587"/>
                </a:lnTo>
                <a:lnTo>
                  <a:pt x="235555" y="32587"/>
                </a:lnTo>
                <a:lnTo>
                  <a:pt x="235966" y="37686"/>
                </a:lnTo>
                <a:lnTo>
                  <a:pt x="236378" y="32587"/>
                </a:lnTo>
                <a:close/>
                <a:moveTo>
                  <a:pt x="246670" y="32587"/>
                </a:moveTo>
                <a:lnTo>
                  <a:pt x="246670" y="47598"/>
                </a:lnTo>
                <a:lnTo>
                  <a:pt x="244929" y="47598"/>
                </a:lnTo>
                <a:lnTo>
                  <a:pt x="244929" y="41201"/>
                </a:lnTo>
                <a:lnTo>
                  <a:pt x="244390" y="47598"/>
                </a:lnTo>
                <a:lnTo>
                  <a:pt x="242490" y="47598"/>
                </a:lnTo>
                <a:lnTo>
                  <a:pt x="241952" y="41201"/>
                </a:lnTo>
                <a:lnTo>
                  <a:pt x="241952" y="47598"/>
                </a:lnTo>
                <a:lnTo>
                  <a:pt x="240242" y="47598"/>
                </a:lnTo>
                <a:lnTo>
                  <a:pt x="240242" y="32587"/>
                </a:lnTo>
                <a:lnTo>
                  <a:pt x="243028" y="32587"/>
                </a:lnTo>
                <a:lnTo>
                  <a:pt x="243440" y="37686"/>
                </a:lnTo>
                <a:lnTo>
                  <a:pt x="243852" y="32587"/>
                </a:lnTo>
                <a:close/>
                <a:moveTo>
                  <a:pt x="254144" y="32587"/>
                </a:moveTo>
                <a:lnTo>
                  <a:pt x="254144" y="47598"/>
                </a:lnTo>
                <a:lnTo>
                  <a:pt x="252402" y="47598"/>
                </a:lnTo>
                <a:lnTo>
                  <a:pt x="252402" y="41201"/>
                </a:lnTo>
                <a:lnTo>
                  <a:pt x="251864" y="47598"/>
                </a:lnTo>
                <a:lnTo>
                  <a:pt x="249964" y="47598"/>
                </a:lnTo>
                <a:lnTo>
                  <a:pt x="249426" y="41201"/>
                </a:lnTo>
                <a:lnTo>
                  <a:pt x="249426" y="47598"/>
                </a:lnTo>
                <a:lnTo>
                  <a:pt x="247715" y="47598"/>
                </a:lnTo>
                <a:lnTo>
                  <a:pt x="247715" y="32587"/>
                </a:lnTo>
                <a:lnTo>
                  <a:pt x="250502" y="32587"/>
                </a:lnTo>
                <a:lnTo>
                  <a:pt x="250914" y="37686"/>
                </a:lnTo>
                <a:lnTo>
                  <a:pt x="251326" y="32587"/>
                </a:lnTo>
                <a:close/>
                <a:moveTo>
                  <a:pt x="261618" y="32587"/>
                </a:moveTo>
                <a:lnTo>
                  <a:pt x="261618" y="47598"/>
                </a:lnTo>
                <a:lnTo>
                  <a:pt x="259876" y="47598"/>
                </a:lnTo>
                <a:lnTo>
                  <a:pt x="259876" y="41201"/>
                </a:lnTo>
                <a:lnTo>
                  <a:pt x="259338" y="47598"/>
                </a:lnTo>
                <a:lnTo>
                  <a:pt x="257438" y="47598"/>
                </a:lnTo>
                <a:lnTo>
                  <a:pt x="256899" y="41201"/>
                </a:lnTo>
                <a:lnTo>
                  <a:pt x="256899" y="47598"/>
                </a:lnTo>
                <a:lnTo>
                  <a:pt x="255189" y="47598"/>
                </a:lnTo>
                <a:lnTo>
                  <a:pt x="255189" y="32587"/>
                </a:lnTo>
                <a:lnTo>
                  <a:pt x="257976" y="32587"/>
                </a:lnTo>
                <a:lnTo>
                  <a:pt x="258388" y="37686"/>
                </a:lnTo>
                <a:lnTo>
                  <a:pt x="258831" y="32587"/>
                </a:lnTo>
                <a:close/>
                <a:moveTo>
                  <a:pt x="269092" y="32587"/>
                </a:moveTo>
                <a:lnTo>
                  <a:pt x="269092" y="47598"/>
                </a:lnTo>
                <a:lnTo>
                  <a:pt x="267350" y="47598"/>
                </a:lnTo>
                <a:lnTo>
                  <a:pt x="267350" y="41201"/>
                </a:lnTo>
                <a:lnTo>
                  <a:pt x="266844" y="47598"/>
                </a:lnTo>
                <a:lnTo>
                  <a:pt x="264912" y="47598"/>
                </a:lnTo>
                <a:lnTo>
                  <a:pt x="264405" y="41201"/>
                </a:lnTo>
                <a:lnTo>
                  <a:pt x="264405" y="47598"/>
                </a:lnTo>
                <a:lnTo>
                  <a:pt x="262663" y="47598"/>
                </a:lnTo>
                <a:lnTo>
                  <a:pt x="262663" y="32587"/>
                </a:lnTo>
                <a:lnTo>
                  <a:pt x="265450" y="32587"/>
                </a:lnTo>
                <a:lnTo>
                  <a:pt x="265862" y="37686"/>
                </a:lnTo>
                <a:lnTo>
                  <a:pt x="266305" y="32587"/>
                </a:lnTo>
                <a:close/>
                <a:moveTo>
                  <a:pt x="276566" y="32587"/>
                </a:moveTo>
                <a:lnTo>
                  <a:pt x="276566" y="47598"/>
                </a:lnTo>
                <a:lnTo>
                  <a:pt x="274824" y="47598"/>
                </a:lnTo>
                <a:lnTo>
                  <a:pt x="274824" y="41201"/>
                </a:lnTo>
                <a:lnTo>
                  <a:pt x="274317" y="47598"/>
                </a:lnTo>
                <a:lnTo>
                  <a:pt x="272386" y="47598"/>
                </a:lnTo>
                <a:lnTo>
                  <a:pt x="271879" y="41201"/>
                </a:lnTo>
                <a:lnTo>
                  <a:pt x="271879" y="47598"/>
                </a:lnTo>
                <a:lnTo>
                  <a:pt x="270137" y="47598"/>
                </a:lnTo>
                <a:lnTo>
                  <a:pt x="270137" y="32587"/>
                </a:lnTo>
                <a:lnTo>
                  <a:pt x="272924" y="32587"/>
                </a:lnTo>
                <a:lnTo>
                  <a:pt x="273367" y="37686"/>
                </a:lnTo>
                <a:lnTo>
                  <a:pt x="273779" y="32587"/>
                </a:lnTo>
                <a:close/>
                <a:moveTo>
                  <a:pt x="284040" y="32587"/>
                </a:moveTo>
                <a:lnTo>
                  <a:pt x="284040" y="47598"/>
                </a:lnTo>
                <a:lnTo>
                  <a:pt x="282298" y="47598"/>
                </a:lnTo>
                <a:lnTo>
                  <a:pt x="282298" y="41201"/>
                </a:lnTo>
                <a:lnTo>
                  <a:pt x="281791" y="47598"/>
                </a:lnTo>
                <a:lnTo>
                  <a:pt x="279860" y="47598"/>
                </a:lnTo>
                <a:lnTo>
                  <a:pt x="279353" y="41201"/>
                </a:lnTo>
                <a:lnTo>
                  <a:pt x="279353" y="47598"/>
                </a:lnTo>
                <a:lnTo>
                  <a:pt x="277611" y="47598"/>
                </a:lnTo>
                <a:lnTo>
                  <a:pt x="277611" y="32587"/>
                </a:lnTo>
                <a:lnTo>
                  <a:pt x="280430" y="32587"/>
                </a:lnTo>
                <a:lnTo>
                  <a:pt x="280841" y="37686"/>
                </a:lnTo>
                <a:lnTo>
                  <a:pt x="281253" y="32587"/>
                </a:lnTo>
                <a:close/>
                <a:moveTo>
                  <a:pt x="0" y="0"/>
                </a:moveTo>
                <a:lnTo>
                  <a:pt x="0" y="48833"/>
                </a:lnTo>
                <a:lnTo>
                  <a:pt x="285022" y="48833"/>
                </a:lnTo>
                <a:lnTo>
                  <a:pt x="285022"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75517895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Locked Slides - Light - 6">
  <p:cSld name="Locked Slides - Light - 6">
    <p:spTree>
      <p:nvGrpSpPr>
        <p:cNvPr id="1" name="Shape 2362"/>
        <p:cNvGrpSpPr/>
        <p:nvPr/>
      </p:nvGrpSpPr>
      <p:grpSpPr>
        <a:xfrm>
          <a:off x="0" y="0"/>
          <a:ext cx="0" cy="0"/>
          <a:chOff x="0" y="0"/>
          <a:chExt cx="0" cy="0"/>
        </a:xfrm>
      </p:grpSpPr>
      <p:pic>
        <p:nvPicPr>
          <p:cNvPr id="2363" name="Google Shape;2363;p52"/>
          <p:cNvPicPr preferRelativeResize="0"/>
          <p:nvPr/>
        </p:nvPicPr>
        <p:blipFill rotWithShape="1">
          <a:blip r:embed="rId2">
            <a:alphaModFix/>
          </a:blip>
          <a:srcRect/>
          <a:stretch/>
        </p:blipFill>
        <p:spPr>
          <a:xfrm>
            <a:off x="1" y="13"/>
            <a:ext cx="12192004" cy="6857987"/>
          </a:xfrm>
          <a:prstGeom prst="rect">
            <a:avLst/>
          </a:prstGeom>
          <a:noFill/>
          <a:ln>
            <a:noFill/>
          </a:ln>
        </p:spPr>
      </p:pic>
      <p:sp>
        <p:nvSpPr>
          <p:cNvPr id="2364" name="Google Shape;2364;p52"/>
          <p:cNvSpPr/>
          <p:nvPr/>
        </p:nvSpPr>
        <p:spPr>
          <a:xfrm>
            <a:off x="14067" y="6165033"/>
            <a:ext cx="12162400" cy="693200"/>
          </a:xfrm>
          <a:prstGeom prst="rect">
            <a:avLst/>
          </a:prstGeom>
          <a:solidFill>
            <a:srgbClr val="F3F3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pic>
        <p:nvPicPr>
          <p:cNvPr id="2365" name="Google Shape;2365;p52"/>
          <p:cNvPicPr preferRelativeResize="0"/>
          <p:nvPr/>
        </p:nvPicPr>
        <p:blipFill rotWithShape="1">
          <a:blip r:embed="rId3">
            <a:alphaModFix/>
          </a:blip>
          <a:srcRect l="11925" r="11925"/>
          <a:stretch/>
        </p:blipFill>
        <p:spPr>
          <a:xfrm>
            <a:off x="4974800" y="6174867"/>
            <a:ext cx="1597203" cy="335133"/>
          </a:xfrm>
          <a:prstGeom prst="rect">
            <a:avLst/>
          </a:prstGeom>
          <a:noFill/>
          <a:ln>
            <a:noFill/>
          </a:ln>
        </p:spPr>
      </p:pic>
      <p:sp>
        <p:nvSpPr>
          <p:cNvPr id="2366" name="Google Shape;2366;p52"/>
          <p:cNvSpPr/>
          <p:nvPr/>
        </p:nvSpPr>
        <p:spPr>
          <a:xfrm>
            <a:off x="10109784" y="6511800"/>
            <a:ext cx="1456400" cy="341600"/>
          </a:xfrm>
          <a:prstGeom prst="rect">
            <a:avLst/>
          </a:prstGeom>
          <a:gradFill>
            <a:gsLst>
              <a:gs pos="0">
                <a:srgbClr val="F3F3F3"/>
              </a:gs>
              <a:gs pos="100000">
                <a:srgbClr val="83A00A"/>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67" name="Google Shape;2367;p52"/>
          <p:cNvSpPr/>
          <p:nvPr/>
        </p:nvSpPr>
        <p:spPr>
          <a:xfrm rot="10800000">
            <a:off x="2097468" y="6513200"/>
            <a:ext cx="1601200" cy="338800"/>
          </a:xfrm>
          <a:prstGeom prst="rect">
            <a:avLst/>
          </a:prstGeom>
          <a:gradFill>
            <a:gsLst>
              <a:gs pos="0">
                <a:srgbClr val="F3F3F3"/>
              </a:gs>
              <a:gs pos="100000">
                <a:srgbClr val="FFBA00"/>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68" name="Google Shape;2368;p52"/>
          <p:cNvSpPr/>
          <p:nvPr/>
        </p:nvSpPr>
        <p:spPr>
          <a:xfrm rot="10800000">
            <a:off x="7366316" y="6165041"/>
            <a:ext cx="1773200" cy="338800"/>
          </a:xfrm>
          <a:prstGeom prst="rect">
            <a:avLst/>
          </a:prstGeom>
          <a:gradFill>
            <a:gsLst>
              <a:gs pos="0">
                <a:srgbClr val="F3F3F3"/>
              </a:gs>
              <a:gs pos="100000">
                <a:srgbClr val="FFBA00"/>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69" name="Google Shape;2369;p52"/>
          <p:cNvSpPr/>
          <p:nvPr/>
        </p:nvSpPr>
        <p:spPr>
          <a:xfrm>
            <a:off x="10733855" y="6176181"/>
            <a:ext cx="1126400" cy="341600"/>
          </a:xfrm>
          <a:prstGeom prst="rect">
            <a:avLst/>
          </a:prstGeom>
          <a:gradFill>
            <a:gsLst>
              <a:gs pos="0">
                <a:srgbClr val="F3F3F3"/>
              </a:gs>
              <a:gs pos="50000">
                <a:srgbClr val="006DAE"/>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70" name="Google Shape;2370;p52"/>
          <p:cNvSpPr/>
          <p:nvPr/>
        </p:nvSpPr>
        <p:spPr>
          <a:xfrm>
            <a:off x="3048733" y="6170233"/>
            <a:ext cx="1456400" cy="341600"/>
          </a:xfrm>
          <a:prstGeom prst="rect">
            <a:avLst/>
          </a:prstGeom>
          <a:gradFill>
            <a:gsLst>
              <a:gs pos="0">
                <a:srgbClr val="F3F3F3"/>
              </a:gs>
              <a:gs pos="100000">
                <a:srgbClr val="83A00A"/>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71" name="Google Shape;2371;p52"/>
          <p:cNvSpPr/>
          <p:nvPr/>
        </p:nvSpPr>
        <p:spPr>
          <a:xfrm>
            <a:off x="1116901" y="6170233"/>
            <a:ext cx="1292800" cy="341600"/>
          </a:xfrm>
          <a:prstGeom prst="rect">
            <a:avLst/>
          </a:prstGeom>
          <a:gradFill>
            <a:gsLst>
              <a:gs pos="0">
                <a:srgbClr val="F3F3F3"/>
              </a:gs>
              <a:gs pos="21000">
                <a:srgbClr val="7AB0D1"/>
              </a:gs>
              <a:gs pos="100000">
                <a:srgbClr val="006DAE"/>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72" name="Google Shape;2372;p52"/>
          <p:cNvSpPr/>
          <p:nvPr/>
        </p:nvSpPr>
        <p:spPr>
          <a:xfrm>
            <a:off x="6093325" y="6520288"/>
            <a:ext cx="1126400" cy="341600"/>
          </a:xfrm>
          <a:prstGeom prst="rect">
            <a:avLst/>
          </a:prstGeom>
          <a:gradFill>
            <a:gsLst>
              <a:gs pos="0">
                <a:srgbClr val="F3F3F3"/>
              </a:gs>
              <a:gs pos="50000">
                <a:srgbClr val="D9D9D9"/>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73" name="Google Shape;2373;p52"/>
          <p:cNvSpPr/>
          <p:nvPr/>
        </p:nvSpPr>
        <p:spPr>
          <a:xfrm rot="10800000">
            <a:off x="4335683" y="6519900"/>
            <a:ext cx="1292800" cy="341600"/>
          </a:xfrm>
          <a:prstGeom prst="rect">
            <a:avLst/>
          </a:prstGeom>
          <a:gradFill>
            <a:gsLst>
              <a:gs pos="0">
                <a:srgbClr val="F3F3F3"/>
              </a:gs>
              <a:gs pos="100000">
                <a:srgbClr val="006DAE"/>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74" name="Google Shape;2374;p52"/>
          <p:cNvSpPr/>
          <p:nvPr/>
        </p:nvSpPr>
        <p:spPr>
          <a:xfrm>
            <a:off x="162667" y="6511800"/>
            <a:ext cx="1456400" cy="341600"/>
          </a:xfrm>
          <a:prstGeom prst="rect">
            <a:avLst/>
          </a:prstGeom>
          <a:gradFill>
            <a:gsLst>
              <a:gs pos="0">
                <a:srgbClr val="F3F3F3"/>
              </a:gs>
              <a:gs pos="100000">
                <a:srgbClr val="D9D9D9"/>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75" name="Google Shape;2375;p52"/>
          <p:cNvSpPr/>
          <p:nvPr/>
        </p:nvSpPr>
        <p:spPr>
          <a:xfrm>
            <a:off x="9616601" y="6176148"/>
            <a:ext cx="618800" cy="341600"/>
          </a:xfrm>
          <a:prstGeom prst="rect">
            <a:avLst/>
          </a:prstGeom>
          <a:gradFill>
            <a:gsLst>
              <a:gs pos="0">
                <a:srgbClr val="F3F3F3"/>
              </a:gs>
              <a:gs pos="50000">
                <a:srgbClr val="D9D9D9"/>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76" name="Google Shape;2376;p52"/>
          <p:cNvSpPr/>
          <p:nvPr/>
        </p:nvSpPr>
        <p:spPr>
          <a:xfrm>
            <a:off x="8015469" y="6520301"/>
            <a:ext cx="1576800" cy="341600"/>
          </a:xfrm>
          <a:prstGeom prst="rect">
            <a:avLst/>
          </a:prstGeom>
          <a:gradFill>
            <a:gsLst>
              <a:gs pos="0">
                <a:srgbClr val="F3F3F3"/>
              </a:gs>
              <a:gs pos="50000">
                <a:srgbClr val="006DAE"/>
              </a:gs>
              <a:gs pos="100000">
                <a:srgbClr val="F3F3F3"/>
              </a:gs>
            </a:gsLst>
            <a:lin ang="1080140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grpSp>
        <p:nvGrpSpPr>
          <p:cNvPr id="2377" name="Google Shape;2377;p52"/>
          <p:cNvGrpSpPr/>
          <p:nvPr/>
        </p:nvGrpSpPr>
        <p:grpSpPr>
          <a:xfrm>
            <a:off x="1" y="5823852"/>
            <a:ext cx="12192089" cy="1046187"/>
            <a:chOff x="0" y="4367889"/>
            <a:chExt cx="9144067" cy="784640"/>
          </a:xfrm>
        </p:grpSpPr>
        <p:sp>
          <p:nvSpPr>
            <p:cNvPr id="2378" name="Google Shape;2378;p52"/>
            <p:cNvSpPr/>
            <p:nvPr/>
          </p:nvSpPr>
          <p:spPr>
            <a:xfrm>
              <a:off x="0" y="4367889"/>
              <a:ext cx="4579591" cy="784640"/>
            </a:xfrm>
            <a:custGeom>
              <a:avLst/>
              <a:gdLst/>
              <a:ahLst/>
              <a:cxnLst/>
              <a:rect l="l" t="t" r="r" b="b"/>
              <a:pathLst>
                <a:path w="285022" h="48834" extrusionOk="0">
                  <a:moveTo>
                    <a:pt x="7347" y="823"/>
                  </a:moveTo>
                  <a:lnTo>
                    <a:pt x="7347" y="15866"/>
                  </a:lnTo>
                  <a:lnTo>
                    <a:pt x="5605" y="15866"/>
                  </a:lnTo>
                  <a:lnTo>
                    <a:pt x="5605" y="9469"/>
                  </a:lnTo>
                  <a:lnTo>
                    <a:pt x="5099" y="15866"/>
                  </a:lnTo>
                  <a:lnTo>
                    <a:pt x="3167" y="15866"/>
                  </a:lnTo>
                  <a:lnTo>
                    <a:pt x="2629" y="9469"/>
                  </a:lnTo>
                  <a:lnTo>
                    <a:pt x="2629" y="15866"/>
                  </a:lnTo>
                  <a:lnTo>
                    <a:pt x="918" y="15866"/>
                  </a:lnTo>
                  <a:lnTo>
                    <a:pt x="918" y="823"/>
                  </a:lnTo>
                  <a:lnTo>
                    <a:pt x="3705" y="823"/>
                  </a:lnTo>
                  <a:lnTo>
                    <a:pt x="4117" y="5954"/>
                  </a:lnTo>
                  <a:lnTo>
                    <a:pt x="4529" y="823"/>
                  </a:lnTo>
                  <a:close/>
                  <a:moveTo>
                    <a:pt x="14821" y="823"/>
                  </a:moveTo>
                  <a:lnTo>
                    <a:pt x="14821" y="15866"/>
                  </a:lnTo>
                  <a:lnTo>
                    <a:pt x="13079" y="15866"/>
                  </a:lnTo>
                  <a:lnTo>
                    <a:pt x="13079" y="9469"/>
                  </a:lnTo>
                  <a:lnTo>
                    <a:pt x="12573" y="15866"/>
                  </a:lnTo>
                  <a:lnTo>
                    <a:pt x="10641" y="15866"/>
                  </a:lnTo>
                  <a:lnTo>
                    <a:pt x="10134" y="9469"/>
                  </a:lnTo>
                  <a:lnTo>
                    <a:pt x="10134" y="15866"/>
                  </a:lnTo>
                  <a:lnTo>
                    <a:pt x="8392" y="15866"/>
                  </a:lnTo>
                  <a:lnTo>
                    <a:pt x="8392" y="823"/>
                  </a:lnTo>
                  <a:lnTo>
                    <a:pt x="11179" y="823"/>
                  </a:lnTo>
                  <a:lnTo>
                    <a:pt x="11591" y="5954"/>
                  </a:lnTo>
                  <a:lnTo>
                    <a:pt x="12034" y="823"/>
                  </a:lnTo>
                  <a:close/>
                  <a:moveTo>
                    <a:pt x="22295" y="823"/>
                  </a:moveTo>
                  <a:lnTo>
                    <a:pt x="22295" y="15866"/>
                  </a:lnTo>
                  <a:lnTo>
                    <a:pt x="20553" y="15866"/>
                  </a:lnTo>
                  <a:lnTo>
                    <a:pt x="20553" y="9469"/>
                  </a:lnTo>
                  <a:lnTo>
                    <a:pt x="20047" y="15866"/>
                  </a:lnTo>
                  <a:lnTo>
                    <a:pt x="18115" y="15866"/>
                  </a:lnTo>
                  <a:lnTo>
                    <a:pt x="17608" y="9469"/>
                  </a:lnTo>
                  <a:lnTo>
                    <a:pt x="17608" y="15866"/>
                  </a:lnTo>
                  <a:lnTo>
                    <a:pt x="15866" y="15866"/>
                  </a:lnTo>
                  <a:lnTo>
                    <a:pt x="15866" y="823"/>
                  </a:lnTo>
                  <a:lnTo>
                    <a:pt x="18653" y="823"/>
                  </a:lnTo>
                  <a:lnTo>
                    <a:pt x="19096" y="5954"/>
                  </a:lnTo>
                  <a:lnTo>
                    <a:pt x="19508" y="823"/>
                  </a:lnTo>
                  <a:close/>
                  <a:moveTo>
                    <a:pt x="29769" y="823"/>
                  </a:moveTo>
                  <a:lnTo>
                    <a:pt x="29769" y="15866"/>
                  </a:lnTo>
                  <a:lnTo>
                    <a:pt x="28059" y="15866"/>
                  </a:lnTo>
                  <a:lnTo>
                    <a:pt x="28059" y="9469"/>
                  </a:lnTo>
                  <a:lnTo>
                    <a:pt x="27520" y="15866"/>
                  </a:lnTo>
                  <a:lnTo>
                    <a:pt x="25589" y="15866"/>
                  </a:lnTo>
                  <a:lnTo>
                    <a:pt x="25082" y="9469"/>
                  </a:lnTo>
                  <a:lnTo>
                    <a:pt x="25082" y="15866"/>
                  </a:lnTo>
                  <a:lnTo>
                    <a:pt x="23340" y="15866"/>
                  </a:lnTo>
                  <a:lnTo>
                    <a:pt x="23340" y="823"/>
                  </a:lnTo>
                  <a:lnTo>
                    <a:pt x="26159" y="823"/>
                  </a:lnTo>
                  <a:lnTo>
                    <a:pt x="26570" y="5954"/>
                  </a:lnTo>
                  <a:lnTo>
                    <a:pt x="26982" y="823"/>
                  </a:lnTo>
                  <a:close/>
                  <a:moveTo>
                    <a:pt x="37243" y="823"/>
                  </a:moveTo>
                  <a:lnTo>
                    <a:pt x="37243" y="15866"/>
                  </a:lnTo>
                  <a:lnTo>
                    <a:pt x="35533" y="15866"/>
                  </a:lnTo>
                  <a:lnTo>
                    <a:pt x="35533" y="9469"/>
                  </a:lnTo>
                  <a:lnTo>
                    <a:pt x="34994" y="15866"/>
                  </a:lnTo>
                  <a:lnTo>
                    <a:pt x="33094" y="15866"/>
                  </a:lnTo>
                  <a:lnTo>
                    <a:pt x="32556" y="9469"/>
                  </a:lnTo>
                  <a:lnTo>
                    <a:pt x="32556" y="15866"/>
                  </a:lnTo>
                  <a:lnTo>
                    <a:pt x="30814" y="15866"/>
                  </a:lnTo>
                  <a:lnTo>
                    <a:pt x="30814" y="823"/>
                  </a:lnTo>
                  <a:lnTo>
                    <a:pt x="33633" y="823"/>
                  </a:lnTo>
                  <a:lnTo>
                    <a:pt x="34044" y="5954"/>
                  </a:lnTo>
                  <a:lnTo>
                    <a:pt x="34456" y="823"/>
                  </a:lnTo>
                  <a:close/>
                  <a:moveTo>
                    <a:pt x="44748" y="823"/>
                  </a:moveTo>
                  <a:lnTo>
                    <a:pt x="44748" y="15866"/>
                  </a:lnTo>
                  <a:lnTo>
                    <a:pt x="43007" y="15866"/>
                  </a:lnTo>
                  <a:lnTo>
                    <a:pt x="43007" y="9469"/>
                  </a:lnTo>
                  <a:lnTo>
                    <a:pt x="42468" y="15866"/>
                  </a:lnTo>
                  <a:lnTo>
                    <a:pt x="40568" y="15866"/>
                  </a:lnTo>
                  <a:lnTo>
                    <a:pt x="40030" y="9469"/>
                  </a:lnTo>
                  <a:lnTo>
                    <a:pt x="40030" y="15866"/>
                  </a:lnTo>
                  <a:lnTo>
                    <a:pt x="38320" y="15866"/>
                  </a:lnTo>
                  <a:lnTo>
                    <a:pt x="38320" y="823"/>
                  </a:lnTo>
                  <a:lnTo>
                    <a:pt x="41106" y="823"/>
                  </a:lnTo>
                  <a:lnTo>
                    <a:pt x="41518" y="5954"/>
                  </a:lnTo>
                  <a:lnTo>
                    <a:pt x="41930" y="823"/>
                  </a:lnTo>
                  <a:close/>
                  <a:moveTo>
                    <a:pt x="52222" y="823"/>
                  </a:moveTo>
                  <a:lnTo>
                    <a:pt x="52222" y="15866"/>
                  </a:lnTo>
                  <a:lnTo>
                    <a:pt x="50480" y="15866"/>
                  </a:lnTo>
                  <a:lnTo>
                    <a:pt x="50480" y="9469"/>
                  </a:lnTo>
                  <a:lnTo>
                    <a:pt x="49942" y="15866"/>
                  </a:lnTo>
                  <a:lnTo>
                    <a:pt x="48042" y="15866"/>
                  </a:lnTo>
                  <a:lnTo>
                    <a:pt x="47504" y="9469"/>
                  </a:lnTo>
                  <a:lnTo>
                    <a:pt x="47504" y="15866"/>
                  </a:lnTo>
                  <a:lnTo>
                    <a:pt x="45793" y="15866"/>
                  </a:lnTo>
                  <a:lnTo>
                    <a:pt x="45793" y="823"/>
                  </a:lnTo>
                  <a:lnTo>
                    <a:pt x="48580" y="823"/>
                  </a:lnTo>
                  <a:lnTo>
                    <a:pt x="48992" y="5954"/>
                  </a:lnTo>
                  <a:lnTo>
                    <a:pt x="49404" y="823"/>
                  </a:lnTo>
                  <a:close/>
                  <a:moveTo>
                    <a:pt x="59696" y="823"/>
                  </a:moveTo>
                  <a:lnTo>
                    <a:pt x="59696" y="15866"/>
                  </a:lnTo>
                  <a:lnTo>
                    <a:pt x="57954" y="15866"/>
                  </a:lnTo>
                  <a:lnTo>
                    <a:pt x="57954" y="9469"/>
                  </a:lnTo>
                  <a:lnTo>
                    <a:pt x="57448" y="15866"/>
                  </a:lnTo>
                  <a:lnTo>
                    <a:pt x="55516" y="15866"/>
                  </a:lnTo>
                  <a:lnTo>
                    <a:pt x="54978" y="9469"/>
                  </a:lnTo>
                  <a:lnTo>
                    <a:pt x="54978" y="15866"/>
                  </a:lnTo>
                  <a:lnTo>
                    <a:pt x="53267" y="15866"/>
                  </a:lnTo>
                  <a:lnTo>
                    <a:pt x="53267" y="823"/>
                  </a:lnTo>
                  <a:lnTo>
                    <a:pt x="56054" y="823"/>
                  </a:lnTo>
                  <a:lnTo>
                    <a:pt x="56466" y="5954"/>
                  </a:lnTo>
                  <a:lnTo>
                    <a:pt x="56878" y="823"/>
                  </a:lnTo>
                  <a:close/>
                  <a:moveTo>
                    <a:pt x="67170" y="823"/>
                  </a:moveTo>
                  <a:lnTo>
                    <a:pt x="67170" y="15866"/>
                  </a:lnTo>
                  <a:lnTo>
                    <a:pt x="65428" y="15866"/>
                  </a:lnTo>
                  <a:lnTo>
                    <a:pt x="65428" y="9469"/>
                  </a:lnTo>
                  <a:lnTo>
                    <a:pt x="64922" y="15866"/>
                  </a:lnTo>
                  <a:lnTo>
                    <a:pt x="62990" y="15866"/>
                  </a:lnTo>
                  <a:lnTo>
                    <a:pt x="62483" y="9469"/>
                  </a:lnTo>
                  <a:lnTo>
                    <a:pt x="62483" y="15866"/>
                  </a:lnTo>
                  <a:lnTo>
                    <a:pt x="60741" y="15866"/>
                  </a:lnTo>
                  <a:lnTo>
                    <a:pt x="60741" y="823"/>
                  </a:lnTo>
                  <a:lnTo>
                    <a:pt x="63528" y="823"/>
                  </a:lnTo>
                  <a:lnTo>
                    <a:pt x="63940" y="5954"/>
                  </a:lnTo>
                  <a:lnTo>
                    <a:pt x="64383" y="823"/>
                  </a:lnTo>
                  <a:close/>
                  <a:moveTo>
                    <a:pt x="74644" y="823"/>
                  </a:moveTo>
                  <a:lnTo>
                    <a:pt x="74644" y="15866"/>
                  </a:lnTo>
                  <a:lnTo>
                    <a:pt x="72902" y="15866"/>
                  </a:lnTo>
                  <a:lnTo>
                    <a:pt x="72902" y="9469"/>
                  </a:lnTo>
                  <a:lnTo>
                    <a:pt x="72395" y="15866"/>
                  </a:lnTo>
                  <a:lnTo>
                    <a:pt x="70464" y="15866"/>
                  </a:lnTo>
                  <a:lnTo>
                    <a:pt x="69957" y="9469"/>
                  </a:lnTo>
                  <a:lnTo>
                    <a:pt x="69957" y="15866"/>
                  </a:lnTo>
                  <a:lnTo>
                    <a:pt x="68215" y="15866"/>
                  </a:lnTo>
                  <a:lnTo>
                    <a:pt x="68215" y="823"/>
                  </a:lnTo>
                  <a:lnTo>
                    <a:pt x="71002" y="823"/>
                  </a:lnTo>
                  <a:lnTo>
                    <a:pt x="71445" y="5954"/>
                  </a:lnTo>
                  <a:lnTo>
                    <a:pt x="71857" y="823"/>
                  </a:lnTo>
                  <a:close/>
                  <a:moveTo>
                    <a:pt x="82118" y="823"/>
                  </a:moveTo>
                  <a:lnTo>
                    <a:pt x="82118" y="15866"/>
                  </a:lnTo>
                  <a:lnTo>
                    <a:pt x="80376" y="15866"/>
                  </a:lnTo>
                  <a:lnTo>
                    <a:pt x="80376" y="9469"/>
                  </a:lnTo>
                  <a:lnTo>
                    <a:pt x="79869" y="15866"/>
                  </a:lnTo>
                  <a:lnTo>
                    <a:pt x="77969" y="15866"/>
                  </a:lnTo>
                  <a:lnTo>
                    <a:pt x="77431" y="9469"/>
                  </a:lnTo>
                  <a:lnTo>
                    <a:pt x="77431" y="15866"/>
                  </a:lnTo>
                  <a:lnTo>
                    <a:pt x="75689" y="15866"/>
                  </a:lnTo>
                  <a:lnTo>
                    <a:pt x="75689" y="823"/>
                  </a:lnTo>
                  <a:lnTo>
                    <a:pt x="78508" y="823"/>
                  </a:lnTo>
                  <a:lnTo>
                    <a:pt x="78919" y="5954"/>
                  </a:lnTo>
                  <a:lnTo>
                    <a:pt x="79331" y="823"/>
                  </a:lnTo>
                  <a:close/>
                  <a:moveTo>
                    <a:pt x="89623" y="823"/>
                  </a:moveTo>
                  <a:lnTo>
                    <a:pt x="89623" y="15866"/>
                  </a:lnTo>
                  <a:lnTo>
                    <a:pt x="87882" y="15866"/>
                  </a:lnTo>
                  <a:lnTo>
                    <a:pt x="87882" y="9469"/>
                  </a:lnTo>
                  <a:lnTo>
                    <a:pt x="87343" y="15866"/>
                  </a:lnTo>
                  <a:lnTo>
                    <a:pt x="85443" y="15866"/>
                  </a:lnTo>
                  <a:lnTo>
                    <a:pt x="84905" y="9469"/>
                  </a:lnTo>
                  <a:lnTo>
                    <a:pt x="84905" y="15866"/>
                  </a:lnTo>
                  <a:lnTo>
                    <a:pt x="83163" y="15866"/>
                  </a:lnTo>
                  <a:lnTo>
                    <a:pt x="83163" y="823"/>
                  </a:lnTo>
                  <a:lnTo>
                    <a:pt x="85982" y="823"/>
                  </a:lnTo>
                  <a:lnTo>
                    <a:pt x="86393" y="5954"/>
                  </a:lnTo>
                  <a:lnTo>
                    <a:pt x="86805" y="823"/>
                  </a:lnTo>
                  <a:close/>
                  <a:moveTo>
                    <a:pt x="97097" y="823"/>
                  </a:moveTo>
                  <a:lnTo>
                    <a:pt x="97097" y="15866"/>
                  </a:lnTo>
                  <a:lnTo>
                    <a:pt x="95356" y="15866"/>
                  </a:lnTo>
                  <a:lnTo>
                    <a:pt x="95356" y="9469"/>
                  </a:lnTo>
                  <a:lnTo>
                    <a:pt x="94817" y="15866"/>
                  </a:lnTo>
                  <a:lnTo>
                    <a:pt x="92917" y="15866"/>
                  </a:lnTo>
                  <a:lnTo>
                    <a:pt x="92379" y="9469"/>
                  </a:lnTo>
                  <a:lnTo>
                    <a:pt x="92379" y="15866"/>
                  </a:lnTo>
                  <a:lnTo>
                    <a:pt x="90637" y="15866"/>
                  </a:lnTo>
                  <a:lnTo>
                    <a:pt x="90637" y="823"/>
                  </a:lnTo>
                  <a:lnTo>
                    <a:pt x="93455" y="823"/>
                  </a:lnTo>
                  <a:lnTo>
                    <a:pt x="93867" y="5954"/>
                  </a:lnTo>
                  <a:lnTo>
                    <a:pt x="94279" y="823"/>
                  </a:lnTo>
                  <a:close/>
                  <a:moveTo>
                    <a:pt x="104571" y="823"/>
                  </a:moveTo>
                  <a:lnTo>
                    <a:pt x="104571" y="15866"/>
                  </a:lnTo>
                  <a:lnTo>
                    <a:pt x="102829" y="15866"/>
                  </a:lnTo>
                  <a:lnTo>
                    <a:pt x="102829" y="9469"/>
                  </a:lnTo>
                  <a:lnTo>
                    <a:pt x="102323" y="15866"/>
                  </a:lnTo>
                  <a:lnTo>
                    <a:pt x="100391" y="15866"/>
                  </a:lnTo>
                  <a:lnTo>
                    <a:pt x="99853" y="9469"/>
                  </a:lnTo>
                  <a:lnTo>
                    <a:pt x="99853" y="15866"/>
                  </a:lnTo>
                  <a:lnTo>
                    <a:pt x="98142" y="15866"/>
                  </a:lnTo>
                  <a:lnTo>
                    <a:pt x="98142" y="823"/>
                  </a:lnTo>
                  <a:lnTo>
                    <a:pt x="100929" y="823"/>
                  </a:lnTo>
                  <a:lnTo>
                    <a:pt x="101341" y="5954"/>
                  </a:lnTo>
                  <a:lnTo>
                    <a:pt x="101753" y="823"/>
                  </a:lnTo>
                  <a:close/>
                  <a:moveTo>
                    <a:pt x="112045" y="823"/>
                  </a:moveTo>
                  <a:lnTo>
                    <a:pt x="112045" y="15866"/>
                  </a:lnTo>
                  <a:lnTo>
                    <a:pt x="110303" y="15866"/>
                  </a:lnTo>
                  <a:lnTo>
                    <a:pt x="110303" y="9469"/>
                  </a:lnTo>
                  <a:lnTo>
                    <a:pt x="109797" y="15866"/>
                  </a:lnTo>
                  <a:lnTo>
                    <a:pt x="107865" y="15866"/>
                  </a:lnTo>
                  <a:lnTo>
                    <a:pt x="107358" y="9469"/>
                  </a:lnTo>
                  <a:lnTo>
                    <a:pt x="107358" y="15866"/>
                  </a:lnTo>
                  <a:lnTo>
                    <a:pt x="105616" y="15866"/>
                  </a:lnTo>
                  <a:lnTo>
                    <a:pt x="105616" y="823"/>
                  </a:lnTo>
                  <a:lnTo>
                    <a:pt x="108403" y="823"/>
                  </a:lnTo>
                  <a:lnTo>
                    <a:pt x="108815" y="5954"/>
                  </a:lnTo>
                  <a:lnTo>
                    <a:pt x="109258" y="823"/>
                  </a:lnTo>
                  <a:close/>
                  <a:moveTo>
                    <a:pt x="119519" y="823"/>
                  </a:moveTo>
                  <a:lnTo>
                    <a:pt x="119519" y="15866"/>
                  </a:lnTo>
                  <a:lnTo>
                    <a:pt x="117777" y="15866"/>
                  </a:lnTo>
                  <a:lnTo>
                    <a:pt x="117777" y="9469"/>
                  </a:lnTo>
                  <a:lnTo>
                    <a:pt x="117271" y="15866"/>
                  </a:lnTo>
                  <a:lnTo>
                    <a:pt x="115339" y="15866"/>
                  </a:lnTo>
                  <a:lnTo>
                    <a:pt x="114832" y="9469"/>
                  </a:lnTo>
                  <a:lnTo>
                    <a:pt x="114832" y="15866"/>
                  </a:lnTo>
                  <a:lnTo>
                    <a:pt x="113090" y="15866"/>
                  </a:lnTo>
                  <a:lnTo>
                    <a:pt x="113090" y="823"/>
                  </a:lnTo>
                  <a:lnTo>
                    <a:pt x="115877" y="823"/>
                  </a:lnTo>
                  <a:lnTo>
                    <a:pt x="116320" y="5954"/>
                  </a:lnTo>
                  <a:lnTo>
                    <a:pt x="116732" y="823"/>
                  </a:lnTo>
                  <a:close/>
                  <a:moveTo>
                    <a:pt x="126993" y="823"/>
                  </a:moveTo>
                  <a:lnTo>
                    <a:pt x="126993" y="15866"/>
                  </a:lnTo>
                  <a:lnTo>
                    <a:pt x="125283" y="15866"/>
                  </a:lnTo>
                  <a:lnTo>
                    <a:pt x="125283" y="9469"/>
                  </a:lnTo>
                  <a:lnTo>
                    <a:pt x="124744" y="15866"/>
                  </a:lnTo>
                  <a:lnTo>
                    <a:pt x="122813" y="15866"/>
                  </a:lnTo>
                  <a:lnTo>
                    <a:pt x="122306" y="9469"/>
                  </a:lnTo>
                  <a:lnTo>
                    <a:pt x="122306" y="15866"/>
                  </a:lnTo>
                  <a:lnTo>
                    <a:pt x="120564" y="15866"/>
                  </a:lnTo>
                  <a:lnTo>
                    <a:pt x="120564" y="823"/>
                  </a:lnTo>
                  <a:lnTo>
                    <a:pt x="123351" y="823"/>
                  </a:lnTo>
                  <a:lnTo>
                    <a:pt x="123794" y="5954"/>
                  </a:lnTo>
                  <a:lnTo>
                    <a:pt x="124206" y="823"/>
                  </a:lnTo>
                  <a:close/>
                  <a:moveTo>
                    <a:pt x="134467" y="823"/>
                  </a:moveTo>
                  <a:lnTo>
                    <a:pt x="134467" y="15866"/>
                  </a:lnTo>
                  <a:lnTo>
                    <a:pt x="132757" y="15866"/>
                  </a:lnTo>
                  <a:lnTo>
                    <a:pt x="132757" y="9469"/>
                  </a:lnTo>
                  <a:lnTo>
                    <a:pt x="132218" y="15866"/>
                  </a:lnTo>
                  <a:lnTo>
                    <a:pt x="130318" y="15866"/>
                  </a:lnTo>
                  <a:lnTo>
                    <a:pt x="129780" y="9469"/>
                  </a:lnTo>
                  <a:lnTo>
                    <a:pt x="129780" y="15866"/>
                  </a:lnTo>
                  <a:lnTo>
                    <a:pt x="128038" y="15866"/>
                  </a:lnTo>
                  <a:lnTo>
                    <a:pt x="128038" y="823"/>
                  </a:lnTo>
                  <a:lnTo>
                    <a:pt x="130857" y="823"/>
                  </a:lnTo>
                  <a:lnTo>
                    <a:pt x="131268" y="5954"/>
                  </a:lnTo>
                  <a:lnTo>
                    <a:pt x="131680" y="823"/>
                  </a:lnTo>
                  <a:close/>
                  <a:moveTo>
                    <a:pt x="141941" y="823"/>
                  </a:moveTo>
                  <a:lnTo>
                    <a:pt x="141941" y="15866"/>
                  </a:lnTo>
                  <a:lnTo>
                    <a:pt x="140231" y="15866"/>
                  </a:lnTo>
                  <a:lnTo>
                    <a:pt x="140231" y="9469"/>
                  </a:lnTo>
                  <a:lnTo>
                    <a:pt x="139692" y="15866"/>
                  </a:lnTo>
                  <a:lnTo>
                    <a:pt x="137792" y="15866"/>
                  </a:lnTo>
                  <a:lnTo>
                    <a:pt x="137254" y="9469"/>
                  </a:lnTo>
                  <a:lnTo>
                    <a:pt x="137254" y="15866"/>
                  </a:lnTo>
                  <a:lnTo>
                    <a:pt x="135512" y="15866"/>
                  </a:lnTo>
                  <a:lnTo>
                    <a:pt x="135512" y="823"/>
                  </a:lnTo>
                  <a:lnTo>
                    <a:pt x="138330" y="823"/>
                  </a:lnTo>
                  <a:lnTo>
                    <a:pt x="138742" y="5954"/>
                  </a:lnTo>
                  <a:lnTo>
                    <a:pt x="139154" y="823"/>
                  </a:lnTo>
                  <a:close/>
                  <a:moveTo>
                    <a:pt x="149446" y="823"/>
                  </a:moveTo>
                  <a:lnTo>
                    <a:pt x="149446" y="15866"/>
                  </a:lnTo>
                  <a:lnTo>
                    <a:pt x="147705" y="15866"/>
                  </a:lnTo>
                  <a:lnTo>
                    <a:pt x="147705" y="9469"/>
                  </a:lnTo>
                  <a:lnTo>
                    <a:pt x="147166" y="15866"/>
                  </a:lnTo>
                  <a:lnTo>
                    <a:pt x="145266" y="15866"/>
                  </a:lnTo>
                  <a:lnTo>
                    <a:pt x="144728" y="9469"/>
                  </a:lnTo>
                  <a:lnTo>
                    <a:pt x="144728" y="15866"/>
                  </a:lnTo>
                  <a:lnTo>
                    <a:pt x="142986" y="15866"/>
                  </a:lnTo>
                  <a:lnTo>
                    <a:pt x="142986" y="823"/>
                  </a:lnTo>
                  <a:lnTo>
                    <a:pt x="145804" y="823"/>
                  </a:lnTo>
                  <a:lnTo>
                    <a:pt x="146216" y="5954"/>
                  </a:lnTo>
                  <a:lnTo>
                    <a:pt x="146628" y="823"/>
                  </a:lnTo>
                  <a:close/>
                  <a:moveTo>
                    <a:pt x="156920" y="823"/>
                  </a:moveTo>
                  <a:lnTo>
                    <a:pt x="156920" y="15866"/>
                  </a:lnTo>
                  <a:lnTo>
                    <a:pt x="155178" y="15866"/>
                  </a:lnTo>
                  <a:lnTo>
                    <a:pt x="155178" y="9469"/>
                  </a:lnTo>
                  <a:lnTo>
                    <a:pt x="154640" y="15866"/>
                  </a:lnTo>
                  <a:lnTo>
                    <a:pt x="152740" y="15866"/>
                  </a:lnTo>
                  <a:lnTo>
                    <a:pt x="152233" y="9469"/>
                  </a:lnTo>
                  <a:lnTo>
                    <a:pt x="152233" y="15866"/>
                  </a:lnTo>
                  <a:lnTo>
                    <a:pt x="150491" y="15866"/>
                  </a:lnTo>
                  <a:lnTo>
                    <a:pt x="150491" y="823"/>
                  </a:lnTo>
                  <a:lnTo>
                    <a:pt x="153278" y="823"/>
                  </a:lnTo>
                  <a:lnTo>
                    <a:pt x="153690" y="5954"/>
                  </a:lnTo>
                  <a:lnTo>
                    <a:pt x="154133" y="823"/>
                  </a:lnTo>
                  <a:close/>
                  <a:moveTo>
                    <a:pt x="164394" y="823"/>
                  </a:moveTo>
                  <a:lnTo>
                    <a:pt x="164394" y="15866"/>
                  </a:lnTo>
                  <a:lnTo>
                    <a:pt x="162652" y="15866"/>
                  </a:lnTo>
                  <a:lnTo>
                    <a:pt x="162652" y="9469"/>
                  </a:lnTo>
                  <a:lnTo>
                    <a:pt x="162146" y="15866"/>
                  </a:lnTo>
                  <a:lnTo>
                    <a:pt x="160214" y="15866"/>
                  </a:lnTo>
                  <a:lnTo>
                    <a:pt x="159707" y="9469"/>
                  </a:lnTo>
                  <a:lnTo>
                    <a:pt x="159707" y="15866"/>
                  </a:lnTo>
                  <a:lnTo>
                    <a:pt x="157965" y="15866"/>
                  </a:lnTo>
                  <a:lnTo>
                    <a:pt x="157965" y="823"/>
                  </a:lnTo>
                  <a:lnTo>
                    <a:pt x="160752" y="823"/>
                  </a:lnTo>
                  <a:lnTo>
                    <a:pt x="161164" y="5954"/>
                  </a:lnTo>
                  <a:lnTo>
                    <a:pt x="161607" y="823"/>
                  </a:lnTo>
                  <a:close/>
                  <a:moveTo>
                    <a:pt x="171868" y="823"/>
                  </a:moveTo>
                  <a:lnTo>
                    <a:pt x="171868" y="15866"/>
                  </a:lnTo>
                  <a:lnTo>
                    <a:pt x="170126" y="15866"/>
                  </a:lnTo>
                  <a:lnTo>
                    <a:pt x="170126" y="9469"/>
                  </a:lnTo>
                  <a:lnTo>
                    <a:pt x="169620" y="15866"/>
                  </a:lnTo>
                  <a:lnTo>
                    <a:pt x="167688" y="15866"/>
                  </a:lnTo>
                  <a:lnTo>
                    <a:pt x="167181" y="9469"/>
                  </a:lnTo>
                  <a:lnTo>
                    <a:pt x="167181" y="15866"/>
                  </a:lnTo>
                  <a:lnTo>
                    <a:pt x="165439" y="15866"/>
                  </a:lnTo>
                  <a:lnTo>
                    <a:pt x="165439" y="823"/>
                  </a:lnTo>
                  <a:lnTo>
                    <a:pt x="168226" y="823"/>
                  </a:lnTo>
                  <a:lnTo>
                    <a:pt x="168638" y="5954"/>
                  </a:lnTo>
                  <a:lnTo>
                    <a:pt x="169081" y="823"/>
                  </a:lnTo>
                  <a:close/>
                  <a:moveTo>
                    <a:pt x="179342" y="823"/>
                  </a:moveTo>
                  <a:lnTo>
                    <a:pt x="179342" y="15866"/>
                  </a:lnTo>
                  <a:lnTo>
                    <a:pt x="177600" y="15866"/>
                  </a:lnTo>
                  <a:lnTo>
                    <a:pt x="177600" y="9469"/>
                  </a:lnTo>
                  <a:lnTo>
                    <a:pt x="177093" y="15866"/>
                  </a:lnTo>
                  <a:lnTo>
                    <a:pt x="175193" y="15866"/>
                  </a:lnTo>
                  <a:lnTo>
                    <a:pt x="174655" y="9469"/>
                  </a:lnTo>
                  <a:lnTo>
                    <a:pt x="174655" y="15866"/>
                  </a:lnTo>
                  <a:lnTo>
                    <a:pt x="172913" y="15866"/>
                  </a:lnTo>
                  <a:lnTo>
                    <a:pt x="172913" y="823"/>
                  </a:lnTo>
                  <a:lnTo>
                    <a:pt x="175732" y="823"/>
                  </a:lnTo>
                  <a:lnTo>
                    <a:pt x="176143" y="5954"/>
                  </a:lnTo>
                  <a:lnTo>
                    <a:pt x="176555" y="823"/>
                  </a:lnTo>
                  <a:close/>
                  <a:moveTo>
                    <a:pt x="186816" y="823"/>
                  </a:moveTo>
                  <a:lnTo>
                    <a:pt x="186816" y="15866"/>
                  </a:lnTo>
                  <a:lnTo>
                    <a:pt x="185106" y="15866"/>
                  </a:lnTo>
                  <a:lnTo>
                    <a:pt x="185106" y="9469"/>
                  </a:lnTo>
                  <a:lnTo>
                    <a:pt x="184567" y="15866"/>
                  </a:lnTo>
                  <a:lnTo>
                    <a:pt x="182667" y="15866"/>
                  </a:lnTo>
                  <a:lnTo>
                    <a:pt x="182129" y="9469"/>
                  </a:lnTo>
                  <a:lnTo>
                    <a:pt x="182129" y="15866"/>
                  </a:lnTo>
                  <a:lnTo>
                    <a:pt x="180387" y="15866"/>
                  </a:lnTo>
                  <a:lnTo>
                    <a:pt x="180387" y="823"/>
                  </a:lnTo>
                  <a:lnTo>
                    <a:pt x="183206" y="823"/>
                  </a:lnTo>
                  <a:lnTo>
                    <a:pt x="183617" y="5954"/>
                  </a:lnTo>
                  <a:lnTo>
                    <a:pt x="184029" y="823"/>
                  </a:lnTo>
                  <a:close/>
                  <a:moveTo>
                    <a:pt x="194321" y="823"/>
                  </a:moveTo>
                  <a:lnTo>
                    <a:pt x="194321" y="15866"/>
                  </a:lnTo>
                  <a:lnTo>
                    <a:pt x="192580" y="15866"/>
                  </a:lnTo>
                  <a:lnTo>
                    <a:pt x="192580" y="9469"/>
                  </a:lnTo>
                  <a:lnTo>
                    <a:pt x="192041" y="15866"/>
                  </a:lnTo>
                  <a:lnTo>
                    <a:pt x="190141" y="15866"/>
                  </a:lnTo>
                  <a:lnTo>
                    <a:pt x="189603" y="9469"/>
                  </a:lnTo>
                  <a:lnTo>
                    <a:pt x="189603" y="15866"/>
                  </a:lnTo>
                  <a:lnTo>
                    <a:pt x="187861" y="15866"/>
                  </a:lnTo>
                  <a:lnTo>
                    <a:pt x="187861" y="823"/>
                  </a:lnTo>
                  <a:lnTo>
                    <a:pt x="190679" y="823"/>
                  </a:lnTo>
                  <a:lnTo>
                    <a:pt x="191091" y="5954"/>
                  </a:lnTo>
                  <a:lnTo>
                    <a:pt x="191503" y="823"/>
                  </a:lnTo>
                  <a:close/>
                  <a:moveTo>
                    <a:pt x="201795" y="823"/>
                  </a:moveTo>
                  <a:lnTo>
                    <a:pt x="201795" y="15866"/>
                  </a:lnTo>
                  <a:lnTo>
                    <a:pt x="200054" y="15866"/>
                  </a:lnTo>
                  <a:lnTo>
                    <a:pt x="200054" y="9469"/>
                  </a:lnTo>
                  <a:lnTo>
                    <a:pt x="199515" y="15866"/>
                  </a:lnTo>
                  <a:lnTo>
                    <a:pt x="197615" y="15866"/>
                  </a:lnTo>
                  <a:lnTo>
                    <a:pt x="197077" y="9469"/>
                  </a:lnTo>
                  <a:lnTo>
                    <a:pt x="197077" y="15866"/>
                  </a:lnTo>
                  <a:lnTo>
                    <a:pt x="195366" y="15866"/>
                  </a:lnTo>
                  <a:lnTo>
                    <a:pt x="195366" y="823"/>
                  </a:lnTo>
                  <a:lnTo>
                    <a:pt x="198153" y="823"/>
                  </a:lnTo>
                  <a:lnTo>
                    <a:pt x="198565" y="5954"/>
                  </a:lnTo>
                  <a:lnTo>
                    <a:pt x="198977" y="823"/>
                  </a:lnTo>
                  <a:close/>
                  <a:moveTo>
                    <a:pt x="209269" y="823"/>
                  </a:moveTo>
                  <a:lnTo>
                    <a:pt x="209269" y="15866"/>
                  </a:lnTo>
                  <a:lnTo>
                    <a:pt x="207527" y="15866"/>
                  </a:lnTo>
                  <a:lnTo>
                    <a:pt x="207527" y="9469"/>
                  </a:lnTo>
                  <a:lnTo>
                    <a:pt x="207021" y="15866"/>
                  </a:lnTo>
                  <a:lnTo>
                    <a:pt x="205089" y="15866"/>
                  </a:lnTo>
                  <a:lnTo>
                    <a:pt x="204582" y="9469"/>
                  </a:lnTo>
                  <a:lnTo>
                    <a:pt x="204582" y="15866"/>
                  </a:lnTo>
                  <a:lnTo>
                    <a:pt x="202840" y="15866"/>
                  </a:lnTo>
                  <a:lnTo>
                    <a:pt x="202840" y="823"/>
                  </a:lnTo>
                  <a:lnTo>
                    <a:pt x="205627" y="823"/>
                  </a:lnTo>
                  <a:lnTo>
                    <a:pt x="206039" y="5954"/>
                  </a:lnTo>
                  <a:lnTo>
                    <a:pt x="206451" y="823"/>
                  </a:lnTo>
                  <a:close/>
                  <a:moveTo>
                    <a:pt x="216743" y="823"/>
                  </a:moveTo>
                  <a:lnTo>
                    <a:pt x="216743" y="15866"/>
                  </a:lnTo>
                  <a:lnTo>
                    <a:pt x="215001" y="15866"/>
                  </a:lnTo>
                  <a:lnTo>
                    <a:pt x="215001" y="9469"/>
                  </a:lnTo>
                  <a:lnTo>
                    <a:pt x="214495" y="15866"/>
                  </a:lnTo>
                  <a:lnTo>
                    <a:pt x="212563" y="15866"/>
                  </a:lnTo>
                  <a:lnTo>
                    <a:pt x="212056" y="9469"/>
                  </a:lnTo>
                  <a:lnTo>
                    <a:pt x="212056" y="15866"/>
                  </a:lnTo>
                  <a:lnTo>
                    <a:pt x="210314" y="15866"/>
                  </a:lnTo>
                  <a:lnTo>
                    <a:pt x="210314" y="823"/>
                  </a:lnTo>
                  <a:lnTo>
                    <a:pt x="213101" y="823"/>
                  </a:lnTo>
                  <a:lnTo>
                    <a:pt x="213513" y="5954"/>
                  </a:lnTo>
                  <a:lnTo>
                    <a:pt x="213956" y="823"/>
                  </a:lnTo>
                  <a:close/>
                  <a:moveTo>
                    <a:pt x="224217" y="823"/>
                  </a:moveTo>
                  <a:lnTo>
                    <a:pt x="224217" y="15866"/>
                  </a:lnTo>
                  <a:lnTo>
                    <a:pt x="222475" y="15866"/>
                  </a:lnTo>
                  <a:lnTo>
                    <a:pt x="222475" y="9469"/>
                  </a:lnTo>
                  <a:lnTo>
                    <a:pt x="221969" y="15866"/>
                  </a:lnTo>
                  <a:lnTo>
                    <a:pt x="220037" y="15866"/>
                  </a:lnTo>
                  <a:lnTo>
                    <a:pt x="219530" y="9469"/>
                  </a:lnTo>
                  <a:lnTo>
                    <a:pt x="219530" y="15866"/>
                  </a:lnTo>
                  <a:lnTo>
                    <a:pt x="217788" y="15866"/>
                  </a:lnTo>
                  <a:lnTo>
                    <a:pt x="217788" y="823"/>
                  </a:lnTo>
                  <a:lnTo>
                    <a:pt x="220575" y="823"/>
                  </a:lnTo>
                  <a:lnTo>
                    <a:pt x="221018" y="5954"/>
                  </a:lnTo>
                  <a:lnTo>
                    <a:pt x="221430" y="823"/>
                  </a:lnTo>
                  <a:close/>
                  <a:moveTo>
                    <a:pt x="231691" y="823"/>
                  </a:moveTo>
                  <a:lnTo>
                    <a:pt x="231691" y="15866"/>
                  </a:lnTo>
                  <a:lnTo>
                    <a:pt x="229981" y="15866"/>
                  </a:lnTo>
                  <a:lnTo>
                    <a:pt x="229981" y="9469"/>
                  </a:lnTo>
                  <a:lnTo>
                    <a:pt x="229442" y="15866"/>
                  </a:lnTo>
                  <a:lnTo>
                    <a:pt x="227542" y="15866"/>
                  </a:lnTo>
                  <a:lnTo>
                    <a:pt x="227004" y="9469"/>
                  </a:lnTo>
                  <a:lnTo>
                    <a:pt x="227004" y="15866"/>
                  </a:lnTo>
                  <a:lnTo>
                    <a:pt x="225262" y="15866"/>
                  </a:lnTo>
                  <a:lnTo>
                    <a:pt x="225262" y="823"/>
                  </a:lnTo>
                  <a:lnTo>
                    <a:pt x="228049" y="823"/>
                  </a:lnTo>
                  <a:lnTo>
                    <a:pt x="228492" y="5954"/>
                  </a:lnTo>
                  <a:lnTo>
                    <a:pt x="228904" y="823"/>
                  </a:lnTo>
                  <a:close/>
                  <a:moveTo>
                    <a:pt x="239165" y="823"/>
                  </a:moveTo>
                  <a:lnTo>
                    <a:pt x="239165" y="15866"/>
                  </a:lnTo>
                  <a:lnTo>
                    <a:pt x="237455" y="15866"/>
                  </a:lnTo>
                  <a:lnTo>
                    <a:pt x="237455" y="9469"/>
                  </a:lnTo>
                  <a:lnTo>
                    <a:pt x="236916" y="15866"/>
                  </a:lnTo>
                  <a:lnTo>
                    <a:pt x="235016" y="15866"/>
                  </a:lnTo>
                  <a:lnTo>
                    <a:pt x="234478" y="9469"/>
                  </a:lnTo>
                  <a:lnTo>
                    <a:pt x="234478" y="15866"/>
                  </a:lnTo>
                  <a:lnTo>
                    <a:pt x="232736" y="15866"/>
                  </a:lnTo>
                  <a:lnTo>
                    <a:pt x="232736" y="823"/>
                  </a:lnTo>
                  <a:lnTo>
                    <a:pt x="235555" y="823"/>
                  </a:lnTo>
                  <a:lnTo>
                    <a:pt x="235966" y="5954"/>
                  </a:lnTo>
                  <a:lnTo>
                    <a:pt x="236378" y="823"/>
                  </a:lnTo>
                  <a:close/>
                  <a:moveTo>
                    <a:pt x="246670" y="823"/>
                  </a:moveTo>
                  <a:lnTo>
                    <a:pt x="246670" y="15866"/>
                  </a:lnTo>
                  <a:lnTo>
                    <a:pt x="244929" y="15866"/>
                  </a:lnTo>
                  <a:lnTo>
                    <a:pt x="244929" y="9469"/>
                  </a:lnTo>
                  <a:lnTo>
                    <a:pt x="244390" y="15866"/>
                  </a:lnTo>
                  <a:lnTo>
                    <a:pt x="242490" y="15866"/>
                  </a:lnTo>
                  <a:lnTo>
                    <a:pt x="241952" y="9469"/>
                  </a:lnTo>
                  <a:lnTo>
                    <a:pt x="241952" y="15866"/>
                  </a:lnTo>
                  <a:lnTo>
                    <a:pt x="240242" y="15866"/>
                  </a:lnTo>
                  <a:lnTo>
                    <a:pt x="240242" y="823"/>
                  </a:lnTo>
                  <a:lnTo>
                    <a:pt x="243028" y="823"/>
                  </a:lnTo>
                  <a:lnTo>
                    <a:pt x="243440" y="5954"/>
                  </a:lnTo>
                  <a:lnTo>
                    <a:pt x="243852" y="823"/>
                  </a:lnTo>
                  <a:close/>
                  <a:moveTo>
                    <a:pt x="254144" y="823"/>
                  </a:moveTo>
                  <a:lnTo>
                    <a:pt x="254144" y="15866"/>
                  </a:lnTo>
                  <a:lnTo>
                    <a:pt x="252402" y="15866"/>
                  </a:lnTo>
                  <a:lnTo>
                    <a:pt x="252402" y="9469"/>
                  </a:lnTo>
                  <a:lnTo>
                    <a:pt x="251864" y="15866"/>
                  </a:lnTo>
                  <a:lnTo>
                    <a:pt x="249964" y="15866"/>
                  </a:lnTo>
                  <a:lnTo>
                    <a:pt x="249426" y="9469"/>
                  </a:lnTo>
                  <a:lnTo>
                    <a:pt x="249426" y="15866"/>
                  </a:lnTo>
                  <a:lnTo>
                    <a:pt x="247715" y="15866"/>
                  </a:lnTo>
                  <a:lnTo>
                    <a:pt x="247715" y="823"/>
                  </a:lnTo>
                  <a:lnTo>
                    <a:pt x="250502" y="823"/>
                  </a:lnTo>
                  <a:lnTo>
                    <a:pt x="250914" y="5954"/>
                  </a:lnTo>
                  <a:lnTo>
                    <a:pt x="251326" y="823"/>
                  </a:lnTo>
                  <a:close/>
                  <a:moveTo>
                    <a:pt x="261618" y="823"/>
                  </a:moveTo>
                  <a:lnTo>
                    <a:pt x="261618" y="15866"/>
                  </a:lnTo>
                  <a:lnTo>
                    <a:pt x="259876" y="15866"/>
                  </a:lnTo>
                  <a:lnTo>
                    <a:pt x="259876" y="9469"/>
                  </a:lnTo>
                  <a:lnTo>
                    <a:pt x="259338" y="15866"/>
                  </a:lnTo>
                  <a:lnTo>
                    <a:pt x="257438" y="15866"/>
                  </a:lnTo>
                  <a:lnTo>
                    <a:pt x="256899" y="9469"/>
                  </a:lnTo>
                  <a:lnTo>
                    <a:pt x="256899" y="15866"/>
                  </a:lnTo>
                  <a:lnTo>
                    <a:pt x="255189" y="15866"/>
                  </a:lnTo>
                  <a:lnTo>
                    <a:pt x="255189" y="823"/>
                  </a:lnTo>
                  <a:lnTo>
                    <a:pt x="257976" y="823"/>
                  </a:lnTo>
                  <a:lnTo>
                    <a:pt x="258388" y="5954"/>
                  </a:lnTo>
                  <a:lnTo>
                    <a:pt x="258831" y="823"/>
                  </a:lnTo>
                  <a:close/>
                  <a:moveTo>
                    <a:pt x="269092" y="823"/>
                  </a:moveTo>
                  <a:lnTo>
                    <a:pt x="269092" y="15866"/>
                  </a:lnTo>
                  <a:lnTo>
                    <a:pt x="267350" y="15866"/>
                  </a:lnTo>
                  <a:lnTo>
                    <a:pt x="267350" y="9469"/>
                  </a:lnTo>
                  <a:lnTo>
                    <a:pt x="266844" y="15866"/>
                  </a:lnTo>
                  <a:lnTo>
                    <a:pt x="264912" y="15866"/>
                  </a:lnTo>
                  <a:lnTo>
                    <a:pt x="264405" y="9469"/>
                  </a:lnTo>
                  <a:lnTo>
                    <a:pt x="264405" y="15866"/>
                  </a:lnTo>
                  <a:lnTo>
                    <a:pt x="262663" y="15866"/>
                  </a:lnTo>
                  <a:lnTo>
                    <a:pt x="262663" y="823"/>
                  </a:lnTo>
                  <a:lnTo>
                    <a:pt x="265450" y="823"/>
                  </a:lnTo>
                  <a:lnTo>
                    <a:pt x="265862" y="5954"/>
                  </a:lnTo>
                  <a:lnTo>
                    <a:pt x="266305" y="823"/>
                  </a:lnTo>
                  <a:close/>
                  <a:moveTo>
                    <a:pt x="276566" y="823"/>
                  </a:moveTo>
                  <a:lnTo>
                    <a:pt x="276566" y="15866"/>
                  </a:lnTo>
                  <a:lnTo>
                    <a:pt x="274824" y="15866"/>
                  </a:lnTo>
                  <a:lnTo>
                    <a:pt x="274824" y="9469"/>
                  </a:lnTo>
                  <a:lnTo>
                    <a:pt x="274317" y="15866"/>
                  </a:lnTo>
                  <a:lnTo>
                    <a:pt x="272386" y="15866"/>
                  </a:lnTo>
                  <a:lnTo>
                    <a:pt x="271879" y="9469"/>
                  </a:lnTo>
                  <a:lnTo>
                    <a:pt x="271879" y="15866"/>
                  </a:lnTo>
                  <a:lnTo>
                    <a:pt x="270137" y="15866"/>
                  </a:lnTo>
                  <a:lnTo>
                    <a:pt x="270137" y="823"/>
                  </a:lnTo>
                  <a:lnTo>
                    <a:pt x="272924" y="823"/>
                  </a:lnTo>
                  <a:lnTo>
                    <a:pt x="273367" y="5954"/>
                  </a:lnTo>
                  <a:lnTo>
                    <a:pt x="273779" y="823"/>
                  </a:lnTo>
                  <a:close/>
                  <a:moveTo>
                    <a:pt x="284040" y="823"/>
                  </a:moveTo>
                  <a:lnTo>
                    <a:pt x="284040" y="15866"/>
                  </a:lnTo>
                  <a:lnTo>
                    <a:pt x="282298" y="15866"/>
                  </a:lnTo>
                  <a:lnTo>
                    <a:pt x="282298" y="9469"/>
                  </a:lnTo>
                  <a:lnTo>
                    <a:pt x="281791" y="15866"/>
                  </a:lnTo>
                  <a:lnTo>
                    <a:pt x="279860" y="15866"/>
                  </a:lnTo>
                  <a:lnTo>
                    <a:pt x="279353" y="9469"/>
                  </a:lnTo>
                  <a:lnTo>
                    <a:pt x="279353" y="15866"/>
                  </a:lnTo>
                  <a:lnTo>
                    <a:pt x="277611" y="15866"/>
                  </a:lnTo>
                  <a:lnTo>
                    <a:pt x="277611" y="823"/>
                  </a:lnTo>
                  <a:lnTo>
                    <a:pt x="280430" y="823"/>
                  </a:lnTo>
                  <a:lnTo>
                    <a:pt x="280841" y="5954"/>
                  </a:lnTo>
                  <a:lnTo>
                    <a:pt x="281253" y="823"/>
                  </a:lnTo>
                  <a:close/>
                  <a:moveTo>
                    <a:pt x="7347" y="16689"/>
                  </a:moveTo>
                  <a:lnTo>
                    <a:pt x="7347" y="31732"/>
                  </a:lnTo>
                  <a:lnTo>
                    <a:pt x="5605" y="31732"/>
                  </a:lnTo>
                  <a:lnTo>
                    <a:pt x="5605" y="25335"/>
                  </a:lnTo>
                  <a:lnTo>
                    <a:pt x="5099" y="31732"/>
                  </a:lnTo>
                  <a:lnTo>
                    <a:pt x="3167" y="31732"/>
                  </a:lnTo>
                  <a:lnTo>
                    <a:pt x="2629" y="25335"/>
                  </a:lnTo>
                  <a:lnTo>
                    <a:pt x="2629" y="31732"/>
                  </a:lnTo>
                  <a:lnTo>
                    <a:pt x="918" y="31732"/>
                  </a:lnTo>
                  <a:lnTo>
                    <a:pt x="918" y="16689"/>
                  </a:lnTo>
                  <a:lnTo>
                    <a:pt x="3705" y="16689"/>
                  </a:lnTo>
                  <a:lnTo>
                    <a:pt x="4117" y="21820"/>
                  </a:lnTo>
                  <a:lnTo>
                    <a:pt x="4529" y="16689"/>
                  </a:lnTo>
                  <a:close/>
                  <a:moveTo>
                    <a:pt x="14821" y="16689"/>
                  </a:moveTo>
                  <a:lnTo>
                    <a:pt x="14821" y="31732"/>
                  </a:lnTo>
                  <a:lnTo>
                    <a:pt x="13079" y="31732"/>
                  </a:lnTo>
                  <a:lnTo>
                    <a:pt x="13079" y="25335"/>
                  </a:lnTo>
                  <a:lnTo>
                    <a:pt x="12573" y="31732"/>
                  </a:lnTo>
                  <a:lnTo>
                    <a:pt x="10641" y="31732"/>
                  </a:lnTo>
                  <a:lnTo>
                    <a:pt x="10134" y="25335"/>
                  </a:lnTo>
                  <a:lnTo>
                    <a:pt x="10134" y="31732"/>
                  </a:lnTo>
                  <a:lnTo>
                    <a:pt x="8392" y="31732"/>
                  </a:lnTo>
                  <a:lnTo>
                    <a:pt x="8392" y="16689"/>
                  </a:lnTo>
                  <a:lnTo>
                    <a:pt x="11179" y="16689"/>
                  </a:lnTo>
                  <a:lnTo>
                    <a:pt x="11591" y="21820"/>
                  </a:lnTo>
                  <a:lnTo>
                    <a:pt x="12034" y="16689"/>
                  </a:lnTo>
                  <a:close/>
                  <a:moveTo>
                    <a:pt x="22295" y="16689"/>
                  </a:moveTo>
                  <a:lnTo>
                    <a:pt x="22295" y="31732"/>
                  </a:lnTo>
                  <a:lnTo>
                    <a:pt x="20553" y="31732"/>
                  </a:lnTo>
                  <a:lnTo>
                    <a:pt x="20553" y="25335"/>
                  </a:lnTo>
                  <a:lnTo>
                    <a:pt x="20047" y="31732"/>
                  </a:lnTo>
                  <a:lnTo>
                    <a:pt x="18115" y="31732"/>
                  </a:lnTo>
                  <a:lnTo>
                    <a:pt x="17608" y="25335"/>
                  </a:lnTo>
                  <a:lnTo>
                    <a:pt x="17608" y="31732"/>
                  </a:lnTo>
                  <a:lnTo>
                    <a:pt x="15866" y="31732"/>
                  </a:lnTo>
                  <a:lnTo>
                    <a:pt x="15866" y="16689"/>
                  </a:lnTo>
                  <a:lnTo>
                    <a:pt x="18653" y="16689"/>
                  </a:lnTo>
                  <a:lnTo>
                    <a:pt x="19096" y="21820"/>
                  </a:lnTo>
                  <a:lnTo>
                    <a:pt x="19508" y="16689"/>
                  </a:lnTo>
                  <a:close/>
                  <a:moveTo>
                    <a:pt x="29769" y="16689"/>
                  </a:moveTo>
                  <a:lnTo>
                    <a:pt x="29769" y="31732"/>
                  </a:lnTo>
                  <a:lnTo>
                    <a:pt x="28059" y="31732"/>
                  </a:lnTo>
                  <a:lnTo>
                    <a:pt x="28059" y="25335"/>
                  </a:lnTo>
                  <a:lnTo>
                    <a:pt x="27520" y="31732"/>
                  </a:lnTo>
                  <a:lnTo>
                    <a:pt x="25589" y="31732"/>
                  </a:lnTo>
                  <a:lnTo>
                    <a:pt x="25082" y="25335"/>
                  </a:lnTo>
                  <a:lnTo>
                    <a:pt x="25082" y="31732"/>
                  </a:lnTo>
                  <a:lnTo>
                    <a:pt x="23340" y="31732"/>
                  </a:lnTo>
                  <a:lnTo>
                    <a:pt x="23340" y="16689"/>
                  </a:lnTo>
                  <a:lnTo>
                    <a:pt x="26159" y="16689"/>
                  </a:lnTo>
                  <a:lnTo>
                    <a:pt x="26570" y="21820"/>
                  </a:lnTo>
                  <a:lnTo>
                    <a:pt x="26982" y="16689"/>
                  </a:lnTo>
                  <a:close/>
                  <a:moveTo>
                    <a:pt x="37243" y="16689"/>
                  </a:moveTo>
                  <a:lnTo>
                    <a:pt x="37243" y="31732"/>
                  </a:lnTo>
                  <a:lnTo>
                    <a:pt x="35533" y="31732"/>
                  </a:lnTo>
                  <a:lnTo>
                    <a:pt x="35533" y="25335"/>
                  </a:lnTo>
                  <a:lnTo>
                    <a:pt x="34994" y="31732"/>
                  </a:lnTo>
                  <a:lnTo>
                    <a:pt x="33094" y="31732"/>
                  </a:lnTo>
                  <a:lnTo>
                    <a:pt x="32556" y="25335"/>
                  </a:lnTo>
                  <a:lnTo>
                    <a:pt x="32556" y="31732"/>
                  </a:lnTo>
                  <a:lnTo>
                    <a:pt x="30814" y="31732"/>
                  </a:lnTo>
                  <a:lnTo>
                    <a:pt x="30814" y="16689"/>
                  </a:lnTo>
                  <a:lnTo>
                    <a:pt x="33633" y="16689"/>
                  </a:lnTo>
                  <a:lnTo>
                    <a:pt x="34044" y="21820"/>
                  </a:lnTo>
                  <a:lnTo>
                    <a:pt x="34456" y="16689"/>
                  </a:lnTo>
                  <a:close/>
                  <a:moveTo>
                    <a:pt x="44748" y="16689"/>
                  </a:moveTo>
                  <a:lnTo>
                    <a:pt x="44748" y="31732"/>
                  </a:lnTo>
                  <a:lnTo>
                    <a:pt x="43007" y="31732"/>
                  </a:lnTo>
                  <a:lnTo>
                    <a:pt x="43007" y="25335"/>
                  </a:lnTo>
                  <a:lnTo>
                    <a:pt x="42468" y="31732"/>
                  </a:lnTo>
                  <a:lnTo>
                    <a:pt x="40568" y="31732"/>
                  </a:lnTo>
                  <a:lnTo>
                    <a:pt x="40030" y="25335"/>
                  </a:lnTo>
                  <a:lnTo>
                    <a:pt x="40030" y="31732"/>
                  </a:lnTo>
                  <a:lnTo>
                    <a:pt x="38320" y="31732"/>
                  </a:lnTo>
                  <a:lnTo>
                    <a:pt x="38320" y="16689"/>
                  </a:lnTo>
                  <a:lnTo>
                    <a:pt x="41106" y="16689"/>
                  </a:lnTo>
                  <a:lnTo>
                    <a:pt x="41518" y="21820"/>
                  </a:lnTo>
                  <a:lnTo>
                    <a:pt x="41930" y="16689"/>
                  </a:lnTo>
                  <a:close/>
                  <a:moveTo>
                    <a:pt x="52222" y="16689"/>
                  </a:moveTo>
                  <a:lnTo>
                    <a:pt x="52222" y="31732"/>
                  </a:lnTo>
                  <a:lnTo>
                    <a:pt x="50480" y="31732"/>
                  </a:lnTo>
                  <a:lnTo>
                    <a:pt x="50480" y="25335"/>
                  </a:lnTo>
                  <a:lnTo>
                    <a:pt x="49942" y="31732"/>
                  </a:lnTo>
                  <a:lnTo>
                    <a:pt x="48042" y="31732"/>
                  </a:lnTo>
                  <a:lnTo>
                    <a:pt x="47504" y="25335"/>
                  </a:lnTo>
                  <a:lnTo>
                    <a:pt x="47504" y="31732"/>
                  </a:lnTo>
                  <a:lnTo>
                    <a:pt x="45793" y="31732"/>
                  </a:lnTo>
                  <a:lnTo>
                    <a:pt x="45793" y="16689"/>
                  </a:lnTo>
                  <a:lnTo>
                    <a:pt x="48580" y="16689"/>
                  </a:lnTo>
                  <a:lnTo>
                    <a:pt x="48992" y="21820"/>
                  </a:lnTo>
                  <a:lnTo>
                    <a:pt x="49404" y="16689"/>
                  </a:lnTo>
                  <a:close/>
                  <a:moveTo>
                    <a:pt x="59696" y="16689"/>
                  </a:moveTo>
                  <a:lnTo>
                    <a:pt x="59696" y="31732"/>
                  </a:lnTo>
                  <a:lnTo>
                    <a:pt x="57954" y="31732"/>
                  </a:lnTo>
                  <a:lnTo>
                    <a:pt x="57954" y="25335"/>
                  </a:lnTo>
                  <a:lnTo>
                    <a:pt x="57448" y="31732"/>
                  </a:lnTo>
                  <a:lnTo>
                    <a:pt x="55516" y="31732"/>
                  </a:lnTo>
                  <a:lnTo>
                    <a:pt x="54978" y="25335"/>
                  </a:lnTo>
                  <a:lnTo>
                    <a:pt x="54978" y="31732"/>
                  </a:lnTo>
                  <a:lnTo>
                    <a:pt x="53267" y="31732"/>
                  </a:lnTo>
                  <a:lnTo>
                    <a:pt x="53267" y="16689"/>
                  </a:lnTo>
                  <a:lnTo>
                    <a:pt x="56054" y="16689"/>
                  </a:lnTo>
                  <a:lnTo>
                    <a:pt x="56466" y="21820"/>
                  </a:lnTo>
                  <a:lnTo>
                    <a:pt x="56878" y="16689"/>
                  </a:lnTo>
                  <a:close/>
                  <a:moveTo>
                    <a:pt x="67170" y="16689"/>
                  </a:moveTo>
                  <a:lnTo>
                    <a:pt x="67170" y="31732"/>
                  </a:lnTo>
                  <a:lnTo>
                    <a:pt x="65428" y="31732"/>
                  </a:lnTo>
                  <a:lnTo>
                    <a:pt x="65428" y="25335"/>
                  </a:lnTo>
                  <a:lnTo>
                    <a:pt x="64922" y="31732"/>
                  </a:lnTo>
                  <a:lnTo>
                    <a:pt x="62990" y="31732"/>
                  </a:lnTo>
                  <a:lnTo>
                    <a:pt x="62483" y="25335"/>
                  </a:lnTo>
                  <a:lnTo>
                    <a:pt x="62483" y="31732"/>
                  </a:lnTo>
                  <a:lnTo>
                    <a:pt x="60741" y="31732"/>
                  </a:lnTo>
                  <a:lnTo>
                    <a:pt x="60741" y="16689"/>
                  </a:lnTo>
                  <a:lnTo>
                    <a:pt x="63528" y="16689"/>
                  </a:lnTo>
                  <a:lnTo>
                    <a:pt x="63940" y="21820"/>
                  </a:lnTo>
                  <a:lnTo>
                    <a:pt x="64383" y="16689"/>
                  </a:lnTo>
                  <a:close/>
                  <a:moveTo>
                    <a:pt x="74644" y="16689"/>
                  </a:moveTo>
                  <a:lnTo>
                    <a:pt x="74644" y="31732"/>
                  </a:lnTo>
                  <a:lnTo>
                    <a:pt x="72902" y="31732"/>
                  </a:lnTo>
                  <a:lnTo>
                    <a:pt x="72902" y="25335"/>
                  </a:lnTo>
                  <a:lnTo>
                    <a:pt x="72395" y="31732"/>
                  </a:lnTo>
                  <a:lnTo>
                    <a:pt x="70464" y="31732"/>
                  </a:lnTo>
                  <a:lnTo>
                    <a:pt x="69957" y="25335"/>
                  </a:lnTo>
                  <a:lnTo>
                    <a:pt x="69957" y="31732"/>
                  </a:lnTo>
                  <a:lnTo>
                    <a:pt x="68215" y="31732"/>
                  </a:lnTo>
                  <a:lnTo>
                    <a:pt x="68215" y="16689"/>
                  </a:lnTo>
                  <a:lnTo>
                    <a:pt x="71002" y="16689"/>
                  </a:lnTo>
                  <a:lnTo>
                    <a:pt x="71445" y="21820"/>
                  </a:lnTo>
                  <a:lnTo>
                    <a:pt x="71857" y="16689"/>
                  </a:lnTo>
                  <a:close/>
                  <a:moveTo>
                    <a:pt x="82118" y="16689"/>
                  </a:moveTo>
                  <a:lnTo>
                    <a:pt x="82118" y="31732"/>
                  </a:lnTo>
                  <a:lnTo>
                    <a:pt x="80376" y="31732"/>
                  </a:lnTo>
                  <a:lnTo>
                    <a:pt x="80376" y="25335"/>
                  </a:lnTo>
                  <a:lnTo>
                    <a:pt x="79869" y="31732"/>
                  </a:lnTo>
                  <a:lnTo>
                    <a:pt x="77969" y="31732"/>
                  </a:lnTo>
                  <a:lnTo>
                    <a:pt x="77431" y="25335"/>
                  </a:lnTo>
                  <a:lnTo>
                    <a:pt x="77431" y="31732"/>
                  </a:lnTo>
                  <a:lnTo>
                    <a:pt x="75689" y="31732"/>
                  </a:lnTo>
                  <a:lnTo>
                    <a:pt x="75689" y="16689"/>
                  </a:lnTo>
                  <a:lnTo>
                    <a:pt x="78508" y="16689"/>
                  </a:lnTo>
                  <a:lnTo>
                    <a:pt x="78919" y="21820"/>
                  </a:lnTo>
                  <a:lnTo>
                    <a:pt x="79331" y="16689"/>
                  </a:lnTo>
                  <a:close/>
                  <a:moveTo>
                    <a:pt x="89623" y="16689"/>
                  </a:moveTo>
                  <a:lnTo>
                    <a:pt x="89623" y="31732"/>
                  </a:lnTo>
                  <a:lnTo>
                    <a:pt x="87882" y="31732"/>
                  </a:lnTo>
                  <a:lnTo>
                    <a:pt x="87882" y="25335"/>
                  </a:lnTo>
                  <a:lnTo>
                    <a:pt x="87343" y="31732"/>
                  </a:lnTo>
                  <a:lnTo>
                    <a:pt x="85443" y="31732"/>
                  </a:lnTo>
                  <a:lnTo>
                    <a:pt x="84905" y="25335"/>
                  </a:lnTo>
                  <a:lnTo>
                    <a:pt x="84905" y="31732"/>
                  </a:lnTo>
                  <a:lnTo>
                    <a:pt x="83163" y="31732"/>
                  </a:lnTo>
                  <a:lnTo>
                    <a:pt x="83163" y="16689"/>
                  </a:lnTo>
                  <a:lnTo>
                    <a:pt x="85982" y="16689"/>
                  </a:lnTo>
                  <a:lnTo>
                    <a:pt x="86393" y="21820"/>
                  </a:lnTo>
                  <a:lnTo>
                    <a:pt x="86805" y="16689"/>
                  </a:lnTo>
                  <a:close/>
                  <a:moveTo>
                    <a:pt x="97097" y="16689"/>
                  </a:moveTo>
                  <a:lnTo>
                    <a:pt x="97097" y="31732"/>
                  </a:lnTo>
                  <a:lnTo>
                    <a:pt x="95356" y="31732"/>
                  </a:lnTo>
                  <a:lnTo>
                    <a:pt x="95356" y="25335"/>
                  </a:lnTo>
                  <a:lnTo>
                    <a:pt x="94817" y="31732"/>
                  </a:lnTo>
                  <a:lnTo>
                    <a:pt x="92917" y="31732"/>
                  </a:lnTo>
                  <a:lnTo>
                    <a:pt x="92379" y="25335"/>
                  </a:lnTo>
                  <a:lnTo>
                    <a:pt x="92379" y="31732"/>
                  </a:lnTo>
                  <a:lnTo>
                    <a:pt x="90637" y="31732"/>
                  </a:lnTo>
                  <a:lnTo>
                    <a:pt x="90637" y="16689"/>
                  </a:lnTo>
                  <a:lnTo>
                    <a:pt x="93455" y="16689"/>
                  </a:lnTo>
                  <a:lnTo>
                    <a:pt x="93867" y="21820"/>
                  </a:lnTo>
                  <a:lnTo>
                    <a:pt x="94279" y="16689"/>
                  </a:lnTo>
                  <a:close/>
                  <a:moveTo>
                    <a:pt x="104571" y="16689"/>
                  </a:moveTo>
                  <a:lnTo>
                    <a:pt x="104571" y="31732"/>
                  </a:lnTo>
                  <a:lnTo>
                    <a:pt x="102829" y="31732"/>
                  </a:lnTo>
                  <a:lnTo>
                    <a:pt x="102829" y="25335"/>
                  </a:lnTo>
                  <a:lnTo>
                    <a:pt x="102323" y="31732"/>
                  </a:lnTo>
                  <a:lnTo>
                    <a:pt x="100391" y="31732"/>
                  </a:lnTo>
                  <a:lnTo>
                    <a:pt x="99853" y="25335"/>
                  </a:lnTo>
                  <a:lnTo>
                    <a:pt x="99853" y="31732"/>
                  </a:lnTo>
                  <a:lnTo>
                    <a:pt x="98142" y="31732"/>
                  </a:lnTo>
                  <a:lnTo>
                    <a:pt x="98142" y="16689"/>
                  </a:lnTo>
                  <a:lnTo>
                    <a:pt x="100929" y="16689"/>
                  </a:lnTo>
                  <a:lnTo>
                    <a:pt x="101341" y="21820"/>
                  </a:lnTo>
                  <a:lnTo>
                    <a:pt x="101753" y="16689"/>
                  </a:lnTo>
                  <a:close/>
                  <a:moveTo>
                    <a:pt x="112045" y="16689"/>
                  </a:moveTo>
                  <a:lnTo>
                    <a:pt x="112045" y="31732"/>
                  </a:lnTo>
                  <a:lnTo>
                    <a:pt x="110303" y="31732"/>
                  </a:lnTo>
                  <a:lnTo>
                    <a:pt x="110303" y="25335"/>
                  </a:lnTo>
                  <a:lnTo>
                    <a:pt x="109797" y="31732"/>
                  </a:lnTo>
                  <a:lnTo>
                    <a:pt x="107865" y="31732"/>
                  </a:lnTo>
                  <a:lnTo>
                    <a:pt x="107358" y="25335"/>
                  </a:lnTo>
                  <a:lnTo>
                    <a:pt x="107358" y="31732"/>
                  </a:lnTo>
                  <a:lnTo>
                    <a:pt x="105616" y="31732"/>
                  </a:lnTo>
                  <a:lnTo>
                    <a:pt x="105616" y="16689"/>
                  </a:lnTo>
                  <a:lnTo>
                    <a:pt x="108403" y="16689"/>
                  </a:lnTo>
                  <a:lnTo>
                    <a:pt x="108815" y="21820"/>
                  </a:lnTo>
                  <a:lnTo>
                    <a:pt x="109258" y="16689"/>
                  </a:lnTo>
                  <a:close/>
                  <a:moveTo>
                    <a:pt x="119519" y="16689"/>
                  </a:moveTo>
                  <a:lnTo>
                    <a:pt x="119519" y="31732"/>
                  </a:lnTo>
                  <a:lnTo>
                    <a:pt x="117777" y="31732"/>
                  </a:lnTo>
                  <a:lnTo>
                    <a:pt x="117777" y="25335"/>
                  </a:lnTo>
                  <a:lnTo>
                    <a:pt x="117271" y="31732"/>
                  </a:lnTo>
                  <a:lnTo>
                    <a:pt x="115339" y="31732"/>
                  </a:lnTo>
                  <a:lnTo>
                    <a:pt x="114832" y="25335"/>
                  </a:lnTo>
                  <a:lnTo>
                    <a:pt x="114832" y="31732"/>
                  </a:lnTo>
                  <a:lnTo>
                    <a:pt x="113090" y="31732"/>
                  </a:lnTo>
                  <a:lnTo>
                    <a:pt x="113090" y="16689"/>
                  </a:lnTo>
                  <a:lnTo>
                    <a:pt x="115877" y="16689"/>
                  </a:lnTo>
                  <a:lnTo>
                    <a:pt x="116320" y="21820"/>
                  </a:lnTo>
                  <a:lnTo>
                    <a:pt x="116732" y="16689"/>
                  </a:lnTo>
                  <a:close/>
                  <a:moveTo>
                    <a:pt x="126993" y="16689"/>
                  </a:moveTo>
                  <a:lnTo>
                    <a:pt x="126993" y="31732"/>
                  </a:lnTo>
                  <a:lnTo>
                    <a:pt x="125283" y="31732"/>
                  </a:lnTo>
                  <a:lnTo>
                    <a:pt x="125283" y="25335"/>
                  </a:lnTo>
                  <a:lnTo>
                    <a:pt x="124744" y="31732"/>
                  </a:lnTo>
                  <a:lnTo>
                    <a:pt x="122813" y="31732"/>
                  </a:lnTo>
                  <a:lnTo>
                    <a:pt x="122306" y="25335"/>
                  </a:lnTo>
                  <a:lnTo>
                    <a:pt x="122306" y="31732"/>
                  </a:lnTo>
                  <a:lnTo>
                    <a:pt x="120564" y="31732"/>
                  </a:lnTo>
                  <a:lnTo>
                    <a:pt x="120564" y="16689"/>
                  </a:lnTo>
                  <a:lnTo>
                    <a:pt x="123351" y="16689"/>
                  </a:lnTo>
                  <a:lnTo>
                    <a:pt x="123794" y="21820"/>
                  </a:lnTo>
                  <a:lnTo>
                    <a:pt x="124206" y="16689"/>
                  </a:lnTo>
                  <a:close/>
                  <a:moveTo>
                    <a:pt x="134467" y="16689"/>
                  </a:moveTo>
                  <a:lnTo>
                    <a:pt x="134467" y="31732"/>
                  </a:lnTo>
                  <a:lnTo>
                    <a:pt x="132757" y="31732"/>
                  </a:lnTo>
                  <a:lnTo>
                    <a:pt x="132757" y="25335"/>
                  </a:lnTo>
                  <a:lnTo>
                    <a:pt x="132218" y="31732"/>
                  </a:lnTo>
                  <a:lnTo>
                    <a:pt x="130318" y="31732"/>
                  </a:lnTo>
                  <a:lnTo>
                    <a:pt x="129780" y="25335"/>
                  </a:lnTo>
                  <a:lnTo>
                    <a:pt x="129780" y="31732"/>
                  </a:lnTo>
                  <a:lnTo>
                    <a:pt x="128038" y="31732"/>
                  </a:lnTo>
                  <a:lnTo>
                    <a:pt x="128038" y="16689"/>
                  </a:lnTo>
                  <a:lnTo>
                    <a:pt x="130857" y="16689"/>
                  </a:lnTo>
                  <a:lnTo>
                    <a:pt x="131268" y="21820"/>
                  </a:lnTo>
                  <a:lnTo>
                    <a:pt x="131680" y="16689"/>
                  </a:lnTo>
                  <a:close/>
                  <a:moveTo>
                    <a:pt x="141941" y="16689"/>
                  </a:moveTo>
                  <a:lnTo>
                    <a:pt x="141941" y="31732"/>
                  </a:lnTo>
                  <a:lnTo>
                    <a:pt x="140231" y="31732"/>
                  </a:lnTo>
                  <a:lnTo>
                    <a:pt x="140231" y="25335"/>
                  </a:lnTo>
                  <a:lnTo>
                    <a:pt x="139692" y="31732"/>
                  </a:lnTo>
                  <a:lnTo>
                    <a:pt x="137792" y="31732"/>
                  </a:lnTo>
                  <a:lnTo>
                    <a:pt x="137254" y="25335"/>
                  </a:lnTo>
                  <a:lnTo>
                    <a:pt x="137254" y="31732"/>
                  </a:lnTo>
                  <a:lnTo>
                    <a:pt x="135512" y="31732"/>
                  </a:lnTo>
                  <a:lnTo>
                    <a:pt x="135512" y="16689"/>
                  </a:lnTo>
                  <a:lnTo>
                    <a:pt x="138330" y="16689"/>
                  </a:lnTo>
                  <a:lnTo>
                    <a:pt x="138742" y="21820"/>
                  </a:lnTo>
                  <a:lnTo>
                    <a:pt x="139154" y="16689"/>
                  </a:lnTo>
                  <a:close/>
                  <a:moveTo>
                    <a:pt x="149446" y="16689"/>
                  </a:moveTo>
                  <a:lnTo>
                    <a:pt x="149446" y="31732"/>
                  </a:lnTo>
                  <a:lnTo>
                    <a:pt x="147705" y="31732"/>
                  </a:lnTo>
                  <a:lnTo>
                    <a:pt x="147705" y="25335"/>
                  </a:lnTo>
                  <a:lnTo>
                    <a:pt x="147166" y="31732"/>
                  </a:lnTo>
                  <a:lnTo>
                    <a:pt x="145266" y="31732"/>
                  </a:lnTo>
                  <a:lnTo>
                    <a:pt x="144728" y="25335"/>
                  </a:lnTo>
                  <a:lnTo>
                    <a:pt x="144728" y="31732"/>
                  </a:lnTo>
                  <a:lnTo>
                    <a:pt x="142986" y="31732"/>
                  </a:lnTo>
                  <a:lnTo>
                    <a:pt x="142986" y="16689"/>
                  </a:lnTo>
                  <a:lnTo>
                    <a:pt x="145804" y="16689"/>
                  </a:lnTo>
                  <a:lnTo>
                    <a:pt x="146216" y="21820"/>
                  </a:lnTo>
                  <a:lnTo>
                    <a:pt x="146628" y="16689"/>
                  </a:lnTo>
                  <a:close/>
                  <a:moveTo>
                    <a:pt x="156920" y="16689"/>
                  </a:moveTo>
                  <a:lnTo>
                    <a:pt x="156920" y="31732"/>
                  </a:lnTo>
                  <a:lnTo>
                    <a:pt x="155178" y="31732"/>
                  </a:lnTo>
                  <a:lnTo>
                    <a:pt x="155178" y="25335"/>
                  </a:lnTo>
                  <a:lnTo>
                    <a:pt x="154640" y="31732"/>
                  </a:lnTo>
                  <a:lnTo>
                    <a:pt x="152740" y="31732"/>
                  </a:lnTo>
                  <a:lnTo>
                    <a:pt x="152233" y="25335"/>
                  </a:lnTo>
                  <a:lnTo>
                    <a:pt x="152233" y="31732"/>
                  </a:lnTo>
                  <a:lnTo>
                    <a:pt x="150491" y="31732"/>
                  </a:lnTo>
                  <a:lnTo>
                    <a:pt x="150491" y="16689"/>
                  </a:lnTo>
                  <a:lnTo>
                    <a:pt x="153278" y="16689"/>
                  </a:lnTo>
                  <a:lnTo>
                    <a:pt x="153690" y="21820"/>
                  </a:lnTo>
                  <a:lnTo>
                    <a:pt x="154133" y="16689"/>
                  </a:lnTo>
                  <a:close/>
                  <a:moveTo>
                    <a:pt x="164394" y="16689"/>
                  </a:moveTo>
                  <a:lnTo>
                    <a:pt x="164394" y="31732"/>
                  </a:lnTo>
                  <a:lnTo>
                    <a:pt x="162652" y="31732"/>
                  </a:lnTo>
                  <a:lnTo>
                    <a:pt x="162652" y="25335"/>
                  </a:lnTo>
                  <a:lnTo>
                    <a:pt x="162146" y="31732"/>
                  </a:lnTo>
                  <a:lnTo>
                    <a:pt x="160214" y="31732"/>
                  </a:lnTo>
                  <a:lnTo>
                    <a:pt x="159707" y="25335"/>
                  </a:lnTo>
                  <a:lnTo>
                    <a:pt x="159707" y="31732"/>
                  </a:lnTo>
                  <a:lnTo>
                    <a:pt x="157965" y="31732"/>
                  </a:lnTo>
                  <a:lnTo>
                    <a:pt x="157965" y="16689"/>
                  </a:lnTo>
                  <a:lnTo>
                    <a:pt x="160752" y="16689"/>
                  </a:lnTo>
                  <a:lnTo>
                    <a:pt x="161164" y="21820"/>
                  </a:lnTo>
                  <a:lnTo>
                    <a:pt x="161607" y="16689"/>
                  </a:lnTo>
                  <a:close/>
                  <a:moveTo>
                    <a:pt x="171868" y="16689"/>
                  </a:moveTo>
                  <a:lnTo>
                    <a:pt x="171868" y="31732"/>
                  </a:lnTo>
                  <a:lnTo>
                    <a:pt x="170126" y="31732"/>
                  </a:lnTo>
                  <a:lnTo>
                    <a:pt x="170126" y="25335"/>
                  </a:lnTo>
                  <a:lnTo>
                    <a:pt x="169620" y="31732"/>
                  </a:lnTo>
                  <a:lnTo>
                    <a:pt x="167688" y="31732"/>
                  </a:lnTo>
                  <a:lnTo>
                    <a:pt x="167181" y="25335"/>
                  </a:lnTo>
                  <a:lnTo>
                    <a:pt x="167181" y="31732"/>
                  </a:lnTo>
                  <a:lnTo>
                    <a:pt x="165439" y="31732"/>
                  </a:lnTo>
                  <a:lnTo>
                    <a:pt x="165439" y="16689"/>
                  </a:lnTo>
                  <a:lnTo>
                    <a:pt x="168226" y="16689"/>
                  </a:lnTo>
                  <a:lnTo>
                    <a:pt x="168638" y="21820"/>
                  </a:lnTo>
                  <a:lnTo>
                    <a:pt x="169081" y="16689"/>
                  </a:lnTo>
                  <a:close/>
                  <a:moveTo>
                    <a:pt x="179342" y="16689"/>
                  </a:moveTo>
                  <a:lnTo>
                    <a:pt x="179342" y="31732"/>
                  </a:lnTo>
                  <a:lnTo>
                    <a:pt x="177600" y="31732"/>
                  </a:lnTo>
                  <a:lnTo>
                    <a:pt x="177600" y="25335"/>
                  </a:lnTo>
                  <a:lnTo>
                    <a:pt x="177093" y="31732"/>
                  </a:lnTo>
                  <a:lnTo>
                    <a:pt x="175193" y="31732"/>
                  </a:lnTo>
                  <a:lnTo>
                    <a:pt x="174655" y="25335"/>
                  </a:lnTo>
                  <a:lnTo>
                    <a:pt x="174655" y="31732"/>
                  </a:lnTo>
                  <a:lnTo>
                    <a:pt x="172913" y="31732"/>
                  </a:lnTo>
                  <a:lnTo>
                    <a:pt x="172913" y="16689"/>
                  </a:lnTo>
                  <a:lnTo>
                    <a:pt x="175732" y="16689"/>
                  </a:lnTo>
                  <a:lnTo>
                    <a:pt x="176143" y="21820"/>
                  </a:lnTo>
                  <a:lnTo>
                    <a:pt x="176555" y="16689"/>
                  </a:lnTo>
                  <a:close/>
                  <a:moveTo>
                    <a:pt x="186816" y="16689"/>
                  </a:moveTo>
                  <a:lnTo>
                    <a:pt x="186816" y="31732"/>
                  </a:lnTo>
                  <a:lnTo>
                    <a:pt x="185106" y="31732"/>
                  </a:lnTo>
                  <a:lnTo>
                    <a:pt x="185106" y="25335"/>
                  </a:lnTo>
                  <a:lnTo>
                    <a:pt x="184567" y="31732"/>
                  </a:lnTo>
                  <a:lnTo>
                    <a:pt x="182667" y="31732"/>
                  </a:lnTo>
                  <a:lnTo>
                    <a:pt x="182129" y="25335"/>
                  </a:lnTo>
                  <a:lnTo>
                    <a:pt x="182129" y="31732"/>
                  </a:lnTo>
                  <a:lnTo>
                    <a:pt x="180387" y="31732"/>
                  </a:lnTo>
                  <a:lnTo>
                    <a:pt x="180387" y="16689"/>
                  </a:lnTo>
                  <a:lnTo>
                    <a:pt x="183206" y="16689"/>
                  </a:lnTo>
                  <a:lnTo>
                    <a:pt x="183617" y="21820"/>
                  </a:lnTo>
                  <a:lnTo>
                    <a:pt x="184029" y="16689"/>
                  </a:lnTo>
                  <a:close/>
                  <a:moveTo>
                    <a:pt x="194321" y="16689"/>
                  </a:moveTo>
                  <a:lnTo>
                    <a:pt x="194321" y="31732"/>
                  </a:lnTo>
                  <a:lnTo>
                    <a:pt x="192580" y="31732"/>
                  </a:lnTo>
                  <a:lnTo>
                    <a:pt x="192580" y="25335"/>
                  </a:lnTo>
                  <a:lnTo>
                    <a:pt x="192041" y="31732"/>
                  </a:lnTo>
                  <a:lnTo>
                    <a:pt x="190141" y="31732"/>
                  </a:lnTo>
                  <a:lnTo>
                    <a:pt x="189603" y="25335"/>
                  </a:lnTo>
                  <a:lnTo>
                    <a:pt x="189603" y="31732"/>
                  </a:lnTo>
                  <a:lnTo>
                    <a:pt x="187861" y="31732"/>
                  </a:lnTo>
                  <a:lnTo>
                    <a:pt x="187861" y="16689"/>
                  </a:lnTo>
                  <a:lnTo>
                    <a:pt x="190679" y="16689"/>
                  </a:lnTo>
                  <a:lnTo>
                    <a:pt x="191091" y="21820"/>
                  </a:lnTo>
                  <a:lnTo>
                    <a:pt x="191503" y="16689"/>
                  </a:lnTo>
                  <a:close/>
                  <a:moveTo>
                    <a:pt x="201795" y="16689"/>
                  </a:moveTo>
                  <a:lnTo>
                    <a:pt x="201795" y="31732"/>
                  </a:lnTo>
                  <a:lnTo>
                    <a:pt x="200054" y="31732"/>
                  </a:lnTo>
                  <a:lnTo>
                    <a:pt x="200054" y="25335"/>
                  </a:lnTo>
                  <a:lnTo>
                    <a:pt x="199515" y="31732"/>
                  </a:lnTo>
                  <a:lnTo>
                    <a:pt x="197615" y="31732"/>
                  </a:lnTo>
                  <a:lnTo>
                    <a:pt x="197077" y="25335"/>
                  </a:lnTo>
                  <a:lnTo>
                    <a:pt x="197077" y="31732"/>
                  </a:lnTo>
                  <a:lnTo>
                    <a:pt x="195366" y="31732"/>
                  </a:lnTo>
                  <a:lnTo>
                    <a:pt x="195366" y="16689"/>
                  </a:lnTo>
                  <a:lnTo>
                    <a:pt x="198153" y="16689"/>
                  </a:lnTo>
                  <a:lnTo>
                    <a:pt x="198565" y="21820"/>
                  </a:lnTo>
                  <a:lnTo>
                    <a:pt x="198977" y="16689"/>
                  </a:lnTo>
                  <a:close/>
                  <a:moveTo>
                    <a:pt x="209269" y="16689"/>
                  </a:moveTo>
                  <a:lnTo>
                    <a:pt x="209269" y="31732"/>
                  </a:lnTo>
                  <a:lnTo>
                    <a:pt x="207527" y="31732"/>
                  </a:lnTo>
                  <a:lnTo>
                    <a:pt x="207527" y="25335"/>
                  </a:lnTo>
                  <a:lnTo>
                    <a:pt x="207021" y="31732"/>
                  </a:lnTo>
                  <a:lnTo>
                    <a:pt x="205089" y="31732"/>
                  </a:lnTo>
                  <a:lnTo>
                    <a:pt x="204582" y="25335"/>
                  </a:lnTo>
                  <a:lnTo>
                    <a:pt x="204582" y="31732"/>
                  </a:lnTo>
                  <a:lnTo>
                    <a:pt x="202840" y="31732"/>
                  </a:lnTo>
                  <a:lnTo>
                    <a:pt x="202840" y="16689"/>
                  </a:lnTo>
                  <a:lnTo>
                    <a:pt x="205627" y="16689"/>
                  </a:lnTo>
                  <a:lnTo>
                    <a:pt x="206039" y="21820"/>
                  </a:lnTo>
                  <a:lnTo>
                    <a:pt x="206451" y="16689"/>
                  </a:lnTo>
                  <a:close/>
                  <a:moveTo>
                    <a:pt x="216743" y="16689"/>
                  </a:moveTo>
                  <a:lnTo>
                    <a:pt x="216743" y="31732"/>
                  </a:lnTo>
                  <a:lnTo>
                    <a:pt x="215001" y="31732"/>
                  </a:lnTo>
                  <a:lnTo>
                    <a:pt x="215001" y="25335"/>
                  </a:lnTo>
                  <a:lnTo>
                    <a:pt x="214495" y="31732"/>
                  </a:lnTo>
                  <a:lnTo>
                    <a:pt x="212563" y="31732"/>
                  </a:lnTo>
                  <a:lnTo>
                    <a:pt x="212056" y="25335"/>
                  </a:lnTo>
                  <a:lnTo>
                    <a:pt x="212056" y="31732"/>
                  </a:lnTo>
                  <a:lnTo>
                    <a:pt x="210314" y="31732"/>
                  </a:lnTo>
                  <a:lnTo>
                    <a:pt x="210314" y="16689"/>
                  </a:lnTo>
                  <a:lnTo>
                    <a:pt x="213101" y="16689"/>
                  </a:lnTo>
                  <a:lnTo>
                    <a:pt x="213513" y="21820"/>
                  </a:lnTo>
                  <a:lnTo>
                    <a:pt x="213956" y="16689"/>
                  </a:lnTo>
                  <a:close/>
                  <a:moveTo>
                    <a:pt x="224217" y="16689"/>
                  </a:moveTo>
                  <a:lnTo>
                    <a:pt x="224217" y="31732"/>
                  </a:lnTo>
                  <a:lnTo>
                    <a:pt x="222475" y="31732"/>
                  </a:lnTo>
                  <a:lnTo>
                    <a:pt x="222475" y="25335"/>
                  </a:lnTo>
                  <a:lnTo>
                    <a:pt x="221969" y="31732"/>
                  </a:lnTo>
                  <a:lnTo>
                    <a:pt x="220037" y="31732"/>
                  </a:lnTo>
                  <a:lnTo>
                    <a:pt x="219530" y="25335"/>
                  </a:lnTo>
                  <a:lnTo>
                    <a:pt x="219530" y="31732"/>
                  </a:lnTo>
                  <a:lnTo>
                    <a:pt x="217788" y="31732"/>
                  </a:lnTo>
                  <a:lnTo>
                    <a:pt x="217788" y="16689"/>
                  </a:lnTo>
                  <a:lnTo>
                    <a:pt x="220575" y="16689"/>
                  </a:lnTo>
                  <a:lnTo>
                    <a:pt x="221018" y="21820"/>
                  </a:lnTo>
                  <a:lnTo>
                    <a:pt x="221430" y="16689"/>
                  </a:lnTo>
                  <a:close/>
                  <a:moveTo>
                    <a:pt x="231691" y="16689"/>
                  </a:moveTo>
                  <a:lnTo>
                    <a:pt x="231691" y="31732"/>
                  </a:lnTo>
                  <a:lnTo>
                    <a:pt x="229981" y="31732"/>
                  </a:lnTo>
                  <a:lnTo>
                    <a:pt x="229981" y="25335"/>
                  </a:lnTo>
                  <a:lnTo>
                    <a:pt x="229442" y="31732"/>
                  </a:lnTo>
                  <a:lnTo>
                    <a:pt x="227542" y="31732"/>
                  </a:lnTo>
                  <a:lnTo>
                    <a:pt x="227004" y="25335"/>
                  </a:lnTo>
                  <a:lnTo>
                    <a:pt x="227004" y="31732"/>
                  </a:lnTo>
                  <a:lnTo>
                    <a:pt x="225262" y="31732"/>
                  </a:lnTo>
                  <a:lnTo>
                    <a:pt x="225262" y="16689"/>
                  </a:lnTo>
                  <a:lnTo>
                    <a:pt x="228049" y="16689"/>
                  </a:lnTo>
                  <a:lnTo>
                    <a:pt x="228492" y="21820"/>
                  </a:lnTo>
                  <a:lnTo>
                    <a:pt x="228904" y="16689"/>
                  </a:lnTo>
                  <a:close/>
                  <a:moveTo>
                    <a:pt x="239165" y="16689"/>
                  </a:moveTo>
                  <a:lnTo>
                    <a:pt x="239165" y="31732"/>
                  </a:lnTo>
                  <a:lnTo>
                    <a:pt x="237455" y="31732"/>
                  </a:lnTo>
                  <a:lnTo>
                    <a:pt x="237455" y="25335"/>
                  </a:lnTo>
                  <a:lnTo>
                    <a:pt x="236916" y="31732"/>
                  </a:lnTo>
                  <a:lnTo>
                    <a:pt x="235016" y="31732"/>
                  </a:lnTo>
                  <a:lnTo>
                    <a:pt x="234478" y="25335"/>
                  </a:lnTo>
                  <a:lnTo>
                    <a:pt x="234478" y="31732"/>
                  </a:lnTo>
                  <a:lnTo>
                    <a:pt x="232736" y="31732"/>
                  </a:lnTo>
                  <a:lnTo>
                    <a:pt x="232736" y="16689"/>
                  </a:lnTo>
                  <a:lnTo>
                    <a:pt x="235555" y="16689"/>
                  </a:lnTo>
                  <a:lnTo>
                    <a:pt x="235966" y="21820"/>
                  </a:lnTo>
                  <a:lnTo>
                    <a:pt x="236378" y="16689"/>
                  </a:lnTo>
                  <a:close/>
                  <a:moveTo>
                    <a:pt x="246670" y="16689"/>
                  </a:moveTo>
                  <a:lnTo>
                    <a:pt x="246670" y="31732"/>
                  </a:lnTo>
                  <a:lnTo>
                    <a:pt x="244929" y="31732"/>
                  </a:lnTo>
                  <a:lnTo>
                    <a:pt x="244929" y="25335"/>
                  </a:lnTo>
                  <a:lnTo>
                    <a:pt x="244390" y="31732"/>
                  </a:lnTo>
                  <a:lnTo>
                    <a:pt x="242490" y="31732"/>
                  </a:lnTo>
                  <a:lnTo>
                    <a:pt x="241952" y="25335"/>
                  </a:lnTo>
                  <a:lnTo>
                    <a:pt x="241952" y="31732"/>
                  </a:lnTo>
                  <a:lnTo>
                    <a:pt x="240242" y="31732"/>
                  </a:lnTo>
                  <a:lnTo>
                    <a:pt x="240242" y="16689"/>
                  </a:lnTo>
                  <a:lnTo>
                    <a:pt x="243028" y="16689"/>
                  </a:lnTo>
                  <a:lnTo>
                    <a:pt x="243440" y="21820"/>
                  </a:lnTo>
                  <a:lnTo>
                    <a:pt x="243852" y="16689"/>
                  </a:lnTo>
                  <a:close/>
                  <a:moveTo>
                    <a:pt x="254144" y="16689"/>
                  </a:moveTo>
                  <a:lnTo>
                    <a:pt x="254144" y="31732"/>
                  </a:lnTo>
                  <a:lnTo>
                    <a:pt x="252402" y="31732"/>
                  </a:lnTo>
                  <a:lnTo>
                    <a:pt x="252402" y="25335"/>
                  </a:lnTo>
                  <a:lnTo>
                    <a:pt x="251864" y="31732"/>
                  </a:lnTo>
                  <a:lnTo>
                    <a:pt x="249964" y="31732"/>
                  </a:lnTo>
                  <a:lnTo>
                    <a:pt x="249426" y="25335"/>
                  </a:lnTo>
                  <a:lnTo>
                    <a:pt x="249426" y="31732"/>
                  </a:lnTo>
                  <a:lnTo>
                    <a:pt x="247715" y="31732"/>
                  </a:lnTo>
                  <a:lnTo>
                    <a:pt x="247715" y="16689"/>
                  </a:lnTo>
                  <a:lnTo>
                    <a:pt x="250502" y="16689"/>
                  </a:lnTo>
                  <a:lnTo>
                    <a:pt x="250914" y="21820"/>
                  </a:lnTo>
                  <a:lnTo>
                    <a:pt x="251326" y="16689"/>
                  </a:lnTo>
                  <a:close/>
                  <a:moveTo>
                    <a:pt x="261618" y="16689"/>
                  </a:moveTo>
                  <a:lnTo>
                    <a:pt x="261618" y="31732"/>
                  </a:lnTo>
                  <a:lnTo>
                    <a:pt x="259876" y="31732"/>
                  </a:lnTo>
                  <a:lnTo>
                    <a:pt x="259876" y="25335"/>
                  </a:lnTo>
                  <a:lnTo>
                    <a:pt x="259338" y="31732"/>
                  </a:lnTo>
                  <a:lnTo>
                    <a:pt x="257438" y="31732"/>
                  </a:lnTo>
                  <a:lnTo>
                    <a:pt x="256899" y="25335"/>
                  </a:lnTo>
                  <a:lnTo>
                    <a:pt x="256899" y="31732"/>
                  </a:lnTo>
                  <a:lnTo>
                    <a:pt x="255189" y="31732"/>
                  </a:lnTo>
                  <a:lnTo>
                    <a:pt x="255189" y="16689"/>
                  </a:lnTo>
                  <a:lnTo>
                    <a:pt x="257976" y="16689"/>
                  </a:lnTo>
                  <a:lnTo>
                    <a:pt x="258388" y="21820"/>
                  </a:lnTo>
                  <a:lnTo>
                    <a:pt x="258831" y="16689"/>
                  </a:lnTo>
                  <a:close/>
                  <a:moveTo>
                    <a:pt x="269092" y="16689"/>
                  </a:moveTo>
                  <a:lnTo>
                    <a:pt x="269092" y="31732"/>
                  </a:lnTo>
                  <a:lnTo>
                    <a:pt x="267350" y="31732"/>
                  </a:lnTo>
                  <a:lnTo>
                    <a:pt x="267350" y="25335"/>
                  </a:lnTo>
                  <a:lnTo>
                    <a:pt x="266844" y="31732"/>
                  </a:lnTo>
                  <a:lnTo>
                    <a:pt x="264912" y="31732"/>
                  </a:lnTo>
                  <a:lnTo>
                    <a:pt x="264405" y="25335"/>
                  </a:lnTo>
                  <a:lnTo>
                    <a:pt x="264405" y="31732"/>
                  </a:lnTo>
                  <a:lnTo>
                    <a:pt x="262663" y="31732"/>
                  </a:lnTo>
                  <a:lnTo>
                    <a:pt x="262663" y="16689"/>
                  </a:lnTo>
                  <a:lnTo>
                    <a:pt x="265450" y="16689"/>
                  </a:lnTo>
                  <a:lnTo>
                    <a:pt x="265862" y="21820"/>
                  </a:lnTo>
                  <a:lnTo>
                    <a:pt x="266305" y="16689"/>
                  </a:lnTo>
                  <a:close/>
                  <a:moveTo>
                    <a:pt x="276566" y="16689"/>
                  </a:moveTo>
                  <a:lnTo>
                    <a:pt x="276566" y="31732"/>
                  </a:lnTo>
                  <a:lnTo>
                    <a:pt x="274824" y="31732"/>
                  </a:lnTo>
                  <a:lnTo>
                    <a:pt x="274824" y="25335"/>
                  </a:lnTo>
                  <a:lnTo>
                    <a:pt x="274317" y="31732"/>
                  </a:lnTo>
                  <a:lnTo>
                    <a:pt x="272386" y="31732"/>
                  </a:lnTo>
                  <a:lnTo>
                    <a:pt x="271879" y="25335"/>
                  </a:lnTo>
                  <a:lnTo>
                    <a:pt x="271879" y="31732"/>
                  </a:lnTo>
                  <a:lnTo>
                    <a:pt x="270137" y="31732"/>
                  </a:lnTo>
                  <a:lnTo>
                    <a:pt x="270137" y="16689"/>
                  </a:lnTo>
                  <a:lnTo>
                    <a:pt x="272924" y="16689"/>
                  </a:lnTo>
                  <a:lnTo>
                    <a:pt x="273367" y="21820"/>
                  </a:lnTo>
                  <a:lnTo>
                    <a:pt x="273779" y="16689"/>
                  </a:lnTo>
                  <a:close/>
                  <a:moveTo>
                    <a:pt x="284040" y="16689"/>
                  </a:moveTo>
                  <a:lnTo>
                    <a:pt x="284040" y="31732"/>
                  </a:lnTo>
                  <a:lnTo>
                    <a:pt x="282298" y="31732"/>
                  </a:lnTo>
                  <a:lnTo>
                    <a:pt x="282298" y="25335"/>
                  </a:lnTo>
                  <a:lnTo>
                    <a:pt x="281791" y="31732"/>
                  </a:lnTo>
                  <a:lnTo>
                    <a:pt x="279860" y="31732"/>
                  </a:lnTo>
                  <a:lnTo>
                    <a:pt x="279353" y="25335"/>
                  </a:lnTo>
                  <a:lnTo>
                    <a:pt x="279353" y="31732"/>
                  </a:lnTo>
                  <a:lnTo>
                    <a:pt x="277611" y="31732"/>
                  </a:lnTo>
                  <a:lnTo>
                    <a:pt x="277611" y="16689"/>
                  </a:lnTo>
                  <a:lnTo>
                    <a:pt x="280430" y="16689"/>
                  </a:lnTo>
                  <a:lnTo>
                    <a:pt x="280841" y="21820"/>
                  </a:lnTo>
                  <a:lnTo>
                    <a:pt x="281253" y="16689"/>
                  </a:lnTo>
                  <a:close/>
                  <a:moveTo>
                    <a:pt x="7347" y="32587"/>
                  </a:moveTo>
                  <a:lnTo>
                    <a:pt x="7347" y="47598"/>
                  </a:lnTo>
                  <a:lnTo>
                    <a:pt x="5605" y="47598"/>
                  </a:lnTo>
                  <a:lnTo>
                    <a:pt x="5605" y="41201"/>
                  </a:lnTo>
                  <a:lnTo>
                    <a:pt x="5099" y="47598"/>
                  </a:lnTo>
                  <a:lnTo>
                    <a:pt x="3167" y="47598"/>
                  </a:lnTo>
                  <a:lnTo>
                    <a:pt x="2629" y="41201"/>
                  </a:lnTo>
                  <a:lnTo>
                    <a:pt x="2629" y="47598"/>
                  </a:lnTo>
                  <a:lnTo>
                    <a:pt x="918" y="47598"/>
                  </a:lnTo>
                  <a:lnTo>
                    <a:pt x="918" y="32587"/>
                  </a:lnTo>
                  <a:lnTo>
                    <a:pt x="3705" y="32587"/>
                  </a:lnTo>
                  <a:lnTo>
                    <a:pt x="4117" y="37686"/>
                  </a:lnTo>
                  <a:lnTo>
                    <a:pt x="4529" y="32587"/>
                  </a:lnTo>
                  <a:close/>
                  <a:moveTo>
                    <a:pt x="14821" y="32587"/>
                  </a:moveTo>
                  <a:lnTo>
                    <a:pt x="14821" y="47598"/>
                  </a:lnTo>
                  <a:lnTo>
                    <a:pt x="13079" y="47598"/>
                  </a:lnTo>
                  <a:lnTo>
                    <a:pt x="13079" y="41201"/>
                  </a:lnTo>
                  <a:lnTo>
                    <a:pt x="12573" y="47598"/>
                  </a:lnTo>
                  <a:lnTo>
                    <a:pt x="10641" y="47598"/>
                  </a:lnTo>
                  <a:lnTo>
                    <a:pt x="10134" y="41201"/>
                  </a:lnTo>
                  <a:lnTo>
                    <a:pt x="10134" y="47598"/>
                  </a:lnTo>
                  <a:lnTo>
                    <a:pt x="8392" y="47598"/>
                  </a:lnTo>
                  <a:lnTo>
                    <a:pt x="8392" y="32587"/>
                  </a:lnTo>
                  <a:lnTo>
                    <a:pt x="11179" y="32587"/>
                  </a:lnTo>
                  <a:lnTo>
                    <a:pt x="11591" y="37686"/>
                  </a:lnTo>
                  <a:lnTo>
                    <a:pt x="12034" y="32587"/>
                  </a:lnTo>
                  <a:close/>
                  <a:moveTo>
                    <a:pt x="22295" y="32587"/>
                  </a:moveTo>
                  <a:lnTo>
                    <a:pt x="22295" y="47598"/>
                  </a:lnTo>
                  <a:lnTo>
                    <a:pt x="20553" y="47598"/>
                  </a:lnTo>
                  <a:lnTo>
                    <a:pt x="20553" y="41201"/>
                  </a:lnTo>
                  <a:lnTo>
                    <a:pt x="20047" y="47598"/>
                  </a:lnTo>
                  <a:lnTo>
                    <a:pt x="18115" y="47598"/>
                  </a:lnTo>
                  <a:lnTo>
                    <a:pt x="17608" y="41201"/>
                  </a:lnTo>
                  <a:lnTo>
                    <a:pt x="17608" y="47598"/>
                  </a:lnTo>
                  <a:lnTo>
                    <a:pt x="15866" y="47598"/>
                  </a:lnTo>
                  <a:lnTo>
                    <a:pt x="15866" y="32587"/>
                  </a:lnTo>
                  <a:lnTo>
                    <a:pt x="18653" y="32587"/>
                  </a:lnTo>
                  <a:lnTo>
                    <a:pt x="19096" y="37686"/>
                  </a:lnTo>
                  <a:lnTo>
                    <a:pt x="19508" y="32587"/>
                  </a:lnTo>
                  <a:close/>
                  <a:moveTo>
                    <a:pt x="29769" y="32587"/>
                  </a:moveTo>
                  <a:lnTo>
                    <a:pt x="29769" y="47598"/>
                  </a:lnTo>
                  <a:lnTo>
                    <a:pt x="28059" y="47598"/>
                  </a:lnTo>
                  <a:lnTo>
                    <a:pt x="28059" y="41201"/>
                  </a:lnTo>
                  <a:lnTo>
                    <a:pt x="27520" y="47598"/>
                  </a:lnTo>
                  <a:lnTo>
                    <a:pt x="25589" y="47598"/>
                  </a:lnTo>
                  <a:lnTo>
                    <a:pt x="25082" y="41201"/>
                  </a:lnTo>
                  <a:lnTo>
                    <a:pt x="25082" y="47598"/>
                  </a:lnTo>
                  <a:lnTo>
                    <a:pt x="23340" y="47598"/>
                  </a:lnTo>
                  <a:lnTo>
                    <a:pt x="23340" y="32587"/>
                  </a:lnTo>
                  <a:lnTo>
                    <a:pt x="26159" y="32587"/>
                  </a:lnTo>
                  <a:lnTo>
                    <a:pt x="26570" y="37686"/>
                  </a:lnTo>
                  <a:lnTo>
                    <a:pt x="26982" y="32587"/>
                  </a:lnTo>
                  <a:close/>
                  <a:moveTo>
                    <a:pt x="37243" y="32587"/>
                  </a:moveTo>
                  <a:lnTo>
                    <a:pt x="37243" y="47598"/>
                  </a:lnTo>
                  <a:lnTo>
                    <a:pt x="35533" y="47598"/>
                  </a:lnTo>
                  <a:lnTo>
                    <a:pt x="35533" y="41201"/>
                  </a:lnTo>
                  <a:lnTo>
                    <a:pt x="34994" y="47598"/>
                  </a:lnTo>
                  <a:lnTo>
                    <a:pt x="33094" y="47598"/>
                  </a:lnTo>
                  <a:lnTo>
                    <a:pt x="32556" y="41201"/>
                  </a:lnTo>
                  <a:lnTo>
                    <a:pt x="32556" y="47598"/>
                  </a:lnTo>
                  <a:lnTo>
                    <a:pt x="30814" y="47598"/>
                  </a:lnTo>
                  <a:lnTo>
                    <a:pt x="30814" y="32587"/>
                  </a:lnTo>
                  <a:lnTo>
                    <a:pt x="33633" y="32587"/>
                  </a:lnTo>
                  <a:lnTo>
                    <a:pt x="34044" y="37686"/>
                  </a:lnTo>
                  <a:lnTo>
                    <a:pt x="34456" y="32587"/>
                  </a:lnTo>
                  <a:close/>
                  <a:moveTo>
                    <a:pt x="44748" y="32587"/>
                  </a:moveTo>
                  <a:lnTo>
                    <a:pt x="44748" y="47598"/>
                  </a:lnTo>
                  <a:lnTo>
                    <a:pt x="43007" y="47598"/>
                  </a:lnTo>
                  <a:lnTo>
                    <a:pt x="43007" y="41201"/>
                  </a:lnTo>
                  <a:lnTo>
                    <a:pt x="42468" y="47598"/>
                  </a:lnTo>
                  <a:lnTo>
                    <a:pt x="40568" y="47598"/>
                  </a:lnTo>
                  <a:lnTo>
                    <a:pt x="40030" y="41201"/>
                  </a:lnTo>
                  <a:lnTo>
                    <a:pt x="40030" y="47598"/>
                  </a:lnTo>
                  <a:lnTo>
                    <a:pt x="38320" y="47598"/>
                  </a:lnTo>
                  <a:lnTo>
                    <a:pt x="38320" y="32587"/>
                  </a:lnTo>
                  <a:lnTo>
                    <a:pt x="41106" y="32587"/>
                  </a:lnTo>
                  <a:lnTo>
                    <a:pt x="41518" y="37686"/>
                  </a:lnTo>
                  <a:lnTo>
                    <a:pt x="41930" y="32587"/>
                  </a:lnTo>
                  <a:close/>
                  <a:moveTo>
                    <a:pt x="52222" y="32587"/>
                  </a:moveTo>
                  <a:lnTo>
                    <a:pt x="52222" y="47598"/>
                  </a:lnTo>
                  <a:lnTo>
                    <a:pt x="50480" y="47598"/>
                  </a:lnTo>
                  <a:lnTo>
                    <a:pt x="50480" y="41201"/>
                  </a:lnTo>
                  <a:lnTo>
                    <a:pt x="49942" y="47598"/>
                  </a:lnTo>
                  <a:lnTo>
                    <a:pt x="48042" y="47598"/>
                  </a:lnTo>
                  <a:lnTo>
                    <a:pt x="47504" y="41201"/>
                  </a:lnTo>
                  <a:lnTo>
                    <a:pt x="47504" y="47598"/>
                  </a:lnTo>
                  <a:lnTo>
                    <a:pt x="45793" y="47598"/>
                  </a:lnTo>
                  <a:lnTo>
                    <a:pt x="45793" y="32587"/>
                  </a:lnTo>
                  <a:lnTo>
                    <a:pt x="48580" y="32587"/>
                  </a:lnTo>
                  <a:lnTo>
                    <a:pt x="48992" y="37686"/>
                  </a:lnTo>
                  <a:lnTo>
                    <a:pt x="49404" y="32587"/>
                  </a:lnTo>
                  <a:close/>
                  <a:moveTo>
                    <a:pt x="59696" y="32587"/>
                  </a:moveTo>
                  <a:lnTo>
                    <a:pt x="59696" y="47598"/>
                  </a:lnTo>
                  <a:lnTo>
                    <a:pt x="57954" y="47598"/>
                  </a:lnTo>
                  <a:lnTo>
                    <a:pt x="57954" y="41201"/>
                  </a:lnTo>
                  <a:lnTo>
                    <a:pt x="57448" y="47598"/>
                  </a:lnTo>
                  <a:lnTo>
                    <a:pt x="55516" y="47598"/>
                  </a:lnTo>
                  <a:lnTo>
                    <a:pt x="54978" y="41201"/>
                  </a:lnTo>
                  <a:lnTo>
                    <a:pt x="54978" y="47598"/>
                  </a:lnTo>
                  <a:lnTo>
                    <a:pt x="53267" y="47598"/>
                  </a:lnTo>
                  <a:lnTo>
                    <a:pt x="53267" y="32587"/>
                  </a:lnTo>
                  <a:lnTo>
                    <a:pt x="56054" y="32587"/>
                  </a:lnTo>
                  <a:lnTo>
                    <a:pt x="56466" y="37686"/>
                  </a:lnTo>
                  <a:lnTo>
                    <a:pt x="56878" y="32587"/>
                  </a:lnTo>
                  <a:close/>
                  <a:moveTo>
                    <a:pt x="67170" y="32587"/>
                  </a:moveTo>
                  <a:lnTo>
                    <a:pt x="67170" y="47598"/>
                  </a:lnTo>
                  <a:lnTo>
                    <a:pt x="65428" y="47598"/>
                  </a:lnTo>
                  <a:lnTo>
                    <a:pt x="65428" y="41201"/>
                  </a:lnTo>
                  <a:lnTo>
                    <a:pt x="64922" y="47598"/>
                  </a:lnTo>
                  <a:lnTo>
                    <a:pt x="62990" y="47598"/>
                  </a:lnTo>
                  <a:lnTo>
                    <a:pt x="62483" y="41201"/>
                  </a:lnTo>
                  <a:lnTo>
                    <a:pt x="62483" y="47598"/>
                  </a:lnTo>
                  <a:lnTo>
                    <a:pt x="60741" y="47598"/>
                  </a:lnTo>
                  <a:lnTo>
                    <a:pt x="60741" y="32587"/>
                  </a:lnTo>
                  <a:lnTo>
                    <a:pt x="63528" y="32587"/>
                  </a:lnTo>
                  <a:lnTo>
                    <a:pt x="63940" y="37686"/>
                  </a:lnTo>
                  <a:lnTo>
                    <a:pt x="64383" y="32587"/>
                  </a:lnTo>
                  <a:close/>
                  <a:moveTo>
                    <a:pt x="74644" y="32587"/>
                  </a:moveTo>
                  <a:lnTo>
                    <a:pt x="74644" y="47598"/>
                  </a:lnTo>
                  <a:lnTo>
                    <a:pt x="72902" y="47598"/>
                  </a:lnTo>
                  <a:lnTo>
                    <a:pt x="72902" y="41201"/>
                  </a:lnTo>
                  <a:lnTo>
                    <a:pt x="72395" y="47598"/>
                  </a:lnTo>
                  <a:lnTo>
                    <a:pt x="70464" y="47598"/>
                  </a:lnTo>
                  <a:lnTo>
                    <a:pt x="69957" y="41201"/>
                  </a:lnTo>
                  <a:lnTo>
                    <a:pt x="69957" y="47598"/>
                  </a:lnTo>
                  <a:lnTo>
                    <a:pt x="68215" y="47598"/>
                  </a:lnTo>
                  <a:lnTo>
                    <a:pt x="68215" y="32587"/>
                  </a:lnTo>
                  <a:lnTo>
                    <a:pt x="71002" y="32587"/>
                  </a:lnTo>
                  <a:lnTo>
                    <a:pt x="71445" y="37686"/>
                  </a:lnTo>
                  <a:lnTo>
                    <a:pt x="71857" y="32587"/>
                  </a:lnTo>
                  <a:close/>
                  <a:moveTo>
                    <a:pt x="82118" y="32587"/>
                  </a:moveTo>
                  <a:lnTo>
                    <a:pt x="82118" y="47598"/>
                  </a:lnTo>
                  <a:lnTo>
                    <a:pt x="80376" y="47598"/>
                  </a:lnTo>
                  <a:lnTo>
                    <a:pt x="80376" y="41201"/>
                  </a:lnTo>
                  <a:lnTo>
                    <a:pt x="79869" y="47598"/>
                  </a:lnTo>
                  <a:lnTo>
                    <a:pt x="77969" y="47598"/>
                  </a:lnTo>
                  <a:lnTo>
                    <a:pt x="77431" y="41201"/>
                  </a:lnTo>
                  <a:lnTo>
                    <a:pt x="77431" y="47598"/>
                  </a:lnTo>
                  <a:lnTo>
                    <a:pt x="75689" y="47598"/>
                  </a:lnTo>
                  <a:lnTo>
                    <a:pt x="75689" y="32587"/>
                  </a:lnTo>
                  <a:lnTo>
                    <a:pt x="78508" y="32587"/>
                  </a:lnTo>
                  <a:lnTo>
                    <a:pt x="78919" y="37686"/>
                  </a:lnTo>
                  <a:lnTo>
                    <a:pt x="79331" y="32587"/>
                  </a:lnTo>
                  <a:close/>
                  <a:moveTo>
                    <a:pt x="89623" y="32587"/>
                  </a:moveTo>
                  <a:lnTo>
                    <a:pt x="89623" y="47598"/>
                  </a:lnTo>
                  <a:lnTo>
                    <a:pt x="87882" y="47598"/>
                  </a:lnTo>
                  <a:lnTo>
                    <a:pt x="87882" y="41201"/>
                  </a:lnTo>
                  <a:lnTo>
                    <a:pt x="87343" y="47598"/>
                  </a:lnTo>
                  <a:lnTo>
                    <a:pt x="85443" y="47598"/>
                  </a:lnTo>
                  <a:lnTo>
                    <a:pt x="84905" y="41201"/>
                  </a:lnTo>
                  <a:lnTo>
                    <a:pt x="84905" y="47598"/>
                  </a:lnTo>
                  <a:lnTo>
                    <a:pt x="83163" y="47598"/>
                  </a:lnTo>
                  <a:lnTo>
                    <a:pt x="83163" y="32587"/>
                  </a:lnTo>
                  <a:lnTo>
                    <a:pt x="85982" y="32587"/>
                  </a:lnTo>
                  <a:lnTo>
                    <a:pt x="86393" y="37686"/>
                  </a:lnTo>
                  <a:lnTo>
                    <a:pt x="86805" y="32587"/>
                  </a:lnTo>
                  <a:close/>
                  <a:moveTo>
                    <a:pt x="97097" y="32587"/>
                  </a:moveTo>
                  <a:lnTo>
                    <a:pt x="97097" y="47598"/>
                  </a:lnTo>
                  <a:lnTo>
                    <a:pt x="95356" y="47598"/>
                  </a:lnTo>
                  <a:lnTo>
                    <a:pt x="95356" y="41201"/>
                  </a:lnTo>
                  <a:lnTo>
                    <a:pt x="94817" y="47598"/>
                  </a:lnTo>
                  <a:lnTo>
                    <a:pt x="92917" y="47598"/>
                  </a:lnTo>
                  <a:lnTo>
                    <a:pt x="92379" y="41201"/>
                  </a:lnTo>
                  <a:lnTo>
                    <a:pt x="92379" y="47598"/>
                  </a:lnTo>
                  <a:lnTo>
                    <a:pt x="90637" y="47598"/>
                  </a:lnTo>
                  <a:lnTo>
                    <a:pt x="90637" y="32587"/>
                  </a:lnTo>
                  <a:lnTo>
                    <a:pt x="93455" y="32587"/>
                  </a:lnTo>
                  <a:lnTo>
                    <a:pt x="93867" y="37686"/>
                  </a:lnTo>
                  <a:lnTo>
                    <a:pt x="94279" y="32587"/>
                  </a:lnTo>
                  <a:close/>
                  <a:moveTo>
                    <a:pt x="104571" y="32587"/>
                  </a:moveTo>
                  <a:lnTo>
                    <a:pt x="104571" y="47598"/>
                  </a:lnTo>
                  <a:lnTo>
                    <a:pt x="102829" y="47598"/>
                  </a:lnTo>
                  <a:lnTo>
                    <a:pt x="102829" y="41201"/>
                  </a:lnTo>
                  <a:lnTo>
                    <a:pt x="102323" y="47598"/>
                  </a:lnTo>
                  <a:lnTo>
                    <a:pt x="100391" y="47598"/>
                  </a:lnTo>
                  <a:lnTo>
                    <a:pt x="99853" y="41201"/>
                  </a:lnTo>
                  <a:lnTo>
                    <a:pt x="99853" y="47598"/>
                  </a:lnTo>
                  <a:lnTo>
                    <a:pt x="98142" y="47598"/>
                  </a:lnTo>
                  <a:lnTo>
                    <a:pt x="98142" y="32587"/>
                  </a:lnTo>
                  <a:lnTo>
                    <a:pt x="100929" y="32587"/>
                  </a:lnTo>
                  <a:lnTo>
                    <a:pt x="101341" y="37686"/>
                  </a:lnTo>
                  <a:lnTo>
                    <a:pt x="101753" y="32587"/>
                  </a:lnTo>
                  <a:close/>
                  <a:moveTo>
                    <a:pt x="112045" y="32587"/>
                  </a:moveTo>
                  <a:lnTo>
                    <a:pt x="112045" y="47598"/>
                  </a:lnTo>
                  <a:lnTo>
                    <a:pt x="110303" y="47598"/>
                  </a:lnTo>
                  <a:lnTo>
                    <a:pt x="110303" y="41201"/>
                  </a:lnTo>
                  <a:lnTo>
                    <a:pt x="109797" y="47598"/>
                  </a:lnTo>
                  <a:lnTo>
                    <a:pt x="107865" y="47598"/>
                  </a:lnTo>
                  <a:lnTo>
                    <a:pt x="107358" y="41201"/>
                  </a:lnTo>
                  <a:lnTo>
                    <a:pt x="107358" y="47598"/>
                  </a:lnTo>
                  <a:lnTo>
                    <a:pt x="105616" y="47598"/>
                  </a:lnTo>
                  <a:lnTo>
                    <a:pt x="105616" y="32587"/>
                  </a:lnTo>
                  <a:lnTo>
                    <a:pt x="108403" y="32587"/>
                  </a:lnTo>
                  <a:lnTo>
                    <a:pt x="108815" y="37686"/>
                  </a:lnTo>
                  <a:lnTo>
                    <a:pt x="109258" y="32587"/>
                  </a:lnTo>
                  <a:close/>
                  <a:moveTo>
                    <a:pt x="119519" y="32587"/>
                  </a:moveTo>
                  <a:lnTo>
                    <a:pt x="119519" y="47598"/>
                  </a:lnTo>
                  <a:lnTo>
                    <a:pt x="117777" y="47598"/>
                  </a:lnTo>
                  <a:lnTo>
                    <a:pt x="117777" y="41201"/>
                  </a:lnTo>
                  <a:lnTo>
                    <a:pt x="117271" y="47598"/>
                  </a:lnTo>
                  <a:lnTo>
                    <a:pt x="115339" y="47598"/>
                  </a:lnTo>
                  <a:lnTo>
                    <a:pt x="114832" y="41201"/>
                  </a:lnTo>
                  <a:lnTo>
                    <a:pt x="114832" y="47598"/>
                  </a:lnTo>
                  <a:lnTo>
                    <a:pt x="113090" y="47598"/>
                  </a:lnTo>
                  <a:lnTo>
                    <a:pt x="113090" y="32587"/>
                  </a:lnTo>
                  <a:lnTo>
                    <a:pt x="115877" y="32587"/>
                  </a:lnTo>
                  <a:lnTo>
                    <a:pt x="116320" y="37686"/>
                  </a:lnTo>
                  <a:lnTo>
                    <a:pt x="116732" y="32587"/>
                  </a:lnTo>
                  <a:close/>
                  <a:moveTo>
                    <a:pt x="126993" y="32587"/>
                  </a:moveTo>
                  <a:lnTo>
                    <a:pt x="126993" y="47598"/>
                  </a:lnTo>
                  <a:lnTo>
                    <a:pt x="125283" y="47598"/>
                  </a:lnTo>
                  <a:lnTo>
                    <a:pt x="125283" y="41201"/>
                  </a:lnTo>
                  <a:lnTo>
                    <a:pt x="124744" y="47598"/>
                  </a:lnTo>
                  <a:lnTo>
                    <a:pt x="122813" y="47598"/>
                  </a:lnTo>
                  <a:lnTo>
                    <a:pt x="122306" y="41201"/>
                  </a:lnTo>
                  <a:lnTo>
                    <a:pt x="122306" y="47598"/>
                  </a:lnTo>
                  <a:lnTo>
                    <a:pt x="120564" y="47598"/>
                  </a:lnTo>
                  <a:lnTo>
                    <a:pt x="120564" y="32587"/>
                  </a:lnTo>
                  <a:lnTo>
                    <a:pt x="123351" y="32587"/>
                  </a:lnTo>
                  <a:lnTo>
                    <a:pt x="123794" y="37686"/>
                  </a:lnTo>
                  <a:lnTo>
                    <a:pt x="124206" y="32587"/>
                  </a:lnTo>
                  <a:close/>
                  <a:moveTo>
                    <a:pt x="134467" y="32587"/>
                  </a:moveTo>
                  <a:lnTo>
                    <a:pt x="134467" y="47598"/>
                  </a:lnTo>
                  <a:lnTo>
                    <a:pt x="132757" y="47598"/>
                  </a:lnTo>
                  <a:lnTo>
                    <a:pt x="132757" y="41201"/>
                  </a:lnTo>
                  <a:lnTo>
                    <a:pt x="132218" y="47598"/>
                  </a:lnTo>
                  <a:lnTo>
                    <a:pt x="130318" y="47598"/>
                  </a:lnTo>
                  <a:lnTo>
                    <a:pt x="129780" y="41201"/>
                  </a:lnTo>
                  <a:lnTo>
                    <a:pt x="129780" y="47598"/>
                  </a:lnTo>
                  <a:lnTo>
                    <a:pt x="128038" y="47598"/>
                  </a:lnTo>
                  <a:lnTo>
                    <a:pt x="128038" y="32587"/>
                  </a:lnTo>
                  <a:lnTo>
                    <a:pt x="130857" y="32587"/>
                  </a:lnTo>
                  <a:lnTo>
                    <a:pt x="131268" y="37686"/>
                  </a:lnTo>
                  <a:lnTo>
                    <a:pt x="131680" y="32587"/>
                  </a:lnTo>
                  <a:close/>
                  <a:moveTo>
                    <a:pt x="141941" y="32587"/>
                  </a:moveTo>
                  <a:lnTo>
                    <a:pt x="141941" y="47598"/>
                  </a:lnTo>
                  <a:lnTo>
                    <a:pt x="140231" y="47598"/>
                  </a:lnTo>
                  <a:lnTo>
                    <a:pt x="140231" y="41201"/>
                  </a:lnTo>
                  <a:lnTo>
                    <a:pt x="139692" y="47598"/>
                  </a:lnTo>
                  <a:lnTo>
                    <a:pt x="137792" y="47598"/>
                  </a:lnTo>
                  <a:lnTo>
                    <a:pt x="137254" y="41201"/>
                  </a:lnTo>
                  <a:lnTo>
                    <a:pt x="137254" y="47598"/>
                  </a:lnTo>
                  <a:lnTo>
                    <a:pt x="135512" y="47598"/>
                  </a:lnTo>
                  <a:lnTo>
                    <a:pt x="135512" y="32587"/>
                  </a:lnTo>
                  <a:lnTo>
                    <a:pt x="138330" y="32587"/>
                  </a:lnTo>
                  <a:lnTo>
                    <a:pt x="138742" y="37686"/>
                  </a:lnTo>
                  <a:lnTo>
                    <a:pt x="139154" y="32587"/>
                  </a:lnTo>
                  <a:close/>
                  <a:moveTo>
                    <a:pt x="149446" y="32587"/>
                  </a:moveTo>
                  <a:lnTo>
                    <a:pt x="149446" y="47598"/>
                  </a:lnTo>
                  <a:lnTo>
                    <a:pt x="147705" y="47598"/>
                  </a:lnTo>
                  <a:lnTo>
                    <a:pt x="147705" y="41201"/>
                  </a:lnTo>
                  <a:lnTo>
                    <a:pt x="147166" y="47598"/>
                  </a:lnTo>
                  <a:lnTo>
                    <a:pt x="145266" y="47598"/>
                  </a:lnTo>
                  <a:lnTo>
                    <a:pt x="144728" y="41201"/>
                  </a:lnTo>
                  <a:lnTo>
                    <a:pt x="144728" y="47598"/>
                  </a:lnTo>
                  <a:lnTo>
                    <a:pt x="142986" y="47598"/>
                  </a:lnTo>
                  <a:lnTo>
                    <a:pt x="142986" y="32587"/>
                  </a:lnTo>
                  <a:lnTo>
                    <a:pt x="145804" y="32587"/>
                  </a:lnTo>
                  <a:lnTo>
                    <a:pt x="146216" y="37686"/>
                  </a:lnTo>
                  <a:lnTo>
                    <a:pt x="146628" y="32587"/>
                  </a:lnTo>
                  <a:close/>
                  <a:moveTo>
                    <a:pt x="156920" y="32587"/>
                  </a:moveTo>
                  <a:lnTo>
                    <a:pt x="156920" y="47598"/>
                  </a:lnTo>
                  <a:lnTo>
                    <a:pt x="155178" y="47598"/>
                  </a:lnTo>
                  <a:lnTo>
                    <a:pt x="155178" y="41201"/>
                  </a:lnTo>
                  <a:lnTo>
                    <a:pt x="154640" y="47598"/>
                  </a:lnTo>
                  <a:lnTo>
                    <a:pt x="152740" y="47598"/>
                  </a:lnTo>
                  <a:lnTo>
                    <a:pt x="152233" y="41201"/>
                  </a:lnTo>
                  <a:lnTo>
                    <a:pt x="152233" y="47598"/>
                  </a:lnTo>
                  <a:lnTo>
                    <a:pt x="150491" y="47598"/>
                  </a:lnTo>
                  <a:lnTo>
                    <a:pt x="150491" y="32587"/>
                  </a:lnTo>
                  <a:lnTo>
                    <a:pt x="153278" y="32587"/>
                  </a:lnTo>
                  <a:lnTo>
                    <a:pt x="153690" y="37686"/>
                  </a:lnTo>
                  <a:lnTo>
                    <a:pt x="154133" y="32587"/>
                  </a:lnTo>
                  <a:close/>
                  <a:moveTo>
                    <a:pt x="164394" y="32587"/>
                  </a:moveTo>
                  <a:lnTo>
                    <a:pt x="164394" y="47598"/>
                  </a:lnTo>
                  <a:lnTo>
                    <a:pt x="162652" y="47598"/>
                  </a:lnTo>
                  <a:lnTo>
                    <a:pt x="162652" y="41201"/>
                  </a:lnTo>
                  <a:lnTo>
                    <a:pt x="162146" y="47598"/>
                  </a:lnTo>
                  <a:lnTo>
                    <a:pt x="160214" y="47598"/>
                  </a:lnTo>
                  <a:lnTo>
                    <a:pt x="159707" y="41201"/>
                  </a:lnTo>
                  <a:lnTo>
                    <a:pt x="159707" y="47598"/>
                  </a:lnTo>
                  <a:lnTo>
                    <a:pt x="157965" y="47598"/>
                  </a:lnTo>
                  <a:lnTo>
                    <a:pt x="157965" y="32587"/>
                  </a:lnTo>
                  <a:lnTo>
                    <a:pt x="160752" y="32587"/>
                  </a:lnTo>
                  <a:lnTo>
                    <a:pt x="161164" y="37686"/>
                  </a:lnTo>
                  <a:lnTo>
                    <a:pt x="161607" y="32587"/>
                  </a:lnTo>
                  <a:close/>
                  <a:moveTo>
                    <a:pt x="171868" y="32587"/>
                  </a:moveTo>
                  <a:lnTo>
                    <a:pt x="171868" y="47598"/>
                  </a:lnTo>
                  <a:lnTo>
                    <a:pt x="170126" y="47598"/>
                  </a:lnTo>
                  <a:lnTo>
                    <a:pt x="170126" y="41201"/>
                  </a:lnTo>
                  <a:lnTo>
                    <a:pt x="169620" y="47598"/>
                  </a:lnTo>
                  <a:lnTo>
                    <a:pt x="167688" y="47598"/>
                  </a:lnTo>
                  <a:lnTo>
                    <a:pt x="167181" y="41201"/>
                  </a:lnTo>
                  <a:lnTo>
                    <a:pt x="167181" y="47598"/>
                  </a:lnTo>
                  <a:lnTo>
                    <a:pt x="165439" y="47598"/>
                  </a:lnTo>
                  <a:lnTo>
                    <a:pt x="165439" y="32587"/>
                  </a:lnTo>
                  <a:lnTo>
                    <a:pt x="168226" y="32587"/>
                  </a:lnTo>
                  <a:lnTo>
                    <a:pt x="168638" y="37686"/>
                  </a:lnTo>
                  <a:lnTo>
                    <a:pt x="169081" y="32587"/>
                  </a:lnTo>
                  <a:close/>
                  <a:moveTo>
                    <a:pt x="179342" y="32587"/>
                  </a:moveTo>
                  <a:lnTo>
                    <a:pt x="179342" y="47598"/>
                  </a:lnTo>
                  <a:lnTo>
                    <a:pt x="177600" y="47598"/>
                  </a:lnTo>
                  <a:lnTo>
                    <a:pt x="177600" y="41201"/>
                  </a:lnTo>
                  <a:lnTo>
                    <a:pt x="177093" y="47598"/>
                  </a:lnTo>
                  <a:lnTo>
                    <a:pt x="175193" y="47598"/>
                  </a:lnTo>
                  <a:lnTo>
                    <a:pt x="174655" y="41201"/>
                  </a:lnTo>
                  <a:lnTo>
                    <a:pt x="174655" y="47598"/>
                  </a:lnTo>
                  <a:lnTo>
                    <a:pt x="172913" y="47598"/>
                  </a:lnTo>
                  <a:lnTo>
                    <a:pt x="172913" y="32587"/>
                  </a:lnTo>
                  <a:lnTo>
                    <a:pt x="175732" y="32587"/>
                  </a:lnTo>
                  <a:lnTo>
                    <a:pt x="176143" y="37686"/>
                  </a:lnTo>
                  <a:lnTo>
                    <a:pt x="176555" y="32587"/>
                  </a:lnTo>
                  <a:close/>
                  <a:moveTo>
                    <a:pt x="186816" y="32587"/>
                  </a:moveTo>
                  <a:lnTo>
                    <a:pt x="186816" y="47598"/>
                  </a:lnTo>
                  <a:lnTo>
                    <a:pt x="185106" y="47598"/>
                  </a:lnTo>
                  <a:lnTo>
                    <a:pt x="185106" y="41201"/>
                  </a:lnTo>
                  <a:lnTo>
                    <a:pt x="184567" y="47598"/>
                  </a:lnTo>
                  <a:lnTo>
                    <a:pt x="182667" y="47598"/>
                  </a:lnTo>
                  <a:lnTo>
                    <a:pt x="182129" y="41201"/>
                  </a:lnTo>
                  <a:lnTo>
                    <a:pt x="182129" y="47598"/>
                  </a:lnTo>
                  <a:lnTo>
                    <a:pt x="180387" y="47598"/>
                  </a:lnTo>
                  <a:lnTo>
                    <a:pt x="180387" y="32587"/>
                  </a:lnTo>
                  <a:lnTo>
                    <a:pt x="183206" y="32587"/>
                  </a:lnTo>
                  <a:lnTo>
                    <a:pt x="183617" y="37686"/>
                  </a:lnTo>
                  <a:lnTo>
                    <a:pt x="184029" y="32587"/>
                  </a:lnTo>
                  <a:close/>
                  <a:moveTo>
                    <a:pt x="194321" y="32587"/>
                  </a:moveTo>
                  <a:lnTo>
                    <a:pt x="194321" y="47598"/>
                  </a:lnTo>
                  <a:lnTo>
                    <a:pt x="192580" y="47598"/>
                  </a:lnTo>
                  <a:lnTo>
                    <a:pt x="192580" y="41201"/>
                  </a:lnTo>
                  <a:lnTo>
                    <a:pt x="192041" y="47598"/>
                  </a:lnTo>
                  <a:lnTo>
                    <a:pt x="190141" y="47598"/>
                  </a:lnTo>
                  <a:lnTo>
                    <a:pt x="189603" y="41201"/>
                  </a:lnTo>
                  <a:lnTo>
                    <a:pt x="189603" y="47598"/>
                  </a:lnTo>
                  <a:lnTo>
                    <a:pt x="187861" y="47598"/>
                  </a:lnTo>
                  <a:lnTo>
                    <a:pt x="187861" y="32587"/>
                  </a:lnTo>
                  <a:lnTo>
                    <a:pt x="190679" y="32587"/>
                  </a:lnTo>
                  <a:lnTo>
                    <a:pt x="191091" y="37686"/>
                  </a:lnTo>
                  <a:lnTo>
                    <a:pt x="191503" y="32587"/>
                  </a:lnTo>
                  <a:close/>
                  <a:moveTo>
                    <a:pt x="201795" y="32587"/>
                  </a:moveTo>
                  <a:lnTo>
                    <a:pt x="201795" y="47598"/>
                  </a:lnTo>
                  <a:lnTo>
                    <a:pt x="200054" y="47598"/>
                  </a:lnTo>
                  <a:lnTo>
                    <a:pt x="200054" y="41201"/>
                  </a:lnTo>
                  <a:lnTo>
                    <a:pt x="199515" y="47598"/>
                  </a:lnTo>
                  <a:lnTo>
                    <a:pt x="197615" y="47598"/>
                  </a:lnTo>
                  <a:lnTo>
                    <a:pt x="197077" y="41201"/>
                  </a:lnTo>
                  <a:lnTo>
                    <a:pt x="197077" y="47598"/>
                  </a:lnTo>
                  <a:lnTo>
                    <a:pt x="195366" y="47598"/>
                  </a:lnTo>
                  <a:lnTo>
                    <a:pt x="195366" y="32587"/>
                  </a:lnTo>
                  <a:lnTo>
                    <a:pt x="198153" y="32587"/>
                  </a:lnTo>
                  <a:lnTo>
                    <a:pt x="198565" y="37686"/>
                  </a:lnTo>
                  <a:lnTo>
                    <a:pt x="198977" y="32587"/>
                  </a:lnTo>
                  <a:close/>
                  <a:moveTo>
                    <a:pt x="209269" y="32587"/>
                  </a:moveTo>
                  <a:lnTo>
                    <a:pt x="209269" y="47598"/>
                  </a:lnTo>
                  <a:lnTo>
                    <a:pt x="207527" y="47598"/>
                  </a:lnTo>
                  <a:lnTo>
                    <a:pt x="207527" y="41201"/>
                  </a:lnTo>
                  <a:lnTo>
                    <a:pt x="207021" y="47598"/>
                  </a:lnTo>
                  <a:lnTo>
                    <a:pt x="205089" y="47598"/>
                  </a:lnTo>
                  <a:lnTo>
                    <a:pt x="204582" y="41201"/>
                  </a:lnTo>
                  <a:lnTo>
                    <a:pt x="204582" y="47598"/>
                  </a:lnTo>
                  <a:lnTo>
                    <a:pt x="202840" y="47598"/>
                  </a:lnTo>
                  <a:lnTo>
                    <a:pt x="202840" y="32587"/>
                  </a:lnTo>
                  <a:lnTo>
                    <a:pt x="205627" y="32587"/>
                  </a:lnTo>
                  <a:lnTo>
                    <a:pt x="206039" y="37686"/>
                  </a:lnTo>
                  <a:lnTo>
                    <a:pt x="206451" y="32587"/>
                  </a:lnTo>
                  <a:close/>
                  <a:moveTo>
                    <a:pt x="216743" y="32587"/>
                  </a:moveTo>
                  <a:lnTo>
                    <a:pt x="216743" y="47598"/>
                  </a:lnTo>
                  <a:lnTo>
                    <a:pt x="215001" y="47598"/>
                  </a:lnTo>
                  <a:lnTo>
                    <a:pt x="215001" y="41201"/>
                  </a:lnTo>
                  <a:lnTo>
                    <a:pt x="214495" y="47598"/>
                  </a:lnTo>
                  <a:lnTo>
                    <a:pt x="212563" y="47598"/>
                  </a:lnTo>
                  <a:lnTo>
                    <a:pt x="212056" y="41201"/>
                  </a:lnTo>
                  <a:lnTo>
                    <a:pt x="212056" y="47598"/>
                  </a:lnTo>
                  <a:lnTo>
                    <a:pt x="210314" y="47598"/>
                  </a:lnTo>
                  <a:lnTo>
                    <a:pt x="210314" y="32587"/>
                  </a:lnTo>
                  <a:lnTo>
                    <a:pt x="213101" y="32587"/>
                  </a:lnTo>
                  <a:lnTo>
                    <a:pt x="213513" y="37686"/>
                  </a:lnTo>
                  <a:lnTo>
                    <a:pt x="213956" y="32587"/>
                  </a:lnTo>
                  <a:close/>
                  <a:moveTo>
                    <a:pt x="224217" y="32587"/>
                  </a:moveTo>
                  <a:lnTo>
                    <a:pt x="224217" y="47598"/>
                  </a:lnTo>
                  <a:lnTo>
                    <a:pt x="222475" y="47598"/>
                  </a:lnTo>
                  <a:lnTo>
                    <a:pt x="222475" y="41201"/>
                  </a:lnTo>
                  <a:lnTo>
                    <a:pt x="221969" y="47598"/>
                  </a:lnTo>
                  <a:lnTo>
                    <a:pt x="220037" y="47598"/>
                  </a:lnTo>
                  <a:lnTo>
                    <a:pt x="219530" y="41201"/>
                  </a:lnTo>
                  <a:lnTo>
                    <a:pt x="219530" y="47598"/>
                  </a:lnTo>
                  <a:lnTo>
                    <a:pt x="217788" y="47598"/>
                  </a:lnTo>
                  <a:lnTo>
                    <a:pt x="217788" y="32587"/>
                  </a:lnTo>
                  <a:lnTo>
                    <a:pt x="220575" y="32587"/>
                  </a:lnTo>
                  <a:lnTo>
                    <a:pt x="221018" y="37686"/>
                  </a:lnTo>
                  <a:lnTo>
                    <a:pt x="221430" y="32587"/>
                  </a:lnTo>
                  <a:close/>
                  <a:moveTo>
                    <a:pt x="231691" y="32587"/>
                  </a:moveTo>
                  <a:lnTo>
                    <a:pt x="231691" y="47598"/>
                  </a:lnTo>
                  <a:lnTo>
                    <a:pt x="229981" y="47598"/>
                  </a:lnTo>
                  <a:lnTo>
                    <a:pt x="229981" y="41201"/>
                  </a:lnTo>
                  <a:lnTo>
                    <a:pt x="229442" y="47598"/>
                  </a:lnTo>
                  <a:lnTo>
                    <a:pt x="227542" y="47598"/>
                  </a:lnTo>
                  <a:lnTo>
                    <a:pt x="227004" y="41201"/>
                  </a:lnTo>
                  <a:lnTo>
                    <a:pt x="227004" y="47598"/>
                  </a:lnTo>
                  <a:lnTo>
                    <a:pt x="225262" y="47598"/>
                  </a:lnTo>
                  <a:lnTo>
                    <a:pt x="225262" y="32587"/>
                  </a:lnTo>
                  <a:lnTo>
                    <a:pt x="228049" y="32587"/>
                  </a:lnTo>
                  <a:lnTo>
                    <a:pt x="228492" y="37686"/>
                  </a:lnTo>
                  <a:lnTo>
                    <a:pt x="228904" y="32587"/>
                  </a:lnTo>
                  <a:close/>
                  <a:moveTo>
                    <a:pt x="239165" y="32587"/>
                  </a:moveTo>
                  <a:lnTo>
                    <a:pt x="239165" y="47598"/>
                  </a:lnTo>
                  <a:lnTo>
                    <a:pt x="237455" y="47598"/>
                  </a:lnTo>
                  <a:lnTo>
                    <a:pt x="237455" y="41201"/>
                  </a:lnTo>
                  <a:lnTo>
                    <a:pt x="236916" y="47598"/>
                  </a:lnTo>
                  <a:lnTo>
                    <a:pt x="235016" y="47598"/>
                  </a:lnTo>
                  <a:lnTo>
                    <a:pt x="234478" y="41201"/>
                  </a:lnTo>
                  <a:lnTo>
                    <a:pt x="234478" y="47598"/>
                  </a:lnTo>
                  <a:lnTo>
                    <a:pt x="232736" y="47598"/>
                  </a:lnTo>
                  <a:lnTo>
                    <a:pt x="232736" y="32587"/>
                  </a:lnTo>
                  <a:lnTo>
                    <a:pt x="235555" y="32587"/>
                  </a:lnTo>
                  <a:lnTo>
                    <a:pt x="235966" y="37686"/>
                  </a:lnTo>
                  <a:lnTo>
                    <a:pt x="236378" y="32587"/>
                  </a:lnTo>
                  <a:close/>
                  <a:moveTo>
                    <a:pt x="246670" y="32587"/>
                  </a:moveTo>
                  <a:lnTo>
                    <a:pt x="246670" y="47598"/>
                  </a:lnTo>
                  <a:lnTo>
                    <a:pt x="244929" y="47598"/>
                  </a:lnTo>
                  <a:lnTo>
                    <a:pt x="244929" y="41201"/>
                  </a:lnTo>
                  <a:lnTo>
                    <a:pt x="244390" y="47598"/>
                  </a:lnTo>
                  <a:lnTo>
                    <a:pt x="242490" y="47598"/>
                  </a:lnTo>
                  <a:lnTo>
                    <a:pt x="241952" y="41201"/>
                  </a:lnTo>
                  <a:lnTo>
                    <a:pt x="241952" y="47598"/>
                  </a:lnTo>
                  <a:lnTo>
                    <a:pt x="240242" y="47598"/>
                  </a:lnTo>
                  <a:lnTo>
                    <a:pt x="240242" y="32587"/>
                  </a:lnTo>
                  <a:lnTo>
                    <a:pt x="243028" y="32587"/>
                  </a:lnTo>
                  <a:lnTo>
                    <a:pt x="243440" y="37686"/>
                  </a:lnTo>
                  <a:lnTo>
                    <a:pt x="243852" y="32587"/>
                  </a:lnTo>
                  <a:close/>
                  <a:moveTo>
                    <a:pt x="254144" y="32587"/>
                  </a:moveTo>
                  <a:lnTo>
                    <a:pt x="254144" y="47598"/>
                  </a:lnTo>
                  <a:lnTo>
                    <a:pt x="252402" y="47598"/>
                  </a:lnTo>
                  <a:lnTo>
                    <a:pt x="252402" y="41201"/>
                  </a:lnTo>
                  <a:lnTo>
                    <a:pt x="251864" y="47598"/>
                  </a:lnTo>
                  <a:lnTo>
                    <a:pt x="249964" y="47598"/>
                  </a:lnTo>
                  <a:lnTo>
                    <a:pt x="249426" y="41201"/>
                  </a:lnTo>
                  <a:lnTo>
                    <a:pt x="249426" y="47598"/>
                  </a:lnTo>
                  <a:lnTo>
                    <a:pt x="247715" y="47598"/>
                  </a:lnTo>
                  <a:lnTo>
                    <a:pt x="247715" y="32587"/>
                  </a:lnTo>
                  <a:lnTo>
                    <a:pt x="250502" y="32587"/>
                  </a:lnTo>
                  <a:lnTo>
                    <a:pt x="250914" y="37686"/>
                  </a:lnTo>
                  <a:lnTo>
                    <a:pt x="251326" y="32587"/>
                  </a:lnTo>
                  <a:close/>
                  <a:moveTo>
                    <a:pt x="261618" y="32587"/>
                  </a:moveTo>
                  <a:lnTo>
                    <a:pt x="261618" y="47598"/>
                  </a:lnTo>
                  <a:lnTo>
                    <a:pt x="259876" y="47598"/>
                  </a:lnTo>
                  <a:lnTo>
                    <a:pt x="259876" y="41201"/>
                  </a:lnTo>
                  <a:lnTo>
                    <a:pt x="259338" y="47598"/>
                  </a:lnTo>
                  <a:lnTo>
                    <a:pt x="257438" y="47598"/>
                  </a:lnTo>
                  <a:lnTo>
                    <a:pt x="256899" y="41201"/>
                  </a:lnTo>
                  <a:lnTo>
                    <a:pt x="256899" y="47598"/>
                  </a:lnTo>
                  <a:lnTo>
                    <a:pt x="255189" y="47598"/>
                  </a:lnTo>
                  <a:lnTo>
                    <a:pt x="255189" y="32587"/>
                  </a:lnTo>
                  <a:lnTo>
                    <a:pt x="257976" y="32587"/>
                  </a:lnTo>
                  <a:lnTo>
                    <a:pt x="258388" y="37686"/>
                  </a:lnTo>
                  <a:lnTo>
                    <a:pt x="258831" y="32587"/>
                  </a:lnTo>
                  <a:close/>
                  <a:moveTo>
                    <a:pt x="269092" y="32587"/>
                  </a:moveTo>
                  <a:lnTo>
                    <a:pt x="269092" y="47598"/>
                  </a:lnTo>
                  <a:lnTo>
                    <a:pt x="267350" y="47598"/>
                  </a:lnTo>
                  <a:lnTo>
                    <a:pt x="267350" y="41201"/>
                  </a:lnTo>
                  <a:lnTo>
                    <a:pt x="266844" y="47598"/>
                  </a:lnTo>
                  <a:lnTo>
                    <a:pt x="264912" y="47598"/>
                  </a:lnTo>
                  <a:lnTo>
                    <a:pt x="264405" y="41201"/>
                  </a:lnTo>
                  <a:lnTo>
                    <a:pt x="264405" y="47598"/>
                  </a:lnTo>
                  <a:lnTo>
                    <a:pt x="262663" y="47598"/>
                  </a:lnTo>
                  <a:lnTo>
                    <a:pt x="262663" y="32587"/>
                  </a:lnTo>
                  <a:lnTo>
                    <a:pt x="265450" y="32587"/>
                  </a:lnTo>
                  <a:lnTo>
                    <a:pt x="265862" y="37686"/>
                  </a:lnTo>
                  <a:lnTo>
                    <a:pt x="266305" y="32587"/>
                  </a:lnTo>
                  <a:close/>
                  <a:moveTo>
                    <a:pt x="276566" y="32587"/>
                  </a:moveTo>
                  <a:lnTo>
                    <a:pt x="276566" y="47598"/>
                  </a:lnTo>
                  <a:lnTo>
                    <a:pt x="274824" y="47598"/>
                  </a:lnTo>
                  <a:lnTo>
                    <a:pt x="274824" y="41201"/>
                  </a:lnTo>
                  <a:lnTo>
                    <a:pt x="274317" y="47598"/>
                  </a:lnTo>
                  <a:lnTo>
                    <a:pt x="272386" y="47598"/>
                  </a:lnTo>
                  <a:lnTo>
                    <a:pt x="271879" y="41201"/>
                  </a:lnTo>
                  <a:lnTo>
                    <a:pt x="271879" y="47598"/>
                  </a:lnTo>
                  <a:lnTo>
                    <a:pt x="270137" y="47598"/>
                  </a:lnTo>
                  <a:lnTo>
                    <a:pt x="270137" y="32587"/>
                  </a:lnTo>
                  <a:lnTo>
                    <a:pt x="272924" y="32587"/>
                  </a:lnTo>
                  <a:lnTo>
                    <a:pt x="273367" y="37686"/>
                  </a:lnTo>
                  <a:lnTo>
                    <a:pt x="273779" y="32587"/>
                  </a:lnTo>
                  <a:close/>
                  <a:moveTo>
                    <a:pt x="284040" y="32587"/>
                  </a:moveTo>
                  <a:lnTo>
                    <a:pt x="284040" y="47598"/>
                  </a:lnTo>
                  <a:lnTo>
                    <a:pt x="282298" y="47598"/>
                  </a:lnTo>
                  <a:lnTo>
                    <a:pt x="282298" y="41201"/>
                  </a:lnTo>
                  <a:lnTo>
                    <a:pt x="281791" y="47598"/>
                  </a:lnTo>
                  <a:lnTo>
                    <a:pt x="279860" y="47598"/>
                  </a:lnTo>
                  <a:lnTo>
                    <a:pt x="279353" y="41201"/>
                  </a:lnTo>
                  <a:lnTo>
                    <a:pt x="279353" y="47598"/>
                  </a:lnTo>
                  <a:lnTo>
                    <a:pt x="277611" y="47598"/>
                  </a:lnTo>
                  <a:lnTo>
                    <a:pt x="277611" y="32587"/>
                  </a:lnTo>
                  <a:lnTo>
                    <a:pt x="280430" y="32587"/>
                  </a:lnTo>
                  <a:lnTo>
                    <a:pt x="280841" y="37686"/>
                  </a:lnTo>
                  <a:lnTo>
                    <a:pt x="281253" y="32587"/>
                  </a:lnTo>
                  <a:close/>
                  <a:moveTo>
                    <a:pt x="0" y="0"/>
                  </a:moveTo>
                  <a:lnTo>
                    <a:pt x="0" y="48833"/>
                  </a:lnTo>
                  <a:lnTo>
                    <a:pt x="285022" y="48833"/>
                  </a:lnTo>
                  <a:lnTo>
                    <a:pt x="28502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379" name="Google Shape;2379;p52"/>
            <p:cNvSpPr/>
            <p:nvPr/>
          </p:nvSpPr>
          <p:spPr>
            <a:xfrm>
              <a:off x="4564476" y="4367889"/>
              <a:ext cx="4579591" cy="784640"/>
            </a:xfrm>
            <a:custGeom>
              <a:avLst/>
              <a:gdLst/>
              <a:ahLst/>
              <a:cxnLst/>
              <a:rect l="l" t="t" r="r" b="b"/>
              <a:pathLst>
                <a:path w="285022" h="48834" extrusionOk="0">
                  <a:moveTo>
                    <a:pt x="7347" y="823"/>
                  </a:moveTo>
                  <a:lnTo>
                    <a:pt x="7347" y="15866"/>
                  </a:lnTo>
                  <a:lnTo>
                    <a:pt x="5605" y="15866"/>
                  </a:lnTo>
                  <a:lnTo>
                    <a:pt x="5605" y="9469"/>
                  </a:lnTo>
                  <a:lnTo>
                    <a:pt x="5099" y="15866"/>
                  </a:lnTo>
                  <a:lnTo>
                    <a:pt x="3167" y="15866"/>
                  </a:lnTo>
                  <a:lnTo>
                    <a:pt x="2629" y="9469"/>
                  </a:lnTo>
                  <a:lnTo>
                    <a:pt x="2629" y="15866"/>
                  </a:lnTo>
                  <a:lnTo>
                    <a:pt x="918" y="15866"/>
                  </a:lnTo>
                  <a:lnTo>
                    <a:pt x="918" y="823"/>
                  </a:lnTo>
                  <a:lnTo>
                    <a:pt x="3705" y="823"/>
                  </a:lnTo>
                  <a:lnTo>
                    <a:pt x="4117" y="5954"/>
                  </a:lnTo>
                  <a:lnTo>
                    <a:pt x="4529" y="823"/>
                  </a:lnTo>
                  <a:close/>
                  <a:moveTo>
                    <a:pt x="14821" y="823"/>
                  </a:moveTo>
                  <a:lnTo>
                    <a:pt x="14821" y="15866"/>
                  </a:lnTo>
                  <a:lnTo>
                    <a:pt x="13079" y="15866"/>
                  </a:lnTo>
                  <a:lnTo>
                    <a:pt x="13079" y="9469"/>
                  </a:lnTo>
                  <a:lnTo>
                    <a:pt x="12573" y="15866"/>
                  </a:lnTo>
                  <a:lnTo>
                    <a:pt x="10641" y="15866"/>
                  </a:lnTo>
                  <a:lnTo>
                    <a:pt x="10134" y="9469"/>
                  </a:lnTo>
                  <a:lnTo>
                    <a:pt x="10134" y="15866"/>
                  </a:lnTo>
                  <a:lnTo>
                    <a:pt x="8392" y="15866"/>
                  </a:lnTo>
                  <a:lnTo>
                    <a:pt x="8392" y="823"/>
                  </a:lnTo>
                  <a:lnTo>
                    <a:pt x="11179" y="823"/>
                  </a:lnTo>
                  <a:lnTo>
                    <a:pt x="11591" y="5954"/>
                  </a:lnTo>
                  <a:lnTo>
                    <a:pt x="12034" y="823"/>
                  </a:lnTo>
                  <a:close/>
                  <a:moveTo>
                    <a:pt x="22295" y="823"/>
                  </a:moveTo>
                  <a:lnTo>
                    <a:pt x="22295" y="15866"/>
                  </a:lnTo>
                  <a:lnTo>
                    <a:pt x="20553" y="15866"/>
                  </a:lnTo>
                  <a:lnTo>
                    <a:pt x="20553" y="9469"/>
                  </a:lnTo>
                  <a:lnTo>
                    <a:pt x="20047" y="15866"/>
                  </a:lnTo>
                  <a:lnTo>
                    <a:pt x="18115" y="15866"/>
                  </a:lnTo>
                  <a:lnTo>
                    <a:pt x="17608" y="9469"/>
                  </a:lnTo>
                  <a:lnTo>
                    <a:pt x="17608" y="15866"/>
                  </a:lnTo>
                  <a:lnTo>
                    <a:pt x="15866" y="15866"/>
                  </a:lnTo>
                  <a:lnTo>
                    <a:pt x="15866" y="823"/>
                  </a:lnTo>
                  <a:lnTo>
                    <a:pt x="18653" y="823"/>
                  </a:lnTo>
                  <a:lnTo>
                    <a:pt x="19096" y="5954"/>
                  </a:lnTo>
                  <a:lnTo>
                    <a:pt x="19508" y="823"/>
                  </a:lnTo>
                  <a:close/>
                  <a:moveTo>
                    <a:pt x="29769" y="823"/>
                  </a:moveTo>
                  <a:lnTo>
                    <a:pt x="29769" y="15866"/>
                  </a:lnTo>
                  <a:lnTo>
                    <a:pt x="28059" y="15866"/>
                  </a:lnTo>
                  <a:lnTo>
                    <a:pt x="28059" y="9469"/>
                  </a:lnTo>
                  <a:lnTo>
                    <a:pt x="27520" y="15866"/>
                  </a:lnTo>
                  <a:lnTo>
                    <a:pt x="25589" y="15866"/>
                  </a:lnTo>
                  <a:lnTo>
                    <a:pt x="25082" y="9469"/>
                  </a:lnTo>
                  <a:lnTo>
                    <a:pt x="25082" y="15866"/>
                  </a:lnTo>
                  <a:lnTo>
                    <a:pt x="23340" y="15866"/>
                  </a:lnTo>
                  <a:lnTo>
                    <a:pt x="23340" y="823"/>
                  </a:lnTo>
                  <a:lnTo>
                    <a:pt x="26159" y="823"/>
                  </a:lnTo>
                  <a:lnTo>
                    <a:pt x="26570" y="5954"/>
                  </a:lnTo>
                  <a:lnTo>
                    <a:pt x="26982" y="823"/>
                  </a:lnTo>
                  <a:close/>
                  <a:moveTo>
                    <a:pt x="37243" y="823"/>
                  </a:moveTo>
                  <a:lnTo>
                    <a:pt x="37243" y="15866"/>
                  </a:lnTo>
                  <a:lnTo>
                    <a:pt x="35533" y="15866"/>
                  </a:lnTo>
                  <a:lnTo>
                    <a:pt x="35533" y="9469"/>
                  </a:lnTo>
                  <a:lnTo>
                    <a:pt x="34994" y="15866"/>
                  </a:lnTo>
                  <a:lnTo>
                    <a:pt x="33094" y="15866"/>
                  </a:lnTo>
                  <a:lnTo>
                    <a:pt x="32556" y="9469"/>
                  </a:lnTo>
                  <a:lnTo>
                    <a:pt x="32556" y="15866"/>
                  </a:lnTo>
                  <a:lnTo>
                    <a:pt x="30814" y="15866"/>
                  </a:lnTo>
                  <a:lnTo>
                    <a:pt x="30814" y="823"/>
                  </a:lnTo>
                  <a:lnTo>
                    <a:pt x="33633" y="823"/>
                  </a:lnTo>
                  <a:lnTo>
                    <a:pt x="34044" y="5954"/>
                  </a:lnTo>
                  <a:lnTo>
                    <a:pt x="34456" y="823"/>
                  </a:lnTo>
                  <a:close/>
                  <a:moveTo>
                    <a:pt x="44748" y="823"/>
                  </a:moveTo>
                  <a:lnTo>
                    <a:pt x="44748" y="15866"/>
                  </a:lnTo>
                  <a:lnTo>
                    <a:pt x="43007" y="15866"/>
                  </a:lnTo>
                  <a:lnTo>
                    <a:pt x="43007" y="9469"/>
                  </a:lnTo>
                  <a:lnTo>
                    <a:pt x="42468" y="15866"/>
                  </a:lnTo>
                  <a:lnTo>
                    <a:pt x="40568" y="15866"/>
                  </a:lnTo>
                  <a:lnTo>
                    <a:pt x="40030" y="9469"/>
                  </a:lnTo>
                  <a:lnTo>
                    <a:pt x="40030" y="15866"/>
                  </a:lnTo>
                  <a:lnTo>
                    <a:pt x="38320" y="15866"/>
                  </a:lnTo>
                  <a:lnTo>
                    <a:pt x="38320" y="823"/>
                  </a:lnTo>
                  <a:lnTo>
                    <a:pt x="41106" y="823"/>
                  </a:lnTo>
                  <a:lnTo>
                    <a:pt x="41518" y="5954"/>
                  </a:lnTo>
                  <a:lnTo>
                    <a:pt x="41930" y="823"/>
                  </a:lnTo>
                  <a:close/>
                  <a:moveTo>
                    <a:pt x="52222" y="823"/>
                  </a:moveTo>
                  <a:lnTo>
                    <a:pt x="52222" y="15866"/>
                  </a:lnTo>
                  <a:lnTo>
                    <a:pt x="50480" y="15866"/>
                  </a:lnTo>
                  <a:lnTo>
                    <a:pt x="50480" y="9469"/>
                  </a:lnTo>
                  <a:lnTo>
                    <a:pt x="49942" y="15866"/>
                  </a:lnTo>
                  <a:lnTo>
                    <a:pt x="48042" y="15866"/>
                  </a:lnTo>
                  <a:lnTo>
                    <a:pt x="47504" y="9469"/>
                  </a:lnTo>
                  <a:lnTo>
                    <a:pt x="47504" y="15866"/>
                  </a:lnTo>
                  <a:lnTo>
                    <a:pt x="45793" y="15866"/>
                  </a:lnTo>
                  <a:lnTo>
                    <a:pt x="45793" y="823"/>
                  </a:lnTo>
                  <a:lnTo>
                    <a:pt x="48580" y="823"/>
                  </a:lnTo>
                  <a:lnTo>
                    <a:pt x="48992" y="5954"/>
                  </a:lnTo>
                  <a:lnTo>
                    <a:pt x="49404" y="823"/>
                  </a:lnTo>
                  <a:close/>
                  <a:moveTo>
                    <a:pt x="59696" y="823"/>
                  </a:moveTo>
                  <a:lnTo>
                    <a:pt x="59696" y="15866"/>
                  </a:lnTo>
                  <a:lnTo>
                    <a:pt x="57954" y="15866"/>
                  </a:lnTo>
                  <a:lnTo>
                    <a:pt x="57954" y="9469"/>
                  </a:lnTo>
                  <a:lnTo>
                    <a:pt x="57448" y="15866"/>
                  </a:lnTo>
                  <a:lnTo>
                    <a:pt x="55516" y="15866"/>
                  </a:lnTo>
                  <a:lnTo>
                    <a:pt x="54978" y="9469"/>
                  </a:lnTo>
                  <a:lnTo>
                    <a:pt x="54978" y="15866"/>
                  </a:lnTo>
                  <a:lnTo>
                    <a:pt x="53267" y="15866"/>
                  </a:lnTo>
                  <a:lnTo>
                    <a:pt x="53267" y="823"/>
                  </a:lnTo>
                  <a:lnTo>
                    <a:pt x="56054" y="823"/>
                  </a:lnTo>
                  <a:lnTo>
                    <a:pt x="56466" y="5954"/>
                  </a:lnTo>
                  <a:lnTo>
                    <a:pt x="56878" y="823"/>
                  </a:lnTo>
                  <a:close/>
                  <a:moveTo>
                    <a:pt x="67170" y="823"/>
                  </a:moveTo>
                  <a:lnTo>
                    <a:pt x="67170" y="15866"/>
                  </a:lnTo>
                  <a:lnTo>
                    <a:pt x="65428" y="15866"/>
                  </a:lnTo>
                  <a:lnTo>
                    <a:pt x="65428" y="9469"/>
                  </a:lnTo>
                  <a:lnTo>
                    <a:pt x="64922" y="15866"/>
                  </a:lnTo>
                  <a:lnTo>
                    <a:pt x="62990" y="15866"/>
                  </a:lnTo>
                  <a:lnTo>
                    <a:pt x="62483" y="9469"/>
                  </a:lnTo>
                  <a:lnTo>
                    <a:pt x="62483" y="15866"/>
                  </a:lnTo>
                  <a:lnTo>
                    <a:pt x="60741" y="15866"/>
                  </a:lnTo>
                  <a:lnTo>
                    <a:pt x="60741" y="823"/>
                  </a:lnTo>
                  <a:lnTo>
                    <a:pt x="63528" y="823"/>
                  </a:lnTo>
                  <a:lnTo>
                    <a:pt x="63940" y="5954"/>
                  </a:lnTo>
                  <a:lnTo>
                    <a:pt x="64383" y="823"/>
                  </a:lnTo>
                  <a:close/>
                  <a:moveTo>
                    <a:pt x="74644" y="823"/>
                  </a:moveTo>
                  <a:lnTo>
                    <a:pt x="74644" y="15866"/>
                  </a:lnTo>
                  <a:lnTo>
                    <a:pt x="72902" y="15866"/>
                  </a:lnTo>
                  <a:lnTo>
                    <a:pt x="72902" y="9469"/>
                  </a:lnTo>
                  <a:lnTo>
                    <a:pt x="72395" y="15866"/>
                  </a:lnTo>
                  <a:lnTo>
                    <a:pt x="70464" y="15866"/>
                  </a:lnTo>
                  <a:lnTo>
                    <a:pt x="69957" y="9469"/>
                  </a:lnTo>
                  <a:lnTo>
                    <a:pt x="69957" y="15866"/>
                  </a:lnTo>
                  <a:lnTo>
                    <a:pt x="68215" y="15866"/>
                  </a:lnTo>
                  <a:lnTo>
                    <a:pt x="68215" y="823"/>
                  </a:lnTo>
                  <a:lnTo>
                    <a:pt x="71002" y="823"/>
                  </a:lnTo>
                  <a:lnTo>
                    <a:pt x="71445" y="5954"/>
                  </a:lnTo>
                  <a:lnTo>
                    <a:pt x="71857" y="823"/>
                  </a:lnTo>
                  <a:close/>
                  <a:moveTo>
                    <a:pt x="82118" y="823"/>
                  </a:moveTo>
                  <a:lnTo>
                    <a:pt x="82118" y="15866"/>
                  </a:lnTo>
                  <a:lnTo>
                    <a:pt x="80376" y="15866"/>
                  </a:lnTo>
                  <a:lnTo>
                    <a:pt x="80376" y="9469"/>
                  </a:lnTo>
                  <a:lnTo>
                    <a:pt x="79869" y="15866"/>
                  </a:lnTo>
                  <a:lnTo>
                    <a:pt x="77969" y="15866"/>
                  </a:lnTo>
                  <a:lnTo>
                    <a:pt x="77431" y="9469"/>
                  </a:lnTo>
                  <a:lnTo>
                    <a:pt x="77431" y="15866"/>
                  </a:lnTo>
                  <a:lnTo>
                    <a:pt x="75689" y="15866"/>
                  </a:lnTo>
                  <a:lnTo>
                    <a:pt x="75689" y="823"/>
                  </a:lnTo>
                  <a:lnTo>
                    <a:pt x="78508" y="823"/>
                  </a:lnTo>
                  <a:lnTo>
                    <a:pt x="78919" y="5954"/>
                  </a:lnTo>
                  <a:lnTo>
                    <a:pt x="79331" y="823"/>
                  </a:lnTo>
                  <a:close/>
                  <a:moveTo>
                    <a:pt x="89623" y="823"/>
                  </a:moveTo>
                  <a:lnTo>
                    <a:pt x="89623" y="15866"/>
                  </a:lnTo>
                  <a:lnTo>
                    <a:pt x="87882" y="15866"/>
                  </a:lnTo>
                  <a:lnTo>
                    <a:pt x="87882" y="9469"/>
                  </a:lnTo>
                  <a:lnTo>
                    <a:pt x="87343" y="15866"/>
                  </a:lnTo>
                  <a:lnTo>
                    <a:pt x="85443" y="15866"/>
                  </a:lnTo>
                  <a:lnTo>
                    <a:pt x="84905" y="9469"/>
                  </a:lnTo>
                  <a:lnTo>
                    <a:pt x="84905" y="15866"/>
                  </a:lnTo>
                  <a:lnTo>
                    <a:pt x="83163" y="15866"/>
                  </a:lnTo>
                  <a:lnTo>
                    <a:pt x="83163" y="823"/>
                  </a:lnTo>
                  <a:lnTo>
                    <a:pt x="85982" y="823"/>
                  </a:lnTo>
                  <a:lnTo>
                    <a:pt x="86393" y="5954"/>
                  </a:lnTo>
                  <a:lnTo>
                    <a:pt x="86805" y="823"/>
                  </a:lnTo>
                  <a:close/>
                  <a:moveTo>
                    <a:pt x="97097" y="823"/>
                  </a:moveTo>
                  <a:lnTo>
                    <a:pt x="97097" y="15866"/>
                  </a:lnTo>
                  <a:lnTo>
                    <a:pt x="95356" y="15866"/>
                  </a:lnTo>
                  <a:lnTo>
                    <a:pt x="95356" y="9469"/>
                  </a:lnTo>
                  <a:lnTo>
                    <a:pt x="94817" y="15866"/>
                  </a:lnTo>
                  <a:lnTo>
                    <a:pt x="92917" y="15866"/>
                  </a:lnTo>
                  <a:lnTo>
                    <a:pt x="92379" y="9469"/>
                  </a:lnTo>
                  <a:lnTo>
                    <a:pt x="92379" y="15866"/>
                  </a:lnTo>
                  <a:lnTo>
                    <a:pt x="90637" y="15866"/>
                  </a:lnTo>
                  <a:lnTo>
                    <a:pt x="90637" y="823"/>
                  </a:lnTo>
                  <a:lnTo>
                    <a:pt x="93455" y="823"/>
                  </a:lnTo>
                  <a:lnTo>
                    <a:pt x="93867" y="5954"/>
                  </a:lnTo>
                  <a:lnTo>
                    <a:pt x="94279" y="823"/>
                  </a:lnTo>
                  <a:close/>
                  <a:moveTo>
                    <a:pt x="104571" y="823"/>
                  </a:moveTo>
                  <a:lnTo>
                    <a:pt x="104571" y="15866"/>
                  </a:lnTo>
                  <a:lnTo>
                    <a:pt x="102829" y="15866"/>
                  </a:lnTo>
                  <a:lnTo>
                    <a:pt x="102829" y="9469"/>
                  </a:lnTo>
                  <a:lnTo>
                    <a:pt x="102323" y="15866"/>
                  </a:lnTo>
                  <a:lnTo>
                    <a:pt x="100391" y="15866"/>
                  </a:lnTo>
                  <a:lnTo>
                    <a:pt x="99853" y="9469"/>
                  </a:lnTo>
                  <a:lnTo>
                    <a:pt x="99853" y="15866"/>
                  </a:lnTo>
                  <a:lnTo>
                    <a:pt x="98142" y="15866"/>
                  </a:lnTo>
                  <a:lnTo>
                    <a:pt x="98142" y="823"/>
                  </a:lnTo>
                  <a:lnTo>
                    <a:pt x="100929" y="823"/>
                  </a:lnTo>
                  <a:lnTo>
                    <a:pt x="101341" y="5954"/>
                  </a:lnTo>
                  <a:lnTo>
                    <a:pt x="101753" y="823"/>
                  </a:lnTo>
                  <a:close/>
                  <a:moveTo>
                    <a:pt x="112045" y="823"/>
                  </a:moveTo>
                  <a:lnTo>
                    <a:pt x="112045" y="15866"/>
                  </a:lnTo>
                  <a:lnTo>
                    <a:pt x="110303" y="15866"/>
                  </a:lnTo>
                  <a:lnTo>
                    <a:pt x="110303" y="9469"/>
                  </a:lnTo>
                  <a:lnTo>
                    <a:pt x="109797" y="15866"/>
                  </a:lnTo>
                  <a:lnTo>
                    <a:pt x="107865" y="15866"/>
                  </a:lnTo>
                  <a:lnTo>
                    <a:pt x="107358" y="9469"/>
                  </a:lnTo>
                  <a:lnTo>
                    <a:pt x="107358" y="15866"/>
                  </a:lnTo>
                  <a:lnTo>
                    <a:pt x="105616" y="15866"/>
                  </a:lnTo>
                  <a:lnTo>
                    <a:pt x="105616" y="823"/>
                  </a:lnTo>
                  <a:lnTo>
                    <a:pt x="108403" y="823"/>
                  </a:lnTo>
                  <a:lnTo>
                    <a:pt x="108815" y="5954"/>
                  </a:lnTo>
                  <a:lnTo>
                    <a:pt x="109258" y="823"/>
                  </a:lnTo>
                  <a:close/>
                  <a:moveTo>
                    <a:pt x="119519" y="823"/>
                  </a:moveTo>
                  <a:lnTo>
                    <a:pt x="119519" y="15866"/>
                  </a:lnTo>
                  <a:lnTo>
                    <a:pt x="117777" y="15866"/>
                  </a:lnTo>
                  <a:lnTo>
                    <a:pt x="117777" y="9469"/>
                  </a:lnTo>
                  <a:lnTo>
                    <a:pt x="117271" y="15866"/>
                  </a:lnTo>
                  <a:lnTo>
                    <a:pt x="115339" y="15866"/>
                  </a:lnTo>
                  <a:lnTo>
                    <a:pt x="114832" y="9469"/>
                  </a:lnTo>
                  <a:lnTo>
                    <a:pt x="114832" y="15866"/>
                  </a:lnTo>
                  <a:lnTo>
                    <a:pt x="113090" y="15866"/>
                  </a:lnTo>
                  <a:lnTo>
                    <a:pt x="113090" y="823"/>
                  </a:lnTo>
                  <a:lnTo>
                    <a:pt x="115877" y="823"/>
                  </a:lnTo>
                  <a:lnTo>
                    <a:pt x="116320" y="5954"/>
                  </a:lnTo>
                  <a:lnTo>
                    <a:pt x="116732" y="823"/>
                  </a:lnTo>
                  <a:close/>
                  <a:moveTo>
                    <a:pt x="126993" y="823"/>
                  </a:moveTo>
                  <a:lnTo>
                    <a:pt x="126993" y="15866"/>
                  </a:lnTo>
                  <a:lnTo>
                    <a:pt x="125283" y="15866"/>
                  </a:lnTo>
                  <a:lnTo>
                    <a:pt x="125283" y="9469"/>
                  </a:lnTo>
                  <a:lnTo>
                    <a:pt x="124744" y="15866"/>
                  </a:lnTo>
                  <a:lnTo>
                    <a:pt x="122813" y="15866"/>
                  </a:lnTo>
                  <a:lnTo>
                    <a:pt x="122306" y="9469"/>
                  </a:lnTo>
                  <a:lnTo>
                    <a:pt x="122306" y="15866"/>
                  </a:lnTo>
                  <a:lnTo>
                    <a:pt x="120564" y="15866"/>
                  </a:lnTo>
                  <a:lnTo>
                    <a:pt x="120564" y="823"/>
                  </a:lnTo>
                  <a:lnTo>
                    <a:pt x="123351" y="823"/>
                  </a:lnTo>
                  <a:lnTo>
                    <a:pt x="123794" y="5954"/>
                  </a:lnTo>
                  <a:lnTo>
                    <a:pt x="124206" y="823"/>
                  </a:lnTo>
                  <a:close/>
                  <a:moveTo>
                    <a:pt x="134467" y="823"/>
                  </a:moveTo>
                  <a:lnTo>
                    <a:pt x="134467" y="15866"/>
                  </a:lnTo>
                  <a:lnTo>
                    <a:pt x="132757" y="15866"/>
                  </a:lnTo>
                  <a:lnTo>
                    <a:pt x="132757" y="9469"/>
                  </a:lnTo>
                  <a:lnTo>
                    <a:pt x="132218" y="15866"/>
                  </a:lnTo>
                  <a:lnTo>
                    <a:pt x="130318" y="15866"/>
                  </a:lnTo>
                  <a:lnTo>
                    <a:pt x="129780" y="9469"/>
                  </a:lnTo>
                  <a:lnTo>
                    <a:pt x="129780" y="15866"/>
                  </a:lnTo>
                  <a:lnTo>
                    <a:pt x="128038" y="15866"/>
                  </a:lnTo>
                  <a:lnTo>
                    <a:pt x="128038" y="823"/>
                  </a:lnTo>
                  <a:lnTo>
                    <a:pt x="130857" y="823"/>
                  </a:lnTo>
                  <a:lnTo>
                    <a:pt x="131268" y="5954"/>
                  </a:lnTo>
                  <a:lnTo>
                    <a:pt x="131680" y="823"/>
                  </a:lnTo>
                  <a:close/>
                  <a:moveTo>
                    <a:pt x="141941" y="823"/>
                  </a:moveTo>
                  <a:lnTo>
                    <a:pt x="141941" y="15866"/>
                  </a:lnTo>
                  <a:lnTo>
                    <a:pt x="140231" y="15866"/>
                  </a:lnTo>
                  <a:lnTo>
                    <a:pt x="140231" y="9469"/>
                  </a:lnTo>
                  <a:lnTo>
                    <a:pt x="139692" y="15866"/>
                  </a:lnTo>
                  <a:lnTo>
                    <a:pt x="137792" y="15866"/>
                  </a:lnTo>
                  <a:lnTo>
                    <a:pt x="137254" y="9469"/>
                  </a:lnTo>
                  <a:lnTo>
                    <a:pt x="137254" y="15866"/>
                  </a:lnTo>
                  <a:lnTo>
                    <a:pt x="135512" y="15866"/>
                  </a:lnTo>
                  <a:lnTo>
                    <a:pt x="135512" y="823"/>
                  </a:lnTo>
                  <a:lnTo>
                    <a:pt x="138330" y="823"/>
                  </a:lnTo>
                  <a:lnTo>
                    <a:pt x="138742" y="5954"/>
                  </a:lnTo>
                  <a:lnTo>
                    <a:pt x="139154" y="823"/>
                  </a:lnTo>
                  <a:close/>
                  <a:moveTo>
                    <a:pt x="149446" y="823"/>
                  </a:moveTo>
                  <a:lnTo>
                    <a:pt x="149446" y="15866"/>
                  </a:lnTo>
                  <a:lnTo>
                    <a:pt x="147705" y="15866"/>
                  </a:lnTo>
                  <a:lnTo>
                    <a:pt x="147705" y="9469"/>
                  </a:lnTo>
                  <a:lnTo>
                    <a:pt x="147166" y="15866"/>
                  </a:lnTo>
                  <a:lnTo>
                    <a:pt x="145266" y="15866"/>
                  </a:lnTo>
                  <a:lnTo>
                    <a:pt x="144728" y="9469"/>
                  </a:lnTo>
                  <a:lnTo>
                    <a:pt x="144728" y="15866"/>
                  </a:lnTo>
                  <a:lnTo>
                    <a:pt x="142986" y="15866"/>
                  </a:lnTo>
                  <a:lnTo>
                    <a:pt x="142986" y="823"/>
                  </a:lnTo>
                  <a:lnTo>
                    <a:pt x="145804" y="823"/>
                  </a:lnTo>
                  <a:lnTo>
                    <a:pt x="146216" y="5954"/>
                  </a:lnTo>
                  <a:lnTo>
                    <a:pt x="146628" y="823"/>
                  </a:lnTo>
                  <a:close/>
                  <a:moveTo>
                    <a:pt x="156920" y="823"/>
                  </a:moveTo>
                  <a:lnTo>
                    <a:pt x="156920" y="15866"/>
                  </a:lnTo>
                  <a:lnTo>
                    <a:pt x="155178" y="15866"/>
                  </a:lnTo>
                  <a:lnTo>
                    <a:pt x="155178" y="9469"/>
                  </a:lnTo>
                  <a:lnTo>
                    <a:pt x="154640" y="15866"/>
                  </a:lnTo>
                  <a:lnTo>
                    <a:pt x="152740" y="15866"/>
                  </a:lnTo>
                  <a:lnTo>
                    <a:pt x="152233" y="9469"/>
                  </a:lnTo>
                  <a:lnTo>
                    <a:pt x="152233" y="15866"/>
                  </a:lnTo>
                  <a:lnTo>
                    <a:pt x="150491" y="15866"/>
                  </a:lnTo>
                  <a:lnTo>
                    <a:pt x="150491" y="823"/>
                  </a:lnTo>
                  <a:lnTo>
                    <a:pt x="153278" y="823"/>
                  </a:lnTo>
                  <a:lnTo>
                    <a:pt x="153690" y="5954"/>
                  </a:lnTo>
                  <a:lnTo>
                    <a:pt x="154133" y="823"/>
                  </a:lnTo>
                  <a:close/>
                  <a:moveTo>
                    <a:pt x="164394" y="823"/>
                  </a:moveTo>
                  <a:lnTo>
                    <a:pt x="164394" y="15866"/>
                  </a:lnTo>
                  <a:lnTo>
                    <a:pt x="162652" y="15866"/>
                  </a:lnTo>
                  <a:lnTo>
                    <a:pt x="162652" y="9469"/>
                  </a:lnTo>
                  <a:lnTo>
                    <a:pt x="162146" y="15866"/>
                  </a:lnTo>
                  <a:lnTo>
                    <a:pt x="160214" y="15866"/>
                  </a:lnTo>
                  <a:lnTo>
                    <a:pt x="159707" y="9469"/>
                  </a:lnTo>
                  <a:lnTo>
                    <a:pt x="159707" y="15866"/>
                  </a:lnTo>
                  <a:lnTo>
                    <a:pt x="157965" y="15866"/>
                  </a:lnTo>
                  <a:lnTo>
                    <a:pt x="157965" y="823"/>
                  </a:lnTo>
                  <a:lnTo>
                    <a:pt x="160752" y="823"/>
                  </a:lnTo>
                  <a:lnTo>
                    <a:pt x="161164" y="5954"/>
                  </a:lnTo>
                  <a:lnTo>
                    <a:pt x="161607" y="823"/>
                  </a:lnTo>
                  <a:close/>
                  <a:moveTo>
                    <a:pt x="171868" y="823"/>
                  </a:moveTo>
                  <a:lnTo>
                    <a:pt x="171868" y="15866"/>
                  </a:lnTo>
                  <a:lnTo>
                    <a:pt x="170126" y="15866"/>
                  </a:lnTo>
                  <a:lnTo>
                    <a:pt x="170126" y="9469"/>
                  </a:lnTo>
                  <a:lnTo>
                    <a:pt x="169620" y="15866"/>
                  </a:lnTo>
                  <a:lnTo>
                    <a:pt x="167688" y="15866"/>
                  </a:lnTo>
                  <a:lnTo>
                    <a:pt x="167181" y="9469"/>
                  </a:lnTo>
                  <a:lnTo>
                    <a:pt x="167181" y="15866"/>
                  </a:lnTo>
                  <a:lnTo>
                    <a:pt x="165439" y="15866"/>
                  </a:lnTo>
                  <a:lnTo>
                    <a:pt x="165439" y="823"/>
                  </a:lnTo>
                  <a:lnTo>
                    <a:pt x="168226" y="823"/>
                  </a:lnTo>
                  <a:lnTo>
                    <a:pt x="168638" y="5954"/>
                  </a:lnTo>
                  <a:lnTo>
                    <a:pt x="169081" y="823"/>
                  </a:lnTo>
                  <a:close/>
                  <a:moveTo>
                    <a:pt x="179342" y="823"/>
                  </a:moveTo>
                  <a:lnTo>
                    <a:pt x="179342" y="15866"/>
                  </a:lnTo>
                  <a:lnTo>
                    <a:pt x="177600" y="15866"/>
                  </a:lnTo>
                  <a:lnTo>
                    <a:pt x="177600" y="9469"/>
                  </a:lnTo>
                  <a:lnTo>
                    <a:pt x="177093" y="15866"/>
                  </a:lnTo>
                  <a:lnTo>
                    <a:pt x="175193" y="15866"/>
                  </a:lnTo>
                  <a:lnTo>
                    <a:pt x="174655" y="9469"/>
                  </a:lnTo>
                  <a:lnTo>
                    <a:pt x="174655" y="15866"/>
                  </a:lnTo>
                  <a:lnTo>
                    <a:pt x="172913" y="15866"/>
                  </a:lnTo>
                  <a:lnTo>
                    <a:pt x="172913" y="823"/>
                  </a:lnTo>
                  <a:lnTo>
                    <a:pt x="175732" y="823"/>
                  </a:lnTo>
                  <a:lnTo>
                    <a:pt x="176143" y="5954"/>
                  </a:lnTo>
                  <a:lnTo>
                    <a:pt x="176555" y="823"/>
                  </a:lnTo>
                  <a:close/>
                  <a:moveTo>
                    <a:pt x="186816" y="823"/>
                  </a:moveTo>
                  <a:lnTo>
                    <a:pt x="186816" y="15866"/>
                  </a:lnTo>
                  <a:lnTo>
                    <a:pt x="185106" y="15866"/>
                  </a:lnTo>
                  <a:lnTo>
                    <a:pt x="185106" y="9469"/>
                  </a:lnTo>
                  <a:lnTo>
                    <a:pt x="184567" y="15866"/>
                  </a:lnTo>
                  <a:lnTo>
                    <a:pt x="182667" y="15866"/>
                  </a:lnTo>
                  <a:lnTo>
                    <a:pt x="182129" y="9469"/>
                  </a:lnTo>
                  <a:lnTo>
                    <a:pt x="182129" y="15866"/>
                  </a:lnTo>
                  <a:lnTo>
                    <a:pt x="180387" y="15866"/>
                  </a:lnTo>
                  <a:lnTo>
                    <a:pt x="180387" y="823"/>
                  </a:lnTo>
                  <a:lnTo>
                    <a:pt x="183206" y="823"/>
                  </a:lnTo>
                  <a:lnTo>
                    <a:pt x="183617" y="5954"/>
                  </a:lnTo>
                  <a:lnTo>
                    <a:pt x="184029" y="823"/>
                  </a:lnTo>
                  <a:close/>
                  <a:moveTo>
                    <a:pt x="194321" y="823"/>
                  </a:moveTo>
                  <a:lnTo>
                    <a:pt x="194321" y="15866"/>
                  </a:lnTo>
                  <a:lnTo>
                    <a:pt x="192580" y="15866"/>
                  </a:lnTo>
                  <a:lnTo>
                    <a:pt x="192580" y="9469"/>
                  </a:lnTo>
                  <a:lnTo>
                    <a:pt x="192041" y="15866"/>
                  </a:lnTo>
                  <a:lnTo>
                    <a:pt x="190141" y="15866"/>
                  </a:lnTo>
                  <a:lnTo>
                    <a:pt x="189603" y="9469"/>
                  </a:lnTo>
                  <a:lnTo>
                    <a:pt x="189603" y="15866"/>
                  </a:lnTo>
                  <a:lnTo>
                    <a:pt x="187861" y="15866"/>
                  </a:lnTo>
                  <a:lnTo>
                    <a:pt x="187861" y="823"/>
                  </a:lnTo>
                  <a:lnTo>
                    <a:pt x="190679" y="823"/>
                  </a:lnTo>
                  <a:lnTo>
                    <a:pt x="191091" y="5954"/>
                  </a:lnTo>
                  <a:lnTo>
                    <a:pt x="191503" y="823"/>
                  </a:lnTo>
                  <a:close/>
                  <a:moveTo>
                    <a:pt x="201795" y="823"/>
                  </a:moveTo>
                  <a:lnTo>
                    <a:pt x="201795" y="15866"/>
                  </a:lnTo>
                  <a:lnTo>
                    <a:pt x="200054" y="15866"/>
                  </a:lnTo>
                  <a:lnTo>
                    <a:pt x="200054" y="9469"/>
                  </a:lnTo>
                  <a:lnTo>
                    <a:pt x="199515" y="15866"/>
                  </a:lnTo>
                  <a:lnTo>
                    <a:pt x="197615" y="15866"/>
                  </a:lnTo>
                  <a:lnTo>
                    <a:pt x="197077" y="9469"/>
                  </a:lnTo>
                  <a:lnTo>
                    <a:pt x="197077" y="15866"/>
                  </a:lnTo>
                  <a:lnTo>
                    <a:pt x="195366" y="15866"/>
                  </a:lnTo>
                  <a:lnTo>
                    <a:pt x="195366" y="823"/>
                  </a:lnTo>
                  <a:lnTo>
                    <a:pt x="198153" y="823"/>
                  </a:lnTo>
                  <a:lnTo>
                    <a:pt x="198565" y="5954"/>
                  </a:lnTo>
                  <a:lnTo>
                    <a:pt x="198977" y="823"/>
                  </a:lnTo>
                  <a:close/>
                  <a:moveTo>
                    <a:pt x="209269" y="823"/>
                  </a:moveTo>
                  <a:lnTo>
                    <a:pt x="209269" y="15866"/>
                  </a:lnTo>
                  <a:lnTo>
                    <a:pt x="207527" y="15866"/>
                  </a:lnTo>
                  <a:lnTo>
                    <a:pt x="207527" y="9469"/>
                  </a:lnTo>
                  <a:lnTo>
                    <a:pt x="207021" y="15866"/>
                  </a:lnTo>
                  <a:lnTo>
                    <a:pt x="205089" y="15866"/>
                  </a:lnTo>
                  <a:lnTo>
                    <a:pt x="204582" y="9469"/>
                  </a:lnTo>
                  <a:lnTo>
                    <a:pt x="204582" y="15866"/>
                  </a:lnTo>
                  <a:lnTo>
                    <a:pt x="202840" y="15866"/>
                  </a:lnTo>
                  <a:lnTo>
                    <a:pt x="202840" y="823"/>
                  </a:lnTo>
                  <a:lnTo>
                    <a:pt x="205627" y="823"/>
                  </a:lnTo>
                  <a:lnTo>
                    <a:pt x="206039" y="5954"/>
                  </a:lnTo>
                  <a:lnTo>
                    <a:pt x="206451" y="823"/>
                  </a:lnTo>
                  <a:close/>
                  <a:moveTo>
                    <a:pt x="216743" y="823"/>
                  </a:moveTo>
                  <a:lnTo>
                    <a:pt x="216743" y="15866"/>
                  </a:lnTo>
                  <a:lnTo>
                    <a:pt x="215001" y="15866"/>
                  </a:lnTo>
                  <a:lnTo>
                    <a:pt x="215001" y="9469"/>
                  </a:lnTo>
                  <a:lnTo>
                    <a:pt x="214495" y="15866"/>
                  </a:lnTo>
                  <a:lnTo>
                    <a:pt x="212563" y="15866"/>
                  </a:lnTo>
                  <a:lnTo>
                    <a:pt x="212056" y="9469"/>
                  </a:lnTo>
                  <a:lnTo>
                    <a:pt x="212056" y="15866"/>
                  </a:lnTo>
                  <a:lnTo>
                    <a:pt x="210314" y="15866"/>
                  </a:lnTo>
                  <a:lnTo>
                    <a:pt x="210314" y="823"/>
                  </a:lnTo>
                  <a:lnTo>
                    <a:pt x="213101" y="823"/>
                  </a:lnTo>
                  <a:lnTo>
                    <a:pt x="213513" y="5954"/>
                  </a:lnTo>
                  <a:lnTo>
                    <a:pt x="213956" y="823"/>
                  </a:lnTo>
                  <a:close/>
                  <a:moveTo>
                    <a:pt x="224217" y="823"/>
                  </a:moveTo>
                  <a:lnTo>
                    <a:pt x="224217" y="15866"/>
                  </a:lnTo>
                  <a:lnTo>
                    <a:pt x="222475" y="15866"/>
                  </a:lnTo>
                  <a:lnTo>
                    <a:pt x="222475" y="9469"/>
                  </a:lnTo>
                  <a:lnTo>
                    <a:pt x="221969" y="15866"/>
                  </a:lnTo>
                  <a:lnTo>
                    <a:pt x="220037" y="15866"/>
                  </a:lnTo>
                  <a:lnTo>
                    <a:pt x="219530" y="9469"/>
                  </a:lnTo>
                  <a:lnTo>
                    <a:pt x="219530" y="15866"/>
                  </a:lnTo>
                  <a:lnTo>
                    <a:pt x="217788" y="15866"/>
                  </a:lnTo>
                  <a:lnTo>
                    <a:pt x="217788" y="823"/>
                  </a:lnTo>
                  <a:lnTo>
                    <a:pt x="220575" y="823"/>
                  </a:lnTo>
                  <a:lnTo>
                    <a:pt x="221018" y="5954"/>
                  </a:lnTo>
                  <a:lnTo>
                    <a:pt x="221430" y="823"/>
                  </a:lnTo>
                  <a:close/>
                  <a:moveTo>
                    <a:pt x="231691" y="823"/>
                  </a:moveTo>
                  <a:lnTo>
                    <a:pt x="231691" y="15866"/>
                  </a:lnTo>
                  <a:lnTo>
                    <a:pt x="229981" y="15866"/>
                  </a:lnTo>
                  <a:lnTo>
                    <a:pt x="229981" y="9469"/>
                  </a:lnTo>
                  <a:lnTo>
                    <a:pt x="229442" y="15866"/>
                  </a:lnTo>
                  <a:lnTo>
                    <a:pt x="227542" y="15866"/>
                  </a:lnTo>
                  <a:lnTo>
                    <a:pt x="227004" y="9469"/>
                  </a:lnTo>
                  <a:lnTo>
                    <a:pt x="227004" y="15866"/>
                  </a:lnTo>
                  <a:lnTo>
                    <a:pt x="225262" y="15866"/>
                  </a:lnTo>
                  <a:lnTo>
                    <a:pt x="225262" y="823"/>
                  </a:lnTo>
                  <a:lnTo>
                    <a:pt x="228049" y="823"/>
                  </a:lnTo>
                  <a:lnTo>
                    <a:pt x="228492" y="5954"/>
                  </a:lnTo>
                  <a:lnTo>
                    <a:pt x="228904" y="823"/>
                  </a:lnTo>
                  <a:close/>
                  <a:moveTo>
                    <a:pt x="239165" y="823"/>
                  </a:moveTo>
                  <a:lnTo>
                    <a:pt x="239165" y="15866"/>
                  </a:lnTo>
                  <a:lnTo>
                    <a:pt x="237455" y="15866"/>
                  </a:lnTo>
                  <a:lnTo>
                    <a:pt x="237455" y="9469"/>
                  </a:lnTo>
                  <a:lnTo>
                    <a:pt x="236916" y="15866"/>
                  </a:lnTo>
                  <a:lnTo>
                    <a:pt x="235016" y="15866"/>
                  </a:lnTo>
                  <a:lnTo>
                    <a:pt x="234478" y="9469"/>
                  </a:lnTo>
                  <a:lnTo>
                    <a:pt x="234478" y="15866"/>
                  </a:lnTo>
                  <a:lnTo>
                    <a:pt x="232736" y="15866"/>
                  </a:lnTo>
                  <a:lnTo>
                    <a:pt x="232736" y="823"/>
                  </a:lnTo>
                  <a:lnTo>
                    <a:pt x="235555" y="823"/>
                  </a:lnTo>
                  <a:lnTo>
                    <a:pt x="235966" y="5954"/>
                  </a:lnTo>
                  <a:lnTo>
                    <a:pt x="236378" y="823"/>
                  </a:lnTo>
                  <a:close/>
                  <a:moveTo>
                    <a:pt x="246670" y="823"/>
                  </a:moveTo>
                  <a:lnTo>
                    <a:pt x="246670" y="15866"/>
                  </a:lnTo>
                  <a:lnTo>
                    <a:pt x="244929" y="15866"/>
                  </a:lnTo>
                  <a:lnTo>
                    <a:pt x="244929" y="9469"/>
                  </a:lnTo>
                  <a:lnTo>
                    <a:pt x="244390" y="15866"/>
                  </a:lnTo>
                  <a:lnTo>
                    <a:pt x="242490" y="15866"/>
                  </a:lnTo>
                  <a:lnTo>
                    <a:pt x="241952" y="9469"/>
                  </a:lnTo>
                  <a:lnTo>
                    <a:pt x="241952" y="15866"/>
                  </a:lnTo>
                  <a:lnTo>
                    <a:pt x="240242" y="15866"/>
                  </a:lnTo>
                  <a:lnTo>
                    <a:pt x="240242" y="823"/>
                  </a:lnTo>
                  <a:lnTo>
                    <a:pt x="243028" y="823"/>
                  </a:lnTo>
                  <a:lnTo>
                    <a:pt x="243440" y="5954"/>
                  </a:lnTo>
                  <a:lnTo>
                    <a:pt x="243852" y="823"/>
                  </a:lnTo>
                  <a:close/>
                  <a:moveTo>
                    <a:pt x="254144" y="823"/>
                  </a:moveTo>
                  <a:lnTo>
                    <a:pt x="254144" y="15866"/>
                  </a:lnTo>
                  <a:lnTo>
                    <a:pt x="252402" y="15866"/>
                  </a:lnTo>
                  <a:lnTo>
                    <a:pt x="252402" y="9469"/>
                  </a:lnTo>
                  <a:lnTo>
                    <a:pt x="251864" y="15866"/>
                  </a:lnTo>
                  <a:lnTo>
                    <a:pt x="249964" y="15866"/>
                  </a:lnTo>
                  <a:lnTo>
                    <a:pt x="249426" y="9469"/>
                  </a:lnTo>
                  <a:lnTo>
                    <a:pt x="249426" y="15866"/>
                  </a:lnTo>
                  <a:lnTo>
                    <a:pt x="247715" y="15866"/>
                  </a:lnTo>
                  <a:lnTo>
                    <a:pt x="247715" y="823"/>
                  </a:lnTo>
                  <a:lnTo>
                    <a:pt x="250502" y="823"/>
                  </a:lnTo>
                  <a:lnTo>
                    <a:pt x="250914" y="5954"/>
                  </a:lnTo>
                  <a:lnTo>
                    <a:pt x="251326" y="823"/>
                  </a:lnTo>
                  <a:close/>
                  <a:moveTo>
                    <a:pt x="261618" y="823"/>
                  </a:moveTo>
                  <a:lnTo>
                    <a:pt x="261618" y="15866"/>
                  </a:lnTo>
                  <a:lnTo>
                    <a:pt x="259876" y="15866"/>
                  </a:lnTo>
                  <a:lnTo>
                    <a:pt x="259876" y="9469"/>
                  </a:lnTo>
                  <a:lnTo>
                    <a:pt x="259338" y="15866"/>
                  </a:lnTo>
                  <a:lnTo>
                    <a:pt x="257438" y="15866"/>
                  </a:lnTo>
                  <a:lnTo>
                    <a:pt x="256899" y="9469"/>
                  </a:lnTo>
                  <a:lnTo>
                    <a:pt x="256899" y="15866"/>
                  </a:lnTo>
                  <a:lnTo>
                    <a:pt x="255189" y="15866"/>
                  </a:lnTo>
                  <a:lnTo>
                    <a:pt x="255189" y="823"/>
                  </a:lnTo>
                  <a:lnTo>
                    <a:pt x="257976" y="823"/>
                  </a:lnTo>
                  <a:lnTo>
                    <a:pt x="258388" y="5954"/>
                  </a:lnTo>
                  <a:lnTo>
                    <a:pt x="258831" y="823"/>
                  </a:lnTo>
                  <a:close/>
                  <a:moveTo>
                    <a:pt x="269092" y="823"/>
                  </a:moveTo>
                  <a:lnTo>
                    <a:pt x="269092" y="15866"/>
                  </a:lnTo>
                  <a:lnTo>
                    <a:pt x="267350" y="15866"/>
                  </a:lnTo>
                  <a:lnTo>
                    <a:pt x="267350" y="9469"/>
                  </a:lnTo>
                  <a:lnTo>
                    <a:pt x="266844" y="15866"/>
                  </a:lnTo>
                  <a:lnTo>
                    <a:pt x="264912" y="15866"/>
                  </a:lnTo>
                  <a:lnTo>
                    <a:pt x="264405" y="9469"/>
                  </a:lnTo>
                  <a:lnTo>
                    <a:pt x="264405" y="15866"/>
                  </a:lnTo>
                  <a:lnTo>
                    <a:pt x="262663" y="15866"/>
                  </a:lnTo>
                  <a:lnTo>
                    <a:pt x="262663" y="823"/>
                  </a:lnTo>
                  <a:lnTo>
                    <a:pt x="265450" y="823"/>
                  </a:lnTo>
                  <a:lnTo>
                    <a:pt x="265862" y="5954"/>
                  </a:lnTo>
                  <a:lnTo>
                    <a:pt x="266305" y="823"/>
                  </a:lnTo>
                  <a:close/>
                  <a:moveTo>
                    <a:pt x="276566" y="823"/>
                  </a:moveTo>
                  <a:lnTo>
                    <a:pt x="276566" y="15866"/>
                  </a:lnTo>
                  <a:lnTo>
                    <a:pt x="274824" y="15866"/>
                  </a:lnTo>
                  <a:lnTo>
                    <a:pt x="274824" y="9469"/>
                  </a:lnTo>
                  <a:lnTo>
                    <a:pt x="274317" y="15866"/>
                  </a:lnTo>
                  <a:lnTo>
                    <a:pt x="272386" y="15866"/>
                  </a:lnTo>
                  <a:lnTo>
                    <a:pt x="271879" y="9469"/>
                  </a:lnTo>
                  <a:lnTo>
                    <a:pt x="271879" y="15866"/>
                  </a:lnTo>
                  <a:lnTo>
                    <a:pt x="270137" y="15866"/>
                  </a:lnTo>
                  <a:lnTo>
                    <a:pt x="270137" y="823"/>
                  </a:lnTo>
                  <a:lnTo>
                    <a:pt x="272924" y="823"/>
                  </a:lnTo>
                  <a:lnTo>
                    <a:pt x="273367" y="5954"/>
                  </a:lnTo>
                  <a:lnTo>
                    <a:pt x="273779" y="823"/>
                  </a:lnTo>
                  <a:close/>
                  <a:moveTo>
                    <a:pt x="284040" y="823"/>
                  </a:moveTo>
                  <a:lnTo>
                    <a:pt x="284040" y="15866"/>
                  </a:lnTo>
                  <a:lnTo>
                    <a:pt x="282298" y="15866"/>
                  </a:lnTo>
                  <a:lnTo>
                    <a:pt x="282298" y="9469"/>
                  </a:lnTo>
                  <a:lnTo>
                    <a:pt x="281791" y="15866"/>
                  </a:lnTo>
                  <a:lnTo>
                    <a:pt x="279860" y="15866"/>
                  </a:lnTo>
                  <a:lnTo>
                    <a:pt x="279353" y="9469"/>
                  </a:lnTo>
                  <a:lnTo>
                    <a:pt x="279353" y="15866"/>
                  </a:lnTo>
                  <a:lnTo>
                    <a:pt x="277611" y="15866"/>
                  </a:lnTo>
                  <a:lnTo>
                    <a:pt x="277611" y="823"/>
                  </a:lnTo>
                  <a:lnTo>
                    <a:pt x="280430" y="823"/>
                  </a:lnTo>
                  <a:lnTo>
                    <a:pt x="280841" y="5954"/>
                  </a:lnTo>
                  <a:lnTo>
                    <a:pt x="281253" y="823"/>
                  </a:lnTo>
                  <a:close/>
                  <a:moveTo>
                    <a:pt x="7347" y="16689"/>
                  </a:moveTo>
                  <a:lnTo>
                    <a:pt x="7347" y="31732"/>
                  </a:lnTo>
                  <a:lnTo>
                    <a:pt x="5605" y="31732"/>
                  </a:lnTo>
                  <a:lnTo>
                    <a:pt x="5605" y="25335"/>
                  </a:lnTo>
                  <a:lnTo>
                    <a:pt x="5099" y="31732"/>
                  </a:lnTo>
                  <a:lnTo>
                    <a:pt x="3167" y="31732"/>
                  </a:lnTo>
                  <a:lnTo>
                    <a:pt x="2629" y="25335"/>
                  </a:lnTo>
                  <a:lnTo>
                    <a:pt x="2629" y="31732"/>
                  </a:lnTo>
                  <a:lnTo>
                    <a:pt x="918" y="31732"/>
                  </a:lnTo>
                  <a:lnTo>
                    <a:pt x="918" y="16689"/>
                  </a:lnTo>
                  <a:lnTo>
                    <a:pt x="3705" y="16689"/>
                  </a:lnTo>
                  <a:lnTo>
                    <a:pt x="4117" y="21820"/>
                  </a:lnTo>
                  <a:lnTo>
                    <a:pt x="4529" y="16689"/>
                  </a:lnTo>
                  <a:close/>
                  <a:moveTo>
                    <a:pt x="14821" y="16689"/>
                  </a:moveTo>
                  <a:lnTo>
                    <a:pt x="14821" y="31732"/>
                  </a:lnTo>
                  <a:lnTo>
                    <a:pt x="13079" y="31732"/>
                  </a:lnTo>
                  <a:lnTo>
                    <a:pt x="13079" y="25335"/>
                  </a:lnTo>
                  <a:lnTo>
                    <a:pt x="12573" y="31732"/>
                  </a:lnTo>
                  <a:lnTo>
                    <a:pt x="10641" y="31732"/>
                  </a:lnTo>
                  <a:lnTo>
                    <a:pt x="10134" y="25335"/>
                  </a:lnTo>
                  <a:lnTo>
                    <a:pt x="10134" y="31732"/>
                  </a:lnTo>
                  <a:lnTo>
                    <a:pt x="8392" y="31732"/>
                  </a:lnTo>
                  <a:lnTo>
                    <a:pt x="8392" y="16689"/>
                  </a:lnTo>
                  <a:lnTo>
                    <a:pt x="11179" y="16689"/>
                  </a:lnTo>
                  <a:lnTo>
                    <a:pt x="11591" y="21820"/>
                  </a:lnTo>
                  <a:lnTo>
                    <a:pt x="12034" y="16689"/>
                  </a:lnTo>
                  <a:close/>
                  <a:moveTo>
                    <a:pt x="22295" y="16689"/>
                  </a:moveTo>
                  <a:lnTo>
                    <a:pt x="22295" y="31732"/>
                  </a:lnTo>
                  <a:lnTo>
                    <a:pt x="20553" y="31732"/>
                  </a:lnTo>
                  <a:lnTo>
                    <a:pt x="20553" y="25335"/>
                  </a:lnTo>
                  <a:lnTo>
                    <a:pt x="20047" y="31732"/>
                  </a:lnTo>
                  <a:lnTo>
                    <a:pt x="18115" y="31732"/>
                  </a:lnTo>
                  <a:lnTo>
                    <a:pt x="17608" y="25335"/>
                  </a:lnTo>
                  <a:lnTo>
                    <a:pt x="17608" y="31732"/>
                  </a:lnTo>
                  <a:lnTo>
                    <a:pt x="15866" y="31732"/>
                  </a:lnTo>
                  <a:lnTo>
                    <a:pt x="15866" y="16689"/>
                  </a:lnTo>
                  <a:lnTo>
                    <a:pt x="18653" y="16689"/>
                  </a:lnTo>
                  <a:lnTo>
                    <a:pt x="19096" y="21820"/>
                  </a:lnTo>
                  <a:lnTo>
                    <a:pt x="19508" y="16689"/>
                  </a:lnTo>
                  <a:close/>
                  <a:moveTo>
                    <a:pt x="29769" y="16689"/>
                  </a:moveTo>
                  <a:lnTo>
                    <a:pt x="29769" y="31732"/>
                  </a:lnTo>
                  <a:lnTo>
                    <a:pt x="28059" y="31732"/>
                  </a:lnTo>
                  <a:lnTo>
                    <a:pt x="28059" y="25335"/>
                  </a:lnTo>
                  <a:lnTo>
                    <a:pt x="27520" y="31732"/>
                  </a:lnTo>
                  <a:lnTo>
                    <a:pt x="25589" y="31732"/>
                  </a:lnTo>
                  <a:lnTo>
                    <a:pt x="25082" y="25335"/>
                  </a:lnTo>
                  <a:lnTo>
                    <a:pt x="25082" y="31732"/>
                  </a:lnTo>
                  <a:lnTo>
                    <a:pt x="23340" y="31732"/>
                  </a:lnTo>
                  <a:lnTo>
                    <a:pt x="23340" y="16689"/>
                  </a:lnTo>
                  <a:lnTo>
                    <a:pt x="26159" y="16689"/>
                  </a:lnTo>
                  <a:lnTo>
                    <a:pt x="26570" y="21820"/>
                  </a:lnTo>
                  <a:lnTo>
                    <a:pt x="26982" y="16689"/>
                  </a:lnTo>
                  <a:close/>
                  <a:moveTo>
                    <a:pt x="37243" y="16689"/>
                  </a:moveTo>
                  <a:lnTo>
                    <a:pt x="37243" y="31732"/>
                  </a:lnTo>
                  <a:lnTo>
                    <a:pt x="35533" y="31732"/>
                  </a:lnTo>
                  <a:lnTo>
                    <a:pt x="35533" y="25335"/>
                  </a:lnTo>
                  <a:lnTo>
                    <a:pt x="34994" y="31732"/>
                  </a:lnTo>
                  <a:lnTo>
                    <a:pt x="33094" y="31732"/>
                  </a:lnTo>
                  <a:lnTo>
                    <a:pt x="32556" y="25335"/>
                  </a:lnTo>
                  <a:lnTo>
                    <a:pt x="32556" y="31732"/>
                  </a:lnTo>
                  <a:lnTo>
                    <a:pt x="30814" y="31732"/>
                  </a:lnTo>
                  <a:lnTo>
                    <a:pt x="30814" y="16689"/>
                  </a:lnTo>
                  <a:lnTo>
                    <a:pt x="33633" y="16689"/>
                  </a:lnTo>
                  <a:lnTo>
                    <a:pt x="34044" y="21820"/>
                  </a:lnTo>
                  <a:lnTo>
                    <a:pt x="34456" y="16689"/>
                  </a:lnTo>
                  <a:close/>
                  <a:moveTo>
                    <a:pt x="44748" y="16689"/>
                  </a:moveTo>
                  <a:lnTo>
                    <a:pt x="44748" y="31732"/>
                  </a:lnTo>
                  <a:lnTo>
                    <a:pt x="43007" y="31732"/>
                  </a:lnTo>
                  <a:lnTo>
                    <a:pt x="43007" y="25335"/>
                  </a:lnTo>
                  <a:lnTo>
                    <a:pt x="42468" y="31732"/>
                  </a:lnTo>
                  <a:lnTo>
                    <a:pt x="40568" y="31732"/>
                  </a:lnTo>
                  <a:lnTo>
                    <a:pt x="40030" y="25335"/>
                  </a:lnTo>
                  <a:lnTo>
                    <a:pt x="40030" y="31732"/>
                  </a:lnTo>
                  <a:lnTo>
                    <a:pt x="38320" y="31732"/>
                  </a:lnTo>
                  <a:lnTo>
                    <a:pt x="38320" y="16689"/>
                  </a:lnTo>
                  <a:lnTo>
                    <a:pt x="41106" y="16689"/>
                  </a:lnTo>
                  <a:lnTo>
                    <a:pt x="41518" y="21820"/>
                  </a:lnTo>
                  <a:lnTo>
                    <a:pt x="41930" y="16689"/>
                  </a:lnTo>
                  <a:close/>
                  <a:moveTo>
                    <a:pt x="52222" y="16689"/>
                  </a:moveTo>
                  <a:lnTo>
                    <a:pt x="52222" y="31732"/>
                  </a:lnTo>
                  <a:lnTo>
                    <a:pt x="50480" y="31732"/>
                  </a:lnTo>
                  <a:lnTo>
                    <a:pt x="50480" y="25335"/>
                  </a:lnTo>
                  <a:lnTo>
                    <a:pt x="49942" y="31732"/>
                  </a:lnTo>
                  <a:lnTo>
                    <a:pt x="48042" y="31732"/>
                  </a:lnTo>
                  <a:lnTo>
                    <a:pt x="47504" y="25335"/>
                  </a:lnTo>
                  <a:lnTo>
                    <a:pt x="47504" y="31732"/>
                  </a:lnTo>
                  <a:lnTo>
                    <a:pt x="45793" y="31732"/>
                  </a:lnTo>
                  <a:lnTo>
                    <a:pt x="45793" y="16689"/>
                  </a:lnTo>
                  <a:lnTo>
                    <a:pt x="48580" y="16689"/>
                  </a:lnTo>
                  <a:lnTo>
                    <a:pt x="48992" y="21820"/>
                  </a:lnTo>
                  <a:lnTo>
                    <a:pt x="49404" y="16689"/>
                  </a:lnTo>
                  <a:close/>
                  <a:moveTo>
                    <a:pt x="59696" y="16689"/>
                  </a:moveTo>
                  <a:lnTo>
                    <a:pt x="59696" y="31732"/>
                  </a:lnTo>
                  <a:lnTo>
                    <a:pt x="57954" y="31732"/>
                  </a:lnTo>
                  <a:lnTo>
                    <a:pt x="57954" y="25335"/>
                  </a:lnTo>
                  <a:lnTo>
                    <a:pt x="57448" y="31732"/>
                  </a:lnTo>
                  <a:lnTo>
                    <a:pt x="55516" y="31732"/>
                  </a:lnTo>
                  <a:lnTo>
                    <a:pt x="54978" y="25335"/>
                  </a:lnTo>
                  <a:lnTo>
                    <a:pt x="54978" y="31732"/>
                  </a:lnTo>
                  <a:lnTo>
                    <a:pt x="53267" y="31732"/>
                  </a:lnTo>
                  <a:lnTo>
                    <a:pt x="53267" y="16689"/>
                  </a:lnTo>
                  <a:lnTo>
                    <a:pt x="56054" y="16689"/>
                  </a:lnTo>
                  <a:lnTo>
                    <a:pt x="56466" y="21820"/>
                  </a:lnTo>
                  <a:lnTo>
                    <a:pt x="56878" y="16689"/>
                  </a:lnTo>
                  <a:close/>
                  <a:moveTo>
                    <a:pt x="67170" y="16689"/>
                  </a:moveTo>
                  <a:lnTo>
                    <a:pt x="67170" y="31732"/>
                  </a:lnTo>
                  <a:lnTo>
                    <a:pt x="65428" y="31732"/>
                  </a:lnTo>
                  <a:lnTo>
                    <a:pt x="65428" y="25335"/>
                  </a:lnTo>
                  <a:lnTo>
                    <a:pt x="64922" y="31732"/>
                  </a:lnTo>
                  <a:lnTo>
                    <a:pt x="62990" y="31732"/>
                  </a:lnTo>
                  <a:lnTo>
                    <a:pt x="62483" y="25335"/>
                  </a:lnTo>
                  <a:lnTo>
                    <a:pt x="62483" y="31732"/>
                  </a:lnTo>
                  <a:lnTo>
                    <a:pt x="60741" y="31732"/>
                  </a:lnTo>
                  <a:lnTo>
                    <a:pt x="60741" y="16689"/>
                  </a:lnTo>
                  <a:lnTo>
                    <a:pt x="63528" y="16689"/>
                  </a:lnTo>
                  <a:lnTo>
                    <a:pt x="63940" y="21820"/>
                  </a:lnTo>
                  <a:lnTo>
                    <a:pt x="64383" y="16689"/>
                  </a:lnTo>
                  <a:close/>
                  <a:moveTo>
                    <a:pt x="74644" y="16689"/>
                  </a:moveTo>
                  <a:lnTo>
                    <a:pt x="74644" y="31732"/>
                  </a:lnTo>
                  <a:lnTo>
                    <a:pt x="72902" y="31732"/>
                  </a:lnTo>
                  <a:lnTo>
                    <a:pt x="72902" y="25335"/>
                  </a:lnTo>
                  <a:lnTo>
                    <a:pt x="72395" y="31732"/>
                  </a:lnTo>
                  <a:lnTo>
                    <a:pt x="70464" y="31732"/>
                  </a:lnTo>
                  <a:lnTo>
                    <a:pt x="69957" y="25335"/>
                  </a:lnTo>
                  <a:lnTo>
                    <a:pt x="69957" y="31732"/>
                  </a:lnTo>
                  <a:lnTo>
                    <a:pt x="68215" y="31732"/>
                  </a:lnTo>
                  <a:lnTo>
                    <a:pt x="68215" y="16689"/>
                  </a:lnTo>
                  <a:lnTo>
                    <a:pt x="71002" y="16689"/>
                  </a:lnTo>
                  <a:lnTo>
                    <a:pt x="71445" y="21820"/>
                  </a:lnTo>
                  <a:lnTo>
                    <a:pt x="71857" y="16689"/>
                  </a:lnTo>
                  <a:close/>
                  <a:moveTo>
                    <a:pt x="82118" y="16689"/>
                  </a:moveTo>
                  <a:lnTo>
                    <a:pt x="82118" y="31732"/>
                  </a:lnTo>
                  <a:lnTo>
                    <a:pt x="80376" y="31732"/>
                  </a:lnTo>
                  <a:lnTo>
                    <a:pt x="80376" y="25335"/>
                  </a:lnTo>
                  <a:lnTo>
                    <a:pt x="79869" y="31732"/>
                  </a:lnTo>
                  <a:lnTo>
                    <a:pt x="77969" y="31732"/>
                  </a:lnTo>
                  <a:lnTo>
                    <a:pt x="77431" y="25335"/>
                  </a:lnTo>
                  <a:lnTo>
                    <a:pt x="77431" y="31732"/>
                  </a:lnTo>
                  <a:lnTo>
                    <a:pt x="75689" y="31732"/>
                  </a:lnTo>
                  <a:lnTo>
                    <a:pt x="75689" y="16689"/>
                  </a:lnTo>
                  <a:lnTo>
                    <a:pt x="78508" y="16689"/>
                  </a:lnTo>
                  <a:lnTo>
                    <a:pt x="78919" y="21820"/>
                  </a:lnTo>
                  <a:lnTo>
                    <a:pt x="79331" y="16689"/>
                  </a:lnTo>
                  <a:close/>
                  <a:moveTo>
                    <a:pt x="89623" y="16689"/>
                  </a:moveTo>
                  <a:lnTo>
                    <a:pt x="89623" y="31732"/>
                  </a:lnTo>
                  <a:lnTo>
                    <a:pt x="87882" y="31732"/>
                  </a:lnTo>
                  <a:lnTo>
                    <a:pt x="87882" y="25335"/>
                  </a:lnTo>
                  <a:lnTo>
                    <a:pt x="87343" y="31732"/>
                  </a:lnTo>
                  <a:lnTo>
                    <a:pt x="85443" y="31732"/>
                  </a:lnTo>
                  <a:lnTo>
                    <a:pt x="84905" y="25335"/>
                  </a:lnTo>
                  <a:lnTo>
                    <a:pt x="84905" y="31732"/>
                  </a:lnTo>
                  <a:lnTo>
                    <a:pt x="83163" y="31732"/>
                  </a:lnTo>
                  <a:lnTo>
                    <a:pt x="83163" y="16689"/>
                  </a:lnTo>
                  <a:lnTo>
                    <a:pt x="85982" y="16689"/>
                  </a:lnTo>
                  <a:lnTo>
                    <a:pt x="86393" y="21820"/>
                  </a:lnTo>
                  <a:lnTo>
                    <a:pt x="86805" y="16689"/>
                  </a:lnTo>
                  <a:close/>
                  <a:moveTo>
                    <a:pt x="97097" y="16689"/>
                  </a:moveTo>
                  <a:lnTo>
                    <a:pt x="97097" y="31732"/>
                  </a:lnTo>
                  <a:lnTo>
                    <a:pt x="95356" y="31732"/>
                  </a:lnTo>
                  <a:lnTo>
                    <a:pt x="95356" y="25335"/>
                  </a:lnTo>
                  <a:lnTo>
                    <a:pt x="94817" y="31732"/>
                  </a:lnTo>
                  <a:lnTo>
                    <a:pt x="92917" y="31732"/>
                  </a:lnTo>
                  <a:lnTo>
                    <a:pt x="92379" y="25335"/>
                  </a:lnTo>
                  <a:lnTo>
                    <a:pt x="92379" y="31732"/>
                  </a:lnTo>
                  <a:lnTo>
                    <a:pt x="90637" y="31732"/>
                  </a:lnTo>
                  <a:lnTo>
                    <a:pt x="90637" y="16689"/>
                  </a:lnTo>
                  <a:lnTo>
                    <a:pt x="93455" y="16689"/>
                  </a:lnTo>
                  <a:lnTo>
                    <a:pt x="93867" y="21820"/>
                  </a:lnTo>
                  <a:lnTo>
                    <a:pt x="94279" y="16689"/>
                  </a:lnTo>
                  <a:close/>
                  <a:moveTo>
                    <a:pt x="104571" y="16689"/>
                  </a:moveTo>
                  <a:lnTo>
                    <a:pt x="104571" y="31732"/>
                  </a:lnTo>
                  <a:lnTo>
                    <a:pt x="102829" y="31732"/>
                  </a:lnTo>
                  <a:lnTo>
                    <a:pt x="102829" y="25335"/>
                  </a:lnTo>
                  <a:lnTo>
                    <a:pt x="102323" y="31732"/>
                  </a:lnTo>
                  <a:lnTo>
                    <a:pt x="100391" y="31732"/>
                  </a:lnTo>
                  <a:lnTo>
                    <a:pt x="99853" y="25335"/>
                  </a:lnTo>
                  <a:lnTo>
                    <a:pt x="99853" y="31732"/>
                  </a:lnTo>
                  <a:lnTo>
                    <a:pt x="98142" y="31732"/>
                  </a:lnTo>
                  <a:lnTo>
                    <a:pt x="98142" y="16689"/>
                  </a:lnTo>
                  <a:lnTo>
                    <a:pt x="100929" y="16689"/>
                  </a:lnTo>
                  <a:lnTo>
                    <a:pt x="101341" y="21820"/>
                  </a:lnTo>
                  <a:lnTo>
                    <a:pt x="101753" y="16689"/>
                  </a:lnTo>
                  <a:close/>
                  <a:moveTo>
                    <a:pt x="112045" y="16689"/>
                  </a:moveTo>
                  <a:lnTo>
                    <a:pt x="112045" y="31732"/>
                  </a:lnTo>
                  <a:lnTo>
                    <a:pt x="110303" y="31732"/>
                  </a:lnTo>
                  <a:lnTo>
                    <a:pt x="110303" y="25335"/>
                  </a:lnTo>
                  <a:lnTo>
                    <a:pt x="109797" y="31732"/>
                  </a:lnTo>
                  <a:lnTo>
                    <a:pt x="107865" y="31732"/>
                  </a:lnTo>
                  <a:lnTo>
                    <a:pt x="107358" y="25335"/>
                  </a:lnTo>
                  <a:lnTo>
                    <a:pt x="107358" y="31732"/>
                  </a:lnTo>
                  <a:lnTo>
                    <a:pt x="105616" y="31732"/>
                  </a:lnTo>
                  <a:lnTo>
                    <a:pt x="105616" y="16689"/>
                  </a:lnTo>
                  <a:lnTo>
                    <a:pt x="108403" y="16689"/>
                  </a:lnTo>
                  <a:lnTo>
                    <a:pt x="108815" y="21820"/>
                  </a:lnTo>
                  <a:lnTo>
                    <a:pt x="109258" y="16689"/>
                  </a:lnTo>
                  <a:close/>
                  <a:moveTo>
                    <a:pt x="119519" y="16689"/>
                  </a:moveTo>
                  <a:lnTo>
                    <a:pt x="119519" y="31732"/>
                  </a:lnTo>
                  <a:lnTo>
                    <a:pt x="117777" y="31732"/>
                  </a:lnTo>
                  <a:lnTo>
                    <a:pt x="117777" y="25335"/>
                  </a:lnTo>
                  <a:lnTo>
                    <a:pt x="117271" y="31732"/>
                  </a:lnTo>
                  <a:lnTo>
                    <a:pt x="115339" y="31732"/>
                  </a:lnTo>
                  <a:lnTo>
                    <a:pt x="114832" y="25335"/>
                  </a:lnTo>
                  <a:lnTo>
                    <a:pt x="114832" y="31732"/>
                  </a:lnTo>
                  <a:lnTo>
                    <a:pt x="113090" y="31732"/>
                  </a:lnTo>
                  <a:lnTo>
                    <a:pt x="113090" y="16689"/>
                  </a:lnTo>
                  <a:lnTo>
                    <a:pt x="115877" y="16689"/>
                  </a:lnTo>
                  <a:lnTo>
                    <a:pt x="116320" y="21820"/>
                  </a:lnTo>
                  <a:lnTo>
                    <a:pt x="116732" y="16689"/>
                  </a:lnTo>
                  <a:close/>
                  <a:moveTo>
                    <a:pt x="126993" y="16689"/>
                  </a:moveTo>
                  <a:lnTo>
                    <a:pt x="126993" y="31732"/>
                  </a:lnTo>
                  <a:lnTo>
                    <a:pt x="125283" y="31732"/>
                  </a:lnTo>
                  <a:lnTo>
                    <a:pt x="125283" y="25335"/>
                  </a:lnTo>
                  <a:lnTo>
                    <a:pt x="124744" y="31732"/>
                  </a:lnTo>
                  <a:lnTo>
                    <a:pt x="122813" y="31732"/>
                  </a:lnTo>
                  <a:lnTo>
                    <a:pt x="122306" y="25335"/>
                  </a:lnTo>
                  <a:lnTo>
                    <a:pt x="122306" y="31732"/>
                  </a:lnTo>
                  <a:lnTo>
                    <a:pt x="120564" y="31732"/>
                  </a:lnTo>
                  <a:lnTo>
                    <a:pt x="120564" y="16689"/>
                  </a:lnTo>
                  <a:lnTo>
                    <a:pt x="123351" y="16689"/>
                  </a:lnTo>
                  <a:lnTo>
                    <a:pt x="123794" y="21820"/>
                  </a:lnTo>
                  <a:lnTo>
                    <a:pt x="124206" y="16689"/>
                  </a:lnTo>
                  <a:close/>
                  <a:moveTo>
                    <a:pt x="134467" y="16689"/>
                  </a:moveTo>
                  <a:lnTo>
                    <a:pt x="134467" y="31732"/>
                  </a:lnTo>
                  <a:lnTo>
                    <a:pt x="132757" y="31732"/>
                  </a:lnTo>
                  <a:lnTo>
                    <a:pt x="132757" y="25335"/>
                  </a:lnTo>
                  <a:lnTo>
                    <a:pt x="132218" y="31732"/>
                  </a:lnTo>
                  <a:lnTo>
                    <a:pt x="130318" y="31732"/>
                  </a:lnTo>
                  <a:lnTo>
                    <a:pt x="129780" y="25335"/>
                  </a:lnTo>
                  <a:lnTo>
                    <a:pt x="129780" y="31732"/>
                  </a:lnTo>
                  <a:lnTo>
                    <a:pt x="128038" y="31732"/>
                  </a:lnTo>
                  <a:lnTo>
                    <a:pt x="128038" y="16689"/>
                  </a:lnTo>
                  <a:lnTo>
                    <a:pt x="130857" y="16689"/>
                  </a:lnTo>
                  <a:lnTo>
                    <a:pt x="131268" y="21820"/>
                  </a:lnTo>
                  <a:lnTo>
                    <a:pt x="131680" y="16689"/>
                  </a:lnTo>
                  <a:close/>
                  <a:moveTo>
                    <a:pt x="141941" y="16689"/>
                  </a:moveTo>
                  <a:lnTo>
                    <a:pt x="141941" y="31732"/>
                  </a:lnTo>
                  <a:lnTo>
                    <a:pt x="140231" y="31732"/>
                  </a:lnTo>
                  <a:lnTo>
                    <a:pt x="140231" y="25335"/>
                  </a:lnTo>
                  <a:lnTo>
                    <a:pt x="139692" y="31732"/>
                  </a:lnTo>
                  <a:lnTo>
                    <a:pt x="137792" y="31732"/>
                  </a:lnTo>
                  <a:lnTo>
                    <a:pt x="137254" y="25335"/>
                  </a:lnTo>
                  <a:lnTo>
                    <a:pt x="137254" y="31732"/>
                  </a:lnTo>
                  <a:lnTo>
                    <a:pt x="135512" y="31732"/>
                  </a:lnTo>
                  <a:lnTo>
                    <a:pt x="135512" y="16689"/>
                  </a:lnTo>
                  <a:lnTo>
                    <a:pt x="138330" y="16689"/>
                  </a:lnTo>
                  <a:lnTo>
                    <a:pt x="138742" y="21820"/>
                  </a:lnTo>
                  <a:lnTo>
                    <a:pt x="139154" y="16689"/>
                  </a:lnTo>
                  <a:close/>
                  <a:moveTo>
                    <a:pt x="149446" y="16689"/>
                  </a:moveTo>
                  <a:lnTo>
                    <a:pt x="149446" y="31732"/>
                  </a:lnTo>
                  <a:lnTo>
                    <a:pt x="147705" y="31732"/>
                  </a:lnTo>
                  <a:lnTo>
                    <a:pt x="147705" y="25335"/>
                  </a:lnTo>
                  <a:lnTo>
                    <a:pt x="147166" y="31732"/>
                  </a:lnTo>
                  <a:lnTo>
                    <a:pt x="145266" y="31732"/>
                  </a:lnTo>
                  <a:lnTo>
                    <a:pt x="144728" y="25335"/>
                  </a:lnTo>
                  <a:lnTo>
                    <a:pt x="144728" y="31732"/>
                  </a:lnTo>
                  <a:lnTo>
                    <a:pt x="142986" y="31732"/>
                  </a:lnTo>
                  <a:lnTo>
                    <a:pt x="142986" y="16689"/>
                  </a:lnTo>
                  <a:lnTo>
                    <a:pt x="145804" y="16689"/>
                  </a:lnTo>
                  <a:lnTo>
                    <a:pt x="146216" y="21820"/>
                  </a:lnTo>
                  <a:lnTo>
                    <a:pt x="146628" y="16689"/>
                  </a:lnTo>
                  <a:close/>
                  <a:moveTo>
                    <a:pt x="156920" y="16689"/>
                  </a:moveTo>
                  <a:lnTo>
                    <a:pt x="156920" y="31732"/>
                  </a:lnTo>
                  <a:lnTo>
                    <a:pt x="155178" y="31732"/>
                  </a:lnTo>
                  <a:lnTo>
                    <a:pt x="155178" y="25335"/>
                  </a:lnTo>
                  <a:lnTo>
                    <a:pt x="154640" y="31732"/>
                  </a:lnTo>
                  <a:lnTo>
                    <a:pt x="152740" y="31732"/>
                  </a:lnTo>
                  <a:lnTo>
                    <a:pt x="152233" y="25335"/>
                  </a:lnTo>
                  <a:lnTo>
                    <a:pt x="152233" y="31732"/>
                  </a:lnTo>
                  <a:lnTo>
                    <a:pt x="150491" y="31732"/>
                  </a:lnTo>
                  <a:lnTo>
                    <a:pt x="150491" y="16689"/>
                  </a:lnTo>
                  <a:lnTo>
                    <a:pt x="153278" y="16689"/>
                  </a:lnTo>
                  <a:lnTo>
                    <a:pt x="153690" y="21820"/>
                  </a:lnTo>
                  <a:lnTo>
                    <a:pt x="154133" y="16689"/>
                  </a:lnTo>
                  <a:close/>
                  <a:moveTo>
                    <a:pt x="164394" y="16689"/>
                  </a:moveTo>
                  <a:lnTo>
                    <a:pt x="164394" y="31732"/>
                  </a:lnTo>
                  <a:lnTo>
                    <a:pt x="162652" y="31732"/>
                  </a:lnTo>
                  <a:lnTo>
                    <a:pt x="162652" y="25335"/>
                  </a:lnTo>
                  <a:lnTo>
                    <a:pt x="162146" y="31732"/>
                  </a:lnTo>
                  <a:lnTo>
                    <a:pt x="160214" y="31732"/>
                  </a:lnTo>
                  <a:lnTo>
                    <a:pt x="159707" y="25335"/>
                  </a:lnTo>
                  <a:lnTo>
                    <a:pt x="159707" y="31732"/>
                  </a:lnTo>
                  <a:lnTo>
                    <a:pt x="157965" y="31732"/>
                  </a:lnTo>
                  <a:lnTo>
                    <a:pt x="157965" y="16689"/>
                  </a:lnTo>
                  <a:lnTo>
                    <a:pt x="160752" y="16689"/>
                  </a:lnTo>
                  <a:lnTo>
                    <a:pt x="161164" y="21820"/>
                  </a:lnTo>
                  <a:lnTo>
                    <a:pt x="161607" y="16689"/>
                  </a:lnTo>
                  <a:close/>
                  <a:moveTo>
                    <a:pt x="171868" y="16689"/>
                  </a:moveTo>
                  <a:lnTo>
                    <a:pt x="171868" y="31732"/>
                  </a:lnTo>
                  <a:lnTo>
                    <a:pt x="170126" y="31732"/>
                  </a:lnTo>
                  <a:lnTo>
                    <a:pt x="170126" y="25335"/>
                  </a:lnTo>
                  <a:lnTo>
                    <a:pt x="169620" y="31732"/>
                  </a:lnTo>
                  <a:lnTo>
                    <a:pt x="167688" y="31732"/>
                  </a:lnTo>
                  <a:lnTo>
                    <a:pt x="167181" y="25335"/>
                  </a:lnTo>
                  <a:lnTo>
                    <a:pt x="167181" y="31732"/>
                  </a:lnTo>
                  <a:lnTo>
                    <a:pt x="165439" y="31732"/>
                  </a:lnTo>
                  <a:lnTo>
                    <a:pt x="165439" y="16689"/>
                  </a:lnTo>
                  <a:lnTo>
                    <a:pt x="168226" y="16689"/>
                  </a:lnTo>
                  <a:lnTo>
                    <a:pt x="168638" y="21820"/>
                  </a:lnTo>
                  <a:lnTo>
                    <a:pt x="169081" y="16689"/>
                  </a:lnTo>
                  <a:close/>
                  <a:moveTo>
                    <a:pt x="179342" y="16689"/>
                  </a:moveTo>
                  <a:lnTo>
                    <a:pt x="179342" y="31732"/>
                  </a:lnTo>
                  <a:lnTo>
                    <a:pt x="177600" y="31732"/>
                  </a:lnTo>
                  <a:lnTo>
                    <a:pt x="177600" y="25335"/>
                  </a:lnTo>
                  <a:lnTo>
                    <a:pt x="177093" y="31732"/>
                  </a:lnTo>
                  <a:lnTo>
                    <a:pt x="175193" y="31732"/>
                  </a:lnTo>
                  <a:lnTo>
                    <a:pt x="174655" y="25335"/>
                  </a:lnTo>
                  <a:lnTo>
                    <a:pt x="174655" y="31732"/>
                  </a:lnTo>
                  <a:lnTo>
                    <a:pt x="172913" y="31732"/>
                  </a:lnTo>
                  <a:lnTo>
                    <a:pt x="172913" y="16689"/>
                  </a:lnTo>
                  <a:lnTo>
                    <a:pt x="175732" y="16689"/>
                  </a:lnTo>
                  <a:lnTo>
                    <a:pt x="176143" y="21820"/>
                  </a:lnTo>
                  <a:lnTo>
                    <a:pt x="176555" y="16689"/>
                  </a:lnTo>
                  <a:close/>
                  <a:moveTo>
                    <a:pt x="186816" y="16689"/>
                  </a:moveTo>
                  <a:lnTo>
                    <a:pt x="186816" y="31732"/>
                  </a:lnTo>
                  <a:lnTo>
                    <a:pt x="185106" y="31732"/>
                  </a:lnTo>
                  <a:lnTo>
                    <a:pt x="185106" y="25335"/>
                  </a:lnTo>
                  <a:lnTo>
                    <a:pt x="184567" y="31732"/>
                  </a:lnTo>
                  <a:lnTo>
                    <a:pt x="182667" y="31732"/>
                  </a:lnTo>
                  <a:lnTo>
                    <a:pt x="182129" y="25335"/>
                  </a:lnTo>
                  <a:lnTo>
                    <a:pt x="182129" y="31732"/>
                  </a:lnTo>
                  <a:lnTo>
                    <a:pt x="180387" y="31732"/>
                  </a:lnTo>
                  <a:lnTo>
                    <a:pt x="180387" y="16689"/>
                  </a:lnTo>
                  <a:lnTo>
                    <a:pt x="183206" y="16689"/>
                  </a:lnTo>
                  <a:lnTo>
                    <a:pt x="183617" y="21820"/>
                  </a:lnTo>
                  <a:lnTo>
                    <a:pt x="184029" y="16689"/>
                  </a:lnTo>
                  <a:close/>
                  <a:moveTo>
                    <a:pt x="194321" y="16689"/>
                  </a:moveTo>
                  <a:lnTo>
                    <a:pt x="194321" y="31732"/>
                  </a:lnTo>
                  <a:lnTo>
                    <a:pt x="192580" y="31732"/>
                  </a:lnTo>
                  <a:lnTo>
                    <a:pt x="192580" y="25335"/>
                  </a:lnTo>
                  <a:lnTo>
                    <a:pt x="192041" y="31732"/>
                  </a:lnTo>
                  <a:lnTo>
                    <a:pt x="190141" y="31732"/>
                  </a:lnTo>
                  <a:lnTo>
                    <a:pt x="189603" y="25335"/>
                  </a:lnTo>
                  <a:lnTo>
                    <a:pt x="189603" y="31732"/>
                  </a:lnTo>
                  <a:lnTo>
                    <a:pt x="187861" y="31732"/>
                  </a:lnTo>
                  <a:lnTo>
                    <a:pt x="187861" y="16689"/>
                  </a:lnTo>
                  <a:lnTo>
                    <a:pt x="190679" y="16689"/>
                  </a:lnTo>
                  <a:lnTo>
                    <a:pt x="191091" y="21820"/>
                  </a:lnTo>
                  <a:lnTo>
                    <a:pt x="191503" y="16689"/>
                  </a:lnTo>
                  <a:close/>
                  <a:moveTo>
                    <a:pt x="201795" y="16689"/>
                  </a:moveTo>
                  <a:lnTo>
                    <a:pt x="201795" y="31732"/>
                  </a:lnTo>
                  <a:lnTo>
                    <a:pt x="200054" y="31732"/>
                  </a:lnTo>
                  <a:lnTo>
                    <a:pt x="200054" y="25335"/>
                  </a:lnTo>
                  <a:lnTo>
                    <a:pt x="199515" y="31732"/>
                  </a:lnTo>
                  <a:lnTo>
                    <a:pt x="197615" y="31732"/>
                  </a:lnTo>
                  <a:lnTo>
                    <a:pt x="197077" y="25335"/>
                  </a:lnTo>
                  <a:lnTo>
                    <a:pt x="197077" y="31732"/>
                  </a:lnTo>
                  <a:lnTo>
                    <a:pt x="195366" y="31732"/>
                  </a:lnTo>
                  <a:lnTo>
                    <a:pt x="195366" y="16689"/>
                  </a:lnTo>
                  <a:lnTo>
                    <a:pt x="198153" y="16689"/>
                  </a:lnTo>
                  <a:lnTo>
                    <a:pt x="198565" y="21820"/>
                  </a:lnTo>
                  <a:lnTo>
                    <a:pt x="198977" y="16689"/>
                  </a:lnTo>
                  <a:close/>
                  <a:moveTo>
                    <a:pt x="209269" y="16689"/>
                  </a:moveTo>
                  <a:lnTo>
                    <a:pt x="209269" y="31732"/>
                  </a:lnTo>
                  <a:lnTo>
                    <a:pt x="207527" y="31732"/>
                  </a:lnTo>
                  <a:lnTo>
                    <a:pt x="207527" y="25335"/>
                  </a:lnTo>
                  <a:lnTo>
                    <a:pt x="207021" y="31732"/>
                  </a:lnTo>
                  <a:lnTo>
                    <a:pt x="205089" y="31732"/>
                  </a:lnTo>
                  <a:lnTo>
                    <a:pt x="204582" y="25335"/>
                  </a:lnTo>
                  <a:lnTo>
                    <a:pt x="204582" y="31732"/>
                  </a:lnTo>
                  <a:lnTo>
                    <a:pt x="202840" y="31732"/>
                  </a:lnTo>
                  <a:lnTo>
                    <a:pt x="202840" y="16689"/>
                  </a:lnTo>
                  <a:lnTo>
                    <a:pt x="205627" y="16689"/>
                  </a:lnTo>
                  <a:lnTo>
                    <a:pt x="206039" y="21820"/>
                  </a:lnTo>
                  <a:lnTo>
                    <a:pt x="206451" y="16689"/>
                  </a:lnTo>
                  <a:close/>
                  <a:moveTo>
                    <a:pt x="216743" y="16689"/>
                  </a:moveTo>
                  <a:lnTo>
                    <a:pt x="216743" y="31732"/>
                  </a:lnTo>
                  <a:lnTo>
                    <a:pt x="215001" y="31732"/>
                  </a:lnTo>
                  <a:lnTo>
                    <a:pt x="215001" y="25335"/>
                  </a:lnTo>
                  <a:lnTo>
                    <a:pt x="214495" y="31732"/>
                  </a:lnTo>
                  <a:lnTo>
                    <a:pt x="212563" y="31732"/>
                  </a:lnTo>
                  <a:lnTo>
                    <a:pt x="212056" y="25335"/>
                  </a:lnTo>
                  <a:lnTo>
                    <a:pt x="212056" y="31732"/>
                  </a:lnTo>
                  <a:lnTo>
                    <a:pt x="210314" y="31732"/>
                  </a:lnTo>
                  <a:lnTo>
                    <a:pt x="210314" y="16689"/>
                  </a:lnTo>
                  <a:lnTo>
                    <a:pt x="213101" y="16689"/>
                  </a:lnTo>
                  <a:lnTo>
                    <a:pt x="213513" y="21820"/>
                  </a:lnTo>
                  <a:lnTo>
                    <a:pt x="213956" y="16689"/>
                  </a:lnTo>
                  <a:close/>
                  <a:moveTo>
                    <a:pt x="224217" y="16689"/>
                  </a:moveTo>
                  <a:lnTo>
                    <a:pt x="224217" y="31732"/>
                  </a:lnTo>
                  <a:lnTo>
                    <a:pt x="222475" y="31732"/>
                  </a:lnTo>
                  <a:lnTo>
                    <a:pt x="222475" y="25335"/>
                  </a:lnTo>
                  <a:lnTo>
                    <a:pt x="221969" y="31732"/>
                  </a:lnTo>
                  <a:lnTo>
                    <a:pt x="220037" y="31732"/>
                  </a:lnTo>
                  <a:lnTo>
                    <a:pt x="219530" y="25335"/>
                  </a:lnTo>
                  <a:lnTo>
                    <a:pt x="219530" y="31732"/>
                  </a:lnTo>
                  <a:lnTo>
                    <a:pt x="217788" y="31732"/>
                  </a:lnTo>
                  <a:lnTo>
                    <a:pt x="217788" y="16689"/>
                  </a:lnTo>
                  <a:lnTo>
                    <a:pt x="220575" y="16689"/>
                  </a:lnTo>
                  <a:lnTo>
                    <a:pt x="221018" y="21820"/>
                  </a:lnTo>
                  <a:lnTo>
                    <a:pt x="221430" y="16689"/>
                  </a:lnTo>
                  <a:close/>
                  <a:moveTo>
                    <a:pt x="231691" y="16689"/>
                  </a:moveTo>
                  <a:lnTo>
                    <a:pt x="231691" y="31732"/>
                  </a:lnTo>
                  <a:lnTo>
                    <a:pt x="229981" y="31732"/>
                  </a:lnTo>
                  <a:lnTo>
                    <a:pt x="229981" y="25335"/>
                  </a:lnTo>
                  <a:lnTo>
                    <a:pt x="229442" y="31732"/>
                  </a:lnTo>
                  <a:lnTo>
                    <a:pt x="227542" y="31732"/>
                  </a:lnTo>
                  <a:lnTo>
                    <a:pt x="227004" y="25335"/>
                  </a:lnTo>
                  <a:lnTo>
                    <a:pt x="227004" y="31732"/>
                  </a:lnTo>
                  <a:lnTo>
                    <a:pt x="225262" y="31732"/>
                  </a:lnTo>
                  <a:lnTo>
                    <a:pt x="225262" y="16689"/>
                  </a:lnTo>
                  <a:lnTo>
                    <a:pt x="228049" y="16689"/>
                  </a:lnTo>
                  <a:lnTo>
                    <a:pt x="228492" y="21820"/>
                  </a:lnTo>
                  <a:lnTo>
                    <a:pt x="228904" y="16689"/>
                  </a:lnTo>
                  <a:close/>
                  <a:moveTo>
                    <a:pt x="239165" y="16689"/>
                  </a:moveTo>
                  <a:lnTo>
                    <a:pt x="239165" y="31732"/>
                  </a:lnTo>
                  <a:lnTo>
                    <a:pt x="237455" y="31732"/>
                  </a:lnTo>
                  <a:lnTo>
                    <a:pt x="237455" y="25335"/>
                  </a:lnTo>
                  <a:lnTo>
                    <a:pt x="236916" y="31732"/>
                  </a:lnTo>
                  <a:lnTo>
                    <a:pt x="235016" y="31732"/>
                  </a:lnTo>
                  <a:lnTo>
                    <a:pt x="234478" y="25335"/>
                  </a:lnTo>
                  <a:lnTo>
                    <a:pt x="234478" y="31732"/>
                  </a:lnTo>
                  <a:lnTo>
                    <a:pt x="232736" y="31732"/>
                  </a:lnTo>
                  <a:lnTo>
                    <a:pt x="232736" y="16689"/>
                  </a:lnTo>
                  <a:lnTo>
                    <a:pt x="235555" y="16689"/>
                  </a:lnTo>
                  <a:lnTo>
                    <a:pt x="235966" y="21820"/>
                  </a:lnTo>
                  <a:lnTo>
                    <a:pt x="236378" y="16689"/>
                  </a:lnTo>
                  <a:close/>
                  <a:moveTo>
                    <a:pt x="246670" y="16689"/>
                  </a:moveTo>
                  <a:lnTo>
                    <a:pt x="246670" y="31732"/>
                  </a:lnTo>
                  <a:lnTo>
                    <a:pt x="244929" y="31732"/>
                  </a:lnTo>
                  <a:lnTo>
                    <a:pt x="244929" y="25335"/>
                  </a:lnTo>
                  <a:lnTo>
                    <a:pt x="244390" y="31732"/>
                  </a:lnTo>
                  <a:lnTo>
                    <a:pt x="242490" y="31732"/>
                  </a:lnTo>
                  <a:lnTo>
                    <a:pt x="241952" y="25335"/>
                  </a:lnTo>
                  <a:lnTo>
                    <a:pt x="241952" y="31732"/>
                  </a:lnTo>
                  <a:lnTo>
                    <a:pt x="240242" y="31732"/>
                  </a:lnTo>
                  <a:lnTo>
                    <a:pt x="240242" y="16689"/>
                  </a:lnTo>
                  <a:lnTo>
                    <a:pt x="243028" y="16689"/>
                  </a:lnTo>
                  <a:lnTo>
                    <a:pt x="243440" y="21820"/>
                  </a:lnTo>
                  <a:lnTo>
                    <a:pt x="243852" y="16689"/>
                  </a:lnTo>
                  <a:close/>
                  <a:moveTo>
                    <a:pt x="254144" y="16689"/>
                  </a:moveTo>
                  <a:lnTo>
                    <a:pt x="254144" y="31732"/>
                  </a:lnTo>
                  <a:lnTo>
                    <a:pt x="252402" y="31732"/>
                  </a:lnTo>
                  <a:lnTo>
                    <a:pt x="252402" y="25335"/>
                  </a:lnTo>
                  <a:lnTo>
                    <a:pt x="251864" y="31732"/>
                  </a:lnTo>
                  <a:lnTo>
                    <a:pt x="249964" y="31732"/>
                  </a:lnTo>
                  <a:lnTo>
                    <a:pt x="249426" y="25335"/>
                  </a:lnTo>
                  <a:lnTo>
                    <a:pt x="249426" y="31732"/>
                  </a:lnTo>
                  <a:lnTo>
                    <a:pt x="247715" y="31732"/>
                  </a:lnTo>
                  <a:lnTo>
                    <a:pt x="247715" y="16689"/>
                  </a:lnTo>
                  <a:lnTo>
                    <a:pt x="250502" y="16689"/>
                  </a:lnTo>
                  <a:lnTo>
                    <a:pt x="250914" y="21820"/>
                  </a:lnTo>
                  <a:lnTo>
                    <a:pt x="251326" y="16689"/>
                  </a:lnTo>
                  <a:close/>
                  <a:moveTo>
                    <a:pt x="261618" y="16689"/>
                  </a:moveTo>
                  <a:lnTo>
                    <a:pt x="261618" y="31732"/>
                  </a:lnTo>
                  <a:lnTo>
                    <a:pt x="259876" y="31732"/>
                  </a:lnTo>
                  <a:lnTo>
                    <a:pt x="259876" y="25335"/>
                  </a:lnTo>
                  <a:lnTo>
                    <a:pt x="259338" y="31732"/>
                  </a:lnTo>
                  <a:lnTo>
                    <a:pt x="257438" y="31732"/>
                  </a:lnTo>
                  <a:lnTo>
                    <a:pt x="256899" y="25335"/>
                  </a:lnTo>
                  <a:lnTo>
                    <a:pt x="256899" y="31732"/>
                  </a:lnTo>
                  <a:lnTo>
                    <a:pt x="255189" y="31732"/>
                  </a:lnTo>
                  <a:lnTo>
                    <a:pt x="255189" y="16689"/>
                  </a:lnTo>
                  <a:lnTo>
                    <a:pt x="257976" y="16689"/>
                  </a:lnTo>
                  <a:lnTo>
                    <a:pt x="258388" y="21820"/>
                  </a:lnTo>
                  <a:lnTo>
                    <a:pt x="258831" y="16689"/>
                  </a:lnTo>
                  <a:close/>
                  <a:moveTo>
                    <a:pt x="269092" y="16689"/>
                  </a:moveTo>
                  <a:lnTo>
                    <a:pt x="269092" y="31732"/>
                  </a:lnTo>
                  <a:lnTo>
                    <a:pt x="267350" y="31732"/>
                  </a:lnTo>
                  <a:lnTo>
                    <a:pt x="267350" y="25335"/>
                  </a:lnTo>
                  <a:lnTo>
                    <a:pt x="266844" y="31732"/>
                  </a:lnTo>
                  <a:lnTo>
                    <a:pt x="264912" y="31732"/>
                  </a:lnTo>
                  <a:lnTo>
                    <a:pt x="264405" y="25335"/>
                  </a:lnTo>
                  <a:lnTo>
                    <a:pt x="264405" y="31732"/>
                  </a:lnTo>
                  <a:lnTo>
                    <a:pt x="262663" y="31732"/>
                  </a:lnTo>
                  <a:lnTo>
                    <a:pt x="262663" y="16689"/>
                  </a:lnTo>
                  <a:lnTo>
                    <a:pt x="265450" y="16689"/>
                  </a:lnTo>
                  <a:lnTo>
                    <a:pt x="265862" y="21820"/>
                  </a:lnTo>
                  <a:lnTo>
                    <a:pt x="266305" y="16689"/>
                  </a:lnTo>
                  <a:close/>
                  <a:moveTo>
                    <a:pt x="276566" y="16689"/>
                  </a:moveTo>
                  <a:lnTo>
                    <a:pt x="276566" y="31732"/>
                  </a:lnTo>
                  <a:lnTo>
                    <a:pt x="274824" y="31732"/>
                  </a:lnTo>
                  <a:lnTo>
                    <a:pt x="274824" y="25335"/>
                  </a:lnTo>
                  <a:lnTo>
                    <a:pt x="274317" y="31732"/>
                  </a:lnTo>
                  <a:lnTo>
                    <a:pt x="272386" y="31732"/>
                  </a:lnTo>
                  <a:lnTo>
                    <a:pt x="271879" y="25335"/>
                  </a:lnTo>
                  <a:lnTo>
                    <a:pt x="271879" y="31732"/>
                  </a:lnTo>
                  <a:lnTo>
                    <a:pt x="270137" y="31732"/>
                  </a:lnTo>
                  <a:lnTo>
                    <a:pt x="270137" y="16689"/>
                  </a:lnTo>
                  <a:lnTo>
                    <a:pt x="272924" y="16689"/>
                  </a:lnTo>
                  <a:lnTo>
                    <a:pt x="273367" y="21820"/>
                  </a:lnTo>
                  <a:lnTo>
                    <a:pt x="273779" y="16689"/>
                  </a:lnTo>
                  <a:close/>
                  <a:moveTo>
                    <a:pt x="284040" y="16689"/>
                  </a:moveTo>
                  <a:lnTo>
                    <a:pt x="284040" y="31732"/>
                  </a:lnTo>
                  <a:lnTo>
                    <a:pt x="282298" y="31732"/>
                  </a:lnTo>
                  <a:lnTo>
                    <a:pt x="282298" y="25335"/>
                  </a:lnTo>
                  <a:lnTo>
                    <a:pt x="281791" y="31732"/>
                  </a:lnTo>
                  <a:lnTo>
                    <a:pt x="279860" y="31732"/>
                  </a:lnTo>
                  <a:lnTo>
                    <a:pt x="279353" y="25335"/>
                  </a:lnTo>
                  <a:lnTo>
                    <a:pt x="279353" y="31732"/>
                  </a:lnTo>
                  <a:lnTo>
                    <a:pt x="277611" y="31732"/>
                  </a:lnTo>
                  <a:lnTo>
                    <a:pt x="277611" y="16689"/>
                  </a:lnTo>
                  <a:lnTo>
                    <a:pt x="280430" y="16689"/>
                  </a:lnTo>
                  <a:lnTo>
                    <a:pt x="280841" y="21820"/>
                  </a:lnTo>
                  <a:lnTo>
                    <a:pt x="281253" y="16689"/>
                  </a:lnTo>
                  <a:close/>
                  <a:moveTo>
                    <a:pt x="7347" y="32587"/>
                  </a:moveTo>
                  <a:lnTo>
                    <a:pt x="7347" y="47598"/>
                  </a:lnTo>
                  <a:lnTo>
                    <a:pt x="5605" y="47598"/>
                  </a:lnTo>
                  <a:lnTo>
                    <a:pt x="5605" y="41201"/>
                  </a:lnTo>
                  <a:lnTo>
                    <a:pt x="5099" y="47598"/>
                  </a:lnTo>
                  <a:lnTo>
                    <a:pt x="3167" y="47598"/>
                  </a:lnTo>
                  <a:lnTo>
                    <a:pt x="2629" y="41201"/>
                  </a:lnTo>
                  <a:lnTo>
                    <a:pt x="2629" y="47598"/>
                  </a:lnTo>
                  <a:lnTo>
                    <a:pt x="918" y="47598"/>
                  </a:lnTo>
                  <a:lnTo>
                    <a:pt x="918" y="32587"/>
                  </a:lnTo>
                  <a:lnTo>
                    <a:pt x="3705" y="32587"/>
                  </a:lnTo>
                  <a:lnTo>
                    <a:pt x="4117" y="37686"/>
                  </a:lnTo>
                  <a:lnTo>
                    <a:pt x="4529" y="32587"/>
                  </a:lnTo>
                  <a:close/>
                  <a:moveTo>
                    <a:pt x="14821" y="32587"/>
                  </a:moveTo>
                  <a:lnTo>
                    <a:pt x="14821" y="47598"/>
                  </a:lnTo>
                  <a:lnTo>
                    <a:pt x="13079" y="47598"/>
                  </a:lnTo>
                  <a:lnTo>
                    <a:pt x="13079" y="41201"/>
                  </a:lnTo>
                  <a:lnTo>
                    <a:pt x="12573" y="47598"/>
                  </a:lnTo>
                  <a:lnTo>
                    <a:pt x="10641" y="47598"/>
                  </a:lnTo>
                  <a:lnTo>
                    <a:pt x="10134" y="41201"/>
                  </a:lnTo>
                  <a:lnTo>
                    <a:pt x="10134" y="47598"/>
                  </a:lnTo>
                  <a:lnTo>
                    <a:pt x="8392" y="47598"/>
                  </a:lnTo>
                  <a:lnTo>
                    <a:pt x="8392" y="32587"/>
                  </a:lnTo>
                  <a:lnTo>
                    <a:pt x="11179" y="32587"/>
                  </a:lnTo>
                  <a:lnTo>
                    <a:pt x="11591" y="37686"/>
                  </a:lnTo>
                  <a:lnTo>
                    <a:pt x="12034" y="32587"/>
                  </a:lnTo>
                  <a:close/>
                  <a:moveTo>
                    <a:pt x="22295" y="32587"/>
                  </a:moveTo>
                  <a:lnTo>
                    <a:pt x="22295" y="47598"/>
                  </a:lnTo>
                  <a:lnTo>
                    <a:pt x="20553" y="47598"/>
                  </a:lnTo>
                  <a:lnTo>
                    <a:pt x="20553" y="41201"/>
                  </a:lnTo>
                  <a:lnTo>
                    <a:pt x="20047" y="47598"/>
                  </a:lnTo>
                  <a:lnTo>
                    <a:pt x="18115" y="47598"/>
                  </a:lnTo>
                  <a:lnTo>
                    <a:pt x="17608" y="41201"/>
                  </a:lnTo>
                  <a:lnTo>
                    <a:pt x="17608" y="47598"/>
                  </a:lnTo>
                  <a:lnTo>
                    <a:pt x="15866" y="47598"/>
                  </a:lnTo>
                  <a:lnTo>
                    <a:pt x="15866" y="32587"/>
                  </a:lnTo>
                  <a:lnTo>
                    <a:pt x="18653" y="32587"/>
                  </a:lnTo>
                  <a:lnTo>
                    <a:pt x="19096" y="37686"/>
                  </a:lnTo>
                  <a:lnTo>
                    <a:pt x="19508" y="32587"/>
                  </a:lnTo>
                  <a:close/>
                  <a:moveTo>
                    <a:pt x="29769" y="32587"/>
                  </a:moveTo>
                  <a:lnTo>
                    <a:pt x="29769" y="47598"/>
                  </a:lnTo>
                  <a:lnTo>
                    <a:pt x="28059" y="47598"/>
                  </a:lnTo>
                  <a:lnTo>
                    <a:pt x="28059" y="41201"/>
                  </a:lnTo>
                  <a:lnTo>
                    <a:pt x="27520" y="47598"/>
                  </a:lnTo>
                  <a:lnTo>
                    <a:pt x="25589" y="47598"/>
                  </a:lnTo>
                  <a:lnTo>
                    <a:pt x="25082" y="41201"/>
                  </a:lnTo>
                  <a:lnTo>
                    <a:pt x="25082" y="47598"/>
                  </a:lnTo>
                  <a:lnTo>
                    <a:pt x="23340" y="47598"/>
                  </a:lnTo>
                  <a:lnTo>
                    <a:pt x="23340" y="32587"/>
                  </a:lnTo>
                  <a:lnTo>
                    <a:pt x="26159" y="32587"/>
                  </a:lnTo>
                  <a:lnTo>
                    <a:pt x="26570" y="37686"/>
                  </a:lnTo>
                  <a:lnTo>
                    <a:pt x="26982" y="32587"/>
                  </a:lnTo>
                  <a:close/>
                  <a:moveTo>
                    <a:pt x="37243" y="32587"/>
                  </a:moveTo>
                  <a:lnTo>
                    <a:pt x="37243" y="47598"/>
                  </a:lnTo>
                  <a:lnTo>
                    <a:pt x="35533" y="47598"/>
                  </a:lnTo>
                  <a:lnTo>
                    <a:pt x="35533" y="41201"/>
                  </a:lnTo>
                  <a:lnTo>
                    <a:pt x="34994" y="47598"/>
                  </a:lnTo>
                  <a:lnTo>
                    <a:pt x="33094" y="47598"/>
                  </a:lnTo>
                  <a:lnTo>
                    <a:pt x="32556" y="41201"/>
                  </a:lnTo>
                  <a:lnTo>
                    <a:pt x="32556" y="47598"/>
                  </a:lnTo>
                  <a:lnTo>
                    <a:pt x="30814" y="47598"/>
                  </a:lnTo>
                  <a:lnTo>
                    <a:pt x="30814" y="32587"/>
                  </a:lnTo>
                  <a:lnTo>
                    <a:pt x="33633" y="32587"/>
                  </a:lnTo>
                  <a:lnTo>
                    <a:pt x="34044" y="37686"/>
                  </a:lnTo>
                  <a:lnTo>
                    <a:pt x="34456" y="32587"/>
                  </a:lnTo>
                  <a:close/>
                  <a:moveTo>
                    <a:pt x="44748" y="32587"/>
                  </a:moveTo>
                  <a:lnTo>
                    <a:pt x="44748" y="47598"/>
                  </a:lnTo>
                  <a:lnTo>
                    <a:pt x="43007" y="47598"/>
                  </a:lnTo>
                  <a:lnTo>
                    <a:pt x="43007" y="41201"/>
                  </a:lnTo>
                  <a:lnTo>
                    <a:pt x="42468" y="47598"/>
                  </a:lnTo>
                  <a:lnTo>
                    <a:pt x="40568" y="47598"/>
                  </a:lnTo>
                  <a:lnTo>
                    <a:pt x="40030" y="41201"/>
                  </a:lnTo>
                  <a:lnTo>
                    <a:pt x="40030" y="47598"/>
                  </a:lnTo>
                  <a:lnTo>
                    <a:pt x="38320" y="47598"/>
                  </a:lnTo>
                  <a:lnTo>
                    <a:pt x="38320" y="32587"/>
                  </a:lnTo>
                  <a:lnTo>
                    <a:pt x="41106" y="32587"/>
                  </a:lnTo>
                  <a:lnTo>
                    <a:pt x="41518" y="37686"/>
                  </a:lnTo>
                  <a:lnTo>
                    <a:pt x="41930" y="32587"/>
                  </a:lnTo>
                  <a:close/>
                  <a:moveTo>
                    <a:pt x="52222" y="32587"/>
                  </a:moveTo>
                  <a:lnTo>
                    <a:pt x="52222" y="47598"/>
                  </a:lnTo>
                  <a:lnTo>
                    <a:pt x="50480" y="47598"/>
                  </a:lnTo>
                  <a:lnTo>
                    <a:pt x="50480" y="41201"/>
                  </a:lnTo>
                  <a:lnTo>
                    <a:pt x="49942" y="47598"/>
                  </a:lnTo>
                  <a:lnTo>
                    <a:pt x="48042" y="47598"/>
                  </a:lnTo>
                  <a:lnTo>
                    <a:pt x="47504" y="41201"/>
                  </a:lnTo>
                  <a:lnTo>
                    <a:pt x="47504" y="47598"/>
                  </a:lnTo>
                  <a:lnTo>
                    <a:pt x="45793" y="47598"/>
                  </a:lnTo>
                  <a:lnTo>
                    <a:pt x="45793" y="32587"/>
                  </a:lnTo>
                  <a:lnTo>
                    <a:pt x="48580" y="32587"/>
                  </a:lnTo>
                  <a:lnTo>
                    <a:pt x="48992" y="37686"/>
                  </a:lnTo>
                  <a:lnTo>
                    <a:pt x="49404" y="32587"/>
                  </a:lnTo>
                  <a:close/>
                  <a:moveTo>
                    <a:pt x="59696" y="32587"/>
                  </a:moveTo>
                  <a:lnTo>
                    <a:pt x="59696" y="47598"/>
                  </a:lnTo>
                  <a:lnTo>
                    <a:pt x="57954" y="47598"/>
                  </a:lnTo>
                  <a:lnTo>
                    <a:pt x="57954" y="41201"/>
                  </a:lnTo>
                  <a:lnTo>
                    <a:pt x="57448" y="47598"/>
                  </a:lnTo>
                  <a:lnTo>
                    <a:pt x="55516" y="47598"/>
                  </a:lnTo>
                  <a:lnTo>
                    <a:pt x="54978" y="41201"/>
                  </a:lnTo>
                  <a:lnTo>
                    <a:pt x="54978" y="47598"/>
                  </a:lnTo>
                  <a:lnTo>
                    <a:pt x="53267" y="47598"/>
                  </a:lnTo>
                  <a:lnTo>
                    <a:pt x="53267" y="32587"/>
                  </a:lnTo>
                  <a:lnTo>
                    <a:pt x="56054" y="32587"/>
                  </a:lnTo>
                  <a:lnTo>
                    <a:pt x="56466" y="37686"/>
                  </a:lnTo>
                  <a:lnTo>
                    <a:pt x="56878" y="32587"/>
                  </a:lnTo>
                  <a:close/>
                  <a:moveTo>
                    <a:pt x="67170" y="32587"/>
                  </a:moveTo>
                  <a:lnTo>
                    <a:pt x="67170" y="47598"/>
                  </a:lnTo>
                  <a:lnTo>
                    <a:pt x="65428" y="47598"/>
                  </a:lnTo>
                  <a:lnTo>
                    <a:pt x="65428" y="41201"/>
                  </a:lnTo>
                  <a:lnTo>
                    <a:pt x="64922" y="47598"/>
                  </a:lnTo>
                  <a:lnTo>
                    <a:pt x="62990" y="47598"/>
                  </a:lnTo>
                  <a:lnTo>
                    <a:pt x="62483" y="41201"/>
                  </a:lnTo>
                  <a:lnTo>
                    <a:pt x="62483" y="47598"/>
                  </a:lnTo>
                  <a:lnTo>
                    <a:pt x="60741" y="47598"/>
                  </a:lnTo>
                  <a:lnTo>
                    <a:pt x="60741" y="32587"/>
                  </a:lnTo>
                  <a:lnTo>
                    <a:pt x="63528" y="32587"/>
                  </a:lnTo>
                  <a:lnTo>
                    <a:pt x="63940" y="37686"/>
                  </a:lnTo>
                  <a:lnTo>
                    <a:pt x="64383" y="32587"/>
                  </a:lnTo>
                  <a:close/>
                  <a:moveTo>
                    <a:pt x="74644" y="32587"/>
                  </a:moveTo>
                  <a:lnTo>
                    <a:pt x="74644" y="47598"/>
                  </a:lnTo>
                  <a:lnTo>
                    <a:pt x="72902" y="47598"/>
                  </a:lnTo>
                  <a:lnTo>
                    <a:pt x="72902" y="41201"/>
                  </a:lnTo>
                  <a:lnTo>
                    <a:pt x="72395" y="47598"/>
                  </a:lnTo>
                  <a:lnTo>
                    <a:pt x="70464" y="47598"/>
                  </a:lnTo>
                  <a:lnTo>
                    <a:pt x="69957" y="41201"/>
                  </a:lnTo>
                  <a:lnTo>
                    <a:pt x="69957" y="47598"/>
                  </a:lnTo>
                  <a:lnTo>
                    <a:pt x="68215" y="47598"/>
                  </a:lnTo>
                  <a:lnTo>
                    <a:pt x="68215" y="32587"/>
                  </a:lnTo>
                  <a:lnTo>
                    <a:pt x="71002" y="32587"/>
                  </a:lnTo>
                  <a:lnTo>
                    <a:pt x="71445" y="37686"/>
                  </a:lnTo>
                  <a:lnTo>
                    <a:pt x="71857" y="32587"/>
                  </a:lnTo>
                  <a:close/>
                  <a:moveTo>
                    <a:pt x="82118" y="32587"/>
                  </a:moveTo>
                  <a:lnTo>
                    <a:pt x="82118" y="47598"/>
                  </a:lnTo>
                  <a:lnTo>
                    <a:pt x="80376" y="47598"/>
                  </a:lnTo>
                  <a:lnTo>
                    <a:pt x="80376" y="41201"/>
                  </a:lnTo>
                  <a:lnTo>
                    <a:pt x="79869" y="47598"/>
                  </a:lnTo>
                  <a:lnTo>
                    <a:pt x="77969" y="47598"/>
                  </a:lnTo>
                  <a:lnTo>
                    <a:pt x="77431" y="41201"/>
                  </a:lnTo>
                  <a:lnTo>
                    <a:pt x="77431" y="47598"/>
                  </a:lnTo>
                  <a:lnTo>
                    <a:pt x="75689" y="47598"/>
                  </a:lnTo>
                  <a:lnTo>
                    <a:pt x="75689" y="32587"/>
                  </a:lnTo>
                  <a:lnTo>
                    <a:pt x="78508" y="32587"/>
                  </a:lnTo>
                  <a:lnTo>
                    <a:pt x="78919" y="37686"/>
                  </a:lnTo>
                  <a:lnTo>
                    <a:pt x="79331" y="32587"/>
                  </a:lnTo>
                  <a:close/>
                  <a:moveTo>
                    <a:pt x="89623" y="32587"/>
                  </a:moveTo>
                  <a:lnTo>
                    <a:pt x="89623" y="47598"/>
                  </a:lnTo>
                  <a:lnTo>
                    <a:pt x="87882" y="47598"/>
                  </a:lnTo>
                  <a:lnTo>
                    <a:pt x="87882" y="41201"/>
                  </a:lnTo>
                  <a:lnTo>
                    <a:pt x="87343" y="47598"/>
                  </a:lnTo>
                  <a:lnTo>
                    <a:pt x="85443" y="47598"/>
                  </a:lnTo>
                  <a:lnTo>
                    <a:pt x="84905" y="41201"/>
                  </a:lnTo>
                  <a:lnTo>
                    <a:pt x="84905" y="47598"/>
                  </a:lnTo>
                  <a:lnTo>
                    <a:pt x="83163" y="47598"/>
                  </a:lnTo>
                  <a:lnTo>
                    <a:pt x="83163" y="32587"/>
                  </a:lnTo>
                  <a:lnTo>
                    <a:pt x="85982" y="32587"/>
                  </a:lnTo>
                  <a:lnTo>
                    <a:pt x="86393" y="37686"/>
                  </a:lnTo>
                  <a:lnTo>
                    <a:pt x="86805" y="32587"/>
                  </a:lnTo>
                  <a:close/>
                  <a:moveTo>
                    <a:pt x="97097" y="32587"/>
                  </a:moveTo>
                  <a:lnTo>
                    <a:pt x="97097" y="47598"/>
                  </a:lnTo>
                  <a:lnTo>
                    <a:pt x="95356" y="47598"/>
                  </a:lnTo>
                  <a:lnTo>
                    <a:pt x="95356" y="41201"/>
                  </a:lnTo>
                  <a:lnTo>
                    <a:pt x="94817" y="47598"/>
                  </a:lnTo>
                  <a:lnTo>
                    <a:pt x="92917" y="47598"/>
                  </a:lnTo>
                  <a:lnTo>
                    <a:pt x="92379" y="41201"/>
                  </a:lnTo>
                  <a:lnTo>
                    <a:pt x="92379" y="47598"/>
                  </a:lnTo>
                  <a:lnTo>
                    <a:pt x="90637" y="47598"/>
                  </a:lnTo>
                  <a:lnTo>
                    <a:pt x="90637" y="32587"/>
                  </a:lnTo>
                  <a:lnTo>
                    <a:pt x="93455" y="32587"/>
                  </a:lnTo>
                  <a:lnTo>
                    <a:pt x="93867" y="37686"/>
                  </a:lnTo>
                  <a:lnTo>
                    <a:pt x="94279" y="32587"/>
                  </a:lnTo>
                  <a:close/>
                  <a:moveTo>
                    <a:pt x="104571" y="32587"/>
                  </a:moveTo>
                  <a:lnTo>
                    <a:pt x="104571" y="47598"/>
                  </a:lnTo>
                  <a:lnTo>
                    <a:pt x="102829" y="47598"/>
                  </a:lnTo>
                  <a:lnTo>
                    <a:pt x="102829" y="41201"/>
                  </a:lnTo>
                  <a:lnTo>
                    <a:pt x="102323" y="47598"/>
                  </a:lnTo>
                  <a:lnTo>
                    <a:pt x="100391" y="47598"/>
                  </a:lnTo>
                  <a:lnTo>
                    <a:pt x="99853" y="41201"/>
                  </a:lnTo>
                  <a:lnTo>
                    <a:pt x="99853" y="47598"/>
                  </a:lnTo>
                  <a:lnTo>
                    <a:pt x="98142" y="47598"/>
                  </a:lnTo>
                  <a:lnTo>
                    <a:pt x="98142" y="32587"/>
                  </a:lnTo>
                  <a:lnTo>
                    <a:pt x="100929" y="32587"/>
                  </a:lnTo>
                  <a:lnTo>
                    <a:pt x="101341" y="37686"/>
                  </a:lnTo>
                  <a:lnTo>
                    <a:pt x="101753" y="32587"/>
                  </a:lnTo>
                  <a:close/>
                  <a:moveTo>
                    <a:pt x="112045" y="32587"/>
                  </a:moveTo>
                  <a:lnTo>
                    <a:pt x="112045" y="47598"/>
                  </a:lnTo>
                  <a:lnTo>
                    <a:pt x="110303" y="47598"/>
                  </a:lnTo>
                  <a:lnTo>
                    <a:pt x="110303" y="41201"/>
                  </a:lnTo>
                  <a:lnTo>
                    <a:pt x="109797" y="47598"/>
                  </a:lnTo>
                  <a:lnTo>
                    <a:pt x="107865" y="47598"/>
                  </a:lnTo>
                  <a:lnTo>
                    <a:pt x="107358" y="41201"/>
                  </a:lnTo>
                  <a:lnTo>
                    <a:pt x="107358" y="47598"/>
                  </a:lnTo>
                  <a:lnTo>
                    <a:pt x="105616" y="47598"/>
                  </a:lnTo>
                  <a:lnTo>
                    <a:pt x="105616" y="32587"/>
                  </a:lnTo>
                  <a:lnTo>
                    <a:pt x="108403" y="32587"/>
                  </a:lnTo>
                  <a:lnTo>
                    <a:pt x="108815" y="37686"/>
                  </a:lnTo>
                  <a:lnTo>
                    <a:pt x="109258" y="32587"/>
                  </a:lnTo>
                  <a:close/>
                  <a:moveTo>
                    <a:pt x="119519" y="32587"/>
                  </a:moveTo>
                  <a:lnTo>
                    <a:pt x="119519" y="47598"/>
                  </a:lnTo>
                  <a:lnTo>
                    <a:pt x="117777" y="47598"/>
                  </a:lnTo>
                  <a:lnTo>
                    <a:pt x="117777" y="41201"/>
                  </a:lnTo>
                  <a:lnTo>
                    <a:pt x="117271" y="47598"/>
                  </a:lnTo>
                  <a:lnTo>
                    <a:pt x="115339" y="47598"/>
                  </a:lnTo>
                  <a:lnTo>
                    <a:pt x="114832" y="41201"/>
                  </a:lnTo>
                  <a:lnTo>
                    <a:pt x="114832" y="47598"/>
                  </a:lnTo>
                  <a:lnTo>
                    <a:pt x="113090" y="47598"/>
                  </a:lnTo>
                  <a:lnTo>
                    <a:pt x="113090" y="32587"/>
                  </a:lnTo>
                  <a:lnTo>
                    <a:pt x="115877" y="32587"/>
                  </a:lnTo>
                  <a:lnTo>
                    <a:pt x="116320" y="37686"/>
                  </a:lnTo>
                  <a:lnTo>
                    <a:pt x="116732" y="32587"/>
                  </a:lnTo>
                  <a:close/>
                  <a:moveTo>
                    <a:pt x="126993" y="32587"/>
                  </a:moveTo>
                  <a:lnTo>
                    <a:pt x="126993" y="47598"/>
                  </a:lnTo>
                  <a:lnTo>
                    <a:pt x="125283" y="47598"/>
                  </a:lnTo>
                  <a:lnTo>
                    <a:pt x="125283" y="41201"/>
                  </a:lnTo>
                  <a:lnTo>
                    <a:pt x="124744" y="47598"/>
                  </a:lnTo>
                  <a:lnTo>
                    <a:pt x="122813" y="47598"/>
                  </a:lnTo>
                  <a:lnTo>
                    <a:pt x="122306" y="41201"/>
                  </a:lnTo>
                  <a:lnTo>
                    <a:pt x="122306" y="47598"/>
                  </a:lnTo>
                  <a:lnTo>
                    <a:pt x="120564" y="47598"/>
                  </a:lnTo>
                  <a:lnTo>
                    <a:pt x="120564" y="32587"/>
                  </a:lnTo>
                  <a:lnTo>
                    <a:pt x="123351" y="32587"/>
                  </a:lnTo>
                  <a:lnTo>
                    <a:pt x="123794" y="37686"/>
                  </a:lnTo>
                  <a:lnTo>
                    <a:pt x="124206" y="32587"/>
                  </a:lnTo>
                  <a:close/>
                  <a:moveTo>
                    <a:pt x="134467" y="32587"/>
                  </a:moveTo>
                  <a:lnTo>
                    <a:pt x="134467" y="47598"/>
                  </a:lnTo>
                  <a:lnTo>
                    <a:pt x="132757" y="47598"/>
                  </a:lnTo>
                  <a:lnTo>
                    <a:pt x="132757" y="41201"/>
                  </a:lnTo>
                  <a:lnTo>
                    <a:pt x="132218" y="47598"/>
                  </a:lnTo>
                  <a:lnTo>
                    <a:pt x="130318" y="47598"/>
                  </a:lnTo>
                  <a:lnTo>
                    <a:pt x="129780" y="41201"/>
                  </a:lnTo>
                  <a:lnTo>
                    <a:pt x="129780" y="47598"/>
                  </a:lnTo>
                  <a:lnTo>
                    <a:pt x="128038" y="47598"/>
                  </a:lnTo>
                  <a:lnTo>
                    <a:pt x="128038" y="32587"/>
                  </a:lnTo>
                  <a:lnTo>
                    <a:pt x="130857" y="32587"/>
                  </a:lnTo>
                  <a:lnTo>
                    <a:pt x="131268" y="37686"/>
                  </a:lnTo>
                  <a:lnTo>
                    <a:pt x="131680" y="32587"/>
                  </a:lnTo>
                  <a:close/>
                  <a:moveTo>
                    <a:pt x="141941" y="32587"/>
                  </a:moveTo>
                  <a:lnTo>
                    <a:pt x="141941" y="47598"/>
                  </a:lnTo>
                  <a:lnTo>
                    <a:pt x="140231" y="47598"/>
                  </a:lnTo>
                  <a:lnTo>
                    <a:pt x="140231" y="41201"/>
                  </a:lnTo>
                  <a:lnTo>
                    <a:pt x="139692" y="47598"/>
                  </a:lnTo>
                  <a:lnTo>
                    <a:pt x="137792" y="47598"/>
                  </a:lnTo>
                  <a:lnTo>
                    <a:pt x="137254" y="41201"/>
                  </a:lnTo>
                  <a:lnTo>
                    <a:pt x="137254" y="47598"/>
                  </a:lnTo>
                  <a:lnTo>
                    <a:pt x="135512" y="47598"/>
                  </a:lnTo>
                  <a:lnTo>
                    <a:pt x="135512" y="32587"/>
                  </a:lnTo>
                  <a:lnTo>
                    <a:pt x="138330" y="32587"/>
                  </a:lnTo>
                  <a:lnTo>
                    <a:pt x="138742" y="37686"/>
                  </a:lnTo>
                  <a:lnTo>
                    <a:pt x="139154" y="32587"/>
                  </a:lnTo>
                  <a:close/>
                  <a:moveTo>
                    <a:pt x="149446" y="32587"/>
                  </a:moveTo>
                  <a:lnTo>
                    <a:pt x="149446" y="47598"/>
                  </a:lnTo>
                  <a:lnTo>
                    <a:pt x="147705" y="47598"/>
                  </a:lnTo>
                  <a:lnTo>
                    <a:pt x="147705" y="41201"/>
                  </a:lnTo>
                  <a:lnTo>
                    <a:pt x="147166" y="47598"/>
                  </a:lnTo>
                  <a:lnTo>
                    <a:pt x="145266" y="47598"/>
                  </a:lnTo>
                  <a:lnTo>
                    <a:pt x="144728" y="41201"/>
                  </a:lnTo>
                  <a:lnTo>
                    <a:pt x="144728" y="47598"/>
                  </a:lnTo>
                  <a:lnTo>
                    <a:pt x="142986" y="47598"/>
                  </a:lnTo>
                  <a:lnTo>
                    <a:pt x="142986" y="32587"/>
                  </a:lnTo>
                  <a:lnTo>
                    <a:pt x="145804" y="32587"/>
                  </a:lnTo>
                  <a:lnTo>
                    <a:pt x="146216" y="37686"/>
                  </a:lnTo>
                  <a:lnTo>
                    <a:pt x="146628" y="32587"/>
                  </a:lnTo>
                  <a:close/>
                  <a:moveTo>
                    <a:pt x="156920" y="32587"/>
                  </a:moveTo>
                  <a:lnTo>
                    <a:pt x="156920" y="47598"/>
                  </a:lnTo>
                  <a:lnTo>
                    <a:pt x="155178" y="47598"/>
                  </a:lnTo>
                  <a:lnTo>
                    <a:pt x="155178" y="41201"/>
                  </a:lnTo>
                  <a:lnTo>
                    <a:pt x="154640" y="47598"/>
                  </a:lnTo>
                  <a:lnTo>
                    <a:pt x="152740" y="47598"/>
                  </a:lnTo>
                  <a:lnTo>
                    <a:pt x="152233" y="41201"/>
                  </a:lnTo>
                  <a:lnTo>
                    <a:pt x="152233" y="47598"/>
                  </a:lnTo>
                  <a:lnTo>
                    <a:pt x="150491" y="47598"/>
                  </a:lnTo>
                  <a:lnTo>
                    <a:pt x="150491" y="32587"/>
                  </a:lnTo>
                  <a:lnTo>
                    <a:pt x="153278" y="32587"/>
                  </a:lnTo>
                  <a:lnTo>
                    <a:pt x="153690" y="37686"/>
                  </a:lnTo>
                  <a:lnTo>
                    <a:pt x="154133" y="32587"/>
                  </a:lnTo>
                  <a:close/>
                  <a:moveTo>
                    <a:pt x="164394" y="32587"/>
                  </a:moveTo>
                  <a:lnTo>
                    <a:pt x="164394" y="47598"/>
                  </a:lnTo>
                  <a:lnTo>
                    <a:pt x="162652" y="47598"/>
                  </a:lnTo>
                  <a:lnTo>
                    <a:pt x="162652" y="41201"/>
                  </a:lnTo>
                  <a:lnTo>
                    <a:pt x="162146" y="47598"/>
                  </a:lnTo>
                  <a:lnTo>
                    <a:pt x="160214" y="47598"/>
                  </a:lnTo>
                  <a:lnTo>
                    <a:pt x="159707" y="41201"/>
                  </a:lnTo>
                  <a:lnTo>
                    <a:pt x="159707" y="47598"/>
                  </a:lnTo>
                  <a:lnTo>
                    <a:pt x="157965" y="47598"/>
                  </a:lnTo>
                  <a:lnTo>
                    <a:pt x="157965" y="32587"/>
                  </a:lnTo>
                  <a:lnTo>
                    <a:pt x="160752" y="32587"/>
                  </a:lnTo>
                  <a:lnTo>
                    <a:pt x="161164" y="37686"/>
                  </a:lnTo>
                  <a:lnTo>
                    <a:pt x="161607" y="32587"/>
                  </a:lnTo>
                  <a:close/>
                  <a:moveTo>
                    <a:pt x="171868" y="32587"/>
                  </a:moveTo>
                  <a:lnTo>
                    <a:pt x="171868" y="47598"/>
                  </a:lnTo>
                  <a:lnTo>
                    <a:pt x="170126" y="47598"/>
                  </a:lnTo>
                  <a:lnTo>
                    <a:pt x="170126" y="41201"/>
                  </a:lnTo>
                  <a:lnTo>
                    <a:pt x="169620" y="47598"/>
                  </a:lnTo>
                  <a:lnTo>
                    <a:pt x="167688" y="47598"/>
                  </a:lnTo>
                  <a:lnTo>
                    <a:pt x="167181" y="41201"/>
                  </a:lnTo>
                  <a:lnTo>
                    <a:pt x="167181" y="47598"/>
                  </a:lnTo>
                  <a:lnTo>
                    <a:pt x="165439" y="47598"/>
                  </a:lnTo>
                  <a:lnTo>
                    <a:pt x="165439" y="32587"/>
                  </a:lnTo>
                  <a:lnTo>
                    <a:pt x="168226" y="32587"/>
                  </a:lnTo>
                  <a:lnTo>
                    <a:pt x="168638" y="37686"/>
                  </a:lnTo>
                  <a:lnTo>
                    <a:pt x="169081" y="32587"/>
                  </a:lnTo>
                  <a:close/>
                  <a:moveTo>
                    <a:pt x="179342" y="32587"/>
                  </a:moveTo>
                  <a:lnTo>
                    <a:pt x="179342" y="47598"/>
                  </a:lnTo>
                  <a:lnTo>
                    <a:pt x="177600" y="47598"/>
                  </a:lnTo>
                  <a:lnTo>
                    <a:pt x="177600" y="41201"/>
                  </a:lnTo>
                  <a:lnTo>
                    <a:pt x="177093" y="47598"/>
                  </a:lnTo>
                  <a:lnTo>
                    <a:pt x="175193" y="47598"/>
                  </a:lnTo>
                  <a:lnTo>
                    <a:pt x="174655" y="41201"/>
                  </a:lnTo>
                  <a:lnTo>
                    <a:pt x="174655" y="47598"/>
                  </a:lnTo>
                  <a:lnTo>
                    <a:pt x="172913" y="47598"/>
                  </a:lnTo>
                  <a:lnTo>
                    <a:pt x="172913" y="32587"/>
                  </a:lnTo>
                  <a:lnTo>
                    <a:pt x="175732" y="32587"/>
                  </a:lnTo>
                  <a:lnTo>
                    <a:pt x="176143" y="37686"/>
                  </a:lnTo>
                  <a:lnTo>
                    <a:pt x="176555" y="32587"/>
                  </a:lnTo>
                  <a:close/>
                  <a:moveTo>
                    <a:pt x="186816" y="32587"/>
                  </a:moveTo>
                  <a:lnTo>
                    <a:pt x="186816" y="47598"/>
                  </a:lnTo>
                  <a:lnTo>
                    <a:pt x="185106" y="47598"/>
                  </a:lnTo>
                  <a:lnTo>
                    <a:pt x="185106" y="41201"/>
                  </a:lnTo>
                  <a:lnTo>
                    <a:pt x="184567" y="47598"/>
                  </a:lnTo>
                  <a:lnTo>
                    <a:pt x="182667" y="47598"/>
                  </a:lnTo>
                  <a:lnTo>
                    <a:pt x="182129" y="41201"/>
                  </a:lnTo>
                  <a:lnTo>
                    <a:pt x="182129" y="47598"/>
                  </a:lnTo>
                  <a:lnTo>
                    <a:pt x="180387" y="47598"/>
                  </a:lnTo>
                  <a:lnTo>
                    <a:pt x="180387" y="32587"/>
                  </a:lnTo>
                  <a:lnTo>
                    <a:pt x="183206" y="32587"/>
                  </a:lnTo>
                  <a:lnTo>
                    <a:pt x="183617" y="37686"/>
                  </a:lnTo>
                  <a:lnTo>
                    <a:pt x="184029" y="32587"/>
                  </a:lnTo>
                  <a:close/>
                  <a:moveTo>
                    <a:pt x="194321" y="32587"/>
                  </a:moveTo>
                  <a:lnTo>
                    <a:pt x="194321" y="47598"/>
                  </a:lnTo>
                  <a:lnTo>
                    <a:pt x="192580" y="47598"/>
                  </a:lnTo>
                  <a:lnTo>
                    <a:pt x="192580" y="41201"/>
                  </a:lnTo>
                  <a:lnTo>
                    <a:pt x="192041" y="47598"/>
                  </a:lnTo>
                  <a:lnTo>
                    <a:pt x="190141" y="47598"/>
                  </a:lnTo>
                  <a:lnTo>
                    <a:pt x="189603" y="41201"/>
                  </a:lnTo>
                  <a:lnTo>
                    <a:pt x="189603" y="47598"/>
                  </a:lnTo>
                  <a:lnTo>
                    <a:pt x="187861" y="47598"/>
                  </a:lnTo>
                  <a:lnTo>
                    <a:pt x="187861" y="32587"/>
                  </a:lnTo>
                  <a:lnTo>
                    <a:pt x="190679" y="32587"/>
                  </a:lnTo>
                  <a:lnTo>
                    <a:pt x="191091" y="37686"/>
                  </a:lnTo>
                  <a:lnTo>
                    <a:pt x="191503" y="32587"/>
                  </a:lnTo>
                  <a:close/>
                  <a:moveTo>
                    <a:pt x="201795" y="32587"/>
                  </a:moveTo>
                  <a:lnTo>
                    <a:pt x="201795" y="47598"/>
                  </a:lnTo>
                  <a:lnTo>
                    <a:pt x="200054" y="47598"/>
                  </a:lnTo>
                  <a:lnTo>
                    <a:pt x="200054" y="41201"/>
                  </a:lnTo>
                  <a:lnTo>
                    <a:pt x="199515" y="47598"/>
                  </a:lnTo>
                  <a:lnTo>
                    <a:pt x="197615" y="47598"/>
                  </a:lnTo>
                  <a:lnTo>
                    <a:pt x="197077" y="41201"/>
                  </a:lnTo>
                  <a:lnTo>
                    <a:pt x="197077" y="47598"/>
                  </a:lnTo>
                  <a:lnTo>
                    <a:pt x="195366" y="47598"/>
                  </a:lnTo>
                  <a:lnTo>
                    <a:pt x="195366" y="32587"/>
                  </a:lnTo>
                  <a:lnTo>
                    <a:pt x="198153" y="32587"/>
                  </a:lnTo>
                  <a:lnTo>
                    <a:pt x="198565" y="37686"/>
                  </a:lnTo>
                  <a:lnTo>
                    <a:pt x="198977" y="32587"/>
                  </a:lnTo>
                  <a:close/>
                  <a:moveTo>
                    <a:pt x="209269" y="32587"/>
                  </a:moveTo>
                  <a:lnTo>
                    <a:pt x="209269" y="47598"/>
                  </a:lnTo>
                  <a:lnTo>
                    <a:pt x="207527" y="47598"/>
                  </a:lnTo>
                  <a:lnTo>
                    <a:pt x="207527" y="41201"/>
                  </a:lnTo>
                  <a:lnTo>
                    <a:pt x="207021" y="47598"/>
                  </a:lnTo>
                  <a:lnTo>
                    <a:pt x="205089" y="47598"/>
                  </a:lnTo>
                  <a:lnTo>
                    <a:pt x="204582" y="41201"/>
                  </a:lnTo>
                  <a:lnTo>
                    <a:pt x="204582" y="47598"/>
                  </a:lnTo>
                  <a:lnTo>
                    <a:pt x="202840" y="47598"/>
                  </a:lnTo>
                  <a:lnTo>
                    <a:pt x="202840" y="32587"/>
                  </a:lnTo>
                  <a:lnTo>
                    <a:pt x="205627" y="32587"/>
                  </a:lnTo>
                  <a:lnTo>
                    <a:pt x="206039" y="37686"/>
                  </a:lnTo>
                  <a:lnTo>
                    <a:pt x="206451" y="32587"/>
                  </a:lnTo>
                  <a:close/>
                  <a:moveTo>
                    <a:pt x="216743" y="32587"/>
                  </a:moveTo>
                  <a:lnTo>
                    <a:pt x="216743" y="47598"/>
                  </a:lnTo>
                  <a:lnTo>
                    <a:pt x="215001" y="47598"/>
                  </a:lnTo>
                  <a:lnTo>
                    <a:pt x="215001" y="41201"/>
                  </a:lnTo>
                  <a:lnTo>
                    <a:pt x="214495" y="47598"/>
                  </a:lnTo>
                  <a:lnTo>
                    <a:pt x="212563" y="47598"/>
                  </a:lnTo>
                  <a:lnTo>
                    <a:pt x="212056" y="41201"/>
                  </a:lnTo>
                  <a:lnTo>
                    <a:pt x="212056" y="47598"/>
                  </a:lnTo>
                  <a:lnTo>
                    <a:pt x="210314" y="47598"/>
                  </a:lnTo>
                  <a:lnTo>
                    <a:pt x="210314" y="32587"/>
                  </a:lnTo>
                  <a:lnTo>
                    <a:pt x="213101" y="32587"/>
                  </a:lnTo>
                  <a:lnTo>
                    <a:pt x="213513" y="37686"/>
                  </a:lnTo>
                  <a:lnTo>
                    <a:pt x="213956" y="32587"/>
                  </a:lnTo>
                  <a:close/>
                  <a:moveTo>
                    <a:pt x="224217" y="32587"/>
                  </a:moveTo>
                  <a:lnTo>
                    <a:pt x="224217" y="47598"/>
                  </a:lnTo>
                  <a:lnTo>
                    <a:pt x="222475" y="47598"/>
                  </a:lnTo>
                  <a:lnTo>
                    <a:pt x="222475" y="41201"/>
                  </a:lnTo>
                  <a:lnTo>
                    <a:pt x="221969" y="47598"/>
                  </a:lnTo>
                  <a:lnTo>
                    <a:pt x="220037" y="47598"/>
                  </a:lnTo>
                  <a:lnTo>
                    <a:pt x="219530" y="41201"/>
                  </a:lnTo>
                  <a:lnTo>
                    <a:pt x="219530" y="47598"/>
                  </a:lnTo>
                  <a:lnTo>
                    <a:pt x="217788" y="47598"/>
                  </a:lnTo>
                  <a:lnTo>
                    <a:pt x="217788" y="32587"/>
                  </a:lnTo>
                  <a:lnTo>
                    <a:pt x="220575" y="32587"/>
                  </a:lnTo>
                  <a:lnTo>
                    <a:pt x="221018" y="37686"/>
                  </a:lnTo>
                  <a:lnTo>
                    <a:pt x="221430" y="32587"/>
                  </a:lnTo>
                  <a:close/>
                  <a:moveTo>
                    <a:pt x="231691" y="32587"/>
                  </a:moveTo>
                  <a:lnTo>
                    <a:pt x="231691" y="47598"/>
                  </a:lnTo>
                  <a:lnTo>
                    <a:pt x="229981" y="47598"/>
                  </a:lnTo>
                  <a:lnTo>
                    <a:pt x="229981" y="41201"/>
                  </a:lnTo>
                  <a:lnTo>
                    <a:pt x="229442" y="47598"/>
                  </a:lnTo>
                  <a:lnTo>
                    <a:pt x="227542" y="47598"/>
                  </a:lnTo>
                  <a:lnTo>
                    <a:pt x="227004" y="41201"/>
                  </a:lnTo>
                  <a:lnTo>
                    <a:pt x="227004" y="47598"/>
                  </a:lnTo>
                  <a:lnTo>
                    <a:pt x="225262" y="47598"/>
                  </a:lnTo>
                  <a:lnTo>
                    <a:pt x="225262" y="32587"/>
                  </a:lnTo>
                  <a:lnTo>
                    <a:pt x="228049" y="32587"/>
                  </a:lnTo>
                  <a:lnTo>
                    <a:pt x="228492" y="37686"/>
                  </a:lnTo>
                  <a:lnTo>
                    <a:pt x="228904" y="32587"/>
                  </a:lnTo>
                  <a:close/>
                  <a:moveTo>
                    <a:pt x="239165" y="32587"/>
                  </a:moveTo>
                  <a:lnTo>
                    <a:pt x="239165" y="47598"/>
                  </a:lnTo>
                  <a:lnTo>
                    <a:pt x="237455" y="47598"/>
                  </a:lnTo>
                  <a:lnTo>
                    <a:pt x="237455" y="41201"/>
                  </a:lnTo>
                  <a:lnTo>
                    <a:pt x="236916" y="47598"/>
                  </a:lnTo>
                  <a:lnTo>
                    <a:pt x="235016" y="47598"/>
                  </a:lnTo>
                  <a:lnTo>
                    <a:pt x="234478" y="41201"/>
                  </a:lnTo>
                  <a:lnTo>
                    <a:pt x="234478" y="47598"/>
                  </a:lnTo>
                  <a:lnTo>
                    <a:pt x="232736" y="47598"/>
                  </a:lnTo>
                  <a:lnTo>
                    <a:pt x="232736" y="32587"/>
                  </a:lnTo>
                  <a:lnTo>
                    <a:pt x="235555" y="32587"/>
                  </a:lnTo>
                  <a:lnTo>
                    <a:pt x="235966" y="37686"/>
                  </a:lnTo>
                  <a:lnTo>
                    <a:pt x="236378" y="32587"/>
                  </a:lnTo>
                  <a:close/>
                  <a:moveTo>
                    <a:pt x="246670" y="32587"/>
                  </a:moveTo>
                  <a:lnTo>
                    <a:pt x="246670" y="47598"/>
                  </a:lnTo>
                  <a:lnTo>
                    <a:pt x="244929" y="47598"/>
                  </a:lnTo>
                  <a:lnTo>
                    <a:pt x="244929" y="41201"/>
                  </a:lnTo>
                  <a:lnTo>
                    <a:pt x="244390" y="47598"/>
                  </a:lnTo>
                  <a:lnTo>
                    <a:pt x="242490" y="47598"/>
                  </a:lnTo>
                  <a:lnTo>
                    <a:pt x="241952" y="41201"/>
                  </a:lnTo>
                  <a:lnTo>
                    <a:pt x="241952" y="47598"/>
                  </a:lnTo>
                  <a:lnTo>
                    <a:pt x="240242" y="47598"/>
                  </a:lnTo>
                  <a:lnTo>
                    <a:pt x="240242" y="32587"/>
                  </a:lnTo>
                  <a:lnTo>
                    <a:pt x="243028" y="32587"/>
                  </a:lnTo>
                  <a:lnTo>
                    <a:pt x="243440" y="37686"/>
                  </a:lnTo>
                  <a:lnTo>
                    <a:pt x="243852" y="32587"/>
                  </a:lnTo>
                  <a:close/>
                  <a:moveTo>
                    <a:pt x="254144" y="32587"/>
                  </a:moveTo>
                  <a:lnTo>
                    <a:pt x="254144" y="47598"/>
                  </a:lnTo>
                  <a:lnTo>
                    <a:pt x="252402" y="47598"/>
                  </a:lnTo>
                  <a:lnTo>
                    <a:pt x="252402" y="41201"/>
                  </a:lnTo>
                  <a:lnTo>
                    <a:pt x="251864" y="47598"/>
                  </a:lnTo>
                  <a:lnTo>
                    <a:pt x="249964" y="47598"/>
                  </a:lnTo>
                  <a:lnTo>
                    <a:pt x="249426" y="41201"/>
                  </a:lnTo>
                  <a:lnTo>
                    <a:pt x="249426" y="47598"/>
                  </a:lnTo>
                  <a:lnTo>
                    <a:pt x="247715" y="47598"/>
                  </a:lnTo>
                  <a:lnTo>
                    <a:pt x="247715" y="32587"/>
                  </a:lnTo>
                  <a:lnTo>
                    <a:pt x="250502" y="32587"/>
                  </a:lnTo>
                  <a:lnTo>
                    <a:pt x="250914" y="37686"/>
                  </a:lnTo>
                  <a:lnTo>
                    <a:pt x="251326" y="32587"/>
                  </a:lnTo>
                  <a:close/>
                  <a:moveTo>
                    <a:pt x="261618" y="32587"/>
                  </a:moveTo>
                  <a:lnTo>
                    <a:pt x="261618" y="47598"/>
                  </a:lnTo>
                  <a:lnTo>
                    <a:pt x="259876" y="47598"/>
                  </a:lnTo>
                  <a:lnTo>
                    <a:pt x="259876" y="41201"/>
                  </a:lnTo>
                  <a:lnTo>
                    <a:pt x="259338" y="47598"/>
                  </a:lnTo>
                  <a:lnTo>
                    <a:pt x="257438" y="47598"/>
                  </a:lnTo>
                  <a:lnTo>
                    <a:pt x="256899" y="41201"/>
                  </a:lnTo>
                  <a:lnTo>
                    <a:pt x="256899" y="47598"/>
                  </a:lnTo>
                  <a:lnTo>
                    <a:pt x="255189" y="47598"/>
                  </a:lnTo>
                  <a:lnTo>
                    <a:pt x="255189" y="32587"/>
                  </a:lnTo>
                  <a:lnTo>
                    <a:pt x="257976" y="32587"/>
                  </a:lnTo>
                  <a:lnTo>
                    <a:pt x="258388" y="37686"/>
                  </a:lnTo>
                  <a:lnTo>
                    <a:pt x="258831" y="32587"/>
                  </a:lnTo>
                  <a:close/>
                  <a:moveTo>
                    <a:pt x="269092" y="32587"/>
                  </a:moveTo>
                  <a:lnTo>
                    <a:pt x="269092" y="47598"/>
                  </a:lnTo>
                  <a:lnTo>
                    <a:pt x="267350" y="47598"/>
                  </a:lnTo>
                  <a:lnTo>
                    <a:pt x="267350" y="41201"/>
                  </a:lnTo>
                  <a:lnTo>
                    <a:pt x="266844" y="47598"/>
                  </a:lnTo>
                  <a:lnTo>
                    <a:pt x="264912" y="47598"/>
                  </a:lnTo>
                  <a:lnTo>
                    <a:pt x="264405" y="41201"/>
                  </a:lnTo>
                  <a:lnTo>
                    <a:pt x="264405" y="47598"/>
                  </a:lnTo>
                  <a:lnTo>
                    <a:pt x="262663" y="47598"/>
                  </a:lnTo>
                  <a:lnTo>
                    <a:pt x="262663" y="32587"/>
                  </a:lnTo>
                  <a:lnTo>
                    <a:pt x="265450" y="32587"/>
                  </a:lnTo>
                  <a:lnTo>
                    <a:pt x="265862" y="37686"/>
                  </a:lnTo>
                  <a:lnTo>
                    <a:pt x="266305" y="32587"/>
                  </a:lnTo>
                  <a:close/>
                  <a:moveTo>
                    <a:pt x="276566" y="32587"/>
                  </a:moveTo>
                  <a:lnTo>
                    <a:pt x="276566" y="47598"/>
                  </a:lnTo>
                  <a:lnTo>
                    <a:pt x="274824" y="47598"/>
                  </a:lnTo>
                  <a:lnTo>
                    <a:pt x="274824" y="41201"/>
                  </a:lnTo>
                  <a:lnTo>
                    <a:pt x="274317" y="47598"/>
                  </a:lnTo>
                  <a:lnTo>
                    <a:pt x="272386" y="47598"/>
                  </a:lnTo>
                  <a:lnTo>
                    <a:pt x="271879" y="41201"/>
                  </a:lnTo>
                  <a:lnTo>
                    <a:pt x="271879" y="47598"/>
                  </a:lnTo>
                  <a:lnTo>
                    <a:pt x="270137" y="47598"/>
                  </a:lnTo>
                  <a:lnTo>
                    <a:pt x="270137" y="32587"/>
                  </a:lnTo>
                  <a:lnTo>
                    <a:pt x="272924" y="32587"/>
                  </a:lnTo>
                  <a:lnTo>
                    <a:pt x="273367" y="37686"/>
                  </a:lnTo>
                  <a:lnTo>
                    <a:pt x="273779" y="32587"/>
                  </a:lnTo>
                  <a:close/>
                  <a:moveTo>
                    <a:pt x="284040" y="32587"/>
                  </a:moveTo>
                  <a:lnTo>
                    <a:pt x="284040" y="47598"/>
                  </a:lnTo>
                  <a:lnTo>
                    <a:pt x="282298" y="47598"/>
                  </a:lnTo>
                  <a:lnTo>
                    <a:pt x="282298" y="41201"/>
                  </a:lnTo>
                  <a:lnTo>
                    <a:pt x="281791" y="47598"/>
                  </a:lnTo>
                  <a:lnTo>
                    <a:pt x="279860" y="47598"/>
                  </a:lnTo>
                  <a:lnTo>
                    <a:pt x="279353" y="41201"/>
                  </a:lnTo>
                  <a:lnTo>
                    <a:pt x="279353" y="47598"/>
                  </a:lnTo>
                  <a:lnTo>
                    <a:pt x="277611" y="47598"/>
                  </a:lnTo>
                  <a:lnTo>
                    <a:pt x="277611" y="32587"/>
                  </a:lnTo>
                  <a:lnTo>
                    <a:pt x="280430" y="32587"/>
                  </a:lnTo>
                  <a:lnTo>
                    <a:pt x="280841" y="37686"/>
                  </a:lnTo>
                  <a:lnTo>
                    <a:pt x="281253" y="32587"/>
                  </a:lnTo>
                  <a:close/>
                  <a:moveTo>
                    <a:pt x="0" y="0"/>
                  </a:moveTo>
                  <a:lnTo>
                    <a:pt x="0" y="48833"/>
                  </a:lnTo>
                  <a:lnTo>
                    <a:pt x="285022" y="48833"/>
                  </a:lnTo>
                  <a:lnTo>
                    <a:pt x="28502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grpSp>
    </p:spTree>
    <p:extLst>
      <p:ext uri="{BB962C8B-B14F-4D97-AF65-F5344CB8AC3E}">
        <p14:creationId xmlns:p14="http://schemas.microsoft.com/office/powerpoint/2010/main" val="3803601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Image Al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5593264" cy="2781301"/>
          </a:xfrm>
        </p:spPr>
        <p:txBody>
          <a:bodyPr anchor="b">
            <a:normAutofit/>
          </a:bodyPr>
          <a:lstStyle>
            <a:lvl1pPr algn="l">
              <a:defRPr sz="6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5559810" cy="1371600"/>
          </a:xfrm>
        </p:spPr>
        <p:txBody>
          <a:bodyPr>
            <a:normAutofit/>
          </a:bodyPr>
          <a:lstStyle>
            <a:lvl1pPr marL="0" indent="0" algn="l">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Graphic 3">
            <a:extLst>
              <a:ext uri="{FF2B5EF4-FFF2-40B4-BE49-F238E27FC236}">
                <a16:creationId xmlns:a16="http://schemas.microsoft.com/office/drawing/2014/main" id="{88878080-7AA0-3D2B-71A6-3ECAF810401D}"/>
              </a:ext>
            </a:extLst>
          </p:cNvPr>
          <p:cNvPicPr>
            <a:picLocks noChangeAspect="1"/>
          </p:cNvPicPr>
          <p:nvPr userDrawn="1"/>
        </p:nvPicPr>
        <p:blipFill>
          <a:blip r:embed="rId2"/>
          <a:srcRect/>
          <a:stretch/>
        </p:blipFill>
        <p:spPr>
          <a:xfrm>
            <a:off x="907113" y="5494497"/>
            <a:ext cx="2175309" cy="731520"/>
          </a:xfrm>
          <a:prstGeom prst="rect">
            <a:avLst/>
          </a:prstGeom>
        </p:spPr>
      </p:pic>
      <p:sp>
        <p:nvSpPr>
          <p:cNvPr id="7" name="Picture Placeholder 17">
            <a:extLst>
              <a:ext uri="{FF2B5EF4-FFF2-40B4-BE49-F238E27FC236}">
                <a16:creationId xmlns:a16="http://schemas.microsoft.com/office/drawing/2014/main" id="{3D764653-2A4E-E84C-E89B-C6289D86F3DE}"/>
              </a:ext>
            </a:extLst>
          </p:cNvPr>
          <p:cNvSpPr>
            <a:spLocks noGrp="1"/>
          </p:cNvSpPr>
          <p:nvPr>
            <p:ph type="pic" sz="quarter" idx="10"/>
          </p:nvPr>
        </p:nvSpPr>
        <p:spPr>
          <a:xfrm>
            <a:off x="6400182" y="-69687"/>
            <a:ext cx="5880916" cy="6989420"/>
          </a:xfrm>
          <a:custGeom>
            <a:avLst/>
            <a:gdLst>
              <a:gd name="connsiteX0" fmla="*/ 1088881 w 5123935"/>
              <a:gd name="connsiteY0" fmla="*/ 0 h 6981466"/>
              <a:gd name="connsiteX1" fmla="*/ 5123935 w 5123935"/>
              <a:gd name="connsiteY1" fmla="*/ 0 h 6981466"/>
              <a:gd name="connsiteX2" fmla="*/ 5123935 w 5123935"/>
              <a:gd name="connsiteY2" fmla="*/ 6981466 h 6981466"/>
              <a:gd name="connsiteX3" fmla="*/ 1088881 w 5123935"/>
              <a:gd name="connsiteY3" fmla="*/ 6981466 h 6981466"/>
              <a:gd name="connsiteX4" fmla="*/ 1049246 w 5123935"/>
              <a:gd name="connsiteY4" fmla="*/ 6925729 h 6981466"/>
              <a:gd name="connsiteX5" fmla="*/ 0 w 5123935"/>
              <a:gd name="connsiteY5" fmla="*/ 3490733 h 6981466"/>
              <a:gd name="connsiteX6" fmla="*/ 1049246 w 5123935"/>
              <a:gd name="connsiteY6" fmla="*/ 55737 h 6981466"/>
              <a:gd name="connsiteX0" fmla="*/ 1088881 w 5530335"/>
              <a:gd name="connsiteY0" fmla="*/ 10160 h 6991626"/>
              <a:gd name="connsiteX1" fmla="*/ 5530335 w 5530335"/>
              <a:gd name="connsiteY1" fmla="*/ 0 h 6991626"/>
              <a:gd name="connsiteX2" fmla="*/ 5123935 w 5530335"/>
              <a:gd name="connsiteY2" fmla="*/ 6991626 h 6991626"/>
              <a:gd name="connsiteX3" fmla="*/ 1088881 w 5530335"/>
              <a:gd name="connsiteY3" fmla="*/ 6991626 h 6991626"/>
              <a:gd name="connsiteX4" fmla="*/ 1049246 w 5530335"/>
              <a:gd name="connsiteY4" fmla="*/ 6935889 h 6991626"/>
              <a:gd name="connsiteX5" fmla="*/ 0 w 5530335"/>
              <a:gd name="connsiteY5" fmla="*/ 3500893 h 6991626"/>
              <a:gd name="connsiteX6" fmla="*/ 1049246 w 5530335"/>
              <a:gd name="connsiteY6" fmla="*/ 65897 h 6991626"/>
              <a:gd name="connsiteX7" fmla="*/ 1088881 w 5530335"/>
              <a:gd name="connsiteY7" fmla="*/ 10160 h 6991626"/>
              <a:gd name="connsiteX0" fmla="*/ 1088881 w 5652255"/>
              <a:gd name="connsiteY0" fmla="*/ 0 h 6981466"/>
              <a:gd name="connsiteX1" fmla="*/ 5652255 w 5652255"/>
              <a:gd name="connsiteY1" fmla="*/ 10160 h 6981466"/>
              <a:gd name="connsiteX2" fmla="*/ 5123935 w 5652255"/>
              <a:gd name="connsiteY2" fmla="*/ 6981466 h 6981466"/>
              <a:gd name="connsiteX3" fmla="*/ 1088881 w 5652255"/>
              <a:gd name="connsiteY3" fmla="*/ 6981466 h 6981466"/>
              <a:gd name="connsiteX4" fmla="*/ 1049246 w 5652255"/>
              <a:gd name="connsiteY4" fmla="*/ 6925729 h 6981466"/>
              <a:gd name="connsiteX5" fmla="*/ 0 w 5652255"/>
              <a:gd name="connsiteY5" fmla="*/ 3490733 h 6981466"/>
              <a:gd name="connsiteX6" fmla="*/ 1049246 w 5652255"/>
              <a:gd name="connsiteY6" fmla="*/ 55737 h 6981466"/>
              <a:gd name="connsiteX7" fmla="*/ 1088881 w 5652255"/>
              <a:gd name="connsiteY7" fmla="*/ 0 h 6981466"/>
              <a:gd name="connsiteX0" fmla="*/ 1088881 w 5652255"/>
              <a:gd name="connsiteY0" fmla="*/ 20320 h 7001786"/>
              <a:gd name="connsiteX1" fmla="*/ 5652255 w 5652255"/>
              <a:gd name="connsiteY1" fmla="*/ 0 h 7001786"/>
              <a:gd name="connsiteX2" fmla="*/ 5123935 w 5652255"/>
              <a:gd name="connsiteY2" fmla="*/ 7001786 h 7001786"/>
              <a:gd name="connsiteX3" fmla="*/ 1088881 w 5652255"/>
              <a:gd name="connsiteY3" fmla="*/ 7001786 h 7001786"/>
              <a:gd name="connsiteX4" fmla="*/ 1049246 w 5652255"/>
              <a:gd name="connsiteY4" fmla="*/ 6946049 h 7001786"/>
              <a:gd name="connsiteX5" fmla="*/ 0 w 5652255"/>
              <a:gd name="connsiteY5" fmla="*/ 3511053 h 7001786"/>
              <a:gd name="connsiteX6" fmla="*/ 1049246 w 5652255"/>
              <a:gd name="connsiteY6" fmla="*/ 76057 h 7001786"/>
              <a:gd name="connsiteX7" fmla="*/ 1088881 w 5652255"/>
              <a:gd name="connsiteY7" fmla="*/ 20320 h 7001786"/>
              <a:gd name="connsiteX0" fmla="*/ 1088881 w 5652255"/>
              <a:gd name="connsiteY0" fmla="*/ 0 h 6981466"/>
              <a:gd name="connsiteX1" fmla="*/ 5652255 w 5652255"/>
              <a:gd name="connsiteY1" fmla="*/ 8617 h 6981466"/>
              <a:gd name="connsiteX2" fmla="*/ 5123935 w 5652255"/>
              <a:gd name="connsiteY2" fmla="*/ 6981466 h 6981466"/>
              <a:gd name="connsiteX3" fmla="*/ 1088881 w 5652255"/>
              <a:gd name="connsiteY3" fmla="*/ 6981466 h 6981466"/>
              <a:gd name="connsiteX4" fmla="*/ 1049246 w 5652255"/>
              <a:gd name="connsiteY4" fmla="*/ 6925729 h 6981466"/>
              <a:gd name="connsiteX5" fmla="*/ 0 w 5652255"/>
              <a:gd name="connsiteY5" fmla="*/ 3490733 h 6981466"/>
              <a:gd name="connsiteX6" fmla="*/ 1049246 w 5652255"/>
              <a:gd name="connsiteY6" fmla="*/ 55737 h 6981466"/>
              <a:gd name="connsiteX7" fmla="*/ 1088881 w 5652255"/>
              <a:gd name="connsiteY7" fmla="*/ 0 h 6981466"/>
              <a:gd name="connsiteX0" fmla="*/ 1088881 w 5640680"/>
              <a:gd name="connsiteY0" fmla="*/ 14533 h 6995999"/>
              <a:gd name="connsiteX1" fmla="*/ 5640680 w 5640680"/>
              <a:gd name="connsiteY1" fmla="*/ 0 h 6995999"/>
              <a:gd name="connsiteX2" fmla="*/ 5123935 w 5640680"/>
              <a:gd name="connsiteY2" fmla="*/ 6995999 h 6995999"/>
              <a:gd name="connsiteX3" fmla="*/ 1088881 w 5640680"/>
              <a:gd name="connsiteY3" fmla="*/ 6995999 h 6995999"/>
              <a:gd name="connsiteX4" fmla="*/ 1049246 w 5640680"/>
              <a:gd name="connsiteY4" fmla="*/ 6940262 h 6995999"/>
              <a:gd name="connsiteX5" fmla="*/ 0 w 5640680"/>
              <a:gd name="connsiteY5" fmla="*/ 3505266 h 6995999"/>
              <a:gd name="connsiteX6" fmla="*/ 1049246 w 5640680"/>
              <a:gd name="connsiteY6" fmla="*/ 70270 h 6995999"/>
              <a:gd name="connsiteX7" fmla="*/ 1088881 w 5640680"/>
              <a:gd name="connsiteY7" fmla="*/ 14533 h 6995999"/>
              <a:gd name="connsiteX0" fmla="*/ 1088881 w 5652254"/>
              <a:gd name="connsiteY0" fmla="*/ 0 h 6981466"/>
              <a:gd name="connsiteX1" fmla="*/ 5652254 w 5652254"/>
              <a:gd name="connsiteY1" fmla="*/ 14404 h 6981466"/>
              <a:gd name="connsiteX2" fmla="*/ 5123935 w 5652254"/>
              <a:gd name="connsiteY2" fmla="*/ 6981466 h 6981466"/>
              <a:gd name="connsiteX3" fmla="*/ 1088881 w 5652254"/>
              <a:gd name="connsiteY3" fmla="*/ 6981466 h 6981466"/>
              <a:gd name="connsiteX4" fmla="*/ 1049246 w 5652254"/>
              <a:gd name="connsiteY4" fmla="*/ 6925729 h 6981466"/>
              <a:gd name="connsiteX5" fmla="*/ 0 w 5652254"/>
              <a:gd name="connsiteY5" fmla="*/ 3490733 h 6981466"/>
              <a:gd name="connsiteX6" fmla="*/ 1049246 w 5652254"/>
              <a:gd name="connsiteY6" fmla="*/ 55737 h 6981466"/>
              <a:gd name="connsiteX7" fmla="*/ 1088881 w 5652254"/>
              <a:gd name="connsiteY7" fmla="*/ 0 h 6981466"/>
              <a:gd name="connsiteX0" fmla="*/ 1088881 w 5663829"/>
              <a:gd name="connsiteY0" fmla="*/ 14532 h 6995998"/>
              <a:gd name="connsiteX1" fmla="*/ 5663829 w 5663829"/>
              <a:gd name="connsiteY1" fmla="*/ 0 h 6995998"/>
              <a:gd name="connsiteX2" fmla="*/ 5123935 w 5663829"/>
              <a:gd name="connsiteY2" fmla="*/ 6995998 h 6995998"/>
              <a:gd name="connsiteX3" fmla="*/ 1088881 w 5663829"/>
              <a:gd name="connsiteY3" fmla="*/ 6995998 h 6995998"/>
              <a:gd name="connsiteX4" fmla="*/ 1049246 w 5663829"/>
              <a:gd name="connsiteY4" fmla="*/ 6940261 h 6995998"/>
              <a:gd name="connsiteX5" fmla="*/ 0 w 5663829"/>
              <a:gd name="connsiteY5" fmla="*/ 3505265 h 6995998"/>
              <a:gd name="connsiteX6" fmla="*/ 1049246 w 5663829"/>
              <a:gd name="connsiteY6" fmla="*/ 70269 h 6995998"/>
              <a:gd name="connsiteX7" fmla="*/ 1088881 w 5663829"/>
              <a:gd name="connsiteY7" fmla="*/ 14532 h 6995998"/>
              <a:gd name="connsiteX0" fmla="*/ 1088881 w 5663829"/>
              <a:gd name="connsiteY0" fmla="*/ 14532 h 6995998"/>
              <a:gd name="connsiteX1" fmla="*/ 5663829 w 5663829"/>
              <a:gd name="connsiteY1" fmla="*/ 0 h 6995998"/>
              <a:gd name="connsiteX2" fmla="*/ 5662158 w 5663829"/>
              <a:gd name="connsiteY2" fmla="*/ 6995998 h 6995998"/>
              <a:gd name="connsiteX3" fmla="*/ 1088881 w 5663829"/>
              <a:gd name="connsiteY3" fmla="*/ 6995998 h 6995998"/>
              <a:gd name="connsiteX4" fmla="*/ 1049246 w 5663829"/>
              <a:gd name="connsiteY4" fmla="*/ 6940261 h 6995998"/>
              <a:gd name="connsiteX5" fmla="*/ 0 w 5663829"/>
              <a:gd name="connsiteY5" fmla="*/ 3505265 h 6995998"/>
              <a:gd name="connsiteX6" fmla="*/ 1049246 w 5663829"/>
              <a:gd name="connsiteY6" fmla="*/ 70269 h 6995998"/>
              <a:gd name="connsiteX7" fmla="*/ 1088881 w 5663829"/>
              <a:gd name="connsiteY7" fmla="*/ 14532 h 6995998"/>
              <a:gd name="connsiteX0" fmla="*/ 1088881 w 5854603"/>
              <a:gd name="connsiteY0" fmla="*/ 0 h 6981466"/>
              <a:gd name="connsiteX1" fmla="*/ 5854603 w 5854603"/>
              <a:gd name="connsiteY1" fmla="*/ 11781 h 6981466"/>
              <a:gd name="connsiteX2" fmla="*/ 5662158 w 5854603"/>
              <a:gd name="connsiteY2" fmla="*/ 6981466 h 6981466"/>
              <a:gd name="connsiteX3" fmla="*/ 1088881 w 5854603"/>
              <a:gd name="connsiteY3" fmla="*/ 6981466 h 6981466"/>
              <a:gd name="connsiteX4" fmla="*/ 1049246 w 5854603"/>
              <a:gd name="connsiteY4" fmla="*/ 6925729 h 6981466"/>
              <a:gd name="connsiteX5" fmla="*/ 0 w 5854603"/>
              <a:gd name="connsiteY5" fmla="*/ 3490733 h 6981466"/>
              <a:gd name="connsiteX6" fmla="*/ 1049246 w 5854603"/>
              <a:gd name="connsiteY6" fmla="*/ 55737 h 6981466"/>
              <a:gd name="connsiteX7" fmla="*/ 1088881 w 5854603"/>
              <a:gd name="connsiteY7" fmla="*/ 0 h 6981466"/>
              <a:gd name="connsiteX0" fmla="*/ 1088881 w 5854603"/>
              <a:gd name="connsiteY0" fmla="*/ 34268 h 7015734"/>
              <a:gd name="connsiteX1" fmla="*/ 5854603 w 5854603"/>
              <a:gd name="connsiteY1" fmla="*/ 0 h 7015734"/>
              <a:gd name="connsiteX2" fmla="*/ 5662158 w 5854603"/>
              <a:gd name="connsiteY2" fmla="*/ 7015734 h 7015734"/>
              <a:gd name="connsiteX3" fmla="*/ 1088881 w 5854603"/>
              <a:gd name="connsiteY3" fmla="*/ 7015734 h 7015734"/>
              <a:gd name="connsiteX4" fmla="*/ 1049246 w 5854603"/>
              <a:gd name="connsiteY4" fmla="*/ 6959997 h 7015734"/>
              <a:gd name="connsiteX5" fmla="*/ 0 w 5854603"/>
              <a:gd name="connsiteY5" fmla="*/ 3525001 h 7015734"/>
              <a:gd name="connsiteX6" fmla="*/ 1049246 w 5854603"/>
              <a:gd name="connsiteY6" fmla="*/ 90005 h 7015734"/>
              <a:gd name="connsiteX7" fmla="*/ 1088881 w 5854603"/>
              <a:gd name="connsiteY7" fmla="*/ 34268 h 7015734"/>
              <a:gd name="connsiteX0" fmla="*/ 1088881 w 5894073"/>
              <a:gd name="connsiteY0" fmla="*/ 1376 h 6982842"/>
              <a:gd name="connsiteX1" fmla="*/ 5894073 w 5894073"/>
              <a:gd name="connsiteY1" fmla="*/ 0 h 6982842"/>
              <a:gd name="connsiteX2" fmla="*/ 5662158 w 5894073"/>
              <a:gd name="connsiteY2" fmla="*/ 6982842 h 6982842"/>
              <a:gd name="connsiteX3" fmla="*/ 1088881 w 5894073"/>
              <a:gd name="connsiteY3" fmla="*/ 6982842 h 6982842"/>
              <a:gd name="connsiteX4" fmla="*/ 1049246 w 5894073"/>
              <a:gd name="connsiteY4" fmla="*/ 6927105 h 6982842"/>
              <a:gd name="connsiteX5" fmla="*/ 0 w 5894073"/>
              <a:gd name="connsiteY5" fmla="*/ 3492109 h 6982842"/>
              <a:gd name="connsiteX6" fmla="*/ 1049246 w 5894073"/>
              <a:gd name="connsiteY6" fmla="*/ 57113 h 6982842"/>
              <a:gd name="connsiteX7" fmla="*/ 1088881 w 5894073"/>
              <a:gd name="connsiteY7" fmla="*/ 1376 h 6982842"/>
              <a:gd name="connsiteX0" fmla="*/ 1088881 w 5894073"/>
              <a:gd name="connsiteY0" fmla="*/ 1376 h 6982842"/>
              <a:gd name="connsiteX1" fmla="*/ 5894073 w 5894073"/>
              <a:gd name="connsiteY1" fmla="*/ 0 h 6982842"/>
              <a:gd name="connsiteX2" fmla="*/ 5866089 w 5894073"/>
              <a:gd name="connsiteY2" fmla="*/ 6982842 h 6982842"/>
              <a:gd name="connsiteX3" fmla="*/ 1088881 w 5894073"/>
              <a:gd name="connsiteY3" fmla="*/ 6982842 h 6982842"/>
              <a:gd name="connsiteX4" fmla="*/ 1049246 w 5894073"/>
              <a:gd name="connsiteY4" fmla="*/ 6927105 h 6982842"/>
              <a:gd name="connsiteX5" fmla="*/ 0 w 5894073"/>
              <a:gd name="connsiteY5" fmla="*/ 3492109 h 6982842"/>
              <a:gd name="connsiteX6" fmla="*/ 1049246 w 5894073"/>
              <a:gd name="connsiteY6" fmla="*/ 57113 h 6982842"/>
              <a:gd name="connsiteX7" fmla="*/ 1088881 w 5894073"/>
              <a:gd name="connsiteY7" fmla="*/ 1376 h 6982842"/>
              <a:gd name="connsiteX0" fmla="*/ 1088881 w 5880916"/>
              <a:gd name="connsiteY0" fmla="*/ 7954 h 6989420"/>
              <a:gd name="connsiteX1" fmla="*/ 5880916 w 5880916"/>
              <a:gd name="connsiteY1" fmla="*/ 0 h 6989420"/>
              <a:gd name="connsiteX2" fmla="*/ 5866089 w 5880916"/>
              <a:gd name="connsiteY2" fmla="*/ 6989420 h 6989420"/>
              <a:gd name="connsiteX3" fmla="*/ 1088881 w 5880916"/>
              <a:gd name="connsiteY3" fmla="*/ 6989420 h 6989420"/>
              <a:gd name="connsiteX4" fmla="*/ 1049246 w 5880916"/>
              <a:gd name="connsiteY4" fmla="*/ 6933683 h 6989420"/>
              <a:gd name="connsiteX5" fmla="*/ 0 w 5880916"/>
              <a:gd name="connsiteY5" fmla="*/ 3498687 h 6989420"/>
              <a:gd name="connsiteX6" fmla="*/ 1049246 w 5880916"/>
              <a:gd name="connsiteY6" fmla="*/ 63691 h 6989420"/>
              <a:gd name="connsiteX7" fmla="*/ 1088881 w 5880916"/>
              <a:gd name="connsiteY7" fmla="*/ 7954 h 69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80916" h="6989420">
                <a:moveTo>
                  <a:pt x="1088881" y="7954"/>
                </a:moveTo>
                <a:lnTo>
                  <a:pt x="5880916" y="0"/>
                </a:lnTo>
                <a:cubicBezTo>
                  <a:pt x="5875974" y="2329807"/>
                  <a:pt x="5871031" y="4659613"/>
                  <a:pt x="5866089" y="6989420"/>
                </a:cubicBezTo>
                <a:lnTo>
                  <a:pt x="1088881" y="6989420"/>
                </a:lnTo>
                <a:lnTo>
                  <a:pt x="1049246" y="6933683"/>
                </a:lnTo>
                <a:cubicBezTo>
                  <a:pt x="386807" y="5953144"/>
                  <a:pt x="0" y="4771087"/>
                  <a:pt x="0" y="3498687"/>
                </a:cubicBezTo>
                <a:cubicBezTo>
                  <a:pt x="0" y="2226287"/>
                  <a:pt x="386807" y="1044231"/>
                  <a:pt x="1049246" y="63691"/>
                </a:cubicBezTo>
                <a:lnTo>
                  <a:pt x="1088881" y="7954"/>
                </a:lnTo>
                <a:close/>
              </a:path>
            </a:pathLst>
          </a:custGeom>
          <a:ln w="63500">
            <a:solidFill>
              <a:schemeClr val="accent3"/>
            </a:solidFill>
          </a:ln>
        </p:spPr>
        <p:txBody>
          <a:bodyPr wrap="square">
            <a:noAutofit/>
          </a:bodyPr>
          <a:lstStyle/>
          <a:p>
            <a:endParaRPr lang="en-US"/>
          </a:p>
        </p:txBody>
      </p:sp>
    </p:spTree>
    <p:extLst>
      <p:ext uri="{BB962C8B-B14F-4D97-AF65-F5344CB8AC3E}">
        <p14:creationId xmlns:p14="http://schemas.microsoft.com/office/powerpoint/2010/main" val="7526565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Locked Slides - Light - 7">
  <p:cSld name="Locked Slides - Light - 7">
    <p:spTree>
      <p:nvGrpSpPr>
        <p:cNvPr id="1" name="Shape 2380"/>
        <p:cNvGrpSpPr/>
        <p:nvPr/>
      </p:nvGrpSpPr>
      <p:grpSpPr>
        <a:xfrm>
          <a:off x="0" y="0"/>
          <a:ext cx="0" cy="0"/>
          <a:chOff x="0" y="0"/>
          <a:chExt cx="0" cy="0"/>
        </a:xfrm>
      </p:grpSpPr>
      <p:pic>
        <p:nvPicPr>
          <p:cNvPr id="2381" name="Google Shape;2381;p53"/>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2179875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Locked Slides - Light - 8">
  <p:cSld name="Locked Slides - Light - 8">
    <p:spTree>
      <p:nvGrpSpPr>
        <p:cNvPr id="1" name="Shape 2382"/>
        <p:cNvGrpSpPr/>
        <p:nvPr/>
      </p:nvGrpSpPr>
      <p:grpSpPr>
        <a:xfrm>
          <a:off x="0" y="0"/>
          <a:ext cx="0" cy="0"/>
          <a:chOff x="0" y="0"/>
          <a:chExt cx="0" cy="0"/>
        </a:xfrm>
      </p:grpSpPr>
      <p:pic>
        <p:nvPicPr>
          <p:cNvPr id="2383" name="Google Shape;2383;p54"/>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38571955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Locked Slides - Light - 9">
  <p:cSld name="Locked Slides - Light - 9">
    <p:spTree>
      <p:nvGrpSpPr>
        <p:cNvPr id="1" name="Shape 2384"/>
        <p:cNvGrpSpPr/>
        <p:nvPr/>
      </p:nvGrpSpPr>
      <p:grpSpPr>
        <a:xfrm>
          <a:off x="0" y="0"/>
          <a:ext cx="0" cy="0"/>
          <a:chOff x="0" y="0"/>
          <a:chExt cx="0" cy="0"/>
        </a:xfrm>
      </p:grpSpPr>
      <p:pic>
        <p:nvPicPr>
          <p:cNvPr id="2385" name="Google Shape;2385;p55"/>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236295514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Locked Slides - Light - 10">
  <p:cSld name="Locked Slides - Light - 10">
    <p:spTree>
      <p:nvGrpSpPr>
        <p:cNvPr id="1" name="Shape 2386"/>
        <p:cNvGrpSpPr/>
        <p:nvPr/>
      </p:nvGrpSpPr>
      <p:grpSpPr>
        <a:xfrm>
          <a:off x="0" y="0"/>
          <a:ext cx="0" cy="0"/>
          <a:chOff x="0" y="0"/>
          <a:chExt cx="0" cy="0"/>
        </a:xfrm>
      </p:grpSpPr>
      <p:pic>
        <p:nvPicPr>
          <p:cNvPr id="2387" name="Google Shape;2387;p56"/>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32922998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Locked Slides - Light - 11">
  <p:cSld name="Locked Slides - Light - 11">
    <p:spTree>
      <p:nvGrpSpPr>
        <p:cNvPr id="1" name="Shape 2388"/>
        <p:cNvGrpSpPr/>
        <p:nvPr/>
      </p:nvGrpSpPr>
      <p:grpSpPr>
        <a:xfrm>
          <a:off x="0" y="0"/>
          <a:ext cx="0" cy="0"/>
          <a:chOff x="0" y="0"/>
          <a:chExt cx="0" cy="0"/>
        </a:xfrm>
      </p:grpSpPr>
      <p:pic>
        <p:nvPicPr>
          <p:cNvPr id="2389" name="Google Shape;2389;p57"/>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12145343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Locked Slides - Light - 12">
  <p:cSld name="Locked Slides - Light - 12">
    <p:spTree>
      <p:nvGrpSpPr>
        <p:cNvPr id="1" name="Shape 2390"/>
        <p:cNvGrpSpPr/>
        <p:nvPr/>
      </p:nvGrpSpPr>
      <p:grpSpPr>
        <a:xfrm>
          <a:off x="0" y="0"/>
          <a:ext cx="0" cy="0"/>
          <a:chOff x="0" y="0"/>
          <a:chExt cx="0" cy="0"/>
        </a:xfrm>
      </p:grpSpPr>
      <p:pic>
        <p:nvPicPr>
          <p:cNvPr id="2391" name="Google Shape;2391;p58"/>
          <p:cNvPicPr preferRelativeResize="0"/>
          <p:nvPr/>
        </p:nvPicPr>
        <p:blipFill rotWithShape="1">
          <a:blip r:embed="rId2">
            <a:alphaModFix/>
          </a:blip>
          <a:srcRect/>
          <a:stretch/>
        </p:blipFill>
        <p:spPr>
          <a:xfrm>
            <a:off x="1" y="13"/>
            <a:ext cx="12192004" cy="6857987"/>
          </a:xfrm>
          <a:prstGeom prst="rect">
            <a:avLst/>
          </a:prstGeom>
          <a:noFill/>
          <a:ln>
            <a:noFill/>
          </a:ln>
        </p:spPr>
      </p:pic>
    </p:spTree>
    <p:extLst>
      <p:ext uri="{BB962C8B-B14F-4D97-AF65-F5344CB8AC3E}">
        <p14:creationId xmlns:p14="http://schemas.microsoft.com/office/powerpoint/2010/main" val="34053031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Locked Slides - Light - 13">
  <p:cSld name="Locked Slides - Light - 13">
    <p:spTree>
      <p:nvGrpSpPr>
        <p:cNvPr id="1" name="Shape 2392"/>
        <p:cNvGrpSpPr/>
        <p:nvPr/>
      </p:nvGrpSpPr>
      <p:grpSpPr>
        <a:xfrm>
          <a:off x="0" y="0"/>
          <a:ext cx="0" cy="0"/>
          <a:chOff x="0" y="0"/>
          <a:chExt cx="0" cy="0"/>
        </a:xfrm>
      </p:grpSpPr>
      <p:pic>
        <p:nvPicPr>
          <p:cNvPr id="2393" name="Google Shape;2393;p59"/>
          <p:cNvPicPr preferRelativeResize="0"/>
          <p:nvPr/>
        </p:nvPicPr>
        <p:blipFill rotWithShape="1">
          <a:blip r:embed="rId2">
            <a:alphaModFix/>
          </a:blip>
          <a:srcRect/>
          <a:stretch/>
        </p:blipFill>
        <p:spPr>
          <a:xfrm>
            <a:off x="1" y="13"/>
            <a:ext cx="12192004" cy="6857987"/>
          </a:xfrm>
          <a:prstGeom prst="rect">
            <a:avLst/>
          </a:prstGeom>
          <a:noFill/>
          <a:ln>
            <a:noFill/>
          </a:ln>
        </p:spPr>
      </p:pic>
      <p:pic>
        <p:nvPicPr>
          <p:cNvPr id="2394" name="Google Shape;2394;p59"/>
          <p:cNvPicPr preferRelativeResize="0"/>
          <p:nvPr/>
        </p:nvPicPr>
        <p:blipFill rotWithShape="1">
          <a:blip r:embed="rId3">
            <a:alphaModFix/>
          </a:blip>
          <a:srcRect l="67198" t="11254" r="4672" b="-14315"/>
          <a:stretch/>
        </p:blipFill>
        <p:spPr>
          <a:xfrm>
            <a:off x="8354467" y="132353"/>
            <a:ext cx="3802939" cy="6613025"/>
          </a:xfrm>
          <a:prstGeom prst="rect">
            <a:avLst/>
          </a:prstGeom>
          <a:noFill/>
          <a:ln>
            <a:noFill/>
          </a:ln>
        </p:spPr>
      </p:pic>
      <p:sp>
        <p:nvSpPr>
          <p:cNvPr id="2395" name="Google Shape;2395;p59"/>
          <p:cNvSpPr/>
          <p:nvPr/>
        </p:nvSpPr>
        <p:spPr>
          <a:xfrm rot="10800000">
            <a:off x="9625267" y="35567"/>
            <a:ext cx="2554800" cy="677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96" name="Google Shape;2396;p59"/>
          <p:cNvSpPr/>
          <p:nvPr/>
        </p:nvSpPr>
        <p:spPr>
          <a:xfrm rot="10800000">
            <a:off x="11510433" y="4109467"/>
            <a:ext cx="662400" cy="689600"/>
          </a:xfrm>
          <a:prstGeom prst="rect">
            <a:avLst/>
          </a:prstGeom>
          <a:solidFill>
            <a:srgbClr val="00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97" name="Google Shape;2397;p59"/>
          <p:cNvSpPr/>
          <p:nvPr/>
        </p:nvSpPr>
        <p:spPr>
          <a:xfrm rot="10800000">
            <a:off x="11518867" y="4110867"/>
            <a:ext cx="669600" cy="677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98" name="Google Shape;2398;p59"/>
          <p:cNvSpPr/>
          <p:nvPr/>
        </p:nvSpPr>
        <p:spPr>
          <a:xfrm rot="10800000">
            <a:off x="8335400" y="4098467"/>
            <a:ext cx="961200" cy="6896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399" name="Google Shape;2399;p59"/>
          <p:cNvSpPr/>
          <p:nvPr/>
        </p:nvSpPr>
        <p:spPr>
          <a:xfrm rot="10800000">
            <a:off x="8335367" y="5465067"/>
            <a:ext cx="1273200" cy="6896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400" name="Google Shape;2400;p59"/>
          <p:cNvSpPr/>
          <p:nvPr/>
        </p:nvSpPr>
        <p:spPr>
          <a:xfrm>
            <a:off x="11215500" y="1399000"/>
            <a:ext cx="962000" cy="672800"/>
          </a:xfrm>
          <a:prstGeom prst="rect">
            <a:avLst/>
          </a:prstGeom>
          <a:gradFill>
            <a:gsLst>
              <a:gs pos="0">
                <a:srgbClr val="FFFFFF"/>
              </a:gs>
              <a:gs pos="100000">
                <a:srgbClr val="83A00A"/>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401" name="Google Shape;2401;p59"/>
          <p:cNvSpPr/>
          <p:nvPr/>
        </p:nvSpPr>
        <p:spPr>
          <a:xfrm>
            <a:off x="11849533" y="717067"/>
            <a:ext cx="318400" cy="6728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402" name="Google Shape;2402;p59"/>
          <p:cNvSpPr/>
          <p:nvPr/>
        </p:nvSpPr>
        <p:spPr>
          <a:xfrm rot="10800000">
            <a:off x="8335333" y="1394800"/>
            <a:ext cx="318400" cy="6896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403" name="Google Shape;2403;p59"/>
          <p:cNvSpPr/>
          <p:nvPr/>
        </p:nvSpPr>
        <p:spPr>
          <a:xfrm rot="10800000">
            <a:off x="8335433" y="6150467"/>
            <a:ext cx="1598800" cy="689600"/>
          </a:xfrm>
          <a:prstGeom prst="rect">
            <a:avLst/>
          </a:prstGeom>
          <a:solidFill>
            <a:srgbClr val="00000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404" name="Google Shape;2404;p59"/>
          <p:cNvSpPr/>
          <p:nvPr/>
        </p:nvSpPr>
        <p:spPr>
          <a:xfrm rot="10800000">
            <a:off x="8335367" y="708567"/>
            <a:ext cx="627200" cy="6896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405" name="Google Shape;2405;p59"/>
          <p:cNvSpPr/>
          <p:nvPr/>
        </p:nvSpPr>
        <p:spPr>
          <a:xfrm rot="10800000">
            <a:off x="8335433" y="27367"/>
            <a:ext cx="1598800" cy="6896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406" name="Google Shape;2406;p59"/>
          <p:cNvSpPr/>
          <p:nvPr/>
        </p:nvSpPr>
        <p:spPr>
          <a:xfrm>
            <a:off x="9625251" y="5469267"/>
            <a:ext cx="2542800" cy="681200"/>
          </a:xfrm>
          <a:prstGeom prst="rect">
            <a:avLst/>
          </a:prstGeom>
          <a:gradFill>
            <a:gsLst>
              <a:gs pos="0">
                <a:srgbClr val="FFFFFF"/>
              </a:gs>
              <a:gs pos="100000">
                <a:srgbClr val="83A00A"/>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407" name="Google Shape;2407;p59"/>
          <p:cNvSpPr/>
          <p:nvPr/>
        </p:nvSpPr>
        <p:spPr>
          <a:xfrm rot="10800000">
            <a:off x="10574467" y="4788067"/>
            <a:ext cx="1614000" cy="6896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408" name="Google Shape;2408;p59"/>
          <p:cNvSpPr/>
          <p:nvPr/>
        </p:nvSpPr>
        <p:spPr>
          <a:xfrm rot="10800000">
            <a:off x="8337633" y="4788067"/>
            <a:ext cx="1272400" cy="689600"/>
          </a:xfrm>
          <a:prstGeom prst="rect">
            <a:avLst/>
          </a:prstGeom>
          <a:gradFill>
            <a:gsLst>
              <a:gs pos="0">
                <a:srgbClr val="006DAE"/>
              </a:gs>
              <a:gs pos="100000">
                <a:srgbClr val="FFFFFF"/>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409" name="Google Shape;2409;p59"/>
          <p:cNvSpPr/>
          <p:nvPr/>
        </p:nvSpPr>
        <p:spPr>
          <a:xfrm rot="10800000">
            <a:off x="10568300" y="6154667"/>
            <a:ext cx="1600000" cy="6812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410" name="Google Shape;2410;p59"/>
          <p:cNvSpPr/>
          <p:nvPr/>
        </p:nvSpPr>
        <p:spPr>
          <a:xfrm rot="10800000">
            <a:off x="8337767" y="6150467"/>
            <a:ext cx="2238000" cy="689600"/>
          </a:xfrm>
          <a:prstGeom prst="rect">
            <a:avLst/>
          </a:prstGeom>
          <a:gradFill>
            <a:gsLst>
              <a:gs pos="0">
                <a:srgbClr val="006DAE"/>
              </a:gs>
              <a:gs pos="100000">
                <a:srgbClr val="FFFFFF"/>
              </a:gs>
            </a:gsLst>
            <a:lin ang="0"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sp>
        <p:nvSpPr>
          <p:cNvPr id="2411" name="Google Shape;2411;p59"/>
          <p:cNvSpPr/>
          <p:nvPr/>
        </p:nvSpPr>
        <p:spPr>
          <a:xfrm>
            <a:off x="11849667" y="2072667"/>
            <a:ext cx="318400" cy="2036800"/>
          </a:xfrm>
          <a:prstGeom prst="rect">
            <a:avLst/>
          </a:prstGeom>
          <a:solidFill>
            <a:srgbClr val="FFFFF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867"/>
          </a:p>
        </p:txBody>
      </p:sp>
      <p:pic>
        <p:nvPicPr>
          <p:cNvPr id="2412" name="Google Shape;2412;p59"/>
          <p:cNvPicPr preferRelativeResize="0"/>
          <p:nvPr/>
        </p:nvPicPr>
        <p:blipFill rotWithShape="1">
          <a:blip r:embed="rId4">
            <a:alphaModFix/>
          </a:blip>
          <a:srcRect l="11925" r="11925"/>
          <a:stretch/>
        </p:blipFill>
        <p:spPr>
          <a:xfrm>
            <a:off x="9625267" y="27367"/>
            <a:ext cx="2542797" cy="688600"/>
          </a:xfrm>
          <a:prstGeom prst="rect">
            <a:avLst/>
          </a:prstGeom>
          <a:noFill/>
          <a:ln>
            <a:noFill/>
          </a:ln>
        </p:spPr>
      </p:pic>
      <p:sp>
        <p:nvSpPr>
          <p:cNvPr id="2413" name="Google Shape;2413;p59"/>
          <p:cNvSpPr/>
          <p:nvPr/>
        </p:nvSpPr>
        <p:spPr>
          <a:xfrm>
            <a:off x="8312662" y="66"/>
            <a:ext cx="3879444" cy="6858091"/>
          </a:xfrm>
          <a:custGeom>
            <a:avLst/>
            <a:gdLst/>
            <a:ahLst/>
            <a:cxnLst/>
            <a:rect l="l" t="t" r="r" b="b"/>
            <a:pathLst>
              <a:path w="117654" h="207989" extrusionOk="0">
                <a:moveTo>
                  <a:pt x="9695" y="1602"/>
                </a:moveTo>
                <a:lnTo>
                  <a:pt x="9695" y="21115"/>
                </a:lnTo>
                <a:lnTo>
                  <a:pt x="7436" y="21115"/>
                </a:lnTo>
                <a:lnTo>
                  <a:pt x="7436" y="12776"/>
                </a:lnTo>
                <a:lnTo>
                  <a:pt x="6778" y="21115"/>
                </a:lnTo>
                <a:lnTo>
                  <a:pt x="4272" y="21115"/>
                </a:lnTo>
                <a:lnTo>
                  <a:pt x="3615" y="12776"/>
                </a:lnTo>
                <a:lnTo>
                  <a:pt x="3615" y="21115"/>
                </a:lnTo>
                <a:lnTo>
                  <a:pt x="1356" y="21115"/>
                </a:lnTo>
                <a:lnTo>
                  <a:pt x="1356" y="1602"/>
                </a:lnTo>
                <a:lnTo>
                  <a:pt x="4971" y="1602"/>
                </a:lnTo>
                <a:lnTo>
                  <a:pt x="5546" y="8216"/>
                </a:lnTo>
                <a:lnTo>
                  <a:pt x="6080" y="1602"/>
                </a:lnTo>
                <a:close/>
                <a:moveTo>
                  <a:pt x="19390" y="1602"/>
                </a:moveTo>
                <a:lnTo>
                  <a:pt x="19390" y="21115"/>
                </a:lnTo>
                <a:lnTo>
                  <a:pt x="17172" y="21115"/>
                </a:lnTo>
                <a:lnTo>
                  <a:pt x="17172" y="12776"/>
                </a:lnTo>
                <a:lnTo>
                  <a:pt x="16473" y="21115"/>
                </a:lnTo>
                <a:lnTo>
                  <a:pt x="13967" y="21115"/>
                </a:lnTo>
                <a:lnTo>
                  <a:pt x="13310" y="12776"/>
                </a:lnTo>
                <a:lnTo>
                  <a:pt x="13310" y="21115"/>
                </a:lnTo>
                <a:lnTo>
                  <a:pt x="11051" y="21115"/>
                </a:lnTo>
                <a:lnTo>
                  <a:pt x="11051" y="1602"/>
                </a:lnTo>
                <a:lnTo>
                  <a:pt x="14707" y="1602"/>
                </a:lnTo>
                <a:lnTo>
                  <a:pt x="15241" y="8216"/>
                </a:lnTo>
                <a:lnTo>
                  <a:pt x="15775" y="1602"/>
                </a:lnTo>
                <a:close/>
                <a:moveTo>
                  <a:pt x="29126" y="1602"/>
                </a:moveTo>
                <a:lnTo>
                  <a:pt x="29126" y="21115"/>
                </a:lnTo>
                <a:lnTo>
                  <a:pt x="26866" y="21115"/>
                </a:lnTo>
                <a:lnTo>
                  <a:pt x="26866" y="12776"/>
                </a:lnTo>
                <a:lnTo>
                  <a:pt x="26168" y="21115"/>
                </a:lnTo>
                <a:lnTo>
                  <a:pt x="23703" y="21115"/>
                </a:lnTo>
                <a:lnTo>
                  <a:pt x="23005" y="12776"/>
                </a:lnTo>
                <a:lnTo>
                  <a:pt x="23005" y="21115"/>
                </a:lnTo>
                <a:lnTo>
                  <a:pt x="20745" y="21115"/>
                </a:lnTo>
                <a:lnTo>
                  <a:pt x="20745" y="1602"/>
                </a:lnTo>
                <a:lnTo>
                  <a:pt x="24402" y="1602"/>
                </a:lnTo>
                <a:lnTo>
                  <a:pt x="24936" y="8216"/>
                </a:lnTo>
                <a:lnTo>
                  <a:pt x="25470" y="1602"/>
                </a:lnTo>
                <a:close/>
                <a:moveTo>
                  <a:pt x="38821" y="1602"/>
                </a:moveTo>
                <a:lnTo>
                  <a:pt x="38821" y="21115"/>
                </a:lnTo>
                <a:lnTo>
                  <a:pt x="36561" y="21115"/>
                </a:lnTo>
                <a:lnTo>
                  <a:pt x="36561" y="12776"/>
                </a:lnTo>
                <a:lnTo>
                  <a:pt x="35863" y="21115"/>
                </a:lnTo>
                <a:lnTo>
                  <a:pt x="33398" y="21115"/>
                </a:lnTo>
                <a:lnTo>
                  <a:pt x="32700" y="12776"/>
                </a:lnTo>
                <a:lnTo>
                  <a:pt x="32700" y="21115"/>
                </a:lnTo>
                <a:lnTo>
                  <a:pt x="30440" y="21115"/>
                </a:lnTo>
                <a:lnTo>
                  <a:pt x="30440" y="1602"/>
                </a:lnTo>
                <a:lnTo>
                  <a:pt x="34097" y="1602"/>
                </a:lnTo>
                <a:lnTo>
                  <a:pt x="34631" y="8216"/>
                </a:lnTo>
                <a:lnTo>
                  <a:pt x="35165" y="1602"/>
                </a:lnTo>
                <a:close/>
                <a:moveTo>
                  <a:pt x="48516" y="1602"/>
                </a:moveTo>
                <a:lnTo>
                  <a:pt x="48516" y="21115"/>
                </a:lnTo>
                <a:lnTo>
                  <a:pt x="46256" y="21115"/>
                </a:lnTo>
                <a:lnTo>
                  <a:pt x="46256" y="12776"/>
                </a:lnTo>
                <a:lnTo>
                  <a:pt x="45558" y="21115"/>
                </a:lnTo>
                <a:lnTo>
                  <a:pt x="43093" y="21115"/>
                </a:lnTo>
                <a:lnTo>
                  <a:pt x="42436" y="12776"/>
                </a:lnTo>
                <a:lnTo>
                  <a:pt x="42436" y="21115"/>
                </a:lnTo>
                <a:lnTo>
                  <a:pt x="40176" y="21115"/>
                </a:lnTo>
                <a:lnTo>
                  <a:pt x="40176" y="1602"/>
                </a:lnTo>
                <a:lnTo>
                  <a:pt x="43791" y="1602"/>
                </a:lnTo>
                <a:lnTo>
                  <a:pt x="44326" y="8216"/>
                </a:lnTo>
                <a:lnTo>
                  <a:pt x="44860" y="1602"/>
                </a:lnTo>
                <a:close/>
                <a:moveTo>
                  <a:pt x="58211" y="1602"/>
                </a:moveTo>
                <a:lnTo>
                  <a:pt x="58211" y="21115"/>
                </a:lnTo>
                <a:lnTo>
                  <a:pt x="55951" y="21115"/>
                </a:lnTo>
                <a:lnTo>
                  <a:pt x="55951" y="12776"/>
                </a:lnTo>
                <a:lnTo>
                  <a:pt x="55294" y="21115"/>
                </a:lnTo>
                <a:lnTo>
                  <a:pt x="52788" y="21115"/>
                </a:lnTo>
                <a:lnTo>
                  <a:pt x="52131" y="12776"/>
                </a:lnTo>
                <a:lnTo>
                  <a:pt x="52131" y="21115"/>
                </a:lnTo>
                <a:lnTo>
                  <a:pt x="49871" y="21115"/>
                </a:lnTo>
                <a:lnTo>
                  <a:pt x="49871" y="1602"/>
                </a:lnTo>
                <a:lnTo>
                  <a:pt x="53486" y="1602"/>
                </a:lnTo>
                <a:lnTo>
                  <a:pt x="54020" y="8216"/>
                </a:lnTo>
                <a:lnTo>
                  <a:pt x="54596" y="1602"/>
                </a:lnTo>
                <a:close/>
                <a:moveTo>
                  <a:pt x="67906" y="1602"/>
                </a:moveTo>
                <a:lnTo>
                  <a:pt x="67906" y="21115"/>
                </a:lnTo>
                <a:lnTo>
                  <a:pt x="65646" y="21115"/>
                </a:lnTo>
                <a:lnTo>
                  <a:pt x="65646" y="12776"/>
                </a:lnTo>
                <a:lnTo>
                  <a:pt x="64989" y="21115"/>
                </a:lnTo>
                <a:lnTo>
                  <a:pt x="62483" y="21115"/>
                </a:lnTo>
                <a:lnTo>
                  <a:pt x="61826" y="12776"/>
                </a:lnTo>
                <a:lnTo>
                  <a:pt x="61826" y="21115"/>
                </a:lnTo>
                <a:lnTo>
                  <a:pt x="59566" y="21115"/>
                </a:lnTo>
                <a:lnTo>
                  <a:pt x="59566" y="1602"/>
                </a:lnTo>
                <a:lnTo>
                  <a:pt x="63181" y="1602"/>
                </a:lnTo>
                <a:lnTo>
                  <a:pt x="63715" y="8216"/>
                </a:lnTo>
                <a:lnTo>
                  <a:pt x="64290" y="1602"/>
                </a:lnTo>
                <a:close/>
                <a:moveTo>
                  <a:pt x="77600" y="1602"/>
                </a:moveTo>
                <a:lnTo>
                  <a:pt x="77600" y="21115"/>
                </a:lnTo>
                <a:lnTo>
                  <a:pt x="75341" y="21115"/>
                </a:lnTo>
                <a:lnTo>
                  <a:pt x="75341" y="12776"/>
                </a:lnTo>
                <a:lnTo>
                  <a:pt x="74684" y="21115"/>
                </a:lnTo>
                <a:lnTo>
                  <a:pt x="72178" y="21115"/>
                </a:lnTo>
                <a:lnTo>
                  <a:pt x="71521" y="12776"/>
                </a:lnTo>
                <a:lnTo>
                  <a:pt x="71521" y="21115"/>
                </a:lnTo>
                <a:lnTo>
                  <a:pt x="69261" y="21115"/>
                </a:lnTo>
                <a:lnTo>
                  <a:pt x="69261" y="1602"/>
                </a:lnTo>
                <a:lnTo>
                  <a:pt x="72876" y="1602"/>
                </a:lnTo>
                <a:lnTo>
                  <a:pt x="73451" y="8216"/>
                </a:lnTo>
                <a:lnTo>
                  <a:pt x="73985" y="1602"/>
                </a:lnTo>
                <a:close/>
                <a:moveTo>
                  <a:pt x="87295" y="1602"/>
                </a:moveTo>
                <a:lnTo>
                  <a:pt x="87295" y="21115"/>
                </a:lnTo>
                <a:lnTo>
                  <a:pt x="85077" y="21115"/>
                </a:lnTo>
                <a:lnTo>
                  <a:pt x="85077" y="12776"/>
                </a:lnTo>
                <a:lnTo>
                  <a:pt x="84379" y="21115"/>
                </a:lnTo>
                <a:lnTo>
                  <a:pt x="81914" y="21115"/>
                </a:lnTo>
                <a:lnTo>
                  <a:pt x="81216" y="12776"/>
                </a:lnTo>
                <a:lnTo>
                  <a:pt x="81216" y="21115"/>
                </a:lnTo>
                <a:lnTo>
                  <a:pt x="78956" y="21115"/>
                </a:lnTo>
                <a:lnTo>
                  <a:pt x="78956" y="1602"/>
                </a:lnTo>
                <a:lnTo>
                  <a:pt x="82612" y="1602"/>
                </a:lnTo>
                <a:lnTo>
                  <a:pt x="83146" y="8216"/>
                </a:lnTo>
                <a:lnTo>
                  <a:pt x="83680" y="1602"/>
                </a:lnTo>
                <a:close/>
                <a:moveTo>
                  <a:pt x="96990" y="1602"/>
                </a:moveTo>
                <a:lnTo>
                  <a:pt x="96990" y="21115"/>
                </a:lnTo>
                <a:lnTo>
                  <a:pt x="94772" y="21115"/>
                </a:lnTo>
                <a:lnTo>
                  <a:pt x="94772" y="12776"/>
                </a:lnTo>
                <a:lnTo>
                  <a:pt x="94074" y="21115"/>
                </a:lnTo>
                <a:lnTo>
                  <a:pt x="91609" y="21115"/>
                </a:lnTo>
                <a:lnTo>
                  <a:pt x="90910" y="12776"/>
                </a:lnTo>
                <a:lnTo>
                  <a:pt x="90910" y="21115"/>
                </a:lnTo>
                <a:lnTo>
                  <a:pt x="88651" y="21115"/>
                </a:lnTo>
                <a:lnTo>
                  <a:pt x="88651" y="1602"/>
                </a:lnTo>
                <a:lnTo>
                  <a:pt x="92307" y="1602"/>
                </a:lnTo>
                <a:lnTo>
                  <a:pt x="92841" y="8216"/>
                </a:lnTo>
                <a:lnTo>
                  <a:pt x="93375" y="1602"/>
                </a:lnTo>
                <a:close/>
                <a:moveTo>
                  <a:pt x="106726" y="1602"/>
                </a:moveTo>
                <a:lnTo>
                  <a:pt x="106726" y="21115"/>
                </a:lnTo>
                <a:lnTo>
                  <a:pt x="104467" y="21115"/>
                </a:lnTo>
                <a:lnTo>
                  <a:pt x="104467" y="12776"/>
                </a:lnTo>
                <a:lnTo>
                  <a:pt x="103769" y="21115"/>
                </a:lnTo>
                <a:lnTo>
                  <a:pt x="101304" y="21115"/>
                </a:lnTo>
                <a:lnTo>
                  <a:pt x="100605" y="12776"/>
                </a:lnTo>
                <a:lnTo>
                  <a:pt x="100605" y="21115"/>
                </a:lnTo>
                <a:lnTo>
                  <a:pt x="98387" y="21115"/>
                </a:lnTo>
                <a:lnTo>
                  <a:pt x="98387" y="1602"/>
                </a:lnTo>
                <a:lnTo>
                  <a:pt x="102002" y="1602"/>
                </a:lnTo>
                <a:lnTo>
                  <a:pt x="102536" y="8216"/>
                </a:lnTo>
                <a:lnTo>
                  <a:pt x="103070" y="1602"/>
                </a:lnTo>
                <a:close/>
                <a:moveTo>
                  <a:pt x="116421" y="1602"/>
                </a:moveTo>
                <a:lnTo>
                  <a:pt x="116421" y="21115"/>
                </a:lnTo>
                <a:lnTo>
                  <a:pt x="114162" y="21115"/>
                </a:lnTo>
                <a:lnTo>
                  <a:pt x="114162" y="12776"/>
                </a:lnTo>
                <a:lnTo>
                  <a:pt x="113505" y="21115"/>
                </a:lnTo>
                <a:lnTo>
                  <a:pt x="110999" y="21115"/>
                </a:lnTo>
                <a:lnTo>
                  <a:pt x="110300" y="12776"/>
                </a:lnTo>
                <a:lnTo>
                  <a:pt x="110300" y="21115"/>
                </a:lnTo>
                <a:lnTo>
                  <a:pt x="108082" y="21115"/>
                </a:lnTo>
                <a:lnTo>
                  <a:pt x="108082" y="1602"/>
                </a:lnTo>
                <a:lnTo>
                  <a:pt x="111697" y="1602"/>
                </a:lnTo>
                <a:lnTo>
                  <a:pt x="112231" y="8216"/>
                </a:lnTo>
                <a:lnTo>
                  <a:pt x="112806" y="1602"/>
                </a:lnTo>
                <a:close/>
                <a:moveTo>
                  <a:pt x="9695" y="22183"/>
                </a:moveTo>
                <a:lnTo>
                  <a:pt x="9695" y="41696"/>
                </a:lnTo>
                <a:lnTo>
                  <a:pt x="7436" y="41696"/>
                </a:lnTo>
                <a:lnTo>
                  <a:pt x="7436" y="33357"/>
                </a:lnTo>
                <a:lnTo>
                  <a:pt x="6778" y="41696"/>
                </a:lnTo>
                <a:lnTo>
                  <a:pt x="4272" y="41696"/>
                </a:lnTo>
                <a:lnTo>
                  <a:pt x="3615" y="33357"/>
                </a:lnTo>
                <a:lnTo>
                  <a:pt x="3615" y="41696"/>
                </a:lnTo>
                <a:lnTo>
                  <a:pt x="1356" y="41696"/>
                </a:lnTo>
                <a:lnTo>
                  <a:pt x="1356" y="22183"/>
                </a:lnTo>
                <a:lnTo>
                  <a:pt x="4971" y="22183"/>
                </a:lnTo>
                <a:lnTo>
                  <a:pt x="5546" y="28797"/>
                </a:lnTo>
                <a:lnTo>
                  <a:pt x="6080" y="22183"/>
                </a:lnTo>
                <a:close/>
                <a:moveTo>
                  <a:pt x="19390" y="22183"/>
                </a:moveTo>
                <a:lnTo>
                  <a:pt x="19390" y="41696"/>
                </a:lnTo>
                <a:lnTo>
                  <a:pt x="17172" y="41696"/>
                </a:lnTo>
                <a:lnTo>
                  <a:pt x="17172" y="33357"/>
                </a:lnTo>
                <a:lnTo>
                  <a:pt x="16473" y="41696"/>
                </a:lnTo>
                <a:lnTo>
                  <a:pt x="13967" y="41696"/>
                </a:lnTo>
                <a:lnTo>
                  <a:pt x="13310" y="33357"/>
                </a:lnTo>
                <a:lnTo>
                  <a:pt x="13310" y="41696"/>
                </a:lnTo>
                <a:lnTo>
                  <a:pt x="11051" y="41696"/>
                </a:lnTo>
                <a:lnTo>
                  <a:pt x="11051" y="22183"/>
                </a:lnTo>
                <a:lnTo>
                  <a:pt x="14707" y="22183"/>
                </a:lnTo>
                <a:lnTo>
                  <a:pt x="15241" y="28797"/>
                </a:lnTo>
                <a:lnTo>
                  <a:pt x="15775" y="22183"/>
                </a:lnTo>
                <a:close/>
                <a:moveTo>
                  <a:pt x="29126" y="22183"/>
                </a:moveTo>
                <a:lnTo>
                  <a:pt x="29126" y="41696"/>
                </a:lnTo>
                <a:lnTo>
                  <a:pt x="26866" y="41696"/>
                </a:lnTo>
                <a:lnTo>
                  <a:pt x="26866" y="33357"/>
                </a:lnTo>
                <a:lnTo>
                  <a:pt x="26168" y="41696"/>
                </a:lnTo>
                <a:lnTo>
                  <a:pt x="23703" y="41696"/>
                </a:lnTo>
                <a:lnTo>
                  <a:pt x="23005" y="33357"/>
                </a:lnTo>
                <a:lnTo>
                  <a:pt x="23005" y="41696"/>
                </a:lnTo>
                <a:lnTo>
                  <a:pt x="20745" y="41696"/>
                </a:lnTo>
                <a:lnTo>
                  <a:pt x="20745" y="22183"/>
                </a:lnTo>
                <a:lnTo>
                  <a:pt x="24402" y="22183"/>
                </a:lnTo>
                <a:lnTo>
                  <a:pt x="24936" y="28797"/>
                </a:lnTo>
                <a:lnTo>
                  <a:pt x="25470" y="22183"/>
                </a:lnTo>
                <a:close/>
                <a:moveTo>
                  <a:pt x="38821" y="22183"/>
                </a:moveTo>
                <a:lnTo>
                  <a:pt x="38821" y="41696"/>
                </a:lnTo>
                <a:lnTo>
                  <a:pt x="36561" y="41696"/>
                </a:lnTo>
                <a:lnTo>
                  <a:pt x="36561" y="33357"/>
                </a:lnTo>
                <a:lnTo>
                  <a:pt x="35863" y="41696"/>
                </a:lnTo>
                <a:lnTo>
                  <a:pt x="33398" y="41696"/>
                </a:lnTo>
                <a:lnTo>
                  <a:pt x="32700" y="33357"/>
                </a:lnTo>
                <a:lnTo>
                  <a:pt x="32700" y="41696"/>
                </a:lnTo>
                <a:lnTo>
                  <a:pt x="30440" y="41696"/>
                </a:lnTo>
                <a:lnTo>
                  <a:pt x="30440" y="22183"/>
                </a:lnTo>
                <a:lnTo>
                  <a:pt x="34097" y="22183"/>
                </a:lnTo>
                <a:lnTo>
                  <a:pt x="34631" y="28797"/>
                </a:lnTo>
                <a:lnTo>
                  <a:pt x="35165" y="22183"/>
                </a:lnTo>
                <a:close/>
                <a:moveTo>
                  <a:pt x="48516" y="22183"/>
                </a:moveTo>
                <a:lnTo>
                  <a:pt x="48516" y="41696"/>
                </a:lnTo>
                <a:lnTo>
                  <a:pt x="46256" y="41696"/>
                </a:lnTo>
                <a:lnTo>
                  <a:pt x="46256" y="33357"/>
                </a:lnTo>
                <a:lnTo>
                  <a:pt x="45558" y="41696"/>
                </a:lnTo>
                <a:lnTo>
                  <a:pt x="43093" y="41696"/>
                </a:lnTo>
                <a:lnTo>
                  <a:pt x="42436" y="33357"/>
                </a:lnTo>
                <a:lnTo>
                  <a:pt x="42436" y="41696"/>
                </a:lnTo>
                <a:lnTo>
                  <a:pt x="40176" y="41696"/>
                </a:lnTo>
                <a:lnTo>
                  <a:pt x="40176" y="22183"/>
                </a:lnTo>
                <a:lnTo>
                  <a:pt x="43791" y="22183"/>
                </a:lnTo>
                <a:lnTo>
                  <a:pt x="44326" y="28797"/>
                </a:lnTo>
                <a:lnTo>
                  <a:pt x="44860" y="22183"/>
                </a:lnTo>
                <a:close/>
                <a:moveTo>
                  <a:pt x="58211" y="22183"/>
                </a:moveTo>
                <a:lnTo>
                  <a:pt x="58211" y="41696"/>
                </a:lnTo>
                <a:lnTo>
                  <a:pt x="55951" y="41696"/>
                </a:lnTo>
                <a:lnTo>
                  <a:pt x="55951" y="33357"/>
                </a:lnTo>
                <a:lnTo>
                  <a:pt x="55294" y="41696"/>
                </a:lnTo>
                <a:lnTo>
                  <a:pt x="52788" y="41696"/>
                </a:lnTo>
                <a:lnTo>
                  <a:pt x="52131" y="33357"/>
                </a:lnTo>
                <a:lnTo>
                  <a:pt x="52131" y="41696"/>
                </a:lnTo>
                <a:lnTo>
                  <a:pt x="49871" y="41696"/>
                </a:lnTo>
                <a:lnTo>
                  <a:pt x="49871" y="22183"/>
                </a:lnTo>
                <a:lnTo>
                  <a:pt x="53486" y="22183"/>
                </a:lnTo>
                <a:lnTo>
                  <a:pt x="54020" y="28797"/>
                </a:lnTo>
                <a:lnTo>
                  <a:pt x="54596" y="22183"/>
                </a:lnTo>
                <a:close/>
                <a:moveTo>
                  <a:pt x="67906" y="22183"/>
                </a:moveTo>
                <a:lnTo>
                  <a:pt x="67906" y="41696"/>
                </a:lnTo>
                <a:lnTo>
                  <a:pt x="65646" y="41696"/>
                </a:lnTo>
                <a:lnTo>
                  <a:pt x="65646" y="33357"/>
                </a:lnTo>
                <a:lnTo>
                  <a:pt x="64989" y="41696"/>
                </a:lnTo>
                <a:lnTo>
                  <a:pt x="62483" y="41696"/>
                </a:lnTo>
                <a:lnTo>
                  <a:pt x="61826" y="33357"/>
                </a:lnTo>
                <a:lnTo>
                  <a:pt x="61826" y="41696"/>
                </a:lnTo>
                <a:lnTo>
                  <a:pt x="59566" y="41696"/>
                </a:lnTo>
                <a:lnTo>
                  <a:pt x="59566" y="22183"/>
                </a:lnTo>
                <a:lnTo>
                  <a:pt x="63181" y="22183"/>
                </a:lnTo>
                <a:lnTo>
                  <a:pt x="63715" y="28797"/>
                </a:lnTo>
                <a:lnTo>
                  <a:pt x="64290" y="22183"/>
                </a:lnTo>
                <a:close/>
                <a:moveTo>
                  <a:pt x="77600" y="22183"/>
                </a:moveTo>
                <a:lnTo>
                  <a:pt x="77600" y="41696"/>
                </a:lnTo>
                <a:lnTo>
                  <a:pt x="75341" y="41696"/>
                </a:lnTo>
                <a:lnTo>
                  <a:pt x="75341" y="33357"/>
                </a:lnTo>
                <a:lnTo>
                  <a:pt x="74684" y="41696"/>
                </a:lnTo>
                <a:lnTo>
                  <a:pt x="72178" y="41696"/>
                </a:lnTo>
                <a:lnTo>
                  <a:pt x="71521" y="33357"/>
                </a:lnTo>
                <a:lnTo>
                  <a:pt x="71521" y="41696"/>
                </a:lnTo>
                <a:lnTo>
                  <a:pt x="69261" y="41696"/>
                </a:lnTo>
                <a:lnTo>
                  <a:pt x="69261" y="22183"/>
                </a:lnTo>
                <a:lnTo>
                  <a:pt x="72876" y="22183"/>
                </a:lnTo>
                <a:lnTo>
                  <a:pt x="73451" y="28797"/>
                </a:lnTo>
                <a:lnTo>
                  <a:pt x="73985" y="22183"/>
                </a:lnTo>
                <a:close/>
                <a:moveTo>
                  <a:pt x="87295" y="22183"/>
                </a:moveTo>
                <a:lnTo>
                  <a:pt x="87295" y="41696"/>
                </a:lnTo>
                <a:lnTo>
                  <a:pt x="85077" y="41696"/>
                </a:lnTo>
                <a:lnTo>
                  <a:pt x="85077" y="33357"/>
                </a:lnTo>
                <a:lnTo>
                  <a:pt x="84379" y="41696"/>
                </a:lnTo>
                <a:lnTo>
                  <a:pt x="81914" y="41696"/>
                </a:lnTo>
                <a:lnTo>
                  <a:pt x="81216" y="33357"/>
                </a:lnTo>
                <a:lnTo>
                  <a:pt x="81216" y="41696"/>
                </a:lnTo>
                <a:lnTo>
                  <a:pt x="78956" y="41696"/>
                </a:lnTo>
                <a:lnTo>
                  <a:pt x="78956" y="22183"/>
                </a:lnTo>
                <a:lnTo>
                  <a:pt x="82612" y="22183"/>
                </a:lnTo>
                <a:lnTo>
                  <a:pt x="83146" y="28797"/>
                </a:lnTo>
                <a:lnTo>
                  <a:pt x="83680" y="22183"/>
                </a:lnTo>
                <a:close/>
                <a:moveTo>
                  <a:pt x="96990" y="22183"/>
                </a:moveTo>
                <a:lnTo>
                  <a:pt x="96990" y="41696"/>
                </a:lnTo>
                <a:lnTo>
                  <a:pt x="94772" y="41696"/>
                </a:lnTo>
                <a:lnTo>
                  <a:pt x="94772" y="33357"/>
                </a:lnTo>
                <a:lnTo>
                  <a:pt x="94074" y="41696"/>
                </a:lnTo>
                <a:lnTo>
                  <a:pt x="91609" y="41696"/>
                </a:lnTo>
                <a:lnTo>
                  <a:pt x="90910" y="33357"/>
                </a:lnTo>
                <a:lnTo>
                  <a:pt x="90910" y="41696"/>
                </a:lnTo>
                <a:lnTo>
                  <a:pt x="88651" y="41696"/>
                </a:lnTo>
                <a:lnTo>
                  <a:pt x="88651" y="22183"/>
                </a:lnTo>
                <a:lnTo>
                  <a:pt x="92307" y="22183"/>
                </a:lnTo>
                <a:lnTo>
                  <a:pt x="92841" y="28797"/>
                </a:lnTo>
                <a:lnTo>
                  <a:pt x="93375" y="22183"/>
                </a:lnTo>
                <a:close/>
                <a:moveTo>
                  <a:pt x="106726" y="22183"/>
                </a:moveTo>
                <a:lnTo>
                  <a:pt x="106726" y="41696"/>
                </a:lnTo>
                <a:lnTo>
                  <a:pt x="104467" y="41696"/>
                </a:lnTo>
                <a:lnTo>
                  <a:pt x="104467" y="33357"/>
                </a:lnTo>
                <a:lnTo>
                  <a:pt x="103769" y="41696"/>
                </a:lnTo>
                <a:lnTo>
                  <a:pt x="101304" y="41696"/>
                </a:lnTo>
                <a:lnTo>
                  <a:pt x="100605" y="33357"/>
                </a:lnTo>
                <a:lnTo>
                  <a:pt x="100605" y="41696"/>
                </a:lnTo>
                <a:lnTo>
                  <a:pt x="98387" y="41696"/>
                </a:lnTo>
                <a:lnTo>
                  <a:pt x="98387" y="22183"/>
                </a:lnTo>
                <a:lnTo>
                  <a:pt x="102002" y="22183"/>
                </a:lnTo>
                <a:lnTo>
                  <a:pt x="102536" y="28797"/>
                </a:lnTo>
                <a:lnTo>
                  <a:pt x="103070" y="22183"/>
                </a:lnTo>
                <a:close/>
                <a:moveTo>
                  <a:pt x="116421" y="22183"/>
                </a:moveTo>
                <a:lnTo>
                  <a:pt x="116421" y="41696"/>
                </a:lnTo>
                <a:lnTo>
                  <a:pt x="114162" y="41696"/>
                </a:lnTo>
                <a:lnTo>
                  <a:pt x="114162" y="33357"/>
                </a:lnTo>
                <a:lnTo>
                  <a:pt x="113505" y="41696"/>
                </a:lnTo>
                <a:lnTo>
                  <a:pt x="110999" y="41696"/>
                </a:lnTo>
                <a:lnTo>
                  <a:pt x="110300" y="33357"/>
                </a:lnTo>
                <a:lnTo>
                  <a:pt x="110300" y="41696"/>
                </a:lnTo>
                <a:lnTo>
                  <a:pt x="108082" y="41696"/>
                </a:lnTo>
                <a:lnTo>
                  <a:pt x="108082" y="22183"/>
                </a:lnTo>
                <a:lnTo>
                  <a:pt x="111697" y="22183"/>
                </a:lnTo>
                <a:lnTo>
                  <a:pt x="112231" y="28797"/>
                </a:lnTo>
                <a:lnTo>
                  <a:pt x="112806" y="22183"/>
                </a:lnTo>
                <a:close/>
                <a:moveTo>
                  <a:pt x="9695" y="42764"/>
                </a:moveTo>
                <a:lnTo>
                  <a:pt x="9695" y="62278"/>
                </a:lnTo>
                <a:lnTo>
                  <a:pt x="7436" y="62278"/>
                </a:lnTo>
                <a:lnTo>
                  <a:pt x="7436" y="53938"/>
                </a:lnTo>
                <a:lnTo>
                  <a:pt x="6778" y="62278"/>
                </a:lnTo>
                <a:lnTo>
                  <a:pt x="4272" y="62278"/>
                </a:lnTo>
                <a:lnTo>
                  <a:pt x="3615" y="53938"/>
                </a:lnTo>
                <a:lnTo>
                  <a:pt x="3615" y="62278"/>
                </a:lnTo>
                <a:lnTo>
                  <a:pt x="1356" y="62278"/>
                </a:lnTo>
                <a:lnTo>
                  <a:pt x="1356" y="42764"/>
                </a:lnTo>
                <a:lnTo>
                  <a:pt x="4971" y="42764"/>
                </a:lnTo>
                <a:lnTo>
                  <a:pt x="5546" y="49378"/>
                </a:lnTo>
                <a:lnTo>
                  <a:pt x="6080" y="42764"/>
                </a:lnTo>
                <a:close/>
                <a:moveTo>
                  <a:pt x="19390" y="42764"/>
                </a:moveTo>
                <a:lnTo>
                  <a:pt x="19390" y="62278"/>
                </a:lnTo>
                <a:lnTo>
                  <a:pt x="17172" y="62278"/>
                </a:lnTo>
                <a:lnTo>
                  <a:pt x="17172" y="53938"/>
                </a:lnTo>
                <a:lnTo>
                  <a:pt x="16473" y="62278"/>
                </a:lnTo>
                <a:lnTo>
                  <a:pt x="13967" y="62278"/>
                </a:lnTo>
                <a:lnTo>
                  <a:pt x="13310" y="53938"/>
                </a:lnTo>
                <a:lnTo>
                  <a:pt x="13310" y="62278"/>
                </a:lnTo>
                <a:lnTo>
                  <a:pt x="11051" y="62278"/>
                </a:lnTo>
                <a:lnTo>
                  <a:pt x="11051" y="42764"/>
                </a:lnTo>
                <a:lnTo>
                  <a:pt x="14707" y="42764"/>
                </a:lnTo>
                <a:lnTo>
                  <a:pt x="15241" y="49378"/>
                </a:lnTo>
                <a:lnTo>
                  <a:pt x="15775" y="42764"/>
                </a:lnTo>
                <a:close/>
                <a:moveTo>
                  <a:pt x="29126" y="42764"/>
                </a:moveTo>
                <a:lnTo>
                  <a:pt x="29126" y="62278"/>
                </a:lnTo>
                <a:lnTo>
                  <a:pt x="26866" y="62278"/>
                </a:lnTo>
                <a:lnTo>
                  <a:pt x="26866" y="53938"/>
                </a:lnTo>
                <a:lnTo>
                  <a:pt x="26168" y="62278"/>
                </a:lnTo>
                <a:lnTo>
                  <a:pt x="23703" y="62278"/>
                </a:lnTo>
                <a:lnTo>
                  <a:pt x="23005" y="53938"/>
                </a:lnTo>
                <a:lnTo>
                  <a:pt x="23005" y="62278"/>
                </a:lnTo>
                <a:lnTo>
                  <a:pt x="20745" y="62278"/>
                </a:lnTo>
                <a:lnTo>
                  <a:pt x="20745" y="42764"/>
                </a:lnTo>
                <a:lnTo>
                  <a:pt x="24402" y="42764"/>
                </a:lnTo>
                <a:lnTo>
                  <a:pt x="24936" y="49378"/>
                </a:lnTo>
                <a:lnTo>
                  <a:pt x="25470" y="42764"/>
                </a:lnTo>
                <a:close/>
                <a:moveTo>
                  <a:pt x="38821" y="42764"/>
                </a:moveTo>
                <a:lnTo>
                  <a:pt x="38821" y="62278"/>
                </a:lnTo>
                <a:lnTo>
                  <a:pt x="36561" y="62278"/>
                </a:lnTo>
                <a:lnTo>
                  <a:pt x="36561" y="53938"/>
                </a:lnTo>
                <a:lnTo>
                  <a:pt x="35863" y="62278"/>
                </a:lnTo>
                <a:lnTo>
                  <a:pt x="33398" y="62278"/>
                </a:lnTo>
                <a:lnTo>
                  <a:pt x="32700" y="53938"/>
                </a:lnTo>
                <a:lnTo>
                  <a:pt x="32700" y="62278"/>
                </a:lnTo>
                <a:lnTo>
                  <a:pt x="30440" y="62278"/>
                </a:lnTo>
                <a:lnTo>
                  <a:pt x="30440" y="42764"/>
                </a:lnTo>
                <a:lnTo>
                  <a:pt x="34097" y="42764"/>
                </a:lnTo>
                <a:lnTo>
                  <a:pt x="34631" y="49378"/>
                </a:lnTo>
                <a:lnTo>
                  <a:pt x="35165" y="42764"/>
                </a:lnTo>
                <a:close/>
                <a:moveTo>
                  <a:pt x="48516" y="42764"/>
                </a:moveTo>
                <a:lnTo>
                  <a:pt x="48516" y="62278"/>
                </a:lnTo>
                <a:lnTo>
                  <a:pt x="46256" y="62278"/>
                </a:lnTo>
                <a:lnTo>
                  <a:pt x="46256" y="53938"/>
                </a:lnTo>
                <a:lnTo>
                  <a:pt x="45558" y="62278"/>
                </a:lnTo>
                <a:lnTo>
                  <a:pt x="43093" y="62278"/>
                </a:lnTo>
                <a:lnTo>
                  <a:pt x="42436" y="53938"/>
                </a:lnTo>
                <a:lnTo>
                  <a:pt x="42436" y="62278"/>
                </a:lnTo>
                <a:lnTo>
                  <a:pt x="40176" y="62278"/>
                </a:lnTo>
                <a:lnTo>
                  <a:pt x="40176" y="42764"/>
                </a:lnTo>
                <a:lnTo>
                  <a:pt x="43791" y="42764"/>
                </a:lnTo>
                <a:lnTo>
                  <a:pt x="44326" y="49378"/>
                </a:lnTo>
                <a:lnTo>
                  <a:pt x="44860" y="42764"/>
                </a:lnTo>
                <a:close/>
                <a:moveTo>
                  <a:pt x="58211" y="42764"/>
                </a:moveTo>
                <a:lnTo>
                  <a:pt x="58211" y="62278"/>
                </a:lnTo>
                <a:lnTo>
                  <a:pt x="55951" y="62278"/>
                </a:lnTo>
                <a:lnTo>
                  <a:pt x="55951" y="53938"/>
                </a:lnTo>
                <a:lnTo>
                  <a:pt x="55294" y="62278"/>
                </a:lnTo>
                <a:lnTo>
                  <a:pt x="52788" y="62278"/>
                </a:lnTo>
                <a:lnTo>
                  <a:pt x="52131" y="53938"/>
                </a:lnTo>
                <a:lnTo>
                  <a:pt x="52131" y="62278"/>
                </a:lnTo>
                <a:lnTo>
                  <a:pt x="49871" y="62278"/>
                </a:lnTo>
                <a:lnTo>
                  <a:pt x="49871" y="42764"/>
                </a:lnTo>
                <a:lnTo>
                  <a:pt x="53486" y="42764"/>
                </a:lnTo>
                <a:lnTo>
                  <a:pt x="54020" y="49378"/>
                </a:lnTo>
                <a:lnTo>
                  <a:pt x="54596" y="42764"/>
                </a:lnTo>
                <a:close/>
                <a:moveTo>
                  <a:pt x="67906" y="42764"/>
                </a:moveTo>
                <a:lnTo>
                  <a:pt x="67906" y="62278"/>
                </a:lnTo>
                <a:lnTo>
                  <a:pt x="65646" y="62278"/>
                </a:lnTo>
                <a:lnTo>
                  <a:pt x="65646" y="53938"/>
                </a:lnTo>
                <a:lnTo>
                  <a:pt x="64989" y="62278"/>
                </a:lnTo>
                <a:lnTo>
                  <a:pt x="62483" y="62278"/>
                </a:lnTo>
                <a:lnTo>
                  <a:pt x="61826" y="53938"/>
                </a:lnTo>
                <a:lnTo>
                  <a:pt x="61826" y="62278"/>
                </a:lnTo>
                <a:lnTo>
                  <a:pt x="59566" y="62278"/>
                </a:lnTo>
                <a:lnTo>
                  <a:pt x="59566" y="42764"/>
                </a:lnTo>
                <a:lnTo>
                  <a:pt x="63181" y="42764"/>
                </a:lnTo>
                <a:lnTo>
                  <a:pt x="63715" y="49378"/>
                </a:lnTo>
                <a:lnTo>
                  <a:pt x="64290" y="42764"/>
                </a:lnTo>
                <a:close/>
                <a:moveTo>
                  <a:pt x="77600" y="42764"/>
                </a:moveTo>
                <a:lnTo>
                  <a:pt x="77600" y="62278"/>
                </a:lnTo>
                <a:lnTo>
                  <a:pt x="75341" y="62278"/>
                </a:lnTo>
                <a:lnTo>
                  <a:pt x="75341" y="53938"/>
                </a:lnTo>
                <a:lnTo>
                  <a:pt x="74684" y="62278"/>
                </a:lnTo>
                <a:lnTo>
                  <a:pt x="72178" y="62278"/>
                </a:lnTo>
                <a:lnTo>
                  <a:pt x="71521" y="53938"/>
                </a:lnTo>
                <a:lnTo>
                  <a:pt x="71521" y="62278"/>
                </a:lnTo>
                <a:lnTo>
                  <a:pt x="69261" y="62278"/>
                </a:lnTo>
                <a:lnTo>
                  <a:pt x="69261" y="42764"/>
                </a:lnTo>
                <a:lnTo>
                  <a:pt x="72876" y="42764"/>
                </a:lnTo>
                <a:lnTo>
                  <a:pt x="73451" y="49378"/>
                </a:lnTo>
                <a:lnTo>
                  <a:pt x="73985" y="42764"/>
                </a:lnTo>
                <a:close/>
                <a:moveTo>
                  <a:pt x="87295" y="42764"/>
                </a:moveTo>
                <a:lnTo>
                  <a:pt x="87295" y="62278"/>
                </a:lnTo>
                <a:lnTo>
                  <a:pt x="85077" y="62278"/>
                </a:lnTo>
                <a:lnTo>
                  <a:pt x="85077" y="53938"/>
                </a:lnTo>
                <a:lnTo>
                  <a:pt x="84379" y="62278"/>
                </a:lnTo>
                <a:lnTo>
                  <a:pt x="81914" y="62278"/>
                </a:lnTo>
                <a:lnTo>
                  <a:pt x="81216" y="53938"/>
                </a:lnTo>
                <a:lnTo>
                  <a:pt x="81216" y="62278"/>
                </a:lnTo>
                <a:lnTo>
                  <a:pt x="78956" y="62278"/>
                </a:lnTo>
                <a:lnTo>
                  <a:pt x="78956" y="42764"/>
                </a:lnTo>
                <a:lnTo>
                  <a:pt x="82612" y="42764"/>
                </a:lnTo>
                <a:lnTo>
                  <a:pt x="83146" y="49378"/>
                </a:lnTo>
                <a:lnTo>
                  <a:pt x="83680" y="42764"/>
                </a:lnTo>
                <a:close/>
                <a:moveTo>
                  <a:pt x="96990" y="42764"/>
                </a:moveTo>
                <a:lnTo>
                  <a:pt x="96990" y="62278"/>
                </a:lnTo>
                <a:lnTo>
                  <a:pt x="94772" y="62278"/>
                </a:lnTo>
                <a:lnTo>
                  <a:pt x="94772" y="53938"/>
                </a:lnTo>
                <a:lnTo>
                  <a:pt x="94074" y="62278"/>
                </a:lnTo>
                <a:lnTo>
                  <a:pt x="91609" y="62278"/>
                </a:lnTo>
                <a:lnTo>
                  <a:pt x="90910" y="53938"/>
                </a:lnTo>
                <a:lnTo>
                  <a:pt x="90910" y="62278"/>
                </a:lnTo>
                <a:lnTo>
                  <a:pt x="88651" y="62278"/>
                </a:lnTo>
                <a:lnTo>
                  <a:pt x="88651" y="42764"/>
                </a:lnTo>
                <a:lnTo>
                  <a:pt x="92307" y="42764"/>
                </a:lnTo>
                <a:lnTo>
                  <a:pt x="92841" y="49378"/>
                </a:lnTo>
                <a:lnTo>
                  <a:pt x="93375" y="42764"/>
                </a:lnTo>
                <a:close/>
                <a:moveTo>
                  <a:pt x="106726" y="42764"/>
                </a:moveTo>
                <a:lnTo>
                  <a:pt x="106726" y="62278"/>
                </a:lnTo>
                <a:lnTo>
                  <a:pt x="104467" y="62278"/>
                </a:lnTo>
                <a:lnTo>
                  <a:pt x="104467" y="53938"/>
                </a:lnTo>
                <a:lnTo>
                  <a:pt x="103769" y="62278"/>
                </a:lnTo>
                <a:lnTo>
                  <a:pt x="101304" y="62278"/>
                </a:lnTo>
                <a:lnTo>
                  <a:pt x="100605" y="53938"/>
                </a:lnTo>
                <a:lnTo>
                  <a:pt x="100605" y="62278"/>
                </a:lnTo>
                <a:lnTo>
                  <a:pt x="98387" y="62278"/>
                </a:lnTo>
                <a:lnTo>
                  <a:pt x="98387" y="42764"/>
                </a:lnTo>
                <a:lnTo>
                  <a:pt x="102002" y="42764"/>
                </a:lnTo>
                <a:lnTo>
                  <a:pt x="102536" y="49378"/>
                </a:lnTo>
                <a:lnTo>
                  <a:pt x="103070" y="42764"/>
                </a:lnTo>
                <a:close/>
                <a:moveTo>
                  <a:pt x="116421" y="42764"/>
                </a:moveTo>
                <a:lnTo>
                  <a:pt x="116421" y="62278"/>
                </a:lnTo>
                <a:lnTo>
                  <a:pt x="114162" y="62278"/>
                </a:lnTo>
                <a:lnTo>
                  <a:pt x="114162" y="53938"/>
                </a:lnTo>
                <a:lnTo>
                  <a:pt x="113505" y="62278"/>
                </a:lnTo>
                <a:lnTo>
                  <a:pt x="110999" y="62278"/>
                </a:lnTo>
                <a:lnTo>
                  <a:pt x="110300" y="53938"/>
                </a:lnTo>
                <a:lnTo>
                  <a:pt x="110300" y="62278"/>
                </a:lnTo>
                <a:lnTo>
                  <a:pt x="108082" y="62278"/>
                </a:lnTo>
                <a:lnTo>
                  <a:pt x="108082" y="42764"/>
                </a:lnTo>
                <a:lnTo>
                  <a:pt x="111697" y="42764"/>
                </a:lnTo>
                <a:lnTo>
                  <a:pt x="112231" y="49378"/>
                </a:lnTo>
                <a:lnTo>
                  <a:pt x="112806" y="42764"/>
                </a:lnTo>
                <a:close/>
                <a:moveTo>
                  <a:pt x="9695" y="63346"/>
                </a:moveTo>
                <a:lnTo>
                  <a:pt x="9695" y="82859"/>
                </a:lnTo>
                <a:lnTo>
                  <a:pt x="7436" y="82859"/>
                </a:lnTo>
                <a:lnTo>
                  <a:pt x="7436" y="74519"/>
                </a:lnTo>
                <a:lnTo>
                  <a:pt x="6778" y="82859"/>
                </a:lnTo>
                <a:lnTo>
                  <a:pt x="4272" y="82859"/>
                </a:lnTo>
                <a:lnTo>
                  <a:pt x="3615" y="74519"/>
                </a:lnTo>
                <a:lnTo>
                  <a:pt x="3615" y="82859"/>
                </a:lnTo>
                <a:lnTo>
                  <a:pt x="1356" y="82859"/>
                </a:lnTo>
                <a:lnTo>
                  <a:pt x="1356" y="63346"/>
                </a:lnTo>
                <a:lnTo>
                  <a:pt x="4971" y="63346"/>
                </a:lnTo>
                <a:lnTo>
                  <a:pt x="5546" y="70001"/>
                </a:lnTo>
                <a:lnTo>
                  <a:pt x="6080" y="63346"/>
                </a:lnTo>
                <a:close/>
                <a:moveTo>
                  <a:pt x="19390" y="63346"/>
                </a:moveTo>
                <a:lnTo>
                  <a:pt x="19390" y="82859"/>
                </a:lnTo>
                <a:lnTo>
                  <a:pt x="17172" y="82859"/>
                </a:lnTo>
                <a:lnTo>
                  <a:pt x="17172" y="74519"/>
                </a:lnTo>
                <a:lnTo>
                  <a:pt x="16473" y="82859"/>
                </a:lnTo>
                <a:lnTo>
                  <a:pt x="13967" y="82859"/>
                </a:lnTo>
                <a:lnTo>
                  <a:pt x="13310" y="74519"/>
                </a:lnTo>
                <a:lnTo>
                  <a:pt x="13310" y="82859"/>
                </a:lnTo>
                <a:lnTo>
                  <a:pt x="11051" y="82859"/>
                </a:lnTo>
                <a:lnTo>
                  <a:pt x="11051" y="63346"/>
                </a:lnTo>
                <a:lnTo>
                  <a:pt x="14707" y="63346"/>
                </a:lnTo>
                <a:lnTo>
                  <a:pt x="15241" y="70001"/>
                </a:lnTo>
                <a:lnTo>
                  <a:pt x="15775" y="63346"/>
                </a:lnTo>
                <a:close/>
                <a:moveTo>
                  <a:pt x="29126" y="63346"/>
                </a:moveTo>
                <a:lnTo>
                  <a:pt x="29126" y="82859"/>
                </a:lnTo>
                <a:lnTo>
                  <a:pt x="26866" y="82859"/>
                </a:lnTo>
                <a:lnTo>
                  <a:pt x="26866" y="74519"/>
                </a:lnTo>
                <a:lnTo>
                  <a:pt x="26168" y="82859"/>
                </a:lnTo>
                <a:lnTo>
                  <a:pt x="23703" y="82859"/>
                </a:lnTo>
                <a:lnTo>
                  <a:pt x="23005" y="74519"/>
                </a:lnTo>
                <a:lnTo>
                  <a:pt x="23005" y="82859"/>
                </a:lnTo>
                <a:lnTo>
                  <a:pt x="20745" y="82859"/>
                </a:lnTo>
                <a:lnTo>
                  <a:pt x="20745" y="63346"/>
                </a:lnTo>
                <a:lnTo>
                  <a:pt x="24402" y="63346"/>
                </a:lnTo>
                <a:lnTo>
                  <a:pt x="24936" y="70001"/>
                </a:lnTo>
                <a:lnTo>
                  <a:pt x="25470" y="63346"/>
                </a:lnTo>
                <a:close/>
                <a:moveTo>
                  <a:pt x="38821" y="63346"/>
                </a:moveTo>
                <a:lnTo>
                  <a:pt x="38821" y="82859"/>
                </a:lnTo>
                <a:lnTo>
                  <a:pt x="36561" y="82859"/>
                </a:lnTo>
                <a:lnTo>
                  <a:pt x="36561" y="74519"/>
                </a:lnTo>
                <a:lnTo>
                  <a:pt x="35863" y="82859"/>
                </a:lnTo>
                <a:lnTo>
                  <a:pt x="33398" y="82859"/>
                </a:lnTo>
                <a:lnTo>
                  <a:pt x="32700" y="74519"/>
                </a:lnTo>
                <a:lnTo>
                  <a:pt x="32700" y="82859"/>
                </a:lnTo>
                <a:lnTo>
                  <a:pt x="30440" y="82859"/>
                </a:lnTo>
                <a:lnTo>
                  <a:pt x="30440" y="63346"/>
                </a:lnTo>
                <a:lnTo>
                  <a:pt x="34097" y="63346"/>
                </a:lnTo>
                <a:lnTo>
                  <a:pt x="34631" y="70001"/>
                </a:lnTo>
                <a:lnTo>
                  <a:pt x="35165" y="63346"/>
                </a:lnTo>
                <a:close/>
                <a:moveTo>
                  <a:pt x="48516" y="63346"/>
                </a:moveTo>
                <a:lnTo>
                  <a:pt x="48516" y="82859"/>
                </a:lnTo>
                <a:lnTo>
                  <a:pt x="46256" y="82859"/>
                </a:lnTo>
                <a:lnTo>
                  <a:pt x="46256" y="74519"/>
                </a:lnTo>
                <a:lnTo>
                  <a:pt x="45558" y="82859"/>
                </a:lnTo>
                <a:lnTo>
                  <a:pt x="43093" y="82859"/>
                </a:lnTo>
                <a:lnTo>
                  <a:pt x="42436" y="74519"/>
                </a:lnTo>
                <a:lnTo>
                  <a:pt x="42436" y="82859"/>
                </a:lnTo>
                <a:lnTo>
                  <a:pt x="40176" y="82859"/>
                </a:lnTo>
                <a:lnTo>
                  <a:pt x="40176" y="63346"/>
                </a:lnTo>
                <a:lnTo>
                  <a:pt x="43791" y="63346"/>
                </a:lnTo>
                <a:lnTo>
                  <a:pt x="44326" y="70001"/>
                </a:lnTo>
                <a:lnTo>
                  <a:pt x="44860" y="63346"/>
                </a:lnTo>
                <a:close/>
                <a:moveTo>
                  <a:pt x="58211" y="63346"/>
                </a:moveTo>
                <a:lnTo>
                  <a:pt x="58211" y="82859"/>
                </a:lnTo>
                <a:lnTo>
                  <a:pt x="55951" y="82859"/>
                </a:lnTo>
                <a:lnTo>
                  <a:pt x="55951" y="74519"/>
                </a:lnTo>
                <a:lnTo>
                  <a:pt x="55294" y="82859"/>
                </a:lnTo>
                <a:lnTo>
                  <a:pt x="52788" y="82859"/>
                </a:lnTo>
                <a:lnTo>
                  <a:pt x="52131" y="74519"/>
                </a:lnTo>
                <a:lnTo>
                  <a:pt x="52131" y="82859"/>
                </a:lnTo>
                <a:lnTo>
                  <a:pt x="49871" y="82859"/>
                </a:lnTo>
                <a:lnTo>
                  <a:pt x="49871" y="63346"/>
                </a:lnTo>
                <a:lnTo>
                  <a:pt x="53486" y="63346"/>
                </a:lnTo>
                <a:lnTo>
                  <a:pt x="54020" y="70001"/>
                </a:lnTo>
                <a:lnTo>
                  <a:pt x="54596" y="63346"/>
                </a:lnTo>
                <a:close/>
                <a:moveTo>
                  <a:pt x="67906" y="63346"/>
                </a:moveTo>
                <a:lnTo>
                  <a:pt x="67906" y="82859"/>
                </a:lnTo>
                <a:lnTo>
                  <a:pt x="65646" y="82859"/>
                </a:lnTo>
                <a:lnTo>
                  <a:pt x="65646" y="74519"/>
                </a:lnTo>
                <a:lnTo>
                  <a:pt x="64989" y="82859"/>
                </a:lnTo>
                <a:lnTo>
                  <a:pt x="62483" y="82859"/>
                </a:lnTo>
                <a:lnTo>
                  <a:pt x="61826" y="74519"/>
                </a:lnTo>
                <a:lnTo>
                  <a:pt x="61826" y="82859"/>
                </a:lnTo>
                <a:lnTo>
                  <a:pt x="59566" y="82859"/>
                </a:lnTo>
                <a:lnTo>
                  <a:pt x="59566" y="63346"/>
                </a:lnTo>
                <a:lnTo>
                  <a:pt x="63181" y="63346"/>
                </a:lnTo>
                <a:lnTo>
                  <a:pt x="63715" y="70001"/>
                </a:lnTo>
                <a:lnTo>
                  <a:pt x="64290" y="63346"/>
                </a:lnTo>
                <a:close/>
                <a:moveTo>
                  <a:pt x="77600" y="63346"/>
                </a:moveTo>
                <a:lnTo>
                  <a:pt x="77600" y="82859"/>
                </a:lnTo>
                <a:lnTo>
                  <a:pt x="75341" y="82859"/>
                </a:lnTo>
                <a:lnTo>
                  <a:pt x="75341" y="74519"/>
                </a:lnTo>
                <a:lnTo>
                  <a:pt x="74684" y="82859"/>
                </a:lnTo>
                <a:lnTo>
                  <a:pt x="72178" y="82859"/>
                </a:lnTo>
                <a:lnTo>
                  <a:pt x="71521" y="74519"/>
                </a:lnTo>
                <a:lnTo>
                  <a:pt x="71521" y="82859"/>
                </a:lnTo>
                <a:lnTo>
                  <a:pt x="69261" y="82859"/>
                </a:lnTo>
                <a:lnTo>
                  <a:pt x="69261" y="63346"/>
                </a:lnTo>
                <a:lnTo>
                  <a:pt x="72876" y="63346"/>
                </a:lnTo>
                <a:lnTo>
                  <a:pt x="73451" y="70001"/>
                </a:lnTo>
                <a:lnTo>
                  <a:pt x="73985" y="63346"/>
                </a:lnTo>
                <a:close/>
                <a:moveTo>
                  <a:pt x="87295" y="63346"/>
                </a:moveTo>
                <a:lnTo>
                  <a:pt x="87295" y="82859"/>
                </a:lnTo>
                <a:lnTo>
                  <a:pt x="85077" y="82859"/>
                </a:lnTo>
                <a:lnTo>
                  <a:pt x="85077" y="74519"/>
                </a:lnTo>
                <a:lnTo>
                  <a:pt x="84379" y="82859"/>
                </a:lnTo>
                <a:lnTo>
                  <a:pt x="81914" y="82859"/>
                </a:lnTo>
                <a:lnTo>
                  <a:pt x="81216" y="74519"/>
                </a:lnTo>
                <a:lnTo>
                  <a:pt x="81216" y="82859"/>
                </a:lnTo>
                <a:lnTo>
                  <a:pt x="78956" y="82859"/>
                </a:lnTo>
                <a:lnTo>
                  <a:pt x="78956" y="63346"/>
                </a:lnTo>
                <a:lnTo>
                  <a:pt x="82612" y="63346"/>
                </a:lnTo>
                <a:lnTo>
                  <a:pt x="83146" y="70001"/>
                </a:lnTo>
                <a:lnTo>
                  <a:pt x="83680" y="63346"/>
                </a:lnTo>
                <a:close/>
                <a:moveTo>
                  <a:pt x="96990" y="63346"/>
                </a:moveTo>
                <a:lnTo>
                  <a:pt x="96990" y="82859"/>
                </a:lnTo>
                <a:lnTo>
                  <a:pt x="94772" y="82859"/>
                </a:lnTo>
                <a:lnTo>
                  <a:pt x="94772" y="74519"/>
                </a:lnTo>
                <a:lnTo>
                  <a:pt x="94074" y="82859"/>
                </a:lnTo>
                <a:lnTo>
                  <a:pt x="91609" y="82859"/>
                </a:lnTo>
                <a:lnTo>
                  <a:pt x="90910" y="74519"/>
                </a:lnTo>
                <a:lnTo>
                  <a:pt x="90910" y="82859"/>
                </a:lnTo>
                <a:lnTo>
                  <a:pt x="88651" y="82859"/>
                </a:lnTo>
                <a:lnTo>
                  <a:pt x="88651" y="63346"/>
                </a:lnTo>
                <a:lnTo>
                  <a:pt x="92307" y="63346"/>
                </a:lnTo>
                <a:lnTo>
                  <a:pt x="92841" y="70001"/>
                </a:lnTo>
                <a:lnTo>
                  <a:pt x="93375" y="63346"/>
                </a:lnTo>
                <a:close/>
                <a:moveTo>
                  <a:pt x="106726" y="63346"/>
                </a:moveTo>
                <a:lnTo>
                  <a:pt x="106726" y="82859"/>
                </a:lnTo>
                <a:lnTo>
                  <a:pt x="104467" y="82859"/>
                </a:lnTo>
                <a:lnTo>
                  <a:pt x="104467" y="74519"/>
                </a:lnTo>
                <a:lnTo>
                  <a:pt x="103769" y="82859"/>
                </a:lnTo>
                <a:lnTo>
                  <a:pt x="101304" y="82859"/>
                </a:lnTo>
                <a:lnTo>
                  <a:pt x="100605" y="74519"/>
                </a:lnTo>
                <a:lnTo>
                  <a:pt x="100605" y="82859"/>
                </a:lnTo>
                <a:lnTo>
                  <a:pt x="98387" y="82859"/>
                </a:lnTo>
                <a:lnTo>
                  <a:pt x="98387" y="63346"/>
                </a:lnTo>
                <a:lnTo>
                  <a:pt x="102002" y="63346"/>
                </a:lnTo>
                <a:lnTo>
                  <a:pt x="102536" y="70001"/>
                </a:lnTo>
                <a:lnTo>
                  <a:pt x="103070" y="63346"/>
                </a:lnTo>
                <a:close/>
                <a:moveTo>
                  <a:pt x="116421" y="63346"/>
                </a:moveTo>
                <a:lnTo>
                  <a:pt x="116421" y="82859"/>
                </a:lnTo>
                <a:lnTo>
                  <a:pt x="114162" y="82859"/>
                </a:lnTo>
                <a:lnTo>
                  <a:pt x="114162" y="74519"/>
                </a:lnTo>
                <a:lnTo>
                  <a:pt x="113505" y="82859"/>
                </a:lnTo>
                <a:lnTo>
                  <a:pt x="110999" y="82859"/>
                </a:lnTo>
                <a:lnTo>
                  <a:pt x="110300" y="74519"/>
                </a:lnTo>
                <a:lnTo>
                  <a:pt x="110300" y="82859"/>
                </a:lnTo>
                <a:lnTo>
                  <a:pt x="108082" y="82859"/>
                </a:lnTo>
                <a:lnTo>
                  <a:pt x="108082" y="63346"/>
                </a:lnTo>
                <a:lnTo>
                  <a:pt x="111697" y="63346"/>
                </a:lnTo>
                <a:lnTo>
                  <a:pt x="112231" y="70001"/>
                </a:lnTo>
                <a:lnTo>
                  <a:pt x="112806" y="63346"/>
                </a:lnTo>
                <a:close/>
                <a:moveTo>
                  <a:pt x="9695" y="83927"/>
                </a:moveTo>
                <a:lnTo>
                  <a:pt x="9695" y="103440"/>
                </a:lnTo>
                <a:lnTo>
                  <a:pt x="7436" y="103440"/>
                </a:lnTo>
                <a:lnTo>
                  <a:pt x="7436" y="95142"/>
                </a:lnTo>
                <a:lnTo>
                  <a:pt x="6778" y="103440"/>
                </a:lnTo>
                <a:lnTo>
                  <a:pt x="4272" y="103440"/>
                </a:lnTo>
                <a:lnTo>
                  <a:pt x="3615" y="95142"/>
                </a:lnTo>
                <a:lnTo>
                  <a:pt x="3615" y="103440"/>
                </a:lnTo>
                <a:lnTo>
                  <a:pt x="1356" y="103440"/>
                </a:lnTo>
                <a:lnTo>
                  <a:pt x="1356" y="83927"/>
                </a:lnTo>
                <a:lnTo>
                  <a:pt x="4971" y="83927"/>
                </a:lnTo>
                <a:lnTo>
                  <a:pt x="5546" y="90582"/>
                </a:lnTo>
                <a:lnTo>
                  <a:pt x="6080" y="83927"/>
                </a:lnTo>
                <a:close/>
                <a:moveTo>
                  <a:pt x="19390" y="83927"/>
                </a:moveTo>
                <a:lnTo>
                  <a:pt x="19390" y="103440"/>
                </a:lnTo>
                <a:lnTo>
                  <a:pt x="17172" y="103440"/>
                </a:lnTo>
                <a:lnTo>
                  <a:pt x="17172" y="95142"/>
                </a:lnTo>
                <a:lnTo>
                  <a:pt x="16473" y="103440"/>
                </a:lnTo>
                <a:lnTo>
                  <a:pt x="13967" y="103440"/>
                </a:lnTo>
                <a:lnTo>
                  <a:pt x="13310" y="95142"/>
                </a:lnTo>
                <a:lnTo>
                  <a:pt x="13310" y="103440"/>
                </a:lnTo>
                <a:lnTo>
                  <a:pt x="11051" y="103440"/>
                </a:lnTo>
                <a:lnTo>
                  <a:pt x="11051" y="83927"/>
                </a:lnTo>
                <a:lnTo>
                  <a:pt x="14707" y="83927"/>
                </a:lnTo>
                <a:lnTo>
                  <a:pt x="15241" y="90582"/>
                </a:lnTo>
                <a:lnTo>
                  <a:pt x="15775" y="83927"/>
                </a:lnTo>
                <a:close/>
                <a:moveTo>
                  <a:pt x="29126" y="83927"/>
                </a:moveTo>
                <a:lnTo>
                  <a:pt x="29126" y="103440"/>
                </a:lnTo>
                <a:lnTo>
                  <a:pt x="26866" y="103440"/>
                </a:lnTo>
                <a:lnTo>
                  <a:pt x="26866" y="95142"/>
                </a:lnTo>
                <a:lnTo>
                  <a:pt x="26168" y="103440"/>
                </a:lnTo>
                <a:lnTo>
                  <a:pt x="23703" y="103440"/>
                </a:lnTo>
                <a:lnTo>
                  <a:pt x="23005" y="95142"/>
                </a:lnTo>
                <a:lnTo>
                  <a:pt x="23005" y="103440"/>
                </a:lnTo>
                <a:lnTo>
                  <a:pt x="20745" y="103440"/>
                </a:lnTo>
                <a:lnTo>
                  <a:pt x="20745" y="83927"/>
                </a:lnTo>
                <a:lnTo>
                  <a:pt x="24402" y="83927"/>
                </a:lnTo>
                <a:lnTo>
                  <a:pt x="24936" y="90582"/>
                </a:lnTo>
                <a:lnTo>
                  <a:pt x="25470" y="83927"/>
                </a:lnTo>
                <a:close/>
                <a:moveTo>
                  <a:pt x="38821" y="83927"/>
                </a:moveTo>
                <a:lnTo>
                  <a:pt x="38821" y="103440"/>
                </a:lnTo>
                <a:lnTo>
                  <a:pt x="36561" y="103440"/>
                </a:lnTo>
                <a:lnTo>
                  <a:pt x="36561" y="95142"/>
                </a:lnTo>
                <a:lnTo>
                  <a:pt x="35863" y="103440"/>
                </a:lnTo>
                <a:lnTo>
                  <a:pt x="33398" y="103440"/>
                </a:lnTo>
                <a:lnTo>
                  <a:pt x="32700" y="95142"/>
                </a:lnTo>
                <a:lnTo>
                  <a:pt x="32700" y="103440"/>
                </a:lnTo>
                <a:lnTo>
                  <a:pt x="30440" y="103440"/>
                </a:lnTo>
                <a:lnTo>
                  <a:pt x="30440" y="83927"/>
                </a:lnTo>
                <a:lnTo>
                  <a:pt x="34097" y="83927"/>
                </a:lnTo>
                <a:lnTo>
                  <a:pt x="34631" y="90582"/>
                </a:lnTo>
                <a:lnTo>
                  <a:pt x="35165" y="83927"/>
                </a:lnTo>
                <a:close/>
                <a:moveTo>
                  <a:pt x="48516" y="83927"/>
                </a:moveTo>
                <a:lnTo>
                  <a:pt x="48516" y="103440"/>
                </a:lnTo>
                <a:lnTo>
                  <a:pt x="46256" y="103440"/>
                </a:lnTo>
                <a:lnTo>
                  <a:pt x="46256" y="95142"/>
                </a:lnTo>
                <a:lnTo>
                  <a:pt x="45558" y="103440"/>
                </a:lnTo>
                <a:lnTo>
                  <a:pt x="43093" y="103440"/>
                </a:lnTo>
                <a:lnTo>
                  <a:pt x="42436" y="95142"/>
                </a:lnTo>
                <a:lnTo>
                  <a:pt x="42436" y="103440"/>
                </a:lnTo>
                <a:lnTo>
                  <a:pt x="40176" y="103440"/>
                </a:lnTo>
                <a:lnTo>
                  <a:pt x="40176" y="83927"/>
                </a:lnTo>
                <a:lnTo>
                  <a:pt x="43791" y="83927"/>
                </a:lnTo>
                <a:lnTo>
                  <a:pt x="44326" y="90582"/>
                </a:lnTo>
                <a:lnTo>
                  <a:pt x="44860" y="83927"/>
                </a:lnTo>
                <a:close/>
                <a:moveTo>
                  <a:pt x="58211" y="83927"/>
                </a:moveTo>
                <a:lnTo>
                  <a:pt x="58211" y="103440"/>
                </a:lnTo>
                <a:lnTo>
                  <a:pt x="55951" y="103440"/>
                </a:lnTo>
                <a:lnTo>
                  <a:pt x="55951" y="95142"/>
                </a:lnTo>
                <a:lnTo>
                  <a:pt x="55294" y="103440"/>
                </a:lnTo>
                <a:lnTo>
                  <a:pt x="52788" y="103440"/>
                </a:lnTo>
                <a:lnTo>
                  <a:pt x="52131" y="95142"/>
                </a:lnTo>
                <a:lnTo>
                  <a:pt x="52131" y="103440"/>
                </a:lnTo>
                <a:lnTo>
                  <a:pt x="49871" y="103440"/>
                </a:lnTo>
                <a:lnTo>
                  <a:pt x="49871" y="83927"/>
                </a:lnTo>
                <a:lnTo>
                  <a:pt x="53486" y="83927"/>
                </a:lnTo>
                <a:lnTo>
                  <a:pt x="54020" y="90582"/>
                </a:lnTo>
                <a:lnTo>
                  <a:pt x="54596" y="83927"/>
                </a:lnTo>
                <a:close/>
                <a:moveTo>
                  <a:pt x="67906" y="83927"/>
                </a:moveTo>
                <a:lnTo>
                  <a:pt x="67906" y="103440"/>
                </a:lnTo>
                <a:lnTo>
                  <a:pt x="65646" y="103440"/>
                </a:lnTo>
                <a:lnTo>
                  <a:pt x="65646" y="95142"/>
                </a:lnTo>
                <a:lnTo>
                  <a:pt x="64989" y="103440"/>
                </a:lnTo>
                <a:lnTo>
                  <a:pt x="62483" y="103440"/>
                </a:lnTo>
                <a:lnTo>
                  <a:pt x="61826" y="95142"/>
                </a:lnTo>
                <a:lnTo>
                  <a:pt x="61826" y="103440"/>
                </a:lnTo>
                <a:lnTo>
                  <a:pt x="59566" y="103440"/>
                </a:lnTo>
                <a:lnTo>
                  <a:pt x="59566" y="83927"/>
                </a:lnTo>
                <a:lnTo>
                  <a:pt x="63181" y="83927"/>
                </a:lnTo>
                <a:lnTo>
                  <a:pt x="63715" y="90582"/>
                </a:lnTo>
                <a:lnTo>
                  <a:pt x="64290" y="83927"/>
                </a:lnTo>
                <a:close/>
                <a:moveTo>
                  <a:pt x="77600" y="83927"/>
                </a:moveTo>
                <a:lnTo>
                  <a:pt x="77600" y="103440"/>
                </a:lnTo>
                <a:lnTo>
                  <a:pt x="75341" y="103440"/>
                </a:lnTo>
                <a:lnTo>
                  <a:pt x="75341" y="95142"/>
                </a:lnTo>
                <a:lnTo>
                  <a:pt x="74684" y="103440"/>
                </a:lnTo>
                <a:lnTo>
                  <a:pt x="72178" y="103440"/>
                </a:lnTo>
                <a:lnTo>
                  <a:pt x="71521" y="95142"/>
                </a:lnTo>
                <a:lnTo>
                  <a:pt x="71521" y="103440"/>
                </a:lnTo>
                <a:lnTo>
                  <a:pt x="69261" y="103440"/>
                </a:lnTo>
                <a:lnTo>
                  <a:pt x="69261" y="83927"/>
                </a:lnTo>
                <a:lnTo>
                  <a:pt x="72876" y="83927"/>
                </a:lnTo>
                <a:lnTo>
                  <a:pt x="73451" y="90582"/>
                </a:lnTo>
                <a:lnTo>
                  <a:pt x="73985" y="83927"/>
                </a:lnTo>
                <a:close/>
                <a:moveTo>
                  <a:pt x="87295" y="83927"/>
                </a:moveTo>
                <a:lnTo>
                  <a:pt x="87295" y="103440"/>
                </a:lnTo>
                <a:lnTo>
                  <a:pt x="85077" y="103440"/>
                </a:lnTo>
                <a:lnTo>
                  <a:pt x="85077" y="95142"/>
                </a:lnTo>
                <a:lnTo>
                  <a:pt x="84379" y="103440"/>
                </a:lnTo>
                <a:lnTo>
                  <a:pt x="81914" y="103440"/>
                </a:lnTo>
                <a:lnTo>
                  <a:pt x="81216" y="95142"/>
                </a:lnTo>
                <a:lnTo>
                  <a:pt x="81216" y="103440"/>
                </a:lnTo>
                <a:lnTo>
                  <a:pt x="78956" y="103440"/>
                </a:lnTo>
                <a:lnTo>
                  <a:pt x="78956" y="83927"/>
                </a:lnTo>
                <a:lnTo>
                  <a:pt x="82612" y="83927"/>
                </a:lnTo>
                <a:lnTo>
                  <a:pt x="83146" y="90582"/>
                </a:lnTo>
                <a:lnTo>
                  <a:pt x="83680" y="83927"/>
                </a:lnTo>
                <a:close/>
                <a:moveTo>
                  <a:pt x="96990" y="83927"/>
                </a:moveTo>
                <a:lnTo>
                  <a:pt x="96990" y="103440"/>
                </a:lnTo>
                <a:lnTo>
                  <a:pt x="94772" y="103440"/>
                </a:lnTo>
                <a:lnTo>
                  <a:pt x="94772" y="95142"/>
                </a:lnTo>
                <a:lnTo>
                  <a:pt x="94074" y="103440"/>
                </a:lnTo>
                <a:lnTo>
                  <a:pt x="91609" y="103440"/>
                </a:lnTo>
                <a:lnTo>
                  <a:pt x="90910" y="95142"/>
                </a:lnTo>
                <a:lnTo>
                  <a:pt x="90910" y="103440"/>
                </a:lnTo>
                <a:lnTo>
                  <a:pt x="88651" y="103440"/>
                </a:lnTo>
                <a:lnTo>
                  <a:pt x="88651" y="83927"/>
                </a:lnTo>
                <a:lnTo>
                  <a:pt x="92307" y="83927"/>
                </a:lnTo>
                <a:lnTo>
                  <a:pt x="92841" y="90582"/>
                </a:lnTo>
                <a:lnTo>
                  <a:pt x="93375" y="83927"/>
                </a:lnTo>
                <a:close/>
                <a:moveTo>
                  <a:pt x="106726" y="83927"/>
                </a:moveTo>
                <a:lnTo>
                  <a:pt x="106726" y="103440"/>
                </a:lnTo>
                <a:lnTo>
                  <a:pt x="104467" y="103440"/>
                </a:lnTo>
                <a:lnTo>
                  <a:pt x="104467" y="95142"/>
                </a:lnTo>
                <a:lnTo>
                  <a:pt x="103769" y="103440"/>
                </a:lnTo>
                <a:lnTo>
                  <a:pt x="101304" y="103440"/>
                </a:lnTo>
                <a:lnTo>
                  <a:pt x="100605" y="95142"/>
                </a:lnTo>
                <a:lnTo>
                  <a:pt x="100605" y="103440"/>
                </a:lnTo>
                <a:lnTo>
                  <a:pt x="98387" y="103440"/>
                </a:lnTo>
                <a:lnTo>
                  <a:pt x="98387" y="83927"/>
                </a:lnTo>
                <a:lnTo>
                  <a:pt x="102002" y="83927"/>
                </a:lnTo>
                <a:lnTo>
                  <a:pt x="102536" y="90582"/>
                </a:lnTo>
                <a:lnTo>
                  <a:pt x="103070" y="83927"/>
                </a:lnTo>
                <a:close/>
                <a:moveTo>
                  <a:pt x="116421" y="83927"/>
                </a:moveTo>
                <a:lnTo>
                  <a:pt x="116421" y="103440"/>
                </a:lnTo>
                <a:lnTo>
                  <a:pt x="114162" y="103440"/>
                </a:lnTo>
                <a:lnTo>
                  <a:pt x="114162" y="95142"/>
                </a:lnTo>
                <a:lnTo>
                  <a:pt x="113505" y="103440"/>
                </a:lnTo>
                <a:lnTo>
                  <a:pt x="110999" y="103440"/>
                </a:lnTo>
                <a:lnTo>
                  <a:pt x="110300" y="95142"/>
                </a:lnTo>
                <a:lnTo>
                  <a:pt x="110300" y="103440"/>
                </a:lnTo>
                <a:lnTo>
                  <a:pt x="108082" y="103440"/>
                </a:lnTo>
                <a:lnTo>
                  <a:pt x="108082" y="83927"/>
                </a:lnTo>
                <a:lnTo>
                  <a:pt x="111697" y="83927"/>
                </a:lnTo>
                <a:lnTo>
                  <a:pt x="112231" y="90582"/>
                </a:lnTo>
                <a:lnTo>
                  <a:pt x="112806" y="83927"/>
                </a:lnTo>
                <a:close/>
                <a:moveTo>
                  <a:pt x="9695" y="104508"/>
                </a:moveTo>
                <a:lnTo>
                  <a:pt x="9695" y="124021"/>
                </a:lnTo>
                <a:lnTo>
                  <a:pt x="7436" y="124021"/>
                </a:lnTo>
                <a:lnTo>
                  <a:pt x="7436" y="115723"/>
                </a:lnTo>
                <a:lnTo>
                  <a:pt x="6778" y="124021"/>
                </a:lnTo>
                <a:lnTo>
                  <a:pt x="4272" y="124021"/>
                </a:lnTo>
                <a:lnTo>
                  <a:pt x="3615" y="115723"/>
                </a:lnTo>
                <a:lnTo>
                  <a:pt x="3615" y="124021"/>
                </a:lnTo>
                <a:lnTo>
                  <a:pt x="1356" y="124021"/>
                </a:lnTo>
                <a:lnTo>
                  <a:pt x="1356" y="104508"/>
                </a:lnTo>
                <a:lnTo>
                  <a:pt x="4971" y="104508"/>
                </a:lnTo>
                <a:lnTo>
                  <a:pt x="5546" y="111163"/>
                </a:lnTo>
                <a:lnTo>
                  <a:pt x="6080" y="104508"/>
                </a:lnTo>
                <a:close/>
                <a:moveTo>
                  <a:pt x="19390" y="104508"/>
                </a:moveTo>
                <a:lnTo>
                  <a:pt x="19390" y="124021"/>
                </a:lnTo>
                <a:lnTo>
                  <a:pt x="17172" y="124021"/>
                </a:lnTo>
                <a:lnTo>
                  <a:pt x="17172" y="115723"/>
                </a:lnTo>
                <a:lnTo>
                  <a:pt x="16473" y="124021"/>
                </a:lnTo>
                <a:lnTo>
                  <a:pt x="13967" y="124021"/>
                </a:lnTo>
                <a:lnTo>
                  <a:pt x="13310" y="115723"/>
                </a:lnTo>
                <a:lnTo>
                  <a:pt x="13310" y="124021"/>
                </a:lnTo>
                <a:lnTo>
                  <a:pt x="11051" y="124021"/>
                </a:lnTo>
                <a:lnTo>
                  <a:pt x="11051" y="104508"/>
                </a:lnTo>
                <a:lnTo>
                  <a:pt x="14707" y="104508"/>
                </a:lnTo>
                <a:lnTo>
                  <a:pt x="15241" y="111163"/>
                </a:lnTo>
                <a:lnTo>
                  <a:pt x="15775" y="104508"/>
                </a:lnTo>
                <a:close/>
                <a:moveTo>
                  <a:pt x="29126" y="104508"/>
                </a:moveTo>
                <a:lnTo>
                  <a:pt x="29126" y="124021"/>
                </a:lnTo>
                <a:lnTo>
                  <a:pt x="26866" y="124021"/>
                </a:lnTo>
                <a:lnTo>
                  <a:pt x="26866" y="115723"/>
                </a:lnTo>
                <a:lnTo>
                  <a:pt x="26168" y="124021"/>
                </a:lnTo>
                <a:lnTo>
                  <a:pt x="23703" y="124021"/>
                </a:lnTo>
                <a:lnTo>
                  <a:pt x="23005" y="115723"/>
                </a:lnTo>
                <a:lnTo>
                  <a:pt x="23005" y="124021"/>
                </a:lnTo>
                <a:lnTo>
                  <a:pt x="20745" y="124021"/>
                </a:lnTo>
                <a:lnTo>
                  <a:pt x="20745" y="104508"/>
                </a:lnTo>
                <a:lnTo>
                  <a:pt x="24402" y="104508"/>
                </a:lnTo>
                <a:lnTo>
                  <a:pt x="24936" y="111163"/>
                </a:lnTo>
                <a:lnTo>
                  <a:pt x="25470" y="104508"/>
                </a:lnTo>
                <a:close/>
                <a:moveTo>
                  <a:pt x="38821" y="104508"/>
                </a:moveTo>
                <a:lnTo>
                  <a:pt x="38821" y="124021"/>
                </a:lnTo>
                <a:lnTo>
                  <a:pt x="36561" y="124021"/>
                </a:lnTo>
                <a:lnTo>
                  <a:pt x="36561" y="115723"/>
                </a:lnTo>
                <a:lnTo>
                  <a:pt x="35863" y="124021"/>
                </a:lnTo>
                <a:lnTo>
                  <a:pt x="33398" y="124021"/>
                </a:lnTo>
                <a:lnTo>
                  <a:pt x="32700" y="115723"/>
                </a:lnTo>
                <a:lnTo>
                  <a:pt x="32700" y="124021"/>
                </a:lnTo>
                <a:lnTo>
                  <a:pt x="30440" y="124021"/>
                </a:lnTo>
                <a:lnTo>
                  <a:pt x="30440" y="104508"/>
                </a:lnTo>
                <a:lnTo>
                  <a:pt x="34097" y="104508"/>
                </a:lnTo>
                <a:lnTo>
                  <a:pt x="34631" y="111163"/>
                </a:lnTo>
                <a:lnTo>
                  <a:pt x="35165" y="104508"/>
                </a:lnTo>
                <a:close/>
                <a:moveTo>
                  <a:pt x="48516" y="104508"/>
                </a:moveTo>
                <a:lnTo>
                  <a:pt x="48516" y="124021"/>
                </a:lnTo>
                <a:lnTo>
                  <a:pt x="46256" y="124021"/>
                </a:lnTo>
                <a:lnTo>
                  <a:pt x="46256" y="115723"/>
                </a:lnTo>
                <a:lnTo>
                  <a:pt x="45558" y="124021"/>
                </a:lnTo>
                <a:lnTo>
                  <a:pt x="43093" y="124021"/>
                </a:lnTo>
                <a:lnTo>
                  <a:pt x="42436" y="115723"/>
                </a:lnTo>
                <a:lnTo>
                  <a:pt x="42436" y="124021"/>
                </a:lnTo>
                <a:lnTo>
                  <a:pt x="40176" y="124021"/>
                </a:lnTo>
                <a:lnTo>
                  <a:pt x="40176" y="104508"/>
                </a:lnTo>
                <a:lnTo>
                  <a:pt x="43791" y="104508"/>
                </a:lnTo>
                <a:lnTo>
                  <a:pt x="44326" y="111163"/>
                </a:lnTo>
                <a:lnTo>
                  <a:pt x="44860" y="104508"/>
                </a:lnTo>
                <a:close/>
                <a:moveTo>
                  <a:pt x="58211" y="104508"/>
                </a:moveTo>
                <a:lnTo>
                  <a:pt x="58211" y="124021"/>
                </a:lnTo>
                <a:lnTo>
                  <a:pt x="55951" y="124021"/>
                </a:lnTo>
                <a:lnTo>
                  <a:pt x="55951" y="115723"/>
                </a:lnTo>
                <a:lnTo>
                  <a:pt x="55294" y="124021"/>
                </a:lnTo>
                <a:lnTo>
                  <a:pt x="52788" y="124021"/>
                </a:lnTo>
                <a:lnTo>
                  <a:pt x="52131" y="115723"/>
                </a:lnTo>
                <a:lnTo>
                  <a:pt x="52131" y="124021"/>
                </a:lnTo>
                <a:lnTo>
                  <a:pt x="49871" y="124021"/>
                </a:lnTo>
                <a:lnTo>
                  <a:pt x="49871" y="104508"/>
                </a:lnTo>
                <a:lnTo>
                  <a:pt x="53486" y="104508"/>
                </a:lnTo>
                <a:lnTo>
                  <a:pt x="54020" y="111163"/>
                </a:lnTo>
                <a:lnTo>
                  <a:pt x="54596" y="104508"/>
                </a:lnTo>
                <a:close/>
                <a:moveTo>
                  <a:pt x="67906" y="104508"/>
                </a:moveTo>
                <a:lnTo>
                  <a:pt x="67906" y="124021"/>
                </a:lnTo>
                <a:lnTo>
                  <a:pt x="65646" y="124021"/>
                </a:lnTo>
                <a:lnTo>
                  <a:pt x="65646" y="115723"/>
                </a:lnTo>
                <a:lnTo>
                  <a:pt x="64989" y="124021"/>
                </a:lnTo>
                <a:lnTo>
                  <a:pt x="62483" y="124021"/>
                </a:lnTo>
                <a:lnTo>
                  <a:pt x="61826" y="115723"/>
                </a:lnTo>
                <a:lnTo>
                  <a:pt x="61826" y="124021"/>
                </a:lnTo>
                <a:lnTo>
                  <a:pt x="59566" y="124021"/>
                </a:lnTo>
                <a:lnTo>
                  <a:pt x="59566" y="104508"/>
                </a:lnTo>
                <a:lnTo>
                  <a:pt x="63181" y="104508"/>
                </a:lnTo>
                <a:lnTo>
                  <a:pt x="63715" y="111163"/>
                </a:lnTo>
                <a:lnTo>
                  <a:pt x="64290" y="104508"/>
                </a:lnTo>
                <a:close/>
                <a:moveTo>
                  <a:pt x="77600" y="104508"/>
                </a:moveTo>
                <a:lnTo>
                  <a:pt x="77600" y="124021"/>
                </a:lnTo>
                <a:lnTo>
                  <a:pt x="75341" y="124021"/>
                </a:lnTo>
                <a:lnTo>
                  <a:pt x="75341" y="115723"/>
                </a:lnTo>
                <a:lnTo>
                  <a:pt x="74684" y="124021"/>
                </a:lnTo>
                <a:lnTo>
                  <a:pt x="72178" y="124021"/>
                </a:lnTo>
                <a:lnTo>
                  <a:pt x="71521" y="115723"/>
                </a:lnTo>
                <a:lnTo>
                  <a:pt x="71521" y="124021"/>
                </a:lnTo>
                <a:lnTo>
                  <a:pt x="69261" y="124021"/>
                </a:lnTo>
                <a:lnTo>
                  <a:pt x="69261" y="104508"/>
                </a:lnTo>
                <a:lnTo>
                  <a:pt x="72876" y="104508"/>
                </a:lnTo>
                <a:lnTo>
                  <a:pt x="73451" y="111163"/>
                </a:lnTo>
                <a:lnTo>
                  <a:pt x="73985" y="104508"/>
                </a:lnTo>
                <a:close/>
                <a:moveTo>
                  <a:pt x="87295" y="104508"/>
                </a:moveTo>
                <a:lnTo>
                  <a:pt x="87295" y="124021"/>
                </a:lnTo>
                <a:lnTo>
                  <a:pt x="85077" y="124021"/>
                </a:lnTo>
                <a:lnTo>
                  <a:pt x="85077" y="115723"/>
                </a:lnTo>
                <a:lnTo>
                  <a:pt x="84379" y="124021"/>
                </a:lnTo>
                <a:lnTo>
                  <a:pt x="81914" y="124021"/>
                </a:lnTo>
                <a:lnTo>
                  <a:pt x="81216" y="115723"/>
                </a:lnTo>
                <a:lnTo>
                  <a:pt x="81216" y="124021"/>
                </a:lnTo>
                <a:lnTo>
                  <a:pt x="78956" y="124021"/>
                </a:lnTo>
                <a:lnTo>
                  <a:pt x="78956" y="104508"/>
                </a:lnTo>
                <a:lnTo>
                  <a:pt x="82612" y="104508"/>
                </a:lnTo>
                <a:lnTo>
                  <a:pt x="83146" y="111163"/>
                </a:lnTo>
                <a:lnTo>
                  <a:pt x="83680" y="104508"/>
                </a:lnTo>
                <a:close/>
                <a:moveTo>
                  <a:pt x="96990" y="104508"/>
                </a:moveTo>
                <a:lnTo>
                  <a:pt x="96990" y="124021"/>
                </a:lnTo>
                <a:lnTo>
                  <a:pt x="94772" y="124021"/>
                </a:lnTo>
                <a:lnTo>
                  <a:pt x="94772" y="115723"/>
                </a:lnTo>
                <a:lnTo>
                  <a:pt x="94074" y="124021"/>
                </a:lnTo>
                <a:lnTo>
                  <a:pt x="91609" y="124021"/>
                </a:lnTo>
                <a:lnTo>
                  <a:pt x="90910" y="115723"/>
                </a:lnTo>
                <a:lnTo>
                  <a:pt x="90910" y="124021"/>
                </a:lnTo>
                <a:lnTo>
                  <a:pt x="88651" y="124021"/>
                </a:lnTo>
                <a:lnTo>
                  <a:pt x="88651" y="104508"/>
                </a:lnTo>
                <a:lnTo>
                  <a:pt x="92307" y="104508"/>
                </a:lnTo>
                <a:lnTo>
                  <a:pt x="92841" y="111163"/>
                </a:lnTo>
                <a:lnTo>
                  <a:pt x="93375" y="104508"/>
                </a:lnTo>
                <a:close/>
                <a:moveTo>
                  <a:pt x="106726" y="104508"/>
                </a:moveTo>
                <a:lnTo>
                  <a:pt x="106726" y="124021"/>
                </a:lnTo>
                <a:lnTo>
                  <a:pt x="104467" y="124021"/>
                </a:lnTo>
                <a:lnTo>
                  <a:pt x="104467" y="115723"/>
                </a:lnTo>
                <a:lnTo>
                  <a:pt x="103769" y="124021"/>
                </a:lnTo>
                <a:lnTo>
                  <a:pt x="101304" y="124021"/>
                </a:lnTo>
                <a:lnTo>
                  <a:pt x="100605" y="115723"/>
                </a:lnTo>
                <a:lnTo>
                  <a:pt x="100605" y="124021"/>
                </a:lnTo>
                <a:lnTo>
                  <a:pt x="98387" y="124021"/>
                </a:lnTo>
                <a:lnTo>
                  <a:pt x="98387" y="104508"/>
                </a:lnTo>
                <a:lnTo>
                  <a:pt x="102002" y="104508"/>
                </a:lnTo>
                <a:lnTo>
                  <a:pt x="102536" y="111163"/>
                </a:lnTo>
                <a:lnTo>
                  <a:pt x="103070" y="104508"/>
                </a:lnTo>
                <a:close/>
                <a:moveTo>
                  <a:pt x="116421" y="104508"/>
                </a:moveTo>
                <a:lnTo>
                  <a:pt x="116421" y="124021"/>
                </a:lnTo>
                <a:lnTo>
                  <a:pt x="114162" y="124021"/>
                </a:lnTo>
                <a:lnTo>
                  <a:pt x="114162" y="115723"/>
                </a:lnTo>
                <a:lnTo>
                  <a:pt x="113505" y="124021"/>
                </a:lnTo>
                <a:lnTo>
                  <a:pt x="110999" y="124021"/>
                </a:lnTo>
                <a:lnTo>
                  <a:pt x="110300" y="115723"/>
                </a:lnTo>
                <a:lnTo>
                  <a:pt x="110300" y="124021"/>
                </a:lnTo>
                <a:lnTo>
                  <a:pt x="108082" y="124021"/>
                </a:lnTo>
                <a:lnTo>
                  <a:pt x="108082" y="104508"/>
                </a:lnTo>
                <a:lnTo>
                  <a:pt x="111697" y="104508"/>
                </a:lnTo>
                <a:lnTo>
                  <a:pt x="112231" y="111163"/>
                </a:lnTo>
                <a:lnTo>
                  <a:pt x="112806" y="104508"/>
                </a:lnTo>
                <a:close/>
                <a:moveTo>
                  <a:pt x="9695" y="125089"/>
                </a:moveTo>
                <a:lnTo>
                  <a:pt x="9695" y="144602"/>
                </a:lnTo>
                <a:lnTo>
                  <a:pt x="7436" y="144602"/>
                </a:lnTo>
                <a:lnTo>
                  <a:pt x="7436" y="136304"/>
                </a:lnTo>
                <a:lnTo>
                  <a:pt x="6778" y="144602"/>
                </a:lnTo>
                <a:lnTo>
                  <a:pt x="4272" y="144602"/>
                </a:lnTo>
                <a:lnTo>
                  <a:pt x="3615" y="136304"/>
                </a:lnTo>
                <a:lnTo>
                  <a:pt x="3615" y="144602"/>
                </a:lnTo>
                <a:lnTo>
                  <a:pt x="1356" y="144602"/>
                </a:lnTo>
                <a:lnTo>
                  <a:pt x="1356" y="125089"/>
                </a:lnTo>
                <a:lnTo>
                  <a:pt x="4971" y="125089"/>
                </a:lnTo>
                <a:lnTo>
                  <a:pt x="5546" y="131744"/>
                </a:lnTo>
                <a:lnTo>
                  <a:pt x="6080" y="125089"/>
                </a:lnTo>
                <a:close/>
                <a:moveTo>
                  <a:pt x="19390" y="125089"/>
                </a:moveTo>
                <a:lnTo>
                  <a:pt x="19390" y="144602"/>
                </a:lnTo>
                <a:lnTo>
                  <a:pt x="17172" y="144602"/>
                </a:lnTo>
                <a:lnTo>
                  <a:pt x="17172" y="136304"/>
                </a:lnTo>
                <a:lnTo>
                  <a:pt x="16473" y="144602"/>
                </a:lnTo>
                <a:lnTo>
                  <a:pt x="13967" y="144602"/>
                </a:lnTo>
                <a:lnTo>
                  <a:pt x="13310" y="136304"/>
                </a:lnTo>
                <a:lnTo>
                  <a:pt x="13310" y="144602"/>
                </a:lnTo>
                <a:lnTo>
                  <a:pt x="11051" y="144602"/>
                </a:lnTo>
                <a:lnTo>
                  <a:pt x="11051" y="125089"/>
                </a:lnTo>
                <a:lnTo>
                  <a:pt x="14707" y="125089"/>
                </a:lnTo>
                <a:lnTo>
                  <a:pt x="15241" y="131744"/>
                </a:lnTo>
                <a:lnTo>
                  <a:pt x="15775" y="125089"/>
                </a:lnTo>
                <a:close/>
                <a:moveTo>
                  <a:pt x="29126" y="125089"/>
                </a:moveTo>
                <a:lnTo>
                  <a:pt x="29126" y="144602"/>
                </a:lnTo>
                <a:lnTo>
                  <a:pt x="26866" y="144602"/>
                </a:lnTo>
                <a:lnTo>
                  <a:pt x="26866" y="136304"/>
                </a:lnTo>
                <a:lnTo>
                  <a:pt x="26168" y="144602"/>
                </a:lnTo>
                <a:lnTo>
                  <a:pt x="23703" y="144602"/>
                </a:lnTo>
                <a:lnTo>
                  <a:pt x="23005" y="136304"/>
                </a:lnTo>
                <a:lnTo>
                  <a:pt x="23005" y="144602"/>
                </a:lnTo>
                <a:lnTo>
                  <a:pt x="20745" y="144602"/>
                </a:lnTo>
                <a:lnTo>
                  <a:pt x="20745" y="125089"/>
                </a:lnTo>
                <a:lnTo>
                  <a:pt x="24402" y="125089"/>
                </a:lnTo>
                <a:lnTo>
                  <a:pt x="24936" y="131744"/>
                </a:lnTo>
                <a:lnTo>
                  <a:pt x="25470" y="125089"/>
                </a:lnTo>
                <a:close/>
                <a:moveTo>
                  <a:pt x="38821" y="125089"/>
                </a:moveTo>
                <a:lnTo>
                  <a:pt x="38821" y="144602"/>
                </a:lnTo>
                <a:lnTo>
                  <a:pt x="36561" y="144602"/>
                </a:lnTo>
                <a:lnTo>
                  <a:pt x="36561" y="136304"/>
                </a:lnTo>
                <a:lnTo>
                  <a:pt x="35863" y="144602"/>
                </a:lnTo>
                <a:lnTo>
                  <a:pt x="33398" y="144602"/>
                </a:lnTo>
                <a:lnTo>
                  <a:pt x="32700" y="136304"/>
                </a:lnTo>
                <a:lnTo>
                  <a:pt x="32700" y="144602"/>
                </a:lnTo>
                <a:lnTo>
                  <a:pt x="30440" y="144602"/>
                </a:lnTo>
                <a:lnTo>
                  <a:pt x="30440" y="125089"/>
                </a:lnTo>
                <a:lnTo>
                  <a:pt x="34097" y="125089"/>
                </a:lnTo>
                <a:lnTo>
                  <a:pt x="34631" y="131744"/>
                </a:lnTo>
                <a:lnTo>
                  <a:pt x="35165" y="125089"/>
                </a:lnTo>
                <a:close/>
                <a:moveTo>
                  <a:pt x="48516" y="125089"/>
                </a:moveTo>
                <a:lnTo>
                  <a:pt x="48516" y="144602"/>
                </a:lnTo>
                <a:lnTo>
                  <a:pt x="46256" y="144602"/>
                </a:lnTo>
                <a:lnTo>
                  <a:pt x="46256" y="136304"/>
                </a:lnTo>
                <a:lnTo>
                  <a:pt x="45558" y="144602"/>
                </a:lnTo>
                <a:lnTo>
                  <a:pt x="43093" y="144602"/>
                </a:lnTo>
                <a:lnTo>
                  <a:pt x="42436" y="136304"/>
                </a:lnTo>
                <a:lnTo>
                  <a:pt x="42436" y="144602"/>
                </a:lnTo>
                <a:lnTo>
                  <a:pt x="40176" y="144602"/>
                </a:lnTo>
                <a:lnTo>
                  <a:pt x="40176" y="125089"/>
                </a:lnTo>
                <a:lnTo>
                  <a:pt x="43791" y="125089"/>
                </a:lnTo>
                <a:lnTo>
                  <a:pt x="44326" y="131744"/>
                </a:lnTo>
                <a:lnTo>
                  <a:pt x="44860" y="125089"/>
                </a:lnTo>
                <a:close/>
                <a:moveTo>
                  <a:pt x="58211" y="125089"/>
                </a:moveTo>
                <a:lnTo>
                  <a:pt x="58211" y="144602"/>
                </a:lnTo>
                <a:lnTo>
                  <a:pt x="55951" y="144602"/>
                </a:lnTo>
                <a:lnTo>
                  <a:pt x="55951" y="136304"/>
                </a:lnTo>
                <a:lnTo>
                  <a:pt x="55294" y="144602"/>
                </a:lnTo>
                <a:lnTo>
                  <a:pt x="52788" y="144602"/>
                </a:lnTo>
                <a:lnTo>
                  <a:pt x="52131" y="136304"/>
                </a:lnTo>
                <a:lnTo>
                  <a:pt x="52131" y="144602"/>
                </a:lnTo>
                <a:lnTo>
                  <a:pt x="49871" y="144602"/>
                </a:lnTo>
                <a:lnTo>
                  <a:pt x="49871" y="125089"/>
                </a:lnTo>
                <a:lnTo>
                  <a:pt x="53486" y="125089"/>
                </a:lnTo>
                <a:lnTo>
                  <a:pt x="54020" y="131744"/>
                </a:lnTo>
                <a:lnTo>
                  <a:pt x="54596" y="125089"/>
                </a:lnTo>
                <a:close/>
                <a:moveTo>
                  <a:pt x="67906" y="125089"/>
                </a:moveTo>
                <a:lnTo>
                  <a:pt x="67906" y="144602"/>
                </a:lnTo>
                <a:lnTo>
                  <a:pt x="65646" y="144602"/>
                </a:lnTo>
                <a:lnTo>
                  <a:pt x="65646" y="136304"/>
                </a:lnTo>
                <a:lnTo>
                  <a:pt x="64989" y="144602"/>
                </a:lnTo>
                <a:lnTo>
                  <a:pt x="62483" y="144602"/>
                </a:lnTo>
                <a:lnTo>
                  <a:pt x="61826" y="136304"/>
                </a:lnTo>
                <a:lnTo>
                  <a:pt x="61826" y="144602"/>
                </a:lnTo>
                <a:lnTo>
                  <a:pt x="59566" y="144602"/>
                </a:lnTo>
                <a:lnTo>
                  <a:pt x="59566" y="125089"/>
                </a:lnTo>
                <a:lnTo>
                  <a:pt x="63181" y="125089"/>
                </a:lnTo>
                <a:lnTo>
                  <a:pt x="63715" y="131744"/>
                </a:lnTo>
                <a:lnTo>
                  <a:pt x="64290" y="125089"/>
                </a:lnTo>
                <a:close/>
                <a:moveTo>
                  <a:pt x="77600" y="125089"/>
                </a:moveTo>
                <a:lnTo>
                  <a:pt x="77600" y="144602"/>
                </a:lnTo>
                <a:lnTo>
                  <a:pt x="75341" y="144602"/>
                </a:lnTo>
                <a:lnTo>
                  <a:pt x="75341" y="136304"/>
                </a:lnTo>
                <a:lnTo>
                  <a:pt x="74684" y="144602"/>
                </a:lnTo>
                <a:lnTo>
                  <a:pt x="72178" y="144602"/>
                </a:lnTo>
                <a:lnTo>
                  <a:pt x="71521" y="136304"/>
                </a:lnTo>
                <a:lnTo>
                  <a:pt x="71521" y="144602"/>
                </a:lnTo>
                <a:lnTo>
                  <a:pt x="69261" y="144602"/>
                </a:lnTo>
                <a:lnTo>
                  <a:pt x="69261" y="125089"/>
                </a:lnTo>
                <a:lnTo>
                  <a:pt x="72876" y="125089"/>
                </a:lnTo>
                <a:lnTo>
                  <a:pt x="73451" y="131744"/>
                </a:lnTo>
                <a:lnTo>
                  <a:pt x="73985" y="125089"/>
                </a:lnTo>
                <a:close/>
                <a:moveTo>
                  <a:pt x="87295" y="125089"/>
                </a:moveTo>
                <a:lnTo>
                  <a:pt x="87295" y="144602"/>
                </a:lnTo>
                <a:lnTo>
                  <a:pt x="85077" y="144602"/>
                </a:lnTo>
                <a:lnTo>
                  <a:pt x="85077" y="136304"/>
                </a:lnTo>
                <a:lnTo>
                  <a:pt x="84379" y="144602"/>
                </a:lnTo>
                <a:lnTo>
                  <a:pt x="81914" y="144602"/>
                </a:lnTo>
                <a:lnTo>
                  <a:pt x="81216" y="136304"/>
                </a:lnTo>
                <a:lnTo>
                  <a:pt x="81216" y="144602"/>
                </a:lnTo>
                <a:lnTo>
                  <a:pt x="78956" y="144602"/>
                </a:lnTo>
                <a:lnTo>
                  <a:pt x="78956" y="125089"/>
                </a:lnTo>
                <a:lnTo>
                  <a:pt x="82612" y="125089"/>
                </a:lnTo>
                <a:lnTo>
                  <a:pt x="83146" y="131744"/>
                </a:lnTo>
                <a:lnTo>
                  <a:pt x="83680" y="125089"/>
                </a:lnTo>
                <a:close/>
                <a:moveTo>
                  <a:pt x="96990" y="125089"/>
                </a:moveTo>
                <a:lnTo>
                  <a:pt x="96990" y="144602"/>
                </a:lnTo>
                <a:lnTo>
                  <a:pt x="94772" y="144602"/>
                </a:lnTo>
                <a:lnTo>
                  <a:pt x="94772" y="136304"/>
                </a:lnTo>
                <a:lnTo>
                  <a:pt x="94074" y="144602"/>
                </a:lnTo>
                <a:lnTo>
                  <a:pt x="91609" y="144602"/>
                </a:lnTo>
                <a:lnTo>
                  <a:pt x="90910" y="136304"/>
                </a:lnTo>
                <a:lnTo>
                  <a:pt x="90910" y="144602"/>
                </a:lnTo>
                <a:lnTo>
                  <a:pt x="88651" y="144602"/>
                </a:lnTo>
                <a:lnTo>
                  <a:pt x="88651" y="125089"/>
                </a:lnTo>
                <a:lnTo>
                  <a:pt x="92307" y="125089"/>
                </a:lnTo>
                <a:lnTo>
                  <a:pt x="92841" y="131744"/>
                </a:lnTo>
                <a:lnTo>
                  <a:pt x="93375" y="125089"/>
                </a:lnTo>
                <a:close/>
                <a:moveTo>
                  <a:pt x="106726" y="125089"/>
                </a:moveTo>
                <a:lnTo>
                  <a:pt x="106726" y="144602"/>
                </a:lnTo>
                <a:lnTo>
                  <a:pt x="104467" y="144602"/>
                </a:lnTo>
                <a:lnTo>
                  <a:pt x="104467" y="136304"/>
                </a:lnTo>
                <a:lnTo>
                  <a:pt x="103769" y="144602"/>
                </a:lnTo>
                <a:lnTo>
                  <a:pt x="101304" y="144602"/>
                </a:lnTo>
                <a:lnTo>
                  <a:pt x="100605" y="136304"/>
                </a:lnTo>
                <a:lnTo>
                  <a:pt x="100605" y="144602"/>
                </a:lnTo>
                <a:lnTo>
                  <a:pt x="98387" y="144602"/>
                </a:lnTo>
                <a:lnTo>
                  <a:pt x="98387" y="125089"/>
                </a:lnTo>
                <a:lnTo>
                  <a:pt x="102002" y="125089"/>
                </a:lnTo>
                <a:lnTo>
                  <a:pt x="102536" y="131744"/>
                </a:lnTo>
                <a:lnTo>
                  <a:pt x="103070" y="125089"/>
                </a:lnTo>
                <a:close/>
                <a:moveTo>
                  <a:pt x="116421" y="125089"/>
                </a:moveTo>
                <a:lnTo>
                  <a:pt x="116421" y="144602"/>
                </a:lnTo>
                <a:lnTo>
                  <a:pt x="114162" y="144602"/>
                </a:lnTo>
                <a:lnTo>
                  <a:pt x="114162" y="136304"/>
                </a:lnTo>
                <a:lnTo>
                  <a:pt x="113505" y="144602"/>
                </a:lnTo>
                <a:lnTo>
                  <a:pt x="110999" y="144602"/>
                </a:lnTo>
                <a:lnTo>
                  <a:pt x="110300" y="136304"/>
                </a:lnTo>
                <a:lnTo>
                  <a:pt x="110300" y="144602"/>
                </a:lnTo>
                <a:lnTo>
                  <a:pt x="108082" y="144602"/>
                </a:lnTo>
                <a:lnTo>
                  <a:pt x="108082" y="125089"/>
                </a:lnTo>
                <a:lnTo>
                  <a:pt x="111697" y="125089"/>
                </a:lnTo>
                <a:lnTo>
                  <a:pt x="112231" y="131744"/>
                </a:lnTo>
                <a:lnTo>
                  <a:pt x="112806" y="125089"/>
                </a:lnTo>
                <a:close/>
                <a:moveTo>
                  <a:pt x="9695" y="145711"/>
                </a:moveTo>
                <a:lnTo>
                  <a:pt x="9695" y="165183"/>
                </a:lnTo>
                <a:lnTo>
                  <a:pt x="7436" y="165183"/>
                </a:lnTo>
                <a:lnTo>
                  <a:pt x="7436" y="156885"/>
                </a:lnTo>
                <a:lnTo>
                  <a:pt x="6778" y="165183"/>
                </a:lnTo>
                <a:lnTo>
                  <a:pt x="4272" y="165183"/>
                </a:lnTo>
                <a:lnTo>
                  <a:pt x="3615" y="156885"/>
                </a:lnTo>
                <a:lnTo>
                  <a:pt x="3615" y="165183"/>
                </a:lnTo>
                <a:lnTo>
                  <a:pt x="1356" y="165183"/>
                </a:lnTo>
                <a:lnTo>
                  <a:pt x="1356" y="145711"/>
                </a:lnTo>
                <a:lnTo>
                  <a:pt x="4971" y="145711"/>
                </a:lnTo>
                <a:lnTo>
                  <a:pt x="5546" y="152325"/>
                </a:lnTo>
                <a:lnTo>
                  <a:pt x="6080" y="145711"/>
                </a:lnTo>
                <a:close/>
                <a:moveTo>
                  <a:pt x="19390" y="145711"/>
                </a:moveTo>
                <a:lnTo>
                  <a:pt x="19390" y="165183"/>
                </a:lnTo>
                <a:lnTo>
                  <a:pt x="17172" y="165183"/>
                </a:lnTo>
                <a:lnTo>
                  <a:pt x="17172" y="156885"/>
                </a:lnTo>
                <a:lnTo>
                  <a:pt x="16473" y="165183"/>
                </a:lnTo>
                <a:lnTo>
                  <a:pt x="13967" y="165183"/>
                </a:lnTo>
                <a:lnTo>
                  <a:pt x="13310" y="156885"/>
                </a:lnTo>
                <a:lnTo>
                  <a:pt x="13310" y="165183"/>
                </a:lnTo>
                <a:lnTo>
                  <a:pt x="11051" y="165183"/>
                </a:lnTo>
                <a:lnTo>
                  <a:pt x="11051" y="145711"/>
                </a:lnTo>
                <a:lnTo>
                  <a:pt x="14707" y="145711"/>
                </a:lnTo>
                <a:lnTo>
                  <a:pt x="15241" y="152325"/>
                </a:lnTo>
                <a:lnTo>
                  <a:pt x="15775" y="145711"/>
                </a:lnTo>
                <a:close/>
                <a:moveTo>
                  <a:pt x="29126" y="145711"/>
                </a:moveTo>
                <a:lnTo>
                  <a:pt x="29126" y="165183"/>
                </a:lnTo>
                <a:lnTo>
                  <a:pt x="26866" y="165183"/>
                </a:lnTo>
                <a:lnTo>
                  <a:pt x="26866" y="156885"/>
                </a:lnTo>
                <a:lnTo>
                  <a:pt x="26168" y="165183"/>
                </a:lnTo>
                <a:lnTo>
                  <a:pt x="23703" y="165183"/>
                </a:lnTo>
                <a:lnTo>
                  <a:pt x="23005" y="156885"/>
                </a:lnTo>
                <a:lnTo>
                  <a:pt x="23005" y="165183"/>
                </a:lnTo>
                <a:lnTo>
                  <a:pt x="20745" y="165183"/>
                </a:lnTo>
                <a:lnTo>
                  <a:pt x="20745" y="145711"/>
                </a:lnTo>
                <a:lnTo>
                  <a:pt x="24402" y="145711"/>
                </a:lnTo>
                <a:lnTo>
                  <a:pt x="24936" y="152325"/>
                </a:lnTo>
                <a:lnTo>
                  <a:pt x="25470" y="145711"/>
                </a:lnTo>
                <a:close/>
                <a:moveTo>
                  <a:pt x="38821" y="145711"/>
                </a:moveTo>
                <a:lnTo>
                  <a:pt x="38821" y="165183"/>
                </a:lnTo>
                <a:lnTo>
                  <a:pt x="36561" y="165183"/>
                </a:lnTo>
                <a:lnTo>
                  <a:pt x="36561" y="156885"/>
                </a:lnTo>
                <a:lnTo>
                  <a:pt x="35863" y="165183"/>
                </a:lnTo>
                <a:lnTo>
                  <a:pt x="33398" y="165183"/>
                </a:lnTo>
                <a:lnTo>
                  <a:pt x="32700" y="156885"/>
                </a:lnTo>
                <a:lnTo>
                  <a:pt x="32700" y="165183"/>
                </a:lnTo>
                <a:lnTo>
                  <a:pt x="30440" y="165183"/>
                </a:lnTo>
                <a:lnTo>
                  <a:pt x="30440" y="145711"/>
                </a:lnTo>
                <a:lnTo>
                  <a:pt x="34097" y="145711"/>
                </a:lnTo>
                <a:lnTo>
                  <a:pt x="34631" y="152325"/>
                </a:lnTo>
                <a:lnTo>
                  <a:pt x="35165" y="145711"/>
                </a:lnTo>
                <a:close/>
                <a:moveTo>
                  <a:pt x="48516" y="145711"/>
                </a:moveTo>
                <a:lnTo>
                  <a:pt x="48516" y="165183"/>
                </a:lnTo>
                <a:lnTo>
                  <a:pt x="46256" y="165183"/>
                </a:lnTo>
                <a:lnTo>
                  <a:pt x="46256" y="156885"/>
                </a:lnTo>
                <a:lnTo>
                  <a:pt x="45558" y="165183"/>
                </a:lnTo>
                <a:lnTo>
                  <a:pt x="43093" y="165183"/>
                </a:lnTo>
                <a:lnTo>
                  <a:pt x="42436" y="156885"/>
                </a:lnTo>
                <a:lnTo>
                  <a:pt x="42436" y="165183"/>
                </a:lnTo>
                <a:lnTo>
                  <a:pt x="40176" y="165183"/>
                </a:lnTo>
                <a:lnTo>
                  <a:pt x="40176" y="145711"/>
                </a:lnTo>
                <a:lnTo>
                  <a:pt x="43791" y="145711"/>
                </a:lnTo>
                <a:lnTo>
                  <a:pt x="44326" y="152325"/>
                </a:lnTo>
                <a:lnTo>
                  <a:pt x="44860" y="145711"/>
                </a:lnTo>
                <a:close/>
                <a:moveTo>
                  <a:pt x="58211" y="145711"/>
                </a:moveTo>
                <a:lnTo>
                  <a:pt x="58211" y="165183"/>
                </a:lnTo>
                <a:lnTo>
                  <a:pt x="55951" y="165183"/>
                </a:lnTo>
                <a:lnTo>
                  <a:pt x="55951" y="156885"/>
                </a:lnTo>
                <a:lnTo>
                  <a:pt x="55294" y="165183"/>
                </a:lnTo>
                <a:lnTo>
                  <a:pt x="52788" y="165183"/>
                </a:lnTo>
                <a:lnTo>
                  <a:pt x="52131" y="156885"/>
                </a:lnTo>
                <a:lnTo>
                  <a:pt x="52131" y="165183"/>
                </a:lnTo>
                <a:lnTo>
                  <a:pt x="49871" y="165183"/>
                </a:lnTo>
                <a:lnTo>
                  <a:pt x="49871" y="145711"/>
                </a:lnTo>
                <a:lnTo>
                  <a:pt x="53486" y="145711"/>
                </a:lnTo>
                <a:lnTo>
                  <a:pt x="54020" y="152325"/>
                </a:lnTo>
                <a:lnTo>
                  <a:pt x="54596" y="145711"/>
                </a:lnTo>
                <a:close/>
                <a:moveTo>
                  <a:pt x="67906" y="145711"/>
                </a:moveTo>
                <a:lnTo>
                  <a:pt x="67906" y="165183"/>
                </a:lnTo>
                <a:lnTo>
                  <a:pt x="65646" y="165183"/>
                </a:lnTo>
                <a:lnTo>
                  <a:pt x="65646" y="156885"/>
                </a:lnTo>
                <a:lnTo>
                  <a:pt x="64989" y="165183"/>
                </a:lnTo>
                <a:lnTo>
                  <a:pt x="62483" y="165183"/>
                </a:lnTo>
                <a:lnTo>
                  <a:pt x="61826" y="156885"/>
                </a:lnTo>
                <a:lnTo>
                  <a:pt x="61826" y="165183"/>
                </a:lnTo>
                <a:lnTo>
                  <a:pt x="59566" y="165183"/>
                </a:lnTo>
                <a:lnTo>
                  <a:pt x="59566" y="145711"/>
                </a:lnTo>
                <a:lnTo>
                  <a:pt x="63181" y="145711"/>
                </a:lnTo>
                <a:lnTo>
                  <a:pt x="63715" y="152325"/>
                </a:lnTo>
                <a:lnTo>
                  <a:pt x="64290" y="145711"/>
                </a:lnTo>
                <a:close/>
                <a:moveTo>
                  <a:pt x="77600" y="145711"/>
                </a:moveTo>
                <a:lnTo>
                  <a:pt x="77600" y="165183"/>
                </a:lnTo>
                <a:lnTo>
                  <a:pt x="75341" y="165183"/>
                </a:lnTo>
                <a:lnTo>
                  <a:pt x="75341" y="156885"/>
                </a:lnTo>
                <a:lnTo>
                  <a:pt x="74684" y="165183"/>
                </a:lnTo>
                <a:lnTo>
                  <a:pt x="72178" y="165183"/>
                </a:lnTo>
                <a:lnTo>
                  <a:pt x="71521" y="156885"/>
                </a:lnTo>
                <a:lnTo>
                  <a:pt x="71521" y="165183"/>
                </a:lnTo>
                <a:lnTo>
                  <a:pt x="69261" y="165183"/>
                </a:lnTo>
                <a:lnTo>
                  <a:pt x="69261" y="145711"/>
                </a:lnTo>
                <a:lnTo>
                  <a:pt x="72876" y="145711"/>
                </a:lnTo>
                <a:lnTo>
                  <a:pt x="73451" y="152325"/>
                </a:lnTo>
                <a:lnTo>
                  <a:pt x="73985" y="145711"/>
                </a:lnTo>
                <a:close/>
                <a:moveTo>
                  <a:pt x="87295" y="145711"/>
                </a:moveTo>
                <a:lnTo>
                  <a:pt x="87295" y="165183"/>
                </a:lnTo>
                <a:lnTo>
                  <a:pt x="85077" y="165183"/>
                </a:lnTo>
                <a:lnTo>
                  <a:pt x="85077" y="156885"/>
                </a:lnTo>
                <a:lnTo>
                  <a:pt x="84379" y="165183"/>
                </a:lnTo>
                <a:lnTo>
                  <a:pt x="81914" y="165183"/>
                </a:lnTo>
                <a:lnTo>
                  <a:pt x="81216" y="156885"/>
                </a:lnTo>
                <a:lnTo>
                  <a:pt x="81216" y="165183"/>
                </a:lnTo>
                <a:lnTo>
                  <a:pt x="78956" y="165183"/>
                </a:lnTo>
                <a:lnTo>
                  <a:pt x="78956" y="145711"/>
                </a:lnTo>
                <a:lnTo>
                  <a:pt x="82612" y="145711"/>
                </a:lnTo>
                <a:lnTo>
                  <a:pt x="83146" y="152325"/>
                </a:lnTo>
                <a:lnTo>
                  <a:pt x="83680" y="145711"/>
                </a:lnTo>
                <a:close/>
                <a:moveTo>
                  <a:pt x="96990" y="145711"/>
                </a:moveTo>
                <a:lnTo>
                  <a:pt x="96990" y="165183"/>
                </a:lnTo>
                <a:lnTo>
                  <a:pt x="94772" y="165183"/>
                </a:lnTo>
                <a:lnTo>
                  <a:pt x="94772" y="156885"/>
                </a:lnTo>
                <a:lnTo>
                  <a:pt x="94074" y="165183"/>
                </a:lnTo>
                <a:lnTo>
                  <a:pt x="91609" y="165183"/>
                </a:lnTo>
                <a:lnTo>
                  <a:pt x="90910" y="156885"/>
                </a:lnTo>
                <a:lnTo>
                  <a:pt x="90910" y="165183"/>
                </a:lnTo>
                <a:lnTo>
                  <a:pt x="88651" y="165183"/>
                </a:lnTo>
                <a:lnTo>
                  <a:pt x="88651" y="145711"/>
                </a:lnTo>
                <a:lnTo>
                  <a:pt x="92307" y="145711"/>
                </a:lnTo>
                <a:lnTo>
                  <a:pt x="92841" y="152325"/>
                </a:lnTo>
                <a:lnTo>
                  <a:pt x="93375" y="145711"/>
                </a:lnTo>
                <a:close/>
                <a:moveTo>
                  <a:pt x="106726" y="145711"/>
                </a:moveTo>
                <a:lnTo>
                  <a:pt x="106726" y="165183"/>
                </a:lnTo>
                <a:lnTo>
                  <a:pt x="104467" y="165183"/>
                </a:lnTo>
                <a:lnTo>
                  <a:pt x="104467" y="156885"/>
                </a:lnTo>
                <a:lnTo>
                  <a:pt x="103769" y="165183"/>
                </a:lnTo>
                <a:lnTo>
                  <a:pt x="101304" y="165183"/>
                </a:lnTo>
                <a:lnTo>
                  <a:pt x="100605" y="156885"/>
                </a:lnTo>
                <a:lnTo>
                  <a:pt x="100605" y="165183"/>
                </a:lnTo>
                <a:lnTo>
                  <a:pt x="98387" y="165183"/>
                </a:lnTo>
                <a:lnTo>
                  <a:pt x="98387" y="145711"/>
                </a:lnTo>
                <a:lnTo>
                  <a:pt x="102002" y="145711"/>
                </a:lnTo>
                <a:lnTo>
                  <a:pt x="102536" y="152325"/>
                </a:lnTo>
                <a:lnTo>
                  <a:pt x="103070" y="145711"/>
                </a:lnTo>
                <a:close/>
                <a:moveTo>
                  <a:pt x="116421" y="145711"/>
                </a:moveTo>
                <a:lnTo>
                  <a:pt x="116421" y="165183"/>
                </a:lnTo>
                <a:lnTo>
                  <a:pt x="114162" y="165183"/>
                </a:lnTo>
                <a:lnTo>
                  <a:pt x="114162" y="156885"/>
                </a:lnTo>
                <a:lnTo>
                  <a:pt x="113505" y="165183"/>
                </a:lnTo>
                <a:lnTo>
                  <a:pt x="110999" y="165183"/>
                </a:lnTo>
                <a:lnTo>
                  <a:pt x="110300" y="156885"/>
                </a:lnTo>
                <a:lnTo>
                  <a:pt x="110300" y="165183"/>
                </a:lnTo>
                <a:lnTo>
                  <a:pt x="108082" y="165183"/>
                </a:lnTo>
                <a:lnTo>
                  <a:pt x="108082" y="145711"/>
                </a:lnTo>
                <a:lnTo>
                  <a:pt x="111697" y="145711"/>
                </a:lnTo>
                <a:lnTo>
                  <a:pt x="112231" y="152325"/>
                </a:lnTo>
                <a:lnTo>
                  <a:pt x="112806" y="145711"/>
                </a:lnTo>
                <a:close/>
                <a:moveTo>
                  <a:pt x="9695" y="166293"/>
                </a:moveTo>
                <a:lnTo>
                  <a:pt x="9695" y="185806"/>
                </a:lnTo>
                <a:lnTo>
                  <a:pt x="7436" y="185806"/>
                </a:lnTo>
                <a:lnTo>
                  <a:pt x="7436" y="177466"/>
                </a:lnTo>
                <a:lnTo>
                  <a:pt x="6778" y="185806"/>
                </a:lnTo>
                <a:lnTo>
                  <a:pt x="4272" y="185806"/>
                </a:lnTo>
                <a:lnTo>
                  <a:pt x="3615" y="177466"/>
                </a:lnTo>
                <a:lnTo>
                  <a:pt x="3615" y="185806"/>
                </a:lnTo>
                <a:lnTo>
                  <a:pt x="1356" y="185806"/>
                </a:lnTo>
                <a:lnTo>
                  <a:pt x="1356" y="166293"/>
                </a:lnTo>
                <a:lnTo>
                  <a:pt x="4971" y="166293"/>
                </a:lnTo>
                <a:lnTo>
                  <a:pt x="5546" y="172906"/>
                </a:lnTo>
                <a:lnTo>
                  <a:pt x="6080" y="166293"/>
                </a:lnTo>
                <a:close/>
                <a:moveTo>
                  <a:pt x="19390" y="166293"/>
                </a:moveTo>
                <a:lnTo>
                  <a:pt x="19390" y="185806"/>
                </a:lnTo>
                <a:lnTo>
                  <a:pt x="17172" y="185806"/>
                </a:lnTo>
                <a:lnTo>
                  <a:pt x="17172" y="177466"/>
                </a:lnTo>
                <a:lnTo>
                  <a:pt x="16473" y="185806"/>
                </a:lnTo>
                <a:lnTo>
                  <a:pt x="13967" y="185806"/>
                </a:lnTo>
                <a:lnTo>
                  <a:pt x="13310" y="177466"/>
                </a:lnTo>
                <a:lnTo>
                  <a:pt x="13310" y="185806"/>
                </a:lnTo>
                <a:lnTo>
                  <a:pt x="11051" y="185806"/>
                </a:lnTo>
                <a:lnTo>
                  <a:pt x="11051" y="166293"/>
                </a:lnTo>
                <a:lnTo>
                  <a:pt x="14707" y="166293"/>
                </a:lnTo>
                <a:lnTo>
                  <a:pt x="15241" y="172906"/>
                </a:lnTo>
                <a:lnTo>
                  <a:pt x="15775" y="166293"/>
                </a:lnTo>
                <a:close/>
                <a:moveTo>
                  <a:pt x="29126" y="166293"/>
                </a:moveTo>
                <a:lnTo>
                  <a:pt x="29126" y="185806"/>
                </a:lnTo>
                <a:lnTo>
                  <a:pt x="26866" y="185806"/>
                </a:lnTo>
                <a:lnTo>
                  <a:pt x="26866" y="177466"/>
                </a:lnTo>
                <a:lnTo>
                  <a:pt x="26168" y="185806"/>
                </a:lnTo>
                <a:lnTo>
                  <a:pt x="23703" y="185806"/>
                </a:lnTo>
                <a:lnTo>
                  <a:pt x="23005" y="177466"/>
                </a:lnTo>
                <a:lnTo>
                  <a:pt x="23005" y="185806"/>
                </a:lnTo>
                <a:lnTo>
                  <a:pt x="20745" y="185806"/>
                </a:lnTo>
                <a:lnTo>
                  <a:pt x="20745" y="166293"/>
                </a:lnTo>
                <a:lnTo>
                  <a:pt x="24402" y="166293"/>
                </a:lnTo>
                <a:lnTo>
                  <a:pt x="24936" y="172906"/>
                </a:lnTo>
                <a:lnTo>
                  <a:pt x="25470" y="166293"/>
                </a:lnTo>
                <a:close/>
                <a:moveTo>
                  <a:pt x="38821" y="166293"/>
                </a:moveTo>
                <a:lnTo>
                  <a:pt x="38821" y="185806"/>
                </a:lnTo>
                <a:lnTo>
                  <a:pt x="36561" y="185806"/>
                </a:lnTo>
                <a:lnTo>
                  <a:pt x="36561" y="177466"/>
                </a:lnTo>
                <a:lnTo>
                  <a:pt x="35863" y="185806"/>
                </a:lnTo>
                <a:lnTo>
                  <a:pt x="33398" y="185806"/>
                </a:lnTo>
                <a:lnTo>
                  <a:pt x="32700" y="177466"/>
                </a:lnTo>
                <a:lnTo>
                  <a:pt x="32700" y="185806"/>
                </a:lnTo>
                <a:lnTo>
                  <a:pt x="30440" y="185806"/>
                </a:lnTo>
                <a:lnTo>
                  <a:pt x="30440" y="166293"/>
                </a:lnTo>
                <a:lnTo>
                  <a:pt x="34097" y="166293"/>
                </a:lnTo>
                <a:lnTo>
                  <a:pt x="34631" y="172906"/>
                </a:lnTo>
                <a:lnTo>
                  <a:pt x="35165" y="166293"/>
                </a:lnTo>
                <a:close/>
                <a:moveTo>
                  <a:pt x="48516" y="166293"/>
                </a:moveTo>
                <a:lnTo>
                  <a:pt x="48516" y="185806"/>
                </a:lnTo>
                <a:lnTo>
                  <a:pt x="46256" y="185806"/>
                </a:lnTo>
                <a:lnTo>
                  <a:pt x="46256" y="177466"/>
                </a:lnTo>
                <a:lnTo>
                  <a:pt x="45558" y="185806"/>
                </a:lnTo>
                <a:lnTo>
                  <a:pt x="43093" y="185806"/>
                </a:lnTo>
                <a:lnTo>
                  <a:pt x="42436" y="177466"/>
                </a:lnTo>
                <a:lnTo>
                  <a:pt x="42436" y="185806"/>
                </a:lnTo>
                <a:lnTo>
                  <a:pt x="40176" y="185806"/>
                </a:lnTo>
                <a:lnTo>
                  <a:pt x="40176" y="166293"/>
                </a:lnTo>
                <a:lnTo>
                  <a:pt x="43791" y="166293"/>
                </a:lnTo>
                <a:lnTo>
                  <a:pt x="44326" y="172906"/>
                </a:lnTo>
                <a:lnTo>
                  <a:pt x="44860" y="166293"/>
                </a:lnTo>
                <a:close/>
                <a:moveTo>
                  <a:pt x="58211" y="166293"/>
                </a:moveTo>
                <a:lnTo>
                  <a:pt x="58211" y="185806"/>
                </a:lnTo>
                <a:lnTo>
                  <a:pt x="55951" y="185806"/>
                </a:lnTo>
                <a:lnTo>
                  <a:pt x="55951" y="177466"/>
                </a:lnTo>
                <a:lnTo>
                  <a:pt x="55294" y="185806"/>
                </a:lnTo>
                <a:lnTo>
                  <a:pt x="52788" y="185806"/>
                </a:lnTo>
                <a:lnTo>
                  <a:pt x="52131" y="177466"/>
                </a:lnTo>
                <a:lnTo>
                  <a:pt x="52131" y="185806"/>
                </a:lnTo>
                <a:lnTo>
                  <a:pt x="49871" y="185806"/>
                </a:lnTo>
                <a:lnTo>
                  <a:pt x="49871" y="166293"/>
                </a:lnTo>
                <a:lnTo>
                  <a:pt x="53486" y="166293"/>
                </a:lnTo>
                <a:lnTo>
                  <a:pt x="54020" y="172906"/>
                </a:lnTo>
                <a:lnTo>
                  <a:pt x="54596" y="166293"/>
                </a:lnTo>
                <a:close/>
                <a:moveTo>
                  <a:pt x="67906" y="166293"/>
                </a:moveTo>
                <a:lnTo>
                  <a:pt x="67906" y="185806"/>
                </a:lnTo>
                <a:lnTo>
                  <a:pt x="65646" y="185806"/>
                </a:lnTo>
                <a:lnTo>
                  <a:pt x="65646" y="177466"/>
                </a:lnTo>
                <a:lnTo>
                  <a:pt x="64989" y="185806"/>
                </a:lnTo>
                <a:lnTo>
                  <a:pt x="62483" y="185806"/>
                </a:lnTo>
                <a:lnTo>
                  <a:pt x="61826" y="177466"/>
                </a:lnTo>
                <a:lnTo>
                  <a:pt x="61826" y="185806"/>
                </a:lnTo>
                <a:lnTo>
                  <a:pt x="59566" y="185806"/>
                </a:lnTo>
                <a:lnTo>
                  <a:pt x="59566" y="166293"/>
                </a:lnTo>
                <a:lnTo>
                  <a:pt x="63181" y="166293"/>
                </a:lnTo>
                <a:lnTo>
                  <a:pt x="63715" y="172906"/>
                </a:lnTo>
                <a:lnTo>
                  <a:pt x="64290" y="166293"/>
                </a:lnTo>
                <a:close/>
                <a:moveTo>
                  <a:pt x="77600" y="166293"/>
                </a:moveTo>
                <a:lnTo>
                  <a:pt x="77600" y="185806"/>
                </a:lnTo>
                <a:lnTo>
                  <a:pt x="75341" y="185806"/>
                </a:lnTo>
                <a:lnTo>
                  <a:pt x="75341" y="177466"/>
                </a:lnTo>
                <a:lnTo>
                  <a:pt x="74684" y="185806"/>
                </a:lnTo>
                <a:lnTo>
                  <a:pt x="72178" y="185806"/>
                </a:lnTo>
                <a:lnTo>
                  <a:pt x="71521" y="177466"/>
                </a:lnTo>
                <a:lnTo>
                  <a:pt x="71521" y="185806"/>
                </a:lnTo>
                <a:lnTo>
                  <a:pt x="69261" y="185806"/>
                </a:lnTo>
                <a:lnTo>
                  <a:pt x="69261" y="166293"/>
                </a:lnTo>
                <a:lnTo>
                  <a:pt x="72876" y="166293"/>
                </a:lnTo>
                <a:lnTo>
                  <a:pt x="73451" y="172906"/>
                </a:lnTo>
                <a:lnTo>
                  <a:pt x="73985" y="166293"/>
                </a:lnTo>
                <a:close/>
                <a:moveTo>
                  <a:pt x="87295" y="166293"/>
                </a:moveTo>
                <a:lnTo>
                  <a:pt x="87295" y="185806"/>
                </a:lnTo>
                <a:lnTo>
                  <a:pt x="85077" y="185806"/>
                </a:lnTo>
                <a:lnTo>
                  <a:pt x="85077" y="177466"/>
                </a:lnTo>
                <a:lnTo>
                  <a:pt x="84379" y="185806"/>
                </a:lnTo>
                <a:lnTo>
                  <a:pt x="81914" y="185806"/>
                </a:lnTo>
                <a:lnTo>
                  <a:pt x="81216" y="177466"/>
                </a:lnTo>
                <a:lnTo>
                  <a:pt x="81216" y="185806"/>
                </a:lnTo>
                <a:lnTo>
                  <a:pt x="78956" y="185806"/>
                </a:lnTo>
                <a:lnTo>
                  <a:pt x="78956" y="166293"/>
                </a:lnTo>
                <a:lnTo>
                  <a:pt x="82612" y="166293"/>
                </a:lnTo>
                <a:lnTo>
                  <a:pt x="83146" y="172906"/>
                </a:lnTo>
                <a:lnTo>
                  <a:pt x="83680" y="166293"/>
                </a:lnTo>
                <a:close/>
                <a:moveTo>
                  <a:pt x="96990" y="166293"/>
                </a:moveTo>
                <a:lnTo>
                  <a:pt x="96990" y="185806"/>
                </a:lnTo>
                <a:lnTo>
                  <a:pt x="94772" y="185806"/>
                </a:lnTo>
                <a:lnTo>
                  <a:pt x="94772" y="177466"/>
                </a:lnTo>
                <a:lnTo>
                  <a:pt x="94074" y="185806"/>
                </a:lnTo>
                <a:lnTo>
                  <a:pt x="91609" y="185806"/>
                </a:lnTo>
                <a:lnTo>
                  <a:pt x="90910" y="177466"/>
                </a:lnTo>
                <a:lnTo>
                  <a:pt x="90910" y="185806"/>
                </a:lnTo>
                <a:lnTo>
                  <a:pt x="88651" y="185806"/>
                </a:lnTo>
                <a:lnTo>
                  <a:pt x="88651" y="166293"/>
                </a:lnTo>
                <a:lnTo>
                  <a:pt x="92307" y="166293"/>
                </a:lnTo>
                <a:lnTo>
                  <a:pt x="92841" y="172906"/>
                </a:lnTo>
                <a:lnTo>
                  <a:pt x="93375" y="166293"/>
                </a:lnTo>
                <a:close/>
                <a:moveTo>
                  <a:pt x="106726" y="166293"/>
                </a:moveTo>
                <a:lnTo>
                  <a:pt x="106726" y="185806"/>
                </a:lnTo>
                <a:lnTo>
                  <a:pt x="104467" y="185806"/>
                </a:lnTo>
                <a:lnTo>
                  <a:pt x="104467" y="177466"/>
                </a:lnTo>
                <a:lnTo>
                  <a:pt x="103769" y="185806"/>
                </a:lnTo>
                <a:lnTo>
                  <a:pt x="101304" y="185806"/>
                </a:lnTo>
                <a:lnTo>
                  <a:pt x="100605" y="177466"/>
                </a:lnTo>
                <a:lnTo>
                  <a:pt x="100605" y="185806"/>
                </a:lnTo>
                <a:lnTo>
                  <a:pt x="98387" y="185806"/>
                </a:lnTo>
                <a:lnTo>
                  <a:pt x="98387" y="166293"/>
                </a:lnTo>
                <a:lnTo>
                  <a:pt x="102002" y="166293"/>
                </a:lnTo>
                <a:lnTo>
                  <a:pt x="102536" y="172906"/>
                </a:lnTo>
                <a:lnTo>
                  <a:pt x="103070" y="166293"/>
                </a:lnTo>
                <a:close/>
                <a:moveTo>
                  <a:pt x="116421" y="166293"/>
                </a:moveTo>
                <a:lnTo>
                  <a:pt x="116421" y="185806"/>
                </a:lnTo>
                <a:lnTo>
                  <a:pt x="114162" y="185806"/>
                </a:lnTo>
                <a:lnTo>
                  <a:pt x="114162" y="177466"/>
                </a:lnTo>
                <a:lnTo>
                  <a:pt x="113505" y="185806"/>
                </a:lnTo>
                <a:lnTo>
                  <a:pt x="110999" y="185806"/>
                </a:lnTo>
                <a:lnTo>
                  <a:pt x="110300" y="177466"/>
                </a:lnTo>
                <a:lnTo>
                  <a:pt x="110300" y="185806"/>
                </a:lnTo>
                <a:lnTo>
                  <a:pt x="108082" y="185806"/>
                </a:lnTo>
                <a:lnTo>
                  <a:pt x="108082" y="166293"/>
                </a:lnTo>
                <a:lnTo>
                  <a:pt x="111697" y="166293"/>
                </a:lnTo>
                <a:lnTo>
                  <a:pt x="112231" y="172906"/>
                </a:lnTo>
                <a:lnTo>
                  <a:pt x="112806" y="166293"/>
                </a:lnTo>
                <a:close/>
                <a:moveTo>
                  <a:pt x="9695" y="186874"/>
                </a:moveTo>
                <a:lnTo>
                  <a:pt x="9695" y="206387"/>
                </a:lnTo>
                <a:lnTo>
                  <a:pt x="7436" y="206387"/>
                </a:lnTo>
                <a:lnTo>
                  <a:pt x="7436" y="198048"/>
                </a:lnTo>
                <a:lnTo>
                  <a:pt x="6778" y="206387"/>
                </a:lnTo>
                <a:lnTo>
                  <a:pt x="4272" y="206387"/>
                </a:lnTo>
                <a:lnTo>
                  <a:pt x="3615" y="198048"/>
                </a:lnTo>
                <a:lnTo>
                  <a:pt x="3615" y="206387"/>
                </a:lnTo>
                <a:lnTo>
                  <a:pt x="1356" y="206387"/>
                </a:lnTo>
                <a:lnTo>
                  <a:pt x="1356" y="186874"/>
                </a:lnTo>
                <a:lnTo>
                  <a:pt x="4971" y="186874"/>
                </a:lnTo>
                <a:lnTo>
                  <a:pt x="5546" y="193488"/>
                </a:lnTo>
                <a:lnTo>
                  <a:pt x="6080" y="186874"/>
                </a:lnTo>
                <a:close/>
                <a:moveTo>
                  <a:pt x="19390" y="186874"/>
                </a:moveTo>
                <a:lnTo>
                  <a:pt x="19390" y="206387"/>
                </a:lnTo>
                <a:lnTo>
                  <a:pt x="17172" y="206387"/>
                </a:lnTo>
                <a:lnTo>
                  <a:pt x="17172" y="198048"/>
                </a:lnTo>
                <a:lnTo>
                  <a:pt x="16473" y="206387"/>
                </a:lnTo>
                <a:lnTo>
                  <a:pt x="13967" y="206387"/>
                </a:lnTo>
                <a:lnTo>
                  <a:pt x="13310" y="198048"/>
                </a:lnTo>
                <a:lnTo>
                  <a:pt x="13310" y="206387"/>
                </a:lnTo>
                <a:lnTo>
                  <a:pt x="11051" y="206387"/>
                </a:lnTo>
                <a:lnTo>
                  <a:pt x="11051" y="186874"/>
                </a:lnTo>
                <a:lnTo>
                  <a:pt x="14707" y="186874"/>
                </a:lnTo>
                <a:lnTo>
                  <a:pt x="15241" y="193488"/>
                </a:lnTo>
                <a:lnTo>
                  <a:pt x="15775" y="186874"/>
                </a:lnTo>
                <a:close/>
                <a:moveTo>
                  <a:pt x="29126" y="186874"/>
                </a:moveTo>
                <a:lnTo>
                  <a:pt x="29126" y="206387"/>
                </a:lnTo>
                <a:lnTo>
                  <a:pt x="26866" y="206387"/>
                </a:lnTo>
                <a:lnTo>
                  <a:pt x="26866" y="198048"/>
                </a:lnTo>
                <a:lnTo>
                  <a:pt x="26168" y="206387"/>
                </a:lnTo>
                <a:lnTo>
                  <a:pt x="23703" y="206387"/>
                </a:lnTo>
                <a:lnTo>
                  <a:pt x="23005" y="198048"/>
                </a:lnTo>
                <a:lnTo>
                  <a:pt x="23005" y="206387"/>
                </a:lnTo>
                <a:lnTo>
                  <a:pt x="20745" y="206387"/>
                </a:lnTo>
                <a:lnTo>
                  <a:pt x="20745" y="186874"/>
                </a:lnTo>
                <a:lnTo>
                  <a:pt x="24402" y="186874"/>
                </a:lnTo>
                <a:lnTo>
                  <a:pt x="24936" y="193488"/>
                </a:lnTo>
                <a:lnTo>
                  <a:pt x="25470" y="186874"/>
                </a:lnTo>
                <a:close/>
                <a:moveTo>
                  <a:pt x="38821" y="186874"/>
                </a:moveTo>
                <a:lnTo>
                  <a:pt x="38821" y="206387"/>
                </a:lnTo>
                <a:lnTo>
                  <a:pt x="36561" y="206387"/>
                </a:lnTo>
                <a:lnTo>
                  <a:pt x="36561" y="198048"/>
                </a:lnTo>
                <a:lnTo>
                  <a:pt x="35863" y="206387"/>
                </a:lnTo>
                <a:lnTo>
                  <a:pt x="33398" y="206387"/>
                </a:lnTo>
                <a:lnTo>
                  <a:pt x="32700" y="198048"/>
                </a:lnTo>
                <a:lnTo>
                  <a:pt x="32700" y="206387"/>
                </a:lnTo>
                <a:lnTo>
                  <a:pt x="30440" y="206387"/>
                </a:lnTo>
                <a:lnTo>
                  <a:pt x="30440" y="186874"/>
                </a:lnTo>
                <a:lnTo>
                  <a:pt x="34097" y="186874"/>
                </a:lnTo>
                <a:lnTo>
                  <a:pt x="34631" y="193488"/>
                </a:lnTo>
                <a:lnTo>
                  <a:pt x="35165" y="186874"/>
                </a:lnTo>
                <a:close/>
                <a:moveTo>
                  <a:pt x="48516" y="186874"/>
                </a:moveTo>
                <a:lnTo>
                  <a:pt x="48516" y="206387"/>
                </a:lnTo>
                <a:lnTo>
                  <a:pt x="46256" y="206387"/>
                </a:lnTo>
                <a:lnTo>
                  <a:pt x="46256" y="198048"/>
                </a:lnTo>
                <a:lnTo>
                  <a:pt x="45558" y="206387"/>
                </a:lnTo>
                <a:lnTo>
                  <a:pt x="43093" y="206387"/>
                </a:lnTo>
                <a:lnTo>
                  <a:pt x="42436" y="198048"/>
                </a:lnTo>
                <a:lnTo>
                  <a:pt x="42436" y="206387"/>
                </a:lnTo>
                <a:lnTo>
                  <a:pt x="40176" y="206387"/>
                </a:lnTo>
                <a:lnTo>
                  <a:pt x="40176" y="186874"/>
                </a:lnTo>
                <a:lnTo>
                  <a:pt x="43791" y="186874"/>
                </a:lnTo>
                <a:lnTo>
                  <a:pt x="44326" y="193488"/>
                </a:lnTo>
                <a:lnTo>
                  <a:pt x="44860" y="186874"/>
                </a:lnTo>
                <a:close/>
                <a:moveTo>
                  <a:pt x="58211" y="186874"/>
                </a:moveTo>
                <a:lnTo>
                  <a:pt x="58211" y="206387"/>
                </a:lnTo>
                <a:lnTo>
                  <a:pt x="55951" y="206387"/>
                </a:lnTo>
                <a:lnTo>
                  <a:pt x="55951" y="198048"/>
                </a:lnTo>
                <a:lnTo>
                  <a:pt x="55294" y="206387"/>
                </a:lnTo>
                <a:lnTo>
                  <a:pt x="52788" y="206387"/>
                </a:lnTo>
                <a:lnTo>
                  <a:pt x="52131" y="198048"/>
                </a:lnTo>
                <a:lnTo>
                  <a:pt x="52131" y="206387"/>
                </a:lnTo>
                <a:lnTo>
                  <a:pt x="49871" y="206387"/>
                </a:lnTo>
                <a:lnTo>
                  <a:pt x="49871" y="186874"/>
                </a:lnTo>
                <a:lnTo>
                  <a:pt x="53486" y="186874"/>
                </a:lnTo>
                <a:lnTo>
                  <a:pt x="54020" y="193488"/>
                </a:lnTo>
                <a:lnTo>
                  <a:pt x="54596" y="186874"/>
                </a:lnTo>
                <a:close/>
                <a:moveTo>
                  <a:pt x="67906" y="186874"/>
                </a:moveTo>
                <a:lnTo>
                  <a:pt x="67906" y="206387"/>
                </a:lnTo>
                <a:lnTo>
                  <a:pt x="65646" y="206387"/>
                </a:lnTo>
                <a:lnTo>
                  <a:pt x="65646" y="198048"/>
                </a:lnTo>
                <a:lnTo>
                  <a:pt x="64989" y="206387"/>
                </a:lnTo>
                <a:lnTo>
                  <a:pt x="62483" y="206387"/>
                </a:lnTo>
                <a:lnTo>
                  <a:pt x="61826" y="198048"/>
                </a:lnTo>
                <a:lnTo>
                  <a:pt x="61826" y="206387"/>
                </a:lnTo>
                <a:lnTo>
                  <a:pt x="59566" y="206387"/>
                </a:lnTo>
                <a:lnTo>
                  <a:pt x="59566" y="186874"/>
                </a:lnTo>
                <a:lnTo>
                  <a:pt x="63181" y="186874"/>
                </a:lnTo>
                <a:lnTo>
                  <a:pt x="63715" y="193488"/>
                </a:lnTo>
                <a:lnTo>
                  <a:pt x="64290" y="186874"/>
                </a:lnTo>
                <a:close/>
                <a:moveTo>
                  <a:pt x="77600" y="186874"/>
                </a:moveTo>
                <a:lnTo>
                  <a:pt x="77600" y="206387"/>
                </a:lnTo>
                <a:lnTo>
                  <a:pt x="75341" y="206387"/>
                </a:lnTo>
                <a:lnTo>
                  <a:pt x="75341" y="198048"/>
                </a:lnTo>
                <a:lnTo>
                  <a:pt x="74684" y="206387"/>
                </a:lnTo>
                <a:lnTo>
                  <a:pt x="72178" y="206387"/>
                </a:lnTo>
                <a:lnTo>
                  <a:pt x="71521" y="198048"/>
                </a:lnTo>
                <a:lnTo>
                  <a:pt x="71521" y="206387"/>
                </a:lnTo>
                <a:lnTo>
                  <a:pt x="69261" y="206387"/>
                </a:lnTo>
                <a:lnTo>
                  <a:pt x="69261" y="186874"/>
                </a:lnTo>
                <a:lnTo>
                  <a:pt x="72876" y="186874"/>
                </a:lnTo>
                <a:lnTo>
                  <a:pt x="73451" y="193488"/>
                </a:lnTo>
                <a:lnTo>
                  <a:pt x="73985" y="186874"/>
                </a:lnTo>
                <a:close/>
                <a:moveTo>
                  <a:pt x="87295" y="186874"/>
                </a:moveTo>
                <a:lnTo>
                  <a:pt x="87295" y="206387"/>
                </a:lnTo>
                <a:lnTo>
                  <a:pt x="85077" y="206387"/>
                </a:lnTo>
                <a:lnTo>
                  <a:pt x="85077" y="198048"/>
                </a:lnTo>
                <a:lnTo>
                  <a:pt x="84379" y="206387"/>
                </a:lnTo>
                <a:lnTo>
                  <a:pt x="81914" y="206387"/>
                </a:lnTo>
                <a:lnTo>
                  <a:pt x="81216" y="198048"/>
                </a:lnTo>
                <a:lnTo>
                  <a:pt x="81216" y="206387"/>
                </a:lnTo>
                <a:lnTo>
                  <a:pt x="78956" y="206387"/>
                </a:lnTo>
                <a:lnTo>
                  <a:pt x="78956" y="186874"/>
                </a:lnTo>
                <a:lnTo>
                  <a:pt x="82612" y="186874"/>
                </a:lnTo>
                <a:lnTo>
                  <a:pt x="83146" y="193488"/>
                </a:lnTo>
                <a:lnTo>
                  <a:pt x="83680" y="186874"/>
                </a:lnTo>
                <a:close/>
                <a:moveTo>
                  <a:pt x="96990" y="186874"/>
                </a:moveTo>
                <a:lnTo>
                  <a:pt x="96990" y="206387"/>
                </a:lnTo>
                <a:lnTo>
                  <a:pt x="94772" y="206387"/>
                </a:lnTo>
                <a:lnTo>
                  <a:pt x="94772" y="198048"/>
                </a:lnTo>
                <a:lnTo>
                  <a:pt x="94074" y="206387"/>
                </a:lnTo>
                <a:lnTo>
                  <a:pt x="91609" y="206387"/>
                </a:lnTo>
                <a:lnTo>
                  <a:pt x="90910" y="198048"/>
                </a:lnTo>
                <a:lnTo>
                  <a:pt x="90910" y="206387"/>
                </a:lnTo>
                <a:lnTo>
                  <a:pt x="88651" y="206387"/>
                </a:lnTo>
                <a:lnTo>
                  <a:pt x="88651" y="186874"/>
                </a:lnTo>
                <a:lnTo>
                  <a:pt x="92307" y="186874"/>
                </a:lnTo>
                <a:lnTo>
                  <a:pt x="92841" y="193488"/>
                </a:lnTo>
                <a:lnTo>
                  <a:pt x="93375" y="186874"/>
                </a:lnTo>
                <a:close/>
                <a:moveTo>
                  <a:pt x="106726" y="186874"/>
                </a:moveTo>
                <a:lnTo>
                  <a:pt x="106726" y="206387"/>
                </a:lnTo>
                <a:lnTo>
                  <a:pt x="104467" y="206387"/>
                </a:lnTo>
                <a:lnTo>
                  <a:pt x="104467" y="198048"/>
                </a:lnTo>
                <a:lnTo>
                  <a:pt x="103769" y="206387"/>
                </a:lnTo>
                <a:lnTo>
                  <a:pt x="101304" y="206387"/>
                </a:lnTo>
                <a:lnTo>
                  <a:pt x="100605" y="198048"/>
                </a:lnTo>
                <a:lnTo>
                  <a:pt x="100605" y="206387"/>
                </a:lnTo>
                <a:lnTo>
                  <a:pt x="98387" y="206387"/>
                </a:lnTo>
                <a:lnTo>
                  <a:pt x="98387" y="186874"/>
                </a:lnTo>
                <a:lnTo>
                  <a:pt x="102002" y="186874"/>
                </a:lnTo>
                <a:lnTo>
                  <a:pt x="102536" y="193488"/>
                </a:lnTo>
                <a:lnTo>
                  <a:pt x="103070" y="186874"/>
                </a:lnTo>
                <a:close/>
                <a:moveTo>
                  <a:pt x="116421" y="186874"/>
                </a:moveTo>
                <a:lnTo>
                  <a:pt x="116421" y="206387"/>
                </a:lnTo>
                <a:lnTo>
                  <a:pt x="114162" y="206387"/>
                </a:lnTo>
                <a:lnTo>
                  <a:pt x="114162" y="198048"/>
                </a:lnTo>
                <a:lnTo>
                  <a:pt x="113505" y="206387"/>
                </a:lnTo>
                <a:lnTo>
                  <a:pt x="110999" y="206387"/>
                </a:lnTo>
                <a:lnTo>
                  <a:pt x="110300" y="198048"/>
                </a:lnTo>
                <a:lnTo>
                  <a:pt x="110300" y="206387"/>
                </a:lnTo>
                <a:lnTo>
                  <a:pt x="108082" y="206387"/>
                </a:lnTo>
                <a:lnTo>
                  <a:pt x="108082" y="186874"/>
                </a:lnTo>
                <a:lnTo>
                  <a:pt x="111697" y="186874"/>
                </a:lnTo>
                <a:lnTo>
                  <a:pt x="112231" y="193488"/>
                </a:lnTo>
                <a:lnTo>
                  <a:pt x="112806" y="186874"/>
                </a:lnTo>
                <a:close/>
                <a:moveTo>
                  <a:pt x="0" y="0"/>
                </a:moveTo>
                <a:lnTo>
                  <a:pt x="0" y="207989"/>
                </a:lnTo>
                <a:lnTo>
                  <a:pt x="117654" y="207989"/>
                </a:lnTo>
                <a:lnTo>
                  <a:pt x="117654" y="0"/>
                </a:ln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867"/>
              <a:t> </a:t>
            </a:r>
            <a:endParaRPr sz="1867"/>
          </a:p>
        </p:txBody>
      </p:sp>
    </p:spTree>
    <p:extLst>
      <p:ext uri="{BB962C8B-B14F-4D97-AF65-F5344CB8AC3E}">
        <p14:creationId xmlns:p14="http://schemas.microsoft.com/office/powerpoint/2010/main" val="1751665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C9401E-C723-0735-012D-EC4A8C59B7C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529583F-7BA0-17C2-E7D0-38B81ABD034C}"/>
              </a:ext>
            </a:extLst>
          </p:cNvPr>
          <p:cNvSpPr>
            <a:spLocks noGrp="1"/>
          </p:cNvSpPr>
          <p:nvPr>
            <p:ph type="sldNum" sz="quarter" idx="12"/>
          </p:nvPr>
        </p:nvSpPr>
        <p:spPr/>
        <p:txBody>
          <a:bodyPr/>
          <a:lstStyle>
            <a:lvl1pPr>
              <a:defRPr>
                <a:solidFill>
                  <a:schemeClr val="bg1"/>
                </a:solidFill>
              </a:defRPr>
            </a:lvl1pPr>
          </a:lstStyle>
          <a:p>
            <a:fld id="{34B6C607-73CC-FB43-9618-1A76A5C3E1CB}" type="slidenum">
              <a:rPr lang="en-US" smtClean="0"/>
              <a:pPr/>
              <a:t>‹nr.›</a:t>
            </a:fld>
            <a:endParaRPr lang="en-US" dirty="0"/>
          </a:p>
        </p:txBody>
      </p:sp>
      <p:pic>
        <p:nvPicPr>
          <p:cNvPr id="3" name="Graphic 2">
            <a:extLst>
              <a:ext uri="{FF2B5EF4-FFF2-40B4-BE49-F238E27FC236}">
                <a16:creationId xmlns:a16="http://schemas.microsoft.com/office/drawing/2014/main" id="{7CE9DD4F-1BC2-2FA2-6CC2-9341E78C6F29}"/>
              </a:ext>
            </a:extLst>
          </p:cNvPr>
          <p:cNvPicPr>
            <a:picLocks noChangeAspect="1"/>
          </p:cNvPicPr>
          <p:nvPr userDrawn="1"/>
        </p:nvPicPr>
        <p:blipFill>
          <a:blip r:embed="rId2">
            <a:alphaModFix amt="55000"/>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85267D-AAE5-2518-84CD-3128F7264A15}"/>
              </a:ext>
            </a:extLst>
          </p:cNvPr>
          <p:cNvSpPr>
            <a:spLocks noGrp="1"/>
          </p:cNvSpPr>
          <p:nvPr>
            <p:ph type="title"/>
          </p:nvPr>
        </p:nvSpPr>
        <p:spPr>
          <a:xfrm>
            <a:off x="647700" y="645459"/>
            <a:ext cx="9105900" cy="4937760"/>
          </a:xfrm>
        </p:spPr>
        <p:txBody>
          <a:bodyPr anchor="t"/>
          <a:lstStyle>
            <a:lvl1pPr algn="l">
              <a:defRPr sz="6000">
                <a:solidFill>
                  <a:schemeClr val="bg1"/>
                </a:solidFill>
              </a:defRPr>
            </a:lvl1pPr>
          </a:lstStyle>
          <a:p>
            <a:r>
              <a:rPr lang="en-US" dirty="0"/>
              <a:t>Click to edit Master title style</a:t>
            </a:r>
          </a:p>
        </p:txBody>
      </p:sp>
      <p:pic>
        <p:nvPicPr>
          <p:cNvPr id="5" name="Graphic 4">
            <a:extLst>
              <a:ext uri="{FF2B5EF4-FFF2-40B4-BE49-F238E27FC236}">
                <a16:creationId xmlns:a16="http://schemas.microsoft.com/office/drawing/2014/main" id="{04A18696-922E-5650-81B9-AD7648093A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414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CFB958D-5012-549C-602C-15D6EC89F5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3" name="Graphic 2">
            <a:extLst>
              <a:ext uri="{FF2B5EF4-FFF2-40B4-BE49-F238E27FC236}">
                <a16:creationId xmlns:a16="http://schemas.microsoft.com/office/drawing/2014/main" id="{7CE9DD4F-1BC2-2FA2-6CC2-9341E78C6F29}"/>
              </a:ext>
            </a:extLst>
          </p:cNvPr>
          <p:cNvPicPr>
            <a:picLocks noChangeAspect="1"/>
          </p:cNvPicPr>
          <p:nvPr userDrawn="1"/>
        </p:nvPicPr>
        <p:blipFill>
          <a:blip r:embed="rId4">
            <a:alphaModFix amt="55000"/>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9529583F-7BA0-17C2-E7D0-38B81ABD034C}"/>
              </a:ext>
            </a:extLst>
          </p:cNvPr>
          <p:cNvSpPr>
            <a:spLocks noGrp="1"/>
          </p:cNvSpPr>
          <p:nvPr>
            <p:ph type="sldNum" sz="quarter" idx="12"/>
          </p:nvPr>
        </p:nvSpPr>
        <p:spPr/>
        <p:txBody>
          <a:bodyPr/>
          <a:lstStyle>
            <a:lvl1pPr>
              <a:defRPr>
                <a:solidFill>
                  <a:schemeClr val="accent1"/>
                </a:solidFill>
              </a:defRPr>
            </a:lvl1pPr>
          </a:lstStyle>
          <a:p>
            <a:fld id="{34B6C607-73CC-FB43-9618-1A76A5C3E1CB}" type="slidenum">
              <a:rPr lang="en-US" smtClean="0"/>
              <a:pPr/>
              <a:t>‹nr.›</a:t>
            </a:fld>
            <a:endParaRPr lang="en-US" dirty="0"/>
          </a:p>
        </p:txBody>
      </p:sp>
      <p:sp>
        <p:nvSpPr>
          <p:cNvPr id="2" name="Title 1">
            <a:extLst>
              <a:ext uri="{FF2B5EF4-FFF2-40B4-BE49-F238E27FC236}">
                <a16:creationId xmlns:a16="http://schemas.microsoft.com/office/drawing/2014/main" id="{AF85267D-AAE5-2518-84CD-3128F7264A15}"/>
              </a:ext>
            </a:extLst>
          </p:cNvPr>
          <p:cNvSpPr>
            <a:spLocks noGrp="1"/>
          </p:cNvSpPr>
          <p:nvPr>
            <p:ph type="title"/>
          </p:nvPr>
        </p:nvSpPr>
        <p:spPr>
          <a:xfrm>
            <a:off x="647700" y="645459"/>
            <a:ext cx="9105900" cy="4937760"/>
          </a:xfrm>
        </p:spPr>
        <p:txBody>
          <a:bodyPr anchor="t"/>
          <a:lstStyle>
            <a:lvl1pPr algn="l">
              <a:defRPr sz="600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671567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B46E-1302-5A4E-B21F-3185E2232D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DB2335-C1E0-694B-8483-A000100733B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3A6A5A-EDFE-8B40-97AE-04E27FF1EEC7}"/>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5" name="Footer Placeholder 4">
            <a:extLst>
              <a:ext uri="{FF2B5EF4-FFF2-40B4-BE49-F238E27FC236}">
                <a16:creationId xmlns:a16="http://schemas.microsoft.com/office/drawing/2014/main" id="{C63B3E63-3E8D-8A45-8BE8-1C1319835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7B9FC6-E885-004A-A996-ADB1993D840A}"/>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38399325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C9401E-C723-0735-012D-EC4A8C59B7C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5000"/>
            <a:ext cx="12192000" cy="5588000"/>
          </a:xfrm>
          <a:prstGeom prst="rect">
            <a:avLst/>
          </a:prstGeom>
        </p:spPr>
      </p:pic>
      <p:sp>
        <p:nvSpPr>
          <p:cNvPr id="2" name="Title 1">
            <a:extLst>
              <a:ext uri="{FF2B5EF4-FFF2-40B4-BE49-F238E27FC236}">
                <a16:creationId xmlns:a16="http://schemas.microsoft.com/office/drawing/2014/main" id="{AF85267D-AAE5-2518-84CD-3128F7264A15}"/>
              </a:ext>
            </a:extLst>
          </p:cNvPr>
          <p:cNvSpPr>
            <a:spLocks noGrp="1"/>
          </p:cNvSpPr>
          <p:nvPr>
            <p:ph type="title"/>
          </p:nvPr>
        </p:nvSpPr>
        <p:spPr>
          <a:xfrm>
            <a:off x="2438400" y="914400"/>
            <a:ext cx="7315200" cy="5029200"/>
          </a:xfrm>
        </p:spPr>
        <p:txBody>
          <a:bodyPr anchor="ctr">
            <a:normAutofit/>
          </a:bodyPr>
          <a:lstStyle>
            <a:lvl1pPr algn="ctr">
              <a:lnSpc>
                <a:spcPct val="110000"/>
              </a:lnSpc>
              <a:defRPr sz="3400" b="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529583F-7BA0-17C2-E7D0-38B81ABD034C}"/>
              </a:ext>
            </a:extLst>
          </p:cNvPr>
          <p:cNvSpPr>
            <a:spLocks noGrp="1"/>
          </p:cNvSpPr>
          <p:nvPr>
            <p:ph type="sldNum" sz="quarter" idx="12"/>
          </p:nvPr>
        </p:nvSpPr>
        <p:spPr/>
        <p:txBody>
          <a:bodyPr/>
          <a:lstStyle>
            <a:lvl1pPr>
              <a:defRPr>
                <a:solidFill>
                  <a:schemeClr val="bg1"/>
                </a:solidFill>
              </a:defRPr>
            </a:lvl1pPr>
          </a:lstStyle>
          <a:p>
            <a:fld id="{34B6C607-73CC-FB43-9618-1A76A5C3E1CB}" type="slidenum">
              <a:rPr lang="en-US" smtClean="0"/>
              <a:pPr/>
              <a:t>‹nr.›</a:t>
            </a:fld>
            <a:endParaRPr lang="en-US" dirty="0"/>
          </a:p>
        </p:txBody>
      </p:sp>
    </p:spTree>
    <p:extLst>
      <p:ext uri="{BB962C8B-B14F-4D97-AF65-F5344CB8AC3E}">
        <p14:creationId xmlns:p14="http://schemas.microsoft.com/office/powerpoint/2010/main" val="2892127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5000"/>
            <a:ext cx="12192000" cy="5588000"/>
          </a:xfrm>
          <a:prstGeom prst="rect">
            <a:avLst/>
          </a:prstGeom>
        </p:spPr>
      </p:pic>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85267D-AAE5-2518-84CD-3128F7264A15}"/>
              </a:ext>
            </a:extLst>
          </p:cNvPr>
          <p:cNvSpPr>
            <a:spLocks noGrp="1"/>
          </p:cNvSpPr>
          <p:nvPr>
            <p:ph type="title"/>
          </p:nvPr>
        </p:nvSpPr>
        <p:spPr>
          <a:xfrm>
            <a:off x="2438400" y="914400"/>
            <a:ext cx="7315200" cy="5029200"/>
          </a:xfrm>
        </p:spPr>
        <p:txBody>
          <a:bodyPr anchor="ctr">
            <a:normAutofit/>
          </a:bodyPr>
          <a:lstStyle>
            <a:lvl1pPr algn="ctr">
              <a:lnSpc>
                <a:spcPct val="110000"/>
              </a:lnSpc>
              <a:defRPr sz="3400" b="0">
                <a:solidFill>
                  <a:schemeClr val="tx2"/>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529583F-7BA0-17C2-E7D0-38B81ABD034C}"/>
              </a:ext>
            </a:extLst>
          </p:cNvPr>
          <p:cNvSpPr>
            <a:spLocks noGrp="1"/>
          </p:cNvSpPr>
          <p:nvPr>
            <p:ph type="sldNum" sz="quarter" idx="12"/>
          </p:nvPr>
        </p:nvSpPr>
        <p:spPr/>
        <p:txBody>
          <a:bodyPr/>
          <a:lstStyle>
            <a:lvl1pPr>
              <a:defRPr>
                <a:solidFill>
                  <a:schemeClr val="accent1"/>
                </a:solidFill>
              </a:defRPr>
            </a:lvl1pPr>
          </a:lstStyle>
          <a:p>
            <a:fld id="{34B6C607-73CC-FB43-9618-1A76A5C3E1CB}" type="slidenum">
              <a:rPr lang="en-US" smtClean="0"/>
              <a:pPr/>
              <a:t>‹nr.›</a:t>
            </a:fld>
            <a:endParaRPr lang="en-US" dirty="0"/>
          </a:p>
        </p:txBody>
      </p:sp>
    </p:spTree>
    <p:extLst>
      <p:ext uri="{BB962C8B-B14F-4D97-AF65-F5344CB8AC3E}">
        <p14:creationId xmlns:p14="http://schemas.microsoft.com/office/powerpoint/2010/main" val="1253087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Content Roun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14973EE4-EDDA-1B61-B7E2-175A063A904D}"/>
              </a:ext>
            </a:extLst>
          </p:cNvPr>
          <p:cNvSpPr/>
          <p:nvPr userDrawn="1"/>
        </p:nvSpPr>
        <p:spPr>
          <a:xfrm>
            <a:off x="0" y="0"/>
            <a:ext cx="6096000" cy="6858000"/>
          </a:xfrm>
          <a:custGeom>
            <a:avLst/>
            <a:gdLst>
              <a:gd name="connsiteX0" fmla="*/ 0 w 6096000"/>
              <a:gd name="connsiteY0" fmla="*/ 0 h 6858000"/>
              <a:gd name="connsiteX1" fmla="*/ 5026376 w 6096000"/>
              <a:gd name="connsiteY1" fmla="*/ 0 h 6858000"/>
              <a:gd name="connsiteX2" fmla="*/ 5065310 w 6096000"/>
              <a:gd name="connsiteY2" fmla="*/ 54752 h 6858000"/>
              <a:gd name="connsiteX3" fmla="*/ 6096000 w 6096000"/>
              <a:gd name="connsiteY3" fmla="*/ 3429000 h 6858000"/>
              <a:gd name="connsiteX4" fmla="*/ 5065310 w 6096000"/>
              <a:gd name="connsiteY4" fmla="*/ 6803249 h 6858000"/>
              <a:gd name="connsiteX5" fmla="*/ 5026376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5026376" y="0"/>
                </a:lnTo>
                <a:lnTo>
                  <a:pt x="5065310" y="54752"/>
                </a:lnTo>
                <a:cubicBezTo>
                  <a:pt x="5716034" y="1017950"/>
                  <a:pt x="6096000" y="2179102"/>
                  <a:pt x="6096000" y="3429000"/>
                </a:cubicBezTo>
                <a:cubicBezTo>
                  <a:pt x="6096000" y="4678898"/>
                  <a:pt x="5716034" y="5840050"/>
                  <a:pt x="5065310" y="6803249"/>
                </a:cubicBezTo>
                <a:lnTo>
                  <a:pt x="5026376"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355D742-54C7-F18A-2BE9-0A156BE88BFB}"/>
              </a:ext>
            </a:extLst>
          </p:cNvPr>
          <p:cNvSpPr>
            <a:spLocks noGrp="1"/>
          </p:cNvSpPr>
          <p:nvPr>
            <p:ph type="title"/>
          </p:nvPr>
        </p:nvSpPr>
        <p:spPr>
          <a:xfrm>
            <a:off x="647700" y="1600200"/>
            <a:ext cx="4800601" cy="3657600"/>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25F549-3200-8DEE-8E0D-FD5F6F98F9C3}"/>
              </a:ext>
            </a:extLst>
          </p:cNvPr>
          <p:cNvSpPr>
            <a:spLocks noGrp="1"/>
          </p:cNvSpPr>
          <p:nvPr>
            <p:ph idx="1"/>
          </p:nvPr>
        </p:nvSpPr>
        <p:spPr>
          <a:xfrm>
            <a:off x="6743700" y="649801"/>
            <a:ext cx="4800600" cy="5558398"/>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F8ABFF6-233F-6DB3-5ED4-DE2F06E2B71E}"/>
              </a:ext>
            </a:extLst>
          </p:cNvPr>
          <p:cNvSpPr>
            <a:spLocks noGrp="1"/>
          </p:cNvSpPr>
          <p:nvPr>
            <p:ph type="sldNum" sz="quarter" idx="12"/>
          </p:nvPr>
        </p:nvSpPr>
        <p:spPr/>
        <p:txBody>
          <a:bodyPr/>
          <a:lstStyle>
            <a:lvl1pPr>
              <a:defRPr>
                <a:solidFill>
                  <a:schemeClr val="bg1"/>
                </a:solidFill>
              </a:defRPr>
            </a:lvl1pPr>
          </a:lstStyle>
          <a:p>
            <a:fld id="{34B6C607-73CC-FB43-9618-1A76A5C3E1CB}" type="slidenum">
              <a:rPr lang="en-US" smtClean="0"/>
              <a:pPr/>
              <a:t>‹nr.›</a:t>
            </a:fld>
            <a:endParaRPr lang="en-US" dirty="0"/>
          </a:p>
        </p:txBody>
      </p:sp>
    </p:spTree>
    <p:extLst>
      <p:ext uri="{BB962C8B-B14F-4D97-AF65-F5344CB8AC3E}">
        <p14:creationId xmlns:p14="http://schemas.microsoft.com/office/powerpoint/2010/main" val="2831721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9391563-2E46-5881-BA95-3FE8D2021A63}"/>
              </a:ext>
            </a:extLst>
          </p:cNvPr>
          <p:cNvSpPr>
            <a:spLocks noGrp="1"/>
          </p:cNvSpPr>
          <p:nvPr>
            <p:ph type="pic" sz="quarter" idx="13"/>
          </p:nvPr>
        </p:nvSpPr>
        <p:spPr>
          <a:xfrm>
            <a:off x="0" y="0"/>
            <a:ext cx="6096000" cy="6858000"/>
          </a:xfrm>
          <a:custGeom>
            <a:avLst/>
            <a:gdLst>
              <a:gd name="connsiteX0" fmla="*/ 0 w 6096000"/>
              <a:gd name="connsiteY0" fmla="*/ 0 h 6858000"/>
              <a:gd name="connsiteX1" fmla="*/ 5026376 w 6096000"/>
              <a:gd name="connsiteY1" fmla="*/ 0 h 6858000"/>
              <a:gd name="connsiteX2" fmla="*/ 5065310 w 6096000"/>
              <a:gd name="connsiteY2" fmla="*/ 54752 h 6858000"/>
              <a:gd name="connsiteX3" fmla="*/ 6096000 w 6096000"/>
              <a:gd name="connsiteY3" fmla="*/ 3429000 h 6858000"/>
              <a:gd name="connsiteX4" fmla="*/ 5065310 w 6096000"/>
              <a:gd name="connsiteY4" fmla="*/ 6803249 h 6858000"/>
              <a:gd name="connsiteX5" fmla="*/ 5026376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5026376" y="0"/>
                </a:lnTo>
                <a:lnTo>
                  <a:pt x="5065310" y="54752"/>
                </a:lnTo>
                <a:cubicBezTo>
                  <a:pt x="5716034" y="1017950"/>
                  <a:pt x="6096000" y="2179102"/>
                  <a:pt x="6096000" y="3429000"/>
                </a:cubicBezTo>
                <a:cubicBezTo>
                  <a:pt x="6096000" y="4678898"/>
                  <a:pt x="5716034" y="5840050"/>
                  <a:pt x="5065310" y="6803249"/>
                </a:cubicBezTo>
                <a:lnTo>
                  <a:pt x="5026376" y="6858000"/>
                </a:lnTo>
                <a:lnTo>
                  <a:pt x="0" y="6858000"/>
                </a:lnTo>
                <a:close/>
              </a:path>
            </a:pathLst>
          </a:custGeom>
        </p:spPr>
        <p:txBody>
          <a:bodyPr wrap="square">
            <a:noAutofit/>
          </a:bodyPr>
          <a:lstStyle/>
          <a:p>
            <a:endParaRPr lang="en-US"/>
          </a:p>
        </p:txBody>
      </p:sp>
      <p:sp>
        <p:nvSpPr>
          <p:cNvPr id="3" name="Content Placeholder 2">
            <a:extLst>
              <a:ext uri="{FF2B5EF4-FFF2-40B4-BE49-F238E27FC236}">
                <a16:creationId xmlns:a16="http://schemas.microsoft.com/office/drawing/2014/main" id="{4525F549-3200-8DEE-8E0D-FD5F6F98F9C3}"/>
              </a:ext>
            </a:extLst>
          </p:cNvPr>
          <p:cNvSpPr>
            <a:spLocks noGrp="1"/>
          </p:cNvSpPr>
          <p:nvPr>
            <p:ph idx="1"/>
          </p:nvPr>
        </p:nvSpPr>
        <p:spPr>
          <a:xfrm>
            <a:off x="6743700" y="649801"/>
            <a:ext cx="4800600" cy="5558398"/>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0960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548F1BAC-E703-3D0A-4255-959D088777FC}"/>
              </a:ext>
            </a:extLst>
          </p:cNvPr>
          <p:cNvSpPr/>
          <p:nvPr userDrawn="1"/>
        </p:nvSpPr>
        <p:spPr>
          <a:xfrm>
            <a:off x="0" y="0"/>
            <a:ext cx="6096000" cy="6858000"/>
          </a:xfrm>
          <a:custGeom>
            <a:avLst/>
            <a:gdLst>
              <a:gd name="connsiteX0" fmla="*/ 0 w 6096000"/>
              <a:gd name="connsiteY0" fmla="*/ 0 h 6858000"/>
              <a:gd name="connsiteX1" fmla="*/ 5026376 w 6096000"/>
              <a:gd name="connsiteY1" fmla="*/ 0 h 6858000"/>
              <a:gd name="connsiteX2" fmla="*/ 5065310 w 6096000"/>
              <a:gd name="connsiteY2" fmla="*/ 54752 h 6858000"/>
              <a:gd name="connsiteX3" fmla="*/ 6096000 w 6096000"/>
              <a:gd name="connsiteY3" fmla="*/ 3429000 h 6858000"/>
              <a:gd name="connsiteX4" fmla="*/ 5065310 w 6096000"/>
              <a:gd name="connsiteY4" fmla="*/ 6803249 h 6858000"/>
              <a:gd name="connsiteX5" fmla="*/ 5026376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5026376" y="0"/>
                </a:lnTo>
                <a:lnTo>
                  <a:pt x="5065310" y="54752"/>
                </a:lnTo>
                <a:cubicBezTo>
                  <a:pt x="5716034" y="1017950"/>
                  <a:pt x="6096000" y="2179102"/>
                  <a:pt x="6096000" y="3429000"/>
                </a:cubicBezTo>
                <a:cubicBezTo>
                  <a:pt x="6096000" y="4678898"/>
                  <a:pt x="5716034" y="5840050"/>
                  <a:pt x="5065310" y="6803249"/>
                </a:cubicBezTo>
                <a:lnTo>
                  <a:pt x="5026376"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D39AE8E4-E1DA-803E-0F83-53A296AABFA6}"/>
              </a:ext>
            </a:extLst>
          </p:cNvPr>
          <p:cNvSpPr>
            <a:spLocks noGrp="1"/>
          </p:cNvSpPr>
          <p:nvPr>
            <p:ph type="sldNum" sz="quarter" idx="12"/>
          </p:nvPr>
        </p:nvSpPr>
        <p:spPr/>
        <p:txBody>
          <a:bodyPr/>
          <a:lstStyle>
            <a:lvl1pPr>
              <a:defRPr>
                <a:solidFill>
                  <a:schemeClr val="bg1"/>
                </a:solidFill>
              </a:defRPr>
            </a:lvl1pPr>
          </a:lstStyle>
          <a:p>
            <a:fld id="{34B6C607-73CC-FB43-9618-1A76A5C3E1CB}" type="slidenum">
              <a:rPr lang="en-US" smtClean="0"/>
              <a:pPr/>
              <a:t>‹nr.›</a:t>
            </a:fld>
            <a:endParaRPr lang="en-US" dirty="0"/>
          </a:p>
        </p:txBody>
      </p:sp>
    </p:spTree>
    <p:extLst>
      <p:ext uri="{BB962C8B-B14F-4D97-AF65-F5344CB8AC3E}">
        <p14:creationId xmlns:p14="http://schemas.microsoft.com/office/powerpoint/2010/main" val="7973336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5D742-54C7-F18A-2BE9-0A156BE88BFB}"/>
              </a:ext>
            </a:extLst>
          </p:cNvPr>
          <p:cNvSpPr>
            <a:spLocks noGrp="1"/>
          </p:cNvSpPr>
          <p:nvPr>
            <p:ph type="title"/>
          </p:nvPr>
        </p:nvSpPr>
        <p:spPr>
          <a:xfrm>
            <a:off x="647700" y="297890"/>
            <a:ext cx="9753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525F549-3200-8DEE-8E0D-FD5F6F98F9C3}"/>
              </a:ext>
            </a:extLst>
          </p:cNvPr>
          <p:cNvSpPr>
            <a:spLocks noGrp="1"/>
          </p:cNvSpPr>
          <p:nvPr>
            <p:ph idx="1"/>
          </p:nvPr>
        </p:nvSpPr>
        <p:spPr>
          <a:xfrm>
            <a:off x="647700" y="1825625"/>
            <a:ext cx="9753600"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F8ABFF6-233F-6DB3-5ED4-DE2F06E2B71E}"/>
              </a:ext>
            </a:extLst>
          </p:cNvPr>
          <p:cNvSpPr>
            <a:spLocks noGrp="1"/>
          </p:cNvSpPr>
          <p:nvPr>
            <p:ph type="sldNum" sz="quarter" idx="12"/>
          </p:nvPr>
        </p:nvSpPr>
        <p:spPr/>
        <p:txBody>
          <a:bodyPr/>
          <a:lstStyle/>
          <a:p>
            <a:fld id="{34B6C607-73CC-FB43-9618-1A76A5C3E1CB}" type="slidenum">
              <a:rPr lang="en-US" smtClean="0"/>
              <a:t>‹nr.›</a:t>
            </a:fld>
            <a:endParaRPr lang="en-US"/>
          </a:p>
        </p:txBody>
      </p:sp>
      <p:sp>
        <p:nvSpPr>
          <p:cNvPr id="7" name="Rectangle 6">
            <a:extLst>
              <a:ext uri="{FF2B5EF4-FFF2-40B4-BE49-F238E27FC236}">
                <a16:creationId xmlns:a16="http://schemas.microsoft.com/office/drawing/2014/main" id="{7CD26C0B-8A1A-15AD-88FA-0E942A982158}"/>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9CD4E3E2-A51F-452A-5224-CFDF54A839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8" name="Subtitle 2">
            <a:extLst>
              <a:ext uri="{FF2B5EF4-FFF2-40B4-BE49-F238E27FC236}">
                <a16:creationId xmlns:a16="http://schemas.microsoft.com/office/drawing/2014/main" id="{7203BDB6-F35F-C078-BEA8-461F89572410}"/>
              </a:ext>
            </a:extLst>
          </p:cNvPr>
          <p:cNvSpPr>
            <a:spLocks noGrp="1"/>
          </p:cNvSpPr>
          <p:nvPr>
            <p:ph type="subTitle" idx="13"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64078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A1F3-119F-4072-1987-2D901AA84BE2}"/>
              </a:ext>
            </a:extLst>
          </p:cNvPr>
          <p:cNvSpPr>
            <a:spLocks noGrp="1"/>
          </p:cNvSpPr>
          <p:nvPr>
            <p:ph type="title"/>
          </p:nvPr>
        </p:nvSpPr>
        <p:spPr>
          <a:xfrm>
            <a:off x="647700" y="297890"/>
            <a:ext cx="9753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1A327CF-919B-DC0D-ABC8-F2DFFCDF39A2}"/>
              </a:ext>
            </a:extLst>
          </p:cNvPr>
          <p:cNvSpPr>
            <a:spLocks noGrp="1"/>
          </p:cNvSpPr>
          <p:nvPr>
            <p:ph sz="half" idx="1"/>
          </p:nvPr>
        </p:nvSpPr>
        <p:spPr>
          <a:xfrm>
            <a:off x="647700" y="1825625"/>
            <a:ext cx="4648199"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B60B5C7-7066-892E-E87E-BD1B61AFF85C}"/>
              </a:ext>
            </a:extLst>
          </p:cNvPr>
          <p:cNvSpPr>
            <a:spLocks noGrp="1"/>
          </p:cNvSpPr>
          <p:nvPr>
            <p:ph sz="half" idx="2"/>
          </p:nvPr>
        </p:nvSpPr>
        <p:spPr>
          <a:xfrm>
            <a:off x="5753099" y="1825625"/>
            <a:ext cx="4648199"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072DE2D-CE44-7468-4942-C1B234A70649}"/>
              </a:ext>
            </a:extLst>
          </p:cNvPr>
          <p:cNvSpPr>
            <a:spLocks noGrp="1"/>
          </p:cNvSpPr>
          <p:nvPr>
            <p:ph type="sldNum" sz="quarter" idx="12"/>
          </p:nvPr>
        </p:nvSpPr>
        <p:spPr/>
        <p:txBody>
          <a:bodyPr/>
          <a:lstStyle/>
          <a:p>
            <a:fld id="{34B6C607-73CC-FB43-9618-1A76A5C3E1CB}" type="slidenum">
              <a:rPr lang="en-US" smtClean="0"/>
              <a:t>‹nr.›</a:t>
            </a:fld>
            <a:endParaRPr lang="en-US"/>
          </a:p>
        </p:txBody>
      </p:sp>
      <p:sp>
        <p:nvSpPr>
          <p:cNvPr id="8" name="Rectangle 7">
            <a:extLst>
              <a:ext uri="{FF2B5EF4-FFF2-40B4-BE49-F238E27FC236}">
                <a16:creationId xmlns:a16="http://schemas.microsoft.com/office/drawing/2014/main" id="{ED61267E-8AC1-389E-D4AE-93C6121A1E11}"/>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DC1FC736-3F3B-8DF6-1001-1997924EAD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5" name="Subtitle 2">
            <a:extLst>
              <a:ext uri="{FF2B5EF4-FFF2-40B4-BE49-F238E27FC236}">
                <a16:creationId xmlns:a16="http://schemas.microsoft.com/office/drawing/2014/main" id="{017C28C0-3992-BB08-8C04-F56B065D32BE}"/>
              </a:ext>
            </a:extLst>
          </p:cNvPr>
          <p:cNvSpPr>
            <a:spLocks noGrp="1"/>
          </p:cNvSpPr>
          <p:nvPr>
            <p:ph type="subTitle" idx="13"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90347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ll Ou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A1F3-119F-4072-1987-2D901AA84BE2}"/>
              </a:ext>
            </a:extLst>
          </p:cNvPr>
          <p:cNvSpPr>
            <a:spLocks noGrp="1"/>
          </p:cNvSpPr>
          <p:nvPr>
            <p:ph type="title"/>
          </p:nvPr>
        </p:nvSpPr>
        <p:spPr>
          <a:xfrm>
            <a:off x="647700" y="297890"/>
            <a:ext cx="5632524"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1A327CF-919B-DC0D-ABC8-F2DFFCDF39A2}"/>
              </a:ext>
            </a:extLst>
          </p:cNvPr>
          <p:cNvSpPr>
            <a:spLocks noGrp="1"/>
          </p:cNvSpPr>
          <p:nvPr>
            <p:ph sz="half" idx="1"/>
          </p:nvPr>
        </p:nvSpPr>
        <p:spPr>
          <a:xfrm>
            <a:off x="647700" y="1825625"/>
            <a:ext cx="5632524"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072DE2D-CE44-7468-4942-C1B234A70649}"/>
              </a:ext>
            </a:extLst>
          </p:cNvPr>
          <p:cNvSpPr>
            <a:spLocks noGrp="1"/>
          </p:cNvSpPr>
          <p:nvPr>
            <p:ph type="sldNum" sz="quarter" idx="12"/>
          </p:nvPr>
        </p:nvSpPr>
        <p:spPr/>
        <p:txBody>
          <a:bodyPr/>
          <a:lstStyle/>
          <a:p>
            <a:fld id="{34B6C607-73CC-FB43-9618-1A76A5C3E1CB}" type="slidenum">
              <a:rPr lang="en-US" smtClean="0"/>
              <a:t>‹nr.›</a:t>
            </a:fld>
            <a:endParaRPr lang="en-US"/>
          </a:p>
        </p:txBody>
      </p:sp>
      <p:sp>
        <p:nvSpPr>
          <p:cNvPr id="8" name="Rectangle 7">
            <a:extLst>
              <a:ext uri="{FF2B5EF4-FFF2-40B4-BE49-F238E27FC236}">
                <a16:creationId xmlns:a16="http://schemas.microsoft.com/office/drawing/2014/main" id="{ED61267E-8AC1-389E-D4AE-93C6121A1E11}"/>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996CBB-708F-073E-3AF4-139E2525C932}"/>
              </a:ext>
            </a:extLst>
          </p:cNvPr>
          <p:cNvSpPr/>
          <p:nvPr userDrawn="1"/>
        </p:nvSpPr>
        <p:spPr>
          <a:xfrm>
            <a:off x="6932856" y="0"/>
            <a:ext cx="41148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60B5C7-7066-892E-E87E-BD1B61AFF85C}"/>
              </a:ext>
            </a:extLst>
          </p:cNvPr>
          <p:cNvSpPr>
            <a:spLocks noGrp="1"/>
          </p:cNvSpPr>
          <p:nvPr>
            <p:ph sz="half" idx="2"/>
          </p:nvPr>
        </p:nvSpPr>
        <p:spPr>
          <a:xfrm>
            <a:off x="7568903" y="297890"/>
            <a:ext cx="2832395" cy="626222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CA1B4605-D612-CD69-B5F2-E9C2637D85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5" name="Subtitle 2">
            <a:extLst>
              <a:ext uri="{FF2B5EF4-FFF2-40B4-BE49-F238E27FC236}">
                <a16:creationId xmlns:a16="http://schemas.microsoft.com/office/drawing/2014/main" id="{01AECEA3-08FB-4377-474F-BA951F5EF20D}"/>
              </a:ext>
            </a:extLst>
          </p:cNvPr>
          <p:cNvSpPr>
            <a:spLocks noGrp="1"/>
          </p:cNvSpPr>
          <p:nvPr>
            <p:ph type="subTitle" idx="13"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2077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A1F3-119F-4072-1987-2D901AA84BE2}"/>
              </a:ext>
            </a:extLst>
          </p:cNvPr>
          <p:cNvSpPr>
            <a:spLocks noGrp="1"/>
          </p:cNvSpPr>
          <p:nvPr>
            <p:ph type="title"/>
          </p:nvPr>
        </p:nvSpPr>
        <p:spPr>
          <a:xfrm>
            <a:off x="647700" y="297890"/>
            <a:ext cx="5632524"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1A327CF-919B-DC0D-ABC8-F2DFFCDF39A2}"/>
              </a:ext>
            </a:extLst>
          </p:cNvPr>
          <p:cNvSpPr>
            <a:spLocks noGrp="1"/>
          </p:cNvSpPr>
          <p:nvPr>
            <p:ph sz="half" idx="1"/>
          </p:nvPr>
        </p:nvSpPr>
        <p:spPr>
          <a:xfrm>
            <a:off x="647700" y="1825625"/>
            <a:ext cx="5632524"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072DE2D-CE44-7468-4942-C1B234A70649}"/>
              </a:ext>
            </a:extLst>
          </p:cNvPr>
          <p:cNvSpPr>
            <a:spLocks noGrp="1"/>
          </p:cNvSpPr>
          <p:nvPr>
            <p:ph type="sldNum" sz="quarter" idx="12"/>
          </p:nvPr>
        </p:nvSpPr>
        <p:spPr/>
        <p:txBody>
          <a:bodyPr/>
          <a:lstStyle/>
          <a:p>
            <a:fld id="{34B6C607-73CC-FB43-9618-1A76A5C3E1CB}" type="slidenum">
              <a:rPr lang="en-US" smtClean="0"/>
              <a:t>‹nr.›</a:t>
            </a:fld>
            <a:endParaRPr lang="en-US"/>
          </a:p>
        </p:txBody>
      </p:sp>
      <p:sp>
        <p:nvSpPr>
          <p:cNvPr id="8" name="Rectangle 7">
            <a:extLst>
              <a:ext uri="{FF2B5EF4-FFF2-40B4-BE49-F238E27FC236}">
                <a16:creationId xmlns:a16="http://schemas.microsoft.com/office/drawing/2014/main" id="{ED61267E-8AC1-389E-D4AE-93C6121A1E11}"/>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CA1B4605-D612-CD69-B5F2-E9C2637D85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9" name="Picture Placeholder 5">
            <a:extLst>
              <a:ext uri="{FF2B5EF4-FFF2-40B4-BE49-F238E27FC236}">
                <a16:creationId xmlns:a16="http://schemas.microsoft.com/office/drawing/2014/main" id="{2B6055A1-7F0A-2CC3-F6E6-BE05A81BEC59}"/>
              </a:ext>
            </a:extLst>
          </p:cNvPr>
          <p:cNvSpPr>
            <a:spLocks noGrp="1"/>
          </p:cNvSpPr>
          <p:nvPr>
            <p:ph type="pic" sz="quarter" idx="13"/>
          </p:nvPr>
        </p:nvSpPr>
        <p:spPr>
          <a:xfrm>
            <a:off x="6932613" y="0"/>
            <a:ext cx="4114800" cy="6858000"/>
          </a:xfrm>
        </p:spPr>
        <p:txBody>
          <a:bodyPr/>
          <a:lstStyle/>
          <a:p>
            <a:endParaRPr lang="en-US"/>
          </a:p>
        </p:txBody>
      </p:sp>
      <p:sp>
        <p:nvSpPr>
          <p:cNvPr id="4" name="Subtitle 2">
            <a:extLst>
              <a:ext uri="{FF2B5EF4-FFF2-40B4-BE49-F238E27FC236}">
                <a16:creationId xmlns:a16="http://schemas.microsoft.com/office/drawing/2014/main" id="{C96F147F-81E1-0179-D0B5-BA80A967DBDE}"/>
              </a:ext>
            </a:extLst>
          </p:cNvPr>
          <p:cNvSpPr>
            <a:spLocks noGrp="1"/>
          </p:cNvSpPr>
          <p:nvPr>
            <p:ph type="subTitle" idx="14"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98339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4CD1-8709-DEAE-5792-2563ECD20E11}"/>
              </a:ext>
            </a:extLst>
          </p:cNvPr>
          <p:cNvSpPr>
            <a:spLocks noGrp="1"/>
          </p:cNvSpPr>
          <p:nvPr>
            <p:ph type="title"/>
          </p:nvPr>
        </p:nvSpPr>
        <p:spPr>
          <a:xfrm>
            <a:off x="647701" y="297890"/>
            <a:ext cx="9639300" cy="1325563"/>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E6ADC2B9-2BB9-19A3-C012-F5E3532EE649}"/>
              </a:ext>
            </a:extLst>
          </p:cNvPr>
          <p:cNvSpPr>
            <a:spLocks noGrp="1"/>
          </p:cNvSpPr>
          <p:nvPr>
            <p:ph type="sldNum" sz="quarter" idx="12"/>
          </p:nvPr>
        </p:nvSpPr>
        <p:spPr/>
        <p:txBody>
          <a:bodyPr/>
          <a:lstStyle/>
          <a:p>
            <a:fld id="{34B6C607-73CC-FB43-9618-1A76A5C3E1CB}" type="slidenum">
              <a:rPr lang="en-US" smtClean="0"/>
              <a:t>‹nr.›</a:t>
            </a:fld>
            <a:endParaRPr lang="en-US" dirty="0"/>
          </a:p>
        </p:txBody>
      </p:sp>
      <p:sp>
        <p:nvSpPr>
          <p:cNvPr id="6" name="Rectangle 5">
            <a:extLst>
              <a:ext uri="{FF2B5EF4-FFF2-40B4-BE49-F238E27FC236}">
                <a16:creationId xmlns:a16="http://schemas.microsoft.com/office/drawing/2014/main" id="{83553BE1-C483-45B0-E710-D5EABD1A8B09}"/>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4EF3E54-5C15-8D64-5C45-23CDFB64B2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3" name="Subtitle 2">
            <a:extLst>
              <a:ext uri="{FF2B5EF4-FFF2-40B4-BE49-F238E27FC236}">
                <a16:creationId xmlns:a16="http://schemas.microsoft.com/office/drawing/2014/main" id="{7763E777-5AD5-4260-D9F4-B5A12A6DE6A0}"/>
              </a:ext>
            </a:extLst>
          </p:cNvPr>
          <p:cNvSpPr>
            <a:spLocks noGrp="1"/>
          </p:cNvSpPr>
          <p:nvPr>
            <p:ph type="subTitle" idx="13"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09873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03CD0-97DF-1848-BDEF-FD7E95A29D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6A0AC6-9940-1141-A454-F6AE1AF8F9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A6FB9A-D216-C643-A65E-D805AC62279F}"/>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5" name="Footer Placeholder 4">
            <a:extLst>
              <a:ext uri="{FF2B5EF4-FFF2-40B4-BE49-F238E27FC236}">
                <a16:creationId xmlns:a16="http://schemas.microsoft.com/office/drawing/2014/main" id="{59A9CF60-5CD3-E246-9E2E-25DF6E8CC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3982C-C269-3747-BA8C-376FB035FD8B}"/>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28594908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ADC2B9-2BB9-19A3-C012-F5E3532EE649}"/>
              </a:ext>
            </a:extLst>
          </p:cNvPr>
          <p:cNvSpPr>
            <a:spLocks noGrp="1"/>
          </p:cNvSpPr>
          <p:nvPr>
            <p:ph type="sldNum" sz="quarter" idx="12"/>
          </p:nvPr>
        </p:nvSpPr>
        <p:spPr/>
        <p:txBody>
          <a:bodyPr/>
          <a:lstStyle/>
          <a:p>
            <a:fld id="{34B6C607-73CC-FB43-9618-1A76A5C3E1CB}" type="slidenum">
              <a:rPr lang="en-US" smtClean="0"/>
              <a:t>‹nr.›</a:t>
            </a:fld>
            <a:endParaRPr lang="en-US"/>
          </a:p>
        </p:txBody>
      </p:sp>
      <p:sp>
        <p:nvSpPr>
          <p:cNvPr id="6" name="Rectangle 5">
            <a:extLst>
              <a:ext uri="{FF2B5EF4-FFF2-40B4-BE49-F238E27FC236}">
                <a16:creationId xmlns:a16="http://schemas.microsoft.com/office/drawing/2014/main" id="{83553BE1-C483-45B0-E710-D5EABD1A8B09}"/>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4EF3E54-5C15-8D64-5C45-23CDFB64B2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3" name="Subtitle 2">
            <a:extLst>
              <a:ext uri="{FF2B5EF4-FFF2-40B4-BE49-F238E27FC236}">
                <a16:creationId xmlns:a16="http://schemas.microsoft.com/office/drawing/2014/main" id="{7763E777-5AD5-4260-D9F4-B5A12A6DE6A0}"/>
              </a:ext>
            </a:extLst>
          </p:cNvPr>
          <p:cNvSpPr>
            <a:spLocks noGrp="1"/>
          </p:cNvSpPr>
          <p:nvPr>
            <p:ph type="subTitle" idx="13"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74196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with Ta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61267E-8AC1-389E-D4AE-93C6121A1E11}"/>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CA1B4605-D612-CD69-B5F2-E9C2637D85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9" name="Picture Placeholder 5">
            <a:extLst>
              <a:ext uri="{FF2B5EF4-FFF2-40B4-BE49-F238E27FC236}">
                <a16:creationId xmlns:a16="http://schemas.microsoft.com/office/drawing/2014/main" id="{2B6055A1-7F0A-2CC3-F6E6-BE05A81BEC59}"/>
              </a:ext>
            </a:extLst>
          </p:cNvPr>
          <p:cNvSpPr>
            <a:spLocks noGrp="1"/>
          </p:cNvSpPr>
          <p:nvPr>
            <p:ph type="pic" sz="quarter" idx="13"/>
          </p:nvPr>
        </p:nvSpPr>
        <p:spPr>
          <a:xfrm>
            <a:off x="0" y="0"/>
            <a:ext cx="11047413" cy="6858000"/>
          </a:xfrm>
        </p:spPr>
        <p:txBody>
          <a:bodyPr/>
          <a:lstStyle/>
          <a:p>
            <a:endParaRPr lang="en-US"/>
          </a:p>
        </p:txBody>
      </p:sp>
      <p:sp>
        <p:nvSpPr>
          <p:cNvPr id="2" name="Subtitle 2">
            <a:extLst>
              <a:ext uri="{FF2B5EF4-FFF2-40B4-BE49-F238E27FC236}">
                <a16:creationId xmlns:a16="http://schemas.microsoft.com/office/drawing/2014/main" id="{143A0083-1225-4A72-5C67-5CFA3C321AF0}"/>
              </a:ext>
            </a:extLst>
          </p:cNvPr>
          <p:cNvSpPr>
            <a:spLocks noGrp="1"/>
          </p:cNvSpPr>
          <p:nvPr>
            <p:ph type="subTitle" idx="14"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690978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2B6055A1-7F0A-2CC3-F6E6-BE05A81BEC59}"/>
              </a:ext>
            </a:extLst>
          </p:cNvPr>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1566193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losing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C9401E-C723-0735-012D-EC4A8C59B7C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5000"/>
            <a:ext cx="12192000" cy="5588000"/>
          </a:xfrm>
          <a:prstGeom prst="rect">
            <a:avLst/>
          </a:prstGeom>
        </p:spPr>
      </p:pic>
      <p:pic>
        <p:nvPicPr>
          <p:cNvPr id="4" name="Graphic 3">
            <a:extLst>
              <a:ext uri="{FF2B5EF4-FFF2-40B4-BE49-F238E27FC236}">
                <a16:creationId xmlns:a16="http://schemas.microsoft.com/office/drawing/2014/main" id="{8341AE59-1253-17E0-B8DC-F5954215C96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12167" y="2971800"/>
            <a:ext cx="3367667" cy="914400"/>
          </a:xfrm>
          <a:prstGeom prst="rect">
            <a:avLst/>
          </a:prstGeom>
        </p:spPr>
      </p:pic>
      <p:sp>
        <p:nvSpPr>
          <p:cNvPr id="2" name="TextBox 1">
            <a:extLst>
              <a:ext uri="{FF2B5EF4-FFF2-40B4-BE49-F238E27FC236}">
                <a16:creationId xmlns:a16="http://schemas.microsoft.com/office/drawing/2014/main" id="{854F80B4-9E02-892F-77D4-272EC7A4E87A}"/>
              </a:ext>
            </a:extLst>
          </p:cNvPr>
          <p:cNvSpPr txBox="1"/>
          <p:nvPr userDrawn="1"/>
        </p:nvSpPr>
        <p:spPr>
          <a:xfrm>
            <a:off x="556054" y="5893816"/>
            <a:ext cx="2261287" cy="307777"/>
          </a:xfrm>
          <a:prstGeom prst="rect">
            <a:avLst/>
          </a:prstGeom>
          <a:noFill/>
        </p:spPr>
        <p:txBody>
          <a:bodyPr wrap="square" rtlCol="0">
            <a:spAutoFit/>
          </a:bodyPr>
          <a:lstStyle/>
          <a:p>
            <a:r>
              <a:rPr lang="en-US" sz="1400" b="0" i="0" u="none" strike="noStrike" dirty="0" err="1">
                <a:solidFill>
                  <a:schemeClr val="tx2">
                    <a:lumMod val="20000"/>
                    <a:lumOff val="80000"/>
                  </a:schemeClr>
                </a:solidFill>
                <a:effectLst/>
                <a:latin typeface="Calibri" panose="020F0502020204030204" pitchFamily="34" charset="0"/>
              </a:rPr>
              <a:t>implementationpractice.org</a:t>
            </a:r>
            <a:endParaRPr lang="en-US" sz="1400" dirty="0">
              <a:solidFill>
                <a:schemeClr val="tx2">
                  <a:lumMod val="20000"/>
                  <a:lumOff val="80000"/>
                </a:schemeClr>
              </a:solidFill>
            </a:endParaRPr>
          </a:p>
        </p:txBody>
      </p:sp>
      <p:sp>
        <p:nvSpPr>
          <p:cNvPr id="6" name="TextBox 5">
            <a:extLst>
              <a:ext uri="{FF2B5EF4-FFF2-40B4-BE49-F238E27FC236}">
                <a16:creationId xmlns:a16="http://schemas.microsoft.com/office/drawing/2014/main" id="{D0F9D453-F4E9-AA9C-1E06-A598BB2F21BC}"/>
              </a:ext>
            </a:extLst>
          </p:cNvPr>
          <p:cNvSpPr txBox="1"/>
          <p:nvPr userDrawn="1"/>
        </p:nvSpPr>
        <p:spPr>
          <a:xfrm>
            <a:off x="3452835" y="5893816"/>
            <a:ext cx="2261287" cy="307777"/>
          </a:xfrm>
          <a:prstGeom prst="rect">
            <a:avLst/>
          </a:prstGeom>
          <a:noFill/>
        </p:spPr>
        <p:txBody>
          <a:bodyPr wrap="square" rtlCol="0">
            <a:spAutoFit/>
          </a:bodyPr>
          <a:lstStyle/>
          <a:p>
            <a:r>
              <a:rPr lang="en-US" sz="1400" b="0" i="0" u="none" strike="noStrike" dirty="0">
                <a:solidFill>
                  <a:schemeClr val="tx2">
                    <a:lumMod val="20000"/>
                    <a:lumOff val="80000"/>
                  </a:schemeClr>
                </a:solidFill>
                <a:effectLst/>
                <a:latin typeface="Calibri" panose="020F0502020204030204" pitchFamily="34" charset="0"/>
              </a:rPr>
              <a:t>@</a:t>
            </a:r>
            <a:r>
              <a:rPr lang="en-US" sz="1400" b="0" i="0" u="none" strike="noStrike" dirty="0" err="1">
                <a:solidFill>
                  <a:schemeClr val="tx2">
                    <a:lumMod val="20000"/>
                    <a:lumOff val="80000"/>
                  </a:schemeClr>
                </a:solidFill>
                <a:effectLst/>
                <a:latin typeface="Calibri" panose="020F0502020204030204" pitchFamily="34" charset="0"/>
              </a:rPr>
              <a:t>imppractice</a:t>
            </a:r>
            <a:endParaRPr lang="en-US" sz="1400" dirty="0">
              <a:solidFill>
                <a:schemeClr val="tx2">
                  <a:lumMod val="20000"/>
                  <a:lumOff val="80000"/>
                </a:schemeClr>
              </a:solidFill>
            </a:endParaRPr>
          </a:p>
        </p:txBody>
      </p:sp>
      <p:pic>
        <p:nvPicPr>
          <p:cNvPr id="9" name="Graphic 8">
            <a:extLst>
              <a:ext uri="{FF2B5EF4-FFF2-40B4-BE49-F238E27FC236}">
                <a16:creationId xmlns:a16="http://schemas.microsoft.com/office/drawing/2014/main" id="{CC52371C-039C-A252-014F-5440E4792CB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151864" y="5933404"/>
            <a:ext cx="281066" cy="228600"/>
          </a:xfrm>
          <a:prstGeom prst="rect">
            <a:avLst/>
          </a:prstGeom>
        </p:spPr>
      </p:pic>
    </p:spTree>
    <p:extLst>
      <p:ext uri="{BB962C8B-B14F-4D97-AF65-F5344CB8AC3E}">
        <p14:creationId xmlns:p14="http://schemas.microsoft.com/office/powerpoint/2010/main" val="715430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losing Dark">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5000"/>
            <a:ext cx="12192000" cy="5588000"/>
          </a:xfrm>
          <a:prstGeom prst="rect">
            <a:avLst/>
          </a:prstGeom>
        </p:spPr>
      </p:pic>
      <p:sp>
        <p:nvSpPr>
          <p:cNvPr id="2" name="TextBox 1">
            <a:extLst>
              <a:ext uri="{FF2B5EF4-FFF2-40B4-BE49-F238E27FC236}">
                <a16:creationId xmlns:a16="http://schemas.microsoft.com/office/drawing/2014/main" id="{854F80B4-9E02-892F-77D4-272EC7A4E87A}"/>
              </a:ext>
            </a:extLst>
          </p:cNvPr>
          <p:cNvSpPr txBox="1"/>
          <p:nvPr userDrawn="1"/>
        </p:nvSpPr>
        <p:spPr>
          <a:xfrm>
            <a:off x="556054" y="5893816"/>
            <a:ext cx="2261287" cy="307777"/>
          </a:xfrm>
          <a:prstGeom prst="rect">
            <a:avLst/>
          </a:prstGeom>
          <a:noFill/>
        </p:spPr>
        <p:txBody>
          <a:bodyPr wrap="square" rtlCol="0">
            <a:spAutoFit/>
          </a:bodyPr>
          <a:lstStyle/>
          <a:p>
            <a:r>
              <a:rPr lang="en-US" sz="1400" b="0" i="0" u="none" strike="noStrike" dirty="0" err="1">
                <a:solidFill>
                  <a:schemeClr val="tx2">
                    <a:lumMod val="60000"/>
                    <a:lumOff val="40000"/>
                  </a:schemeClr>
                </a:solidFill>
                <a:effectLst/>
                <a:latin typeface="Calibri" panose="020F0502020204030204" pitchFamily="34" charset="0"/>
              </a:rPr>
              <a:t>implementationpractice.org</a:t>
            </a:r>
            <a:endParaRPr lang="en-US" sz="1400" dirty="0">
              <a:solidFill>
                <a:schemeClr val="tx2">
                  <a:lumMod val="60000"/>
                  <a:lumOff val="40000"/>
                </a:schemeClr>
              </a:solidFill>
            </a:endParaRPr>
          </a:p>
        </p:txBody>
      </p:sp>
      <p:sp>
        <p:nvSpPr>
          <p:cNvPr id="6" name="TextBox 5">
            <a:extLst>
              <a:ext uri="{FF2B5EF4-FFF2-40B4-BE49-F238E27FC236}">
                <a16:creationId xmlns:a16="http://schemas.microsoft.com/office/drawing/2014/main" id="{D0F9D453-F4E9-AA9C-1E06-A598BB2F21BC}"/>
              </a:ext>
            </a:extLst>
          </p:cNvPr>
          <p:cNvSpPr txBox="1"/>
          <p:nvPr userDrawn="1"/>
        </p:nvSpPr>
        <p:spPr>
          <a:xfrm>
            <a:off x="3452835" y="5893816"/>
            <a:ext cx="2261287" cy="307777"/>
          </a:xfrm>
          <a:prstGeom prst="rect">
            <a:avLst/>
          </a:prstGeom>
          <a:noFill/>
        </p:spPr>
        <p:txBody>
          <a:bodyPr wrap="square" rtlCol="0">
            <a:spAutoFit/>
          </a:bodyPr>
          <a:lstStyle/>
          <a:p>
            <a:r>
              <a:rPr lang="en-US" sz="1400" b="0" i="0" u="none" strike="noStrike" dirty="0">
                <a:solidFill>
                  <a:schemeClr val="tx2">
                    <a:lumMod val="60000"/>
                    <a:lumOff val="40000"/>
                  </a:schemeClr>
                </a:solidFill>
                <a:effectLst/>
                <a:latin typeface="Calibri" panose="020F0502020204030204" pitchFamily="34" charset="0"/>
              </a:rPr>
              <a:t>@</a:t>
            </a:r>
            <a:r>
              <a:rPr lang="en-US" sz="1400" b="0" i="0" u="none" strike="noStrike" dirty="0" err="1">
                <a:solidFill>
                  <a:schemeClr val="tx2">
                    <a:lumMod val="60000"/>
                    <a:lumOff val="40000"/>
                  </a:schemeClr>
                </a:solidFill>
                <a:effectLst/>
                <a:latin typeface="Calibri" panose="020F0502020204030204" pitchFamily="34" charset="0"/>
              </a:rPr>
              <a:t>imppractice</a:t>
            </a:r>
            <a:endParaRPr lang="en-US" sz="1400" dirty="0">
              <a:solidFill>
                <a:schemeClr val="tx2">
                  <a:lumMod val="60000"/>
                  <a:lumOff val="40000"/>
                </a:schemeClr>
              </a:solidFill>
            </a:endParaRPr>
          </a:p>
        </p:txBody>
      </p:sp>
      <p:pic>
        <p:nvPicPr>
          <p:cNvPr id="9" name="Graphic 8">
            <a:extLst>
              <a:ext uri="{FF2B5EF4-FFF2-40B4-BE49-F238E27FC236}">
                <a16:creationId xmlns:a16="http://schemas.microsoft.com/office/drawing/2014/main" id="{CC52371C-039C-A252-014F-5440E4792C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151864" y="5933404"/>
            <a:ext cx="281066" cy="228600"/>
          </a:xfrm>
          <a:prstGeom prst="rect">
            <a:avLst/>
          </a:prstGeom>
        </p:spPr>
      </p:pic>
      <p:pic>
        <p:nvPicPr>
          <p:cNvPr id="5" name="Graphic 4">
            <a:extLst>
              <a:ext uri="{FF2B5EF4-FFF2-40B4-BE49-F238E27FC236}">
                <a16:creationId xmlns:a16="http://schemas.microsoft.com/office/drawing/2014/main" id="{02A378FE-1005-BC75-8EAD-B06C466B3B8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412166" y="2971800"/>
            <a:ext cx="3367668" cy="914400"/>
          </a:xfrm>
          <a:prstGeom prst="rect">
            <a:avLst/>
          </a:prstGeom>
        </p:spPr>
      </p:pic>
    </p:spTree>
    <p:extLst>
      <p:ext uri="{BB962C8B-B14F-4D97-AF65-F5344CB8AC3E}">
        <p14:creationId xmlns:p14="http://schemas.microsoft.com/office/powerpoint/2010/main" val="8833340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Extended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C9401E-C723-0735-012D-EC4A8C59B7C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5000"/>
            <a:ext cx="12192000" cy="5588000"/>
          </a:xfrm>
          <a:prstGeom prst="rect">
            <a:avLst/>
          </a:prstGeom>
        </p:spPr>
      </p:pic>
      <p:pic>
        <p:nvPicPr>
          <p:cNvPr id="6" name="Graphic 5">
            <a:extLst>
              <a:ext uri="{FF2B5EF4-FFF2-40B4-BE49-F238E27FC236}">
                <a16:creationId xmlns:a16="http://schemas.microsoft.com/office/drawing/2014/main" id="{8C504EB9-B6EF-2069-BFF1-D39265DB815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06401" y="2972950"/>
            <a:ext cx="3448295" cy="1163115"/>
          </a:xfrm>
          <a:prstGeom prst="rect">
            <a:avLst/>
          </a:prstGeom>
        </p:spPr>
      </p:pic>
      <p:sp>
        <p:nvSpPr>
          <p:cNvPr id="2" name="TextBox 1">
            <a:extLst>
              <a:ext uri="{FF2B5EF4-FFF2-40B4-BE49-F238E27FC236}">
                <a16:creationId xmlns:a16="http://schemas.microsoft.com/office/drawing/2014/main" id="{EF3CD68E-B685-3F62-75BD-572616E1856F}"/>
              </a:ext>
            </a:extLst>
          </p:cNvPr>
          <p:cNvSpPr txBox="1"/>
          <p:nvPr userDrawn="1"/>
        </p:nvSpPr>
        <p:spPr>
          <a:xfrm>
            <a:off x="556054" y="5893816"/>
            <a:ext cx="2261287" cy="307777"/>
          </a:xfrm>
          <a:prstGeom prst="rect">
            <a:avLst/>
          </a:prstGeom>
          <a:noFill/>
        </p:spPr>
        <p:txBody>
          <a:bodyPr wrap="square" rtlCol="0">
            <a:spAutoFit/>
          </a:bodyPr>
          <a:lstStyle/>
          <a:p>
            <a:r>
              <a:rPr lang="en-US" sz="1400" b="0" i="0" u="none" strike="noStrike" dirty="0" err="1">
                <a:solidFill>
                  <a:schemeClr val="tx2">
                    <a:lumMod val="20000"/>
                    <a:lumOff val="80000"/>
                  </a:schemeClr>
                </a:solidFill>
                <a:effectLst/>
                <a:latin typeface="Calibri" panose="020F0502020204030204" pitchFamily="34" charset="0"/>
              </a:rPr>
              <a:t>implementationpractice.org</a:t>
            </a:r>
            <a:endParaRPr lang="en-US" sz="1400" dirty="0">
              <a:solidFill>
                <a:schemeClr val="tx2">
                  <a:lumMod val="20000"/>
                  <a:lumOff val="80000"/>
                </a:schemeClr>
              </a:solidFill>
            </a:endParaRPr>
          </a:p>
        </p:txBody>
      </p:sp>
      <p:sp>
        <p:nvSpPr>
          <p:cNvPr id="3" name="TextBox 2">
            <a:extLst>
              <a:ext uri="{FF2B5EF4-FFF2-40B4-BE49-F238E27FC236}">
                <a16:creationId xmlns:a16="http://schemas.microsoft.com/office/drawing/2014/main" id="{502B33DD-D6B4-45C6-3394-97E05833A6CF}"/>
              </a:ext>
            </a:extLst>
          </p:cNvPr>
          <p:cNvSpPr txBox="1"/>
          <p:nvPr userDrawn="1"/>
        </p:nvSpPr>
        <p:spPr>
          <a:xfrm>
            <a:off x="3452835" y="5893816"/>
            <a:ext cx="2261287" cy="307777"/>
          </a:xfrm>
          <a:prstGeom prst="rect">
            <a:avLst/>
          </a:prstGeom>
          <a:noFill/>
        </p:spPr>
        <p:txBody>
          <a:bodyPr wrap="square" rtlCol="0">
            <a:spAutoFit/>
          </a:bodyPr>
          <a:lstStyle/>
          <a:p>
            <a:r>
              <a:rPr lang="en-US" sz="1400" b="0" i="0" u="none" strike="noStrike" dirty="0">
                <a:solidFill>
                  <a:schemeClr val="tx2">
                    <a:lumMod val="20000"/>
                    <a:lumOff val="80000"/>
                  </a:schemeClr>
                </a:solidFill>
                <a:effectLst/>
                <a:latin typeface="Calibri" panose="020F0502020204030204" pitchFamily="34" charset="0"/>
              </a:rPr>
              <a:t>@</a:t>
            </a:r>
            <a:r>
              <a:rPr lang="en-US" sz="1400" b="0" i="0" u="none" strike="noStrike" dirty="0" err="1">
                <a:solidFill>
                  <a:schemeClr val="tx2">
                    <a:lumMod val="20000"/>
                    <a:lumOff val="80000"/>
                  </a:schemeClr>
                </a:solidFill>
                <a:effectLst/>
                <a:latin typeface="Calibri" panose="020F0502020204030204" pitchFamily="34" charset="0"/>
              </a:rPr>
              <a:t>imppractice</a:t>
            </a:r>
            <a:endParaRPr lang="en-US" sz="1400" dirty="0">
              <a:solidFill>
                <a:schemeClr val="tx2">
                  <a:lumMod val="20000"/>
                  <a:lumOff val="80000"/>
                </a:schemeClr>
              </a:solidFill>
            </a:endParaRPr>
          </a:p>
        </p:txBody>
      </p:sp>
      <p:pic>
        <p:nvPicPr>
          <p:cNvPr id="4" name="Graphic 3">
            <a:extLst>
              <a:ext uri="{FF2B5EF4-FFF2-40B4-BE49-F238E27FC236}">
                <a16:creationId xmlns:a16="http://schemas.microsoft.com/office/drawing/2014/main" id="{5DB87768-E584-975D-62FE-515BB177296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151864" y="5933404"/>
            <a:ext cx="281066" cy="228600"/>
          </a:xfrm>
          <a:prstGeom prst="rect">
            <a:avLst/>
          </a:prstGeom>
        </p:spPr>
      </p:pic>
    </p:spTree>
    <p:extLst>
      <p:ext uri="{BB962C8B-B14F-4D97-AF65-F5344CB8AC3E}">
        <p14:creationId xmlns:p14="http://schemas.microsoft.com/office/powerpoint/2010/main" val="946214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Extended Ligh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5000"/>
            <a:ext cx="12192000" cy="5588000"/>
          </a:xfrm>
          <a:prstGeom prst="rect">
            <a:avLst/>
          </a:prstGeom>
        </p:spPr>
      </p:pic>
      <p:pic>
        <p:nvPicPr>
          <p:cNvPr id="9" name="Graphic 8">
            <a:extLst>
              <a:ext uri="{FF2B5EF4-FFF2-40B4-BE49-F238E27FC236}">
                <a16:creationId xmlns:a16="http://schemas.microsoft.com/office/drawing/2014/main" id="{70EEC67F-184A-A54D-0EED-D9AD3997BAC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07408" y="2972950"/>
            <a:ext cx="3447288" cy="1162776"/>
          </a:xfrm>
          <a:prstGeom prst="rect">
            <a:avLst/>
          </a:prstGeom>
        </p:spPr>
      </p:pic>
      <p:sp>
        <p:nvSpPr>
          <p:cNvPr id="11" name="TextBox 10">
            <a:extLst>
              <a:ext uri="{FF2B5EF4-FFF2-40B4-BE49-F238E27FC236}">
                <a16:creationId xmlns:a16="http://schemas.microsoft.com/office/drawing/2014/main" id="{B5B4C8D6-EE84-F47A-1018-A592BB6E299B}"/>
              </a:ext>
            </a:extLst>
          </p:cNvPr>
          <p:cNvSpPr txBox="1"/>
          <p:nvPr userDrawn="1"/>
        </p:nvSpPr>
        <p:spPr>
          <a:xfrm>
            <a:off x="556054" y="5893816"/>
            <a:ext cx="2261287" cy="307777"/>
          </a:xfrm>
          <a:prstGeom prst="rect">
            <a:avLst/>
          </a:prstGeom>
          <a:noFill/>
        </p:spPr>
        <p:txBody>
          <a:bodyPr wrap="square" rtlCol="0">
            <a:spAutoFit/>
          </a:bodyPr>
          <a:lstStyle/>
          <a:p>
            <a:r>
              <a:rPr lang="en-US" sz="1400" b="0" i="0" u="none" strike="noStrike" dirty="0" err="1">
                <a:solidFill>
                  <a:schemeClr val="tx2">
                    <a:lumMod val="60000"/>
                    <a:lumOff val="40000"/>
                  </a:schemeClr>
                </a:solidFill>
                <a:effectLst/>
                <a:latin typeface="Calibri" panose="020F0502020204030204" pitchFamily="34" charset="0"/>
              </a:rPr>
              <a:t>implementationpractice.org</a:t>
            </a:r>
            <a:endParaRPr lang="en-US" sz="1400" dirty="0">
              <a:solidFill>
                <a:schemeClr val="tx2">
                  <a:lumMod val="60000"/>
                  <a:lumOff val="40000"/>
                </a:schemeClr>
              </a:solidFill>
            </a:endParaRPr>
          </a:p>
        </p:txBody>
      </p:sp>
      <p:sp>
        <p:nvSpPr>
          <p:cNvPr id="13" name="TextBox 12">
            <a:extLst>
              <a:ext uri="{FF2B5EF4-FFF2-40B4-BE49-F238E27FC236}">
                <a16:creationId xmlns:a16="http://schemas.microsoft.com/office/drawing/2014/main" id="{D6191A13-C445-73A5-9160-8FD6F8EE0E4C}"/>
              </a:ext>
            </a:extLst>
          </p:cNvPr>
          <p:cNvSpPr txBox="1"/>
          <p:nvPr userDrawn="1"/>
        </p:nvSpPr>
        <p:spPr>
          <a:xfrm>
            <a:off x="3452835" y="5893816"/>
            <a:ext cx="2261287" cy="307777"/>
          </a:xfrm>
          <a:prstGeom prst="rect">
            <a:avLst/>
          </a:prstGeom>
          <a:noFill/>
        </p:spPr>
        <p:txBody>
          <a:bodyPr wrap="square" rtlCol="0">
            <a:spAutoFit/>
          </a:bodyPr>
          <a:lstStyle/>
          <a:p>
            <a:r>
              <a:rPr lang="en-US" sz="1400" b="0" i="0" u="none" strike="noStrike" dirty="0">
                <a:solidFill>
                  <a:schemeClr val="tx2">
                    <a:lumMod val="60000"/>
                    <a:lumOff val="40000"/>
                  </a:schemeClr>
                </a:solidFill>
                <a:effectLst/>
                <a:latin typeface="Calibri" panose="020F0502020204030204" pitchFamily="34" charset="0"/>
              </a:rPr>
              <a:t>@</a:t>
            </a:r>
            <a:r>
              <a:rPr lang="en-US" sz="1400" b="0" i="0" u="none" strike="noStrike" dirty="0" err="1">
                <a:solidFill>
                  <a:schemeClr val="tx2">
                    <a:lumMod val="60000"/>
                    <a:lumOff val="40000"/>
                  </a:schemeClr>
                </a:solidFill>
                <a:effectLst/>
                <a:latin typeface="Calibri" panose="020F0502020204030204" pitchFamily="34" charset="0"/>
              </a:rPr>
              <a:t>imppractice</a:t>
            </a:r>
            <a:endParaRPr lang="en-US" sz="1400" dirty="0">
              <a:solidFill>
                <a:schemeClr val="tx2">
                  <a:lumMod val="60000"/>
                  <a:lumOff val="40000"/>
                </a:schemeClr>
              </a:solidFill>
            </a:endParaRPr>
          </a:p>
        </p:txBody>
      </p:sp>
      <p:pic>
        <p:nvPicPr>
          <p:cNvPr id="14" name="Graphic 13">
            <a:extLst>
              <a:ext uri="{FF2B5EF4-FFF2-40B4-BE49-F238E27FC236}">
                <a16:creationId xmlns:a16="http://schemas.microsoft.com/office/drawing/2014/main" id="{2F10BCF4-704A-0103-142B-620BCDE681D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151864" y="5933404"/>
            <a:ext cx="281066" cy="228600"/>
          </a:xfrm>
          <a:prstGeom prst="rect">
            <a:avLst/>
          </a:prstGeom>
        </p:spPr>
      </p:pic>
    </p:spTree>
    <p:extLst>
      <p:ext uri="{BB962C8B-B14F-4D97-AF65-F5344CB8AC3E}">
        <p14:creationId xmlns:p14="http://schemas.microsoft.com/office/powerpoint/2010/main" val="4026195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Cover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4B5E2F-5449-5163-A846-6493EF34921E}"/>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F8B53B5B-20AB-09CE-BABF-B1DD6C7D75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0C454683-3A3B-B8C2-6ACC-CBB4B991362C}"/>
              </a:ext>
            </a:extLst>
          </p:cNvPr>
          <p:cNvPicPr>
            <a:picLocks noChangeAspect="1"/>
          </p:cNvPicPr>
          <p:nvPr userDrawn="1"/>
        </p:nvPicPr>
        <p:blipFill>
          <a:blip r:embed="rId4"/>
          <a:srcRect/>
          <a:stretch/>
        </p:blipFill>
        <p:spPr>
          <a:xfrm>
            <a:off x="907112" y="5488305"/>
            <a:ext cx="2175309" cy="731520"/>
          </a:xfrm>
          <a:prstGeom prst="rect">
            <a:avLst/>
          </a:prstGeom>
        </p:spPr>
      </p:pic>
      <p:pic>
        <p:nvPicPr>
          <p:cNvPr id="11" name="Graphic 10">
            <a:extLst>
              <a:ext uri="{FF2B5EF4-FFF2-40B4-BE49-F238E27FC236}">
                <a16:creationId xmlns:a16="http://schemas.microsoft.com/office/drawing/2014/main" id="{80C40FC8-9231-0082-03E3-FF819E1317C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04200" y="0"/>
            <a:ext cx="3987800" cy="6858000"/>
          </a:xfrm>
          <a:prstGeom prst="rect">
            <a:avLst/>
          </a:prstGeom>
        </p:spPr>
      </p:pic>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9144000" cy="2781301"/>
          </a:xfrm>
        </p:spPr>
        <p:txBody>
          <a:bodyPr anchor="b">
            <a:normAutofit/>
          </a:bodyPr>
          <a:lstStyle>
            <a:lvl1pPr algn="l">
              <a:defRPr sz="6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8595360" cy="1371600"/>
          </a:xfrm>
        </p:spPr>
        <p:txBody>
          <a:bodyPr>
            <a:normAutofit/>
          </a:bodyPr>
          <a:lstStyle>
            <a:lvl1pPr marL="0" indent="0" algn="l">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8463198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Cover Ligh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E3D6FD6-3C53-F48D-72D1-A5AD415A6A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C809262A-984F-8889-A7FE-02B4AA9630F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80C40FC8-9231-0082-03E3-FF819E1317C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04200" y="0"/>
            <a:ext cx="3987800" cy="6858000"/>
          </a:xfrm>
          <a:prstGeom prst="rect">
            <a:avLst/>
          </a:prstGeom>
        </p:spPr>
      </p:pic>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9144000" cy="2781301"/>
          </a:xfrm>
        </p:spPr>
        <p:txBody>
          <a:bodyPr anchor="b">
            <a:normAutofit/>
          </a:bodyPr>
          <a:lstStyle>
            <a:lvl1pPr algn="l">
              <a:defRPr sz="6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8595360" cy="1371600"/>
          </a:xfrm>
        </p:spPr>
        <p:txBody>
          <a:bodyPr>
            <a:normAutofit/>
          </a:bodyPr>
          <a:lstStyle>
            <a:lvl1pPr marL="0" indent="0" algn="l">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Graphic 9">
            <a:extLst>
              <a:ext uri="{FF2B5EF4-FFF2-40B4-BE49-F238E27FC236}">
                <a16:creationId xmlns:a16="http://schemas.microsoft.com/office/drawing/2014/main" id="{405B2A7D-232D-2100-B15B-01ABB81D2569}"/>
              </a:ext>
            </a:extLst>
          </p:cNvPr>
          <p:cNvPicPr>
            <a:picLocks noChangeAspect="1"/>
          </p:cNvPicPr>
          <p:nvPr userDrawn="1"/>
        </p:nvPicPr>
        <p:blipFill>
          <a:blip r:embed="rId8"/>
          <a:srcRect/>
          <a:stretch/>
        </p:blipFill>
        <p:spPr>
          <a:xfrm>
            <a:off x="907113" y="5494497"/>
            <a:ext cx="2175309" cy="731520"/>
          </a:xfrm>
          <a:prstGeom prst="rect">
            <a:avLst/>
          </a:prstGeom>
        </p:spPr>
      </p:pic>
    </p:spTree>
    <p:extLst>
      <p:ext uri="{BB962C8B-B14F-4D97-AF65-F5344CB8AC3E}">
        <p14:creationId xmlns:p14="http://schemas.microsoft.com/office/powerpoint/2010/main" val="11380298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Image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4B5E2F-5449-5163-A846-6493EF34921E}"/>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77B77D3A-1F45-AEDC-D111-DD54AFD294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5E573ACE-9845-1547-9B52-0DD1A32878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0C454683-3A3B-B8C2-6ACC-CBB4B991362C}"/>
              </a:ext>
            </a:extLst>
          </p:cNvPr>
          <p:cNvPicPr>
            <a:picLocks noChangeAspect="1"/>
          </p:cNvPicPr>
          <p:nvPr userDrawn="1"/>
        </p:nvPicPr>
        <p:blipFill>
          <a:blip r:embed="rId6"/>
          <a:srcRect/>
          <a:stretch/>
        </p:blipFill>
        <p:spPr>
          <a:xfrm>
            <a:off x="907112" y="5488305"/>
            <a:ext cx="2175309" cy="731520"/>
          </a:xfrm>
          <a:prstGeom prst="rect">
            <a:avLst/>
          </a:prstGeom>
        </p:spPr>
      </p:pic>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5593264" cy="2781301"/>
          </a:xfrm>
        </p:spPr>
        <p:txBody>
          <a:bodyPr anchor="b">
            <a:normAutofit/>
          </a:bodyPr>
          <a:lstStyle>
            <a:lvl1pPr algn="l">
              <a:defRPr sz="6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5559810" cy="1371600"/>
          </a:xfrm>
        </p:spPr>
        <p:txBody>
          <a:bodyPr>
            <a:normAutofit/>
          </a:bodyPr>
          <a:lstStyle>
            <a:lvl1pPr marL="0" indent="0" algn="l">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Picture Placeholder 14">
            <a:extLst>
              <a:ext uri="{FF2B5EF4-FFF2-40B4-BE49-F238E27FC236}">
                <a16:creationId xmlns:a16="http://schemas.microsoft.com/office/drawing/2014/main" id="{1CE6D9E0-7CC5-1D39-6751-92804956F343}"/>
              </a:ext>
            </a:extLst>
          </p:cNvPr>
          <p:cNvSpPr>
            <a:spLocks noGrp="1"/>
          </p:cNvSpPr>
          <p:nvPr>
            <p:ph type="pic" sz="quarter" idx="10"/>
          </p:nvPr>
        </p:nvSpPr>
        <p:spPr>
          <a:xfrm>
            <a:off x="7082028" y="647700"/>
            <a:ext cx="4462272" cy="4462272"/>
          </a:xfrm>
          <a:prstGeom prst="ellipse">
            <a:avLst/>
          </a:prstGeom>
          <a:ln w="63500">
            <a:solidFill>
              <a:schemeClr val="accent3"/>
            </a:solidFill>
          </a:ln>
        </p:spPr>
        <p:txBody>
          <a:bodyPr/>
          <a:lstStyle/>
          <a:p>
            <a:endParaRPr lang="en-US"/>
          </a:p>
        </p:txBody>
      </p:sp>
    </p:spTree>
    <p:extLst>
      <p:ext uri="{BB962C8B-B14F-4D97-AF65-F5344CB8AC3E}">
        <p14:creationId xmlns:p14="http://schemas.microsoft.com/office/powerpoint/2010/main" val="3228817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9231F-BE31-2641-83DB-500E16E99E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9EAE80-5E41-0F4A-A15F-2E49F825FA2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57311C-2C8C-E04D-81D7-64020E5A97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2321982-4501-F440-9542-A9558A815546}"/>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6" name="Footer Placeholder 5">
            <a:extLst>
              <a:ext uri="{FF2B5EF4-FFF2-40B4-BE49-F238E27FC236}">
                <a16:creationId xmlns:a16="http://schemas.microsoft.com/office/drawing/2014/main" id="{3F39867C-501D-B84C-9254-CB2D4E0FA1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ECDB5-0934-7847-A386-6ED557A7A658}"/>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272877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Image Ligh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7B77D3A-1F45-AEDC-D111-DD54AFD294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5E573ACE-9845-1547-9B52-0DD1A32878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5593264" cy="2781301"/>
          </a:xfrm>
        </p:spPr>
        <p:txBody>
          <a:bodyPr anchor="b">
            <a:normAutofit/>
          </a:bodyPr>
          <a:lstStyle>
            <a:lvl1pPr algn="l">
              <a:defRPr sz="6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5559810" cy="1371600"/>
          </a:xfrm>
        </p:spPr>
        <p:txBody>
          <a:bodyPr>
            <a:normAutofit/>
          </a:bodyPr>
          <a:lstStyle>
            <a:lvl1pPr marL="0" indent="0" algn="l">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Picture Placeholder 14">
            <a:extLst>
              <a:ext uri="{FF2B5EF4-FFF2-40B4-BE49-F238E27FC236}">
                <a16:creationId xmlns:a16="http://schemas.microsoft.com/office/drawing/2014/main" id="{1CE6D9E0-7CC5-1D39-6751-92804956F343}"/>
              </a:ext>
            </a:extLst>
          </p:cNvPr>
          <p:cNvSpPr>
            <a:spLocks noGrp="1"/>
          </p:cNvSpPr>
          <p:nvPr>
            <p:ph type="pic" sz="quarter" idx="10"/>
          </p:nvPr>
        </p:nvSpPr>
        <p:spPr>
          <a:xfrm>
            <a:off x="7082028" y="647700"/>
            <a:ext cx="4462272" cy="4462272"/>
          </a:xfrm>
          <a:prstGeom prst="ellipse">
            <a:avLst/>
          </a:prstGeom>
          <a:ln w="63500">
            <a:solidFill>
              <a:schemeClr val="accent3"/>
            </a:solidFill>
          </a:ln>
        </p:spPr>
        <p:txBody>
          <a:bodyPr/>
          <a:lstStyle/>
          <a:p>
            <a:endParaRPr lang="en-US"/>
          </a:p>
        </p:txBody>
      </p:sp>
      <p:pic>
        <p:nvPicPr>
          <p:cNvPr id="4" name="Graphic 3">
            <a:extLst>
              <a:ext uri="{FF2B5EF4-FFF2-40B4-BE49-F238E27FC236}">
                <a16:creationId xmlns:a16="http://schemas.microsoft.com/office/drawing/2014/main" id="{88878080-7AA0-3D2B-71A6-3ECAF810401D}"/>
              </a:ext>
            </a:extLst>
          </p:cNvPr>
          <p:cNvPicPr>
            <a:picLocks noChangeAspect="1"/>
          </p:cNvPicPr>
          <p:nvPr userDrawn="1"/>
        </p:nvPicPr>
        <p:blipFill>
          <a:blip r:embed="rId6"/>
          <a:srcRect/>
          <a:stretch/>
        </p:blipFill>
        <p:spPr>
          <a:xfrm>
            <a:off x="907113" y="5494497"/>
            <a:ext cx="2175309" cy="731520"/>
          </a:xfrm>
          <a:prstGeom prst="rect">
            <a:avLst/>
          </a:prstGeom>
        </p:spPr>
      </p:pic>
    </p:spTree>
    <p:extLst>
      <p:ext uri="{BB962C8B-B14F-4D97-AF65-F5344CB8AC3E}">
        <p14:creationId xmlns:p14="http://schemas.microsoft.com/office/powerpoint/2010/main" val="3847010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Image Alt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4B5E2F-5449-5163-A846-6493EF34921E}"/>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0C454683-3A3B-B8C2-6ACC-CBB4B991362C}"/>
              </a:ext>
            </a:extLst>
          </p:cNvPr>
          <p:cNvPicPr>
            <a:picLocks noChangeAspect="1"/>
          </p:cNvPicPr>
          <p:nvPr userDrawn="1"/>
        </p:nvPicPr>
        <p:blipFill>
          <a:blip r:embed="rId2"/>
          <a:srcRect/>
          <a:stretch/>
        </p:blipFill>
        <p:spPr>
          <a:xfrm>
            <a:off x="907112" y="5488305"/>
            <a:ext cx="2175309" cy="731520"/>
          </a:xfrm>
          <a:prstGeom prst="rect">
            <a:avLst/>
          </a:prstGeom>
        </p:spPr>
      </p:pic>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5593264" cy="2781301"/>
          </a:xfrm>
        </p:spPr>
        <p:txBody>
          <a:bodyPr anchor="b">
            <a:normAutofit/>
          </a:bodyPr>
          <a:lstStyle>
            <a:lvl1pPr algn="l">
              <a:defRPr sz="6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5559810" cy="1371600"/>
          </a:xfrm>
        </p:spPr>
        <p:txBody>
          <a:bodyPr>
            <a:normAutofit/>
          </a:bodyPr>
          <a:lstStyle>
            <a:lvl1pPr marL="0" indent="0" algn="l">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8" name="Picture Placeholder 17">
            <a:extLst>
              <a:ext uri="{FF2B5EF4-FFF2-40B4-BE49-F238E27FC236}">
                <a16:creationId xmlns:a16="http://schemas.microsoft.com/office/drawing/2014/main" id="{04AC3997-8EE3-A002-0F0E-0D1A7D35426F}"/>
              </a:ext>
            </a:extLst>
          </p:cNvPr>
          <p:cNvSpPr>
            <a:spLocks noGrp="1"/>
          </p:cNvSpPr>
          <p:nvPr>
            <p:ph type="pic" sz="quarter" idx="10"/>
          </p:nvPr>
        </p:nvSpPr>
        <p:spPr>
          <a:xfrm>
            <a:off x="6400182" y="-69687"/>
            <a:ext cx="5880916" cy="6989420"/>
          </a:xfrm>
          <a:custGeom>
            <a:avLst/>
            <a:gdLst>
              <a:gd name="connsiteX0" fmla="*/ 1088881 w 5123935"/>
              <a:gd name="connsiteY0" fmla="*/ 0 h 6981466"/>
              <a:gd name="connsiteX1" fmla="*/ 5123935 w 5123935"/>
              <a:gd name="connsiteY1" fmla="*/ 0 h 6981466"/>
              <a:gd name="connsiteX2" fmla="*/ 5123935 w 5123935"/>
              <a:gd name="connsiteY2" fmla="*/ 6981466 h 6981466"/>
              <a:gd name="connsiteX3" fmla="*/ 1088881 w 5123935"/>
              <a:gd name="connsiteY3" fmla="*/ 6981466 h 6981466"/>
              <a:gd name="connsiteX4" fmla="*/ 1049246 w 5123935"/>
              <a:gd name="connsiteY4" fmla="*/ 6925729 h 6981466"/>
              <a:gd name="connsiteX5" fmla="*/ 0 w 5123935"/>
              <a:gd name="connsiteY5" fmla="*/ 3490733 h 6981466"/>
              <a:gd name="connsiteX6" fmla="*/ 1049246 w 5123935"/>
              <a:gd name="connsiteY6" fmla="*/ 55737 h 6981466"/>
              <a:gd name="connsiteX0" fmla="*/ 1088881 w 5530335"/>
              <a:gd name="connsiteY0" fmla="*/ 10160 h 6991626"/>
              <a:gd name="connsiteX1" fmla="*/ 5530335 w 5530335"/>
              <a:gd name="connsiteY1" fmla="*/ 0 h 6991626"/>
              <a:gd name="connsiteX2" fmla="*/ 5123935 w 5530335"/>
              <a:gd name="connsiteY2" fmla="*/ 6991626 h 6991626"/>
              <a:gd name="connsiteX3" fmla="*/ 1088881 w 5530335"/>
              <a:gd name="connsiteY3" fmla="*/ 6991626 h 6991626"/>
              <a:gd name="connsiteX4" fmla="*/ 1049246 w 5530335"/>
              <a:gd name="connsiteY4" fmla="*/ 6935889 h 6991626"/>
              <a:gd name="connsiteX5" fmla="*/ 0 w 5530335"/>
              <a:gd name="connsiteY5" fmla="*/ 3500893 h 6991626"/>
              <a:gd name="connsiteX6" fmla="*/ 1049246 w 5530335"/>
              <a:gd name="connsiteY6" fmla="*/ 65897 h 6991626"/>
              <a:gd name="connsiteX7" fmla="*/ 1088881 w 5530335"/>
              <a:gd name="connsiteY7" fmla="*/ 10160 h 6991626"/>
              <a:gd name="connsiteX0" fmla="*/ 1088881 w 5652255"/>
              <a:gd name="connsiteY0" fmla="*/ 0 h 6981466"/>
              <a:gd name="connsiteX1" fmla="*/ 5652255 w 5652255"/>
              <a:gd name="connsiteY1" fmla="*/ 10160 h 6981466"/>
              <a:gd name="connsiteX2" fmla="*/ 5123935 w 5652255"/>
              <a:gd name="connsiteY2" fmla="*/ 6981466 h 6981466"/>
              <a:gd name="connsiteX3" fmla="*/ 1088881 w 5652255"/>
              <a:gd name="connsiteY3" fmla="*/ 6981466 h 6981466"/>
              <a:gd name="connsiteX4" fmla="*/ 1049246 w 5652255"/>
              <a:gd name="connsiteY4" fmla="*/ 6925729 h 6981466"/>
              <a:gd name="connsiteX5" fmla="*/ 0 w 5652255"/>
              <a:gd name="connsiteY5" fmla="*/ 3490733 h 6981466"/>
              <a:gd name="connsiteX6" fmla="*/ 1049246 w 5652255"/>
              <a:gd name="connsiteY6" fmla="*/ 55737 h 6981466"/>
              <a:gd name="connsiteX7" fmla="*/ 1088881 w 5652255"/>
              <a:gd name="connsiteY7" fmla="*/ 0 h 6981466"/>
              <a:gd name="connsiteX0" fmla="*/ 1088881 w 5652255"/>
              <a:gd name="connsiteY0" fmla="*/ 20320 h 7001786"/>
              <a:gd name="connsiteX1" fmla="*/ 5652255 w 5652255"/>
              <a:gd name="connsiteY1" fmla="*/ 0 h 7001786"/>
              <a:gd name="connsiteX2" fmla="*/ 5123935 w 5652255"/>
              <a:gd name="connsiteY2" fmla="*/ 7001786 h 7001786"/>
              <a:gd name="connsiteX3" fmla="*/ 1088881 w 5652255"/>
              <a:gd name="connsiteY3" fmla="*/ 7001786 h 7001786"/>
              <a:gd name="connsiteX4" fmla="*/ 1049246 w 5652255"/>
              <a:gd name="connsiteY4" fmla="*/ 6946049 h 7001786"/>
              <a:gd name="connsiteX5" fmla="*/ 0 w 5652255"/>
              <a:gd name="connsiteY5" fmla="*/ 3511053 h 7001786"/>
              <a:gd name="connsiteX6" fmla="*/ 1049246 w 5652255"/>
              <a:gd name="connsiteY6" fmla="*/ 76057 h 7001786"/>
              <a:gd name="connsiteX7" fmla="*/ 1088881 w 5652255"/>
              <a:gd name="connsiteY7" fmla="*/ 20320 h 7001786"/>
              <a:gd name="connsiteX0" fmla="*/ 1088881 w 5652255"/>
              <a:gd name="connsiteY0" fmla="*/ 0 h 6981466"/>
              <a:gd name="connsiteX1" fmla="*/ 5652255 w 5652255"/>
              <a:gd name="connsiteY1" fmla="*/ 8617 h 6981466"/>
              <a:gd name="connsiteX2" fmla="*/ 5123935 w 5652255"/>
              <a:gd name="connsiteY2" fmla="*/ 6981466 h 6981466"/>
              <a:gd name="connsiteX3" fmla="*/ 1088881 w 5652255"/>
              <a:gd name="connsiteY3" fmla="*/ 6981466 h 6981466"/>
              <a:gd name="connsiteX4" fmla="*/ 1049246 w 5652255"/>
              <a:gd name="connsiteY4" fmla="*/ 6925729 h 6981466"/>
              <a:gd name="connsiteX5" fmla="*/ 0 w 5652255"/>
              <a:gd name="connsiteY5" fmla="*/ 3490733 h 6981466"/>
              <a:gd name="connsiteX6" fmla="*/ 1049246 w 5652255"/>
              <a:gd name="connsiteY6" fmla="*/ 55737 h 6981466"/>
              <a:gd name="connsiteX7" fmla="*/ 1088881 w 5652255"/>
              <a:gd name="connsiteY7" fmla="*/ 0 h 6981466"/>
              <a:gd name="connsiteX0" fmla="*/ 1088881 w 5640680"/>
              <a:gd name="connsiteY0" fmla="*/ 14533 h 6995999"/>
              <a:gd name="connsiteX1" fmla="*/ 5640680 w 5640680"/>
              <a:gd name="connsiteY1" fmla="*/ 0 h 6995999"/>
              <a:gd name="connsiteX2" fmla="*/ 5123935 w 5640680"/>
              <a:gd name="connsiteY2" fmla="*/ 6995999 h 6995999"/>
              <a:gd name="connsiteX3" fmla="*/ 1088881 w 5640680"/>
              <a:gd name="connsiteY3" fmla="*/ 6995999 h 6995999"/>
              <a:gd name="connsiteX4" fmla="*/ 1049246 w 5640680"/>
              <a:gd name="connsiteY4" fmla="*/ 6940262 h 6995999"/>
              <a:gd name="connsiteX5" fmla="*/ 0 w 5640680"/>
              <a:gd name="connsiteY5" fmla="*/ 3505266 h 6995999"/>
              <a:gd name="connsiteX6" fmla="*/ 1049246 w 5640680"/>
              <a:gd name="connsiteY6" fmla="*/ 70270 h 6995999"/>
              <a:gd name="connsiteX7" fmla="*/ 1088881 w 5640680"/>
              <a:gd name="connsiteY7" fmla="*/ 14533 h 6995999"/>
              <a:gd name="connsiteX0" fmla="*/ 1088881 w 5652254"/>
              <a:gd name="connsiteY0" fmla="*/ 0 h 6981466"/>
              <a:gd name="connsiteX1" fmla="*/ 5652254 w 5652254"/>
              <a:gd name="connsiteY1" fmla="*/ 14404 h 6981466"/>
              <a:gd name="connsiteX2" fmla="*/ 5123935 w 5652254"/>
              <a:gd name="connsiteY2" fmla="*/ 6981466 h 6981466"/>
              <a:gd name="connsiteX3" fmla="*/ 1088881 w 5652254"/>
              <a:gd name="connsiteY3" fmla="*/ 6981466 h 6981466"/>
              <a:gd name="connsiteX4" fmla="*/ 1049246 w 5652254"/>
              <a:gd name="connsiteY4" fmla="*/ 6925729 h 6981466"/>
              <a:gd name="connsiteX5" fmla="*/ 0 w 5652254"/>
              <a:gd name="connsiteY5" fmla="*/ 3490733 h 6981466"/>
              <a:gd name="connsiteX6" fmla="*/ 1049246 w 5652254"/>
              <a:gd name="connsiteY6" fmla="*/ 55737 h 6981466"/>
              <a:gd name="connsiteX7" fmla="*/ 1088881 w 5652254"/>
              <a:gd name="connsiteY7" fmla="*/ 0 h 6981466"/>
              <a:gd name="connsiteX0" fmla="*/ 1088881 w 5663829"/>
              <a:gd name="connsiteY0" fmla="*/ 14532 h 6995998"/>
              <a:gd name="connsiteX1" fmla="*/ 5663829 w 5663829"/>
              <a:gd name="connsiteY1" fmla="*/ 0 h 6995998"/>
              <a:gd name="connsiteX2" fmla="*/ 5123935 w 5663829"/>
              <a:gd name="connsiteY2" fmla="*/ 6995998 h 6995998"/>
              <a:gd name="connsiteX3" fmla="*/ 1088881 w 5663829"/>
              <a:gd name="connsiteY3" fmla="*/ 6995998 h 6995998"/>
              <a:gd name="connsiteX4" fmla="*/ 1049246 w 5663829"/>
              <a:gd name="connsiteY4" fmla="*/ 6940261 h 6995998"/>
              <a:gd name="connsiteX5" fmla="*/ 0 w 5663829"/>
              <a:gd name="connsiteY5" fmla="*/ 3505265 h 6995998"/>
              <a:gd name="connsiteX6" fmla="*/ 1049246 w 5663829"/>
              <a:gd name="connsiteY6" fmla="*/ 70269 h 6995998"/>
              <a:gd name="connsiteX7" fmla="*/ 1088881 w 5663829"/>
              <a:gd name="connsiteY7" fmla="*/ 14532 h 6995998"/>
              <a:gd name="connsiteX0" fmla="*/ 1088881 w 5663829"/>
              <a:gd name="connsiteY0" fmla="*/ 14532 h 6995998"/>
              <a:gd name="connsiteX1" fmla="*/ 5663829 w 5663829"/>
              <a:gd name="connsiteY1" fmla="*/ 0 h 6995998"/>
              <a:gd name="connsiteX2" fmla="*/ 5662158 w 5663829"/>
              <a:gd name="connsiteY2" fmla="*/ 6995998 h 6995998"/>
              <a:gd name="connsiteX3" fmla="*/ 1088881 w 5663829"/>
              <a:gd name="connsiteY3" fmla="*/ 6995998 h 6995998"/>
              <a:gd name="connsiteX4" fmla="*/ 1049246 w 5663829"/>
              <a:gd name="connsiteY4" fmla="*/ 6940261 h 6995998"/>
              <a:gd name="connsiteX5" fmla="*/ 0 w 5663829"/>
              <a:gd name="connsiteY5" fmla="*/ 3505265 h 6995998"/>
              <a:gd name="connsiteX6" fmla="*/ 1049246 w 5663829"/>
              <a:gd name="connsiteY6" fmla="*/ 70269 h 6995998"/>
              <a:gd name="connsiteX7" fmla="*/ 1088881 w 5663829"/>
              <a:gd name="connsiteY7" fmla="*/ 14532 h 6995998"/>
              <a:gd name="connsiteX0" fmla="*/ 1088881 w 5854603"/>
              <a:gd name="connsiteY0" fmla="*/ 0 h 6981466"/>
              <a:gd name="connsiteX1" fmla="*/ 5854603 w 5854603"/>
              <a:gd name="connsiteY1" fmla="*/ 11781 h 6981466"/>
              <a:gd name="connsiteX2" fmla="*/ 5662158 w 5854603"/>
              <a:gd name="connsiteY2" fmla="*/ 6981466 h 6981466"/>
              <a:gd name="connsiteX3" fmla="*/ 1088881 w 5854603"/>
              <a:gd name="connsiteY3" fmla="*/ 6981466 h 6981466"/>
              <a:gd name="connsiteX4" fmla="*/ 1049246 w 5854603"/>
              <a:gd name="connsiteY4" fmla="*/ 6925729 h 6981466"/>
              <a:gd name="connsiteX5" fmla="*/ 0 w 5854603"/>
              <a:gd name="connsiteY5" fmla="*/ 3490733 h 6981466"/>
              <a:gd name="connsiteX6" fmla="*/ 1049246 w 5854603"/>
              <a:gd name="connsiteY6" fmla="*/ 55737 h 6981466"/>
              <a:gd name="connsiteX7" fmla="*/ 1088881 w 5854603"/>
              <a:gd name="connsiteY7" fmla="*/ 0 h 6981466"/>
              <a:gd name="connsiteX0" fmla="*/ 1088881 w 5854603"/>
              <a:gd name="connsiteY0" fmla="*/ 34268 h 7015734"/>
              <a:gd name="connsiteX1" fmla="*/ 5854603 w 5854603"/>
              <a:gd name="connsiteY1" fmla="*/ 0 h 7015734"/>
              <a:gd name="connsiteX2" fmla="*/ 5662158 w 5854603"/>
              <a:gd name="connsiteY2" fmla="*/ 7015734 h 7015734"/>
              <a:gd name="connsiteX3" fmla="*/ 1088881 w 5854603"/>
              <a:gd name="connsiteY3" fmla="*/ 7015734 h 7015734"/>
              <a:gd name="connsiteX4" fmla="*/ 1049246 w 5854603"/>
              <a:gd name="connsiteY4" fmla="*/ 6959997 h 7015734"/>
              <a:gd name="connsiteX5" fmla="*/ 0 w 5854603"/>
              <a:gd name="connsiteY5" fmla="*/ 3525001 h 7015734"/>
              <a:gd name="connsiteX6" fmla="*/ 1049246 w 5854603"/>
              <a:gd name="connsiteY6" fmla="*/ 90005 h 7015734"/>
              <a:gd name="connsiteX7" fmla="*/ 1088881 w 5854603"/>
              <a:gd name="connsiteY7" fmla="*/ 34268 h 7015734"/>
              <a:gd name="connsiteX0" fmla="*/ 1088881 w 5894073"/>
              <a:gd name="connsiteY0" fmla="*/ 1376 h 6982842"/>
              <a:gd name="connsiteX1" fmla="*/ 5894073 w 5894073"/>
              <a:gd name="connsiteY1" fmla="*/ 0 h 6982842"/>
              <a:gd name="connsiteX2" fmla="*/ 5662158 w 5894073"/>
              <a:gd name="connsiteY2" fmla="*/ 6982842 h 6982842"/>
              <a:gd name="connsiteX3" fmla="*/ 1088881 w 5894073"/>
              <a:gd name="connsiteY3" fmla="*/ 6982842 h 6982842"/>
              <a:gd name="connsiteX4" fmla="*/ 1049246 w 5894073"/>
              <a:gd name="connsiteY4" fmla="*/ 6927105 h 6982842"/>
              <a:gd name="connsiteX5" fmla="*/ 0 w 5894073"/>
              <a:gd name="connsiteY5" fmla="*/ 3492109 h 6982842"/>
              <a:gd name="connsiteX6" fmla="*/ 1049246 w 5894073"/>
              <a:gd name="connsiteY6" fmla="*/ 57113 h 6982842"/>
              <a:gd name="connsiteX7" fmla="*/ 1088881 w 5894073"/>
              <a:gd name="connsiteY7" fmla="*/ 1376 h 6982842"/>
              <a:gd name="connsiteX0" fmla="*/ 1088881 w 5894073"/>
              <a:gd name="connsiteY0" fmla="*/ 1376 h 6982842"/>
              <a:gd name="connsiteX1" fmla="*/ 5894073 w 5894073"/>
              <a:gd name="connsiteY1" fmla="*/ 0 h 6982842"/>
              <a:gd name="connsiteX2" fmla="*/ 5866089 w 5894073"/>
              <a:gd name="connsiteY2" fmla="*/ 6982842 h 6982842"/>
              <a:gd name="connsiteX3" fmla="*/ 1088881 w 5894073"/>
              <a:gd name="connsiteY3" fmla="*/ 6982842 h 6982842"/>
              <a:gd name="connsiteX4" fmla="*/ 1049246 w 5894073"/>
              <a:gd name="connsiteY4" fmla="*/ 6927105 h 6982842"/>
              <a:gd name="connsiteX5" fmla="*/ 0 w 5894073"/>
              <a:gd name="connsiteY5" fmla="*/ 3492109 h 6982842"/>
              <a:gd name="connsiteX6" fmla="*/ 1049246 w 5894073"/>
              <a:gd name="connsiteY6" fmla="*/ 57113 h 6982842"/>
              <a:gd name="connsiteX7" fmla="*/ 1088881 w 5894073"/>
              <a:gd name="connsiteY7" fmla="*/ 1376 h 6982842"/>
              <a:gd name="connsiteX0" fmla="*/ 1088881 w 5880916"/>
              <a:gd name="connsiteY0" fmla="*/ 7954 h 6989420"/>
              <a:gd name="connsiteX1" fmla="*/ 5880916 w 5880916"/>
              <a:gd name="connsiteY1" fmla="*/ 0 h 6989420"/>
              <a:gd name="connsiteX2" fmla="*/ 5866089 w 5880916"/>
              <a:gd name="connsiteY2" fmla="*/ 6989420 h 6989420"/>
              <a:gd name="connsiteX3" fmla="*/ 1088881 w 5880916"/>
              <a:gd name="connsiteY3" fmla="*/ 6989420 h 6989420"/>
              <a:gd name="connsiteX4" fmla="*/ 1049246 w 5880916"/>
              <a:gd name="connsiteY4" fmla="*/ 6933683 h 6989420"/>
              <a:gd name="connsiteX5" fmla="*/ 0 w 5880916"/>
              <a:gd name="connsiteY5" fmla="*/ 3498687 h 6989420"/>
              <a:gd name="connsiteX6" fmla="*/ 1049246 w 5880916"/>
              <a:gd name="connsiteY6" fmla="*/ 63691 h 6989420"/>
              <a:gd name="connsiteX7" fmla="*/ 1088881 w 5880916"/>
              <a:gd name="connsiteY7" fmla="*/ 7954 h 69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80916" h="6989420">
                <a:moveTo>
                  <a:pt x="1088881" y="7954"/>
                </a:moveTo>
                <a:lnTo>
                  <a:pt x="5880916" y="0"/>
                </a:lnTo>
                <a:cubicBezTo>
                  <a:pt x="5875974" y="2329807"/>
                  <a:pt x="5871031" y="4659613"/>
                  <a:pt x="5866089" y="6989420"/>
                </a:cubicBezTo>
                <a:lnTo>
                  <a:pt x="1088881" y="6989420"/>
                </a:lnTo>
                <a:lnTo>
                  <a:pt x="1049246" y="6933683"/>
                </a:lnTo>
                <a:cubicBezTo>
                  <a:pt x="386807" y="5953144"/>
                  <a:pt x="0" y="4771087"/>
                  <a:pt x="0" y="3498687"/>
                </a:cubicBezTo>
                <a:cubicBezTo>
                  <a:pt x="0" y="2226287"/>
                  <a:pt x="386807" y="1044231"/>
                  <a:pt x="1049246" y="63691"/>
                </a:cubicBezTo>
                <a:lnTo>
                  <a:pt x="1088881" y="7954"/>
                </a:lnTo>
                <a:close/>
              </a:path>
            </a:pathLst>
          </a:custGeom>
          <a:ln w="63500">
            <a:solidFill>
              <a:schemeClr val="accent3"/>
            </a:solidFill>
          </a:ln>
        </p:spPr>
        <p:txBody>
          <a:bodyPr wrap="square">
            <a:noAutofit/>
          </a:bodyPr>
          <a:lstStyle/>
          <a:p>
            <a:endParaRPr lang="en-US"/>
          </a:p>
        </p:txBody>
      </p:sp>
    </p:spTree>
    <p:extLst>
      <p:ext uri="{BB962C8B-B14F-4D97-AF65-F5344CB8AC3E}">
        <p14:creationId xmlns:p14="http://schemas.microsoft.com/office/powerpoint/2010/main" val="3084286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Image Al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5593264" cy="2781301"/>
          </a:xfrm>
        </p:spPr>
        <p:txBody>
          <a:bodyPr anchor="b">
            <a:normAutofit/>
          </a:bodyPr>
          <a:lstStyle>
            <a:lvl1pPr algn="l">
              <a:defRPr sz="6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5559810" cy="1371600"/>
          </a:xfrm>
        </p:spPr>
        <p:txBody>
          <a:bodyPr>
            <a:normAutofit/>
          </a:bodyPr>
          <a:lstStyle>
            <a:lvl1pPr marL="0" indent="0" algn="l">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Graphic 3">
            <a:extLst>
              <a:ext uri="{FF2B5EF4-FFF2-40B4-BE49-F238E27FC236}">
                <a16:creationId xmlns:a16="http://schemas.microsoft.com/office/drawing/2014/main" id="{88878080-7AA0-3D2B-71A6-3ECAF810401D}"/>
              </a:ext>
            </a:extLst>
          </p:cNvPr>
          <p:cNvPicPr>
            <a:picLocks noChangeAspect="1"/>
          </p:cNvPicPr>
          <p:nvPr userDrawn="1"/>
        </p:nvPicPr>
        <p:blipFill>
          <a:blip r:embed="rId2"/>
          <a:srcRect/>
          <a:stretch/>
        </p:blipFill>
        <p:spPr>
          <a:xfrm>
            <a:off x="907113" y="5494497"/>
            <a:ext cx="2175309" cy="731520"/>
          </a:xfrm>
          <a:prstGeom prst="rect">
            <a:avLst/>
          </a:prstGeom>
        </p:spPr>
      </p:pic>
      <p:sp>
        <p:nvSpPr>
          <p:cNvPr id="7" name="Picture Placeholder 17">
            <a:extLst>
              <a:ext uri="{FF2B5EF4-FFF2-40B4-BE49-F238E27FC236}">
                <a16:creationId xmlns:a16="http://schemas.microsoft.com/office/drawing/2014/main" id="{3D764653-2A4E-E84C-E89B-C6289D86F3DE}"/>
              </a:ext>
            </a:extLst>
          </p:cNvPr>
          <p:cNvSpPr>
            <a:spLocks noGrp="1"/>
          </p:cNvSpPr>
          <p:nvPr>
            <p:ph type="pic" sz="quarter" idx="10"/>
          </p:nvPr>
        </p:nvSpPr>
        <p:spPr>
          <a:xfrm>
            <a:off x="6400182" y="-69687"/>
            <a:ext cx="5880916" cy="6989420"/>
          </a:xfrm>
          <a:custGeom>
            <a:avLst/>
            <a:gdLst>
              <a:gd name="connsiteX0" fmla="*/ 1088881 w 5123935"/>
              <a:gd name="connsiteY0" fmla="*/ 0 h 6981466"/>
              <a:gd name="connsiteX1" fmla="*/ 5123935 w 5123935"/>
              <a:gd name="connsiteY1" fmla="*/ 0 h 6981466"/>
              <a:gd name="connsiteX2" fmla="*/ 5123935 w 5123935"/>
              <a:gd name="connsiteY2" fmla="*/ 6981466 h 6981466"/>
              <a:gd name="connsiteX3" fmla="*/ 1088881 w 5123935"/>
              <a:gd name="connsiteY3" fmla="*/ 6981466 h 6981466"/>
              <a:gd name="connsiteX4" fmla="*/ 1049246 w 5123935"/>
              <a:gd name="connsiteY4" fmla="*/ 6925729 h 6981466"/>
              <a:gd name="connsiteX5" fmla="*/ 0 w 5123935"/>
              <a:gd name="connsiteY5" fmla="*/ 3490733 h 6981466"/>
              <a:gd name="connsiteX6" fmla="*/ 1049246 w 5123935"/>
              <a:gd name="connsiteY6" fmla="*/ 55737 h 6981466"/>
              <a:gd name="connsiteX0" fmla="*/ 1088881 w 5530335"/>
              <a:gd name="connsiteY0" fmla="*/ 10160 h 6991626"/>
              <a:gd name="connsiteX1" fmla="*/ 5530335 w 5530335"/>
              <a:gd name="connsiteY1" fmla="*/ 0 h 6991626"/>
              <a:gd name="connsiteX2" fmla="*/ 5123935 w 5530335"/>
              <a:gd name="connsiteY2" fmla="*/ 6991626 h 6991626"/>
              <a:gd name="connsiteX3" fmla="*/ 1088881 w 5530335"/>
              <a:gd name="connsiteY3" fmla="*/ 6991626 h 6991626"/>
              <a:gd name="connsiteX4" fmla="*/ 1049246 w 5530335"/>
              <a:gd name="connsiteY4" fmla="*/ 6935889 h 6991626"/>
              <a:gd name="connsiteX5" fmla="*/ 0 w 5530335"/>
              <a:gd name="connsiteY5" fmla="*/ 3500893 h 6991626"/>
              <a:gd name="connsiteX6" fmla="*/ 1049246 w 5530335"/>
              <a:gd name="connsiteY6" fmla="*/ 65897 h 6991626"/>
              <a:gd name="connsiteX7" fmla="*/ 1088881 w 5530335"/>
              <a:gd name="connsiteY7" fmla="*/ 10160 h 6991626"/>
              <a:gd name="connsiteX0" fmla="*/ 1088881 w 5652255"/>
              <a:gd name="connsiteY0" fmla="*/ 0 h 6981466"/>
              <a:gd name="connsiteX1" fmla="*/ 5652255 w 5652255"/>
              <a:gd name="connsiteY1" fmla="*/ 10160 h 6981466"/>
              <a:gd name="connsiteX2" fmla="*/ 5123935 w 5652255"/>
              <a:gd name="connsiteY2" fmla="*/ 6981466 h 6981466"/>
              <a:gd name="connsiteX3" fmla="*/ 1088881 w 5652255"/>
              <a:gd name="connsiteY3" fmla="*/ 6981466 h 6981466"/>
              <a:gd name="connsiteX4" fmla="*/ 1049246 w 5652255"/>
              <a:gd name="connsiteY4" fmla="*/ 6925729 h 6981466"/>
              <a:gd name="connsiteX5" fmla="*/ 0 w 5652255"/>
              <a:gd name="connsiteY5" fmla="*/ 3490733 h 6981466"/>
              <a:gd name="connsiteX6" fmla="*/ 1049246 w 5652255"/>
              <a:gd name="connsiteY6" fmla="*/ 55737 h 6981466"/>
              <a:gd name="connsiteX7" fmla="*/ 1088881 w 5652255"/>
              <a:gd name="connsiteY7" fmla="*/ 0 h 6981466"/>
              <a:gd name="connsiteX0" fmla="*/ 1088881 w 5652255"/>
              <a:gd name="connsiteY0" fmla="*/ 20320 h 7001786"/>
              <a:gd name="connsiteX1" fmla="*/ 5652255 w 5652255"/>
              <a:gd name="connsiteY1" fmla="*/ 0 h 7001786"/>
              <a:gd name="connsiteX2" fmla="*/ 5123935 w 5652255"/>
              <a:gd name="connsiteY2" fmla="*/ 7001786 h 7001786"/>
              <a:gd name="connsiteX3" fmla="*/ 1088881 w 5652255"/>
              <a:gd name="connsiteY3" fmla="*/ 7001786 h 7001786"/>
              <a:gd name="connsiteX4" fmla="*/ 1049246 w 5652255"/>
              <a:gd name="connsiteY4" fmla="*/ 6946049 h 7001786"/>
              <a:gd name="connsiteX5" fmla="*/ 0 w 5652255"/>
              <a:gd name="connsiteY5" fmla="*/ 3511053 h 7001786"/>
              <a:gd name="connsiteX6" fmla="*/ 1049246 w 5652255"/>
              <a:gd name="connsiteY6" fmla="*/ 76057 h 7001786"/>
              <a:gd name="connsiteX7" fmla="*/ 1088881 w 5652255"/>
              <a:gd name="connsiteY7" fmla="*/ 20320 h 7001786"/>
              <a:gd name="connsiteX0" fmla="*/ 1088881 w 5652255"/>
              <a:gd name="connsiteY0" fmla="*/ 0 h 6981466"/>
              <a:gd name="connsiteX1" fmla="*/ 5652255 w 5652255"/>
              <a:gd name="connsiteY1" fmla="*/ 8617 h 6981466"/>
              <a:gd name="connsiteX2" fmla="*/ 5123935 w 5652255"/>
              <a:gd name="connsiteY2" fmla="*/ 6981466 h 6981466"/>
              <a:gd name="connsiteX3" fmla="*/ 1088881 w 5652255"/>
              <a:gd name="connsiteY3" fmla="*/ 6981466 h 6981466"/>
              <a:gd name="connsiteX4" fmla="*/ 1049246 w 5652255"/>
              <a:gd name="connsiteY4" fmla="*/ 6925729 h 6981466"/>
              <a:gd name="connsiteX5" fmla="*/ 0 w 5652255"/>
              <a:gd name="connsiteY5" fmla="*/ 3490733 h 6981466"/>
              <a:gd name="connsiteX6" fmla="*/ 1049246 w 5652255"/>
              <a:gd name="connsiteY6" fmla="*/ 55737 h 6981466"/>
              <a:gd name="connsiteX7" fmla="*/ 1088881 w 5652255"/>
              <a:gd name="connsiteY7" fmla="*/ 0 h 6981466"/>
              <a:gd name="connsiteX0" fmla="*/ 1088881 w 5640680"/>
              <a:gd name="connsiteY0" fmla="*/ 14533 h 6995999"/>
              <a:gd name="connsiteX1" fmla="*/ 5640680 w 5640680"/>
              <a:gd name="connsiteY1" fmla="*/ 0 h 6995999"/>
              <a:gd name="connsiteX2" fmla="*/ 5123935 w 5640680"/>
              <a:gd name="connsiteY2" fmla="*/ 6995999 h 6995999"/>
              <a:gd name="connsiteX3" fmla="*/ 1088881 w 5640680"/>
              <a:gd name="connsiteY3" fmla="*/ 6995999 h 6995999"/>
              <a:gd name="connsiteX4" fmla="*/ 1049246 w 5640680"/>
              <a:gd name="connsiteY4" fmla="*/ 6940262 h 6995999"/>
              <a:gd name="connsiteX5" fmla="*/ 0 w 5640680"/>
              <a:gd name="connsiteY5" fmla="*/ 3505266 h 6995999"/>
              <a:gd name="connsiteX6" fmla="*/ 1049246 w 5640680"/>
              <a:gd name="connsiteY6" fmla="*/ 70270 h 6995999"/>
              <a:gd name="connsiteX7" fmla="*/ 1088881 w 5640680"/>
              <a:gd name="connsiteY7" fmla="*/ 14533 h 6995999"/>
              <a:gd name="connsiteX0" fmla="*/ 1088881 w 5652254"/>
              <a:gd name="connsiteY0" fmla="*/ 0 h 6981466"/>
              <a:gd name="connsiteX1" fmla="*/ 5652254 w 5652254"/>
              <a:gd name="connsiteY1" fmla="*/ 14404 h 6981466"/>
              <a:gd name="connsiteX2" fmla="*/ 5123935 w 5652254"/>
              <a:gd name="connsiteY2" fmla="*/ 6981466 h 6981466"/>
              <a:gd name="connsiteX3" fmla="*/ 1088881 w 5652254"/>
              <a:gd name="connsiteY3" fmla="*/ 6981466 h 6981466"/>
              <a:gd name="connsiteX4" fmla="*/ 1049246 w 5652254"/>
              <a:gd name="connsiteY4" fmla="*/ 6925729 h 6981466"/>
              <a:gd name="connsiteX5" fmla="*/ 0 w 5652254"/>
              <a:gd name="connsiteY5" fmla="*/ 3490733 h 6981466"/>
              <a:gd name="connsiteX6" fmla="*/ 1049246 w 5652254"/>
              <a:gd name="connsiteY6" fmla="*/ 55737 h 6981466"/>
              <a:gd name="connsiteX7" fmla="*/ 1088881 w 5652254"/>
              <a:gd name="connsiteY7" fmla="*/ 0 h 6981466"/>
              <a:gd name="connsiteX0" fmla="*/ 1088881 w 5663829"/>
              <a:gd name="connsiteY0" fmla="*/ 14532 h 6995998"/>
              <a:gd name="connsiteX1" fmla="*/ 5663829 w 5663829"/>
              <a:gd name="connsiteY1" fmla="*/ 0 h 6995998"/>
              <a:gd name="connsiteX2" fmla="*/ 5123935 w 5663829"/>
              <a:gd name="connsiteY2" fmla="*/ 6995998 h 6995998"/>
              <a:gd name="connsiteX3" fmla="*/ 1088881 w 5663829"/>
              <a:gd name="connsiteY3" fmla="*/ 6995998 h 6995998"/>
              <a:gd name="connsiteX4" fmla="*/ 1049246 w 5663829"/>
              <a:gd name="connsiteY4" fmla="*/ 6940261 h 6995998"/>
              <a:gd name="connsiteX5" fmla="*/ 0 w 5663829"/>
              <a:gd name="connsiteY5" fmla="*/ 3505265 h 6995998"/>
              <a:gd name="connsiteX6" fmla="*/ 1049246 w 5663829"/>
              <a:gd name="connsiteY6" fmla="*/ 70269 h 6995998"/>
              <a:gd name="connsiteX7" fmla="*/ 1088881 w 5663829"/>
              <a:gd name="connsiteY7" fmla="*/ 14532 h 6995998"/>
              <a:gd name="connsiteX0" fmla="*/ 1088881 w 5663829"/>
              <a:gd name="connsiteY0" fmla="*/ 14532 h 6995998"/>
              <a:gd name="connsiteX1" fmla="*/ 5663829 w 5663829"/>
              <a:gd name="connsiteY1" fmla="*/ 0 h 6995998"/>
              <a:gd name="connsiteX2" fmla="*/ 5662158 w 5663829"/>
              <a:gd name="connsiteY2" fmla="*/ 6995998 h 6995998"/>
              <a:gd name="connsiteX3" fmla="*/ 1088881 w 5663829"/>
              <a:gd name="connsiteY3" fmla="*/ 6995998 h 6995998"/>
              <a:gd name="connsiteX4" fmla="*/ 1049246 w 5663829"/>
              <a:gd name="connsiteY4" fmla="*/ 6940261 h 6995998"/>
              <a:gd name="connsiteX5" fmla="*/ 0 w 5663829"/>
              <a:gd name="connsiteY5" fmla="*/ 3505265 h 6995998"/>
              <a:gd name="connsiteX6" fmla="*/ 1049246 w 5663829"/>
              <a:gd name="connsiteY6" fmla="*/ 70269 h 6995998"/>
              <a:gd name="connsiteX7" fmla="*/ 1088881 w 5663829"/>
              <a:gd name="connsiteY7" fmla="*/ 14532 h 6995998"/>
              <a:gd name="connsiteX0" fmla="*/ 1088881 w 5854603"/>
              <a:gd name="connsiteY0" fmla="*/ 0 h 6981466"/>
              <a:gd name="connsiteX1" fmla="*/ 5854603 w 5854603"/>
              <a:gd name="connsiteY1" fmla="*/ 11781 h 6981466"/>
              <a:gd name="connsiteX2" fmla="*/ 5662158 w 5854603"/>
              <a:gd name="connsiteY2" fmla="*/ 6981466 h 6981466"/>
              <a:gd name="connsiteX3" fmla="*/ 1088881 w 5854603"/>
              <a:gd name="connsiteY3" fmla="*/ 6981466 h 6981466"/>
              <a:gd name="connsiteX4" fmla="*/ 1049246 w 5854603"/>
              <a:gd name="connsiteY4" fmla="*/ 6925729 h 6981466"/>
              <a:gd name="connsiteX5" fmla="*/ 0 w 5854603"/>
              <a:gd name="connsiteY5" fmla="*/ 3490733 h 6981466"/>
              <a:gd name="connsiteX6" fmla="*/ 1049246 w 5854603"/>
              <a:gd name="connsiteY6" fmla="*/ 55737 h 6981466"/>
              <a:gd name="connsiteX7" fmla="*/ 1088881 w 5854603"/>
              <a:gd name="connsiteY7" fmla="*/ 0 h 6981466"/>
              <a:gd name="connsiteX0" fmla="*/ 1088881 w 5854603"/>
              <a:gd name="connsiteY0" fmla="*/ 34268 h 7015734"/>
              <a:gd name="connsiteX1" fmla="*/ 5854603 w 5854603"/>
              <a:gd name="connsiteY1" fmla="*/ 0 h 7015734"/>
              <a:gd name="connsiteX2" fmla="*/ 5662158 w 5854603"/>
              <a:gd name="connsiteY2" fmla="*/ 7015734 h 7015734"/>
              <a:gd name="connsiteX3" fmla="*/ 1088881 w 5854603"/>
              <a:gd name="connsiteY3" fmla="*/ 7015734 h 7015734"/>
              <a:gd name="connsiteX4" fmla="*/ 1049246 w 5854603"/>
              <a:gd name="connsiteY4" fmla="*/ 6959997 h 7015734"/>
              <a:gd name="connsiteX5" fmla="*/ 0 w 5854603"/>
              <a:gd name="connsiteY5" fmla="*/ 3525001 h 7015734"/>
              <a:gd name="connsiteX6" fmla="*/ 1049246 w 5854603"/>
              <a:gd name="connsiteY6" fmla="*/ 90005 h 7015734"/>
              <a:gd name="connsiteX7" fmla="*/ 1088881 w 5854603"/>
              <a:gd name="connsiteY7" fmla="*/ 34268 h 7015734"/>
              <a:gd name="connsiteX0" fmla="*/ 1088881 w 5894073"/>
              <a:gd name="connsiteY0" fmla="*/ 1376 h 6982842"/>
              <a:gd name="connsiteX1" fmla="*/ 5894073 w 5894073"/>
              <a:gd name="connsiteY1" fmla="*/ 0 h 6982842"/>
              <a:gd name="connsiteX2" fmla="*/ 5662158 w 5894073"/>
              <a:gd name="connsiteY2" fmla="*/ 6982842 h 6982842"/>
              <a:gd name="connsiteX3" fmla="*/ 1088881 w 5894073"/>
              <a:gd name="connsiteY3" fmla="*/ 6982842 h 6982842"/>
              <a:gd name="connsiteX4" fmla="*/ 1049246 w 5894073"/>
              <a:gd name="connsiteY4" fmla="*/ 6927105 h 6982842"/>
              <a:gd name="connsiteX5" fmla="*/ 0 w 5894073"/>
              <a:gd name="connsiteY5" fmla="*/ 3492109 h 6982842"/>
              <a:gd name="connsiteX6" fmla="*/ 1049246 w 5894073"/>
              <a:gd name="connsiteY6" fmla="*/ 57113 h 6982842"/>
              <a:gd name="connsiteX7" fmla="*/ 1088881 w 5894073"/>
              <a:gd name="connsiteY7" fmla="*/ 1376 h 6982842"/>
              <a:gd name="connsiteX0" fmla="*/ 1088881 w 5894073"/>
              <a:gd name="connsiteY0" fmla="*/ 1376 h 6982842"/>
              <a:gd name="connsiteX1" fmla="*/ 5894073 w 5894073"/>
              <a:gd name="connsiteY1" fmla="*/ 0 h 6982842"/>
              <a:gd name="connsiteX2" fmla="*/ 5866089 w 5894073"/>
              <a:gd name="connsiteY2" fmla="*/ 6982842 h 6982842"/>
              <a:gd name="connsiteX3" fmla="*/ 1088881 w 5894073"/>
              <a:gd name="connsiteY3" fmla="*/ 6982842 h 6982842"/>
              <a:gd name="connsiteX4" fmla="*/ 1049246 w 5894073"/>
              <a:gd name="connsiteY4" fmla="*/ 6927105 h 6982842"/>
              <a:gd name="connsiteX5" fmla="*/ 0 w 5894073"/>
              <a:gd name="connsiteY5" fmla="*/ 3492109 h 6982842"/>
              <a:gd name="connsiteX6" fmla="*/ 1049246 w 5894073"/>
              <a:gd name="connsiteY6" fmla="*/ 57113 h 6982842"/>
              <a:gd name="connsiteX7" fmla="*/ 1088881 w 5894073"/>
              <a:gd name="connsiteY7" fmla="*/ 1376 h 6982842"/>
              <a:gd name="connsiteX0" fmla="*/ 1088881 w 5880916"/>
              <a:gd name="connsiteY0" fmla="*/ 7954 h 6989420"/>
              <a:gd name="connsiteX1" fmla="*/ 5880916 w 5880916"/>
              <a:gd name="connsiteY1" fmla="*/ 0 h 6989420"/>
              <a:gd name="connsiteX2" fmla="*/ 5866089 w 5880916"/>
              <a:gd name="connsiteY2" fmla="*/ 6989420 h 6989420"/>
              <a:gd name="connsiteX3" fmla="*/ 1088881 w 5880916"/>
              <a:gd name="connsiteY3" fmla="*/ 6989420 h 6989420"/>
              <a:gd name="connsiteX4" fmla="*/ 1049246 w 5880916"/>
              <a:gd name="connsiteY4" fmla="*/ 6933683 h 6989420"/>
              <a:gd name="connsiteX5" fmla="*/ 0 w 5880916"/>
              <a:gd name="connsiteY5" fmla="*/ 3498687 h 6989420"/>
              <a:gd name="connsiteX6" fmla="*/ 1049246 w 5880916"/>
              <a:gd name="connsiteY6" fmla="*/ 63691 h 6989420"/>
              <a:gd name="connsiteX7" fmla="*/ 1088881 w 5880916"/>
              <a:gd name="connsiteY7" fmla="*/ 7954 h 69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80916" h="6989420">
                <a:moveTo>
                  <a:pt x="1088881" y="7954"/>
                </a:moveTo>
                <a:lnTo>
                  <a:pt x="5880916" y="0"/>
                </a:lnTo>
                <a:cubicBezTo>
                  <a:pt x="5875974" y="2329807"/>
                  <a:pt x="5871031" y="4659613"/>
                  <a:pt x="5866089" y="6989420"/>
                </a:cubicBezTo>
                <a:lnTo>
                  <a:pt x="1088881" y="6989420"/>
                </a:lnTo>
                <a:lnTo>
                  <a:pt x="1049246" y="6933683"/>
                </a:lnTo>
                <a:cubicBezTo>
                  <a:pt x="386807" y="5953144"/>
                  <a:pt x="0" y="4771087"/>
                  <a:pt x="0" y="3498687"/>
                </a:cubicBezTo>
                <a:cubicBezTo>
                  <a:pt x="0" y="2226287"/>
                  <a:pt x="386807" y="1044231"/>
                  <a:pt x="1049246" y="63691"/>
                </a:cubicBezTo>
                <a:lnTo>
                  <a:pt x="1088881" y="7954"/>
                </a:lnTo>
                <a:close/>
              </a:path>
            </a:pathLst>
          </a:custGeom>
          <a:ln w="63500">
            <a:solidFill>
              <a:schemeClr val="accent3"/>
            </a:solidFill>
          </a:ln>
        </p:spPr>
        <p:txBody>
          <a:bodyPr wrap="square">
            <a:noAutofit/>
          </a:bodyPr>
          <a:lstStyle/>
          <a:p>
            <a:endParaRPr lang="en-US"/>
          </a:p>
        </p:txBody>
      </p:sp>
    </p:spTree>
    <p:extLst>
      <p:ext uri="{BB962C8B-B14F-4D97-AF65-F5344CB8AC3E}">
        <p14:creationId xmlns:p14="http://schemas.microsoft.com/office/powerpoint/2010/main" val="32749497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Divider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C9401E-C723-0735-012D-EC4A8C59B7C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529583F-7BA0-17C2-E7D0-38B81ABD034C}"/>
              </a:ext>
            </a:extLst>
          </p:cNvPr>
          <p:cNvSpPr>
            <a:spLocks noGrp="1"/>
          </p:cNvSpPr>
          <p:nvPr>
            <p:ph type="sldNum" sz="quarter" idx="12"/>
          </p:nvPr>
        </p:nvSpPr>
        <p:spPr/>
        <p:txBody>
          <a:bodyPr/>
          <a:lstStyle>
            <a:lvl1pPr>
              <a:defRPr>
                <a:solidFill>
                  <a:schemeClr val="bg1"/>
                </a:solidFill>
              </a:defRPr>
            </a:lvl1pPr>
          </a:lstStyle>
          <a:p>
            <a:fld id="{34B6C607-73CC-FB43-9618-1A76A5C3E1CB}" type="slidenum">
              <a:rPr lang="en-US" smtClean="0"/>
              <a:pPr/>
              <a:t>‹nr.›</a:t>
            </a:fld>
            <a:endParaRPr lang="en-US" dirty="0"/>
          </a:p>
        </p:txBody>
      </p:sp>
      <p:pic>
        <p:nvPicPr>
          <p:cNvPr id="3" name="Graphic 2">
            <a:extLst>
              <a:ext uri="{FF2B5EF4-FFF2-40B4-BE49-F238E27FC236}">
                <a16:creationId xmlns:a16="http://schemas.microsoft.com/office/drawing/2014/main" id="{7CE9DD4F-1BC2-2FA2-6CC2-9341E78C6F29}"/>
              </a:ext>
            </a:extLst>
          </p:cNvPr>
          <p:cNvPicPr>
            <a:picLocks noChangeAspect="1"/>
          </p:cNvPicPr>
          <p:nvPr userDrawn="1"/>
        </p:nvPicPr>
        <p:blipFill>
          <a:blip r:embed="rId2">
            <a:alphaModFix amt="55000"/>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85267D-AAE5-2518-84CD-3128F7264A15}"/>
              </a:ext>
            </a:extLst>
          </p:cNvPr>
          <p:cNvSpPr>
            <a:spLocks noGrp="1"/>
          </p:cNvSpPr>
          <p:nvPr>
            <p:ph type="title"/>
          </p:nvPr>
        </p:nvSpPr>
        <p:spPr>
          <a:xfrm>
            <a:off x="647700" y="645459"/>
            <a:ext cx="9105900" cy="4937760"/>
          </a:xfrm>
        </p:spPr>
        <p:txBody>
          <a:bodyPr anchor="t"/>
          <a:lstStyle>
            <a:lvl1pPr algn="l">
              <a:defRPr sz="6000">
                <a:solidFill>
                  <a:schemeClr val="bg1"/>
                </a:solidFill>
              </a:defRPr>
            </a:lvl1pPr>
          </a:lstStyle>
          <a:p>
            <a:r>
              <a:rPr lang="en-US" dirty="0"/>
              <a:t>Click to edit Master title style</a:t>
            </a:r>
          </a:p>
        </p:txBody>
      </p:sp>
      <p:pic>
        <p:nvPicPr>
          <p:cNvPr id="5" name="Graphic 4">
            <a:extLst>
              <a:ext uri="{FF2B5EF4-FFF2-40B4-BE49-F238E27FC236}">
                <a16:creationId xmlns:a16="http://schemas.microsoft.com/office/drawing/2014/main" id="{04A18696-922E-5650-81B9-AD7648093A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23820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Divider 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CFB958D-5012-549C-602C-15D6EC89F5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3" name="Graphic 2">
            <a:extLst>
              <a:ext uri="{FF2B5EF4-FFF2-40B4-BE49-F238E27FC236}">
                <a16:creationId xmlns:a16="http://schemas.microsoft.com/office/drawing/2014/main" id="{7CE9DD4F-1BC2-2FA2-6CC2-9341E78C6F29}"/>
              </a:ext>
            </a:extLst>
          </p:cNvPr>
          <p:cNvPicPr>
            <a:picLocks noChangeAspect="1"/>
          </p:cNvPicPr>
          <p:nvPr userDrawn="1"/>
        </p:nvPicPr>
        <p:blipFill>
          <a:blip r:embed="rId4">
            <a:alphaModFix amt="55000"/>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9529583F-7BA0-17C2-E7D0-38B81ABD034C}"/>
              </a:ext>
            </a:extLst>
          </p:cNvPr>
          <p:cNvSpPr>
            <a:spLocks noGrp="1"/>
          </p:cNvSpPr>
          <p:nvPr>
            <p:ph type="sldNum" sz="quarter" idx="12"/>
          </p:nvPr>
        </p:nvSpPr>
        <p:spPr/>
        <p:txBody>
          <a:bodyPr/>
          <a:lstStyle>
            <a:lvl1pPr>
              <a:defRPr>
                <a:solidFill>
                  <a:schemeClr val="accent1"/>
                </a:solidFill>
              </a:defRPr>
            </a:lvl1pPr>
          </a:lstStyle>
          <a:p>
            <a:fld id="{34B6C607-73CC-FB43-9618-1A76A5C3E1CB}" type="slidenum">
              <a:rPr lang="en-US" smtClean="0"/>
              <a:pPr/>
              <a:t>‹nr.›</a:t>
            </a:fld>
            <a:endParaRPr lang="en-US" dirty="0"/>
          </a:p>
        </p:txBody>
      </p:sp>
      <p:sp>
        <p:nvSpPr>
          <p:cNvPr id="2" name="Title 1">
            <a:extLst>
              <a:ext uri="{FF2B5EF4-FFF2-40B4-BE49-F238E27FC236}">
                <a16:creationId xmlns:a16="http://schemas.microsoft.com/office/drawing/2014/main" id="{AF85267D-AAE5-2518-84CD-3128F7264A15}"/>
              </a:ext>
            </a:extLst>
          </p:cNvPr>
          <p:cNvSpPr>
            <a:spLocks noGrp="1"/>
          </p:cNvSpPr>
          <p:nvPr>
            <p:ph type="title"/>
          </p:nvPr>
        </p:nvSpPr>
        <p:spPr>
          <a:xfrm>
            <a:off x="647700" y="645459"/>
            <a:ext cx="9105900" cy="4937760"/>
          </a:xfrm>
        </p:spPr>
        <p:txBody>
          <a:bodyPr anchor="t"/>
          <a:lstStyle>
            <a:lvl1pPr algn="l">
              <a:defRPr sz="600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706417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C9401E-C723-0735-012D-EC4A8C59B7C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5000"/>
            <a:ext cx="12192000" cy="5588000"/>
          </a:xfrm>
          <a:prstGeom prst="rect">
            <a:avLst/>
          </a:prstGeom>
        </p:spPr>
      </p:pic>
      <p:sp>
        <p:nvSpPr>
          <p:cNvPr id="2" name="Title 1">
            <a:extLst>
              <a:ext uri="{FF2B5EF4-FFF2-40B4-BE49-F238E27FC236}">
                <a16:creationId xmlns:a16="http://schemas.microsoft.com/office/drawing/2014/main" id="{AF85267D-AAE5-2518-84CD-3128F7264A15}"/>
              </a:ext>
            </a:extLst>
          </p:cNvPr>
          <p:cNvSpPr>
            <a:spLocks noGrp="1"/>
          </p:cNvSpPr>
          <p:nvPr>
            <p:ph type="title"/>
          </p:nvPr>
        </p:nvSpPr>
        <p:spPr>
          <a:xfrm>
            <a:off x="2438400" y="914400"/>
            <a:ext cx="7315200" cy="5029200"/>
          </a:xfrm>
        </p:spPr>
        <p:txBody>
          <a:bodyPr anchor="ctr">
            <a:normAutofit/>
          </a:bodyPr>
          <a:lstStyle>
            <a:lvl1pPr algn="ctr">
              <a:lnSpc>
                <a:spcPct val="110000"/>
              </a:lnSpc>
              <a:defRPr sz="3400" b="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529583F-7BA0-17C2-E7D0-38B81ABD034C}"/>
              </a:ext>
            </a:extLst>
          </p:cNvPr>
          <p:cNvSpPr>
            <a:spLocks noGrp="1"/>
          </p:cNvSpPr>
          <p:nvPr>
            <p:ph type="sldNum" sz="quarter" idx="12"/>
          </p:nvPr>
        </p:nvSpPr>
        <p:spPr/>
        <p:txBody>
          <a:bodyPr/>
          <a:lstStyle>
            <a:lvl1pPr>
              <a:defRPr>
                <a:solidFill>
                  <a:schemeClr val="bg1"/>
                </a:solidFill>
              </a:defRPr>
            </a:lvl1pPr>
          </a:lstStyle>
          <a:p>
            <a:fld id="{34B6C607-73CC-FB43-9618-1A76A5C3E1CB}" type="slidenum">
              <a:rPr lang="en-US" smtClean="0"/>
              <a:pPr/>
              <a:t>‹nr.›</a:t>
            </a:fld>
            <a:endParaRPr lang="en-US" dirty="0"/>
          </a:p>
        </p:txBody>
      </p:sp>
    </p:spTree>
    <p:extLst>
      <p:ext uri="{BB962C8B-B14F-4D97-AF65-F5344CB8AC3E}">
        <p14:creationId xmlns:p14="http://schemas.microsoft.com/office/powerpoint/2010/main" val="18716223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5000"/>
            <a:ext cx="12192000" cy="5588000"/>
          </a:xfrm>
          <a:prstGeom prst="rect">
            <a:avLst/>
          </a:prstGeom>
        </p:spPr>
      </p:pic>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85267D-AAE5-2518-84CD-3128F7264A15}"/>
              </a:ext>
            </a:extLst>
          </p:cNvPr>
          <p:cNvSpPr>
            <a:spLocks noGrp="1"/>
          </p:cNvSpPr>
          <p:nvPr>
            <p:ph type="title"/>
          </p:nvPr>
        </p:nvSpPr>
        <p:spPr>
          <a:xfrm>
            <a:off x="2438400" y="914400"/>
            <a:ext cx="7315200" cy="5029200"/>
          </a:xfrm>
        </p:spPr>
        <p:txBody>
          <a:bodyPr anchor="ctr">
            <a:normAutofit/>
          </a:bodyPr>
          <a:lstStyle>
            <a:lvl1pPr algn="ctr">
              <a:lnSpc>
                <a:spcPct val="110000"/>
              </a:lnSpc>
              <a:defRPr sz="3400" b="0">
                <a:solidFill>
                  <a:schemeClr val="tx2"/>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529583F-7BA0-17C2-E7D0-38B81ABD034C}"/>
              </a:ext>
            </a:extLst>
          </p:cNvPr>
          <p:cNvSpPr>
            <a:spLocks noGrp="1"/>
          </p:cNvSpPr>
          <p:nvPr>
            <p:ph type="sldNum" sz="quarter" idx="12"/>
          </p:nvPr>
        </p:nvSpPr>
        <p:spPr/>
        <p:txBody>
          <a:bodyPr/>
          <a:lstStyle>
            <a:lvl1pPr>
              <a:defRPr>
                <a:solidFill>
                  <a:schemeClr val="accent1"/>
                </a:solidFill>
              </a:defRPr>
            </a:lvl1pPr>
          </a:lstStyle>
          <a:p>
            <a:fld id="{34B6C607-73CC-FB43-9618-1A76A5C3E1CB}" type="slidenum">
              <a:rPr lang="en-US" smtClean="0"/>
              <a:pPr/>
              <a:t>‹nr.›</a:t>
            </a:fld>
            <a:endParaRPr lang="en-US" dirty="0"/>
          </a:p>
        </p:txBody>
      </p:sp>
    </p:spTree>
    <p:extLst>
      <p:ext uri="{BB962C8B-B14F-4D97-AF65-F5344CB8AC3E}">
        <p14:creationId xmlns:p14="http://schemas.microsoft.com/office/powerpoint/2010/main" val="11876223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Content Roun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14973EE4-EDDA-1B61-B7E2-175A063A904D}"/>
              </a:ext>
            </a:extLst>
          </p:cNvPr>
          <p:cNvSpPr/>
          <p:nvPr userDrawn="1"/>
        </p:nvSpPr>
        <p:spPr>
          <a:xfrm>
            <a:off x="0" y="0"/>
            <a:ext cx="4122234" cy="6858000"/>
          </a:xfrm>
          <a:custGeom>
            <a:avLst/>
            <a:gdLst>
              <a:gd name="connsiteX0" fmla="*/ 0 w 6096000"/>
              <a:gd name="connsiteY0" fmla="*/ 0 h 6858000"/>
              <a:gd name="connsiteX1" fmla="*/ 5026376 w 6096000"/>
              <a:gd name="connsiteY1" fmla="*/ 0 h 6858000"/>
              <a:gd name="connsiteX2" fmla="*/ 5065310 w 6096000"/>
              <a:gd name="connsiteY2" fmla="*/ 54752 h 6858000"/>
              <a:gd name="connsiteX3" fmla="*/ 6096000 w 6096000"/>
              <a:gd name="connsiteY3" fmla="*/ 3429000 h 6858000"/>
              <a:gd name="connsiteX4" fmla="*/ 5065310 w 6096000"/>
              <a:gd name="connsiteY4" fmla="*/ 6803249 h 6858000"/>
              <a:gd name="connsiteX5" fmla="*/ 5026376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5026376" y="0"/>
                </a:lnTo>
                <a:lnTo>
                  <a:pt x="5065310" y="54752"/>
                </a:lnTo>
                <a:cubicBezTo>
                  <a:pt x="5716034" y="1017950"/>
                  <a:pt x="6096000" y="2179102"/>
                  <a:pt x="6096000" y="3429000"/>
                </a:cubicBezTo>
                <a:cubicBezTo>
                  <a:pt x="6096000" y="4678898"/>
                  <a:pt x="5716034" y="5840050"/>
                  <a:pt x="5065310" y="6803249"/>
                </a:cubicBezTo>
                <a:lnTo>
                  <a:pt x="5026376"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355D742-54C7-F18A-2BE9-0A156BE88BFB}"/>
              </a:ext>
            </a:extLst>
          </p:cNvPr>
          <p:cNvSpPr>
            <a:spLocks noGrp="1"/>
          </p:cNvSpPr>
          <p:nvPr>
            <p:ph type="title"/>
          </p:nvPr>
        </p:nvSpPr>
        <p:spPr>
          <a:xfrm>
            <a:off x="491583" y="1640760"/>
            <a:ext cx="3771900" cy="3657600"/>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25F549-3200-8DEE-8E0D-FD5F6F98F9C3}"/>
              </a:ext>
            </a:extLst>
          </p:cNvPr>
          <p:cNvSpPr>
            <a:spLocks noGrp="1"/>
          </p:cNvSpPr>
          <p:nvPr>
            <p:ph idx="1"/>
          </p:nvPr>
        </p:nvSpPr>
        <p:spPr>
          <a:xfrm>
            <a:off x="6743700" y="649801"/>
            <a:ext cx="4800600" cy="5558398"/>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F8ABFF6-233F-6DB3-5ED4-DE2F06E2B71E}"/>
              </a:ext>
            </a:extLst>
          </p:cNvPr>
          <p:cNvSpPr>
            <a:spLocks noGrp="1"/>
          </p:cNvSpPr>
          <p:nvPr>
            <p:ph type="sldNum" sz="quarter" idx="12"/>
          </p:nvPr>
        </p:nvSpPr>
        <p:spPr/>
        <p:txBody>
          <a:bodyPr/>
          <a:lstStyle>
            <a:lvl1pPr>
              <a:defRPr>
                <a:solidFill>
                  <a:schemeClr val="bg1"/>
                </a:solidFill>
              </a:defRPr>
            </a:lvl1pPr>
          </a:lstStyle>
          <a:p>
            <a:fld id="{34B6C607-73CC-FB43-9618-1A76A5C3E1CB}" type="slidenum">
              <a:rPr lang="en-US" smtClean="0"/>
              <a:pPr/>
              <a:t>‹nr.›</a:t>
            </a:fld>
            <a:endParaRPr lang="en-US" dirty="0"/>
          </a:p>
        </p:txBody>
      </p:sp>
    </p:spTree>
    <p:extLst>
      <p:ext uri="{BB962C8B-B14F-4D97-AF65-F5344CB8AC3E}">
        <p14:creationId xmlns:p14="http://schemas.microsoft.com/office/powerpoint/2010/main" val="42418120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9391563-2E46-5881-BA95-3FE8D2021A63}"/>
              </a:ext>
            </a:extLst>
          </p:cNvPr>
          <p:cNvSpPr>
            <a:spLocks noGrp="1"/>
          </p:cNvSpPr>
          <p:nvPr>
            <p:ph type="pic" sz="quarter" idx="13"/>
          </p:nvPr>
        </p:nvSpPr>
        <p:spPr>
          <a:xfrm>
            <a:off x="0" y="0"/>
            <a:ext cx="6096000" cy="6858000"/>
          </a:xfrm>
          <a:custGeom>
            <a:avLst/>
            <a:gdLst>
              <a:gd name="connsiteX0" fmla="*/ 0 w 6096000"/>
              <a:gd name="connsiteY0" fmla="*/ 0 h 6858000"/>
              <a:gd name="connsiteX1" fmla="*/ 5026376 w 6096000"/>
              <a:gd name="connsiteY1" fmla="*/ 0 h 6858000"/>
              <a:gd name="connsiteX2" fmla="*/ 5065310 w 6096000"/>
              <a:gd name="connsiteY2" fmla="*/ 54752 h 6858000"/>
              <a:gd name="connsiteX3" fmla="*/ 6096000 w 6096000"/>
              <a:gd name="connsiteY3" fmla="*/ 3429000 h 6858000"/>
              <a:gd name="connsiteX4" fmla="*/ 5065310 w 6096000"/>
              <a:gd name="connsiteY4" fmla="*/ 6803249 h 6858000"/>
              <a:gd name="connsiteX5" fmla="*/ 5026376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5026376" y="0"/>
                </a:lnTo>
                <a:lnTo>
                  <a:pt x="5065310" y="54752"/>
                </a:lnTo>
                <a:cubicBezTo>
                  <a:pt x="5716034" y="1017950"/>
                  <a:pt x="6096000" y="2179102"/>
                  <a:pt x="6096000" y="3429000"/>
                </a:cubicBezTo>
                <a:cubicBezTo>
                  <a:pt x="6096000" y="4678898"/>
                  <a:pt x="5716034" y="5840050"/>
                  <a:pt x="5065310" y="6803249"/>
                </a:cubicBezTo>
                <a:lnTo>
                  <a:pt x="5026376" y="6858000"/>
                </a:lnTo>
                <a:lnTo>
                  <a:pt x="0" y="6858000"/>
                </a:lnTo>
                <a:close/>
              </a:path>
            </a:pathLst>
          </a:custGeom>
        </p:spPr>
        <p:txBody>
          <a:bodyPr wrap="square">
            <a:noAutofit/>
          </a:bodyPr>
          <a:lstStyle/>
          <a:p>
            <a:endParaRPr lang="en-US"/>
          </a:p>
        </p:txBody>
      </p:sp>
      <p:sp>
        <p:nvSpPr>
          <p:cNvPr id="3" name="Content Placeholder 2">
            <a:extLst>
              <a:ext uri="{FF2B5EF4-FFF2-40B4-BE49-F238E27FC236}">
                <a16:creationId xmlns:a16="http://schemas.microsoft.com/office/drawing/2014/main" id="{4525F549-3200-8DEE-8E0D-FD5F6F98F9C3}"/>
              </a:ext>
            </a:extLst>
          </p:cNvPr>
          <p:cNvSpPr>
            <a:spLocks noGrp="1"/>
          </p:cNvSpPr>
          <p:nvPr>
            <p:ph idx="1"/>
          </p:nvPr>
        </p:nvSpPr>
        <p:spPr>
          <a:xfrm>
            <a:off x="6743700" y="649801"/>
            <a:ext cx="4800600" cy="5558398"/>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0684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548F1BAC-E703-3D0A-4255-959D088777FC}"/>
              </a:ext>
            </a:extLst>
          </p:cNvPr>
          <p:cNvSpPr/>
          <p:nvPr userDrawn="1"/>
        </p:nvSpPr>
        <p:spPr>
          <a:xfrm>
            <a:off x="0" y="0"/>
            <a:ext cx="6096000" cy="6858000"/>
          </a:xfrm>
          <a:custGeom>
            <a:avLst/>
            <a:gdLst>
              <a:gd name="connsiteX0" fmla="*/ 0 w 6096000"/>
              <a:gd name="connsiteY0" fmla="*/ 0 h 6858000"/>
              <a:gd name="connsiteX1" fmla="*/ 5026376 w 6096000"/>
              <a:gd name="connsiteY1" fmla="*/ 0 h 6858000"/>
              <a:gd name="connsiteX2" fmla="*/ 5065310 w 6096000"/>
              <a:gd name="connsiteY2" fmla="*/ 54752 h 6858000"/>
              <a:gd name="connsiteX3" fmla="*/ 6096000 w 6096000"/>
              <a:gd name="connsiteY3" fmla="*/ 3429000 h 6858000"/>
              <a:gd name="connsiteX4" fmla="*/ 5065310 w 6096000"/>
              <a:gd name="connsiteY4" fmla="*/ 6803249 h 6858000"/>
              <a:gd name="connsiteX5" fmla="*/ 5026376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5026376" y="0"/>
                </a:lnTo>
                <a:lnTo>
                  <a:pt x="5065310" y="54752"/>
                </a:lnTo>
                <a:cubicBezTo>
                  <a:pt x="5716034" y="1017950"/>
                  <a:pt x="6096000" y="2179102"/>
                  <a:pt x="6096000" y="3429000"/>
                </a:cubicBezTo>
                <a:cubicBezTo>
                  <a:pt x="6096000" y="4678898"/>
                  <a:pt x="5716034" y="5840050"/>
                  <a:pt x="5065310" y="6803249"/>
                </a:cubicBezTo>
                <a:lnTo>
                  <a:pt x="5026376"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D39AE8E4-E1DA-803E-0F83-53A296AABFA6}"/>
              </a:ext>
            </a:extLst>
          </p:cNvPr>
          <p:cNvSpPr>
            <a:spLocks noGrp="1"/>
          </p:cNvSpPr>
          <p:nvPr>
            <p:ph type="sldNum" sz="quarter" idx="12"/>
          </p:nvPr>
        </p:nvSpPr>
        <p:spPr/>
        <p:txBody>
          <a:bodyPr/>
          <a:lstStyle>
            <a:lvl1pPr>
              <a:defRPr>
                <a:solidFill>
                  <a:schemeClr val="bg1"/>
                </a:solidFill>
              </a:defRPr>
            </a:lvl1pPr>
          </a:lstStyle>
          <a:p>
            <a:fld id="{34B6C607-73CC-FB43-9618-1A76A5C3E1CB}" type="slidenum">
              <a:rPr lang="en-US" smtClean="0"/>
              <a:pPr/>
              <a:t>‹nr.›</a:t>
            </a:fld>
            <a:endParaRPr lang="en-US" dirty="0"/>
          </a:p>
        </p:txBody>
      </p:sp>
    </p:spTree>
    <p:extLst>
      <p:ext uri="{BB962C8B-B14F-4D97-AF65-F5344CB8AC3E}">
        <p14:creationId xmlns:p14="http://schemas.microsoft.com/office/powerpoint/2010/main" val="1372467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1CC1E-0963-0D4B-9107-B320B8F1D4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83A992-8579-3D4D-ACDE-A837488F65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720E66-7D4B-7D4A-8D64-112F0C7264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D29AC2-5EE5-0E43-B982-28963C262B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E5B49B5-F393-E247-A0FE-A579393D940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8AD7FC-6093-F54D-BE24-0E8AE0CFB2E8}"/>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8" name="Footer Placeholder 7">
            <a:extLst>
              <a:ext uri="{FF2B5EF4-FFF2-40B4-BE49-F238E27FC236}">
                <a16:creationId xmlns:a16="http://schemas.microsoft.com/office/drawing/2014/main" id="{04DA7AB6-B0F5-3E40-8A7D-0B7AD8A66F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437108-6258-7945-AF9F-1A524697CB28}"/>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37725115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5D742-54C7-F18A-2BE9-0A156BE88BFB}"/>
              </a:ext>
            </a:extLst>
          </p:cNvPr>
          <p:cNvSpPr>
            <a:spLocks noGrp="1"/>
          </p:cNvSpPr>
          <p:nvPr>
            <p:ph type="title"/>
          </p:nvPr>
        </p:nvSpPr>
        <p:spPr>
          <a:xfrm>
            <a:off x="647700" y="297890"/>
            <a:ext cx="9753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525F549-3200-8DEE-8E0D-FD5F6F98F9C3}"/>
              </a:ext>
            </a:extLst>
          </p:cNvPr>
          <p:cNvSpPr>
            <a:spLocks noGrp="1"/>
          </p:cNvSpPr>
          <p:nvPr>
            <p:ph idx="1"/>
          </p:nvPr>
        </p:nvSpPr>
        <p:spPr>
          <a:xfrm>
            <a:off x="647700" y="1825625"/>
            <a:ext cx="9753600"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F8ABFF6-233F-6DB3-5ED4-DE2F06E2B71E}"/>
              </a:ext>
            </a:extLst>
          </p:cNvPr>
          <p:cNvSpPr>
            <a:spLocks noGrp="1"/>
          </p:cNvSpPr>
          <p:nvPr>
            <p:ph type="sldNum" sz="quarter" idx="12"/>
          </p:nvPr>
        </p:nvSpPr>
        <p:spPr/>
        <p:txBody>
          <a:bodyPr/>
          <a:lstStyle/>
          <a:p>
            <a:fld id="{34B6C607-73CC-FB43-9618-1A76A5C3E1CB}" type="slidenum">
              <a:rPr lang="en-US" smtClean="0"/>
              <a:t>‹nr.›</a:t>
            </a:fld>
            <a:endParaRPr lang="en-US"/>
          </a:p>
        </p:txBody>
      </p:sp>
      <p:sp>
        <p:nvSpPr>
          <p:cNvPr id="7" name="Rectangle 6">
            <a:extLst>
              <a:ext uri="{FF2B5EF4-FFF2-40B4-BE49-F238E27FC236}">
                <a16:creationId xmlns:a16="http://schemas.microsoft.com/office/drawing/2014/main" id="{7CD26C0B-8A1A-15AD-88FA-0E942A982158}"/>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9CD4E3E2-A51F-452A-5224-CFDF54A839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8" name="Subtitle 2">
            <a:extLst>
              <a:ext uri="{FF2B5EF4-FFF2-40B4-BE49-F238E27FC236}">
                <a16:creationId xmlns:a16="http://schemas.microsoft.com/office/drawing/2014/main" id="{7203BDB6-F35F-C078-BEA8-461F89572410}"/>
              </a:ext>
            </a:extLst>
          </p:cNvPr>
          <p:cNvSpPr>
            <a:spLocks noGrp="1"/>
          </p:cNvSpPr>
          <p:nvPr>
            <p:ph type="subTitle" idx="13"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149173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A1F3-119F-4072-1987-2D901AA84BE2}"/>
              </a:ext>
            </a:extLst>
          </p:cNvPr>
          <p:cNvSpPr>
            <a:spLocks noGrp="1"/>
          </p:cNvSpPr>
          <p:nvPr>
            <p:ph type="title"/>
          </p:nvPr>
        </p:nvSpPr>
        <p:spPr>
          <a:xfrm>
            <a:off x="647700" y="297890"/>
            <a:ext cx="9753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1A327CF-919B-DC0D-ABC8-F2DFFCDF39A2}"/>
              </a:ext>
            </a:extLst>
          </p:cNvPr>
          <p:cNvSpPr>
            <a:spLocks noGrp="1"/>
          </p:cNvSpPr>
          <p:nvPr>
            <p:ph sz="half" idx="1"/>
          </p:nvPr>
        </p:nvSpPr>
        <p:spPr>
          <a:xfrm>
            <a:off x="647700" y="1825625"/>
            <a:ext cx="4648199"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B60B5C7-7066-892E-E87E-BD1B61AFF85C}"/>
              </a:ext>
            </a:extLst>
          </p:cNvPr>
          <p:cNvSpPr>
            <a:spLocks noGrp="1"/>
          </p:cNvSpPr>
          <p:nvPr>
            <p:ph sz="half" idx="2"/>
          </p:nvPr>
        </p:nvSpPr>
        <p:spPr>
          <a:xfrm>
            <a:off x="5753099" y="1825625"/>
            <a:ext cx="4648199"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072DE2D-CE44-7468-4942-C1B234A70649}"/>
              </a:ext>
            </a:extLst>
          </p:cNvPr>
          <p:cNvSpPr>
            <a:spLocks noGrp="1"/>
          </p:cNvSpPr>
          <p:nvPr>
            <p:ph type="sldNum" sz="quarter" idx="12"/>
          </p:nvPr>
        </p:nvSpPr>
        <p:spPr/>
        <p:txBody>
          <a:bodyPr/>
          <a:lstStyle/>
          <a:p>
            <a:fld id="{34B6C607-73CC-FB43-9618-1A76A5C3E1CB}" type="slidenum">
              <a:rPr lang="en-US" smtClean="0"/>
              <a:t>‹nr.›</a:t>
            </a:fld>
            <a:endParaRPr lang="en-US"/>
          </a:p>
        </p:txBody>
      </p:sp>
      <p:sp>
        <p:nvSpPr>
          <p:cNvPr id="8" name="Rectangle 7">
            <a:extLst>
              <a:ext uri="{FF2B5EF4-FFF2-40B4-BE49-F238E27FC236}">
                <a16:creationId xmlns:a16="http://schemas.microsoft.com/office/drawing/2014/main" id="{ED61267E-8AC1-389E-D4AE-93C6121A1E11}"/>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DC1FC736-3F3B-8DF6-1001-1997924EAD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5" name="Subtitle 2">
            <a:extLst>
              <a:ext uri="{FF2B5EF4-FFF2-40B4-BE49-F238E27FC236}">
                <a16:creationId xmlns:a16="http://schemas.microsoft.com/office/drawing/2014/main" id="{017C28C0-3992-BB08-8C04-F56B065D32BE}"/>
              </a:ext>
            </a:extLst>
          </p:cNvPr>
          <p:cNvSpPr>
            <a:spLocks noGrp="1"/>
          </p:cNvSpPr>
          <p:nvPr>
            <p:ph type="subTitle" idx="13"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716819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all Ou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A1F3-119F-4072-1987-2D901AA84BE2}"/>
              </a:ext>
            </a:extLst>
          </p:cNvPr>
          <p:cNvSpPr>
            <a:spLocks noGrp="1"/>
          </p:cNvSpPr>
          <p:nvPr>
            <p:ph type="title"/>
          </p:nvPr>
        </p:nvSpPr>
        <p:spPr>
          <a:xfrm>
            <a:off x="647700" y="297890"/>
            <a:ext cx="5632524"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1A327CF-919B-DC0D-ABC8-F2DFFCDF39A2}"/>
              </a:ext>
            </a:extLst>
          </p:cNvPr>
          <p:cNvSpPr>
            <a:spLocks noGrp="1"/>
          </p:cNvSpPr>
          <p:nvPr>
            <p:ph sz="half" idx="1"/>
          </p:nvPr>
        </p:nvSpPr>
        <p:spPr>
          <a:xfrm>
            <a:off x="647700" y="1825625"/>
            <a:ext cx="5632524"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072DE2D-CE44-7468-4942-C1B234A70649}"/>
              </a:ext>
            </a:extLst>
          </p:cNvPr>
          <p:cNvSpPr>
            <a:spLocks noGrp="1"/>
          </p:cNvSpPr>
          <p:nvPr>
            <p:ph type="sldNum" sz="quarter" idx="12"/>
          </p:nvPr>
        </p:nvSpPr>
        <p:spPr/>
        <p:txBody>
          <a:bodyPr/>
          <a:lstStyle/>
          <a:p>
            <a:fld id="{34B6C607-73CC-FB43-9618-1A76A5C3E1CB}" type="slidenum">
              <a:rPr lang="en-US" smtClean="0"/>
              <a:t>‹nr.›</a:t>
            </a:fld>
            <a:endParaRPr lang="en-US"/>
          </a:p>
        </p:txBody>
      </p:sp>
      <p:sp>
        <p:nvSpPr>
          <p:cNvPr id="8" name="Rectangle 7">
            <a:extLst>
              <a:ext uri="{FF2B5EF4-FFF2-40B4-BE49-F238E27FC236}">
                <a16:creationId xmlns:a16="http://schemas.microsoft.com/office/drawing/2014/main" id="{ED61267E-8AC1-389E-D4AE-93C6121A1E11}"/>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996CBB-708F-073E-3AF4-139E2525C932}"/>
              </a:ext>
            </a:extLst>
          </p:cNvPr>
          <p:cNvSpPr/>
          <p:nvPr userDrawn="1"/>
        </p:nvSpPr>
        <p:spPr>
          <a:xfrm>
            <a:off x="6932856" y="0"/>
            <a:ext cx="41148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60B5C7-7066-892E-E87E-BD1B61AFF85C}"/>
              </a:ext>
            </a:extLst>
          </p:cNvPr>
          <p:cNvSpPr>
            <a:spLocks noGrp="1"/>
          </p:cNvSpPr>
          <p:nvPr>
            <p:ph sz="half" idx="2"/>
          </p:nvPr>
        </p:nvSpPr>
        <p:spPr>
          <a:xfrm>
            <a:off x="7568903" y="297890"/>
            <a:ext cx="2832395" cy="626222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CA1B4605-D612-CD69-B5F2-E9C2637D85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5" name="Subtitle 2">
            <a:extLst>
              <a:ext uri="{FF2B5EF4-FFF2-40B4-BE49-F238E27FC236}">
                <a16:creationId xmlns:a16="http://schemas.microsoft.com/office/drawing/2014/main" id="{01AECEA3-08FB-4377-474F-BA951F5EF20D}"/>
              </a:ext>
            </a:extLst>
          </p:cNvPr>
          <p:cNvSpPr>
            <a:spLocks noGrp="1"/>
          </p:cNvSpPr>
          <p:nvPr>
            <p:ph type="subTitle" idx="13"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896156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A1F3-119F-4072-1987-2D901AA84BE2}"/>
              </a:ext>
            </a:extLst>
          </p:cNvPr>
          <p:cNvSpPr>
            <a:spLocks noGrp="1"/>
          </p:cNvSpPr>
          <p:nvPr>
            <p:ph type="title"/>
          </p:nvPr>
        </p:nvSpPr>
        <p:spPr>
          <a:xfrm>
            <a:off x="647700" y="297890"/>
            <a:ext cx="5632524"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1A327CF-919B-DC0D-ABC8-F2DFFCDF39A2}"/>
              </a:ext>
            </a:extLst>
          </p:cNvPr>
          <p:cNvSpPr>
            <a:spLocks noGrp="1"/>
          </p:cNvSpPr>
          <p:nvPr>
            <p:ph sz="half" idx="1"/>
          </p:nvPr>
        </p:nvSpPr>
        <p:spPr>
          <a:xfrm>
            <a:off x="647700" y="1825625"/>
            <a:ext cx="5632524"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072DE2D-CE44-7468-4942-C1B234A70649}"/>
              </a:ext>
            </a:extLst>
          </p:cNvPr>
          <p:cNvSpPr>
            <a:spLocks noGrp="1"/>
          </p:cNvSpPr>
          <p:nvPr>
            <p:ph type="sldNum" sz="quarter" idx="12"/>
          </p:nvPr>
        </p:nvSpPr>
        <p:spPr/>
        <p:txBody>
          <a:bodyPr/>
          <a:lstStyle/>
          <a:p>
            <a:fld id="{34B6C607-73CC-FB43-9618-1A76A5C3E1CB}" type="slidenum">
              <a:rPr lang="en-US" smtClean="0"/>
              <a:t>‹nr.›</a:t>
            </a:fld>
            <a:endParaRPr lang="en-US"/>
          </a:p>
        </p:txBody>
      </p:sp>
      <p:sp>
        <p:nvSpPr>
          <p:cNvPr id="8" name="Rectangle 7">
            <a:extLst>
              <a:ext uri="{FF2B5EF4-FFF2-40B4-BE49-F238E27FC236}">
                <a16:creationId xmlns:a16="http://schemas.microsoft.com/office/drawing/2014/main" id="{ED61267E-8AC1-389E-D4AE-93C6121A1E11}"/>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CA1B4605-D612-CD69-B5F2-E9C2637D85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9" name="Picture Placeholder 5">
            <a:extLst>
              <a:ext uri="{FF2B5EF4-FFF2-40B4-BE49-F238E27FC236}">
                <a16:creationId xmlns:a16="http://schemas.microsoft.com/office/drawing/2014/main" id="{2B6055A1-7F0A-2CC3-F6E6-BE05A81BEC59}"/>
              </a:ext>
            </a:extLst>
          </p:cNvPr>
          <p:cNvSpPr>
            <a:spLocks noGrp="1"/>
          </p:cNvSpPr>
          <p:nvPr>
            <p:ph type="pic" sz="quarter" idx="13"/>
          </p:nvPr>
        </p:nvSpPr>
        <p:spPr>
          <a:xfrm>
            <a:off x="6932613" y="0"/>
            <a:ext cx="4114800" cy="6858000"/>
          </a:xfrm>
        </p:spPr>
        <p:txBody>
          <a:bodyPr/>
          <a:lstStyle/>
          <a:p>
            <a:endParaRPr lang="en-US"/>
          </a:p>
        </p:txBody>
      </p:sp>
      <p:sp>
        <p:nvSpPr>
          <p:cNvPr id="4" name="Subtitle 2">
            <a:extLst>
              <a:ext uri="{FF2B5EF4-FFF2-40B4-BE49-F238E27FC236}">
                <a16:creationId xmlns:a16="http://schemas.microsoft.com/office/drawing/2014/main" id="{C96F147F-81E1-0179-D0B5-BA80A967DBDE}"/>
              </a:ext>
            </a:extLst>
          </p:cNvPr>
          <p:cNvSpPr>
            <a:spLocks noGrp="1"/>
          </p:cNvSpPr>
          <p:nvPr>
            <p:ph type="subTitle" idx="14"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801849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4CD1-8709-DEAE-5792-2563ECD20E11}"/>
              </a:ext>
            </a:extLst>
          </p:cNvPr>
          <p:cNvSpPr>
            <a:spLocks noGrp="1"/>
          </p:cNvSpPr>
          <p:nvPr>
            <p:ph type="title"/>
          </p:nvPr>
        </p:nvSpPr>
        <p:spPr>
          <a:xfrm>
            <a:off x="647701" y="297890"/>
            <a:ext cx="9639300" cy="1325563"/>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E6ADC2B9-2BB9-19A3-C012-F5E3532EE649}"/>
              </a:ext>
            </a:extLst>
          </p:cNvPr>
          <p:cNvSpPr>
            <a:spLocks noGrp="1"/>
          </p:cNvSpPr>
          <p:nvPr>
            <p:ph type="sldNum" sz="quarter" idx="12"/>
          </p:nvPr>
        </p:nvSpPr>
        <p:spPr/>
        <p:txBody>
          <a:bodyPr/>
          <a:lstStyle/>
          <a:p>
            <a:fld id="{34B6C607-73CC-FB43-9618-1A76A5C3E1CB}" type="slidenum">
              <a:rPr lang="en-US" smtClean="0"/>
              <a:t>‹nr.›</a:t>
            </a:fld>
            <a:endParaRPr lang="en-US" dirty="0"/>
          </a:p>
        </p:txBody>
      </p:sp>
      <p:sp>
        <p:nvSpPr>
          <p:cNvPr id="6" name="Rectangle 5">
            <a:extLst>
              <a:ext uri="{FF2B5EF4-FFF2-40B4-BE49-F238E27FC236}">
                <a16:creationId xmlns:a16="http://schemas.microsoft.com/office/drawing/2014/main" id="{83553BE1-C483-45B0-E710-D5EABD1A8B09}"/>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4EF3E54-5C15-8D64-5C45-23CDFB64B2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3" name="Subtitle 2">
            <a:extLst>
              <a:ext uri="{FF2B5EF4-FFF2-40B4-BE49-F238E27FC236}">
                <a16:creationId xmlns:a16="http://schemas.microsoft.com/office/drawing/2014/main" id="{7763E777-5AD5-4260-D9F4-B5A12A6DE6A0}"/>
              </a:ext>
            </a:extLst>
          </p:cNvPr>
          <p:cNvSpPr>
            <a:spLocks noGrp="1"/>
          </p:cNvSpPr>
          <p:nvPr>
            <p:ph type="subTitle" idx="13"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666788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ADC2B9-2BB9-19A3-C012-F5E3532EE649}"/>
              </a:ext>
            </a:extLst>
          </p:cNvPr>
          <p:cNvSpPr>
            <a:spLocks noGrp="1"/>
          </p:cNvSpPr>
          <p:nvPr>
            <p:ph type="sldNum" sz="quarter" idx="12"/>
          </p:nvPr>
        </p:nvSpPr>
        <p:spPr/>
        <p:txBody>
          <a:bodyPr/>
          <a:lstStyle/>
          <a:p>
            <a:fld id="{34B6C607-73CC-FB43-9618-1A76A5C3E1CB}" type="slidenum">
              <a:rPr lang="en-US" smtClean="0"/>
              <a:t>‹nr.›</a:t>
            </a:fld>
            <a:endParaRPr lang="en-US"/>
          </a:p>
        </p:txBody>
      </p:sp>
      <p:sp>
        <p:nvSpPr>
          <p:cNvPr id="6" name="Rectangle 5">
            <a:extLst>
              <a:ext uri="{FF2B5EF4-FFF2-40B4-BE49-F238E27FC236}">
                <a16:creationId xmlns:a16="http://schemas.microsoft.com/office/drawing/2014/main" id="{83553BE1-C483-45B0-E710-D5EABD1A8B09}"/>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4EF3E54-5C15-8D64-5C45-23CDFB64B2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3" name="Subtitle 2">
            <a:extLst>
              <a:ext uri="{FF2B5EF4-FFF2-40B4-BE49-F238E27FC236}">
                <a16:creationId xmlns:a16="http://schemas.microsoft.com/office/drawing/2014/main" id="{7763E777-5AD5-4260-D9F4-B5A12A6DE6A0}"/>
              </a:ext>
            </a:extLst>
          </p:cNvPr>
          <p:cNvSpPr>
            <a:spLocks noGrp="1"/>
          </p:cNvSpPr>
          <p:nvPr>
            <p:ph type="subTitle" idx="13"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585021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with Ta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61267E-8AC1-389E-D4AE-93C6121A1E11}"/>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CA1B4605-D612-CD69-B5F2-E9C2637D85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9" name="Picture Placeholder 5">
            <a:extLst>
              <a:ext uri="{FF2B5EF4-FFF2-40B4-BE49-F238E27FC236}">
                <a16:creationId xmlns:a16="http://schemas.microsoft.com/office/drawing/2014/main" id="{2B6055A1-7F0A-2CC3-F6E6-BE05A81BEC59}"/>
              </a:ext>
            </a:extLst>
          </p:cNvPr>
          <p:cNvSpPr>
            <a:spLocks noGrp="1"/>
          </p:cNvSpPr>
          <p:nvPr>
            <p:ph type="pic" sz="quarter" idx="13"/>
          </p:nvPr>
        </p:nvSpPr>
        <p:spPr>
          <a:xfrm>
            <a:off x="0" y="0"/>
            <a:ext cx="11047413" cy="6858000"/>
          </a:xfrm>
        </p:spPr>
        <p:txBody>
          <a:bodyPr/>
          <a:lstStyle/>
          <a:p>
            <a:endParaRPr lang="en-US"/>
          </a:p>
        </p:txBody>
      </p:sp>
      <p:sp>
        <p:nvSpPr>
          <p:cNvPr id="2" name="Subtitle 2">
            <a:extLst>
              <a:ext uri="{FF2B5EF4-FFF2-40B4-BE49-F238E27FC236}">
                <a16:creationId xmlns:a16="http://schemas.microsoft.com/office/drawing/2014/main" id="{143A0083-1225-4A72-5C67-5CFA3C321AF0}"/>
              </a:ext>
            </a:extLst>
          </p:cNvPr>
          <p:cNvSpPr>
            <a:spLocks noGrp="1"/>
          </p:cNvSpPr>
          <p:nvPr>
            <p:ph type="subTitle" idx="14"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123215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2B6055A1-7F0A-2CC3-F6E6-BE05A81BEC59}"/>
              </a:ext>
            </a:extLst>
          </p:cNvPr>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1867310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C9401E-C723-0735-012D-EC4A8C59B7C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5000"/>
            <a:ext cx="12192000" cy="5588000"/>
          </a:xfrm>
          <a:prstGeom prst="rect">
            <a:avLst/>
          </a:prstGeom>
        </p:spPr>
      </p:pic>
      <p:pic>
        <p:nvPicPr>
          <p:cNvPr id="4" name="Graphic 3">
            <a:extLst>
              <a:ext uri="{FF2B5EF4-FFF2-40B4-BE49-F238E27FC236}">
                <a16:creationId xmlns:a16="http://schemas.microsoft.com/office/drawing/2014/main" id="{8341AE59-1253-17E0-B8DC-F5954215C96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12167" y="2971800"/>
            <a:ext cx="3367667" cy="914400"/>
          </a:xfrm>
          <a:prstGeom prst="rect">
            <a:avLst/>
          </a:prstGeom>
        </p:spPr>
      </p:pic>
      <p:sp>
        <p:nvSpPr>
          <p:cNvPr id="2" name="TextBox 1">
            <a:extLst>
              <a:ext uri="{FF2B5EF4-FFF2-40B4-BE49-F238E27FC236}">
                <a16:creationId xmlns:a16="http://schemas.microsoft.com/office/drawing/2014/main" id="{854F80B4-9E02-892F-77D4-272EC7A4E87A}"/>
              </a:ext>
            </a:extLst>
          </p:cNvPr>
          <p:cNvSpPr txBox="1"/>
          <p:nvPr userDrawn="1"/>
        </p:nvSpPr>
        <p:spPr>
          <a:xfrm>
            <a:off x="556054" y="5893816"/>
            <a:ext cx="2261287" cy="307777"/>
          </a:xfrm>
          <a:prstGeom prst="rect">
            <a:avLst/>
          </a:prstGeom>
          <a:noFill/>
        </p:spPr>
        <p:txBody>
          <a:bodyPr wrap="square" rtlCol="0">
            <a:spAutoFit/>
          </a:bodyPr>
          <a:lstStyle/>
          <a:p>
            <a:r>
              <a:rPr lang="en-US" sz="1400" b="0" i="0" u="none" strike="noStrike" dirty="0" err="1">
                <a:solidFill>
                  <a:schemeClr val="tx2">
                    <a:lumMod val="20000"/>
                    <a:lumOff val="80000"/>
                  </a:schemeClr>
                </a:solidFill>
                <a:effectLst/>
                <a:latin typeface="Calibri" panose="020F0502020204030204" pitchFamily="34" charset="0"/>
              </a:rPr>
              <a:t>implementationpractice.org</a:t>
            </a:r>
            <a:endParaRPr lang="en-US" sz="1400" dirty="0">
              <a:solidFill>
                <a:schemeClr val="tx2">
                  <a:lumMod val="20000"/>
                  <a:lumOff val="80000"/>
                </a:schemeClr>
              </a:solidFill>
            </a:endParaRPr>
          </a:p>
        </p:txBody>
      </p:sp>
      <p:sp>
        <p:nvSpPr>
          <p:cNvPr id="6" name="TextBox 5">
            <a:extLst>
              <a:ext uri="{FF2B5EF4-FFF2-40B4-BE49-F238E27FC236}">
                <a16:creationId xmlns:a16="http://schemas.microsoft.com/office/drawing/2014/main" id="{D0F9D453-F4E9-AA9C-1E06-A598BB2F21BC}"/>
              </a:ext>
            </a:extLst>
          </p:cNvPr>
          <p:cNvSpPr txBox="1"/>
          <p:nvPr userDrawn="1"/>
        </p:nvSpPr>
        <p:spPr>
          <a:xfrm>
            <a:off x="3452835" y="5893816"/>
            <a:ext cx="2261287" cy="307777"/>
          </a:xfrm>
          <a:prstGeom prst="rect">
            <a:avLst/>
          </a:prstGeom>
          <a:noFill/>
        </p:spPr>
        <p:txBody>
          <a:bodyPr wrap="square" rtlCol="0">
            <a:spAutoFit/>
          </a:bodyPr>
          <a:lstStyle/>
          <a:p>
            <a:r>
              <a:rPr lang="en-US" sz="1400" b="0" i="0" u="none" strike="noStrike" dirty="0">
                <a:solidFill>
                  <a:schemeClr val="tx2">
                    <a:lumMod val="20000"/>
                    <a:lumOff val="80000"/>
                  </a:schemeClr>
                </a:solidFill>
                <a:effectLst/>
                <a:latin typeface="Calibri" panose="020F0502020204030204" pitchFamily="34" charset="0"/>
              </a:rPr>
              <a:t>@</a:t>
            </a:r>
            <a:r>
              <a:rPr lang="en-US" sz="1400" b="0" i="0" u="none" strike="noStrike" dirty="0" err="1">
                <a:solidFill>
                  <a:schemeClr val="tx2">
                    <a:lumMod val="20000"/>
                    <a:lumOff val="80000"/>
                  </a:schemeClr>
                </a:solidFill>
                <a:effectLst/>
                <a:latin typeface="Calibri" panose="020F0502020204030204" pitchFamily="34" charset="0"/>
              </a:rPr>
              <a:t>imppractice</a:t>
            </a:r>
            <a:endParaRPr lang="en-US" sz="1400" dirty="0">
              <a:solidFill>
                <a:schemeClr val="tx2">
                  <a:lumMod val="20000"/>
                  <a:lumOff val="80000"/>
                </a:schemeClr>
              </a:solidFill>
            </a:endParaRPr>
          </a:p>
        </p:txBody>
      </p:sp>
      <p:pic>
        <p:nvPicPr>
          <p:cNvPr id="9" name="Graphic 8">
            <a:extLst>
              <a:ext uri="{FF2B5EF4-FFF2-40B4-BE49-F238E27FC236}">
                <a16:creationId xmlns:a16="http://schemas.microsoft.com/office/drawing/2014/main" id="{CC52371C-039C-A252-014F-5440E4792CB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151864" y="5933404"/>
            <a:ext cx="281066" cy="228600"/>
          </a:xfrm>
          <a:prstGeom prst="rect">
            <a:avLst/>
          </a:prstGeom>
        </p:spPr>
      </p:pic>
    </p:spTree>
    <p:extLst>
      <p:ext uri="{BB962C8B-B14F-4D97-AF65-F5344CB8AC3E}">
        <p14:creationId xmlns:p14="http://schemas.microsoft.com/office/powerpoint/2010/main" val="31265868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losing Dark">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5000"/>
            <a:ext cx="12192000" cy="5588000"/>
          </a:xfrm>
          <a:prstGeom prst="rect">
            <a:avLst/>
          </a:prstGeom>
        </p:spPr>
      </p:pic>
      <p:sp>
        <p:nvSpPr>
          <p:cNvPr id="2" name="TextBox 1">
            <a:extLst>
              <a:ext uri="{FF2B5EF4-FFF2-40B4-BE49-F238E27FC236}">
                <a16:creationId xmlns:a16="http://schemas.microsoft.com/office/drawing/2014/main" id="{854F80B4-9E02-892F-77D4-272EC7A4E87A}"/>
              </a:ext>
            </a:extLst>
          </p:cNvPr>
          <p:cNvSpPr txBox="1"/>
          <p:nvPr userDrawn="1"/>
        </p:nvSpPr>
        <p:spPr>
          <a:xfrm>
            <a:off x="556054" y="5893816"/>
            <a:ext cx="2261287" cy="307777"/>
          </a:xfrm>
          <a:prstGeom prst="rect">
            <a:avLst/>
          </a:prstGeom>
          <a:noFill/>
        </p:spPr>
        <p:txBody>
          <a:bodyPr wrap="square" rtlCol="0">
            <a:spAutoFit/>
          </a:bodyPr>
          <a:lstStyle/>
          <a:p>
            <a:r>
              <a:rPr lang="en-US" sz="1400" b="0" i="0" u="none" strike="noStrike" dirty="0" err="1">
                <a:solidFill>
                  <a:schemeClr val="tx2">
                    <a:lumMod val="60000"/>
                    <a:lumOff val="40000"/>
                  </a:schemeClr>
                </a:solidFill>
                <a:effectLst/>
                <a:latin typeface="Calibri" panose="020F0502020204030204" pitchFamily="34" charset="0"/>
              </a:rPr>
              <a:t>implementationpractice.org</a:t>
            </a:r>
            <a:endParaRPr lang="en-US" sz="1400" dirty="0">
              <a:solidFill>
                <a:schemeClr val="tx2">
                  <a:lumMod val="60000"/>
                  <a:lumOff val="40000"/>
                </a:schemeClr>
              </a:solidFill>
            </a:endParaRPr>
          </a:p>
        </p:txBody>
      </p:sp>
      <p:sp>
        <p:nvSpPr>
          <p:cNvPr id="6" name="TextBox 5">
            <a:extLst>
              <a:ext uri="{FF2B5EF4-FFF2-40B4-BE49-F238E27FC236}">
                <a16:creationId xmlns:a16="http://schemas.microsoft.com/office/drawing/2014/main" id="{D0F9D453-F4E9-AA9C-1E06-A598BB2F21BC}"/>
              </a:ext>
            </a:extLst>
          </p:cNvPr>
          <p:cNvSpPr txBox="1"/>
          <p:nvPr userDrawn="1"/>
        </p:nvSpPr>
        <p:spPr>
          <a:xfrm>
            <a:off x="3452835" y="5893816"/>
            <a:ext cx="2261287" cy="307777"/>
          </a:xfrm>
          <a:prstGeom prst="rect">
            <a:avLst/>
          </a:prstGeom>
          <a:noFill/>
        </p:spPr>
        <p:txBody>
          <a:bodyPr wrap="square" rtlCol="0">
            <a:spAutoFit/>
          </a:bodyPr>
          <a:lstStyle/>
          <a:p>
            <a:r>
              <a:rPr lang="en-US" sz="1400" b="0" i="0" u="none" strike="noStrike" dirty="0">
                <a:solidFill>
                  <a:schemeClr val="tx2">
                    <a:lumMod val="60000"/>
                    <a:lumOff val="40000"/>
                  </a:schemeClr>
                </a:solidFill>
                <a:effectLst/>
                <a:latin typeface="Calibri" panose="020F0502020204030204" pitchFamily="34" charset="0"/>
              </a:rPr>
              <a:t>@</a:t>
            </a:r>
            <a:r>
              <a:rPr lang="en-US" sz="1400" b="0" i="0" u="none" strike="noStrike" dirty="0" err="1">
                <a:solidFill>
                  <a:schemeClr val="tx2">
                    <a:lumMod val="60000"/>
                    <a:lumOff val="40000"/>
                  </a:schemeClr>
                </a:solidFill>
                <a:effectLst/>
                <a:latin typeface="Calibri" panose="020F0502020204030204" pitchFamily="34" charset="0"/>
              </a:rPr>
              <a:t>imppractice</a:t>
            </a:r>
            <a:endParaRPr lang="en-US" sz="1400" dirty="0">
              <a:solidFill>
                <a:schemeClr val="tx2">
                  <a:lumMod val="60000"/>
                  <a:lumOff val="40000"/>
                </a:schemeClr>
              </a:solidFill>
            </a:endParaRPr>
          </a:p>
        </p:txBody>
      </p:sp>
      <p:pic>
        <p:nvPicPr>
          <p:cNvPr id="9" name="Graphic 8">
            <a:extLst>
              <a:ext uri="{FF2B5EF4-FFF2-40B4-BE49-F238E27FC236}">
                <a16:creationId xmlns:a16="http://schemas.microsoft.com/office/drawing/2014/main" id="{CC52371C-039C-A252-014F-5440E4792C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151864" y="5933404"/>
            <a:ext cx="281066" cy="228600"/>
          </a:xfrm>
          <a:prstGeom prst="rect">
            <a:avLst/>
          </a:prstGeom>
        </p:spPr>
      </p:pic>
      <p:pic>
        <p:nvPicPr>
          <p:cNvPr id="5" name="Graphic 4">
            <a:extLst>
              <a:ext uri="{FF2B5EF4-FFF2-40B4-BE49-F238E27FC236}">
                <a16:creationId xmlns:a16="http://schemas.microsoft.com/office/drawing/2014/main" id="{02A378FE-1005-BC75-8EAD-B06C466B3B8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412166" y="2971800"/>
            <a:ext cx="3367668" cy="914400"/>
          </a:xfrm>
          <a:prstGeom prst="rect">
            <a:avLst/>
          </a:prstGeom>
        </p:spPr>
      </p:pic>
    </p:spTree>
    <p:extLst>
      <p:ext uri="{BB962C8B-B14F-4D97-AF65-F5344CB8AC3E}">
        <p14:creationId xmlns:p14="http://schemas.microsoft.com/office/powerpoint/2010/main" val="300060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FE204-83D6-C84A-89E9-7C86B16184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3187C-5D37-7B4B-8501-36351BFB9018}"/>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4" name="Footer Placeholder 3">
            <a:extLst>
              <a:ext uri="{FF2B5EF4-FFF2-40B4-BE49-F238E27FC236}">
                <a16:creationId xmlns:a16="http://schemas.microsoft.com/office/drawing/2014/main" id="{D92A201C-EE6B-6444-9157-A1443ED75F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D0A8C-5222-624E-B508-0AA67BFE3992}"/>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12645327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Extended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C9401E-C723-0735-012D-EC4A8C59B7C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5000"/>
            <a:ext cx="12192000" cy="5588000"/>
          </a:xfrm>
          <a:prstGeom prst="rect">
            <a:avLst/>
          </a:prstGeom>
        </p:spPr>
      </p:pic>
      <p:pic>
        <p:nvPicPr>
          <p:cNvPr id="6" name="Graphic 5">
            <a:extLst>
              <a:ext uri="{FF2B5EF4-FFF2-40B4-BE49-F238E27FC236}">
                <a16:creationId xmlns:a16="http://schemas.microsoft.com/office/drawing/2014/main" id="{8C504EB9-B6EF-2069-BFF1-D39265DB815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06401" y="2972950"/>
            <a:ext cx="3448295" cy="1163115"/>
          </a:xfrm>
          <a:prstGeom prst="rect">
            <a:avLst/>
          </a:prstGeom>
        </p:spPr>
      </p:pic>
      <p:sp>
        <p:nvSpPr>
          <p:cNvPr id="2" name="TextBox 1">
            <a:extLst>
              <a:ext uri="{FF2B5EF4-FFF2-40B4-BE49-F238E27FC236}">
                <a16:creationId xmlns:a16="http://schemas.microsoft.com/office/drawing/2014/main" id="{EF3CD68E-B685-3F62-75BD-572616E1856F}"/>
              </a:ext>
            </a:extLst>
          </p:cNvPr>
          <p:cNvSpPr txBox="1"/>
          <p:nvPr userDrawn="1"/>
        </p:nvSpPr>
        <p:spPr>
          <a:xfrm>
            <a:off x="556054" y="5893816"/>
            <a:ext cx="2261287" cy="307777"/>
          </a:xfrm>
          <a:prstGeom prst="rect">
            <a:avLst/>
          </a:prstGeom>
          <a:noFill/>
        </p:spPr>
        <p:txBody>
          <a:bodyPr wrap="square" rtlCol="0">
            <a:spAutoFit/>
          </a:bodyPr>
          <a:lstStyle/>
          <a:p>
            <a:r>
              <a:rPr lang="en-US" sz="1400" b="0" i="0" u="none" strike="noStrike" dirty="0" err="1">
                <a:solidFill>
                  <a:schemeClr val="tx2">
                    <a:lumMod val="20000"/>
                    <a:lumOff val="80000"/>
                  </a:schemeClr>
                </a:solidFill>
                <a:effectLst/>
                <a:latin typeface="Calibri" panose="020F0502020204030204" pitchFamily="34" charset="0"/>
              </a:rPr>
              <a:t>implementationpractice.org</a:t>
            </a:r>
            <a:endParaRPr lang="en-US" sz="1400" dirty="0">
              <a:solidFill>
                <a:schemeClr val="tx2">
                  <a:lumMod val="20000"/>
                  <a:lumOff val="80000"/>
                </a:schemeClr>
              </a:solidFill>
            </a:endParaRPr>
          </a:p>
        </p:txBody>
      </p:sp>
      <p:sp>
        <p:nvSpPr>
          <p:cNvPr id="3" name="TextBox 2">
            <a:extLst>
              <a:ext uri="{FF2B5EF4-FFF2-40B4-BE49-F238E27FC236}">
                <a16:creationId xmlns:a16="http://schemas.microsoft.com/office/drawing/2014/main" id="{502B33DD-D6B4-45C6-3394-97E05833A6CF}"/>
              </a:ext>
            </a:extLst>
          </p:cNvPr>
          <p:cNvSpPr txBox="1"/>
          <p:nvPr userDrawn="1"/>
        </p:nvSpPr>
        <p:spPr>
          <a:xfrm>
            <a:off x="3452835" y="5893816"/>
            <a:ext cx="2261287" cy="307777"/>
          </a:xfrm>
          <a:prstGeom prst="rect">
            <a:avLst/>
          </a:prstGeom>
          <a:noFill/>
        </p:spPr>
        <p:txBody>
          <a:bodyPr wrap="square" rtlCol="0">
            <a:spAutoFit/>
          </a:bodyPr>
          <a:lstStyle/>
          <a:p>
            <a:r>
              <a:rPr lang="en-US" sz="1400" b="0" i="0" u="none" strike="noStrike" dirty="0">
                <a:solidFill>
                  <a:schemeClr val="tx2">
                    <a:lumMod val="20000"/>
                    <a:lumOff val="80000"/>
                  </a:schemeClr>
                </a:solidFill>
                <a:effectLst/>
                <a:latin typeface="Calibri" panose="020F0502020204030204" pitchFamily="34" charset="0"/>
              </a:rPr>
              <a:t>@</a:t>
            </a:r>
            <a:r>
              <a:rPr lang="en-US" sz="1400" b="0" i="0" u="none" strike="noStrike" dirty="0" err="1">
                <a:solidFill>
                  <a:schemeClr val="tx2">
                    <a:lumMod val="20000"/>
                    <a:lumOff val="80000"/>
                  </a:schemeClr>
                </a:solidFill>
                <a:effectLst/>
                <a:latin typeface="Calibri" panose="020F0502020204030204" pitchFamily="34" charset="0"/>
              </a:rPr>
              <a:t>imppractice</a:t>
            </a:r>
            <a:endParaRPr lang="en-US" sz="1400" dirty="0">
              <a:solidFill>
                <a:schemeClr val="tx2">
                  <a:lumMod val="20000"/>
                  <a:lumOff val="80000"/>
                </a:schemeClr>
              </a:solidFill>
            </a:endParaRPr>
          </a:p>
        </p:txBody>
      </p:sp>
      <p:pic>
        <p:nvPicPr>
          <p:cNvPr id="4" name="Graphic 3">
            <a:extLst>
              <a:ext uri="{FF2B5EF4-FFF2-40B4-BE49-F238E27FC236}">
                <a16:creationId xmlns:a16="http://schemas.microsoft.com/office/drawing/2014/main" id="{5DB87768-E584-975D-62FE-515BB177296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151864" y="5933404"/>
            <a:ext cx="281066" cy="228600"/>
          </a:xfrm>
          <a:prstGeom prst="rect">
            <a:avLst/>
          </a:prstGeom>
        </p:spPr>
      </p:pic>
    </p:spTree>
    <p:extLst>
      <p:ext uri="{BB962C8B-B14F-4D97-AF65-F5344CB8AC3E}">
        <p14:creationId xmlns:p14="http://schemas.microsoft.com/office/powerpoint/2010/main" val="15827778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Extended Ligh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5000"/>
            <a:ext cx="12192000" cy="5588000"/>
          </a:xfrm>
          <a:prstGeom prst="rect">
            <a:avLst/>
          </a:prstGeom>
        </p:spPr>
      </p:pic>
      <p:pic>
        <p:nvPicPr>
          <p:cNvPr id="9" name="Graphic 8">
            <a:extLst>
              <a:ext uri="{FF2B5EF4-FFF2-40B4-BE49-F238E27FC236}">
                <a16:creationId xmlns:a16="http://schemas.microsoft.com/office/drawing/2014/main" id="{70EEC67F-184A-A54D-0EED-D9AD3997BAC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07408" y="2972950"/>
            <a:ext cx="3447288" cy="1162776"/>
          </a:xfrm>
          <a:prstGeom prst="rect">
            <a:avLst/>
          </a:prstGeom>
        </p:spPr>
      </p:pic>
      <p:sp>
        <p:nvSpPr>
          <p:cNvPr id="11" name="TextBox 10">
            <a:extLst>
              <a:ext uri="{FF2B5EF4-FFF2-40B4-BE49-F238E27FC236}">
                <a16:creationId xmlns:a16="http://schemas.microsoft.com/office/drawing/2014/main" id="{B5B4C8D6-EE84-F47A-1018-A592BB6E299B}"/>
              </a:ext>
            </a:extLst>
          </p:cNvPr>
          <p:cNvSpPr txBox="1"/>
          <p:nvPr userDrawn="1"/>
        </p:nvSpPr>
        <p:spPr>
          <a:xfrm>
            <a:off x="556054" y="5893816"/>
            <a:ext cx="2261287" cy="307777"/>
          </a:xfrm>
          <a:prstGeom prst="rect">
            <a:avLst/>
          </a:prstGeom>
          <a:noFill/>
        </p:spPr>
        <p:txBody>
          <a:bodyPr wrap="square" rtlCol="0">
            <a:spAutoFit/>
          </a:bodyPr>
          <a:lstStyle/>
          <a:p>
            <a:r>
              <a:rPr lang="en-US" sz="1400" b="0" i="0" u="none" strike="noStrike" dirty="0" err="1">
                <a:solidFill>
                  <a:schemeClr val="tx2">
                    <a:lumMod val="60000"/>
                    <a:lumOff val="40000"/>
                  </a:schemeClr>
                </a:solidFill>
                <a:effectLst/>
                <a:latin typeface="Calibri" panose="020F0502020204030204" pitchFamily="34" charset="0"/>
              </a:rPr>
              <a:t>implementationpractice.org</a:t>
            </a:r>
            <a:endParaRPr lang="en-US" sz="1400" dirty="0">
              <a:solidFill>
                <a:schemeClr val="tx2">
                  <a:lumMod val="60000"/>
                  <a:lumOff val="40000"/>
                </a:schemeClr>
              </a:solidFill>
            </a:endParaRPr>
          </a:p>
        </p:txBody>
      </p:sp>
      <p:sp>
        <p:nvSpPr>
          <p:cNvPr id="13" name="TextBox 12">
            <a:extLst>
              <a:ext uri="{FF2B5EF4-FFF2-40B4-BE49-F238E27FC236}">
                <a16:creationId xmlns:a16="http://schemas.microsoft.com/office/drawing/2014/main" id="{D6191A13-C445-73A5-9160-8FD6F8EE0E4C}"/>
              </a:ext>
            </a:extLst>
          </p:cNvPr>
          <p:cNvSpPr txBox="1"/>
          <p:nvPr userDrawn="1"/>
        </p:nvSpPr>
        <p:spPr>
          <a:xfrm>
            <a:off x="3452835" y="5893816"/>
            <a:ext cx="2261287" cy="307777"/>
          </a:xfrm>
          <a:prstGeom prst="rect">
            <a:avLst/>
          </a:prstGeom>
          <a:noFill/>
        </p:spPr>
        <p:txBody>
          <a:bodyPr wrap="square" rtlCol="0">
            <a:spAutoFit/>
          </a:bodyPr>
          <a:lstStyle/>
          <a:p>
            <a:r>
              <a:rPr lang="en-US" sz="1400" b="0" i="0" u="none" strike="noStrike" dirty="0">
                <a:solidFill>
                  <a:schemeClr val="tx2">
                    <a:lumMod val="60000"/>
                    <a:lumOff val="40000"/>
                  </a:schemeClr>
                </a:solidFill>
                <a:effectLst/>
                <a:latin typeface="Calibri" panose="020F0502020204030204" pitchFamily="34" charset="0"/>
              </a:rPr>
              <a:t>@</a:t>
            </a:r>
            <a:r>
              <a:rPr lang="en-US" sz="1400" b="0" i="0" u="none" strike="noStrike" dirty="0" err="1">
                <a:solidFill>
                  <a:schemeClr val="tx2">
                    <a:lumMod val="60000"/>
                    <a:lumOff val="40000"/>
                  </a:schemeClr>
                </a:solidFill>
                <a:effectLst/>
                <a:latin typeface="Calibri" panose="020F0502020204030204" pitchFamily="34" charset="0"/>
              </a:rPr>
              <a:t>imppractice</a:t>
            </a:r>
            <a:endParaRPr lang="en-US" sz="1400" dirty="0">
              <a:solidFill>
                <a:schemeClr val="tx2">
                  <a:lumMod val="60000"/>
                  <a:lumOff val="40000"/>
                </a:schemeClr>
              </a:solidFill>
            </a:endParaRPr>
          </a:p>
        </p:txBody>
      </p:sp>
      <p:pic>
        <p:nvPicPr>
          <p:cNvPr id="14" name="Graphic 13">
            <a:extLst>
              <a:ext uri="{FF2B5EF4-FFF2-40B4-BE49-F238E27FC236}">
                <a16:creationId xmlns:a16="http://schemas.microsoft.com/office/drawing/2014/main" id="{2F10BCF4-704A-0103-142B-620BCDE681D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151864" y="5933404"/>
            <a:ext cx="281066" cy="228600"/>
          </a:xfrm>
          <a:prstGeom prst="rect">
            <a:avLst/>
          </a:prstGeom>
        </p:spPr>
      </p:pic>
    </p:spTree>
    <p:extLst>
      <p:ext uri="{BB962C8B-B14F-4D97-AF65-F5344CB8AC3E}">
        <p14:creationId xmlns:p14="http://schemas.microsoft.com/office/powerpoint/2010/main" val="7887544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Cover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4B5E2F-5449-5163-A846-6493EF34921E}"/>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0C454683-3A3B-B8C2-6ACC-CBB4B99136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7700" y="5488305"/>
            <a:ext cx="2694133" cy="731520"/>
          </a:xfrm>
          <a:prstGeom prst="rect">
            <a:avLst/>
          </a:prstGeom>
        </p:spPr>
      </p:pic>
      <p:pic>
        <p:nvPicPr>
          <p:cNvPr id="11" name="Graphic 10">
            <a:extLst>
              <a:ext uri="{FF2B5EF4-FFF2-40B4-BE49-F238E27FC236}">
                <a16:creationId xmlns:a16="http://schemas.microsoft.com/office/drawing/2014/main" id="{80C40FC8-9231-0082-03E3-FF819E1317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04200" y="0"/>
            <a:ext cx="3987800" cy="6858000"/>
          </a:xfrm>
          <a:prstGeom prst="rect">
            <a:avLst/>
          </a:prstGeom>
        </p:spPr>
      </p:pic>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9144000" cy="2781301"/>
          </a:xfrm>
        </p:spPr>
        <p:txBody>
          <a:bodyPr anchor="b">
            <a:normAutofit/>
          </a:bodyPr>
          <a:lstStyle>
            <a:lvl1pPr algn="l">
              <a:defRPr sz="6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8595360" cy="1371600"/>
          </a:xfrm>
        </p:spPr>
        <p:txBody>
          <a:bodyPr>
            <a:normAutofit/>
          </a:bodyPr>
          <a:lstStyle>
            <a:lvl1pPr marL="0" indent="0" algn="l">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Graphic 3">
            <a:extLst>
              <a:ext uri="{FF2B5EF4-FFF2-40B4-BE49-F238E27FC236}">
                <a16:creationId xmlns:a16="http://schemas.microsoft.com/office/drawing/2014/main" id="{F8B53B5B-20AB-09CE-BABF-B1DD6C7D75D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54423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Cover Light">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0C40FC8-9231-0082-03E3-FF819E1317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04200" y="0"/>
            <a:ext cx="3987800" cy="6858000"/>
          </a:xfrm>
          <a:prstGeom prst="rect">
            <a:avLst/>
          </a:prstGeom>
        </p:spPr>
      </p:pic>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9144000" cy="2781301"/>
          </a:xfrm>
        </p:spPr>
        <p:txBody>
          <a:bodyPr anchor="b">
            <a:normAutofit/>
          </a:bodyPr>
          <a:lstStyle>
            <a:lvl1pPr algn="l">
              <a:defRPr sz="6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8595360" cy="1371600"/>
          </a:xfrm>
        </p:spPr>
        <p:txBody>
          <a:bodyPr>
            <a:normAutofit/>
          </a:bodyPr>
          <a:lstStyle>
            <a:lvl1pPr marL="0" indent="0" algn="l">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Graphic 9">
            <a:extLst>
              <a:ext uri="{FF2B5EF4-FFF2-40B4-BE49-F238E27FC236}">
                <a16:creationId xmlns:a16="http://schemas.microsoft.com/office/drawing/2014/main" id="{405B2A7D-232D-2100-B15B-01ABB81D25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47700" y="5494497"/>
            <a:ext cx="2694135" cy="731520"/>
          </a:xfrm>
          <a:prstGeom prst="rect">
            <a:avLst/>
          </a:prstGeom>
        </p:spPr>
      </p:pic>
      <p:pic>
        <p:nvPicPr>
          <p:cNvPr id="6" name="Graphic 5">
            <a:extLst>
              <a:ext uri="{FF2B5EF4-FFF2-40B4-BE49-F238E27FC236}">
                <a16:creationId xmlns:a16="http://schemas.microsoft.com/office/drawing/2014/main" id="{2E3D6FD6-3C53-F48D-72D1-A5AD415A6A5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C809262A-984F-8889-A7FE-02B4AA9630F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7862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Image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4B5E2F-5449-5163-A846-6493EF34921E}"/>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77B77D3A-1F45-AEDC-D111-DD54AFD294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5E573ACE-9845-1547-9B52-0DD1A32878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0C454683-3A3B-B8C2-6ACC-CBB4B991362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47700" y="5488305"/>
            <a:ext cx="2694133" cy="731520"/>
          </a:xfrm>
          <a:prstGeom prst="rect">
            <a:avLst/>
          </a:prstGeom>
        </p:spPr>
      </p:pic>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5593264" cy="2781301"/>
          </a:xfrm>
        </p:spPr>
        <p:txBody>
          <a:bodyPr anchor="b">
            <a:normAutofit/>
          </a:bodyPr>
          <a:lstStyle>
            <a:lvl1pPr algn="l">
              <a:defRPr sz="6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5559810" cy="1371600"/>
          </a:xfrm>
        </p:spPr>
        <p:txBody>
          <a:bodyPr>
            <a:normAutofit/>
          </a:bodyPr>
          <a:lstStyle>
            <a:lvl1pPr marL="0" indent="0" algn="l">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Picture Placeholder 14">
            <a:extLst>
              <a:ext uri="{FF2B5EF4-FFF2-40B4-BE49-F238E27FC236}">
                <a16:creationId xmlns:a16="http://schemas.microsoft.com/office/drawing/2014/main" id="{1CE6D9E0-7CC5-1D39-6751-92804956F343}"/>
              </a:ext>
            </a:extLst>
          </p:cNvPr>
          <p:cNvSpPr>
            <a:spLocks noGrp="1"/>
          </p:cNvSpPr>
          <p:nvPr>
            <p:ph type="pic" sz="quarter" idx="10"/>
          </p:nvPr>
        </p:nvSpPr>
        <p:spPr>
          <a:xfrm>
            <a:off x="7082028" y="647700"/>
            <a:ext cx="4462272" cy="4462272"/>
          </a:xfrm>
          <a:prstGeom prst="ellipse">
            <a:avLst/>
          </a:prstGeom>
          <a:ln w="63500">
            <a:solidFill>
              <a:schemeClr val="accent3"/>
            </a:solidFill>
          </a:ln>
        </p:spPr>
        <p:txBody>
          <a:bodyPr/>
          <a:lstStyle/>
          <a:p>
            <a:endParaRPr lang="en-US"/>
          </a:p>
        </p:txBody>
      </p:sp>
    </p:spTree>
    <p:extLst>
      <p:ext uri="{BB962C8B-B14F-4D97-AF65-F5344CB8AC3E}">
        <p14:creationId xmlns:p14="http://schemas.microsoft.com/office/powerpoint/2010/main" val="35102627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Image 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E573ACE-9845-1547-9B52-0DD1A32878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77B77D3A-1F45-AEDC-D111-DD54AFD2949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5593264" cy="2781301"/>
          </a:xfrm>
        </p:spPr>
        <p:txBody>
          <a:bodyPr anchor="b">
            <a:normAutofit/>
          </a:bodyPr>
          <a:lstStyle>
            <a:lvl1pPr algn="l">
              <a:defRPr sz="6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5559810" cy="1371600"/>
          </a:xfrm>
        </p:spPr>
        <p:txBody>
          <a:bodyPr>
            <a:normAutofit/>
          </a:bodyPr>
          <a:lstStyle>
            <a:lvl1pPr marL="0" indent="0" algn="l">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Picture Placeholder 14">
            <a:extLst>
              <a:ext uri="{FF2B5EF4-FFF2-40B4-BE49-F238E27FC236}">
                <a16:creationId xmlns:a16="http://schemas.microsoft.com/office/drawing/2014/main" id="{1CE6D9E0-7CC5-1D39-6751-92804956F343}"/>
              </a:ext>
            </a:extLst>
          </p:cNvPr>
          <p:cNvSpPr>
            <a:spLocks noGrp="1"/>
          </p:cNvSpPr>
          <p:nvPr>
            <p:ph type="pic" sz="quarter" idx="10"/>
          </p:nvPr>
        </p:nvSpPr>
        <p:spPr>
          <a:xfrm>
            <a:off x="7082028" y="647700"/>
            <a:ext cx="4462272" cy="4462272"/>
          </a:xfrm>
          <a:prstGeom prst="ellipse">
            <a:avLst/>
          </a:prstGeom>
          <a:ln w="63500">
            <a:solidFill>
              <a:schemeClr val="accent3"/>
            </a:solidFill>
          </a:ln>
        </p:spPr>
        <p:txBody>
          <a:bodyPr/>
          <a:lstStyle/>
          <a:p>
            <a:endParaRPr lang="en-US"/>
          </a:p>
        </p:txBody>
      </p:sp>
      <p:pic>
        <p:nvPicPr>
          <p:cNvPr id="4" name="Graphic 3">
            <a:extLst>
              <a:ext uri="{FF2B5EF4-FFF2-40B4-BE49-F238E27FC236}">
                <a16:creationId xmlns:a16="http://schemas.microsoft.com/office/drawing/2014/main" id="{88878080-7AA0-3D2B-71A6-3ECAF810401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647700" y="5494497"/>
            <a:ext cx="2694135" cy="731520"/>
          </a:xfrm>
          <a:prstGeom prst="rect">
            <a:avLst/>
          </a:prstGeom>
        </p:spPr>
      </p:pic>
    </p:spTree>
    <p:extLst>
      <p:ext uri="{BB962C8B-B14F-4D97-AF65-F5344CB8AC3E}">
        <p14:creationId xmlns:p14="http://schemas.microsoft.com/office/powerpoint/2010/main" val="3439359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Image Alt 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4B5E2F-5449-5163-A846-6493EF34921E}"/>
              </a:ext>
            </a:extLst>
          </p:cNvPr>
          <p:cNvSpPr/>
          <p:nvPr userDrawn="1"/>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a:extLst>
              <a:ext uri="{FF2B5EF4-FFF2-40B4-BE49-F238E27FC236}">
                <a16:creationId xmlns:a16="http://schemas.microsoft.com/office/drawing/2014/main" id="{0C454683-3A3B-B8C2-6ACC-CBB4B99136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7700" y="5488305"/>
            <a:ext cx="2694133" cy="731520"/>
          </a:xfrm>
          <a:prstGeom prst="rect">
            <a:avLst/>
          </a:prstGeom>
        </p:spPr>
      </p:pic>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5593264" cy="2781301"/>
          </a:xfrm>
        </p:spPr>
        <p:txBody>
          <a:bodyPr anchor="b">
            <a:normAutofit/>
          </a:bodyPr>
          <a:lstStyle>
            <a:lvl1pPr algn="l">
              <a:defRPr sz="6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5559810" cy="1371600"/>
          </a:xfrm>
        </p:spPr>
        <p:txBody>
          <a:bodyPr>
            <a:normAutofit/>
          </a:bodyPr>
          <a:lstStyle>
            <a:lvl1pPr marL="0" indent="0" algn="l">
              <a:buNone/>
              <a:defRPr sz="3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8" name="Picture Placeholder 17">
            <a:extLst>
              <a:ext uri="{FF2B5EF4-FFF2-40B4-BE49-F238E27FC236}">
                <a16:creationId xmlns:a16="http://schemas.microsoft.com/office/drawing/2014/main" id="{04AC3997-8EE3-A002-0F0E-0D1A7D35426F}"/>
              </a:ext>
            </a:extLst>
          </p:cNvPr>
          <p:cNvSpPr>
            <a:spLocks noGrp="1"/>
          </p:cNvSpPr>
          <p:nvPr>
            <p:ph type="pic" sz="quarter" idx="10"/>
          </p:nvPr>
        </p:nvSpPr>
        <p:spPr>
          <a:xfrm>
            <a:off x="6400182" y="-69687"/>
            <a:ext cx="5880916" cy="6989420"/>
          </a:xfrm>
          <a:custGeom>
            <a:avLst/>
            <a:gdLst>
              <a:gd name="connsiteX0" fmla="*/ 1088881 w 5123935"/>
              <a:gd name="connsiteY0" fmla="*/ 0 h 6981466"/>
              <a:gd name="connsiteX1" fmla="*/ 5123935 w 5123935"/>
              <a:gd name="connsiteY1" fmla="*/ 0 h 6981466"/>
              <a:gd name="connsiteX2" fmla="*/ 5123935 w 5123935"/>
              <a:gd name="connsiteY2" fmla="*/ 6981466 h 6981466"/>
              <a:gd name="connsiteX3" fmla="*/ 1088881 w 5123935"/>
              <a:gd name="connsiteY3" fmla="*/ 6981466 h 6981466"/>
              <a:gd name="connsiteX4" fmla="*/ 1049246 w 5123935"/>
              <a:gd name="connsiteY4" fmla="*/ 6925729 h 6981466"/>
              <a:gd name="connsiteX5" fmla="*/ 0 w 5123935"/>
              <a:gd name="connsiteY5" fmla="*/ 3490733 h 6981466"/>
              <a:gd name="connsiteX6" fmla="*/ 1049246 w 5123935"/>
              <a:gd name="connsiteY6" fmla="*/ 55737 h 6981466"/>
              <a:gd name="connsiteX0" fmla="*/ 1088881 w 5530335"/>
              <a:gd name="connsiteY0" fmla="*/ 10160 h 6991626"/>
              <a:gd name="connsiteX1" fmla="*/ 5530335 w 5530335"/>
              <a:gd name="connsiteY1" fmla="*/ 0 h 6991626"/>
              <a:gd name="connsiteX2" fmla="*/ 5123935 w 5530335"/>
              <a:gd name="connsiteY2" fmla="*/ 6991626 h 6991626"/>
              <a:gd name="connsiteX3" fmla="*/ 1088881 w 5530335"/>
              <a:gd name="connsiteY3" fmla="*/ 6991626 h 6991626"/>
              <a:gd name="connsiteX4" fmla="*/ 1049246 w 5530335"/>
              <a:gd name="connsiteY4" fmla="*/ 6935889 h 6991626"/>
              <a:gd name="connsiteX5" fmla="*/ 0 w 5530335"/>
              <a:gd name="connsiteY5" fmla="*/ 3500893 h 6991626"/>
              <a:gd name="connsiteX6" fmla="*/ 1049246 w 5530335"/>
              <a:gd name="connsiteY6" fmla="*/ 65897 h 6991626"/>
              <a:gd name="connsiteX7" fmla="*/ 1088881 w 5530335"/>
              <a:gd name="connsiteY7" fmla="*/ 10160 h 6991626"/>
              <a:gd name="connsiteX0" fmla="*/ 1088881 w 5652255"/>
              <a:gd name="connsiteY0" fmla="*/ 0 h 6981466"/>
              <a:gd name="connsiteX1" fmla="*/ 5652255 w 5652255"/>
              <a:gd name="connsiteY1" fmla="*/ 10160 h 6981466"/>
              <a:gd name="connsiteX2" fmla="*/ 5123935 w 5652255"/>
              <a:gd name="connsiteY2" fmla="*/ 6981466 h 6981466"/>
              <a:gd name="connsiteX3" fmla="*/ 1088881 w 5652255"/>
              <a:gd name="connsiteY3" fmla="*/ 6981466 h 6981466"/>
              <a:gd name="connsiteX4" fmla="*/ 1049246 w 5652255"/>
              <a:gd name="connsiteY4" fmla="*/ 6925729 h 6981466"/>
              <a:gd name="connsiteX5" fmla="*/ 0 w 5652255"/>
              <a:gd name="connsiteY5" fmla="*/ 3490733 h 6981466"/>
              <a:gd name="connsiteX6" fmla="*/ 1049246 w 5652255"/>
              <a:gd name="connsiteY6" fmla="*/ 55737 h 6981466"/>
              <a:gd name="connsiteX7" fmla="*/ 1088881 w 5652255"/>
              <a:gd name="connsiteY7" fmla="*/ 0 h 6981466"/>
              <a:gd name="connsiteX0" fmla="*/ 1088881 w 5652255"/>
              <a:gd name="connsiteY0" fmla="*/ 20320 h 7001786"/>
              <a:gd name="connsiteX1" fmla="*/ 5652255 w 5652255"/>
              <a:gd name="connsiteY1" fmla="*/ 0 h 7001786"/>
              <a:gd name="connsiteX2" fmla="*/ 5123935 w 5652255"/>
              <a:gd name="connsiteY2" fmla="*/ 7001786 h 7001786"/>
              <a:gd name="connsiteX3" fmla="*/ 1088881 w 5652255"/>
              <a:gd name="connsiteY3" fmla="*/ 7001786 h 7001786"/>
              <a:gd name="connsiteX4" fmla="*/ 1049246 w 5652255"/>
              <a:gd name="connsiteY4" fmla="*/ 6946049 h 7001786"/>
              <a:gd name="connsiteX5" fmla="*/ 0 w 5652255"/>
              <a:gd name="connsiteY5" fmla="*/ 3511053 h 7001786"/>
              <a:gd name="connsiteX6" fmla="*/ 1049246 w 5652255"/>
              <a:gd name="connsiteY6" fmla="*/ 76057 h 7001786"/>
              <a:gd name="connsiteX7" fmla="*/ 1088881 w 5652255"/>
              <a:gd name="connsiteY7" fmla="*/ 20320 h 7001786"/>
              <a:gd name="connsiteX0" fmla="*/ 1088881 w 5652255"/>
              <a:gd name="connsiteY0" fmla="*/ 0 h 6981466"/>
              <a:gd name="connsiteX1" fmla="*/ 5652255 w 5652255"/>
              <a:gd name="connsiteY1" fmla="*/ 8617 h 6981466"/>
              <a:gd name="connsiteX2" fmla="*/ 5123935 w 5652255"/>
              <a:gd name="connsiteY2" fmla="*/ 6981466 h 6981466"/>
              <a:gd name="connsiteX3" fmla="*/ 1088881 w 5652255"/>
              <a:gd name="connsiteY3" fmla="*/ 6981466 h 6981466"/>
              <a:gd name="connsiteX4" fmla="*/ 1049246 w 5652255"/>
              <a:gd name="connsiteY4" fmla="*/ 6925729 h 6981466"/>
              <a:gd name="connsiteX5" fmla="*/ 0 w 5652255"/>
              <a:gd name="connsiteY5" fmla="*/ 3490733 h 6981466"/>
              <a:gd name="connsiteX6" fmla="*/ 1049246 w 5652255"/>
              <a:gd name="connsiteY6" fmla="*/ 55737 h 6981466"/>
              <a:gd name="connsiteX7" fmla="*/ 1088881 w 5652255"/>
              <a:gd name="connsiteY7" fmla="*/ 0 h 6981466"/>
              <a:gd name="connsiteX0" fmla="*/ 1088881 w 5640680"/>
              <a:gd name="connsiteY0" fmla="*/ 14533 h 6995999"/>
              <a:gd name="connsiteX1" fmla="*/ 5640680 w 5640680"/>
              <a:gd name="connsiteY1" fmla="*/ 0 h 6995999"/>
              <a:gd name="connsiteX2" fmla="*/ 5123935 w 5640680"/>
              <a:gd name="connsiteY2" fmla="*/ 6995999 h 6995999"/>
              <a:gd name="connsiteX3" fmla="*/ 1088881 w 5640680"/>
              <a:gd name="connsiteY3" fmla="*/ 6995999 h 6995999"/>
              <a:gd name="connsiteX4" fmla="*/ 1049246 w 5640680"/>
              <a:gd name="connsiteY4" fmla="*/ 6940262 h 6995999"/>
              <a:gd name="connsiteX5" fmla="*/ 0 w 5640680"/>
              <a:gd name="connsiteY5" fmla="*/ 3505266 h 6995999"/>
              <a:gd name="connsiteX6" fmla="*/ 1049246 w 5640680"/>
              <a:gd name="connsiteY6" fmla="*/ 70270 h 6995999"/>
              <a:gd name="connsiteX7" fmla="*/ 1088881 w 5640680"/>
              <a:gd name="connsiteY7" fmla="*/ 14533 h 6995999"/>
              <a:gd name="connsiteX0" fmla="*/ 1088881 w 5652254"/>
              <a:gd name="connsiteY0" fmla="*/ 0 h 6981466"/>
              <a:gd name="connsiteX1" fmla="*/ 5652254 w 5652254"/>
              <a:gd name="connsiteY1" fmla="*/ 14404 h 6981466"/>
              <a:gd name="connsiteX2" fmla="*/ 5123935 w 5652254"/>
              <a:gd name="connsiteY2" fmla="*/ 6981466 h 6981466"/>
              <a:gd name="connsiteX3" fmla="*/ 1088881 w 5652254"/>
              <a:gd name="connsiteY3" fmla="*/ 6981466 h 6981466"/>
              <a:gd name="connsiteX4" fmla="*/ 1049246 w 5652254"/>
              <a:gd name="connsiteY4" fmla="*/ 6925729 h 6981466"/>
              <a:gd name="connsiteX5" fmla="*/ 0 w 5652254"/>
              <a:gd name="connsiteY5" fmla="*/ 3490733 h 6981466"/>
              <a:gd name="connsiteX6" fmla="*/ 1049246 w 5652254"/>
              <a:gd name="connsiteY6" fmla="*/ 55737 h 6981466"/>
              <a:gd name="connsiteX7" fmla="*/ 1088881 w 5652254"/>
              <a:gd name="connsiteY7" fmla="*/ 0 h 6981466"/>
              <a:gd name="connsiteX0" fmla="*/ 1088881 w 5663829"/>
              <a:gd name="connsiteY0" fmla="*/ 14532 h 6995998"/>
              <a:gd name="connsiteX1" fmla="*/ 5663829 w 5663829"/>
              <a:gd name="connsiteY1" fmla="*/ 0 h 6995998"/>
              <a:gd name="connsiteX2" fmla="*/ 5123935 w 5663829"/>
              <a:gd name="connsiteY2" fmla="*/ 6995998 h 6995998"/>
              <a:gd name="connsiteX3" fmla="*/ 1088881 w 5663829"/>
              <a:gd name="connsiteY3" fmla="*/ 6995998 h 6995998"/>
              <a:gd name="connsiteX4" fmla="*/ 1049246 w 5663829"/>
              <a:gd name="connsiteY4" fmla="*/ 6940261 h 6995998"/>
              <a:gd name="connsiteX5" fmla="*/ 0 w 5663829"/>
              <a:gd name="connsiteY5" fmla="*/ 3505265 h 6995998"/>
              <a:gd name="connsiteX6" fmla="*/ 1049246 w 5663829"/>
              <a:gd name="connsiteY6" fmla="*/ 70269 h 6995998"/>
              <a:gd name="connsiteX7" fmla="*/ 1088881 w 5663829"/>
              <a:gd name="connsiteY7" fmla="*/ 14532 h 6995998"/>
              <a:gd name="connsiteX0" fmla="*/ 1088881 w 5663829"/>
              <a:gd name="connsiteY0" fmla="*/ 14532 h 6995998"/>
              <a:gd name="connsiteX1" fmla="*/ 5663829 w 5663829"/>
              <a:gd name="connsiteY1" fmla="*/ 0 h 6995998"/>
              <a:gd name="connsiteX2" fmla="*/ 5662158 w 5663829"/>
              <a:gd name="connsiteY2" fmla="*/ 6995998 h 6995998"/>
              <a:gd name="connsiteX3" fmla="*/ 1088881 w 5663829"/>
              <a:gd name="connsiteY3" fmla="*/ 6995998 h 6995998"/>
              <a:gd name="connsiteX4" fmla="*/ 1049246 w 5663829"/>
              <a:gd name="connsiteY4" fmla="*/ 6940261 h 6995998"/>
              <a:gd name="connsiteX5" fmla="*/ 0 w 5663829"/>
              <a:gd name="connsiteY5" fmla="*/ 3505265 h 6995998"/>
              <a:gd name="connsiteX6" fmla="*/ 1049246 w 5663829"/>
              <a:gd name="connsiteY6" fmla="*/ 70269 h 6995998"/>
              <a:gd name="connsiteX7" fmla="*/ 1088881 w 5663829"/>
              <a:gd name="connsiteY7" fmla="*/ 14532 h 6995998"/>
              <a:gd name="connsiteX0" fmla="*/ 1088881 w 5854603"/>
              <a:gd name="connsiteY0" fmla="*/ 0 h 6981466"/>
              <a:gd name="connsiteX1" fmla="*/ 5854603 w 5854603"/>
              <a:gd name="connsiteY1" fmla="*/ 11781 h 6981466"/>
              <a:gd name="connsiteX2" fmla="*/ 5662158 w 5854603"/>
              <a:gd name="connsiteY2" fmla="*/ 6981466 h 6981466"/>
              <a:gd name="connsiteX3" fmla="*/ 1088881 w 5854603"/>
              <a:gd name="connsiteY3" fmla="*/ 6981466 h 6981466"/>
              <a:gd name="connsiteX4" fmla="*/ 1049246 w 5854603"/>
              <a:gd name="connsiteY4" fmla="*/ 6925729 h 6981466"/>
              <a:gd name="connsiteX5" fmla="*/ 0 w 5854603"/>
              <a:gd name="connsiteY5" fmla="*/ 3490733 h 6981466"/>
              <a:gd name="connsiteX6" fmla="*/ 1049246 w 5854603"/>
              <a:gd name="connsiteY6" fmla="*/ 55737 h 6981466"/>
              <a:gd name="connsiteX7" fmla="*/ 1088881 w 5854603"/>
              <a:gd name="connsiteY7" fmla="*/ 0 h 6981466"/>
              <a:gd name="connsiteX0" fmla="*/ 1088881 w 5854603"/>
              <a:gd name="connsiteY0" fmla="*/ 34268 h 7015734"/>
              <a:gd name="connsiteX1" fmla="*/ 5854603 w 5854603"/>
              <a:gd name="connsiteY1" fmla="*/ 0 h 7015734"/>
              <a:gd name="connsiteX2" fmla="*/ 5662158 w 5854603"/>
              <a:gd name="connsiteY2" fmla="*/ 7015734 h 7015734"/>
              <a:gd name="connsiteX3" fmla="*/ 1088881 w 5854603"/>
              <a:gd name="connsiteY3" fmla="*/ 7015734 h 7015734"/>
              <a:gd name="connsiteX4" fmla="*/ 1049246 w 5854603"/>
              <a:gd name="connsiteY4" fmla="*/ 6959997 h 7015734"/>
              <a:gd name="connsiteX5" fmla="*/ 0 w 5854603"/>
              <a:gd name="connsiteY5" fmla="*/ 3525001 h 7015734"/>
              <a:gd name="connsiteX6" fmla="*/ 1049246 w 5854603"/>
              <a:gd name="connsiteY6" fmla="*/ 90005 h 7015734"/>
              <a:gd name="connsiteX7" fmla="*/ 1088881 w 5854603"/>
              <a:gd name="connsiteY7" fmla="*/ 34268 h 7015734"/>
              <a:gd name="connsiteX0" fmla="*/ 1088881 w 5894073"/>
              <a:gd name="connsiteY0" fmla="*/ 1376 h 6982842"/>
              <a:gd name="connsiteX1" fmla="*/ 5894073 w 5894073"/>
              <a:gd name="connsiteY1" fmla="*/ 0 h 6982842"/>
              <a:gd name="connsiteX2" fmla="*/ 5662158 w 5894073"/>
              <a:gd name="connsiteY2" fmla="*/ 6982842 h 6982842"/>
              <a:gd name="connsiteX3" fmla="*/ 1088881 w 5894073"/>
              <a:gd name="connsiteY3" fmla="*/ 6982842 h 6982842"/>
              <a:gd name="connsiteX4" fmla="*/ 1049246 w 5894073"/>
              <a:gd name="connsiteY4" fmla="*/ 6927105 h 6982842"/>
              <a:gd name="connsiteX5" fmla="*/ 0 w 5894073"/>
              <a:gd name="connsiteY5" fmla="*/ 3492109 h 6982842"/>
              <a:gd name="connsiteX6" fmla="*/ 1049246 w 5894073"/>
              <a:gd name="connsiteY6" fmla="*/ 57113 h 6982842"/>
              <a:gd name="connsiteX7" fmla="*/ 1088881 w 5894073"/>
              <a:gd name="connsiteY7" fmla="*/ 1376 h 6982842"/>
              <a:gd name="connsiteX0" fmla="*/ 1088881 w 5894073"/>
              <a:gd name="connsiteY0" fmla="*/ 1376 h 6982842"/>
              <a:gd name="connsiteX1" fmla="*/ 5894073 w 5894073"/>
              <a:gd name="connsiteY1" fmla="*/ 0 h 6982842"/>
              <a:gd name="connsiteX2" fmla="*/ 5866089 w 5894073"/>
              <a:gd name="connsiteY2" fmla="*/ 6982842 h 6982842"/>
              <a:gd name="connsiteX3" fmla="*/ 1088881 w 5894073"/>
              <a:gd name="connsiteY3" fmla="*/ 6982842 h 6982842"/>
              <a:gd name="connsiteX4" fmla="*/ 1049246 w 5894073"/>
              <a:gd name="connsiteY4" fmla="*/ 6927105 h 6982842"/>
              <a:gd name="connsiteX5" fmla="*/ 0 w 5894073"/>
              <a:gd name="connsiteY5" fmla="*/ 3492109 h 6982842"/>
              <a:gd name="connsiteX6" fmla="*/ 1049246 w 5894073"/>
              <a:gd name="connsiteY6" fmla="*/ 57113 h 6982842"/>
              <a:gd name="connsiteX7" fmla="*/ 1088881 w 5894073"/>
              <a:gd name="connsiteY7" fmla="*/ 1376 h 6982842"/>
              <a:gd name="connsiteX0" fmla="*/ 1088881 w 5880916"/>
              <a:gd name="connsiteY0" fmla="*/ 7954 h 6989420"/>
              <a:gd name="connsiteX1" fmla="*/ 5880916 w 5880916"/>
              <a:gd name="connsiteY1" fmla="*/ 0 h 6989420"/>
              <a:gd name="connsiteX2" fmla="*/ 5866089 w 5880916"/>
              <a:gd name="connsiteY2" fmla="*/ 6989420 h 6989420"/>
              <a:gd name="connsiteX3" fmla="*/ 1088881 w 5880916"/>
              <a:gd name="connsiteY3" fmla="*/ 6989420 h 6989420"/>
              <a:gd name="connsiteX4" fmla="*/ 1049246 w 5880916"/>
              <a:gd name="connsiteY4" fmla="*/ 6933683 h 6989420"/>
              <a:gd name="connsiteX5" fmla="*/ 0 w 5880916"/>
              <a:gd name="connsiteY5" fmla="*/ 3498687 h 6989420"/>
              <a:gd name="connsiteX6" fmla="*/ 1049246 w 5880916"/>
              <a:gd name="connsiteY6" fmla="*/ 63691 h 6989420"/>
              <a:gd name="connsiteX7" fmla="*/ 1088881 w 5880916"/>
              <a:gd name="connsiteY7" fmla="*/ 7954 h 69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80916" h="6989420">
                <a:moveTo>
                  <a:pt x="1088881" y="7954"/>
                </a:moveTo>
                <a:lnTo>
                  <a:pt x="5880916" y="0"/>
                </a:lnTo>
                <a:cubicBezTo>
                  <a:pt x="5875974" y="2329807"/>
                  <a:pt x="5871031" y="4659613"/>
                  <a:pt x="5866089" y="6989420"/>
                </a:cubicBezTo>
                <a:lnTo>
                  <a:pt x="1088881" y="6989420"/>
                </a:lnTo>
                <a:lnTo>
                  <a:pt x="1049246" y="6933683"/>
                </a:lnTo>
                <a:cubicBezTo>
                  <a:pt x="386807" y="5953144"/>
                  <a:pt x="0" y="4771087"/>
                  <a:pt x="0" y="3498687"/>
                </a:cubicBezTo>
                <a:cubicBezTo>
                  <a:pt x="0" y="2226287"/>
                  <a:pt x="386807" y="1044231"/>
                  <a:pt x="1049246" y="63691"/>
                </a:cubicBezTo>
                <a:lnTo>
                  <a:pt x="1088881" y="7954"/>
                </a:lnTo>
                <a:close/>
              </a:path>
            </a:pathLst>
          </a:custGeom>
          <a:ln w="63500">
            <a:solidFill>
              <a:schemeClr val="accent3"/>
            </a:solidFill>
          </a:ln>
        </p:spPr>
        <p:txBody>
          <a:bodyPr wrap="square">
            <a:noAutofit/>
          </a:bodyPr>
          <a:lstStyle/>
          <a:p>
            <a:endParaRPr lang="en-US"/>
          </a:p>
        </p:txBody>
      </p:sp>
    </p:spTree>
    <p:extLst>
      <p:ext uri="{BB962C8B-B14F-4D97-AF65-F5344CB8AC3E}">
        <p14:creationId xmlns:p14="http://schemas.microsoft.com/office/powerpoint/2010/main" val="36410917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ver Image Al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30F1-6C19-BBB9-2791-AD3CEE1C81BE}"/>
              </a:ext>
            </a:extLst>
          </p:cNvPr>
          <p:cNvSpPr>
            <a:spLocks noGrp="1"/>
          </p:cNvSpPr>
          <p:nvPr>
            <p:ph type="ctrTitle"/>
          </p:nvPr>
        </p:nvSpPr>
        <p:spPr>
          <a:xfrm>
            <a:off x="502736" y="647700"/>
            <a:ext cx="5593264" cy="2781301"/>
          </a:xfrm>
        </p:spPr>
        <p:txBody>
          <a:bodyPr anchor="b">
            <a:normAutofit/>
          </a:bodyPr>
          <a:lstStyle>
            <a:lvl1pPr algn="l">
              <a:defRPr sz="6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438BBC0F-C51A-1659-A42A-6E89ABE10AF3}"/>
              </a:ext>
            </a:extLst>
          </p:cNvPr>
          <p:cNvSpPr>
            <a:spLocks noGrp="1"/>
          </p:cNvSpPr>
          <p:nvPr>
            <p:ph type="subTitle" idx="1"/>
          </p:nvPr>
        </p:nvSpPr>
        <p:spPr>
          <a:xfrm>
            <a:off x="536190" y="3602038"/>
            <a:ext cx="5559810" cy="1371600"/>
          </a:xfrm>
        </p:spPr>
        <p:txBody>
          <a:bodyPr>
            <a:normAutofit/>
          </a:bodyPr>
          <a:lstStyle>
            <a:lvl1pPr marL="0" indent="0" algn="l">
              <a:buNone/>
              <a:defRPr sz="3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Graphic 3">
            <a:extLst>
              <a:ext uri="{FF2B5EF4-FFF2-40B4-BE49-F238E27FC236}">
                <a16:creationId xmlns:a16="http://schemas.microsoft.com/office/drawing/2014/main" id="{88878080-7AA0-3D2B-71A6-3ECAF81040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47700" y="5494497"/>
            <a:ext cx="2694135" cy="731520"/>
          </a:xfrm>
          <a:prstGeom prst="rect">
            <a:avLst/>
          </a:prstGeom>
        </p:spPr>
      </p:pic>
      <p:sp>
        <p:nvSpPr>
          <p:cNvPr id="7" name="Picture Placeholder 17">
            <a:extLst>
              <a:ext uri="{FF2B5EF4-FFF2-40B4-BE49-F238E27FC236}">
                <a16:creationId xmlns:a16="http://schemas.microsoft.com/office/drawing/2014/main" id="{3D764653-2A4E-E84C-E89B-C6289D86F3DE}"/>
              </a:ext>
            </a:extLst>
          </p:cNvPr>
          <p:cNvSpPr>
            <a:spLocks noGrp="1"/>
          </p:cNvSpPr>
          <p:nvPr>
            <p:ph type="pic" sz="quarter" idx="10"/>
          </p:nvPr>
        </p:nvSpPr>
        <p:spPr>
          <a:xfrm>
            <a:off x="6400182" y="-69687"/>
            <a:ext cx="5880916" cy="6989420"/>
          </a:xfrm>
          <a:custGeom>
            <a:avLst/>
            <a:gdLst>
              <a:gd name="connsiteX0" fmla="*/ 1088881 w 5123935"/>
              <a:gd name="connsiteY0" fmla="*/ 0 h 6981466"/>
              <a:gd name="connsiteX1" fmla="*/ 5123935 w 5123935"/>
              <a:gd name="connsiteY1" fmla="*/ 0 h 6981466"/>
              <a:gd name="connsiteX2" fmla="*/ 5123935 w 5123935"/>
              <a:gd name="connsiteY2" fmla="*/ 6981466 h 6981466"/>
              <a:gd name="connsiteX3" fmla="*/ 1088881 w 5123935"/>
              <a:gd name="connsiteY3" fmla="*/ 6981466 h 6981466"/>
              <a:gd name="connsiteX4" fmla="*/ 1049246 w 5123935"/>
              <a:gd name="connsiteY4" fmla="*/ 6925729 h 6981466"/>
              <a:gd name="connsiteX5" fmla="*/ 0 w 5123935"/>
              <a:gd name="connsiteY5" fmla="*/ 3490733 h 6981466"/>
              <a:gd name="connsiteX6" fmla="*/ 1049246 w 5123935"/>
              <a:gd name="connsiteY6" fmla="*/ 55737 h 6981466"/>
              <a:gd name="connsiteX0" fmla="*/ 1088881 w 5530335"/>
              <a:gd name="connsiteY0" fmla="*/ 10160 h 6991626"/>
              <a:gd name="connsiteX1" fmla="*/ 5530335 w 5530335"/>
              <a:gd name="connsiteY1" fmla="*/ 0 h 6991626"/>
              <a:gd name="connsiteX2" fmla="*/ 5123935 w 5530335"/>
              <a:gd name="connsiteY2" fmla="*/ 6991626 h 6991626"/>
              <a:gd name="connsiteX3" fmla="*/ 1088881 w 5530335"/>
              <a:gd name="connsiteY3" fmla="*/ 6991626 h 6991626"/>
              <a:gd name="connsiteX4" fmla="*/ 1049246 w 5530335"/>
              <a:gd name="connsiteY4" fmla="*/ 6935889 h 6991626"/>
              <a:gd name="connsiteX5" fmla="*/ 0 w 5530335"/>
              <a:gd name="connsiteY5" fmla="*/ 3500893 h 6991626"/>
              <a:gd name="connsiteX6" fmla="*/ 1049246 w 5530335"/>
              <a:gd name="connsiteY6" fmla="*/ 65897 h 6991626"/>
              <a:gd name="connsiteX7" fmla="*/ 1088881 w 5530335"/>
              <a:gd name="connsiteY7" fmla="*/ 10160 h 6991626"/>
              <a:gd name="connsiteX0" fmla="*/ 1088881 w 5652255"/>
              <a:gd name="connsiteY0" fmla="*/ 0 h 6981466"/>
              <a:gd name="connsiteX1" fmla="*/ 5652255 w 5652255"/>
              <a:gd name="connsiteY1" fmla="*/ 10160 h 6981466"/>
              <a:gd name="connsiteX2" fmla="*/ 5123935 w 5652255"/>
              <a:gd name="connsiteY2" fmla="*/ 6981466 h 6981466"/>
              <a:gd name="connsiteX3" fmla="*/ 1088881 w 5652255"/>
              <a:gd name="connsiteY3" fmla="*/ 6981466 h 6981466"/>
              <a:gd name="connsiteX4" fmla="*/ 1049246 w 5652255"/>
              <a:gd name="connsiteY4" fmla="*/ 6925729 h 6981466"/>
              <a:gd name="connsiteX5" fmla="*/ 0 w 5652255"/>
              <a:gd name="connsiteY5" fmla="*/ 3490733 h 6981466"/>
              <a:gd name="connsiteX6" fmla="*/ 1049246 w 5652255"/>
              <a:gd name="connsiteY6" fmla="*/ 55737 h 6981466"/>
              <a:gd name="connsiteX7" fmla="*/ 1088881 w 5652255"/>
              <a:gd name="connsiteY7" fmla="*/ 0 h 6981466"/>
              <a:gd name="connsiteX0" fmla="*/ 1088881 w 5652255"/>
              <a:gd name="connsiteY0" fmla="*/ 20320 h 7001786"/>
              <a:gd name="connsiteX1" fmla="*/ 5652255 w 5652255"/>
              <a:gd name="connsiteY1" fmla="*/ 0 h 7001786"/>
              <a:gd name="connsiteX2" fmla="*/ 5123935 w 5652255"/>
              <a:gd name="connsiteY2" fmla="*/ 7001786 h 7001786"/>
              <a:gd name="connsiteX3" fmla="*/ 1088881 w 5652255"/>
              <a:gd name="connsiteY3" fmla="*/ 7001786 h 7001786"/>
              <a:gd name="connsiteX4" fmla="*/ 1049246 w 5652255"/>
              <a:gd name="connsiteY4" fmla="*/ 6946049 h 7001786"/>
              <a:gd name="connsiteX5" fmla="*/ 0 w 5652255"/>
              <a:gd name="connsiteY5" fmla="*/ 3511053 h 7001786"/>
              <a:gd name="connsiteX6" fmla="*/ 1049246 w 5652255"/>
              <a:gd name="connsiteY6" fmla="*/ 76057 h 7001786"/>
              <a:gd name="connsiteX7" fmla="*/ 1088881 w 5652255"/>
              <a:gd name="connsiteY7" fmla="*/ 20320 h 7001786"/>
              <a:gd name="connsiteX0" fmla="*/ 1088881 w 5652255"/>
              <a:gd name="connsiteY0" fmla="*/ 0 h 6981466"/>
              <a:gd name="connsiteX1" fmla="*/ 5652255 w 5652255"/>
              <a:gd name="connsiteY1" fmla="*/ 8617 h 6981466"/>
              <a:gd name="connsiteX2" fmla="*/ 5123935 w 5652255"/>
              <a:gd name="connsiteY2" fmla="*/ 6981466 h 6981466"/>
              <a:gd name="connsiteX3" fmla="*/ 1088881 w 5652255"/>
              <a:gd name="connsiteY3" fmla="*/ 6981466 h 6981466"/>
              <a:gd name="connsiteX4" fmla="*/ 1049246 w 5652255"/>
              <a:gd name="connsiteY4" fmla="*/ 6925729 h 6981466"/>
              <a:gd name="connsiteX5" fmla="*/ 0 w 5652255"/>
              <a:gd name="connsiteY5" fmla="*/ 3490733 h 6981466"/>
              <a:gd name="connsiteX6" fmla="*/ 1049246 w 5652255"/>
              <a:gd name="connsiteY6" fmla="*/ 55737 h 6981466"/>
              <a:gd name="connsiteX7" fmla="*/ 1088881 w 5652255"/>
              <a:gd name="connsiteY7" fmla="*/ 0 h 6981466"/>
              <a:gd name="connsiteX0" fmla="*/ 1088881 w 5640680"/>
              <a:gd name="connsiteY0" fmla="*/ 14533 h 6995999"/>
              <a:gd name="connsiteX1" fmla="*/ 5640680 w 5640680"/>
              <a:gd name="connsiteY1" fmla="*/ 0 h 6995999"/>
              <a:gd name="connsiteX2" fmla="*/ 5123935 w 5640680"/>
              <a:gd name="connsiteY2" fmla="*/ 6995999 h 6995999"/>
              <a:gd name="connsiteX3" fmla="*/ 1088881 w 5640680"/>
              <a:gd name="connsiteY3" fmla="*/ 6995999 h 6995999"/>
              <a:gd name="connsiteX4" fmla="*/ 1049246 w 5640680"/>
              <a:gd name="connsiteY4" fmla="*/ 6940262 h 6995999"/>
              <a:gd name="connsiteX5" fmla="*/ 0 w 5640680"/>
              <a:gd name="connsiteY5" fmla="*/ 3505266 h 6995999"/>
              <a:gd name="connsiteX6" fmla="*/ 1049246 w 5640680"/>
              <a:gd name="connsiteY6" fmla="*/ 70270 h 6995999"/>
              <a:gd name="connsiteX7" fmla="*/ 1088881 w 5640680"/>
              <a:gd name="connsiteY7" fmla="*/ 14533 h 6995999"/>
              <a:gd name="connsiteX0" fmla="*/ 1088881 w 5652254"/>
              <a:gd name="connsiteY0" fmla="*/ 0 h 6981466"/>
              <a:gd name="connsiteX1" fmla="*/ 5652254 w 5652254"/>
              <a:gd name="connsiteY1" fmla="*/ 14404 h 6981466"/>
              <a:gd name="connsiteX2" fmla="*/ 5123935 w 5652254"/>
              <a:gd name="connsiteY2" fmla="*/ 6981466 h 6981466"/>
              <a:gd name="connsiteX3" fmla="*/ 1088881 w 5652254"/>
              <a:gd name="connsiteY3" fmla="*/ 6981466 h 6981466"/>
              <a:gd name="connsiteX4" fmla="*/ 1049246 w 5652254"/>
              <a:gd name="connsiteY4" fmla="*/ 6925729 h 6981466"/>
              <a:gd name="connsiteX5" fmla="*/ 0 w 5652254"/>
              <a:gd name="connsiteY5" fmla="*/ 3490733 h 6981466"/>
              <a:gd name="connsiteX6" fmla="*/ 1049246 w 5652254"/>
              <a:gd name="connsiteY6" fmla="*/ 55737 h 6981466"/>
              <a:gd name="connsiteX7" fmla="*/ 1088881 w 5652254"/>
              <a:gd name="connsiteY7" fmla="*/ 0 h 6981466"/>
              <a:gd name="connsiteX0" fmla="*/ 1088881 w 5663829"/>
              <a:gd name="connsiteY0" fmla="*/ 14532 h 6995998"/>
              <a:gd name="connsiteX1" fmla="*/ 5663829 w 5663829"/>
              <a:gd name="connsiteY1" fmla="*/ 0 h 6995998"/>
              <a:gd name="connsiteX2" fmla="*/ 5123935 w 5663829"/>
              <a:gd name="connsiteY2" fmla="*/ 6995998 h 6995998"/>
              <a:gd name="connsiteX3" fmla="*/ 1088881 w 5663829"/>
              <a:gd name="connsiteY3" fmla="*/ 6995998 h 6995998"/>
              <a:gd name="connsiteX4" fmla="*/ 1049246 w 5663829"/>
              <a:gd name="connsiteY4" fmla="*/ 6940261 h 6995998"/>
              <a:gd name="connsiteX5" fmla="*/ 0 w 5663829"/>
              <a:gd name="connsiteY5" fmla="*/ 3505265 h 6995998"/>
              <a:gd name="connsiteX6" fmla="*/ 1049246 w 5663829"/>
              <a:gd name="connsiteY6" fmla="*/ 70269 h 6995998"/>
              <a:gd name="connsiteX7" fmla="*/ 1088881 w 5663829"/>
              <a:gd name="connsiteY7" fmla="*/ 14532 h 6995998"/>
              <a:gd name="connsiteX0" fmla="*/ 1088881 w 5663829"/>
              <a:gd name="connsiteY0" fmla="*/ 14532 h 6995998"/>
              <a:gd name="connsiteX1" fmla="*/ 5663829 w 5663829"/>
              <a:gd name="connsiteY1" fmla="*/ 0 h 6995998"/>
              <a:gd name="connsiteX2" fmla="*/ 5662158 w 5663829"/>
              <a:gd name="connsiteY2" fmla="*/ 6995998 h 6995998"/>
              <a:gd name="connsiteX3" fmla="*/ 1088881 w 5663829"/>
              <a:gd name="connsiteY3" fmla="*/ 6995998 h 6995998"/>
              <a:gd name="connsiteX4" fmla="*/ 1049246 w 5663829"/>
              <a:gd name="connsiteY4" fmla="*/ 6940261 h 6995998"/>
              <a:gd name="connsiteX5" fmla="*/ 0 w 5663829"/>
              <a:gd name="connsiteY5" fmla="*/ 3505265 h 6995998"/>
              <a:gd name="connsiteX6" fmla="*/ 1049246 w 5663829"/>
              <a:gd name="connsiteY6" fmla="*/ 70269 h 6995998"/>
              <a:gd name="connsiteX7" fmla="*/ 1088881 w 5663829"/>
              <a:gd name="connsiteY7" fmla="*/ 14532 h 6995998"/>
              <a:gd name="connsiteX0" fmla="*/ 1088881 w 5854603"/>
              <a:gd name="connsiteY0" fmla="*/ 0 h 6981466"/>
              <a:gd name="connsiteX1" fmla="*/ 5854603 w 5854603"/>
              <a:gd name="connsiteY1" fmla="*/ 11781 h 6981466"/>
              <a:gd name="connsiteX2" fmla="*/ 5662158 w 5854603"/>
              <a:gd name="connsiteY2" fmla="*/ 6981466 h 6981466"/>
              <a:gd name="connsiteX3" fmla="*/ 1088881 w 5854603"/>
              <a:gd name="connsiteY3" fmla="*/ 6981466 h 6981466"/>
              <a:gd name="connsiteX4" fmla="*/ 1049246 w 5854603"/>
              <a:gd name="connsiteY4" fmla="*/ 6925729 h 6981466"/>
              <a:gd name="connsiteX5" fmla="*/ 0 w 5854603"/>
              <a:gd name="connsiteY5" fmla="*/ 3490733 h 6981466"/>
              <a:gd name="connsiteX6" fmla="*/ 1049246 w 5854603"/>
              <a:gd name="connsiteY6" fmla="*/ 55737 h 6981466"/>
              <a:gd name="connsiteX7" fmla="*/ 1088881 w 5854603"/>
              <a:gd name="connsiteY7" fmla="*/ 0 h 6981466"/>
              <a:gd name="connsiteX0" fmla="*/ 1088881 w 5854603"/>
              <a:gd name="connsiteY0" fmla="*/ 34268 h 7015734"/>
              <a:gd name="connsiteX1" fmla="*/ 5854603 w 5854603"/>
              <a:gd name="connsiteY1" fmla="*/ 0 h 7015734"/>
              <a:gd name="connsiteX2" fmla="*/ 5662158 w 5854603"/>
              <a:gd name="connsiteY2" fmla="*/ 7015734 h 7015734"/>
              <a:gd name="connsiteX3" fmla="*/ 1088881 w 5854603"/>
              <a:gd name="connsiteY3" fmla="*/ 7015734 h 7015734"/>
              <a:gd name="connsiteX4" fmla="*/ 1049246 w 5854603"/>
              <a:gd name="connsiteY4" fmla="*/ 6959997 h 7015734"/>
              <a:gd name="connsiteX5" fmla="*/ 0 w 5854603"/>
              <a:gd name="connsiteY5" fmla="*/ 3525001 h 7015734"/>
              <a:gd name="connsiteX6" fmla="*/ 1049246 w 5854603"/>
              <a:gd name="connsiteY6" fmla="*/ 90005 h 7015734"/>
              <a:gd name="connsiteX7" fmla="*/ 1088881 w 5854603"/>
              <a:gd name="connsiteY7" fmla="*/ 34268 h 7015734"/>
              <a:gd name="connsiteX0" fmla="*/ 1088881 w 5894073"/>
              <a:gd name="connsiteY0" fmla="*/ 1376 h 6982842"/>
              <a:gd name="connsiteX1" fmla="*/ 5894073 w 5894073"/>
              <a:gd name="connsiteY1" fmla="*/ 0 h 6982842"/>
              <a:gd name="connsiteX2" fmla="*/ 5662158 w 5894073"/>
              <a:gd name="connsiteY2" fmla="*/ 6982842 h 6982842"/>
              <a:gd name="connsiteX3" fmla="*/ 1088881 w 5894073"/>
              <a:gd name="connsiteY3" fmla="*/ 6982842 h 6982842"/>
              <a:gd name="connsiteX4" fmla="*/ 1049246 w 5894073"/>
              <a:gd name="connsiteY4" fmla="*/ 6927105 h 6982842"/>
              <a:gd name="connsiteX5" fmla="*/ 0 w 5894073"/>
              <a:gd name="connsiteY5" fmla="*/ 3492109 h 6982842"/>
              <a:gd name="connsiteX6" fmla="*/ 1049246 w 5894073"/>
              <a:gd name="connsiteY6" fmla="*/ 57113 h 6982842"/>
              <a:gd name="connsiteX7" fmla="*/ 1088881 w 5894073"/>
              <a:gd name="connsiteY7" fmla="*/ 1376 h 6982842"/>
              <a:gd name="connsiteX0" fmla="*/ 1088881 w 5894073"/>
              <a:gd name="connsiteY0" fmla="*/ 1376 h 6982842"/>
              <a:gd name="connsiteX1" fmla="*/ 5894073 w 5894073"/>
              <a:gd name="connsiteY1" fmla="*/ 0 h 6982842"/>
              <a:gd name="connsiteX2" fmla="*/ 5866089 w 5894073"/>
              <a:gd name="connsiteY2" fmla="*/ 6982842 h 6982842"/>
              <a:gd name="connsiteX3" fmla="*/ 1088881 w 5894073"/>
              <a:gd name="connsiteY3" fmla="*/ 6982842 h 6982842"/>
              <a:gd name="connsiteX4" fmla="*/ 1049246 w 5894073"/>
              <a:gd name="connsiteY4" fmla="*/ 6927105 h 6982842"/>
              <a:gd name="connsiteX5" fmla="*/ 0 w 5894073"/>
              <a:gd name="connsiteY5" fmla="*/ 3492109 h 6982842"/>
              <a:gd name="connsiteX6" fmla="*/ 1049246 w 5894073"/>
              <a:gd name="connsiteY6" fmla="*/ 57113 h 6982842"/>
              <a:gd name="connsiteX7" fmla="*/ 1088881 w 5894073"/>
              <a:gd name="connsiteY7" fmla="*/ 1376 h 6982842"/>
              <a:gd name="connsiteX0" fmla="*/ 1088881 w 5880916"/>
              <a:gd name="connsiteY0" fmla="*/ 7954 h 6989420"/>
              <a:gd name="connsiteX1" fmla="*/ 5880916 w 5880916"/>
              <a:gd name="connsiteY1" fmla="*/ 0 h 6989420"/>
              <a:gd name="connsiteX2" fmla="*/ 5866089 w 5880916"/>
              <a:gd name="connsiteY2" fmla="*/ 6989420 h 6989420"/>
              <a:gd name="connsiteX3" fmla="*/ 1088881 w 5880916"/>
              <a:gd name="connsiteY3" fmla="*/ 6989420 h 6989420"/>
              <a:gd name="connsiteX4" fmla="*/ 1049246 w 5880916"/>
              <a:gd name="connsiteY4" fmla="*/ 6933683 h 6989420"/>
              <a:gd name="connsiteX5" fmla="*/ 0 w 5880916"/>
              <a:gd name="connsiteY5" fmla="*/ 3498687 h 6989420"/>
              <a:gd name="connsiteX6" fmla="*/ 1049246 w 5880916"/>
              <a:gd name="connsiteY6" fmla="*/ 63691 h 6989420"/>
              <a:gd name="connsiteX7" fmla="*/ 1088881 w 5880916"/>
              <a:gd name="connsiteY7" fmla="*/ 7954 h 698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80916" h="6989420">
                <a:moveTo>
                  <a:pt x="1088881" y="7954"/>
                </a:moveTo>
                <a:lnTo>
                  <a:pt x="5880916" y="0"/>
                </a:lnTo>
                <a:cubicBezTo>
                  <a:pt x="5875974" y="2329807"/>
                  <a:pt x="5871031" y="4659613"/>
                  <a:pt x="5866089" y="6989420"/>
                </a:cubicBezTo>
                <a:lnTo>
                  <a:pt x="1088881" y="6989420"/>
                </a:lnTo>
                <a:lnTo>
                  <a:pt x="1049246" y="6933683"/>
                </a:lnTo>
                <a:cubicBezTo>
                  <a:pt x="386807" y="5953144"/>
                  <a:pt x="0" y="4771087"/>
                  <a:pt x="0" y="3498687"/>
                </a:cubicBezTo>
                <a:cubicBezTo>
                  <a:pt x="0" y="2226287"/>
                  <a:pt x="386807" y="1044231"/>
                  <a:pt x="1049246" y="63691"/>
                </a:cubicBezTo>
                <a:lnTo>
                  <a:pt x="1088881" y="7954"/>
                </a:lnTo>
                <a:close/>
              </a:path>
            </a:pathLst>
          </a:custGeom>
          <a:ln w="63500">
            <a:solidFill>
              <a:schemeClr val="accent3"/>
            </a:solidFill>
          </a:ln>
        </p:spPr>
        <p:txBody>
          <a:bodyPr wrap="square">
            <a:noAutofit/>
          </a:bodyPr>
          <a:lstStyle/>
          <a:p>
            <a:endParaRPr lang="en-US"/>
          </a:p>
        </p:txBody>
      </p:sp>
    </p:spTree>
    <p:extLst>
      <p:ext uri="{BB962C8B-B14F-4D97-AF65-F5344CB8AC3E}">
        <p14:creationId xmlns:p14="http://schemas.microsoft.com/office/powerpoint/2010/main" val="8959376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Divider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C9401E-C723-0735-012D-EC4A8C59B7C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529583F-7BA0-17C2-E7D0-38B81ABD034C}"/>
              </a:ext>
            </a:extLst>
          </p:cNvPr>
          <p:cNvSpPr>
            <a:spLocks noGrp="1"/>
          </p:cNvSpPr>
          <p:nvPr>
            <p:ph type="sldNum" sz="quarter" idx="12"/>
          </p:nvPr>
        </p:nvSpPr>
        <p:spPr/>
        <p:txBody>
          <a:bodyPr/>
          <a:lstStyle>
            <a:lvl1pPr>
              <a:defRPr>
                <a:solidFill>
                  <a:schemeClr val="bg1"/>
                </a:solidFill>
              </a:defRPr>
            </a:lvl1pPr>
          </a:lstStyle>
          <a:p>
            <a:fld id="{34B6C607-73CC-FB43-9618-1A76A5C3E1CB}" type="slidenum">
              <a:rPr lang="en-US" smtClean="0"/>
              <a:pPr/>
              <a:t>‹nr.›</a:t>
            </a:fld>
            <a:endParaRPr lang="en-US" dirty="0"/>
          </a:p>
        </p:txBody>
      </p:sp>
      <p:pic>
        <p:nvPicPr>
          <p:cNvPr id="3" name="Graphic 2">
            <a:extLst>
              <a:ext uri="{FF2B5EF4-FFF2-40B4-BE49-F238E27FC236}">
                <a16:creationId xmlns:a16="http://schemas.microsoft.com/office/drawing/2014/main" id="{7CE9DD4F-1BC2-2FA2-6CC2-9341E78C6F29}"/>
              </a:ext>
            </a:extLst>
          </p:cNvPr>
          <p:cNvPicPr>
            <a:picLocks noChangeAspect="1"/>
          </p:cNvPicPr>
          <p:nvPr userDrawn="1"/>
        </p:nvPicPr>
        <p:blipFill>
          <a:blip r:embed="rId2">
            <a:alphaModFix amt="55000"/>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85267D-AAE5-2518-84CD-3128F7264A15}"/>
              </a:ext>
            </a:extLst>
          </p:cNvPr>
          <p:cNvSpPr>
            <a:spLocks noGrp="1"/>
          </p:cNvSpPr>
          <p:nvPr>
            <p:ph type="title"/>
          </p:nvPr>
        </p:nvSpPr>
        <p:spPr>
          <a:xfrm>
            <a:off x="647700" y="645459"/>
            <a:ext cx="9105900" cy="4937760"/>
          </a:xfrm>
        </p:spPr>
        <p:txBody>
          <a:bodyPr anchor="t"/>
          <a:lstStyle>
            <a:lvl1pPr algn="l">
              <a:defRPr sz="6000">
                <a:solidFill>
                  <a:schemeClr val="bg1"/>
                </a:solidFill>
              </a:defRPr>
            </a:lvl1pPr>
          </a:lstStyle>
          <a:p>
            <a:r>
              <a:rPr lang="en-US" dirty="0"/>
              <a:t>Click to edit Master title style</a:t>
            </a:r>
          </a:p>
        </p:txBody>
      </p:sp>
      <p:pic>
        <p:nvPicPr>
          <p:cNvPr id="5" name="Graphic 4">
            <a:extLst>
              <a:ext uri="{FF2B5EF4-FFF2-40B4-BE49-F238E27FC236}">
                <a16:creationId xmlns:a16="http://schemas.microsoft.com/office/drawing/2014/main" id="{04A18696-922E-5650-81B9-AD7648093A2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73048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Divider 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CFB958D-5012-549C-602C-15D6EC89F5C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3" name="Graphic 2">
            <a:extLst>
              <a:ext uri="{FF2B5EF4-FFF2-40B4-BE49-F238E27FC236}">
                <a16:creationId xmlns:a16="http://schemas.microsoft.com/office/drawing/2014/main" id="{7CE9DD4F-1BC2-2FA2-6CC2-9341E78C6F29}"/>
              </a:ext>
            </a:extLst>
          </p:cNvPr>
          <p:cNvPicPr>
            <a:picLocks noChangeAspect="1"/>
          </p:cNvPicPr>
          <p:nvPr userDrawn="1"/>
        </p:nvPicPr>
        <p:blipFill>
          <a:blip r:embed="rId4">
            <a:alphaModFix amt="55000"/>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9529583F-7BA0-17C2-E7D0-38B81ABD034C}"/>
              </a:ext>
            </a:extLst>
          </p:cNvPr>
          <p:cNvSpPr>
            <a:spLocks noGrp="1"/>
          </p:cNvSpPr>
          <p:nvPr>
            <p:ph type="sldNum" sz="quarter" idx="12"/>
          </p:nvPr>
        </p:nvSpPr>
        <p:spPr/>
        <p:txBody>
          <a:bodyPr/>
          <a:lstStyle>
            <a:lvl1pPr>
              <a:defRPr>
                <a:solidFill>
                  <a:schemeClr val="accent1"/>
                </a:solidFill>
              </a:defRPr>
            </a:lvl1pPr>
          </a:lstStyle>
          <a:p>
            <a:fld id="{34B6C607-73CC-FB43-9618-1A76A5C3E1CB}" type="slidenum">
              <a:rPr lang="en-US" smtClean="0"/>
              <a:pPr/>
              <a:t>‹nr.›</a:t>
            </a:fld>
            <a:endParaRPr lang="en-US" dirty="0"/>
          </a:p>
        </p:txBody>
      </p:sp>
      <p:sp>
        <p:nvSpPr>
          <p:cNvPr id="2" name="Title 1">
            <a:extLst>
              <a:ext uri="{FF2B5EF4-FFF2-40B4-BE49-F238E27FC236}">
                <a16:creationId xmlns:a16="http://schemas.microsoft.com/office/drawing/2014/main" id="{AF85267D-AAE5-2518-84CD-3128F7264A15}"/>
              </a:ext>
            </a:extLst>
          </p:cNvPr>
          <p:cNvSpPr>
            <a:spLocks noGrp="1"/>
          </p:cNvSpPr>
          <p:nvPr>
            <p:ph type="title"/>
          </p:nvPr>
        </p:nvSpPr>
        <p:spPr>
          <a:xfrm>
            <a:off x="647700" y="645459"/>
            <a:ext cx="9105900" cy="4937760"/>
          </a:xfrm>
        </p:spPr>
        <p:txBody>
          <a:bodyPr anchor="t"/>
          <a:lstStyle>
            <a:lvl1pPr algn="l">
              <a:defRPr sz="6000">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038345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FC586C-1CBC-E54B-8A1F-ABB1461596C0}"/>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3" name="Footer Placeholder 2">
            <a:extLst>
              <a:ext uri="{FF2B5EF4-FFF2-40B4-BE49-F238E27FC236}">
                <a16:creationId xmlns:a16="http://schemas.microsoft.com/office/drawing/2014/main" id="{5AC6ABF4-DC07-BE44-9C89-53B28DA28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4A9153-246E-984B-9334-F7B09420B7A3}"/>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18251026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C9401E-C723-0735-012D-EC4A8C59B7C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5000"/>
            <a:ext cx="12192000" cy="5588000"/>
          </a:xfrm>
          <a:prstGeom prst="rect">
            <a:avLst/>
          </a:prstGeom>
        </p:spPr>
      </p:pic>
      <p:sp>
        <p:nvSpPr>
          <p:cNvPr id="2" name="Title 1">
            <a:extLst>
              <a:ext uri="{FF2B5EF4-FFF2-40B4-BE49-F238E27FC236}">
                <a16:creationId xmlns:a16="http://schemas.microsoft.com/office/drawing/2014/main" id="{AF85267D-AAE5-2518-84CD-3128F7264A15}"/>
              </a:ext>
            </a:extLst>
          </p:cNvPr>
          <p:cNvSpPr>
            <a:spLocks noGrp="1"/>
          </p:cNvSpPr>
          <p:nvPr>
            <p:ph type="title"/>
          </p:nvPr>
        </p:nvSpPr>
        <p:spPr>
          <a:xfrm>
            <a:off x="2438400" y="914400"/>
            <a:ext cx="7315200" cy="5029200"/>
          </a:xfrm>
        </p:spPr>
        <p:txBody>
          <a:bodyPr anchor="ctr">
            <a:normAutofit/>
          </a:bodyPr>
          <a:lstStyle>
            <a:lvl1pPr algn="ctr">
              <a:lnSpc>
                <a:spcPct val="110000"/>
              </a:lnSpc>
              <a:defRPr sz="3400" b="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529583F-7BA0-17C2-E7D0-38B81ABD034C}"/>
              </a:ext>
            </a:extLst>
          </p:cNvPr>
          <p:cNvSpPr>
            <a:spLocks noGrp="1"/>
          </p:cNvSpPr>
          <p:nvPr>
            <p:ph type="sldNum" sz="quarter" idx="12"/>
          </p:nvPr>
        </p:nvSpPr>
        <p:spPr/>
        <p:txBody>
          <a:bodyPr/>
          <a:lstStyle>
            <a:lvl1pPr>
              <a:defRPr>
                <a:solidFill>
                  <a:schemeClr val="bg1"/>
                </a:solidFill>
              </a:defRPr>
            </a:lvl1pPr>
          </a:lstStyle>
          <a:p>
            <a:fld id="{34B6C607-73CC-FB43-9618-1A76A5C3E1CB}" type="slidenum">
              <a:rPr lang="en-US" smtClean="0"/>
              <a:pPr/>
              <a:t>‹nr.›</a:t>
            </a:fld>
            <a:endParaRPr lang="en-US" dirty="0"/>
          </a:p>
        </p:txBody>
      </p:sp>
    </p:spTree>
    <p:extLst>
      <p:ext uri="{BB962C8B-B14F-4D97-AF65-F5344CB8AC3E}">
        <p14:creationId xmlns:p14="http://schemas.microsoft.com/office/powerpoint/2010/main" val="29028256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5000"/>
            <a:ext cx="12192000" cy="5588000"/>
          </a:xfrm>
          <a:prstGeom prst="rect">
            <a:avLst/>
          </a:prstGeom>
        </p:spPr>
      </p:pic>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F85267D-AAE5-2518-84CD-3128F7264A15}"/>
              </a:ext>
            </a:extLst>
          </p:cNvPr>
          <p:cNvSpPr>
            <a:spLocks noGrp="1"/>
          </p:cNvSpPr>
          <p:nvPr>
            <p:ph type="title"/>
          </p:nvPr>
        </p:nvSpPr>
        <p:spPr>
          <a:xfrm>
            <a:off x="2438400" y="914400"/>
            <a:ext cx="7315200" cy="5029200"/>
          </a:xfrm>
        </p:spPr>
        <p:txBody>
          <a:bodyPr anchor="ctr">
            <a:normAutofit/>
          </a:bodyPr>
          <a:lstStyle>
            <a:lvl1pPr algn="ctr">
              <a:lnSpc>
                <a:spcPct val="110000"/>
              </a:lnSpc>
              <a:defRPr sz="3400" b="0">
                <a:solidFill>
                  <a:schemeClr val="tx2"/>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9529583F-7BA0-17C2-E7D0-38B81ABD034C}"/>
              </a:ext>
            </a:extLst>
          </p:cNvPr>
          <p:cNvSpPr>
            <a:spLocks noGrp="1"/>
          </p:cNvSpPr>
          <p:nvPr>
            <p:ph type="sldNum" sz="quarter" idx="12"/>
          </p:nvPr>
        </p:nvSpPr>
        <p:spPr/>
        <p:txBody>
          <a:bodyPr/>
          <a:lstStyle>
            <a:lvl1pPr>
              <a:defRPr>
                <a:solidFill>
                  <a:schemeClr val="accent1"/>
                </a:solidFill>
              </a:defRPr>
            </a:lvl1pPr>
          </a:lstStyle>
          <a:p>
            <a:fld id="{34B6C607-73CC-FB43-9618-1A76A5C3E1CB}" type="slidenum">
              <a:rPr lang="en-US" smtClean="0"/>
              <a:pPr/>
              <a:t>‹nr.›</a:t>
            </a:fld>
            <a:endParaRPr lang="en-US" dirty="0"/>
          </a:p>
        </p:txBody>
      </p:sp>
    </p:spTree>
    <p:extLst>
      <p:ext uri="{BB962C8B-B14F-4D97-AF65-F5344CB8AC3E}">
        <p14:creationId xmlns:p14="http://schemas.microsoft.com/office/powerpoint/2010/main" val="33303640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Content Round">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14973EE4-EDDA-1B61-B7E2-175A063A904D}"/>
              </a:ext>
            </a:extLst>
          </p:cNvPr>
          <p:cNvSpPr/>
          <p:nvPr userDrawn="1"/>
        </p:nvSpPr>
        <p:spPr>
          <a:xfrm>
            <a:off x="0" y="0"/>
            <a:ext cx="6096000" cy="6858000"/>
          </a:xfrm>
          <a:custGeom>
            <a:avLst/>
            <a:gdLst>
              <a:gd name="connsiteX0" fmla="*/ 0 w 6096000"/>
              <a:gd name="connsiteY0" fmla="*/ 0 h 6858000"/>
              <a:gd name="connsiteX1" fmla="*/ 5026376 w 6096000"/>
              <a:gd name="connsiteY1" fmla="*/ 0 h 6858000"/>
              <a:gd name="connsiteX2" fmla="*/ 5065310 w 6096000"/>
              <a:gd name="connsiteY2" fmla="*/ 54752 h 6858000"/>
              <a:gd name="connsiteX3" fmla="*/ 6096000 w 6096000"/>
              <a:gd name="connsiteY3" fmla="*/ 3429000 h 6858000"/>
              <a:gd name="connsiteX4" fmla="*/ 5065310 w 6096000"/>
              <a:gd name="connsiteY4" fmla="*/ 6803249 h 6858000"/>
              <a:gd name="connsiteX5" fmla="*/ 5026376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5026376" y="0"/>
                </a:lnTo>
                <a:lnTo>
                  <a:pt x="5065310" y="54752"/>
                </a:lnTo>
                <a:cubicBezTo>
                  <a:pt x="5716034" y="1017950"/>
                  <a:pt x="6096000" y="2179102"/>
                  <a:pt x="6096000" y="3429000"/>
                </a:cubicBezTo>
                <a:cubicBezTo>
                  <a:pt x="6096000" y="4678898"/>
                  <a:pt x="5716034" y="5840050"/>
                  <a:pt x="5065310" y="6803249"/>
                </a:cubicBezTo>
                <a:lnTo>
                  <a:pt x="5026376"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355D742-54C7-F18A-2BE9-0A156BE88BFB}"/>
              </a:ext>
            </a:extLst>
          </p:cNvPr>
          <p:cNvSpPr>
            <a:spLocks noGrp="1"/>
          </p:cNvSpPr>
          <p:nvPr>
            <p:ph type="title"/>
          </p:nvPr>
        </p:nvSpPr>
        <p:spPr>
          <a:xfrm>
            <a:off x="647700" y="1600200"/>
            <a:ext cx="4800601" cy="3657600"/>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525F549-3200-8DEE-8E0D-FD5F6F98F9C3}"/>
              </a:ext>
            </a:extLst>
          </p:cNvPr>
          <p:cNvSpPr>
            <a:spLocks noGrp="1"/>
          </p:cNvSpPr>
          <p:nvPr>
            <p:ph idx="1"/>
          </p:nvPr>
        </p:nvSpPr>
        <p:spPr>
          <a:xfrm>
            <a:off x="6743700" y="649801"/>
            <a:ext cx="4800600" cy="5558398"/>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F8ABFF6-233F-6DB3-5ED4-DE2F06E2B71E}"/>
              </a:ext>
            </a:extLst>
          </p:cNvPr>
          <p:cNvSpPr>
            <a:spLocks noGrp="1"/>
          </p:cNvSpPr>
          <p:nvPr>
            <p:ph type="sldNum" sz="quarter" idx="12"/>
          </p:nvPr>
        </p:nvSpPr>
        <p:spPr/>
        <p:txBody>
          <a:bodyPr/>
          <a:lstStyle>
            <a:lvl1pPr>
              <a:defRPr>
                <a:solidFill>
                  <a:schemeClr val="bg1"/>
                </a:solidFill>
              </a:defRPr>
            </a:lvl1pPr>
          </a:lstStyle>
          <a:p>
            <a:fld id="{34B6C607-73CC-FB43-9618-1A76A5C3E1CB}" type="slidenum">
              <a:rPr lang="en-US" smtClean="0"/>
              <a:pPr/>
              <a:t>‹nr.›</a:t>
            </a:fld>
            <a:endParaRPr lang="en-US" dirty="0"/>
          </a:p>
        </p:txBody>
      </p:sp>
    </p:spTree>
    <p:extLst>
      <p:ext uri="{BB962C8B-B14F-4D97-AF65-F5344CB8AC3E}">
        <p14:creationId xmlns:p14="http://schemas.microsoft.com/office/powerpoint/2010/main" val="42581427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mage 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9391563-2E46-5881-BA95-3FE8D2021A63}"/>
              </a:ext>
            </a:extLst>
          </p:cNvPr>
          <p:cNvSpPr>
            <a:spLocks noGrp="1"/>
          </p:cNvSpPr>
          <p:nvPr>
            <p:ph type="pic" sz="quarter" idx="13"/>
          </p:nvPr>
        </p:nvSpPr>
        <p:spPr>
          <a:xfrm>
            <a:off x="0" y="0"/>
            <a:ext cx="6096000" cy="6858000"/>
          </a:xfrm>
          <a:custGeom>
            <a:avLst/>
            <a:gdLst>
              <a:gd name="connsiteX0" fmla="*/ 0 w 6096000"/>
              <a:gd name="connsiteY0" fmla="*/ 0 h 6858000"/>
              <a:gd name="connsiteX1" fmla="*/ 5026376 w 6096000"/>
              <a:gd name="connsiteY1" fmla="*/ 0 h 6858000"/>
              <a:gd name="connsiteX2" fmla="*/ 5065310 w 6096000"/>
              <a:gd name="connsiteY2" fmla="*/ 54752 h 6858000"/>
              <a:gd name="connsiteX3" fmla="*/ 6096000 w 6096000"/>
              <a:gd name="connsiteY3" fmla="*/ 3429000 h 6858000"/>
              <a:gd name="connsiteX4" fmla="*/ 5065310 w 6096000"/>
              <a:gd name="connsiteY4" fmla="*/ 6803249 h 6858000"/>
              <a:gd name="connsiteX5" fmla="*/ 5026376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5026376" y="0"/>
                </a:lnTo>
                <a:lnTo>
                  <a:pt x="5065310" y="54752"/>
                </a:lnTo>
                <a:cubicBezTo>
                  <a:pt x="5716034" y="1017950"/>
                  <a:pt x="6096000" y="2179102"/>
                  <a:pt x="6096000" y="3429000"/>
                </a:cubicBezTo>
                <a:cubicBezTo>
                  <a:pt x="6096000" y="4678898"/>
                  <a:pt x="5716034" y="5840050"/>
                  <a:pt x="5065310" y="6803249"/>
                </a:cubicBezTo>
                <a:lnTo>
                  <a:pt x="5026376" y="6858000"/>
                </a:lnTo>
                <a:lnTo>
                  <a:pt x="0" y="6858000"/>
                </a:lnTo>
                <a:close/>
              </a:path>
            </a:pathLst>
          </a:custGeom>
        </p:spPr>
        <p:txBody>
          <a:bodyPr wrap="square">
            <a:noAutofit/>
          </a:bodyPr>
          <a:lstStyle/>
          <a:p>
            <a:endParaRPr lang="en-US"/>
          </a:p>
        </p:txBody>
      </p:sp>
      <p:sp>
        <p:nvSpPr>
          <p:cNvPr id="3" name="Content Placeholder 2">
            <a:extLst>
              <a:ext uri="{FF2B5EF4-FFF2-40B4-BE49-F238E27FC236}">
                <a16:creationId xmlns:a16="http://schemas.microsoft.com/office/drawing/2014/main" id="{4525F549-3200-8DEE-8E0D-FD5F6F98F9C3}"/>
              </a:ext>
            </a:extLst>
          </p:cNvPr>
          <p:cNvSpPr>
            <a:spLocks noGrp="1"/>
          </p:cNvSpPr>
          <p:nvPr>
            <p:ph idx="1"/>
          </p:nvPr>
        </p:nvSpPr>
        <p:spPr>
          <a:xfrm>
            <a:off x="6743700" y="649801"/>
            <a:ext cx="4800600" cy="5558398"/>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23606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548F1BAC-E703-3D0A-4255-959D088777FC}"/>
              </a:ext>
            </a:extLst>
          </p:cNvPr>
          <p:cNvSpPr/>
          <p:nvPr userDrawn="1"/>
        </p:nvSpPr>
        <p:spPr>
          <a:xfrm>
            <a:off x="0" y="0"/>
            <a:ext cx="6096000" cy="6858000"/>
          </a:xfrm>
          <a:custGeom>
            <a:avLst/>
            <a:gdLst>
              <a:gd name="connsiteX0" fmla="*/ 0 w 6096000"/>
              <a:gd name="connsiteY0" fmla="*/ 0 h 6858000"/>
              <a:gd name="connsiteX1" fmla="*/ 5026376 w 6096000"/>
              <a:gd name="connsiteY1" fmla="*/ 0 h 6858000"/>
              <a:gd name="connsiteX2" fmla="*/ 5065310 w 6096000"/>
              <a:gd name="connsiteY2" fmla="*/ 54752 h 6858000"/>
              <a:gd name="connsiteX3" fmla="*/ 6096000 w 6096000"/>
              <a:gd name="connsiteY3" fmla="*/ 3429000 h 6858000"/>
              <a:gd name="connsiteX4" fmla="*/ 5065310 w 6096000"/>
              <a:gd name="connsiteY4" fmla="*/ 6803249 h 6858000"/>
              <a:gd name="connsiteX5" fmla="*/ 5026376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5026376" y="0"/>
                </a:lnTo>
                <a:lnTo>
                  <a:pt x="5065310" y="54752"/>
                </a:lnTo>
                <a:cubicBezTo>
                  <a:pt x="5716034" y="1017950"/>
                  <a:pt x="6096000" y="2179102"/>
                  <a:pt x="6096000" y="3429000"/>
                </a:cubicBezTo>
                <a:cubicBezTo>
                  <a:pt x="6096000" y="4678898"/>
                  <a:pt x="5716034" y="5840050"/>
                  <a:pt x="5065310" y="6803249"/>
                </a:cubicBezTo>
                <a:lnTo>
                  <a:pt x="5026376"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Slide Number Placeholder 3">
            <a:extLst>
              <a:ext uri="{FF2B5EF4-FFF2-40B4-BE49-F238E27FC236}">
                <a16:creationId xmlns:a16="http://schemas.microsoft.com/office/drawing/2014/main" id="{D39AE8E4-E1DA-803E-0F83-53A296AABFA6}"/>
              </a:ext>
            </a:extLst>
          </p:cNvPr>
          <p:cNvSpPr>
            <a:spLocks noGrp="1"/>
          </p:cNvSpPr>
          <p:nvPr>
            <p:ph type="sldNum" sz="quarter" idx="12"/>
          </p:nvPr>
        </p:nvSpPr>
        <p:spPr/>
        <p:txBody>
          <a:bodyPr/>
          <a:lstStyle>
            <a:lvl1pPr>
              <a:defRPr>
                <a:solidFill>
                  <a:schemeClr val="bg1"/>
                </a:solidFill>
              </a:defRPr>
            </a:lvl1pPr>
          </a:lstStyle>
          <a:p>
            <a:fld id="{34B6C607-73CC-FB43-9618-1A76A5C3E1CB}" type="slidenum">
              <a:rPr lang="en-US" smtClean="0"/>
              <a:pPr/>
              <a:t>‹nr.›</a:t>
            </a:fld>
            <a:endParaRPr lang="en-US" dirty="0"/>
          </a:p>
        </p:txBody>
      </p:sp>
    </p:spTree>
    <p:extLst>
      <p:ext uri="{BB962C8B-B14F-4D97-AF65-F5344CB8AC3E}">
        <p14:creationId xmlns:p14="http://schemas.microsoft.com/office/powerpoint/2010/main" val="33110045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5D742-54C7-F18A-2BE9-0A156BE88BFB}"/>
              </a:ext>
            </a:extLst>
          </p:cNvPr>
          <p:cNvSpPr>
            <a:spLocks noGrp="1"/>
          </p:cNvSpPr>
          <p:nvPr>
            <p:ph type="title"/>
          </p:nvPr>
        </p:nvSpPr>
        <p:spPr>
          <a:xfrm>
            <a:off x="647700" y="297890"/>
            <a:ext cx="9753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525F549-3200-8DEE-8E0D-FD5F6F98F9C3}"/>
              </a:ext>
            </a:extLst>
          </p:cNvPr>
          <p:cNvSpPr>
            <a:spLocks noGrp="1"/>
          </p:cNvSpPr>
          <p:nvPr>
            <p:ph idx="1"/>
          </p:nvPr>
        </p:nvSpPr>
        <p:spPr>
          <a:xfrm>
            <a:off x="647700" y="1825625"/>
            <a:ext cx="9753600"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F8ABFF6-233F-6DB3-5ED4-DE2F06E2B71E}"/>
              </a:ext>
            </a:extLst>
          </p:cNvPr>
          <p:cNvSpPr>
            <a:spLocks noGrp="1"/>
          </p:cNvSpPr>
          <p:nvPr>
            <p:ph type="sldNum" sz="quarter" idx="12"/>
          </p:nvPr>
        </p:nvSpPr>
        <p:spPr/>
        <p:txBody>
          <a:bodyPr/>
          <a:lstStyle/>
          <a:p>
            <a:fld id="{34B6C607-73CC-FB43-9618-1A76A5C3E1CB}" type="slidenum">
              <a:rPr lang="en-US" smtClean="0"/>
              <a:t>‹nr.›</a:t>
            </a:fld>
            <a:endParaRPr lang="en-US"/>
          </a:p>
        </p:txBody>
      </p:sp>
      <p:sp>
        <p:nvSpPr>
          <p:cNvPr id="7" name="Rectangle 6">
            <a:extLst>
              <a:ext uri="{FF2B5EF4-FFF2-40B4-BE49-F238E27FC236}">
                <a16:creationId xmlns:a16="http://schemas.microsoft.com/office/drawing/2014/main" id="{7CD26C0B-8A1A-15AD-88FA-0E942A982158}"/>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9CD4E3E2-A51F-452A-5224-CFDF54A839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8" name="Subtitle 2">
            <a:extLst>
              <a:ext uri="{FF2B5EF4-FFF2-40B4-BE49-F238E27FC236}">
                <a16:creationId xmlns:a16="http://schemas.microsoft.com/office/drawing/2014/main" id="{7203BDB6-F35F-C078-BEA8-461F89572410}"/>
              </a:ext>
            </a:extLst>
          </p:cNvPr>
          <p:cNvSpPr>
            <a:spLocks noGrp="1"/>
          </p:cNvSpPr>
          <p:nvPr>
            <p:ph type="subTitle" idx="13"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958449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A1F3-119F-4072-1987-2D901AA84BE2}"/>
              </a:ext>
            </a:extLst>
          </p:cNvPr>
          <p:cNvSpPr>
            <a:spLocks noGrp="1"/>
          </p:cNvSpPr>
          <p:nvPr>
            <p:ph type="title"/>
          </p:nvPr>
        </p:nvSpPr>
        <p:spPr>
          <a:xfrm>
            <a:off x="647700" y="297890"/>
            <a:ext cx="9753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1A327CF-919B-DC0D-ABC8-F2DFFCDF39A2}"/>
              </a:ext>
            </a:extLst>
          </p:cNvPr>
          <p:cNvSpPr>
            <a:spLocks noGrp="1"/>
          </p:cNvSpPr>
          <p:nvPr>
            <p:ph sz="half" idx="1"/>
          </p:nvPr>
        </p:nvSpPr>
        <p:spPr>
          <a:xfrm>
            <a:off x="647700" y="1825625"/>
            <a:ext cx="4648199"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BB60B5C7-7066-892E-E87E-BD1B61AFF85C}"/>
              </a:ext>
            </a:extLst>
          </p:cNvPr>
          <p:cNvSpPr>
            <a:spLocks noGrp="1"/>
          </p:cNvSpPr>
          <p:nvPr>
            <p:ph sz="half" idx="2"/>
          </p:nvPr>
        </p:nvSpPr>
        <p:spPr>
          <a:xfrm>
            <a:off x="5753099" y="1825625"/>
            <a:ext cx="4648199"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072DE2D-CE44-7468-4942-C1B234A70649}"/>
              </a:ext>
            </a:extLst>
          </p:cNvPr>
          <p:cNvSpPr>
            <a:spLocks noGrp="1"/>
          </p:cNvSpPr>
          <p:nvPr>
            <p:ph type="sldNum" sz="quarter" idx="12"/>
          </p:nvPr>
        </p:nvSpPr>
        <p:spPr/>
        <p:txBody>
          <a:bodyPr/>
          <a:lstStyle/>
          <a:p>
            <a:fld id="{34B6C607-73CC-FB43-9618-1A76A5C3E1CB}" type="slidenum">
              <a:rPr lang="en-US" smtClean="0"/>
              <a:t>‹nr.›</a:t>
            </a:fld>
            <a:endParaRPr lang="en-US"/>
          </a:p>
        </p:txBody>
      </p:sp>
      <p:sp>
        <p:nvSpPr>
          <p:cNvPr id="8" name="Rectangle 7">
            <a:extLst>
              <a:ext uri="{FF2B5EF4-FFF2-40B4-BE49-F238E27FC236}">
                <a16:creationId xmlns:a16="http://schemas.microsoft.com/office/drawing/2014/main" id="{ED61267E-8AC1-389E-D4AE-93C6121A1E11}"/>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DC1FC736-3F3B-8DF6-1001-1997924EAD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5" name="Subtitle 2">
            <a:extLst>
              <a:ext uri="{FF2B5EF4-FFF2-40B4-BE49-F238E27FC236}">
                <a16:creationId xmlns:a16="http://schemas.microsoft.com/office/drawing/2014/main" id="{017C28C0-3992-BB08-8C04-F56B065D32BE}"/>
              </a:ext>
            </a:extLst>
          </p:cNvPr>
          <p:cNvSpPr>
            <a:spLocks noGrp="1"/>
          </p:cNvSpPr>
          <p:nvPr>
            <p:ph type="subTitle" idx="13"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054618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all Ou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A1F3-119F-4072-1987-2D901AA84BE2}"/>
              </a:ext>
            </a:extLst>
          </p:cNvPr>
          <p:cNvSpPr>
            <a:spLocks noGrp="1"/>
          </p:cNvSpPr>
          <p:nvPr>
            <p:ph type="title"/>
          </p:nvPr>
        </p:nvSpPr>
        <p:spPr>
          <a:xfrm>
            <a:off x="647700" y="297890"/>
            <a:ext cx="5632524"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1A327CF-919B-DC0D-ABC8-F2DFFCDF39A2}"/>
              </a:ext>
            </a:extLst>
          </p:cNvPr>
          <p:cNvSpPr>
            <a:spLocks noGrp="1"/>
          </p:cNvSpPr>
          <p:nvPr>
            <p:ph sz="half" idx="1"/>
          </p:nvPr>
        </p:nvSpPr>
        <p:spPr>
          <a:xfrm>
            <a:off x="647700" y="1825625"/>
            <a:ext cx="5632524"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072DE2D-CE44-7468-4942-C1B234A70649}"/>
              </a:ext>
            </a:extLst>
          </p:cNvPr>
          <p:cNvSpPr>
            <a:spLocks noGrp="1"/>
          </p:cNvSpPr>
          <p:nvPr>
            <p:ph type="sldNum" sz="quarter" idx="12"/>
          </p:nvPr>
        </p:nvSpPr>
        <p:spPr/>
        <p:txBody>
          <a:bodyPr/>
          <a:lstStyle/>
          <a:p>
            <a:fld id="{34B6C607-73CC-FB43-9618-1A76A5C3E1CB}" type="slidenum">
              <a:rPr lang="en-US" smtClean="0"/>
              <a:t>‹nr.›</a:t>
            </a:fld>
            <a:endParaRPr lang="en-US"/>
          </a:p>
        </p:txBody>
      </p:sp>
      <p:sp>
        <p:nvSpPr>
          <p:cNvPr id="8" name="Rectangle 7">
            <a:extLst>
              <a:ext uri="{FF2B5EF4-FFF2-40B4-BE49-F238E27FC236}">
                <a16:creationId xmlns:a16="http://schemas.microsoft.com/office/drawing/2014/main" id="{ED61267E-8AC1-389E-D4AE-93C6121A1E11}"/>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996CBB-708F-073E-3AF4-139E2525C932}"/>
              </a:ext>
            </a:extLst>
          </p:cNvPr>
          <p:cNvSpPr/>
          <p:nvPr userDrawn="1"/>
        </p:nvSpPr>
        <p:spPr>
          <a:xfrm>
            <a:off x="6932856" y="0"/>
            <a:ext cx="41148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BB60B5C7-7066-892E-E87E-BD1B61AFF85C}"/>
              </a:ext>
            </a:extLst>
          </p:cNvPr>
          <p:cNvSpPr>
            <a:spLocks noGrp="1"/>
          </p:cNvSpPr>
          <p:nvPr>
            <p:ph sz="half" idx="2"/>
          </p:nvPr>
        </p:nvSpPr>
        <p:spPr>
          <a:xfrm>
            <a:off x="7568903" y="297890"/>
            <a:ext cx="2832395" cy="626222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CA1B4605-D612-CD69-B5F2-E9C2637D85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5" name="Subtitle 2">
            <a:extLst>
              <a:ext uri="{FF2B5EF4-FFF2-40B4-BE49-F238E27FC236}">
                <a16:creationId xmlns:a16="http://schemas.microsoft.com/office/drawing/2014/main" id="{01AECEA3-08FB-4377-474F-BA951F5EF20D}"/>
              </a:ext>
            </a:extLst>
          </p:cNvPr>
          <p:cNvSpPr>
            <a:spLocks noGrp="1"/>
          </p:cNvSpPr>
          <p:nvPr>
            <p:ph type="subTitle" idx="13"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711819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3A1F3-119F-4072-1987-2D901AA84BE2}"/>
              </a:ext>
            </a:extLst>
          </p:cNvPr>
          <p:cNvSpPr>
            <a:spLocks noGrp="1"/>
          </p:cNvSpPr>
          <p:nvPr>
            <p:ph type="title"/>
          </p:nvPr>
        </p:nvSpPr>
        <p:spPr>
          <a:xfrm>
            <a:off x="647700" y="297890"/>
            <a:ext cx="5632524"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1A327CF-919B-DC0D-ABC8-F2DFFCDF39A2}"/>
              </a:ext>
            </a:extLst>
          </p:cNvPr>
          <p:cNvSpPr>
            <a:spLocks noGrp="1"/>
          </p:cNvSpPr>
          <p:nvPr>
            <p:ph sz="half" idx="1"/>
          </p:nvPr>
        </p:nvSpPr>
        <p:spPr>
          <a:xfrm>
            <a:off x="647700" y="1825625"/>
            <a:ext cx="5632524" cy="3840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D072DE2D-CE44-7468-4942-C1B234A70649}"/>
              </a:ext>
            </a:extLst>
          </p:cNvPr>
          <p:cNvSpPr>
            <a:spLocks noGrp="1"/>
          </p:cNvSpPr>
          <p:nvPr>
            <p:ph type="sldNum" sz="quarter" idx="12"/>
          </p:nvPr>
        </p:nvSpPr>
        <p:spPr/>
        <p:txBody>
          <a:bodyPr/>
          <a:lstStyle/>
          <a:p>
            <a:fld id="{34B6C607-73CC-FB43-9618-1A76A5C3E1CB}" type="slidenum">
              <a:rPr lang="en-US" smtClean="0"/>
              <a:t>‹nr.›</a:t>
            </a:fld>
            <a:endParaRPr lang="en-US"/>
          </a:p>
        </p:txBody>
      </p:sp>
      <p:sp>
        <p:nvSpPr>
          <p:cNvPr id="8" name="Rectangle 7">
            <a:extLst>
              <a:ext uri="{FF2B5EF4-FFF2-40B4-BE49-F238E27FC236}">
                <a16:creationId xmlns:a16="http://schemas.microsoft.com/office/drawing/2014/main" id="{ED61267E-8AC1-389E-D4AE-93C6121A1E11}"/>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CA1B4605-D612-CD69-B5F2-E9C2637D85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9" name="Picture Placeholder 5">
            <a:extLst>
              <a:ext uri="{FF2B5EF4-FFF2-40B4-BE49-F238E27FC236}">
                <a16:creationId xmlns:a16="http://schemas.microsoft.com/office/drawing/2014/main" id="{2B6055A1-7F0A-2CC3-F6E6-BE05A81BEC59}"/>
              </a:ext>
            </a:extLst>
          </p:cNvPr>
          <p:cNvSpPr>
            <a:spLocks noGrp="1"/>
          </p:cNvSpPr>
          <p:nvPr>
            <p:ph type="pic" sz="quarter" idx="13"/>
          </p:nvPr>
        </p:nvSpPr>
        <p:spPr>
          <a:xfrm>
            <a:off x="6932613" y="0"/>
            <a:ext cx="4114800" cy="6858000"/>
          </a:xfrm>
        </p:spPr>
        <p:txBody>
          <a:bodyPr/>
          <a:lstStyle/>
          <a:p>
            <a:endParaRPr lang="en-US"/>
          </a:p>
        </p:txBody>
      </p:sp>
      <p:sp>
        <p:nvSpPr>
          <p:cNvPr id="4" name="Subtitle 2">
            <a:extLst>
              <a:ext uri="{FF2B5EF4-FFF2-40B4-BE49-F238E27FC236}">
                <a16:creationId xmlns:a16="http://schemas.microsoft.com/office/drawing/2014/main" id="{C96F147F-81E1-0179-D0B5-BA80A967DBDE}"/>
              </a:ext>
            </a:extLst>
          </p:cNvPr>
          <p:cNvSpPr>
            <a:spLocks noGrp="1"/>
          </p:cNvSpPr>
          <p:nvPr>
            <p:ph type="subTitle" idx="14"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537811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4CD1-8709-DEAE-5792-2563ECD20E11}"/>
              </a:ext>
            </a:extLst>
          </p:cNvPr>
          <p:cNvSpPr>
            <a:spLocks noGrp="1"/>
          </p:cNvSpPr>
          <p:nvPr>
            <p:ph type="title"/>
          </p:nvPr>
        </p:nvSpPr>
        <p:spPr>
          <a:xfrm>
            <a:off x="647701" y="297890"/>
            <a:ext cx="9639300" cy="1325563"/>
          </a:xfrm>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E6ADC2B9-2BB9-19A3-C012-F5E3532EE649}"/>
              </a:ext>
            </a:extLst>
          </p:cNvPr>
          <p:cNvSpPr>
            <a:spLocks noGrp="1"/>
          </p:cNvSpPr>
          <p:nvPr>
            <p:ph type="sldNum" sz="quarter" idx="12"/>
          </p:nvPr>
        </p:nvSpPr>
        <p:spPr/>
        <p:txBody>
          <a:bodyPr/>
          <a:lstStyle/>
          <a:p>
            <a:fld id="{34B6C607-73CC-FB43-9618-1A76A5C3E1CB}" type="slidenum">
              <a:rPr lang="en-US" smtClean="0"/>
              <a:t>‹nr.›</a:t>
            </a:fld>
            <a:endParaRPr lang="en-US" dirty="0"/>
          </a:p>
        </p:txBody>
      </p:sp>
      <p:sp>
        <p:nvSpPr>
          <p:cNvPr id="6" name="Rectangle 5">
            <a:extLst>
              <a:ext uri="{FF2B5EF4-FFF2-40B4-BE49-F238E27FC236}">
                <a16:creationId xmlns:a16="http://schemas.microsoft.com/office/drawing/2014/main" id="{83553BE1-C483-45B0-E710-D5EABD1A8B09}"/>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4EF3E54-5C15-8D64-5C45-23CDFB64B2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3" name="Subtitle 2">
            <a:extLst>
              <a:ext uri="{FF2B5EF4-FFF2-40B4-BE49-F238E27FC236}">
                <a16:creationId xmlns:a16="http://schemas.microsoft.com/office/drawing/2014/main" id="{7763E777-5AD5-4260-D9F4-B5A12A6DE6A0}"/>
              </a:ext>
            </a:extLst>
          </p:cNvPr>
          <p:cNvSpPr>
            <a:spLocks noGrp="1"/>
          </p:cNvSpPr>
          <p:nvPr>
            <p:ph type="subTitle" idx="13"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955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00CF-98DC-D443-B9A4-83EADB7BC9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6D21A41-1D9D-F040-BFC3-74EB4BBC47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D67A33-476D-E04E-85ED-E77567F548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0EFBF0-4F68-7B48-BE4F-ADA696328F01}"/>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6" name="Footer Placeholder 5">
            <a:extLst>
              <a:ext uri="{FF2B5EF4-FFF2-40B4-BE49-F238E27FC236}">
                <a16:creationId xmlns:a16="http://schemas.microsoft.com/office/drawing/2014/main" id="{6BA1CA7C-6AD2-2442-A53E-B3121D7BC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ADB331-079C-1C40-BC97-0D9C37E9EEC8}"/>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27516777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ab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6ADC2B9-2BB9-19A3-C012-F5E3532EE649}"/>
              </a:ext>
            </a:extLst>
          </p:cNvPr>
          <p:cNvSpPr>
            <a:spLocks noGrp="1"/>
          </p:cNvSpPr>
          <p:nvPr>
            <p:ph type="sldNum" sz="quarter" idx="12"/>
          </p:nvPr>
        </p:nvSpPr>
        <p:spPr/>
        <p:txBody>
          <a:bodyPr/>
          <a:lstStyle/>
          <a:p>
            <a:fld id="{34B6C607-73CC-FB43-9618-1A76A5C3E1CB}" type="slidenum">
              <a:rPr lang="en-US" smtClean="0"/>
              <a:t>‹nr.›</a:t>
            </a:fld>
            <a:endParaRPr lang="en-US"/>
          </a:p>
        </p:txBody>
      </p:sp>
      <p:sp>
        <p:nvSpPr>
          <p:cNvPr id="6" name="Rectangle 5">
            <a:extLst>
              <a:ext uri="{FF2B5EF4-FFF2-40B4-BE49-F238E27FC236}">
                <a16:creationId xmlns:a16="http://schemas.microsoft.com/office/drawing/2014/main" id="{83553BE1-C483-45B0-E710-D5EABD1A8B09}"/>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4EF3E54-5C15-8D64-5C45-23CDFB64B2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3" name="Subtitle 2">
            <a:extLst>
              <a:ext uri="{FF2B5EF4-FFF2-40B4-BE49-F238E27FC236}">
                <a16:creationId xmlns:a16="http://schemas.microsoft.com/office/drawing/2014/main" id="{7763E777-5AD5-4260-D9F4-B5A12A6DE6A0}"/>
              </a:ext>
            </a:extLst>
          </p:cNvPr>
          <p:cNvSpPr>
            <a:spLocks noGrp="1"/>
          </p:cNvSpPr>
          <p:nvPr>
            <p:ph type="subTitle" idx="13"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565523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with Ta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61267E-8AC1-389E-D4AE-93C6121A1E11}"/>
              </a:ext>
            </a:extLst>
          </p:cNvPr>
          <p:cNvSpPr/>
          <p:nvPr userDrawn="1"/>
        </p:nvSpPr>
        <p:spPr>
          <a:xfrm>
            <a:off x="11051689" y="0"/>
            <a:ext cx="114031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CA1B4605-D612-CD69-B5F2-E9C2637D85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49000" y="4445000"/>
            <a:ext cx="1143000" cy="2413000"/>
          </a:xfrm>
          <a:prstGeom prst="rect">
            <a:avLst/>
          </a:prstGeom>
        </p:spPr>
      </p:pic>
      <p:sp>
        <p:nvSpPr>
          <p:cNvPr id="9" name="Picture Placeholder 5">
            <a:extLst>
              <a:ext uri="{FF2B5EF4-FFF2-40B4-BE49-F238E27FC236}">
                <a16:creationId xmlns:a16="http://schemas.microsoft.com/office/drawing/2014/main" id="{2B6055A1-7F0A-2CC3-F6E6-BE05A81BEC59}"/>
              </a:ext>
            </a:extLst>
          </p:cNvPr>
          <p:cNvSpPr>
            <a:spLocks noGrp="1"/>
          </p:cNvSpPr>
          <p:nvPr>
            <p:ph type="pic" sz="quarter" idx="13"/>
          </p:nvPr>
        </p:nvSpPr>
        <p:spPr>
          <a:xfrm>
            <a:off x="0" y="0"/>
            <a:ext cx="11047413" cy="6858000"/>
          </a:xfrm>
        </p:spPr>
        <p:txBody>
          <a:bodyPr/>
          <a:lstStyle/>
          <a:p>
            <a:endParaRPr lang="en-US"/>
          </a:p>
        </p:txBody>
      </p:sp>
      <p:sp>
        <p:nvSpPr>
          <p:cNvPr id="2" name="Subtitle 2">
            <a:extLst>
              <a:ext uri="{FF2B5EF4-FFF2-40B4-BE49-F238E27FC236}">
                <a16:creationId xmlns:a16="http://schemas.microsoft.com/office/drawing/2014/main" id="{143A0083-1225-4A72-5C67-5CFA3C321AF0}"/>
              </a:ext>
            </a:extLst>
          </p:cNvPr>
          <p:cNvSpPr>
            <a:spLocks noGrp="1"/>
          </p:cNvSpPr>
          <p:nvPr>
            <p:ph type="subTitle" idx="14" hasCustomPrompt="1"/>
          </p:nvPr>
        </p:nvSpPr>
        <p:spPr>
          <a:xfrm rot="5400000">
            <a:off x="9700260" y="2026106"/>
            <a:ext cx="3840480" cy="457200"/>
          </a:xfrm>
        </p:spPr>
        <p:txBody>
          <a:bodyPr anchor="ctr">
            <a:noAutofit/>
          </a:bodyPr>
          <a:lstStyle>
            <a:lvl1pPr marL="0" indent="0" algn="l">
              <a:buNone/>
              <a:defRPr sz="1800" b="1" cap="all" spc="1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632297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9" name="Picture Placeholder 5">
            <a:extLst>
              <a:ext uri="{FF2B5EF4-FFF2-40B4-BE49-F238E27FC236}">
                <a16:creationId xmlns:a16="http://schemas.microsoft.com/office/drawing/2014/main" id="{2B6055A1-7F0A-2CC3-F6E6-BE05A81BEC59}"/>
              </a:ext>
            </a:extLst>
          </p:cNvPr>
          <p:cNvSpPr>
            <a:spLocks noGrp="1"/>
          </p:cNvSpPr>
          <p:nvPr>
            <p:ph type="pic" sz="quarter" idx="13"/>
          </p:nvPr>
        </p:nvSpPr>
        <p:spPr>
          <a:xfrm>
            <a:off x="0" y="0"/>
            <a:ext cx="12192000" cy="6858000"/>
          </a:xfrm>
        </p:spPr>
        <p:txBody>
          <a:bodyPr/>
          <a:lstStyle/>
          <a:p>
            <a:endParaRPr lang="en-US"/>
          </a:p>
        </p:txBody>
      </p:sp>
    </p:spTree>
    <p:extLst>
      <p:ext uri="{BB962C8B-B14F-4D97-AF65-F5344CB8AC3E}">
        <p14:creationId xmlns:p14="http://schemas.microsoft.com/office/powerpoint/2010/main" val="42873896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losing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C9401E-C723-0735-012D-EC4A8C59B7C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5000"/>
            <a:ext cx="12192000" cy="5588000"/>
          </a:xfrm>
          <a:prstGeom prst="rect">
            <a:avLst/>
          </a:prstGeom>
        </p:spPr>
      </p:pic>
      <p:pic>
        <p:nvPicPr>
          <p:cNvPr id="4" name="Graphic 3">
            <a:extLst>
              <a:ext uri="{FF2B5EF4-FFF2-40B4-BE49-F238E27FC236}">
                <a16:creationId xmlns:a16="http://schemas.microsoft.com/office/drawing/2014/main" id="{8341AE59-1253-17E0-B8DC-F5954215C96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12167" y="2971800"/>
            <a:ext cx="3367667" cy="914400"/>
          </a:xfrm>
          <a:prstGeom prst="rect">
            <a:avLst/>
          </a:prstGeom>
        </p:spPr>
      </p:pic>
      <p:sp>
        <p:nvSpPr>
          <p:cNvPr id="2" name="TextBox 1">
            <a:extLst>
              <a:ext uri="{FF2B5EF4-FFF2-40B4-BE49-F238E27FC236}">
                <a16:creationId xmlns:a16="http://schemas.microsoft.com/office/drawing/2014/main" id="{854F80B4-9E02-892F-77D4-272EC7A4E87A}"/>
              </a:ext>
            </a:extLst>
          </p:cNvPr>
          <p:cNvSpPr txBox="1"/>
          <p:nvPr userDrawn="1"/>
        </p:nvSpPr>
        <p:spPr>
          <a:xfrm>
            <a:off x="556054" y="5893816"/>
            <a:ext cx="2261287" cy="307777"/>
          </a:xfrm>
          <a:prstGeom prst="rect">
            <a:avLst/>
          </a:prstGeom>
          <a:noFill/>
        </p:spPr>
        <p:txBody>
          <a:bodyPr wrap="square" rtlCol="0">
            <a:spAutoFit/>
          </a:bodyPr>
          <a:lstStyle/>
          <a:p>
            <a:r>
              <a:rPr lang="en-US" sz="1400" b="0" i="0" u="none" strike="noStrike" dirty="0" err="1">
                <a:solidFill>
                  <a:schemeClr val="tx2">
                    <a:lumMod val="20000"/>
                    <a:lumOff val="80000"/>
                  </a:schemeClr>
                </a:solidFill>
                <a:effectLst/>
                <a:latin typeface="Calibri" panose="020F0502020204030204" pitchFamily="34" charset="0"/>
              </a:rPr>
              <a:t>implementationpractice.org</a:t>
            </a:r>
            <a:endParaRPr lang="en-US" sz="1400" dirty="0">
              <a:solidFill>
                <a:schemeClr val="tx2">
                  <a:lumMod val="20000"/>
                  <a:lumOff val="80000"/>
                </a:schemeClr>
              </a:solidFill>
            </a:endParaRPr>
          </a:p>
        </p:txBody>
      </p:sp>
      <p:sp>
        <p:nvSpPr>
          <p:cNvPr id="6" name="TextBox 5">
            <a:extLst>
              <a:ext uri="{FF2B5EF4-FFF2-40B4-BE49-F238E27FC236}">
                <a16:creationId xmlns:a16="http://schemas.microsoft.com/office/drawing/2014/main" id="{D0F9D453-F4E9-AA9C-1E06-A598BB2F21BC}"/>
              </a:ext>
            </a:extLst>
          </p:cNvPr>
          <p:cNvSpPr txBox="1"/>
          <p:nvPr userDrawn="1"/>
        </p:nvSpPr>
        <p:spPr>
          <a:xfrm>
            <a:off x="3452835" y="5893816"/>
            <a:ext cx="2261287" cy="307777"/>
          </a:xfrm>
          <a:prstGeom prst="rect">
            <a:avLst/>
          </a:prstGeom>
          <a:noFill/>
        </p:spPr>
        <p:txBody>
          <a:bodyPr wrap="square" rtlCol="0">
            <a:spAutoFit/>
          </a:bodyPr>
          <a:lstStyle/>
          <a:p>
            <a:r>
              <a:rPr lang="en-US" sz="1400" b="0" i="0" u="none" strike="noStrike" dirty="0">
                <a:solidFill>
                  <a:schemeClr val="tx2">
                    <a:lumMod val="20000"/>
                    <a:lumOff val="80000"/>
                  </a:schemeClr>
                </a:solidFill>
                <a:effectLst/>
                <a:latin typeface="Calibri" panose="020F0502020204030204" pitchFamily="34" charset="0"/>
              </a:rPr>
              <a:t>@</a:t>
            </a:r>
            <a:r>
              <a:rPr lang="en-US" sz="1400" b="0" i="0" u="none" strike="noStrike" dirty="0" err="1">
                <a:solidFill>
                  <a:schemeClr val="tx2">
                    <a:lumMod val="20000"/>
                    <a:lumOff val="80000"/>
                  </a:schemeClr>
                </a:solidFill>
                <a:effectLst/>
                <a:latin typeface="Calibri" panose="020F0502020204030204" pitchFamily="34" charset="0"/>
              </a:rPr>
              <a:t>imppractice</a:t>
            </a:r>
            <a:endParaRPr lang="en-US" sz="1400" dirty="0">
              <a:solidFill>
                <a:schemeClr val="tx2">
                  <a:lumMod val="20000"/>
                  <a:lumOff val="80000"/>
                </a:schemeClr>
              </a:solidFill>
            </a:endParaRPr>
          </a:p>
        </p:txBody>
      </p:sp>
      <p:pic>
        <p:nvPicPr>
          <p:cNvPr id="9" name="Graphic 8">
            <a:extLst>
              <a:ext uri="{FF2B5EF4-FFF2-40B4-BE49-F238E27FC236}">
                <a16:creationId xmlns:a16="http://schemas.microsoft.com/office/drawing/2014/main" id="{CC52371C-039C-A252-014F-5440E4792CB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151864" y="5933404"/>
            <a:ext cx="281066" cy="228600"/>
          </a:xfrm>
          <a:prstGeom prst="rect">
            <a:avLst/>
          </a:prstGeom>
        </p:spPr>
      </p:pic>
    </p:spTree>
    <p:extLst>
      <p:ext uri="{BB962C8B-B14F-4D97-AF65-F5344CB8AC3E}">
        <p14:creationId xmlns:p14="http://schemas.microsoft.com/office/powerpoint/2010/main" val="15340859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losing Dark">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5000"/>
            <a:ext cx="12192000" cy="5588000"/>
          </a:xfrm>
          <a:prstGeom prst="rect">
            <a:avLst/>
          </a:prstGeom>
        </p:spPr>
      </p:pic>
      <p:sp>
        <p:nvSpPr>
          <p:cNvPr id="2" name="TextBox 1">
            <a:extLst>
              <a:ext uri="{FF2B5EF4-FFF2-40B4-BE49-F238E27FC236}">
                <a16:creationId xmlns:a16="http://schemas.microsoft.com/office/drawing/2014/main" id="{854F80B4-9E02-892F-77D4-272EC7A4E87A}"/>
              </a:ext>
            </a:extLst>
          </p:cNvPr>
          <p:cNvSpPr txBox="1"/>
          <p:nvPr userDrawn="1"/>
        </p:nvSpPr>
        <p:spPr>
          <a:xfrm>
            <a:off x="556054" y="5893816"/>
            <a:ext cx="2261287" cy="307777"/>
          </a:xfrm>
          <a:prstGeom prst="rect">
            <a:avLst/>
          </a:prstGeom>
          <a:noFill/>
        </p:spPr>
        <p:txBody>
          <a:bodyPr wrap="square" rtlCol="0">
            <a:spAutoFit/>
          </a:bodyPr>
          <a:lstStyle/>
          <a:p>
            <a:r>
              <a:rPr lang="en-US" sz="1400" b="0" i="0" u="none" strike="noStrike" dirty="0" err="1">
                <a:solidFill>
                  <a:schemeClr val="tx2">
                    <a:lumMod val="60000"/>
                    <a:lumOff val="40000"/>
                  </a:schemeClr>
                </a:solidFill>
                <a:effectLst/>
                <a:latin typeface="Calibri" panose="020F0502020204030204" pitchFamily="34" charset="0"/>
              </a:rPr>
              <a:t>implementationpractice.org</a:t>
            </a:r>
            <a:endParaRPr lang="en-US" sz="1400" dirty="0">
              <a:solidFill>
                <a:schemeClr val="tx2">
                  <a:lumMod val="60000"/>
                  <a:lumOff val="40000"/>
                </a:schemeClr>
              </a:solidFill>
            </a:endParaRPr>
          </a:p>
        </p:txBody>
      </p:sp>
      <p:sp>
        <p:nvSpPr>
          <p:cNvPr id="6" name="TextBox 5">
            <a:extLst>
              <a:ext uri="{FF2B5EF4-FFF2-40B4-BE49-F238E27FC236}">
                <a16:creationId xmlns:a16="http://schemas.microsoft.com/office/drawing/2014/main" id="{D0F9D453-F4E9-AA9C-1E06-A598BB2F21BC}"/>
              </a:ext>
            </a:extLst>
          </p:cNvPr>
          <p:cNvSpPr txBox="1"/>
          <p:nvPr userDrawn="1"/>
        </p:nvSpPr>
        <p:spPr>
          <a:xfrm>
            <a:off x="3452835" y="5893816"/>
            <a:ext cx="2261287" cy="307777"/>
          </a:xfrm>
          <a:prstGeom prst="rect">
            <a:avLst/>
          </a:prstGeom>
          <a:noFill/>
        </p:spPr>
        <p:txBody>
          <a:bodyPr wrap="square" rtlCol="0">
            <a:spAutoFit/>
          </a:bodyPr>
          <a:lstStyle/>
          <a:p>
            <a:r>
              <a:rPr lang="en-US" sz="1400" b="0" i="0" u="none" strike="noStrike" dirty="0">
                <a:solidFill>
                  <a:schemeClr val="tx2">
                    <a:lumMod val="60000"/>
                    <a:lumOff val="40000"/>
                  </a:schemeClr>
                </a:solidFill>
                <a:effectLst/>
                <a:latin typeface="Calibri" panose="020F0502020204030204" pitchFamily="34" charset="0"/>
              </a:rPr>
              <a:t>@</a:t>
            </a:r>
            <a:r>
              <a:rPr lang="en-US" sz="1400" b="0" i="0" u="none" strike="noStrike" dirty="0" err="1">
                <a:solidFill>
                  <a:schemeClr val="tx2">
                    <a:lumMod val="60000"/>
                    <a:lumOff val="40000"/>
                  </a:schemeClr>
                </a:solidFill>
                <a:effectLst/>
                <a:latin typeface="Calibri" panose="020F0502020204030204" pitchFamily="34" charset="0"/>
              </a:rPr>
              <a:t>imppractice</a:t>
            </a:r>
            <a:endParaRPr lang="en-US" sz="1400" dirty="0">
              <a:solidFill>
                <a:schemeClr val="tx2">
                  <a:lumMod val="60000"/>
                  <a:lumOff val="40000"/>
                </a:schemeClr>
              </a:solidFill>
            </a:endParaRPr>
          </a:p>
        </p:txBody>
      </p:sp>
      <p:pic>
        <p:nvPicPr>
          <p:cNvPr id="9" name="Graphic 8">
            <a:extLst>
              <a:ext uri="{FF2B5EF4-FFF2-40B4-BE49-F238E27FC236}">
                <a16:creationId xmlns:a16="http://schemas.microsoft.com/office/drawing/2014/main" id="{CC52371C-039C-A252-014F-5440E4792CB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151864" y="5933404"/>
            <a:ext cx="281066" cy="228600"/>
          </a:xfrm>
          <a:prstGeom prst="rect">
            <a:avLst/>
          </a:prstGeom>
        </p:spPr>
      </p:pic>
      <p:pic>
        <p:nvPicPr>
          <p:cNvPr id="5" name="Graphic 4">
            <a:extLst>
              <a:ext uri="{FF2B5EF4-FFF2-40B4-BE49-F238E27FC236}">
                <a16:creationId xmlns:a16="http://schemas.microsoft.com/office/drawing/2014/main" id="{02A378FE-1005-BC75-8EAD-B06C466B3B85}"/>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412166" y="2971800"/>
            <a:ext cx="3367668" cy="914400"/>
          </a:xfrm>
          <a:prstGeom prst="rect">
            <a:avLst/>
          </a:prstGeom>
        </p:spPr>
      </p:pic>
    </p:spTree>
    <p:extLst>
      <p:ext uri="{BB962C8B-B14F-4D97-AF65-F5344CB8AC3E}">
        <p14:creationId xmlns:p14="http://schemas.microsoft.com/office/powerpoint/2010/main" val="41836981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losing Extended 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C9401E-C723-0735-012D-EC4A8C59B7C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5000"/>
            <a:ext cx="12192000" cy="5588000"/>
          </a:xfrm>
          <a:prstGeom prst="rect">
            <a:avLst/>
          </a:prstGeom>
        </p:spPr>
      </p:pic>
      <p:pic>
        <p:nvPicPr>
          <p:cNvPr id="6" name="Graphic 5">
            <a:extLst>
              <a:ext uri="{FF2B5EF4-FFF2-40B4-BE49-F238E27FC236}">
                <a16:creationId xmlns:a16="http://schemas.microsoft.com/office/drawing/2014/main" id="{8C504EB9-B6EF-2069-BFF1-D39265DB815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06401" y="2972950"/>
            <a:ext cx="3448295" cy="1163115"/>
          </a:xfrm>
          <a:prstGeom prst="rect">
            <a:avLst/>
          </a:prstGeom>
        </p:spPr>
      </p:pic>
      <p:sp>
        <p:nvSpPr>
          <p:cNvPr id="2" name="TextBox 1">
            <a:extLst>
              <a:ext uri="{FF2B5EF4-FFF2-40B4-BE49-F238E27FC236}">
                <a16:creationId xmlns:a16="http://schemas.microsoft.com/office/drawing/2014/main" id="{EF3CD68E-B685-3F62-75BD-572616E1856F}"/>
              </a:ext>
            </a:extLst>
          </p:cNvPr>
          <p:cNvSpPr txBox="1"/>
          <p:nvPr userDrawn="1"/>
        </p:nvSpPr>
        <p:spPr>
          <a:xfrm>
            <a:off x="556054" y="5893816"/>
            <a:ext cx="2261287" cy="307777"/>
          </a:xfrm>
          <a:prstGeom prst="rect">
            <a:avLst/>
          </a:prstGeom>
          <a:noFill/>
        </p:spPr>
        <p:txBody>
          <a:bodyPr wrap="square" rtlCol="0">
            <a:spAutoFit/>
          </a:bodyPr>
          <a:lstStyle/>
          <a:p>
            <a:r>
              <a:rPr lang="en-US" sz="1400" b="0" i="0" u="none" strike="noStrike" dirty="0" err="1">
                <a:solidFill>
                  <a:schemeClr val="tx2">
                    <a:lumMod val="20000"/>
                    <a:lumOff val="80000"/>
                  </a:schemeClr>
                </a:solidFill>
                <a:effectLst/>
                <a:latin typeface="Calibri" panose="020F0502020204030204" pitchFamily="34" charset="0"/>
              </a:rPr>
              <a:t>implementationpractice.org</a:t>
            </a:r>
            <a:endParaRPr lang="en-US" sz="1400" dirty="0">
              <a:solidFill>
                <a:schemeClr val="tx2">
                  <a:lumMod val="20000"/>
                  <a:lumOff val="80000"/>
                </a:schemeClr>
              </a:solidFill>
            </a:endParaRPr>
          </a:p>
        </p:txBody>
      </p:sp>
      <p:sp>
        <p:nvSpPr>
          <p:cNvPr id="3" name="TextBox 2">
            <a:extLst>
              <a:ext uri="{FF2B5EF4-FFF2-40B4-BE49-F238E27FC236}">
                <a16:creationId xmlns:a16="http://schemas.microsoft.com/office/drawing/2014/main" id="{502B33DD-D6B4-45C6-3394-97E05833A6CF}"/>
              </a:ext>
            </a:extLst>
          </p:cNvPr>
          <p:cNvSpPr txBox="1"/>
          <p:nvPr userDrawn="1"/>
        </p:nvSpPr>
        <p:spPr>
          <a:xfrm>
            <a:off x="3452835" y="5893816"/>
            <a:ext cx="2261287" cy="307777"/>
          </a:xfrm>
          <a:prstGeom prst="rect">
            <a:avLst/>
          </a:prstGeom>
          <a:noFill/>
        </p:spPr>
        <p:txBody>
          <a:bodyPr wrap="square" rtlCol="0">
            <a:spAutoFit/>
          </a:bodyPr>
          <a:lstStyle/>
          <a:p>
            <a:r>
              <a:rPr lang="en-US" sz="1400" b="0" i="0" u="none" strike="noStrike" dirty="0">
                <a:solidFill>
                  <a:schemeClr val="tx2">
                    <a:lumMod val="20000"/>
                    <a:lumOff val="80000"/>
                  </a:schemeClr>
                </a:solidFill>
                <a:effectLst/>
                <a:latin typeface="Calibri" panose="020F0502020204030204" pitchFamily="34" charset="0"/>
              </a:rPr>
              <a:t>@</a:t>
            </a:r>
            <a:r>
              <a:rPr lang="en-US" sz="1400" b="0" i="0" u="none" strike="noStrike" dirty="0" err="1">
                <a:solidFill>
                  <a:schemeClr val="tx2">
                    <a:lumMod val="20000"/>
                    <a:lumOff val="80000"/>
                  </a:schemeClr>
                </a:solidFill>
                <a:effectLst/>
                <a:latin typeface="Calibri" panose="020F0502020204030204" pitchFamily="34" charset="0"/>
              </a:rPr>
              <a:t>imppractice</a:t>
            </a:r>
            <a:endParaRPr lang="en-US" sz="1400" dirty="0">
              <a:solidFill>
                <a:schemeClr val="tx2">
                  <a:lumMod val="20000"/>
                  <a:lumOff val="80000"/>
                </a:schemeClr>
              </a:solidFill>
            </a:endParaRPr>
          </a:p>
        </p:txBody>
      </p:sp>
      <p:pic>
        <p:nvPicPr>
          <p:cNvPr id="4" name="Graphic 3">
            <a:extLst>
              <a:ext uri="{FF2B5EF4-FFF2-40B4-BE49-F238E27FC236}">
                <a16:creationId xmlns:a16="http://schemas.microsoft.com/office/drawing/2014/main" id="{5DB87768-E584-975D-62FE-515BB177296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151864" y="5933404"/>
            <a:ext cx="281066" cy="228600"/>
          </a:xfrm>
          <a:prstGeom prst="rect">
            <a:avLst/>
          </a:prstGeom>
        </p:spPr>
      </p:pic>
    </p:spTree>
    <p:extLst>
      <p:ext uri="{BB962C8B-B14F-4D97-AF65-F5344CB8AC3E}">
        <p14:creationId xmlns:p14="http://schemas.microsoft.com/office/powerpoint/2010/main" val="23328412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losing Extended Ligh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0D91ECC0-2008-9828-D8E3-99D65F68FE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0" name="Graphic 9">
            <a:extLst>
              <a:ext uri="{FF2B5EF4-FFF2-40B4-BE49-F238E27FC236}">
                <a16:creationId xmlns:a16="http://schemas.microsoft.com/office/drawing/2014/main" id="{D991EDE7-5BCE-277B-F7AF-B6371ECA88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635000"/>
            <a:ext cx="12192000" cy="5588000"/>
          </a:xfrm>
          <a:prstGeom prst="rect">
            <a:avLst/>
          </a:prstGeom>
        </p:spPr>
      </p:pic>
      <p:pic>
        <p:nvPicPr>
          <p:cNvPr id="9" name="Graphic 8">
            <a:extLst>
              <a:ext uri="{FF2B5EF4-FFF2-40B4-BE49-F238E27FC236}">
                <a16:creationId xmlns:a16="http://schemas.microsoft.com/office/drawing/2014/main" id="{70EEC67F-184A-A54D-0EED-D9AD3997BAC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407408" y="2972950"/>
            <a:ext cx="3447288" cy="1162776"/>
          </a:xfrm>
          <a:prstGeom prst="rect">
            <a:avLst/>
          </a:prstGeom>
        </p:spPr>
      </p:pic>
      <p:sp>
        <p:nvSpPr>
          <p:cNvPr id="11" name="TextBox 10">
            <a:extLst>
              <a:ext uri="{FF2B5EF4-FFF2-40B4-BE49-F238E27FC236}">
                <a16:creationId xmlns:a16="http://schemas.microsoft.com/office/drawing/2014/main" id="{B5B4C8D6-EE84-F47A-1018-A592BB6E299B}"/>
              </a:ext>
            </a:extLst>
          </p:cNvPr>
          <p:cNvSpPr txBox="1"/>
          <p:nvPr userDrawn="1"/>
        </p:nvSpPr>
        <p:spPr>
          <a:xfrm>
            <a:off x="556054" y="5893816"/>
            <a:ext cx="2261287" cy="307777"/>
          </a:xfrm>
          <a:prstGeom prst="rect">
            <a:avLst/>
          </a:prstGeom>
          <a:noFill/>
        </p:spPr>
        <p:txBody>
          <a:bodyPr wrap="square" rtlCol="0">
            <a:spAutoFit/>
          </a:bodyPr>
          <a:lstStyle/>
          <a:p>
            <a:r>
              <a:rPr lang="en-US" sz="1400" b="0" i="0" u="none" strike="noStrike" dirty="0" err="1">
                <a:solidFill>
                  <a:schemeClr val="tx2">
                    <a:lumMod val="60000"/>
                    <a:lumOff val="40000"/>
                  </a:schemeClr>
                </a:solidFill>
                <a:effectLst/>
                <a:latin typeface="Calibri" panose="020F0502020204030204" pitchFamily="34" charset="0"/>
              </a:rPr>
              <a:t>implementationpractice.org</a:t>
            </a:r>
            <a:endParaRPr lang="en-US" sz="1400" dirty="0">
              <a:solidFill>
                <a:schemeClr val="tx2">
                  <a:lumMod val="60000"/>
                  <a:lumOff val="40000"/>
                </a:schemeClr>
              </a:solidFill>
            </a:endParaRPr>
          </a:p>
        </p:txBody>
      </p:sp>
      <p:sp>
        <p:nvSpPr>
          <p:cNvPr id="13" name="TextBox 12">
            <a:extLst>
              <a:ext uri="{FF2B5EF4-FFF2-40B4-BE49-F238E27FC236}">
                <a16:creationId xmlns:a16="http://schemas.microsoft.com/office/drawing/2014/main" id="{D6191A13-C445-73A5-9160-8FD6F8EE0E4C}"/>
              </a:ext>
            </a:extLst>
          </p:cNvPr>
          <p:cNvSpPr txBox="1"/>
          <p:nvPr userDrawn="1"/>
        </p:nvSpPr>
        <p:spPr>
          <a:xfrm>
            <a:off x="3452835" y="5893816"/>
            <a:ext cx="2261287" cy="307777"/>
          </a:xfrm>
          <a:prstGeom prst="rect">
            <a:avLst/>
          </a:prstGeom>
          <a:noFill/>
        </p:spPr>
        <p:txBody>
          <a:bodyPr wrap="square" rtlCol="0">
            <a:spAutoFit/>
          </a:bodyPr>
          <a:lstStyle/>
          <a:p>
            <a:r>
              <a:rPr lang="en-US" sz="1400" b="0" i="0" u="none" strike="noStrike" dirty="0">
                <a:solidFill>
                  <a:schemeClr val="tx2">
                    <a:lumMod val="60000"/>
                    <a:lumOff val="40000"/>
                  </a:schemeClr>
                </a:solidFill>
                <a:effectLst/>
                <a:latin typeface="Calibri" panose="020F0502020204030204" pitchFamily="34" charset="0"/>
              </a:rPr>
              <a:t>@</a:t>
            </a:r>
            <a:r>
              <a:rPr lang="en-US" sz="1400" b="0" i="0" u="none" strike="noStrike" dirty="0" err="1">
                <a:solidFill>
                  <a:schemeClr val="tx2">
                    <a:lumMod val="60000"/>
                    <a:lumOff val="40000"/>
                  </a:schemeClr>
                </a:solidFill>
                <a:effectLst/>
                <a:latin typeface="Calibri" panose="020F0502020204030204" pitchFamily="34" charset="0"/>
              </a:rPr>
              <a:t>imppractice</a:t>
            </a:r>
            <a:endParaRPr lang="en-US" sz="1400" dirty="0">
              <a:solidFill>
                <a:schemeClr val="tx2">
                  <a:lumMod val="60000"/>
                  <a:lumOff val="40000"/>
                </a:schemeClr>
              </a:solidFill>
            </a:endParaRPr>
          </a:p>
        </p:txBody>
      </p:sp>
      <p:pic>
        <p:nvPicPr>
          <p:cNvPr id="14" name="Graphic 13">
            <a:extLst>
              <a:ext uri="{FF2B5EF4-FFF2-40B4-BE49-F238E27FC236}">
                <a16:creationId xmlns:a16="http://schemas.microsoft.com/office/drawing/2014/main" id="{2F10BCF4-704A-0103-142B-620BCDE681D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151864" y="5933404"/>
            <a:ext cx="281066" cy="228600"/>
          </a:xfrm>
          <a:prstGeom prst="rect">
            <a:avLst/>
          </a:prstGeom>
        </p:spPr>
      </p:pic>
    </p:spTree>
    <p:extLst>
      <p:ext uri="{BB962C8B-B14F-4D97-AF65-F5344CB8AC3E}">
        <p14:creationId xmlns:p14="http://schemas.microsoft.com/office/powerpoint/2010/main" val="23725031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5C8C94-6483-5F44-A214-6BBE58E30B33}"/>
              </a:ext>
            </a:extLst>
          </p:cNvPr>
          <p:cNvSpPr>
            <a:spLocks noGrp="1"/>
          </p:cNvSpPr>
          <p:nvPr>
            <p:ph type="ctrTitle" hasCustomPrompt="1"/>
          </p:nvPr>
        </p:nvSpPr>
        <p:spPr>
          <a:xfrm>
            <a:off x="631825" y="313067"/>
            <a:ext cx="9531678" cy="2387600"/>
          </a:xfrm>
        </p:spPr>
        <p:txBody>
          <a:bodyPr anchor="b">
            <a:noAutofit/>
          </a:bodyPr>
          <a:lstStyle>
            <a:lvl1pPr algn="l">
              <a:defRPr sz="6000">
                <a:solidFill>
                  <a:schemeClr val="accent1"/>
                </a:solidFill>
              </a:defRPr>
            </a:lvl1pPr>
          </a:lstStyle>
          <a:p>
            <a:r>
              <a:rPr lang="en-GB" noProof="0"/>
              <a:t>Add title</a:t>
            </a:r>
          </a:p>
        </p:txBody>
      </p:sp>
      <p:sp>
        <p:nvSpPr>
          <p:cNvPr id="3" name="Ondertitel 2">
            <a:extLst>
              <a:ext uri="{FF2B5EF4-FFF2-40B4-BE49-F238E27FC236}">
                <a16:creationId xmlns:a16="http://schemas.microsoft.com/office/drawing/2014/main" id="{D28D2045-79CC-614D-BA13-696E7AAAEE4A}"/>
              </a:ext>
            </a:extLst>
          </p:cNvPr>
          <p:cNvSpPr>
            <a:spLocks noGrp="1"/>
          </p:cNvSpPr>
          <p:nvPr>
            <p:ph type="subTitle" idx="1" hasCustomPrompt="1"/>
          </p:nvPr>
        </p:nvSpPr>
        <p:spPr>
          <a:xfrm>
            <a:off x="631825" y="2876824"/>
            <a:ext cx="9531678" cy="1655762"/>
          </a:xfrm>
        </p:spPr>
        <p:txBody>
          <a:bodyPr/>
          <a:lstStyle>
            <a:lvl1pPr marL="0" indent="0" algn="l">
              <a:buNone/>
              <a:defRPr sz="24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Add subtitle</a:t>
            </a:r>
          </a:p>
        </p:txBody>
      </p:sp>
      <p:sp>
        <p:nvSpPr>
          <p:cNvPr id="4" name="Date Placeholder 3">
            <a:extLst>
              <a:ext uri="{FF2B5EF4-FFF2-40B4-BE49-F238E27FC236}">
                <a16:creationId xmlns:a16="http://schemas.microsoft.com/office/drawing/2014/main" id="{0736DB54-88F1-4358-B17D-E35D994C4489}"/>
              </a:ext>
            </a:extLst>
          </p:cNvPr>
          <p:cNvSpPr>
            <a:spLocks noGrp="1"/>
          </p:cNvSpPr>
          <p:nvPr>
            <p:ph type="dt" sz="half" idx="10"/>
          </p:nvPr>
        </p:nvSpPr>
        <p:spPr>
          <a:xfrm>
            <a:off x="631825" y="7165952"/>
            <a:ext cx="832104" cy="200055"/>
          </a:xfrm>
        </p:spPr>
        <p:txBody>
          <a:bodyPr/>
          <a:lstStyle/>
          <a:p>
            <a:fld id="{0FBDD9FE-454E-427B-A3A1-00EEA30AE87E}" type="datetime1">
              <a:rPr lang="en-GB" smtClean="0"/>
              <a:t>02/06/2025</a:t>
            </a:fld>
            <a:endParaRPr lang="en-GB"/>
          </a:p>
        </p:txBody>
      </p:sp>
      <p:sp>
        <p:nvSpPr>
          <p:cNvPr id="5" name="Footer Placeholder 4">
            <a:extLst>
              <a:ext uri="{FF2B5EF4-FFF2-40B4-BE49-F238E27FC236}">
                <a16:creationId xmlns:a16="http://schemas.microsoft.com/office/drawing/2014/main" id="{362EDB1A-A8E9-4E2A-8325-F6C81582082B}"/>
              </a:ext>
            </a:extLst>
          </p:cNvPr>
          <p:cNvSpPr>
            <a:spLocks noGrp="1"/>
          </p:cNvSpPr>
          <p:nvPr>
            <p:ph type="ftr" sz="quarter" idx="11"/>
          </p:nvPr>
        </p:nvSpPr>
        <p:spPr>
          <a:xfrm>
            <a:off x="1562356" y="7165951"/>
            <a:ext cx="8694253" cy="200055"/>
          </a:xfrm>
        </p:spPr>
        <p:txBody>
          <a:bodyPr/>
          <a:lstStyle/>
          <a:p>
            <a:r>
              <a:rPr lang="en-GB"/>
              <a:t>Footer</a:t>
            </a:r>
          </a:p>
        </p:txBody>
      </p:sp>
      <p:sp>
        <p:nvSpPr>
          <p:cNvPr id="6" name="Slide Number Placeholder 5">
            <a:extLst>
              <a:ext uri="{FF2B5EF4-FFF2-40B4-BE49-F238E27FC236}">
                <a16:creationId xmlns:a16="http://schemas.microsoft.com/office/drawing/2014/main" id="{6D8D8322-31E3-481B-ABDE-EA810DE824AC}"/>
              </a:ext>
            </a:extLst>
          </p:cNvPr>
          <p:cNvSpPr>
            <a:spLocks noGrp="1"/>
          </p:cNvSpPr>
          <p:nvPr>
            <p:ph type="sldNum" sz="quarter" idx="12"/>
          </p:nvPr>
        </p:nvSpPr>
        <p:spPr>
          <a:xfrm>
            <a:off x="10355036" y="7165953"/>
            <a:ext cx="486000" cy="200055"/>
          </a:xfrm>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38418636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alternative">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57E780CB-CF25-46D6-AC5C-CFB15D854970}"/>
              </a:ext>
            </a:extLst>
          </p:cNvPr>
          <p:cNvSpPr>
            <a:spLocks/>
          </p:cNvSpPr>
          <p:nvPr userDrawn="1"/>
        </p:nvSpPr>
        <p:spPr bwMode="auto">
          <a:xfrm rot="5400000">
            <a:off x="1883360" y="-1901707"/>
            <a:ext cx="5709971" cy="9505270"/>
          </a:xfrm>
          <a:custGeom>
            <a:avLst/>
            <a:gdLst>
              <a:gd name="connsiteX0" fmla="*/ 0 w 5705912"/>
              <a:gd name="connsiteY0" fmla="*/ 9505270 h 9505270"/>
              <a:gd name="connsiteX1" fmla="*/ 0 w 5705912"/>
              <a:gd name="connsiteY1" fmla="*/ 0 h 9505270"/>
              <a:gd name="connsiteX2" fmla="*/ 5705912 w 5705912"/>
              <a:gd name="connsiteY2" fmla="*/ 5674948 h 9505270"/>
              <a:gd name="connsiteX3" fmla="*/ 5705912 w 5705912"/>
              <a:gd name="connsiteY3" fmla="*/ 9505270 h 9505270"/>
            </a:gdLst>
            <a:ahLst/>
            <a:cxnLst>
              <a:cxn ang="0">
                <a:pos x="connsiteX0" y="connsiteY0"/>
              </a:cxn>
              <a:cxn ang="0">
                <a:pos x="connsiteX1" y="connsiteY1"/>
              </a:cxn>
              <a:cxn ang="0">
                <a:pos x="connsiteX2" y="connsiteY2"/>
              </a:cxn>
              <a:cxn ang="0">
                <a:pos x="connsiteX3" y="connsiteY3"/>
              </a:cxn>
            </a:cxnLst>
            <a:rect l="l" t="t" r="r" b="b"/>
            <a:pathLst>
              <a:path w="5705912" h="9505270">
                <a:moveTo>
                  <a:pt x="0" y="9505270"/>
                </a:moveTo>
                <a:lnTo>
                  <a:pt x="0" y="0"/>
                </a:lnTo>
                <a:lnTo>
                  <a:pt x="5705912" y="5674948"/>
                </a:lnTo>
                <a:lnTo>
                  <a:pt x="5705912" y="9505270"/>
                </a:lnTo>
                <a:close/>
              </a:path>
            </a:pathLst>
          </a:custGeom>
          <a:solidFill>
            <a:schemeClr val="accent4"/>
          </a:solidFill>
          <a:ln>
            <a:noFill/>
          </a:ln>
        </p:spPr>
        <p:txBody>
          <a:bodyPr wrap="square">
            <a:noAutofit/>
          </a:bodyPr>
          <a:lstStyle/>
          <a:p>
            <a:endParaRPr lang="en-GB" noProof="0"/>
          </a:p>
        </p:txBody>
      </p:sp>
      <p:sp>
        <p:nvSpPr>
          <p:cNvPr id="2" name="Titel 1">
            <a:extLst>
              <a:ext uri="{FF2B5EF4-FFF2-40B4-BE49-F238E27FC236}">
                <a16:creationId xmlns:a16="http://schemas.microsoft.com/office/drawing/2014/main" id="{4E5C8C94-6483-5F44-A214-6BBE58E30B33}"/>
              </a:ext>
            </a:extLst>
          </p:cNvPr>
          <p:cNvSpPr>
            <a:spLocks noGrp="1"/>
          </p:cNvSpPr>
          <p:nvPr>
            <p:ph type="ctrTitle" hasCustomPrompt="1"/>
          </p:nvPr>
        </p:nvSpPr>
        <p:spPr>
          <a:xfrm>
            <a:off x="631825" y="313067"/>
            <a:ext cx="9531678" cy="2387600"/>
          </a:xfrm>
        </p:spPr>
        <p:txBody>
          <a:bodyPr anchor="b">
            <a:noAutofit/>
          </a:bodyPr>
          <a:lstStyle>
            <a:lvl1pPr algn="l">
              <a:defRPr sz="6000">
                <a:solidFill>
                  <a:schemeClr val="accent1"/>
                </a:solidFill>
              </a:defRPr>
            </a:lvl1pPr>
          </a:lstStyle>
          <a:p>
            <a:r>
              <a:rPr lang="en-GB" noProof="0"/>
              <a:t>Add title</a:t>
            </a:r>
          </a:p>
        </p:txBody>
      </p:sp>
      <p:sp>
        <p:nvSpPr>
          <p:cNvPr id="3" name="Ondertitel 2">
            <a:extLst>
              <a:ext uri="{FF2B5EF4-FFF2-40B4-BE49-F238E27FC236}">
                <a16:creationId xmlns:a16="http://schemas.microsoft.com/office/drawing/2014/main" id="{D28D2045-79CC-614D-BA13-696E7AAAEE4A}"/>
              </a:ext>
            </a:extLst>
          </p:cNvPr>
          <p:cNvSpPr>
            <a:spLocks noGrp="1"/>
          </p:cNvSpPr>
          <p:nvPr>
            <p:ph type="subTitle" idx="1" hasCustomPrompt="1"/>
          </p:nvPr>
        </p:nvSpPr>
        <p:spPr>
          <a:xfrm>
            <a:off x="631825" y="2876824"/>
            <a:ext cx="9531678" cy="1655762"/>
          </a:xfrm>
        </p:spPr>
        <p:txBody>
          <a:bodyPr/>
          <a:lstStyle>
            <a:lvl1pPr marL="0" indent="0" algn="l">
              <a:buNone/>
              <a:defRPr sz="24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Add subtitle</a:t>
            </a:r>
          </a:p>
        </p:txBody>
      </p:sp>
      <p:pic>
        <p:nvPicPr>
          <p:cNvPr id="20" name="Picture 9">
            <a:extLst>
              <a:ext uri="{FF2B5EF4-FFF2-40B4-BE49-F238E27FC236}">
                <a16:creationId xmlns:a16="http://schemas.microsoft.com/office/drawing/2014/main" id="{42E0AF8F-2773-4A1E-A448-0EA7CC0EEB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19360" y="5813207"/>
            <a:ext cx="1978025" cy="102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Freeform: Shape 28">
            <a:extLst>
              <a:ext uri="{FF2B5EF4-FFF2-40B4-BE49-F238E27FC236}">
                <a16:creationId xmlns:a16="http://schemas.microsoft.com/office/drawing/2014/main" id="{7CFB27A8-9C4A-461D-9970-77857B17D290}"/>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B080469-7312-4D9A-97F8-76CC0D697DCA}"/>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917E6CC-D4C4-4A9E-961D-0B948335C1D5}"/>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0CC0964-109E-4724-9CBD-9C5E8E1259E3}"/>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AA75C3C-7293-4F05-A284-5A879C55898D}"/>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2BC5C39-F12F-4182-BF69-2195D6B83D83}"/>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586304D-0D32-4355-AFB8-EE1B95429126}"/>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46081E0-F5F3-471B-BD58-FAE737F9B87D}"/>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977F8C8-F8D3-467D-ADC4-D72F1CD86B0D}"/>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DF03386-67A2-4DA1-933B-68ACD7DB7263}"/>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grpSp>
        <p:nvGrpSpPr>
          <p:cNvPr id="412" name="Group 411">
            <a:extLst>
              <a:ext uri="{FF2B5EF4-FFF2-40B4-BE49-F238E27FC236}">
                <a16:creationId xmlns:a16="http://schemas.microsoft.com/office/drawing/2014/main" id="{3D9CA86E-0332-4452-B729-E54474C27F2F}"/>
              </a:ext>
            </a:extLst>
          </p:cNvPr>
          <p:cNvGrpSpPr/>
          <p:nvPr userDrawn="1"/>
        </p:nvGrpSpPr>
        <p:grpSpPr>
          <a:xfrm>
            <a:off x="57964" y="6040468"/>
            <a:ext cx="10054060" cy="505212"/>
            <a:chOff x="57964" y="6040468"/>
            <a:chExt cx="10054060" cy="505212"/>
          </a:xfrm>
        </p:grpSpPr>
        <p:sp>
          <p:nvSpPr>
            <p:cNvPr id="119" name="Freeform: Shape 118">
              <a:extLst>
                <a:ext uri="{FF2B5EF4-FFF2-40B4-BE49-F238E27FC236}">
                  <a16:creationId xmlns:a16="http://schemas.microsoft.com/office/drawing/2014/main" id="{FBB5A79E-A673-4083-B350-775A277F3F18}"/>
                </a:ext>
              </a:extLst>
            </p:cNvPr>
            <p:cNvSpPr/>
            <p:nvPr/>
          </p:nvSpPr>
          <p:spPr>
            <a:xfrm>
              <a:off x="918490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23" name="Freeform: Shape 122">
              <a:extLst>
                <a:ext uri="{FF2B5EF4-FFF2-40B4-BE49-F238E27FC236}">
                  <a16:creationId xmlns:a16="http://schemas.microsoft.com/office/drawing/2014/main" id="{7314F4B8-9563-47B9-BA13-E917B36F7A1D}"/>
                </a:ext>
              </a:extLst>
            </p:cNvPr>
            <p:cNvSpPr/>
            <p:nvPr/>
          </p:nvSpPr>
          <p:spPr>
            <a:xfrm>
              <a:off x="918490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24" name="Freeform: Shape 123">
              <a:extLst>
                <a:ext uri="{FF2B5EF4-FFF2-40B4-BE49-F238E27FC236}">
                  <a16:creationId xmlns:a16="http://schemas.microsoft.com/office/drawing/2014/main" id="{E303E408-62FC-4C15-B556-62611CA3E64F}"/>
                </a:ext>
              </a:extLst>
            </p:cNvPr>
            <p:cNvSpPr/>
            <p:nvPr/>
          </p:nvSpPr>
          <p:spPr>
            <a:xfrm>
              <a:off x="918490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26" name="Freeform: Shape 125">
              <a:extLst>
                <a:ext uri="{FF2B5EF4-FFF2-40B4-BE49-F238E27FC236}">
                  <a16:creationId xmlns:a16="http://schemas.microsoft.com/office/drawing/2014/main" id="{F3879587-7221-44C7-9379-58125B709819}"/>
                </a:ext>
              </a:extLst>
            </p:cNvPr>
            <p:cNvSpPr/>
            <p:nvPr/>
          </p:nvSpPr>
          <p:spPr>
            <a:xfrm>
              <a:off x="932750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30" name="Freeform: Shape 129">
              <a:extLst>
                <a:ext uri="{FF2B5EF4-FFF2-40B4-BE49-F238E27FC236}">
                  <a16:creationId xmlns:a16="http://schemas.microsoft.com/office/drawing/2014/main" id="{F7D54071-55C5-4718-8A4A-D4A6A7EA3948}"/>
                </a:ext>
              </a:extLst>
            </p:cNvPr>
            <p:cNvSpPr/>
            <p:nvPr/>
          </p:nvSpPr>
          <p:spPr>
            <a:xfrm>
              <a:off x="932750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31" name="Freeform: Shape 130">
              <a:extLst>
                <a:ext uri="{FF2B5EF4-FFF2-40B4-BE49-F238E27FC236}">
                  <a16:creationId xmlns:a16="http://schemas.microsoft.com/office/drawing/2014/main" id="{6A601018-DD2A-4B51-B908-A7626B4D1FD9}"/>
                </a:ext>
              </a:extLst>
            </p:cNvPr>
            <p:cNvSpPr/>
            <p:nvPr/>
          </p:nvSpPr>
          <p:spPr>
            <a:xfrm>
              <a:off x="932750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33" name="Freeform: Shape 132">
              <a:extLst>
                <a:ext uri="{FF2B5EF4-FFF2-40B4-BE49-F238E27FC236}">
                  <a16:creationId xmlns:a16="http://schemas.microsoft.com/office/drawing/2014/main" id="{5F36B160-117D-4E4E-BF02-6D207613022B}"/>
                </a:ext>
              </a:extLst>
            </p:cNvPr>
            <p:cNvSpPr/>
            <p:nvPr/>
          </p:nvSpPr>
          <p:spPr>
            <a:xfrm>
              <a:off x="9470176"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37" name="Freeform: Shape 136">
              <a:extLst>
                <a:ext uri="{FF2B5EF4-FFF2-40B4-BE49-F238E27FC236}">
                  <a16:creationId xmlns:a16="http://schemas.microsoft.com/office/drawing/2014/main" id="{C299758A-84AF-48E4-A6B3-8BDA303CFC4C}"/>
                </a:ext>
              </a:extLst>
            </p:cNvPr>
            <p:cNvSpPr/>
            <p:nvPr/>
          </p:nvSpPr>
          <p:spPr>
            <a:xfrm>
              <a:off x="9470176" y="618314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38" name="Freeform: Shape 137">
              <a:extLst>
                <a:ext uri="{FF2B5EF4-FFF2-40B4-BE49-F238E27FC236}">
                  <a16:creationId xmlns:a16="http://schemas.microsoft.com/office/drawing/2014/main" id="{D877352E-FCC3-43A9-854D-49E30B67A212}"/>
                </a:ext>
              </a:extLst>
            </p:cNvPr>
            <p:cNvSpPr/>
            <p:nvPr/>
          </p:nvSpPr>
          <p:spPr>
            <a:xfrm>
              <a:off x="9470176"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40" name="Freeform: Shape 139">
              <a:extLst>
                <a:ext uri="{FF2B5EF4-FFF2-40B4-BE49-F238E27FC236}">
                  <a16:creationId xmlns:a16="http://schemas.microsoft.com/office/drawing/2014/main" id="{E2ECC865-A0A2-475A-AFD1-E02D5FC45FB1}"/>
                </a:ext>
              </a:extLst>
            </p:cNvPr>
            <p:cNvSpPr/>
            <p:nvPr/>
          </p:nvSpPr>
          <p:spPr>
            <a:xfrm>
              <a:off x="961277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44" name="Freeform: Shape 143">
              <a:extLst>
                <a:ext uri="{FF2B5EF4-FFF2-40B4-BE49-F238E27FC236}">
                  <a16:creationId xmlns:a16="http://schemas.microsoft.com/office/drawing/2014/main" id="{ACADF418-FAA8-4F33-93E5-FB38F5F04370}"/>
                </a:ext>
              </a:extLst>
            </p:cNvPr>
            <p:cNvSpPr/>
            <p:nvPr/>
          </p:nvSpPr>
          <p:spPr>
            <a:xfrm>
              <a:off x="961277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45" name="Freeform: Shape 144">
              <a:extLst>
                <a:ext uri="{FF2B5EF4-FFF2-40B4-BE49-F238E27FC236}">
                  <a16:creationId xmlns:a16="http://schemas.microsoft.com/office/drawing/2014/main" id="{29E39FFB-F607-45FF-B525-9FBA42B84515}"/>
                </a:ext>
              </a:extLst>
            </p:cNvPr>
            <p:cNvSpPr/>
            <p:nvPr/>
          </p:nvSpPr>
          <p:spPr>
            <a:xfrm>
              <a:off x="961277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47" name="Freeform: Shape 146">
              <a:extLst>
                <a:ext uri="{FF2B5EF4-FFF2-40B4-BE49-F238E27FC236}">
                  <a16:creationId xmlns:a16="http://schemas.microsoft.com/office/drawing/2014/main" id="{FF37CDEA-044B-46DE-A9B3-C1BC4A74AEE5}"/>
                </a:ext>
              </a:extLst>
            </p:cNvPr>
            <p:cNvSpPr/>
            <p:nvPr/>
          </p:nvSpPr>
          <p:spPr>
            <a:xfrm>
              <a:off x="975545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51" name="Freeform: Shape 150">
              <a:extLst>
                <a:ext uri="{FF2B5EF4-FFF2-40B4-BE49-F238E27FC236}">
                  <a16:creationId xmlns:a16="http://schemas.microsoft.com/office/drawing/2014/main" id="{883BEC52-1805-43EB-850F-A4FC16FED475}"/>
                </a:ext>
              </a:extLst>
            </p:cNvPr>
            <p:cNvSpPr/>
            <p:nvPr/>
          </p:nvSpPr>
          <p:spPr>
            <a:xfrm>
              <a:off x="975545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52" name="Freeform: Shape 151">
              <a:extLst>
                <a:ext uri="{FF2B5EF4-FFF2-40B4-BE49-F238E27FC236}">
                  <a16:creationId xmlns:a16="http://schemas.microsoft.com/office/drawing/2014/main" id="{F44B94CB-22BD-4C04-B55A-3D7CD110B22E}"/>
                </a:ext>
              </a:extLst>
            </p:cNvPr>
            <p:cNvSpPr/>
            <p:nvPr/>
          </p:nvSpPr>
          <p:spPr>
            <a:xfrm>
              <a:off x="975545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54" name="Freeform: Shape 153">
              <a:extLst>
                <a:ext uri="{FF2B5EF4-FFF2-40B4-BE49-F238E27FC236}">
                  <a16:creationId xmlns:a16="http://schemas.microsoft.com/office/drawing/2014/main" id="{4F174AC2-9247-499D-ADB9-AA882FB75AF7}"/>
                </a:ext>
              </a:extLst>
            </p:cNvPr>
            <p:cNvSpPr/>
            <p:nvPr/>
          </p:nvSpPr>
          <p:spPr>
            <a:xfrm>
              <a:off x="9898122"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58" name="Freeform: Shape 157">
              <a:extLst>
                <a:ext uri="{FF2B5EF4-FFF2-40B4-BE49-F238E27FC236}">
                  <a16:creationId xmlns:a16="http://schemas.microsoft.com/office/drawing/2014/main" id="{4CDFCD77-B492-457F-A3E1-BEFA542C038D}"/>
                </a:ext>
              </a:extLst>
            </p:cNvPr>
            <p:cNvSpPr/>
            <p:nvPr/>
          </p:nvSpPr>
          <p:spPr>
            <a:xfrm>
              <a:off x="9898122"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62" name="Freeform: Shape 161">
              <a:extLst>
                <a:ext uri="{FF2B5EF4-FFF2-40B4-BE49-F238E27FC236}">
                  <a16:creationId xmlns:a16="http://schemas.microsoft.com/office/drawing/2014/main" id="{3E300686-D5D8-482A-8202-AF942FA89E8C}"/>
                </a:ext>
              </a:extLst>
            </p:cNvPr>
            <p:cNvSpPr/>
            <p:nvPr/>
          </p:nvSpPr>
          <p:spPr>
            <a:xfrm>
              <a:off x="1004072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64" name="Freeform: Shape 163">
              <a:extLst>
                <a:ext uri="{FF2B5EF4-FFF2-40B4-BE49-F238E27FC236}">
                  <a16:creationId xmlns:a16="http://schemas.microsoft.com/office/drawing/2014/main" id="{791F1B89-92BD-4C9C-914F-87165F4229BB}"/>
                </a:ext>
              </a:extLst>
            </p:cNvPr>
            <p:cNvSpPr/>
            <p:nvPr/>
          </p:nvSpPr>
          <p:spPr>
            <a:xfrm>
              <a:off x="1004072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9" name="Freeform: Shape 38">
              <a:extLst>
                <a:ext uri="{FF2B5EF4-FFF2-40B4-BE49-F238E27FC236}">
                  <a16:creationId xmlns:a16="http://schemas.microsoft.com/office/drawing/2014/main" id="{5D038036-E487-4CEC-B6CF-FBE40EEC150E}"/>
                </a:ext>
              </a:extLst>
            </p:cNvPr>
            <p:cNvSpPr/>
            <p:nvPr/>
          </p:nvSpPr>
          <p:spPr>
            <a:xfrm>
              <a:off x="504825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40" name="Freeform: Shape 39">
              <a:extLst>
                <a:ext uri="{FF2B5EF4-FFF2-40B4-BE49-F238E27FC236}">
                  <a16:creationId xmlns:a16="http://schemas.microsoft.com/office/drawing/2014/main" id="{61BEA055-6200-4675-94DA-4F96012054A3}"/>
                </a:ext>
              </a:extLst>
            </p:cNvPr>
            <p:cNvSpPr/>
            <p:nvPr/>
          </p:nvSpPr>
          <p:spPr>
            <a:xfrm>
              <a:off x="761578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41" name="Freeform: Shape 40">
              <a:extLst>
                <a:ext uri="{FF2B5EF4-FFF2-40B4-BE49-F238E27FC236}">
                  <a16:creationId xmlns:a16="http://schemas.microsoft.com/office/drawing/2014/main" id="{D879A564-9B06-4425-B6D0-989F39B8CCB4}"/>
                </a:ext>
              </a:extLst>
            </p:cNvPr>
            <p:cNvSpPr/>
            <p:nvPr/>
          </p:nvSpPr>
          <p:spPr>
            <a:xfrm>
              <a:off x="504825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42" name="Freeform: Shape 41">
              <a:extLst>
                <a:ext uri="{FF2B5EF4-FFF2-40B4-BE49-F238E27FC236}">
                  <a16:creationId xmlns:a16="http://schemas.microsoft.com/office/drawing/2014/main" id="{793DB27F-D22A-4598-8FA0-76A9F930DB4F}"/>
                </a:ext>
              </a:extLst>
            </p:cNvPr>
            <p:cNvSpPr/>
            <p:nvPr/>
          </p:nvSpPr>
          <p:spPr>
            <a:xfrm>
              <a:off x="504825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43" name="Freeform: Shape 42">
              <a:extLst>
                <a:ext uri="{FF2B5EF4-FFF2-40B4-BE49-F238E27FC236}">
                  <a16:creationId xmlns:a16="http://schemas.microsoft.com/office/drawing/2014/main" id="{3D639325-E72D-4983-84C4-A9583BCD7840}"/>
                </a:ext>
              </a:extLst>
            </p:cNvPr>
            <p:cNvSpPr/>
            <p:nvPr/>
          </p:nvSpPr>
          <p:spPr>
            <a:xfrm>
              <a:off x="504825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44" name="Freeform: Shape 43">
              <a:extLst>
                <a:ext uri="{FF2B5EF4-FFF2-40B4-BE49-F238E27FC236}">
                  <a16:creationId xmlns:a16="http://schemas.microsoft.com/office/drawing/2014/main" id="{9B602F2D-73AC-4148-805C-4104095B98F0}"/>
                </a:ext>
              </a:extLst>
            </p:cNvPr>
            <p:cNvSpPr/>
            <p:nvPr/>
          </p:nvSpPr>
          <p:spPr>
            <a:xfrm>
              <a:off x="761578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45" name="Freeform: Shape 44">
              <a:extLst>
                <a:ext uri="{FF2B5EF4-FFF2-40B4-BE49-F238E27FC236}">
                  <a16:creationId xmlns:a16="http://schemas.microsoft.com/office/drawing/2014/main" id="{93B0E366-3CAC-4067-AAE8-14089D978935}"/>
                </a:ext>
              </a:extLst>
            </p:cNvPr>
            <p:cNvSpPr/>
            <p:nvPr/>
          </p:nvSpPr>
          <p:spPr>
            <a:xfrm>
              <a:off x="761578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46" name="Freeform: Shape 45">
              <a:extLst>
                <a:ext uri="{FF2B5EF4-FFF2-40B4-BE49-F238E27FC236}">
                  <a16:creationId xmlns:a16="http://schemas.microsoft.com/office/drawing/2014/main" id="{928422A2-39FD-4302-BD2E-C41B8C5B6F43}"/>
                </a:ext>
              </a:extLst>
            </p:cNvPr>
            <p:cNvSpPr/>
            <p:nvPr/>
          </p:nvSpPr>
          <p:spPr>
            <a:xfrm>
              <a:off x="761578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47" name="Freeform: Shape 46">
              <a:extLst>
                <a:ext uri="{FF2B5EF4-FFF2-40B4-BE49-F238E27FC236}">
                  <a16:creationId xmlns:a16="http://schemas.microsoft.com/office/drawing/2014/main" id="{A5178749-DA3F-457C-B11C-3D8A66D558E2}"/>
                </a:ext>
              </a:extLst>
            </p:cNvPr>
            <p:cNvSpPr/>
            <p:nvPr/>
          </p:nvSpPr>
          <p:spPr>
            <a:xfrm>
              <a:off x="533352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48" name="Freeform: Shape 47">
              <a:extLst>
                <a:ext uri="{FF2B5EF4-FFF2-40B4-BE49-F238E27FC236}">
                  <a16:creationId xmlns:a16="http://schemas.microsoft.com/office/drawing/2014/main" id="{8CCF38D3-E377-4642-ACF2-A2941FB6D6C9}"/>
                </a:ext>
              </a:extLst>
            </p:cNvPr>
            <p:cNvSpPr/>
            <p:nvPr/>
          </p:nvSpPr>
          <p:spPr>
            <a:xfrm>
              <a:off x="790106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49" name="Freeform: Shape 48">
              <a:extLst>
                <a:ext uri="{FF2B5EF4-FFF2-40B4-BE49-F238E27FC236}">
                  <a16:creationId xmlns:a16="http://schemas.microsoft.com/office/drawing/2014/main" id="{49E03297-F590-47A8-9224-9DE9CD7BE3B7}"/>
                </a:ext>
              </a:extLst>
            </p:cNvPr>
            <p:cNvSpPr/>
            <p:nvPr/>
          </p:nvSpPr>
          <p:spPr>
            <a:xfrm>
              <a:off x="533352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50" name="Freeform: Shape 49">
              <a:extLst>
                <a:ext uri="{FF2B5EF4-FFF2-40B4-BE49-F238E27FC236}">
                  <a16:creationId xmlns:a16="http://schemas.microsoft.com/office/drawing/2014/main" id="{59765AFA-AA6D-47A9-A557-DF1383D5DFAC}"/>
                </a:ext>
              </a:extLst>
            </p:cNvPr>
            <p:cNvSpPr/>
            <p:nvPr/>
          </p:nvSpPr>
          <p:spPr>
            <a:xfrm>
              <a:off x="533352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51" name="Freeform: Shape 50">
              <a:extLst>
                <a:ext uri="{FF2B5EF4-FFF2-40B4-BE49-F238E27FC236}">
                  <a16:creationId xmlns:a16="http://schemas.microsoft.com/office/drawing/2014/main" id="{E04551E8-FBDA-42A5-B5F1-ACCD3F76AE95}"/>
                </a:ext>
              </a:extLst>
            </p:cNvPr>
            <p:cNvSpPr/>
            <p:nvPr/>
          </p:nvSpPr>
          <p:spPr>
            <a:xfrm>
              <a:off x="533352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52" name="Freeform: Shape 51">
              <a:extLst>
                <a:ext uri="{FF2B5EF4-FFF2-40B4-BE49-F238E27FC236}">
                  <a16:creationId xmlns:a16="http://schemas.microsoft.com/office/drawing/2014/main" id="{C568421F-7044-4A10-A1FE-923CBA6A707E}"/>
                </a:ext>
              </a:extLst>
            </p:cNvPr>
            <p:cNvSpPr/>
            <p:nvPr/>
          </p:nvSpPr>
          <p:spPr>
            <a:xfrm>
              <a:off x="790106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53" name="Freeform: Shape 52">
              <a:extLst>
                <a:ext uri="{FF2B5EF4-FFF2-40B4-BE49-F238E27FC236}">
                  <a16:creationId xmlns:a16="http://schemas.microsoft.com/office/drawing/2014/main" id="{C8BBBC79-DA74-48CA-9B28-0D6327686B9E}"/>
                </a:ext>
              </a:extLst>
            </p:cNvPr>
            <p:cNvSpPr/>
            <p:nvPr/>
          </p:nvSpPr>
          <p:spPr>
            <a:xfrm>
              <a:off x="790106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54" name="Freeform: Shape 53">
              <a:extLst>
                <a:ext uri="{FF2B5EF4-FFF2-40B4-BE49-F238E27FC236}">
                  <a16:creationId xmlns:a16="http://schemas.microsoft.com/office/drawing/2014/main" id="{98E55AC3-5E3D-4EB4-BDA2-EDAC7E18D945}"/>
                </a:ext>
              </a:extLst>
            </p:cNvPr>
            <p:cNvSpPr/>
            <p:nvPr/>
          </p:nvSpPr>
          <p:spPr>
            <a:xfrm>
              <a:off x="790106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55" name="Freeform: Shape 54">
              <a:extLst>
                <a:ext uri="{FF2B5EF4-FFF2-40B4-BE49-F238E27FC236}">
                  <a16:creationId xmlns:a16="http://schemas.microsoft.com/office/drawing/2014/main" id="{3315EEF4-E395-4F39-84F6-C28BAE920118}"/>
                </a:ext>
              </a:extLst>
            </p:cNvPr>
            <p:cNvSpPr/>
            <p:nvPr/>
          </p:nvSpPr>
          <p:spPr>
            <a:xfrm>
              <a:off x="547619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56" name="Freeform: Shape 55">
              <a:extLst>
                <a:ext uri="{FF2B5EF4-FFF2-40B4-BE49-F238E27FC236}">
                  <a16:creationId xmlns:a16="http://schemas.microsoft.com/office/drawing/2014/main" id="{731F4630-1F40-4203-9A22-5F05D897A7B1}"/>
                </a:ext>
              </a:extLst>
            </p:cNvPr>
            <p:cNvSpPr/>
            <p:nvPr/>
          </p:nvSpPr>
          <p:spPr>
            <a:xfrm>
              <a:off x="804373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57" name="Freeform: Shape 56">
              <a:extLst>
                <a:ext uri="{FF2B5EF4-FFF2-40B4-BE49-F238E27FC236}">
                  <a16:creationId xmlns:a16="http://schemas.microsoft.com/office/drawing/2014/main" id="{C0C56C64-7D81-4F10-BACF-1AFCA2F7FBD1}"/>
                </a:ext>
              </a:extLst>
            </p:cNvPr>
            <p:cNvSpPr/>
            <p:nvPr/>
          </p:nvSpPr>
          <p:spPr>
            <a:xfrm>
              <a:off x="547619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58" name="Freeform: Shape 57">
              <a:extLst>
                <a:ext uri="{FF2B5EF4-FFF2-40B4-BE49-F238E27FC236}">
                  <a16:creationId xmlns:a16="http://schemas.microsoft.com/office/drawing/2014/main" id="{FAA06042-8415-4B14-B81F-FD50C8700DAC}"/>
                </a:ext>
              </a:extLst>
            </p:cNvPr>
            <p:cNvSpPr/>
            <p:nvPr/>
          </p:nvSpPr>
          <p:spPr>
            <a:xfrm>
              <a:off x="547619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59" name="Freeform: Shape 58">
              <a:extLst>
                <a:ext uri="{FF2B5EF4-FFF2-40B4-BE49-F238E27FC236}">
                  <a16:creationId xmlns:a16="http://schemas.microsoft.com/office/drawing/2014/main" id="{7E195C8E-6A70-48CB-AA84-2688EFF2A034}"/>
                </a:ext>
              </a:extLst>
            </p:cNvPr>
            <p:cNvSpPr/>
            <p:nvPr/>
          </p:nvSpPr>
          <p:spPr>
            <a:xfrm>
              <a:off x="547619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60" name="Freeform: Shape 59">
              <a:extLst>
                <a:ext uri="{FF2B5EF4-FFF2-40B4-BE49-F238E27FC236}">
                  <a16:creationId xmlns:a16="http://schemas.microsoft.com/office/drawing/2014/main" id="{1BD0DEF4-0837-4D4A-98A6-594F4D6E380D}"/>
                </a:ext>
              </a:extLst>
            </p:cNvPr>
            <p:cNvSpPr/>
            <p:nvPr/>
          </p:nvSpPr>
          <p:spPr>
            <a:xfrm>
              <a:off x="804373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61" name="Freeform: Shape 60">
              <a:extLst>
                <a:ext uri="{FF2B5EF4-FFF2-40B4-BE49-F238E27FC236}">
                  <a16:creationId xmlns:a16="http://schemas.microsoft.com/office/drawing/2014/main" id="{486D3C23-3579-43BB-B707-2E0420EB5940}"/>
                </a:ext>
              </a:extLst>
            </p:cNvPr>
            <p:cNvSpPr/>
            <p:nvPr/>
          </p:nvSpPr>
          <p:spPr>
            <a:xfrm>
              <a:off x="804373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62" name="Freeform: Shape 61">
              <a:extLst>
                <a:ext uri="{FF2B5EF4-FFF2-40B4-BE49-F238E27FC236}">
                  <a16:creationId xmlns:a16="http://schemas.microsoft.com/office/drawing/2014/main" id="{4A299754-769E-4797-AB87-DB343571428B}"/>
                </a:ext>
              </a:extLst>
            </p:cNvPr>
            <p:cNvSpPr/>
            <p:nvPr/>
          </p:nvSpPr>
          <p:spPr>
            <a:xfrm>
              <a:off x="804373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63" name="Freeform: Shape 62">
              <a:extLst>
                <a:ext uri="{FF2B5EF4-FFF2-40B4-BE49-F238E27FC236}">
                  <a16:creationId xmlns:a16="http://schemas.microsoft.com/office/drawing/2014/main" id="{FA71463F-9F61-4C0C-80A6-F5309D183561}"/>
                </a:ext>
              </a:extLst>
            </p:cNvPr>
            <p:cNvSpPr/>
            <p:nvPr/>
          </p:nvSpPr>
          <p:spPr>
            <a:xfrm>
              <a:off x="561879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64" name="Freeform: Shape 63">
              <a:extLst>
                <a:ext uri="{FF2B5EF4-FFF2-40B4-BE49-F238E27FC236}">
                  <a16:creationId xmlns:a16="http://schemas.microsoft.com/office/drawing/2014/main" id="{5253B8DE-C202-46A5-BB84-BE2085B413DE}"/>
                </a:ext>
              </a:extLst>
            </p:cNvPr>
            <p:cNvSpPr/>
            <p:nvPr/>
          </p:nvSpPr>
          <p:spPr>
            <a:xfrm>
              <a:off x="818640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65" name="Freeform: Shape 64">
              <a:extLst>
                <a:ext uri="{FF2B5EF4-FFF2-40B4-BE49-F238E27FC236}">
                  <a16:creationId xmlns:a16="http://schemas.microsoft.com/office/drawing/2014/main" id="{2BF04809-F482-4FF4-A92F-4D3F088B9325}"/>
                </a:ext>
              </a:extLst>
            </p:cNvPr>
            <p:cNvSpPr/>
            <p:nvPr/>
          </p:nvSpPr>
          <p:spPr>
            <a:xfrm>
              <a:off x="561879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66" name="Freeform: Shape 65">
              <a:extLst>
                <a:ext uri="{FF2B5EF4-FFF2-40B4-BE49-F238E27FC236}">
                  <a16:creationId xmlns:a16="http://schemas.microsoft.com/office/drawing/2014/main" id="{0E2612AA-0DAA-4CE4-A4FC-2CD8E3675650}"/>
                </a:ext>
              </a:extLst>
            </p:cNvPr>
            <p:cNvSpPr/>
            <p:nvPr/>
          </p:nvSpPr>
          <p:spPr>
            <a:xfrm>
              <a:off x="561879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67" name="Freeform: Shape 66">
              <a:extLst>
                <a:ext uri="{FF2B5EF4-FFF2-40B4-BE49-F238E27FC236}">
                  <a16:creationId xmlns:a16="http://schemas.microsoft.com/office/drawing/2014/main" id="{14224439-8340-4ED6-81A7-18FFF744DABF}"/>
                </a:ext>
              </a:extLst>
            </p:cNvPr>
            <p:cNvSpPr/>
            <p:nvPr/>
          </p:nvSpPr>
          <p:spPr>
            <a:xfrm>
              <a:off x="561879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68" name="Freeform: Shape 67">
              <a:extLst>
                <a:ext uri="{FF2B5EF4-FFF2-40B4-BE49-F238E27FC236}">
                  <a16:creationId xmlns:a16="http://schemas.microsoft.com/office/drawing/2014/main" id="{5E85F2ED-72FE-45ED-AEC5-B32ED10C5DC2}"/>
                </a:ext>
              </a:extLst>
            </p:cNvPr>
            <p:cNvSpPr/>
            <p:nvPr/>
          </p:nvSpPr>
          <p:spPr>
            <a:xfrm>
              <a:off x="818640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69" name="Freeform: Shape 68">
              <a:extLst>
                <a:ext uri="{FF2B5EF4-FFF2-40B4-BE49-F238E27FC236}">
                  <a16:creationId xmlns:a16="http://schemas.microsoft.com/office/drawing/2014/main" id="{0C2D1743-32B6-419C-A5EE-D234880371A1}"/>
                </a:ext>
              </a:extLst>
            </p:cNvPr>
            <p:cNvSpPr/>
            <p:nvPr/>
          </p:nvSpPr>
          <p:spPr>
            <a:xfrm>
              <a:off x="818640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70" name="Freeform: Shape 69">
              <a:extLst>
                <a:ext uri="{FF2B5EF4-FFF2-40B4-BE49-F238E27FC236}">
                  <a16:creationId xmlns:a16="http://schemas.microsoft.com/office/drawing/2014/main" id="{19C38E51-0804-4A8C-83C4-7615E2F2EC9C}"/>
                </a:ext>
              </a:extLst>
            </p:cNvPr>
            <p:cNvSpPr/>
            <p:nvPr/>
          </p:nvSpPr>
          <p:spPr>
            <a:xfrm>
              <a:off x="818640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71" name="Freeform: Shape 70">
              <a:extLst>
                <a:ext uri="{FF2B5EF4-FFF2-40B4-BE49-F238E27FC236}">
                  <a16:creationId xmlns:a16="http://schemas.microsoft.com/office/drawing/2014/main" id="{D12965FA-0901-4D9B-B1B3-E79AC56A3641}"/>
                </a:ext>
              </a:extLst>
            </p:cNvPr>
            <p:cNvSpPr/>
            <p:nvPr/>
          </p:nvSpPr>
          <p:spPr>
            <a:xfrm>
              <a:off x="576147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72" name="Freeform: Shape 71">
              <a:extLst>
                <a:ext uri="{FF2B5EF4-FFF2-40B4-BE49-F238E27FC236}">
                  <a16:creationId xmlns:a16="http://schemas.microsoft.com/office/drawing/2014/main" id="{E8458EAA-C378-4BEF-A643-6923127E7B54}"/>
                </a:ext>
              </a:extLst>
            </p:cNvPr>
            <p:cNvSpPr/>
            <p:nvPr/>
          </p:nvSpPr>
          <p:spPr>
            <a:xfrm>
              <a:off x="832900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73" name="Freeform: Shape 72">
              <a:extLst>
                <a:ext uri="{FF2B5EF4-FFF2-40B4-BE49-F238E27FC236}">
                  <a16:creationId xmlns:a16="http://schemas.microsoft.com/office/drawing/2014/main" id="{F30BBCC6-DABB-4D52-A6C9-66388994E0A7}"/>
                </a:ext>
              </a:extLst>
            </p:cNvPr>
            <p:cNvSpPr/>
            <p:nvPr/>
          </p:nvSpPr>
          <p:spPr>
            <a:xfrm>
              <a:off x="576147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74" name="Freeform: Shape 73">
              <a:extLst>
                <a:ext uri="{FF2B5EF4-FFF2-40B4-BE49-F238E27FC236}">
                  <a16:creationId xmlns:a16="http://schemas.microsoft.com/office/drawing/2014/main" id="{522B12BD-017E-490A-88B8-A5118F05E384}"/>
                </a:ext>
              </a:extLst>
            </p:cNvPr>
            <p:cNvSpPr/>
            <p:nvPr/>
          </p:nvSpPr>
          <p:spPr>
            <a:xfrm>
              <a:off x="576147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75" name="Freeform: Shape 74">
              <a:extLst>
                <a:ext uri="{FF2B5EF4-FFF2-40B4-BE49-F238E27FC236}">
                  <a16:creationId xmlns:a16="http://schemas.microsoft.com/office/drawing/2014/main" id="{1B33745F-3DB7-4F47-88A8-21343291EA19}"/>
                </a:ext>
              </a:extLst>
            </p:cNvPr>
            <p:cNvSpPr/>
            <p:nvPr/>
          </p:nvSpPr>
          <p:spPr>
            <a:xfrm>
              <a:off x="576147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76" name="Freeform: Shape 75">
              <a:extLst>
                <a:ext uri="{FF2B5EF4-FFF2-40B4-BE49-F238E27FC236}">
                  <a16:creationId xmlns:a16="http://schemas.microsoft.com/office/drawing/2014/main" id="{E218D883-BFD1-4D9C-A0C3-2E85FE22E65F}"/>
                </a:ext>
              </a:extLst>
            </p:cNvPr>
            <p:cNvSpPr/>
            <p:nvPr/>
          </p:nvSpPr>
          <p:spPr>
            <a:xfrm>
              <a:off x="832900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77" name="Freeform: Shape 76">
              <a:extLst>
                <a:ext uri="{FF2B5EF4-FFF2-40B4-BE49-F238E27FC236}">
                  <a16:creationId xmlns:a16="http://schemas.microsoft.com/office/drawing/2014/main" id="{A3D2871E-F2F7-431F-B864-00084831F3B6}"/>
                </a:ext>
              </a:extLst>
            </p:cNvPr>
            <p:cNvSpPr/>
            <p:nvPr/>
          </p:nvSpPr>
          <p:spPr>
            <a:xfrm>
              <a:off x="832900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78" name="Freeform: Shape 77">
              <a:extLst>
                <a:ext uri="{FF2B5EF4-FFF2-40B4-BE49-F238E27FC236}">
                  <a16:creationId xmlns:a16="http://schemas.microsoft.com/office/drawing/2014/main" id="{09913F84-6815-4D23-9000-820F299CE932}"/>
                </a:ext>
              </a:extLst>
            </p:cNvPr>
            <p:cNvSpPr/>
            <p:nvPr/>
          </p:nvSpPr>
          <p:spPr>
            <a:xfrm>
              <a:off x="832900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79" name="Freeform: Shape 78">
              <a:extLst>
                <a:ext uri="{FF2B5EF4-FFF2-40B4-BE49-F238E27FC236}">
                  <a16:creationId xmlns:a16="http://schemas.microsoft.com/office/drawing/2014/main" id="{96C68A4B-2BD2-477F-A5FF-39486FC1A0B5}"/>
                </a:ext>
              </a:extLst>
            </p:cNvPr>
            <p:cNvSpPr/>
            <p:nvPr/>
          </p:nvSpPr>
          <p:spPr>
            <a:xfrm>
              <a:off x="590407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80" name="Freeform: Shape 79">
              <a:extLst>
                <a:ext uri="{FF2B5EF4-FFF2-40B4-BE49-F238E27FC236}">
                  <a16:creationId xmlns:a16="http://schemas.microsoft.com/office/drawing/2014/main" id="{E021036E-9FFC-4167-98DD-2E58A9E870A5}"/>
                </a:ext>
              </a:extLst>
            </p:cNvPr>
            <p:cNvSpPr/>
            <p:nvPr/>
          </p:nvSpPr>
          <p:spPr>
            <a:xfrm>
              <a:off x="847168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81" name="Freeform: Shape 80">
              <a:extLst>
                <a:ext uri="{FF2B5EF4-FFF2-40B4-BE49-F238E27FC236}">
                  <a16:creationId xmlns:a16="http://schemas.microsoft.com/office/drawing/2014/main" id="{DA72E3A2-A47B-4EA9-A86A-83FBABB8E592}"/>
                </a:ext>
              </a:extLst>
            </p:cNvPr>
            <p:cNvSpPr/>
            <p:nvPr/>
          </p:nvSpPr>
          <p:spPr>
            <a:xfrm>
              <a:off x="590407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82" name="Freeform: Shape 81">
              <a:extLst>
                <a:ext uri="{FF2B5EF4-FFF2-40B4-BE49-F238E27FC236}">
                  <a16:creationId xmlns:a16="http://schemas.microsoft.com/office/drawing/2014/main" id="{F91B2307-41FE-4C47-BF22-F074AF9AC3DC}"/>
                </a:ext>
              </a:extLst>
            </p:cNvPr>
            <p:cNvSpPr/>
            <p:nvPr/>
          </p:nvSpPr>
          <p:spPr>
            <a:xfrm>
              <a:off x="590407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83" name="Freeform: Shape 82">
              <a:extLst>
                <a:ext uri="{FF2B5EF4-FFF2-40B4-BE49-F238E27FC236}">
                  <a16:creationId xmlns:a16="http://schemas.microsoft.com/office/drawing/2014/main" id="{13378EB6-BA15-4CF1-B935-B2039EFDFFE8}"/>
                </a:ext>
              </a:extLst>
            </p:cNvPr>
            <p:cNvSpPr/>
            <p:nvPr/>
          </p:nvSpPr>
          <p:spPr>
            <a:xfrm>
              <a:off x="590407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84" name="Freeform: Shape 83">
              <a:extLst>
                <a:ext uri="{FF2B5EF4-FFF2-40B4-BE49-F238E27FC236}">
                  <a16:creationId xmlns:a16="http://schemas.microsoft.com/office/drawing/2014/main" id="{F0989A68-5462-47EB-88A6-13C68CDC5CEF}"/>
                </a:ext>
              </a:extLst>
            </p:cNvPr>
            <p:cNvSpPr/>
            <p:nvPr/>
          </p:nvSpPr>
          <p:spPr>
            <a:xfrm>
              <a:off x="847168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85" name="Freeform: Shape 84">
              <a:extLst>
                <a:ext uri="{FF2B5EF4-FFF2-40B4-BE49-F238E27FC236}">
                  <a16:creationId xmlns:a16="http://schemas.microsoft.com/office/drawing/2014/main" id="{D9648252-04C1-4420-B7F4-07D90BF0A632}"/>
                </a:ext>
              </a:extLst>
            </p:cNvPr>
            <p:cNvSpPr/>
            <p:nvPr/>
          </p:nvSpPr>
          <p:spPr>
            <a:xfrm>
              <a:off x="847168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86" name="Freeform: Shape 85">
              <a:extLst>
                <a:ext uri="{FF2B5EF4-FFF2-40B4-BE49-F238E27FC236}">
                  <a16:creationId xmlns:a16="http://schemas.microsoft.com/office/drawing/2014/main" id="{14AC37F7-89BD-4FAF-A5F2-62C1A580C02F}"/>
                </a:ext>
              </a:extLst>
            </p:cNvPr>
            <p:cNvSpPr/>
            <p:nvPr/>
          </p:nvSpPr>
          <p:spPr>
            <a:xfrm>
              <a:off x="604674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87" name="Freeform: Shape 86">
              <a:extLst>
                <a:ext uri="{FF2B5EF4-FFF2-40B4-BE49-F238E27FC236}">
                  <a16:creationId xmlns:a16="http://schemas.microsoft.com/office/drawing/2014/main" id="{3D481774-0D5F-4191-B7A3-BD1EFF21CD77}"/>
                </a:ext>
              </a:extLst>
            </p:cNvPr>
            <p:cNvSpPr/>
            <p:nvPr/>
          </p:nvSpPr>
          <p:spPr>
            <a:xfrm>
              <a:off x="861428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88" name="Freeform: Shape 87">
              <a:extLst>
                <a:ext uri="{FF2B5EF4-FFF2-40B4-BE49-F238E27FC236}">
                  <a16:creationId xmlns:a16="http://schemas.microsoft.com/office/drawing/2014/main" id="{9A5647BF-3899-449D-9C82-15C6FEE40713}"/>
                </a:ext>
              </a:extLst>
            </p:cNvPr>
            <p:cNvSpPr/>
            <p:nvPr/>
          </p:nvSpPr>
          <p:spPr>
            <a:xfrm>
              <a:off x="604674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89" name="Freeform: Shape 88">
              <a:extLst>
                <a:ext uri="{FF2B5EF4-FFF2-40B4-BE49-F238E27FC236}">
                  <a16:creationId xmlns:a16="http://schemas.microsoft.com/office/drawing/2014/main" id="{6EFA414C-5F21-48DB-80BA-47EDA24CC0EB}"/>
                </a:ext>
              </a:extLst>
            </p:cNvPr>
            <p:cNvSpPr/>
            <p:nvPr/>
          </p:nvSpPr>
          <p:spPr>
            <a:xfrm>
              <a:off x="604674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90" name="Freeform: Shape 89">
              <a:extLst>
                <a:ext uri="{FF2B5EF4-FFF2-40B4-BE49-F238E27FC236}">
                  <a16:creationId xmlns:a16="http://schemas.microsoft.com/office/drawing/2014/main" id="{13AD91C5-4441-4169-8C1A-5B112E1C0768}"/>
                </a:ext>
              </a:extLst>
            </p:cNvPr>
            <p:cNvSpPr/>
            <p:nvPr/>
          </p:nvSpPr>
          <p:spPr>
            <a:xfrm>
              <a:off x="604674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91" name="Freeform: Shape 90">
              <a:extLst>
                <a:ext uri="{FF2B5EF4-FFF2-40B4-BE49-F238E27FC236}">
                  <a16:creationId xmlns:a16="http://schemas.microsoft.com/office/drawing/2014/main" id="{8A66D5BD-D5C6-4B1D-A38C-060603FBBB92}"/>
                </a:ext>
              </a:extLst>
            </p:cNvPr>
            <p:cNvSpPr/>
            <p:nvPr/>
          </p:nvSpPr>
          <p:spPr>
            <a:xfrm>
              <a:off x="861428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92" name="Freeform: Shape 91">
              <a:extLst>
                <a:ext uri="{FF2B5EF4-FFF2-40B4-BE49-F238E27FC236}">
                  <a16:creationId xmlns:a16="http://schemas.microsoft.com/office/drawing/2014/main" id="{2EE92EA5-0729-449E-8DF6-E3FAF8B11FB2}"/>
                </a:ext>
              </a:extLst>
            </p:cNvPr>
            <p:cNvSpPr/>
            <p:nvPr/>
          </p:nvSpPr>
          <p:spPr>
            <a:xfrm>
              <a:off x="861428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93" name="Freeform: Shape 92">
              <a:extLst>
                <a:ext uri="{FF2B5EF4-FFF2-40B4-BE49-F238E27FC236}">
                  <a16:creationId xmlns:a16="http://schemas.microsoft.com/office/drawing/2014/main" id="{67F2A1B1-9913-4F10-AC5B-019D0ED5F9E1}"/>
                </a:ext>
              </a:extLst>
            </p:cNvPr>
            <p:cNvSpPr/>
            <p:nvPr/>
          </p:nvSpPr>
          <p:spPr>
            <a:xfrm>
              <a:off x="861428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94" name="Freeform: Shape 93">
              <a:extLst>
                <a:ext uri="{FF2B5EF4-FFF2-40B4-BE49-F238E27FC236}">
                  <a16:creationId xmlns:a16="http://schemas.microsoft.com/office/drawing/2014/main" id="{01965D0E-EF06-4233-BD91-47DEDE9E68AA}"/>
                </a:ext>
              </a:extLst>
            </p:cNvPr>
            <p:cNvSpPr/>
            <p:nvPr/>
          </p:nvSpPr>
          <p:spPr>
            <a:xfrm>
              <a:off x="618941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95" name="Freeform: Shape 94">
              <a:extLst>
                <a:ext uri="{FF2B5EF4-FFF2-40B4-BE49-F238E27FC236}">
                  <a16:creationId xmlns:a16="http://schemas.microsoft.com/office/drawing/2014/main" id="{204B2D3B-CC51-4BF3-97BD-F5D06E1DD6F2}"/>
                </a:ext>
              </a:extLst>
            </p:cNvPr>
            <p:cNvSpPr/>
            <p:nvPr/>
          </p:nvSpPr>
          <p:spPr>
            <a:xfrm>
              <a:off x="8756955"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96" name="Freeform: Shape 95">
              <a:extLst>
                <a:ext uri="{FF2B5EF4-FFF2-40B4-BE49-F238E27FC236}">
                  <a16:creationId xmlns:a16="http://schemas.microsoft.com/office/drawing/2014/main" id="{4992508A-829F-45F0-A89F-412A52699F19}"/>
                </a:ext>
              </a:extLst>
            </p:cNvPr>
            <p:cNvSpPr/>
            <p:nvPr/>
          </p:nvSpPr>
          <p:spPr>
            <a:xfrm>
              <a:off x="618941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97" name="Freeform: Shape 96">
              <a:extLst>
                <a:ext uri="{FF2B5EF4-FFF2-40B4-BE49-F238E27FC236}">
                  <a16:creationId xmlns:a16="http://schemas.microsoft.com/office/drawing/2014/main" id="{4C3C7150-757E-4A52-88DB-44D014725CEE}"/>
                </a:ext>
              </a:extLst>
            </p:cNvPr>
            <p:cNvSpPr/>
            <p:nvPr/>
          </p:nvSpPr>
          <p:spPr>
            <a:xfrm>
              <a:off x="618941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98" name="Freeform: Shape 97">
              <a:extLst>
                <a:ext uri="{FF2B5EF4-FFF2-40B4-BE49-F238E27FC236}">
                  <a16:creationId xmlns:a16="http://schemas.microsoft.com/office/drawing/2014/main" id="{17D51A27-830B-4EB4-B363-122134EA2B44}"/>
                </a:ext>
              </a:extLst>
            </p:cNvPr>
            <p:cNvSpPr/>
            <p:nvPr/>
          </p:nvSpPr>
          <p:spPr>
            <a:xfrm>
              <a:off x="618941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99" name="Freeform: Shape 98">
              <a:extLst>
                <a:ext uri="{FF2B5EF4-FFF2-40B4-BE49-F238E27FC236}">
                  <a16:creationId xmlns:a16="http://schemas.microsoft.com/office/drawing/2014/main" id="{F7405B1D-9AB5-46C6-B76A-B8737B0F2F74}"/>
                </a:ext>
              </a:extLst>
            </p:cNvPr>
            <p:cNvSpPr/>
            <p:nvPr/>
          </p:nvSpPr>
          <p:spPr>
            <a:xfrm>
              <a:off x="8756955" y="618314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00" name="Freeform: Shape 99">
              <a:extLst>
                <a:ext uri="{FF2B5EF4-FFF2-40B4-BE49-F238E27FC236}">
                  <a16:creationId xmlns:a16="http://schemas.microsoft.com/office/drawing/2014/main" id="{66ED331E-1980-4E68-952E-EC03CD650AA7}"/>
                </a:ext>
              </a:extLst>
            </p:cNvPr>
            <p:cNvSpPr/>
            <p:nvPr/>
          </p:nvSpPr>
          <p:spPr>
            <a:xfrm>
              <a:off x="8756955"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01" name="Freeform: Shape 100">
              <a:extLst>
                <a:ext uri="{FF2B5EF4-FFF2-40B4-BE49-F238E27FC236}">
                  <a16:creationId xmlns:a16="http://schemas.microsoft.com/office/drawing/2014/main" id="{D690871E-79D8-48EF-B72E-35C9851C3936}"/>
                </a:ext>
              </a:extLst>
            </p:cNvPr>
            <p:cNvSpPr/>
            <p:nvPr/>
          </p:nvSpPr>
          <p:spPr>
            <a:xfrm>
              <a:off x="8756955" y="647438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02" name="Freeform: Shape 101">
              <a:extLst>
                <a:ext uri="{FF2B5EF4-FFF2-40B4-BE49-F238E27FC236}">
                  <a16:creationId xmlns:a16="http://schemas.microsoft.com/office/drawing/2014/main" id="{409B7C7A-0ADE-47E1-929E-12F8A6B5C097}"/>
                </a:ext>
              </a:extLst>
            </p:cNvPr>
            <p:cNvSpPr/>
            <p:nvPr/>
          </p:nvSpPr>
          <p:spPr>
            <a:xfrm>
              <a:off x="633201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03" name="Freeform: Shape 102">
              <a:extLst>
                <a:ext uri="{FF2B5EF4-FFF2-40B4-BE49-F238E27FC236}">
                  <a16:creationId xmlns:a16="http://schemas.microsoft.com/office/drawing/2014/main" id="{029CDFCF-B8C6-4D9A-BEF6-3B8D94582F29}"/>
                </a:ext>
              </a:extLst>
            </p:cNvPr>
            <p:cNvSpPr/>
            <p:nvPr/>
          </p:nvSpPr>
          <p:spPr>
            <a:xfrm>
              <a:off x="889962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04" name="Freeform: Shape 103">
              <a:extLst>
                <a:ext uri="{FF2B5EF4-FFF2-40B4-BE49-F238E27FC236}">
                  <a16:creationId xmlns:a16="http://schemas.microsoft.com/office/drawing/2014/main" id="{18320B64-F66B-4A92-A2AF-82BC6C42CA53}"/>
                </a:ext>
              </a:extLst>
            </p:cNvPr>
            <p:cNvSpPr/>
            <p:nvPr/>
          </p:nvSpPr>
          <p:spPr>
            <a:xfrm>
              <a:off x="633201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05" name="Freeform: Shape 104">
              <a:extLst>
                <a:ext uri="{FF2B5EF4-FFF2-40B4-BE49-F238E27FC236}">
                  <a16:creationId xmlns:a16="http://schemas.microsoft.com/office/drawing/2014/main" id="{EB44A32B-BE01-464D-9198-575AFC6C2E2E}"/>
                </a:ext>
              </a:extLst>
            </p:cNvPr>
            <p:cNvSpPr/>
            <p:nvPr/>
          </p:nvSpPr>
          <p:spPr>
            <a:xfrm>
              <a:off x="633201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06" name="Freeform: Shape 105">
              <a:extLst>
                <a:ext uri="{FF2B5EF4-FFF2-40B4-BE49-F238E27FC236}">
                  <a16:creationId xmlns:a16="http://schemas.microsoft.com/office/drawing/2014/main" id="{7CA954BA-5A74-4AAD-ABC4-176729FDE046}"/>
                </a:ext>
              </a:extLst>
            </p:cNvPr>
            <p:cNvSpPr/>
            <p:nvPr/>
          </p:nvSpPr>
          <p:spPr>
            <a:xfrm>
              <a:off x="633201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07" name="Freeform: Shape 106">
              <a:extLst>
                <a:ext uri="{FF2B5EF4-FFF2-40B4-BE49-F238E27FC236}">
                  <a16:creationId xmlns:a16="http://schemas.microsoft.com/office/drawing/2014/main" id="{80BC3E72-0EBD-4623-BF24-42969768F22A}"/>
                </a:ext>
              </a:extLst>
            </p:cNvPr>
            <p:cNvSpPr/>
            <p:nvPr/>
          </p:nvSpPr>
          <p:spPr>
            <a:xfrm>
              <a:off x="889962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08" name="Freeform: Shape 107">
              <a:extLst>
                <a:ext uri="{FF2B5EF4-FFF2-40B4-BE49-F238E27FC236}">
                  <a16:creationId xmlns:a16="http://schemas.microsoft.com/office/drawing/2014/main" id="{819BD11E-FDBC-4B33-A524-D0308250361B}"/>
                </a:ext>
              </a:extLst>
            </p:cNvPr>
            <p:cNvSpPr/>
            <p:nvPr/>
          </p:nvSpPr>
          <p:spPr>
            <a:xfrm>
              <a:off x="889962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09" name="Freeform: Shape 108">
              <a:extLst>
                <a:ext uri="{FF2B5EF4-FFF2-40B4-BE49-F238E27FC236}">
                  <a16:creationId xmlns:a16="http://schemas.microsoft.com/office/drawing/2014/main" id="{6FA7C197-146A-4992-A9B5-4BACD232CCA4}"/>
                </a:ext>
              </a:extLst>
            </p:cNvPr>
            <p:cNvSpPr/>
            <p:nvPr/>
          </p:nvSpPr>
          <p:spPr>
            <a:xfrm>
              <a:off x="889962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10" name="Freeform: Shape 109">
              <a:extLst>
                <a:ext uri="{FF2B5EF4-FFF2-40B4-BE49-F238E27FC236}">
                  <a16:creationId xmlns:a16="http://schemas.microsoft.com/office/drawing/2014/main" id="{7568733B-6B2A-49EC-9F8B-6500197716A0}"/>
                </a:ext>
              </a:extLst>
            </p:cNvPr>
            <p:cNvSpPr/>
            <p:nvPr/>
          </p:nvSpPr>
          <p:spPr>
            <a:xfrm>
              <a:off x="647469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11" name="Freeform: Shape 110">
              <a:extLst>
                <a:ext uri="{FF2B5EF4-FFF2-40B4-BE49-F238E27FC236}">
                  <a16:creationId xmlns:a16="http://schemas.microsoft.com/office/drawing/2014/main" id="{50114FD4-DDEB-4322-94E0-363FCE0DD652}"/>
                </a:ext>
              </a:extLst>
            </p:cNvPr>
            <p:cNvSpPr/>
            <p:nvPr/>
          </p:nvSpPr>
          <p:spPr>
            <a:xfrm>
              <a:off x="9042229"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12" name="Freeform: Shape 111">
              <a:extLst>
                <a:ext uri="{FF2B5EF4-FFF2-40B4-BE49-F238E27FC236}">
                  <a16:creationId xmlns:a16="http://schemas.microsoft.com/office/drawing/2014/main" id="{EC226B35-606E-4D9D-AD59-0A9A80EEDE72}"/>
                </a:ext>
              </a:extLst>
            </p:cNvPr>
            <p:cNvSpPr/>
            <p:nvPr/>
          </p:nvSpPr>
          <p:spPr>
            <a:xfrm>
              <a:off x="647469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13" name="Freeform: Shape 112">
              <a:extLst>
                <a:ext uri="{FF2B5EF4-FFF2-40B4-BE49-F238E27FC236}">
                  <a16:creationId xmlns:a16="http://schemas.microsoft.com/office/drawing/2014/main" id="{168C6E95-C718-4DDD-9461-CF94683EAB81}"/>
                </a:ext>
              </a:extLst>
            </p:cNvPr>
            <p:cNvSpPr/>
            <p:nvPr/>
          </p:nvSpPr>
          <p:spPr>
            <a:xfrm>
              <a:off x="647469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14" name="Freeform: Shape 113">
              <a:extLst>
                <a:ext uri="{FF2B5EF4-FFF2-40B4-BE49-F238E27FC236}">
                  <a16:creationId xmlns:a16="http://schemas.microsoft.com/office/drawing/2014/main" id="{A25FE9C2-BC11-4B5C-9424-F7D614DD9314}"/>
                </a:ext>
              </a:extLst>
            </p:cNvPr>
            <p:cNvSpPr/>
            <p:nvPr/>
          </p:nvSpPr>
          <p:spPr>
            <a:xfrm>
              <a:off x="647469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15" name="Freeform: Shape 114">
              <a:extLst>
                <a:ext uri="{FF2B5EF4-FFF2-40B4-BE49-F238E27FC236}">
                  <a16:creationId xmlns:a16="http://schemas.microsoft.com/office/drawing/2014/main" id="{55A2A430-C4DB-4402-B886-3A3D68C1B0BC}"/>
                </a:ext>
              </a:extLst>
            </p:cNvPr>
            <p:cNvSpPr/>
            <p:nvPr/>
          </p:nvSpPr>
          <p:spPr>
            <a:xfrm>
              <a:off x="9042229"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16" name="Freeform: Shape 115">
              <a:extLst>
                <a:ext uri="{FF2B5EF4-FFF2-40B4-BE49-F238E27FC236}">
                  <a16:creationId xmlns:a16="http://schemas.microsoft.com/office/drawing/2014/main" id="{1536ED74-0F1B-43BF-A93F-BBD503130938}"/>
                </a:ext>
              </a:extLst>
            </p:cNvPr>
            <p:cNvSpPr/>
            <p:nvPr/>
          </p:nvSpPr>
          <p:spPr>
            <a:xfrm>
              <a:off x="9042229"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17" name="Freeform: Shape 116">
              <a:extLst>
                <a:ext uri="{FF2B5EF4-FFF2-40B4-BE49-F238E27FC236}">
                  <a16:creationId xmlns:a16="http://schemas.microsoft.com/office/drawing/2014/main" id="{141B1486-0EFC-43DD-973A-25FEC6B90AE5}"/>
                </a:ext>
              </a:extLst>
            </p:cNvPr>
            <p:cNvSpPr/>
            <p:nvPr/>
          </p:nvSpPr>
          <p:spPr>
            <a:xfrm>
              <a:off x="9042229"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18" name="Freeform: Shape 117">
              <a:extLst>
                <a:ext uri="{FF2B5EF4-FFF2-40B4-BE49-F238E27FC236}">
                  <a16:creationId xmlns:a16="http://schemas.microsoft.com/office/drawing/2014/main" id="{F644D102-3AE2-439C-B964-712E6339B6AF}"/>
                </a:ext>
              </a:extLst>
            </p:cNvPr>
            <p:cNvSpPr/>
            <p:nvPr/>
          </p:nvSpPr>
          <p:spPr>
            <a:xfrm>
              <a:off x="661729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20" name="Freeform: Shape 119">
              <a:extLst>
                <a:ext uri="{FF2B5EF4-FFF2-40B4-BE49-F238E27FC236}">
                  <a16:creationId xmlns:a16="http://schemas.microsoft.com/office/drawing/2014/main" id="{B682A1FB-563B-4068-8C4E-317A6DDCA9FE}"/>
                </a:ext>
              </a:extLst>
            </p:cNvPr>
            <p:cNvSpPr/>
            <p:nvPr/>
          </p:nvSpPr>
          <p:spPr>
            <a:xfrm>
              <a:off x="661729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21" name="Freeform: Shape 120">
              <a:extLst>
                <a:ext uri="{FF2B5EF4-FFF2-40B4-BE49-F238E27FC236}">
                  <a16:creationId xmlns:a16="http://schemas.microsoft.com/office/drawing/2014/main" id="{F789FFE1-C574-4F43-B786-715540751909}"/>
                </a:ext>
              </a:extLst>
            </p:cNvPr>
            <p:cNvSpPr/>
            <p:nvPr/>
          </p:nvSpPr>
          <p:spPr>
            <a:xfrm>
              <a:off x="661729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22" name="Freeform: Shape 121">
              <a:extLst>
                <a:ext uri="{FF2B5EF4-FFF2-40B4-BE49-F238E27FC236}">
                  <a16:creationId xmlns:a16="http://schemas.microsoft.com/office/drawing/2014/main" id="{7F9D7825-0D90-4799-883E-2E379F47A284}"/>
                </a:ext>
              </a:extLst>
            </p:cNvPr>
            <p:cNvSpPr/>
            <p:nvPr/>
          </p:nvSpPr>
          <p:spPr>
            <a:xfrm>
              <a:off x="661729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25" name="Freeform: Shape 124">
              <a:extLst>
                <a:ext uri="{FF2B5EF4-FFF2-40B4-BE49-F238E27FC236}">
                  <a16:creationId xmlns:a16="http://schemas.microsoft.com/office/drawing/2014/main" id="{40CF1F65-92BB-4DC7-8B42-D364E5567E80}"/>
                </a:ext>
              </a:extLst>
            </p:cNvPr>
            <p:cNvSpPr/>
            <p:nvPr/>
          </p:nvSpPr>
          <p:spPr>
            <a:xfrm>
              <a:off x="6759965"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27" name="Freeform: Shape 126">
              <a:extLst>
                <a:ext uri="{FF2B5EF4-FFF2-40B4-BE49-F238E27FC236}">
                  <a16:creationId xmlns:a16="http://schemas.microsoft.com/office/drawing/2014/main" id="{CA2D31C0-E4F3-4B4C-BE3D-A738094122DB}"/>
                </a:ext>
              </a:extLst>
            </p:cNvPr>
            <p:cNvSpPr/>
            <p:nvPr/>
          </p:nvSpPr>
          <p:spPr>
            <a:xfrm>
              <a:off x="6759965"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28" name="Freeform: Shape 127">
              <a:extLst>
                <a:ext uri="{FF2B5EF4-FFF2-40B4-BE49-F238E27FC236}">
                  <a16:creationId xmlns:a16="http://schemas.microsoft.com/office/drawing/2014/main" id="{9D7873BF-023B-4D8A-B777-915A520D44CC}"/>
                </a:ext>
              </a:extLst>
            </p:cNvPr>
            <p:cNvSpPr/>
            <p:nvPr/>
          </p:nvSpPr>
          <p:spPr>
            <a:xfrm>
              <a:off x="6759965"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29" name="Freeform: Shape 128">
              <a:extLst>
                <a:ext uri="{FF2B5EF4-FFF2-40B4-BE49-F238E27FC236}">
                  <a16:creationId xmlns:a16="http://schemas.microsoft.com/office/drawing/2014/main" id="{C6545918-1854-489F-8809-B9C11FD56D42}"/>
                </a:ext>
              </a:extLst>
            </p:cNvPr>
            <p:cNvSpPr/>
            <p:nvPr/>
          </p:nvSpPr>
          <p:spPr>
            <a:xfrm>
              <a:off x="6759965"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32" name="Freeform: Shape 131">
              <a:extLst>
                <a:ext uri="{FF2B5EF4-FFF2-40B4-BE49-F238E27FC236}">
                  <a16:creationId xmlns:a16="http://schemas.microsoft.com/office/drawing/2014/main" id="{E181D08F-12E8-4057-BB36-592919EA1A42}"/>
                </a:ext>
              </a:extLst>
            </p:cNvPr>
            <p:cNvSpPr/>
            <p:nvPr/>
          </p:nvSpPr>
          <p:spPr>
            <a:xfrm>
              <a:off x="690263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34" name="Freeform: Shape 133">
              <a:extLst>
                <a:ext uri="{FF2B5EF4-FFF2-40B4-BE49-F238E27FC236}">
                  <a16:creationId xmlns:a16="http://schemas.microsoft.com/office/drawing/2014/main" id="{6F8957C0-9CF9-4677-9BC6-1AFEC10BA967}"/>
                </a:ext>
              </a:extLst>
            </p:cNvPr>
            <p:cNvSpPr/>
            <p:nvPr/>
          </p:nvSpPr>
          <p:spPr>
            <a:xfrm>
              <a:off x="690263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35" name="Freeform: Shape 134">
              <a:extLst>
                <a:ext uri="{FF2B5EF4-FFF2-40B4-BE49-F238E27FC236}">
                  <a16:creationId xmlns:a16="http://schemas.microsoft.com/office/drawing/2014/main" id="{D77CCD97-54D5-4CFA-BECA-3B94E3D6C580}"/>
                </a:ext>
              </a:extLst>
            </p:cNvPr>
            <p:cNvSpPr/>
            <p:nvPr/>
          </p:nvSpPr>
          <p:spPr>
            <a:xfrm>
              <a:off x="690263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36" name="Freeform: Shape 135">
              <a:extLst>
                <a:ext uri="{FF2B5EF4-FFF2-40B4-BE49-F238E27FC236}">
                  <a16:creationId xmlns:a16="http://schemas.microsoft.com/office/drawing/2014/main" id="{69892961-F7DA-4A8E-88EC-75EF2D8742DE}"/>
                </a:ext>
              </a:extLst>
            </p:cNvPr>
            <p:cNvSpPr/>
            <p:nvPr/>
          </p:nvSpPr>
          <p:spPr>
            <a:xfrm>
              <a:off x="690263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39" name="Freeform: Shape 138">
              <a:extLst>
                <a:ext uri="{FF2B5EF4-FFF2-40B4-BE49-F238E27FC236}">
                  <a16:creationId xmlns:a16="http://schemas.microsoft.com/office/drawing/2014/main" id="{3DEAC609-9F20-4FB7-9E60-4CC3432DD910}"/>
                </a:ext>
              </a:extLst>
            </p:cNvPr>
            <p:cNvSpPr/>
            <p:nvPr/>
          </p:nvSpPr>
          <p:spPr>
            <a:xfrm>
              <a:off x="7045239"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41" name="Freeform: Shape 140">
              <a:extLst>
                <a:ext uri="{FF2B5EF4-FFF2-40B4-BE49-F238E27FC236}">
                  <a16:creationId xmlns:a16="http://schemas.microsoft.com/office/drawing/2014/main" id="{56DA692B-07C5-4BD3-A982-43A6D40AC57F}"/>
                </a:ext>
              </a:extLst>
            </p:cNvPr>
            <p:cNvSpPr/>
            <p:nvPr/>
          </p:nvSpPr>
          <p:spPr>
            <a:xfrm>
              <a:off x="7045239"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42" name="Freeform: Shape 141">
              <a:extLst>
                <a:ext uri="{FF2B5EF4-FFF2-40B4-BE49-F238E27FC236}">
                  <a16:creationId xmlns:a16="http://schemas.microsoft.com/office/drawing/2014/main" id="{03813CE0-38A3-4FA7-8ADC-144C641590EE}"/>
                </a:ext>
              </a:extLst>
            </p:cNvPr>
            <p:cNvSpPr/>
            <p:nvPr/>
          </p:nvSpPr>
          <p:spPr>
            <a:xfrm>
              <a:off x="7045239"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43" name="Freeform: Shape 142">
              <a:extLst>
                <a:ext uri="{FF2B5EF4-FFF2-40B4-BE49-F238E27FC236}">
                  <a16:creationId xmlns:a16="http://schemas.microsoft.com/office/drawing/2014/main" id="{60850E53-10F6-4DB0-9D09-DC3110F0BC88}"/>
                </a:ext>
              </a:extLst>
            </p:cNvPr>
            <p:cNvSpPr/>
            <p:nvPr/>
          </p:nvSpPr>
          <p:spPr>
            <a:xfrm>
              <a:off x="7045239"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46" name="Freeform: Shape 145">
              <a:extLst>
                <a:ext uri="{FF2B5EF4-FFF2-40B4-BE49-F238E27FC236}">
                  <a16:creationId xmlns:a16="http://schemas.microsoft.com/office/drawing/2014/main" id="{60448AE2-1B27-42E4-A721-E7CF5DFA4A02}"/>
                </a:ext>
              </a:extLst>
            </p:cNvPr>
            <p:cNvSpPr/>
            <p:nvPr/>
          </p:nvSpPr>
          <p:spPr>
            <a:xfrm>
              <a:off x="718791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48" name="Freeform: Shape 147">
              <a:extLst>
                <a:ext uri="{FF2B5EF4-FFF2-40B4-BE49-F238E27FC236}">
                  <a16:creationId xmlns:a16="http://schemas.microsoft.com/office/drawing/2014/main" id="{AD260E54-03AF-43F7-8654-17E91FFB690A}"/>
                </a:ext>
              </a:extLst>
            </p:cNvPr>
            <p:cNvSpPr/>
            <p:nvPr/>
          </p:nvSpPr>
          <p:spPr>
            <a:xfrm>
              <a:off x="718791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49" name="Freeform: Shape 148">
              <a:extLst>
                <a:ext uri="{FF2B5EF4-FFF2-40B4-BE49-F238E27FC236}">
                  <a16:creationId xmlns:a16="http://schemas.microsoft.com/office/drawing/2014/main" id="{224BDFD1-CF74-4891-8495-3C4EDB231B0F}"/>
                </a:ext>
              </a:extLst>
            </p:cNvPr>
            <p:cNvSpPr/>
            <p:nvPr/>
          </p:nvSpPr>
          <p:spPr>
            <a:xfrm>
              <a:off x="718791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50" name="Freeform: Shape 149">
              <a:extLst>
                <a:ext uri="{FF2B5EF4-FFF2-40B4-BE49-F238E27FC236}">
                  <a16:creationId xmlns:a16="http://schemas.microsoft.com/office/drawing/2014/main" id="{399F4E14-13C7-4ECB-9CD2-B17A39EC5E61}"/>
                </a:ext>
              </a:extLst>
            </p:cNvPr>
            <p:cNvSpPr/>
            <p:nvPr/>
          </p:nvSpPr>
          <p:spPr>
            <a:xfrm>
              <a:off x="718791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53" name="Freeform: Shape 152">
              <a:extLst>
                <a:ext uri="{FF2B5EF4-FFF2-40B4-BE49-F238E27FC236}">
                  <a16:creationId xmlns:a16="http://schemas.microsoft.com/office/drawing/2014/main" id="{564D470B-0D02-4450-93F5-7F3718242359}"/>
                </a:ext>
              </a:extLst>
            </p:cNvPr>
            <p:cNvSpPr/>
            <p:nvPr/>
          </p:nvSpPr>
          <p:spPr>
            <a:xfrm>
              <a:off x="733051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55" name="Freeform: Shape 154">
              <a:extLst>
                <a:ext uri="{FF2B5EF4-FFF2-40B4-BE49-F238E27FC236}">
                  <a16:creationId xmlns:a16="http://schemas.microsoft.com/office/drawing/2014/main" id="{E54C9EA1-4629-4440-9337-62BA6FAEA35F}"/>
                </a:ext>
              </a:extLst>
            </p:cNvPr>
            <p:cNvSpPr/>
            <p:nvPr/>
          </p:nvSpPr>
          <p:spPr>
            <a:xfrm>
              <a:off x="733051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56" name="Freeform: Shape 155">
              <a:extLst>
                <a:ext uri="{FF2B5EF4-FFF2-40B4-BE49-F238E27FC236}">
                  <a16:creationId xmlns:a16="http://schemas.microsoft.com/office/drawing/2014/main" id="{5B3C4547-C7C2-445D-8D05-DFB6B8E731B2}"/>
                </a:ext>
              </a:extLst>
            </p:cNvPr>
            <p:cNvSpPr/>
            <p:nvPr/>
          </p:nvSpPr>
          <p:spPr>
            <a:xfrm>
              <a:off x="733051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57" name="Freeform: Shape 156">
              <a:extLst>
                <a:ext uri="{FF2B5EF4-FFF2-40B4-BE49-F238E27FC236}">
                  <a16:creationId xmlns:a16="http://schemas.microsoft.com/office/drawing/2014/main" id="{2B2048C7-EEC1-4836-A1EE-36AADE0D5E92}"/>
                </a:ext>
              </a:extLst>
            </p:cNvPr>
            <p:cNvSpPr/>
            <p:nvPr/>
          </p:nvSpPr>
          <p:spPr>
            <a:xfrm>
              <a:off x="733051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59" name="Freeform: Shape 158">
              <a:extLst>
                <a:ext uri="{FF2B5EF4-FFF2-40B4-BE49-F238E27FC236}">
                  <a16:creationId xmlns:a16="http://schemas.microsoft.com/office/drawing/2014/main" id="{B4CCC221-E405-4F66-84C7-6766087A8945}"/>
                </a:ext>
              </a:extLst>
            </p:cNvPr>
            <p:cNvSpPr/>
            <p:nvPr/>
          </p:nvSpPr>
          <p:spPr>
            <a:xfrm>
              <a:off x="747318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60" name="Freeform: Shape 159">
              <a:extLst>
                <a:ext uri="{FF2B5EF4-FFF2-40B4-BE49-F238E27FC236}">
                  <a16:creationId xmlns:a16="http://schemas.microsoft.com/office/drawing/2014/main" id="{5E085AFA-C42C-42DE-A97C-DB7EE6280930}"/>
                </a:ext>
              </a:extLst>
            </p:cNvPr>
            <p:cNvSpPr/>
            <p:nvPr/>
          </p:nvSpPr>
          <p:spPr>
            <a:xfrm>
              <a:off x="747318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61" name="Freeform: Shape 160">
              <a:extLst>
                <a:ext uri="{FF2B5EF4-FFF2-40B4-BE49-F238E27FC236}">
                  <a16:creationId xmlns:a16="http://schemas.microsoft.com/office/drawing/2014/main" id="{DFEDEE10-2293-47A4-ACD1-5A55775E22A7}"/>
                </a:ext>
              </a:extLst>
            </p:cNvPr>
            <p:cNvSpPr/>
            <p:nvPr/>
          </p:nvSpPr>
          <p:spPr>
            <a:xfrm>
              <a:off x="747318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63" name="Freeform: Shape 162">
              <a:extLst>
                <a:ext uri="{FF2B5EF4-FFF2-40B4-BE49-F238E27FC236}">
                  <a16:creationId xmlns:a16="http://schemas.microsoft.com/office/drawing/2014/main" id="{281A9412-7308-4554-806A-8516049ED4D0}"/>
                </a:ext>
              </a:extLst>
            </p:cNvPr>
            <p:cNvSpPr/>
            <p:nvPr/>
          </p:nvSpPr>
          <p:spPr>
            <a:xfrm>
              <a:off x="747318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65" name="Freeform: Shape 164">
              <a:extLst>
                <a:ext uri="{FF2B5EF4-FFF2-40B4-BE49-F238E27FC236}">
                  <a16:creationId xmlns:a16="http://schemas.microsoft.com/office/drawing/2014/main" id="{2A46649D-F7DD-4A80-8486-09666B1825E0}"/>
                </a:ext>
              </a:extLst>
            </p:cNvPr>
            <p:cNvSpPr/>
            <p:nvPr/>
          </p:nvSpPr>
          <p:spPr>
            <a:xfrm>
              <a:off x="519092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66" name="Freeform: Shape 165">
              <a:extLst>
                <a:ext uri="{FF2B5EF4-FFF2-40B4-BE49-F238E27FC236}">
                  <a16:creationId xmlns:a16="http://schemas.microsoft.com/office/drawing/2014/main" id="{B74D90BE-A637-4D89-9E81-5B0795B0F988}"/>
                </a:ext>
              </a:extLst>
            </p:cNvPr>
            <p:cNvSpPr/>
            <p:nvPr/>
          </p:nvSpPr>
          <p:spPr>
            <a:xfrm>
              <a:off x="775846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67" name="Freeform: Shape 166">
              <a:extLst>
                <a:ext uri="{FF2B5EF4-FFF2-40B4-BE49-F238E27FC236}">
                  <a16:creationId xmlns:a16="http://schemas.microsoft.com/office/drawing/2014/main" id="{EC27017A-3D86-4720-9A53-BC540AD930E7}"/>
                </a:ext>
              </a:extLst>
            </p:cNvPr>
            <p:cNvSpPr/>
            <p:nvPr/>
          </p:nvSpPr>
          <p:spPr>
            <a:xfrm>
              <a:off x="519092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68" name="Freeform: Shape 167">
              <a:extLst>
                <a:ext uri="{FF2B5EF4-FFF2-40B4-BE49-F238E27FC236}">
                  <a16:creationId xmlns:a16="http://schemas.microsoft.com/office/drawing/2014/main" id="{B6D90DC9-8E6F-4DD4-8D61-36AD37DAFE8E}"/>
                </a:ext>
              </a:extLst>
            </p:cNvPr>
            <p:cNvSpPr/>
            <p:nvPr/>
          </p:nvSpPr>
          <p:spPr>
            <a:xfrm>
              <a:off x="519092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69" name="Freeform: Shape 168">
              <a:extLst>
                <a:ext uri="{FF2B5EF4-FFF2-40B4-BE49-F238E27FC236}">
                  <a16:creationId xmlns:a16="http://schemas.microsoft.com/office/drawing/2014/main" id="{2AC80D00-5483-4C82-91AB-ECDFE7C7303E}"/>
                </a:ext>
              </a:extLst>
            </p:cNvPr>
            <p:cNvSpPr/>
            <p:nvPr/>
          </p:nvSpPr>
          <p:spPr>
            <a:xfrm>
              <a:off x="519092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70" name="Freeform: Shape 169">
              <a:extLst>
                <a:ext uri="{FF2B5EF4-FFF2-40B4-BE49-F238E27FC236}">
                  <a16:creationId xmlns:a16="http://schemas.microsoft.com/office/drawing/2014/main" id="{2E26EE2E-0611-4DBB-818A-3916D387BF07}"/>
                </a:ext>
              </a:extLst>
            </p:cNvPr>
            <p:cNvSpPr/>
            <p:nvPr/>
          </p:nvSpPr>
          <p:spPr>
            <a:xfrm>
              <a:off x="775846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71" name="Freeform: Shape 170">
              <a:extLst>
                <a:ext uri="{FF2B5EF4-FFF2-40B4-BE49-F238E27FC236}">
                  <a16:creationId xmlns:a16="http://schemas.microsoft.com/office/drawing/2014/main" id="{386B813A-D417-4A75-8E18-62FBDA47F967}"/>
                </a:ext>
              </a:extLst>
            </p:cNvPr>
            <p:cNvSpPr/>
            <p:nvPr/>
          </p:nvSpPr>
          <p:spPr>
            <a:xfrm>
              <a:off x="775846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72" name="Freeform: Shape 171">
              <a:extLst>
                <a:ext uri="{FF2B5EF4-FFF2-40B4-BE49-F238E27FC236}">
                  <a16:creationId xmlns:a16="http://schemas.microsoft.com/office/drawing/2014/main" id="{FB84132A-EAFE-4177-BB63-802E0207C2DE}"/>
                </a:ext>
              </a:extLst>
            </p:cNvPr>
            <p:cNvSpPr/>
            <p:nvPr/>
          </p:nvSpPr>
          <p:spPr>
            <a:xfrm>
              <a:off x="775846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73" name="Freeform: Shape 172">
              <a:extLst>
                <a:ext uri="{FF2B5EF4-FFF2-40B4-BE49-F238E27FC236}">
                  <a16:creationId xmlns:a16="http://schemas.microsoft.com/office/drawing/2014/main" id="{79B375A7-BA32-48E1-9F63-D9980AAC6BAB}"/>
                </a:ext>
              </a:extLst>
            </p:cNvPr>
            <p:cNvSpPr/>
            <p:nvPr/>
          </p:nvSpPr>
          <p:spPr>
            <a:xfrm>
              <a:off x="847168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76" name="Freeform: Shape 175">
              <a:extLst>
                <a:ext uri="{FF2B5EF4-FFF2-40B4-BE49-F238E27FC236}">
                  <a16:creationId xmlns:a16="http://schemas.microsoft.com/office/drawing/2014/main" id="{8DDAA581-5F2B-44B0-9C48-B49D93D35330}"/>
                </a:ext>
              </a:extLst>
            </p:cNvPr>
            <p:cNvSpPr/>
            <p:nvPr/>
          </p:nvSpPr>
          <p:spPr>
            <a:xfrm>
              <a:off x="91268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77" name="Freeform: Shape 176">
              <a:extLst>
                <a:ext uri="{FF2B5EF4-FFF2-40B4-BE49-F238E27FC236}">
                  <a16:creationId xmlns:a16="http://schemas.microsoft.com/office/drawing/2014/main" id="{41D85240-4229-42B5-A320-06AA6EAEFC3C}"/>
                </a:ext>
              </a:extLst>
            </p:cNvPr>
            <p:cNvSpPr/>
            <p:nvPr/>
          </p:nvSpPr>
          <p:spPr>
            <a:xfrm>
              <a:off x="348022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78" name="Freeform: Shape 177">
              <a:extLst>
                <a:ext uri="{FF2B5EF4-FFF2-40B4-BE49-F238E27FC236}">
                  <a16:creationId xmlns:a16="http://schemas.microsoft.com/office/drawing/2014/main" id="{8ABCEE14-083F-4545-AC2D-06AF377F1489}"/>
                </a:ext>
              </a:extLst>
            </p:cNvPr>
            <p:cNvSpPr/>
            <p:nvPr/>
          </p:nvSpPr>
          <p:spPr>
            <a:xfrm>
              <a:off x="91268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79" name="Freeform: Shape 178">
              <a:extLst>
                <a:ext uri="{FF2B5EF4-FFF2-40B4-BE49-F238E27FC236}">
                  <a16:creationId xmlns:a16="http://schemas.microsoft.com/office/drawing/2014/main" id="{BEE17395-7B92-4084-8801-AC508607386F}"/>
                </a:ext>
              </a:extLst>
            </p:cNvPr>
            <p:cNvSpPr/>
            <p:nvPr/>
          </p:nvSpPr>
          <p:spPr>
            <a:xfrm>
              <a:off x="91268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80" name="Freeform: Shape 179">
              <a:extLst>
                <a:ext uri="{FF2B5EF4-FFF2-40B4-BE49-F238E27FC236}">
                  <a16:creationId xmlns:a16="http://schemas.microsoft.com/office/drawing/2014/main" id="{7AFC5A98-6D09-401E-B154-F653FD0B4834}"/>
                </a:ext>
              </a:extLst>
            </p:cNvPr>
            <p:cNvSpPr/>
            <p:nvPr/>
          </p:nvSpPr>
          <p:spPr>
            <a:xfrm>
              <a:off x="91268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81" name="Freeform: Shape 180">
              <a:extLst>
                <a:ext uri="{FF2B5EF4-FFF2-40B4-BE49-F238E27FC236}">
                  <a16:creationId xmlns:a16="http://schemas.microsoft.com/office/drawing/2014/main" id="{D9EB2C48-BBC9-4020-A304-6D16E6860CC2}"/>
                </a:ext>
              </a:extLst>
            </p:cNvPr>
            <p:cNvSpPr/>
            <p:nvPr/>
          </p:nvSpPr>
          <p:spPr>
            <a:xfrm>
              <a:off x="348022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82" name="Freeform: Shape 181">
              <a:extLst>
                <a:ext uri="{FF2B5EF4-FFF2-40B4-BE49-F238E27FC236}">
                  <a16:creationId xmlns:a16="http://schemas.microsoft.com/office/drawing/2014/main" id="{12D8DF70-D0D5-4EB9-BCD1-57A7AB76DE91}"/>
                </a:ext>
              </a:extLst>
            </p:cNvPr>
            <p:cNvSpPr/>
            <p:nvPr/>
          </p:nvSpPr>
          <p:spPr>
            <a:xfrm>
              <a:off x="348022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83" name="Freeform: Shape 182">
              <a:extLst>
                <a:ext uri="{FF2B5EF4-FFF2-40B4-BE49-F238E27FC236}">
                  <a16:creationId xmlns:a16="http://schemas.microsoft.com/office/drawing/2014/main" id="{A9A45E78-3606-4A82-8CF2-7E519D791CA5}"/>
                </a:ext>
              </a:extLst>
            </p:cNvPr>
            <p:cNvSpPr/>
            <p:nvPr/>
          </p:nvSpPr>
          <p:spPr>
            <a:xfrm>
              <a:off x="348022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84" name="Freeform: Shape 183">
              <a:extLst>
                <a:ext uri="{FF2B5EF4-FFF2-40B4-BE49-F238E27FC236}">
                  <a16:creationId xmlns:a16="http://schemas.microsoft.com/office/drawing/2014/main" id="{08E33485-B216-4580-A474-732A9B5B8B08}"/>
                </a:ext>
              </a:extLst>
            </p:cNvPr>
            <p:cNvSpPr/>
            <p:nvPr/>
          </p:nvSpPr>
          <p:spPr>
            <a:xfrm>
              <a:off x="119795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85" name="Freeform: Shape 184">
              <a:extLst>
                <a:ext uri="{FF2B5EF4-FFF2-40B4-BE49-F238E27FC236}">
                  <a16:creationId xmlns:a16="http://schemas.microsoft.com/office/drawing/2014/main" id="{E044FEF0-5FE2-472F-90BE-140703CC5A79}"/>
                </a:ext>
              </a:extLst>
            </p:cNvPr>
            <p:cNvSpPr/>
            <p:nvPr/>
          </p:nvSpPr>
          <p:spPr>
            <a:xfrm>
              <a:off x="376549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86" name="Freeform: Shape 185">
              <a:extLst>
                <a:ext uri="{FF2B5EF4-FFF2-40B4-BE49-F238E27FC236}">
                  <a16:creationId xmlns:a16="http://schemas.microsoft.com/office/drawing/2014/main" id="{CB530E1B-95F4-47E2-B456-1C5F993DD6E6}"/>
                </a:ext>
              </a:extLst>
            </p:cNvPr>
            <p:cNvSpPr/>
            <p:nvPr/>
          </p:nvSpPr>
          <p:spPr>
            <a:xfrm>
              <a:off x="119795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87" name="Freeform: Shape 186">
              <a:extLst>
                <a:ext uri="{FF2B5EF4-FFF2-40B4-BE49-F238E27FC236}">
                  <a16:creationId xmlns:a16="http://schemas.microsoft.com/office/drawing/2014/main" id="{332CEB12-25BC-4C0E-B020-F8286DDC86E7}"/>
                </a:ext>
              </a:extLst>
            </p:cNvPr>
            <p:cNvSpPr/>
            <p:nvPr/>
          </p:nvSpPr>
          <p:spPr>
            <a:xfrm>
              <a:off x="119795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88" name="Freeform: Shape 187">
              <a:extLst>
                <a:ext uri="{FF2B5EF4-FFF2-40B4-BE49-F238E27FC236}">
                  <a16:creationId xmlns:a16="http://schemas.microsoft.com/office/drawing/2014/main" id="{D100A337-2788-4468-A4CB-C48B02ECA26B}"/>
                </a:ext>
              </a:extLst>
            </p:cNvPr>
            <p:cNvSpPr/>
            <p:nvPr/>
          </p:nvSpPr>
          <p:spPr>
            <a:xfrm>
              <a:off x="119795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89" name="Freeform: Shape 188">
              <a:extLst>
                <a:ext uri="{FF2B5EF4-FFF2-40B4-BE49-F238E27FC236}">
                  <a16:creationId xmlns:a16="http://schemas.microsoft.com/office/drawing/2014/main" id="{5D359A40-ECB9-42D2-8347-1AE4759A1131}"/>
                </a:ext>
              </a:extLst>
            </p:cNvPr>
            <p:cNvSpPr/>
            <p:nvPr/>
          </p:nvSpPr>
          <p:spPr>
            <a:xfrm>
              <a:off x="376549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90" name="Freeform: Shape 189">
              <a:extLst>
                <a:ext uri="{FF2B5EF4-FFF2-40B4-BE49-F238E27FC236}">
                  <a16:creationId xmlns:a16="http://schemas.microsoft.com/office/drawing/2014/main" id="{C507620F-90A0-45AF-95DA-0AC2C4C36324}"/>
                </a:ext>
              </a:extLst>
            </p:cNvPr>
            <p:cNvSpPr/>
            <p:nvPr/>
          </p:nvSpPr>
          <p:spPr>
            <a:xfrm>
              <a:off x="376549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91" name="Freeform: Shape 190">
              <a:extLst>
                <a:ext uri="{FF2B5EF4-FFF2-40B4-BE49-F238E27FC236}">
                  <a16:creationId xmlns:a16="http://schemas.microsoft.com/office/drawing/2014/main" id="{E045B831-EBF6-4E86-B5A5-CDCED052A98A}"/>
                </a:ext>
              </a:extLst>
            </p:cNvPr>
            <p:cNvSpPr/>
            <p:nvPr/>
          </p:nvSpPr>
          <p:spPr>
            <a:xfrm>
              <a:off x="376549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92" name="Freeform: Shape 191">
              <a:extLst>
                <a:ext uri="{FF2B5EF4-FFF2-40B4-BE49-F238E27FC236}">
                  <a16:creationId xmlns:a16="http://schemas.microsoft.com/office/drawing/2014/main" id="{E1090618-E569-41C4-B7A6-90A295FDAE92}"/>
                </a:ext>
              </a:extLst>
            </p:cNvPr>
            <p:cNvSpPr/>
            <p:nvPr/>
          </p:nvSpPr>
          <p:spPr>
            <a:xfrm>
              <a:off x="134063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93" name="Freeform: Shape 192">
              <a:extLst>
                <a:ext uri="{FF2B5EF4-FFF2-40B4-BE49-F238E27FC236}">
                  <a16:creationId xmlns:a16="http://schemas.microsoft.com/office/drawing/2014/main" id="{0986E01C-F815-494A-9FD5-FFFE230152B2}"/>
                </a:ext>
              </a:extLst>
            </p:cNvPr>
            <p:cNvSpPr/>
            <p:nvPr/>
          </p:nvSpPr>
          <p:spPr>
            <a:xfrm>
              <a:off x="390816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94" name="Freeform: Shape 193">
              <a:extLst>
                <a:ext uri="{FF2B5EF4-FFF2-40B4-BE49-F238E27FC236}">
                  <a16:creationId xmlns:a16="http://schemas.microsoft.com/office/drawing/2014/main" id="{0F7779C9-78FB-41A0-BA97-CD149A951EBA}"/>
                </a:ext>
              </a:extLst>
            </p:cNvPr>
            <p:cNvSpPr/>
            <p:nvPr/>
          </p:nvSpPr>
          <p:spPr>
            <a:xfrm>
              <a:off x="134063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95" name="Freeform: Shape 194">
              <a:extLst>
                <a:ext uri="{FF2B5EF4-FFF2-40B4-BE49-F238E27FC236}">
                  <a16:creationId xmlns:a16="http://schemas.microsoft.com/office/drawing/2014/main" id="{5D525B1E-BB43-434F-8BAF-8FFFEE2002A9}"/>
                </a:ext>
              </a:extLst>
            </p:cNvPr>
            <p:cNvSpPr/>
            <p:nvPr/>
          </p:nvSpPr>
          <p:spPr>
            <a:xfrm>
              <a:off x="134063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96" name="Freeform: Shape 195">
              <a:extLst>
                <a:ext uri="{FF2B5EF4-FFF2-40B4-BE49-F238E27FC236}">
                  <a16:creationId xmlns:a16="http://schemas.microsoft.com/office/drawing/2014/main" id="{4C8D080C-B0EB-4D53-BCF5-5B59756B60E9}"/>
                </a:ext>
              </a:extLst>
            </p:cNvPr>
            <p:cNvSpPr/>
            <p:nvPr/>
          </p:nvSpPr>
          <p:spPr>
            <a:xfrm>
              <a:off x="134063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97" name="Freeform: Shape 196">
              <a:extLst>
                <a:ext uri="{FF2B5EF4-FFF2-40B4-BE49-F238E27FC236}">
                  <a16:creationId xmlns:a16="http://schemas.microsoft.com/office/drawing/2014/main" id="{3E8C703A-C963-4DE5-80D7-2480BE6D9DCF}"/>
                </a:ext>
              </a:extLst>
            </p:cNvPr>
            <p:cNvSpPr/>
            <p:nvPr/>
          </p:nvSpPr>
          <p:spPr>
            <a:xfrm>
              <a:off x="390816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98" name="Freeform: Shape 197">
              <a:extLst>
                <a:ext uri="{FF2B5EF4-FFF2-40B4-BE49-F238E27FC236}">
                  <a16:creationId xmlns:a16="http://schemas.microsoft.com/office/drawing/2014/main" id="{F85374E7-4BFC-497B-BAF3-5FB2C8FB976F}"/>
                </a:ext>
              </a:extLst>
            </p:cNvPr>
            <p:cNvSpPr/>
            <p:nvPr/>
          </p:nvSpPr>
          <p:spPr>
            <a:xfrm>
              <a:off x="390816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199" name="Freeform: Shape 198">
              <a:extLst>
                <a:ext uri="{FF2B5EF4-FFF2-40B4-BE49-F238E27FC236}">
                  <a16:creationId xmlns:a16="http://schemas.microsoft.com/office/drawing/2014/main" id="{85C7409A-DF96-4E83-96D4-E13B4CC62303}"/>
                </a:ext>
              </a:extLst>
            </p:cNvPr>
            <p:cNvSpPr/>
            <p:nvPr/>
          </p:nvSpPr>
          <p:spPr>
            <a:xfrm>
              <a:off x="390816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00" name="Freeform: Shape 199">
              <a:extLst>
                <a:ext uri="{FF2B5EF4-FFF2-40B4-BE49-F238E27FC236}">
                  <a16:creationId xmlns:a16="http://schemas.microsoft.com/office/drawing/2014/main" id="{D94855D2-7980-4F80-BF67-4AF5955B326A}"/>
                </a:ext>
              </a:extLst>
            </p:cNvPr>
            <p:cNvSpPr/>
            <p:nvPr/>
          </p:nvSpPr>
          <p:spPr>
            <a:xfrm>
              <a:off x="148323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01" name="Freeform: Shape 200">
              <a:extLst>
                <a:ext uri="{FF2B5EF4-FFF2-40B4-BE49-F238E27FC236}">
                  <a16:creationId xmlns:a16="http://schemas.microsoft.com/office/drawing/2014/main" id="{77EB28C9-61A9-4F5F-97D0-50814C7FB5A8}"/>
                </a:ext>
              </a:extLst>
            </p:cNvPr>
            <p:cNvSpPr/>
            <p:nvPr/>
          </p:nvSpPr>
          <p:spPr>
            <a:xfrm>
              <a:off x="405084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02" name="Freeform: Shape 201">
              <a:extLst>
                <a:ext uri="{FF2B5EF4-FFF2-40B4-BE49-F238E27FC236}">
                  <a16:creationId xmlns:a16="http://schemas.microsoft.com/office/drawing/2014/main" id="{C19F90A1-2FB3-47BE-92AB-341E2039B275}"/>
                </a:ext>
              </a:extLst>
            </p:cNvPr>
            <p:cNvSpPr/>
            <p:nvPr/>
          </p:nvSpPr>
          <p:spPr>
            <a:xfrm>
              <a:off x="148323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03" name="Freeform: Shape 202">
              <a:extLst>
                <a:ext uri="{FF2B5EF4-FFF2-40B4-BE49-F238E27FC236}">
                  <a16:creationId xmlns:a16="http://schemas.microsoft.com/office/drawing/2014/main" id="{C2F318FE-DA25-41E2-B1A6-098519F1F4B4}"/>
                </a:ext>
              </a:extLst>
            </p:cNvPr>
            <p:cNvSpPr/>
            <p:nvPr/>
          </p:nvSpPr>
          <p:spPr>
            <a:xfrm>
              <a:off x="148323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04" name="Freeform: Shape 203">
              <a:extLst>
                <a:ext uri="{FF2B5EF4-FFF2-40B4-BE49-F238E27FC236}">
                  <a16:creationId xmlns:a16="http://schemas.microsoft.com/office/drawing/2014/main" id="{FF2B064C-CF42-410D-B7CB-DA53F18B9B4D}"/>
                </a:ext>
              </a:extLst>
            </p:cNvPr>
            <p:cNvSpPr/>
            <p:nvPr/>
          </p:nvSpPr>
          <p:spPr>
            <a:xfrm>
              <a:off x="148323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05" name="Freeform: Shape 204">
              <a:extLst>
                <a:ext uri="{FF2B5EF4-FFF2-40B4-BE49-F238E27FC236}">
                  <a16:creationId xmlns:a16="http://schemas.microsoft.com/office/drawing/2014/main" id="{AF37A684-4EC0-4ACE-B7FC-586CB74578E0}"/>
                </a:ext>
              </a:extLst>
            </p:cNvPr>
            <p:cNvSpPr/>
            <p:nvPr/>
          </p:nvSpPr>
          <p:spPr>
            <a:xfrm>
              <a:off x="405084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06" name="Freeform: Shape 205">
              <a:extLst>
                <a:ext uri="{FF2B5EF4-FFF2-40B4-BE49-F238E27FC236}">
                  <a16:creationId xmlns:a16="http://schemas.microsoft.com/office/drawing/2014/main" id="{BB6F0CA8-474E-45E1-8174-38D396A0E007}"/>
                </a:ext>
              </a:extLst>
            </p:cNvPr>
            <p:cNvSpPr/>
            <p:nvPr/>
          </p:nvSpPr>
          <p:spPr>
            <a:xfrm>
              <a:off x="405084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07" name="Freeform: Shape 206">
              <a:extLst>
                <a:ext uri="{FF2B5EF4-FFF2-40B4-BE49-F238E27FC236}">
                  <a16:creationId xmlns:a16="http://schemas.microsoft.com/office/drawing/2014/main" id="{D5D510BC-CDA0-4672-A7BB-8D0FB1CCFCC0}"/>
                </a:ext>
              </a:extLst>
            </p:cNvPr>
            <p:cNvSpPr/>
            <p:nvPr/>
          </p:nvSpPr>
          <p:spPr>
            <a:xfrm>
              <a:off x="405084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08" name="Freeform: Shape 207">
              <a:extLst>
                <a:ext uri="{FF2B5EF4-FFF2-40B4-BE49-F238E27FC236}">
                  <a16:creationId xmlns:a16="http://schemas.microsoft.com/office/drawing/2014/main" id="{48B50B64-752F-4048-B2FF-4896DCDD7489}"/>
                </a:ext>
              </a:extLst>
            </p:cNvPr>
            <p:cNvSpPr/>
            <p:nvPr/>
          </p:nvSpPr>
          <p:spPr>
            <a:xfrm>
              <a:off x="162590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09" name="Freeform: Shape 208">
              <a:extLst>
                <a:ext uri="{FF2B5EF4-FFF2-40B4-BE49-F238E27FC236}">
                  <a16:creationId xmlns:a16="http://schemas.microsoft.com/office/drawing/2014/main" id="{FB1304C6-3833-4A73-B313-608D54120530}"/>
                </a:ext>
              </a:extLst>
            </p:cNvPr>
            <p:cNvSpPr/>
            <p:nvPr/>
          </p:nvSpPr>
          <p:spPr>
            <a:xfrm>
              <a:off x="419344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10" name="Freeform: Shape 209">
              <a:extLst>
                <a:ext uri="{FF2B5EF4-FFF2-40B4-BE49-F238E27FC236}">
                  <a16:creationId xmlns:a16="http://schemas.microsoft.com/office/drawing/2014/main" id="{76C13183-3FDF-4D16-85A1-DCE8B63450EA}"/>
                </a:ext>
              </a:extLst>
            </p:cNvPr>
            <p:cNvSpPr/>
            <p:nvPr/>
          </p:nvSpPr>
          <p:spPr>
            <a:xfrm>
              <a:off x="162590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11" name="Freeform: Shape 210">
              <a:extLst>
                <a:ext uri="{FF2B5EF4-FFF2-40B4-BE49-F238E27FC236}">
                  <a16:creationId xmlns:a16="http://schemas.microsoft.com/office/drawing/2014/main" id="{70028DCF-6DBD-40E9-B717-AD47CE8EB5A2}"/>
                </a:ext>
              </a:extLst>
            </p:cNvPr>
            <p:cNvSpPr/>
            <p:nvPr/>
          </p:nvSpPr>
          <p:spPr>
            <a:xfrm>
              <a:off x="162590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12" name="Freeform: Shape 211">
              <a:extLst>
                <a:ext uri="{FF2B5EF4-FFF2-40B4-BE49-F238E27FC236}">
                  <a16:creationId xmlns:a16="http://schemas.microsoft.com/office/drawing/2014/main" id="{E7B06EC1-8237-4871-B530-22FC5EBB2F14}"/>
                </a:ext>
              </a:extLst>
            </p:cNvPr>
            <p:cNvSpPr/>
            <p:nvPr/>
          </p:nvSpPr>
          <p:spPr>
            <a:xfrm>
              <a:off x="162590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13" name="Freeform: Shape 212">
              <a:extLst>
                <a:ext uri="{FF2B5EF4-FFF2-40B4-BE49-F238E27FC236}">
                  <a16:creationId xmlns:a16="http://schemas.microsoft.com/office/drawing/2014/main" id="{506D6A60-9F53-4A90-9DA5-B8B5EA9BC15F}"/>
                </a:ext>
              </a:extLst>
            </p:cNvPr>
            <p:cNvSpPr/>
            <p:nvPr/>
          </p:nvSpPr>
          <p:spPr>
            <a:xfrm>
              <a:off x="419344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14" name="Freeform: Shape 213">
              <a:extLst>
                <a:ext uri="{FF2B5EF4-FFF2-40B4-BE49-F238E27FC236}">
                  <a16:creationId xmlns:a16="http://schemas.microsoft.com/office/drawing/2014/main" id="{C63A4013-275C-4D0E-8DC0-B97DA90B2263}"/>
                </a:ext>
              </a:extLst>
            </p:cNvPr>
            <p:cNvSpPr/>
            <p:nvPr/>
          </p:nvSpPr>
          <p:spPr>
            <a:xfrm>
              <a:off x="419344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15" name="Freeform: Shape 214">
              <a:extLst>
                <a:ext uri="{FF2B5EF4-FFF2-40B4-BE49-F238E27FC236}">
                  <a16:creationId xmlns:a16="http://schemas.microsoft.com/office/drawing/2014/main" id="{FD4D115C-773C-418D-8AB2-FAD35ADA6CDE}"/>
                </a:ext>
              </a:extLst>
            </p:cNvPr>
            <p:cNvSpPr/>
            <p:nvPr/>
          </p:nvSpPr>
          <p:spPr>
            <a:xfrm>
              <a:off x="419344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16" name="Freeform: Shape 215">
              <a:extLst>
                <a:ext uri="{FF2B5EF4-FFF2-40B4-BE49-F238E27FC236}">
                  <a16:creationId xmlns:a16="http://schemas.microsoft.com/office/drawing/2014/main" id="{B00366CE-D6B7-4CC8-A2F1-2F3D518AB0B0}"/>
                </a:ext>
              </a:extLst>
            </p:cNvPr>
            <p:cNvSpPr/>
            <p:nvPr/>
          </p:nvSpPr>
          <p:spPr>
            <a:xfrm>
              <a:off x="176850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17" name="Freeform: Shape 216">
              <a:extLst>
                <a:ext uri="{FF2B5EF4-FFF2-40B4-BE49-F238E27FC236}">
                  <a16:creationId xmlns:a16="http://schemas.microsoft.com/office/drawing/2014/main" id="{A373578C-D879-4DAA-9A91-8B2C9D54B7F3}"/>
                </a:ext>
              </a:extLst>
            </p:cNvPr>
            <p:cNvSpPr/>
            <p:nvPr/>
          </p:nvSpPr>
          <p:spPr>
            <a:xfrm>
              <a:off x="4336115"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18" name="Freeform: Shape 217">
              <a:extLst>
                <a:ext uri="{FF2B5EF4-FFF2-40B4-BE49-F238E27FC236}">
                  <a16:creationId xmlns:a16="http://schemas.microsoft.com/office/drawing/2014/main" id="{396F2279-FD1B-4338-B160-D7599D0FCE1B}"/>
                </a:ext>
              </a:extLst>
            </p:cNvPr>
            <p:cNvSpPr/>
            <p:nvPr/>
          </p:nvSpPr>
          <p:spPr>
            <a:xfrm>
              <a:off x="176850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19" name="Freeform: Shape 218">
              <a:extLst>
                <a:ext uri="{FF2B5EF4-FFF2-40B4-BE49-F238E27FC236}">
                  <a16:creationId xmlns:a16="http://schemas.microsoft.com/office/drawing/2014/main" id="{31151DF7-BBDC-44D1-9BBD-243AD157DAAB}"/>
                </a:ext>
              </a:extLst>
            </p:cNvPr>
            <p:cNvSpPr/>
            <p:nvPr/>
          </p:nvSpPr>
          <p:spPr>
            <a:xfrm>
              <a:off x="176850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20" name="Freeform: Shape 219">
              <a:extLst>
                <a:ext uri="{FF2B5EF4-FFF2-40B4-BE49-F238E27FC236}">
                  <a16:creationId xmlns:a16="http://schemas.microsoft.com/office/drawing/2014/main" id="{F3D9C2BD-BDE7-4169-8B26-D7E77E63C3C9}"/>
                </a:ext>
              </a:extLst>
            </p:cNvPr>
            <p:cNvSpPr/>
            <p:nvPr/>
          </p:nvSpPr>
          <p:spPr>
            <a:xfrm>
              <a:off x="176850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21" name="Freeform: Shape 220">
              <a:extLst>
                <a:ext uri="{FF2B5EF4-FFF2-40B4-BE49-F238E27FC236}">
                  <a16:creationId xmlns:a16="http://schemas.microsoft.com/office/drawing/2014/main" id="{66422BC7-3128-427B-8C35-9D9684265CA7}"/>
                </a:ext>
              </a:extLst>
            </p:cNvPr>
            <p:cNvSpPr/>
            <p:nvPr/>
          </p:nvSpPr>
          <p:spPr>
            <a:xfrm>
              <a:off x="4336115"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22" name="Freeform: Shape 221">
              <a:extLst>
                <a:ext uri="{FF2B5EF4-FFF2-40B4-BE49-F238E27FC236}">
                  <a16:creationId xmlns:a16="http://schemas.microsoft.com/office/drawing/2014/main" id="{B5DE83A4-409C-4BF1-9ACF-AB2F77CC5EE2}"/>
                </a:ext>
              </a:extLst>
            </p:cNvPr>
            <p:cNvSpPr/>
            <p:nvPr/>
          </p:nvSpPr>
          <p:spPr>
            <a:xfrm>
              <a:off x="4336115"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23" name="Freeform: Shape 222">
              <a:extLst>
                <a:ext uri="{FF2B5EF4-FFF2-40B4-BE49-F238E27FC236}">
                  <a16:creationId xmlns:a16="http://schemas.microsoft.com/office/drawing/2014/main" id="{BC2BE6A5-83D6-4705-8A3C-CAB2AC930816}"/>
                </a:ext>
              </a:extLst>
            </p:cNvPr>
            <p:cNvSpPr/>
            <p:nvPr/>
          </p:nvSpPr>
          <p:spPr>
            <a:xfrm>
              <a:off x="191117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24" name="Freeform: Shape 223">
              <a:extLst>
                <a:ext uri="{FF2B5EF4-FFF2-40B4-BE49-F238E27FC236}">
                  <a16:creationId xmlns:a16="http://schemas.microsoft.com/office/drawing/2014/main" id="{9F6093C0-397C-4894-BCDF-6ADFE679C7F3}"/>
                </a:ext>
              </a:extLst>
            </p:cNvPr>
            <p:cNvSpPr/>
            <p:nvPr/>
          </p:nvSpPr>
          <p:spPr>
            <a:xfrm>
              <a:off x="447871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25" name="Freeform: Shape 224">
              <a:extLst>
                <a:ext uri="{FF2B5EF4-FFF2-40B4-BE49-F238E27FC236}">
                  <a16:creationId xmlns:a16="http://schemas.microsoft.com/office/drawing/2014/main" id="{B20BEBF9-4229-4798-B905-42B977C0BB32}"/>
                </a:ext>
              </a:extLst>
            </p:cNvPr>
            <p:cNvSpPr/>
            <p:nvPr/>
          </p:nvSpPr>
          <p:spPr>
            <a:xfrm>
              <a:off x="191117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26" name="Freeform: Shape 225">
              <a:extLst>
                <a:ext uri="{FF2B5EF4-FFF2-40B4-BE49-F238E27FC236}">
                  <a16:creationId xmlns:a16="http://schemas.microsoft.com/office/drawing/2014/main" id="{F124D6B5-7088-47E0-9593-CB762DA70EA3}"/>
                </a:ext>
              </a:extLst>
            </p:cNvPr>
            <p:cNvSpPr/>
            <p:nvPr/>
          </p:nvSpPr>
          <p:spPr>
            <a:xfrm>
              <a:off x="191117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27" name="Freeform: Shape 226">
              <a:extLst>
                <a:ext uri="{FF2B5EF4-FFF2-40B4-BE49-F238E27FC236}">
                  <a16:creationId xmlns:a16="http://schemas.microsoft.com/office/drawing/2014/main" id="{A9C0289D-0603-458F-B4DA-B00EC6DC386F}"/>
                </a:ext>
              </a:extLst>
            </p:cNvPr>
            <p:cNvSpPr/>
            <p:nvPr/>
          </p:nvSpPr>
          <p:spPr>
            <a:xfrm>
              <a:off x="191117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28" name="Freeform: Shape 227">
              <a:extLst>
                <a:ext uri="{FF2B5EF4-FFF2-40B4-BE49-F238E27FC236}">
                  <a16:creationId xmlns:a16="http://schemas.microsoft.com/office/drawing/2014/main" id="{A0604DAB-694D-4492-91AC-E6ED758EE2B6}"/>
                </a:ext>
              </a:extLst>
            </p:cNvPr>
            <p:cNvSpPr/>
            <p:nvPr/>
          </p:nvSpPr>
          <p:spPr>
            <a:xfrm>
              <a:off x="447871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29" name="Freeform: Shape 228">
              <a:extLst>
                <a:ext uri="{FF2B5EF4-FFF2-40B4-BE49-F238E27FC236}">
                  <a16:creationId xmlns:a16="http://schemas.microsoft.com/office/drawing/2014/main" id="{B16A077F-AAE5-43F4-AA14-063007C3ABE2}"/>
                </a:ext>
              </a:extLst>
            </p:cNvPr>
            <p:cNvSpPr/>
            <p:nvPr/>
          </p:nvSpPr>
          <p:spPr>
            <a:xfrm>
              <a:off x="447871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30" name="Freeform: Shape 229">
              <a:extLst>
                <a:ext uri="{FF2B5EF4-FFF2-40B4-BE49-F238E27FC236}">
                  <a16:creationId xmlns:a16="http://schemas.microsoft.com/office/drawing/2014/main" id="{F2FBF56D-8731-47C3-8315-003A9B487594}"/>
                </a:ext>
              </a:extLst>
            </p:cNvPr>
            <p:cNvSpPr/>
            <p:nvPr/>
          </p:nvSpPr>
          <p:spPr>
            <a:xfrm>
              <a:off x="447871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31" name="Freeform: Shape 230">
              <a:extLst>
                <a:ext uri="{FF2B5EF4-FFF2-40B4-BE49-F238E27FC236}">
                  <a16:creationId xmlns:a16="http://schemas.microsoft.com/office/drawing/2014/main" id="{2BE94DDC-2CE8-49C7-AE79-4D0E6806329B}"/>
                </a:ext>
              </a:extLst>
            </p:cNvPr>
            <p:cNvSpPr/>
            <p:nvPr/>
          </p:nvSpPr>
          <p:spPr>
            <a:xfrm>
              <a:off x="205385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32" name="Freeform: Shape 231">
              <a:extLst>
                <a:ext uri="{FF2B5EF4-FFF2-40B4-BE49-F238E27FC236}">
                  <a16:creationId xmlns:a16="http://schemas.microsoft.com/office/drawing/2014/main" id="{E3B2671E-995F-4B54-8308-845621B27616}"/>
                </a:ext>
              </a:extLst>
            </p:cNvPr>
            <p:cNvSpPr/>
            <p:nvPr/>
          </p:nvSpPr>
          <p:spPr>
            <a:xfrm>
              <a:off x="4621389"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33" name="Freeform: Shape 232">
              <a:extLst>
                <a:ext uri="{FF2B5EF4-FFF2-40B4-BE49-F238E27FC236}">
                  <a16:creationId xmlns:a16="http://schemas.microsoft.com/office/drawing/2014/main" id="{BBE7FA4D-BF05-4B7D-99EE-DA2DC30AEFE5}"/>
                </a:ext>
              </a:extLst>
            </p:cNvPr>
            <p:cNvSpPr/>
            <p:nvPr/>
          </p:nvSpPr>
          <p:spPr>
            <a:xfrm>
              <a:off x="205385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34" name="Freeform: Shape 233">
              <a:extLst>
                <a:ext uri="{FF2B5EF4-FFF2-40B4-BE49-F238E27FC236}">
                  <a16:creationId xmlns:a16="http://schemas.microsoft.com/office/drawing/2014/main" id="{C1FF0BD1-04FE-40C6-AF1F-3E7FB8347958}"/>
                </a:ext>
              </a:extLst>
            </p:cNvPr>
            <p:cNvSpPr/>
            <p:nvPr/>
          </p:nvSpPr>
          <p:spPr>
            <a:xfrm>
              <a:off x="205385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35" name="Freeform: Shape 234">
              <a:extLst>
                <a:ext uri="{FF2B5EF4-FFF2-40B4-BE49-F238E27FC236}">
                  <a16:creationId xmlns:a16="http://schemas.microsoft.com/office/drawing/2014/main" id="{C1B172B2-EA20-425F-B1F1-A48F06A8316A}"/>
                </a:ext>
              </a:extLst>
            </p:cNvPr>
            <p:cNvSpPr/>
            <p:nvPr/>
          </p:nvSpPr>
          <p:spPr>
            <a:xfrm>
              <a:off x="205385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36" name="Freeform: Shape 235">
              <a:extLst>
                <a:ext uri="{FF2B5EF4-FFF2-40B4-BE49-F238E27FC236}">
                  <a16:creationId xmlns:a16="http://schemas.microsoft.com/office/drawing/2014/main" id="{63E786EA-9A18-420F-A5EC-CE11BACC2A24}"/>
                </a:ext>
              </a:extLst>
            </p:cNvPr>
            <p:cNvSpPr/>
            <p:nvPr/>
          </p:nvSpPr>
          <p:spPr>
            <a:xfrm>
              <a:off x="4621389" y="618314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37" name="Freeform: Shape 236">
              <a:extLst>
                <a:ext uri="{FF2B5EF4-FFF2-40B4-BE49-F238E27FC236}">
                  <a16:creationId xmlns:a16="http://schemas.microsoft.com/office/drawing/2014/main" id="{C5AEADB0-C8CF-4D89-A8F7-8901FBFA387D}"/>
                </a:ext>
              </a:extLst>
            </p:cNvPr>
            <p:cNvSpPr/>
            <p:nvPr/>
          </p:nvSpPr>
          <p:spPr>
            <a:xfrm>
              <a:off x="4621389"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38" name="Freeform: Shape 237">
              <a:extLst>
                <a:ext uri="{FF2B5EF4-FFF2-40B4-BE49-F238E27FC236}">
                  <a16:creationId xmlns:a16="http://schemas.microsoft.com/office/drawing/2014/main" id="{8F8B91AB-7CA4-4BB1-A0A9-DC410278CBEE}"/>
                </a:ext>
              </a:extLst>
            </p:cNvPr>
            <p:cNvSpPr/>
            <p:nvPr/>
          </p:nvSpPr>
          <p:spPr>
            <a:xfrm>
              <a:off x="4621389" y="647438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39" name="Freeform: Shape 238">
              <a:extLst>
                <a:ext uri="{FF2B5EF4-FFF2-40B4-BE49-F238E27FC236}">
                  <a16:creationId xmlns:a16="http://schemas.microsoft.com/office/drawing/2014/main" id="{563242A6-6155-4DEC-9083-DA74ECFD3CFB}"/>
                </a:ext>
              </a:extLst>
            </p:cNvPr>
            <p:cNvSpPr/>
            <p:nvPr/>
          </p:nvSpPr>
          <p:spPr>
            <a:xfrm>
              <a:off x="219645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40" name="Freeform: Shape 239">
              <a:extLst>
                <a:ext uri="{FF2B5EF4-FFF2-40B4-BE49-F238E27FC236}">
                  <a16:creationId xmlns:a16="http://schemas.microsoft.com/office/drawing/2014/main" id="{D149601D-B476-44F1-B0BA-BC97CCEE7F72}"/>
                </a:ext>
              </a:extLst>
            </p:cNvPr>
            <p:cNvSpPr/>
            <p:nvPr/>
          </p:nvSpPr>
          <p:spPr>
            <a:xfrm>
              <a:off x="476406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41" name="Freeform: Shape 240">
              <a:extLst>
                <a:ext uri="{FF2B5EF4-FFF2-40B4-BE49-F238E27FC236}">
                  <a16:creationId xmlns:a16="http://schemas.microsoft.com/office/drawing/2014/main" id="{901C92FA-FCC6-44F7-8155-855987F3EB7B}"/>
                </a:ext>
              </a:extLst>
            </p:cNvPr>
            <p:cNvSpPr/>
            <p:nvPr/>
          </p:nvSpPr>
          <p:spPr>
            <a:xfrm>
              <a:off x="219645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42" name="Freeform: Shape 241">
              <a:extLst>
                <a:ext uri="{FF2B5EF4-FFF2-40B4-BE49-F238E27FC236}">
                  <a16:creationId xmlns:a16="http://schemas.microsoft.com/office/drawing/2014/main" id="{836CAB45-208E-4C31-B4C1-9485A97EF92F}"/>
                </a:ext>
              </a:extLst>
            </p:cNvPr>
            <p:cNvSpPr/>
            <p:nvPr/>
          </p:nvSpPr>
          <p:spPr>
            <a:xfrm>
              <a:off x="219645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43" name="Freeform: Shape 242">
              <a:extLst>
                <a:ext uri="{FF2B5EF4-FFF2-40B4-BE49-F238E27FC236}">
                  <a16:creationId xmlns:a16="http://schemas.microsoft.com/office/drawing/2014/main" id="{6B0F97A8-3E5B-4A17-8A6E-531C6893A453}"/>
                </a:ext>
              </a:extLst>
            </p:cNvPr>
            <p:cNvSpPr/>
            <p:nvPr/>
          </p:nvSpPr>
          <p:spPr>
            <a:xfrm>
              <a:off x="219645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44" name="Freeform: Shape 243">
              <a:extLst>
                <a:ext uri="{FF2B5EF4-FFF2-40B4-BE49-F238E27FC236}">
                  <a16:creationId xmlns:a16="http://schemas.microsoft.com/office/drawing/2014/main" id="{137E6758-7FF9-4CFA-8F31-997F5E269161}"/>
                </a:ext>
              </a:extLst>
            </p:cNvPr>
            <p:cNvSpPr/>
            <p:nvPr/>
          </p:nvSpPr>
          <p:spPr>
            <a:xfrm>
              <a:off x="476406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45" name="Freeform: Shape 244">
              <a:extLst>
                <a:ext uri="{FF2B5EF4-FFF2-40B4-BE49-F238E27FC236}">
                  <a16:creationId xmlns:a16="http://schemas.microsoft.com/office/drawing/2014/main" id="{CDFE0C78-EE08-4000-A1AE-CB6120D51AB4}"/>
                </a:ext>
              </a:extLst>
            </p:cNvPr>
            <p:cNvSpPr/>
            <p:nvPr/>
          </p:nvSpPr>
          <p:spPr>
            <a:xfrm>
              <a:off x="476406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46" name="Freeform: Shape 245">
              <a:extLst>
                <a:ext uri="{FF2B5EF4-FFF2-40B4-BE49-F238E27FC236}">
                  <a16:creationId xmlns:a16="http://schemas.microsoft.com/office/drawing/2014/main" id="{6C4BA017-8387-4EE1-9605-0E91B7CBB5EB}"/>
                </a:ext>
              </a:extLst>
            </p:cNvPr>
            <p:cNvSpPr/>
            <p:nvPr/>
          </p:nvSpPr>
          <p:spPr>
            <a:xfrm>
              <a:off x="476406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47" name="Freeform: Shape 246">
              <a:extLst>
                <a:ext uri="{FF2B5EF4-FFF2-40B4-BE49-F238E27FC236}">
                  <a16:creationId xmlns:a16="http://schemas.microsoft.com/office/drawing/2014/main" id="{4F5A48D8-C5C7-4D09-A6DD-E5FA0B3D4FEC}"/>
                </a:ext>
              </a:extLst>
            </p:cNvPr>
            <p:cNvSpPr/>
            <p:nvPr/>
          </p:nvSpPr>
          <p:spPr>
            <a:xfrm>
              <a:off x="2339125"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48" name="Freeform: Shape 247">
              <a:extLst>
                <a:ext uri="{FF2B5EF4-FFF2-40B4-BE49-F238E27FC236}">
                  <a16:creationId xmlns:a16="http://schemas.microsoft.com/office/drawing/2014/main" id="{0FA3B7B4-9AB0-4418-ABDF-00851EE9F228}"/>
                </a:ext>
              </a:extLst>
            </p:cNvPr>
            <p:cNvSpPr/>
            <p:nvPr/>
          </p:nvSpPr>
          <p:spPr>
            <a:xfrm>
              <a:off x="490666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49" name="Freeform: Shape 248">
              <a:extLst>
                <a:ext uri="{FF2B5EF4-FFF2-40B4-BE49-F238E27FC236}">
                  <a16:creationId xmlns:a16="http://schemas.microsoft.com/office/drawing/2014/main" id="{E7A0D928-8FE2-425C-ADBC-D4D07361EC1E}"/>
                </a:ext>
              </a:extLst>
            </p:cNvPr>
            <p:cNvSpPr/>
            <p:nvPr/>
          </p:nvSpPr>
          <p:spPr>
            <a:xfrm>
              <a:off x="2339125"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50" name="Freeform: Shape 249">
              <a:extLst>
                <a:ext uri="{FF2B5EF4-FFF2-40B4-BE49-F238E27FC236}">
                  <a16:creationId xmlns:a16="http://schemas.microsoft.com/office/drawing/2014/main" id="{4C4250B4-CD4D-4F29-A18F-118B23AD1D79}"/>
                </a:ext>
              </a:extLst>
            </p:cNvPr>
            <p:cNvSpPr/>
            <p:nvPr/>
          </p:nvSpPr>
          <p:spPr>
            <a:xfrm>
              <a:off x="2339125"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51" name="Freeform: Shape 250">
              <a:extLst>
                <a:ext uri="{FF2B5EF4-FFF2-40B4-BE49-F238E27FC236}">
                  <a16:creationId xmlns:a16="http://schemas.microsoft.com/office/drawing/2014/main" id="{29ECE4F5-E97F-417A-98FC-322C918420A1}"/>
                </a:ext>
              </a:extLst>
            </p:cNvPr>
            <p:cNvSpPr/>
            <p:nvPr/>
          </p:nvSpPr>
          <p:spPr>
            <a:xfrm>
              <a:off x="2339125"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52" name="Freeform: Shape 251">
              <a:extLst>
                <a:ext uri="{FF2B5EF4-FFF2-40B4-BE49-F238E27FC236}">
                  <a16:creationId xmlns:a16="http://schemas.microsoft.com/office/drawing/2014/main" id="{352285FB-1125-4133-A6E1-17350E35B2C0}"/>
                </a:ext>
              </a:extLst>
            </p:cNvPr>
            <p:cNvSpPr/>
            <p:nvPr/>
          </p:nvSpPr>
          <p:spPr>
            <a:xfrm>
              <a:off x="490666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53" name="Freeform: Shape 252">
              <a:extLst>
                <a:ext uri="{FF2B5EF4-FFF2-40B4-BE49-F238E27FC236}">
                  <a16:creationId xmlns:a16="http://schemas.microsoft.com/office/drawing/2014/main" id="{6D93EC60-6966-411C-AC22-3E6F24BCBA1E}"/>
                </a:ext>
              </a:extLst>
            </p:cNvPr>
            <p:cNvSpPr/>
            <p:nvPr/>
          </p:nvSpPr>
          <p:spPr>
            <a:xfrm>
              <a:off x="490666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54" name="Freeform: Shape 253">
              <a:extLst>
                <a:ext uri="{FF2B5EF4-FFF2-40B4-BE49-F238E27FC236}">
                  <a16:creationId xmlns:a16="http://schemas.microsoft.com/office/drawing/2014/main" id="{BB149CAC-A10A-49BC-BFEB-51A199BE5188}"/>
                </a:ext>
              </a:extLst>
            </p:cNvPr>
            <p:cNvSpPr/>
            <p:nvPr/>
          </p:nvSpPr>
          <p:spPr>
            <a:xfrm>
              <a:off x="490666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55" name="Freeform: Shape 254">
              <a:extLst>
                <a:ext uri="{FF2B5EF4-FFF2-40B4-BE49-F238E27FC236}">
                  <a16:creationId xmlns:a16="http://schemas.microsoft.com/office/drawing/2014/main" id="{FA825405-E475-46C0-BA54-B8D94BD30162}"/>
                </a:ext>
              </a:extLst>
            </p:cNvPr>
            <p:cNvSpPr/>
            <p:nvPr/>
          </p:nvSpPr>
          <p:spPr>
            <a:xfrm>
              <a:off x="248172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56" name="Freeform: Shape 255">
              <a:extLst>
                <a:ext uri="{FF2B5EF4-FFF2-40B4-BE49-F238E27FC236}">
                  <a16:creationId xmlns:a16="http://schemas.microsoft.com/office/drawing/2014/main" id="{69142E7D-5664-4811-8AD6-778EEAD03EE1}"/>
                </a:ext>
              </a:extLst>
            </p:cNvPr>
            <p:cNvSpPr/>
            <p:nvPr/>
          </p:nvSpPr>
          <p:spPr>
            <a:xfrm>
              <a:off x="248172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57" name="Freeform: Shape 256">
              <a:extLst>
                <a:ext uri="{FF2B5EF4-FFF2-40B4-BE49-F238E27FC236}">
                  <a16:creationId xmlns:a16="http://schemas.microsoft.com/office/drawing/2014/main" id="{37672409-4202-45DF-A430-54E171B69841}"/>
                </a:ext>
              </a:extLst>
            </p:cNvPr>
            <p:cNvSpPr/>
            <p:nvPr/>
          </p:nvSpPr>
          <p:spPr>
            <a:xfrm>
              <a:off x="248172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58" name="Freeform: Shape 257">
              <a:extLst>
                <a:ext uri="{FF2B5EF4-FFF2-40B4-BE49-F238E27FC236}">
                  <a16:creationId xmlns:a16="http://schemas.microsoft.com/office/drawing/2014/main" id="{7BA52E99-D265-4B78-821C-91B5EF94A004}"/>
                </a:ext>
              </a:extLst>
            </p:cNvPr>
            <p:cNvSpPr/>
            <p:nvPr/>
          </p:nvSpPr>
          <p:spPr>
            <a:xfrm>
              <a:off x="248172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59" name="Freeform: Shape 258">
              <a:extLst>
                <a:ext uri="{FF2B5EF4-FFF2-40B4-BE49-F238E27FC236}">
                  <a16:creationId xmlns:a16="http://schemas.microsoft.com/office/drawing/2014/main" id="{61C66DC2-D30E-4756-8C4E-A116C561C399}"/>
                </a:ext>
              </a:extLst>
            </p:cNvPr>
            <p:cNvSpPr/>
            <p:nvPr/>
          </p:nvSpPr>
          <p:spPr>
            <a:xfrm>
              <a:off x="2624399"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60" name="Freeform: Shape 259">
              <a:extLst>
                <a:ext uri="{FF2B5EF4-FFF2-40B4-BE49-F238E27FC236}">
                  <a16:creationId xmlns:a16="http://schemas.microsoft.com/office/drawing/2014/main" id="{67B1DCDA-C2F2-4450-A659-020FD287249B}"/>
                </a:ext>
              </a:extLst>
            </p:cNvPr>
            <p:cNvSpPr/>
            <p:nvPr/>
          </p:nvSpPr>
          <p:spPr>
            <a:xfrm>
              <a:off x="2624399"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61" name="Freeform: Shape 260">
              <a:extLst>
                <a:ext uri="{FF2B5EF4-FFF2-40B4-BE49-F238E27FC236}">
                  <a16:creationId xmlns:a16="http://schemas.microsoft.com/office/drawing/2014/main" id="{08C78037-A6AF-4564-930B-F7DFC42D78A1}"/>
                </a:ext>
              </a:extLst>
            </p:cNvPr>
            <p:cNvSpPr/>
            <p:nvPr/>
          </p:nvSpPr>
          <p:spPr>
            <a:xfrm>
              <a:off x="2624399"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62" name="Freeform: Shape 261">
              <a:extLst>
                <a:ext uri="{FF2B5EF4-FFF2-40B4-BE49-F238E27FC236}">
                  <a16:creationId xmlns:a16="http://schemas.microsoft.com/office/drawing/2014/main" id="{F64BCA66-336A-448A-9CBD-2873C6B4A184}"/>
                </a:ext>
              </a:extLst>
            </p:cNvPr>
            <p:cNvSpPr/>
            <p:nvPr/>
          </p:nvSpPr>
          <p:spPr>
            <a:xfrm>
              <a:off x="2624399"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63" name="Freeform: Shape 262">
              <a:extLst>
                <a:ext uri="{FF2B5EF4-FFF2-40B4-BE49-F238E27FC236}">
                  <a16:creationId xmlns:a16="http://schemas.microsoft.com/office/drawing/2014/main" id="{FF1ADF70-1B20-491A-9A49-369147036E8E}"/>
                </a:ext>
              </a:extLst>
            </p:cNvPr>
            <p:cNvSpPr/>
            <p:nvPr/>
          </p:nvSpPr>
          <p:spPr>
            <a:xfrm>
              <a:off x="276707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64" name="Freeform: Shape 263">
              <a:extLst>
                <a:ext uri="{FF2B5EF4-FFF2-40B4-BE49-F238E27FC236}">
                  <a16:creationId xmlns:a16="http://schemas.microsoft.com/office/drawing/2014/main" id="{EDED8DA9-EEBE-4E3D-BF13-EF7922BCE6BB}"/>
                </a:ext>
              </a:extLst>
            </p:cNvPr>
            <p:cNvSpPr/>
            <p:nvPr/>
          </p:nvSpPr>
          <p:spPr>
            <a:xfrm>
              <a:off x="276707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65" name="Freeform: Shape 264">
              <a:extLst>
                <a:ext uri="{FF2B5EF4-FFF2-40B4-BE49-F238E27FC236}">
                  <a16:creationId xmlns:a16="http://schemas.microsoft.com/office/drawing/2014/main" id="{B5A6A0DB-7373-4869-84A9-642FC216AF9A}"/>
                </a:ext>
              </a:extLst>
            </p:cNvPr>
            <p:cNvSpPr/>
            <p:nvPr/>
          </p:nvSpPr>
          <p:spPr>
            <a:xfrm>
              <a:off x="276707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66" name="Freeform: Shape 265">
              <a:extLst>
                <a:ext uri="{FF2B5EF4-FFF2-40B4-BE49-F238E27FC236}">
                  <a16:creationId xmlns:a16="http://schemas.microsoft.com/office/drawing/2014/main" id="{78D5987E-0F85-4452-98CB-0E6C29BDF7DE}"/>
                </a:ext>
              </a:extLst>
            </p:cNvPr>
            <p:cNvSpPr/>
            <p:nvPr/>
          </p:nvSpPr>
          <p:spPr>
            <a:xfrm>
              <a:off x="276707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67" name="Freeform: Shape 266">
              <a:extLst>
                <a:ext uri="{FF2B5EF4-FFF2-40B4-BE49-F238E27FC236}">
                  <a16:creationId xmlns:a16="http://schemas.microsoft.com/office/drawing/2014/main" id="{E4AD54D6-CDA9-4AD6-B8E0-F133D886604F}"/>
                </a:ext>
              </a:extLst>
            </p:cNvPr>
            <p:cNvSpPr/>
            <p:nvPr/>
          </p:nvSpPr>
          <p:spPr>
            <a:xfrm>
              <a:off x="290967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68" name="Freeform: Shape 267">
              <a:extLst>
                <a:ext uri="{FF2B5EF4-FFF2-40B4-BE49-F238E27FC236}">
                  <a16:creationId xmlns:a16="http://schemas.microsoft.com/office/drawing/2014/main" id="{45511346-D7F2-4203-A1F3-BA32581F7678}"/>
                </a:ext>
              </a:extLst>
            </p:cNvPr>
            <p:cNvSpPr/>
            <p:nvPr/>
          </p:nvSpPr>
          <p:spPr>
            <a:xfrm>
              <a:off x="290967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69" name="Freeform: Shape 268">
              <a:extLst>
                <a:ext uri="{FF2B5EF4-FFF2-40B4-BE49-F238E27FC236}">
                  <a16:creationId xmlns:a16="http://schemas.microsoft.com/office/drawing/2014/main" id="{5D52E8EA-AC09-4971-875E-487276545554}"/>
                </a:ext>
              </a:extLst>
            </p:cNvPr>
            <p:cNvSpPr/>
            <p:nvPr/>
          </p:nvSpPr>
          <p:spPr>
            <a:xfrm>
              <a:off x="290967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70" name="Freeform: Shape 269">
              <a:extLst>
                <a:ext uri="{FF2B5EF4-FFF2-40B4-BE49-F238E27FC236}">
                  <a16:creationId xmlns:a16="http://schemas.microsoft.com/office/drawing/2014/main" id="{2D6BCFFE-413F-40F6-B8E3-F0092B54562F}"/>
                </a:ext>
              </a:extLst>
            </p:cNvPr>
            <p:cNvSpPr/>
            <p:nvPr/>
          </p:nvSpPr>
          <p:spPr>
            <a:xfrm>
              <a:off x="290967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71" name="Freeform: Shape 270">
              <a:extLst>
                <a:ext uri="{FF2B5EF4-FFF2-40B4-BE49-F238E27FC236}">
                  <a16:creationId xmlns:a16="http://schemas.microsoft.com/office/drawing/2014/main" id="{CBD41B8E-3BB8-4CC2-BC69-DEC8965AEF96}"/>
                </a:ext>
              </a:extLst>
            </p:cNvPr>
            <p:cNvSpPr/>
            <p:nvPr/>
          </p:nvSpPr>
          <p:spPr>
            <a:xfrm>
              <a:off x="305234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72" name="Freeform: Shape 271">
              <a:extLst>
                <a:ext uri="{FF2B5EF4-FFF2-40B4-BE49-F238E27FC236}">
                  <a16:creationId xmlns:a16="http://schemas.microsoft.com/office/drawing/2014/main" id="{3F1F0664-677C-49B1-8578-BE71028B30F2}"/>
                </a:ext>
              </a:extLst>
            </p:cNvPr>
            <p:cNvSpPr/>
            <p:nvPr/>
          </p:nvSpPr>
          <p:spPr>
            <a:xfrm>
              <a:off x="305234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73" name="Freeform: Shape 272">
              <a:extLst>
                <a:ext uri="{FF2B5EF4-FFF2-40B4-BE49-F238E27FC236}">
                  <a16:creationId xmlns:a16="http://schemas.microsoft.com/office/drawing/2014/main" id="{8404CF36-D296-45D3-9A4A-D4597F8F1332}"/>
                </a:ext>
              </a:extLst>
            </p:cNvPr>
            <p:cNvSpPr/>
            <p:nvPr/>
          </p:nvSpPr>
          <p:spPr>
            <a:xfrm>
              <a:off x="305234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74" name="Freeform: Shape 273">
              <a:extLst>
                <a:ext uri="{FF2B5EF4-FFF2-40B4-BE49-F238E27FC236}">
                  <a16:creationId xmlns:a16="http://schemas.microsoft.com/office/drawing/2014/main" id="{511C9E56-2906-4FC7-B554-21AF8C0734CC}"/>
                </a:ext>
              </a:extLst>
            </p:cNvPr>
            <p:cNvSpPr/>
            <p:nvPr/>
          </p:nvSpPr>
          <p:spPr>
            <a:xfrm>
              <a:off x="305234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75" name="Freeform: Shape 274">
              <a:extLst>
                <a:ext uri="{FF2B5EF4-FFF2-40B4-BE49-F238E27FC236}">
                  <a16:creationId xmlns:a16="http://schemas.microsoft.com/office/drawing/2014/main" id="{C8DFFF25-4B5C-4403-8C5D-34F0AF82DE9C}"/>
                </a:ext>
              </a:extLst>
            </p:cNvPr>
            <p:cNvSpPr/>
            <p:nvPr/>
          </p:nvSpPr>
          <p:spPr>
            <a:xfrm>
              <a:off x="319494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76" name="Freeform: Shape 275">
              <a:extLst>
                <a:ext uri="{FF2B5EF4-FFF2-40B4-BE49-F238E27FC236}">
                  <a16:creationId xmlns:a16="http://schemas.microsoft.com/office/drawing/2014/main" id="{4B260F95-B905-4C20-83D3-CF9FAC73B9D1}"/>
                </a:ext>
              </a:extLst>
            </p:cNvPr>
            <p:cNvSpPr/>
            <p:nvPr/>
          </p:nvSpPr>
          <p:spPr>
            <a:xfrm>
              <a:off x="319494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77" name="Freeform: Shape 276">
              <a:extLst>
                <a:ext uri="{FF2B5EF4-FFF2-40B4-BE49-F238E27FC236}">
                  <a16:creationId xmlns:a16="http://schemas.microsoft.com/office/drawing/2014/main" id="{E4CC5BF6-0646-475C-819D-BC5105B23663}"/>
                </a:ext>
              </a:extLst>
            </p:cNvPr>
            <p:cNvSpPr/>
            <p:nvPr/>
          </p:nvSpPr>
          <p:spPr>
            <a:xfrm>
              <a:off x="319494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78" name="Freeform: Shape 277">
              <a:extLst>
                <a:ext uri="{FF2B5EF4-FFF2-40B4-BE49-F238E27FC236}">
                  <a16:creationId xmlns:a16="http://schemas.microsoft.com/office/drawing/2014/main" id="{F02CBDE4-AA9D-49F9-AF20-A55A3094217D}"/>
                </a:ext>
              </a:extLst>
            </p:cNvPr>
            <p:cNvSpPr/>
            <p:nvPr/>
          </p:nvSpPr>
          <p:spPr>
            <a:xfrm>
              <a:off x="319494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79" name="Freeform: Shape 278">
              <a:extLst>
                <a:ext uri="{FF2B5EF4-FFF2-40B4-BE49-F238E27FC236}">
                  <a16:creationId xmlns:a16="http://schemas.microsoft.com/office/drawing/2014/main" id="{59A043AC-DAF1-4C86-908F-0D5159E6C962}"/>
                </a:ext>
              </a:extLst>
            </p:cNvPr>
            <p:cNvSpPr/>
            <p:nvPr/>
          </p:nvSpPr>
          <p:spPr>
            <a:xfrm>
              <a:off x="333762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80" name="Freeform: Shape 279">
              <a:extLst>
                <a:ext uri="{FF2B5EF4-FFF2-40B4-BE49-F238E27FC236}">
                  <a16:creationId xmlns:a16="http://schemas.microsoft.com/office/drawing/2014/main" id="{F02000E7-119E-4BDE-90BD-02C3258F95CE}"/>
                </a:ext>
              </a:extLst>
            </p:cNvPr>
            <p:cNvSpPr/>
            <p:nvPr/>
          </p:nvSpPr>
          <p:spPr>
            <a:xfrm>
              <a:off x="333762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81" name="Freeform: Shape 280">
              <a:extLst>
                <a:ext uri="{FF2B5EF4-FFF2-40B4-BE49-F238E27FC236}">
                  <a16:creationId xmlns:a16="http://schemas.microsoft.com/office/drawing/2014/main" id="{007FF71B-51FA-40AB-885A-CA18B4DB9FDC}"/>
                </a:ext>
              </a:extLst>
            </p:cNvPr>
            <p:cNvSpPr/>
            <p:nvPr/>
          </p:nvSpPr>
          <p:spPr>
            <a:xfrm>
              <a:off x="333762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82" name="Freeform: Shape 281">
              <a:extLst>
                <a:ext uri="{FF2B5EF4-FFF2-40B4-BE49-F238E27FC236}">
                  <a16:creationId xmlns:a16="http://schemas.microsoft.com/office/drawing/2014/main" id="{54FCD10B-A51B-498F-8A1F-79B213186880}"/>
                </a:ext>
              </a:extLst>
            </p:cNvPr>
            <p:cNvSpPr/>
            <p:nvPr/>
          </p:nvSpPr>
          <p:spPr>
            <a:xfrm>
              <a:off x="333762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83" name="Freeform: Shape 282">
              <a:extLst>
                <a:ext uri="{FF2B5EF4-FFF2-40B4-BE49-F238E27FC236}">
                  <a16:creationId xmlns:a16="http://schemas.microsoft.com/office/drawing/2014/main" id="{94F8232D-7004-49F0-A86B-F05FCDB208D5}"/>
                </a:ext>
              </a:extLst>
            </p:cNvPr>
            <p:cNvSpPr/>
            <p:nvPr/>
          </p:nvSpPr>
          <p:spPr>
            <a:xfrm>
              <a:off x="105535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84" name="Freeform: Shape 283">
              <a:extLst>
                <a:ext uri="{FF2B5EF4-FFF2-40B4-BE49-F238E27FC236}">
                  <a16:creationId xmlns:a16="http://schemas.microsoft.com/office/drawing/2014/main" id="{9CB82260-A2F2-42F1-8E07-A0E19C8F3DCA}"/>
                </a:ext>
              </a:extLst>
            </p:cNvPr>
            <p:cNvSpPr/>
            <p:nvPr/>
          </p:nvSpPr>
          <p:spPr>
            <a:xfrm>
              <a:off x="362289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85" name="Freeform: Shape 284">
              <a:extLst>
                <a:ext uri="{FF2B5EF4-FFF2-40B4-BE49-F238E27FC236}">
                  <a16:creationId xmlns:a16="http://schemas.microsoft.com/office/drawing/2014/main" id="{1F6AE420-CF9A-4288-94E6-36229C056D4E}"/>
                </a:ext>
              </a:extLst>
            </p:cNvPr>
            <p:cNvSpPr/>
            <p:nvPr/>
          </p:nvSpPr>
          <p:spPr>
            <a:xfrm>
              <a:off x="105535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86" name="Freeform: Shape 285">
              <a:extLst>
                <a:ext uri="{FF2B5EF4-FFF2-40B4-BE49-F238E27FC236}">
                  <a16:creationId xmlns:a16="http://schemas.microsoft.com/office/drawing/2014/main" id="{07D4CEA2-8395-43CE-8F8A-D8D0D6AE0E69}"/>
                </a:ext>
              </a:extLst>
            </p:cNvPr>
            <p:cNvSpPr/>
            <p:nvPr/>
          </p:nvSpPr>
          <p:spPr>
            <a:xfrm>
              <a:off x="105535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87" name="Freeform: Shape 286">
              <a:extLst>
                <a:ext uri="{FF2B5EF4-FFF2-40B4-BE49-F238E27FC236}">
                  <a16:creationId xmlns:a16="http://schemas.microsoft.com/office/drawing/2014/main" id="{C9DD8D14-D681-454B-A37A-130B124AF186}"/>
                </a:ext>
              </a:extLst>
            </p:cNvPr>
            <p:cNvSpPr/>
            <p:nvPr/>
          </p:nvSpPr>
          <p:spPr>
            <a:xfrm>
              <a:off x="105535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88" name="Freeform: Shape 287">
              <a:extLst>
                <a:ext uri="{FF2B5EF4-FFF2-40B4-BE49-F238E27FC236}">
                  <a16:creationId xmlns:a16="http://schemas.microsoft.com/office/drawing/2014/main" id="{B087AB6E-8287-4804-A33B-1E8553C0E673}"/>
                </a:ext>
              </a:extLst>
            </p:cNvPr>
            <p:cNvSpPr/>
            <p:nvPr/>
          </p:nvSpPr>
          <p:spPr>
            <a:xfrm>
              <a:off x="362289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89" name="Freeform: Shape 288">
              <a:extLst>
                <a:ext uri="{FF2B5EF4-FFF2-40B4-BE49-F238E27FC236}">
                  <a16:creationId xmlns:a16="http://schemas.microsoft.com/office/drawing/2014/main" id="{6C757E94-1B00-4135-B402-7044EE9CE4C1}"/>
                </a:ext>
              </a:extLst>
            </p:cNvPr>
            <p:cNvSpPr/>
            <p:nvPr/>
          </p:nvSpPr>
          <p:spPr>
            <a:xfrm>
              <a:off x="362289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90" name="Freeform: Shape 289">
              <a:extLst>
                <a:ext uri="{FF2B5EF4-FFF2-40B4-BE49-F238E27FC236}">
                  <a16:creationId xmlns:a16="http://schemas.microsoft.com/office/drawing/2014/main" id="{B8AA6312-A24C-48EB-8758-4735B5CA4B8D}"/>
                </a:ext>
              </a:extLst>
            </p:cNvPr>
            <p:cNvSpPr/>
            <p:nvPr/>
          </p:nvSpPr>
          <p:spPr>
            <a:xfrm>
              <a:off x="362289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291" name="Freeform: Shape 290">
              <a:extLst>
                <a:ext uri="{FF2B5EF4-FFF2-40B4-BE49-F238E27FC236}">
                  <a16:creationId xmlns:a16="http://schemas.microsoft.com/office/drawing/2014/main" id="{FD09459E-D063-43D4-859A-D6416B11B494}"/>
                </a:ext>
              </a:extLst>
            </p:cNvPr>
            <p:cNvSpPr/>
            <p:nvPr/>
          </p:nvSpPr>
          <p:spPr>
            <a:xfrm>
              <a:off x="4336115"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27" name="Freeform: Shape 326">
              <a:extLst>
                <a:ext uri="{FF2B5EF4-FFF2-40B4-BE49-F238E27FC236}">
                  <a16:creationId xmlns:a16="http://schemas.microsoft.com/office/drawing/2014/main" id="{B729397C-5660-43A9-A868-84D452318882}"/>
                </a:ext>
              </a:extLst>
            </p:cNvPr>
            <p:cNvSpPr/>
            <p:nvPr/>
          </p:nvSpPr>
          <p:spPr>
            <a:xfrm>
              <a:off x="5796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31" name="Freeform: Shape 330">
              <a:extLst>
                <a:ext uri="{FF2B5EF4-FFF2-40B4-BE49-F238E27FC236}">
                  <a16:creationId xmlns:a16="http://schemas.microsoft.com/office/drawing/2014/main" id="{E233F836-7120-4377-9478-CAA7B8AFD47F}"/>
                </a:ext>
              </a:extLst>
            </p:cNvPr>
            <p:cNvSpPr/>
            <p:nvPr/>
          </p:nvSpPr>
          <p:spPr>
            <a:xfrm>
              <a:off x="5796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32" name="Freeform: Shape 331">
              <a:extLst>
                <a:ext uri="{FF2B5EF4-FFF2-40B4-BE49-F238E27FC236}">
                  <a16:creationId xmlns:a16="http://schemas.microsoft.com/office/drawing/2014/main" id="{900399CE-0161-4AEB-B3D1-9EABC33111DA}"/>
                </a:ext>
              </a:extLst>
            </p:cNvPr>
            <p:cNvSpPr/>
            <p:nvPr/>
          </p:nvSpPr>
          <p:spPr>
            <a:xfrm>
              <a:off x="5796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33" name="Freeform: Shape 332">
              <a:extLst>
                <a:ext uri="{FF2B5EF4-FFF2-40B4-BE49-F238E27FC236}">
                  <a16:creationId xmlns:a16="http://schemas.microsoft.com/office/drawing/2014/main" id="{793F1B21-2A2A-4BF1-839A-0CED429D1DBA}"/>
                </a:ext>
              </a:extLst>
            </p:cNvPr>
            <p:cNvSpPr/>
            <p:nvPr/>
          </p:nvSpPr>
          <p:spPr>
            <a:xfrm>
              <a:off x="5796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35" name="Freeform: Shape 334">
              <a:extLst>
                <a:ext uri="{FF2B5EF4-FFF2-40B4-BE49-F238E27FC236}">
                  <a16:creationId xmlns:a16="http://schemas.microsoft.com/office/drawing/2014/main" id="{E1C112C9-B364-4E4E-82A6-4EAE2A02713D}"/>
                </a:ext>
              </a:extLst>
            </p:cNvPr>
            <p:cNvSpPr/>
            <p:nvPr/>
          </p:nvSpPr>
          <p:spPr>
            <a:xfrm>
              <a:off x="20063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39" name="Freeform: Shape 338">
              <a:extLst>
                <a:ext uri="{FF2B5EF4-FFF2-40B4-BE49-F238E27FC236}">
                  <a16:creationId xmlns:a16="http://schemas.microsoft.com/office/drawing/2014/main" id="{EC7413E4-7EC7-44BF-8632-DAE56E19E9E3}"/>
                </a:ext>
              </a:extLst>
            </p:cNvPr>
            <p:cNvSpPr/>
            <p:nvPr/>
          </p:nvSpPr>
          <p:spPr>
            <a:xfrm>
              <a:off x="20063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40" name="Freeform: Shape 339">
              <a:extLst>
                <a:ext uri="{FF2B5EF4-FFF2-40B4-BE49-F238E27FC236}">
                  <a16:creationId xmlns:a16="http://schemas.microsoft.com/office/drawing/2014/main" id="{EEB08736-0088-47DA-8C05-FF81394FF89A}"/>
                </a:ext>
              </a:extLst>
            </p:cNvPr>
            <p:cNvSpPr/>
            <p:nvPr/>
          </p:nvSpPr>
          <p:spPr>
            <a:xfrm>
              <a:off x="20063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42" name="Freeform: Shape 341">
              <a:extLst>
                <a:ext uri="{FF2B5EF4-FFF2-40B4-BE49-F238E27FC236}">
                  <a16:creationId xmlns:a16="http://schemas.microsoft.com/office/drawing/2014/main" id="{FCB7F045-4899-4D02-9BDD-B2D788983C2A}"/>
                </a:ext>
              </a:extLst>
            </p:cNvPr>
            <p:cNvSpPr/>
            <p:nvPr/>
          </p:nvSpPr>
          <p:spPr>
            <a:xfrm>
              <a:off x="34323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46" name="Freeform: Shape 345">
              <a:extLst>
                <a:ext uri="{FF2B5EF4-FFF2-40B4-BE49-F238E27FC236}">
                  <a16:creationId xmlns:a16="http://schemas.microsoft.com/office/drawing/2014/main" id="{AE62143C-7F01-4699-87B0-4F7E0213B1F1}"/>
                </a:ext>
              </a:extLst>
            </p:cNvPr>
            <p:cNvSpPr/>
            <p:nvPr/>
          </p:nvSpPr>
          <p:spPr>
            <a:xfrm>
              <a:off x="34323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47" name="Freeform: Shape 346">
              <a:extLst>
                <a:ext uri="{FF2B5EF4-FFF2-40B4-BE49-F238E27FC236}">
                  <a16:creationId xmlns:a16="http://schemas.microsoft.com/office/drawing/2014/main" id="{8DD37511-8CBA-4EA7-879A-6D40721E9F41}"/>
                </a:ext>
              </a:extLst>
            </p:cNvPr>
            <p:cNvSpPr/>
            <p:nvPr/>
          </p:nvSpPr>
          <p:spPr>
            <a:xfrm>
              <a:off x="34323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48" name="Freeform: Shape 347">
              <a:extLst>
                <a:ext uri="{FF2B5EF4-FFF2-40B4-BE49-F238E27FC236}">
                  <a16:creationId xmlns:a16="http://schemas.microsoft.com/office/drawing/2014/main" id="{0556BDE0-F157-49A4-B1B7-74399407455E}"/>
                </a:ext>
              </a:extLst>
            </p:cNvPr>
            <p:cNvSpPr/>
            <p:nvPr/>
          </p:nvSpPr>
          <p:spPr>
            <a:xfrm>
              <a:off x="34323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50" name="Freeform: Shape 349">
              <a:extLst>
                <a:ext uri="{FF2B5EF4-FFF2-40B4-BE49-F238E27FC236}">
                  <a16:creationId xmlns:a16="http://schemas.microsoft.com/office/drawing/2014/main" id="{FB5F50F3-ABAA-47E1-89A3-E910AF0BA842}"/>
                </a:ext>
              </a:extLst>
            </p:cNvPr>
            <p:cNvSpPr/>
            <p:nvPr/>
          </p:nvSpPr>
          <p:spPr>
            <a:xfrm>
              <a:off x="485911"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54" name="Freeform: Shape 353">
              <a:extLst>
                <a:ext uri="{FF2B5EF4-FFF2-40B4-BE49-F238E27FC236}">
                  <a16:creationId xmlns:a16="http://schemas.microsoft.com/office/drawing/2014/main" id="{69BF788E-F153-42B2-93C1-459F2B0771AE}"/>
                </a:ext>
              </a:extLst>
            </p:cNvPr>
            <p:cNvSpPr/>
            <p:nvPr/>
          </p:nvSpPr>
          <p:spPr>
            <a:xfrm>
              <a:off x="485911" y="618314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55" name="Freeform: Shape 354">
              <a:extLst>
                <a:ext uri="{FF2B5EF4-FFF2-40B4-BE49-F238E27FC236}">
                  <a16:creationId xmlns:a16="http://schemas.microsoft.com/office/drawing/2014/main" id="{D07A0FB8-07F4-4A2F-B2F3-A843586407CF}"/>
                </a:ext>
              </a:extLst>
            </p:cNvPr>
            <p:cNvSpPr/>
            <p:nvPr/>
          </p:nvSpPr>
          <p:spPr>
            <a:xfrm>
              <a:off x="485911"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56" name="Freeform: Shape 355">
              <a:extLst>
                <a:ext uri="{FF2B5EF4-FFF2-40B4-BE49-F238E27FC236}">
                  <a16:creationId xmlns:a16="http://schemas.microsoft.com/office/drawing/2014/main" id="{C0C72748-283B-40D7-A03A-DBF58B58B46A}"/>
                </a:ext>
              </a:extLst>
            </p:cNvPr>
            <p:cNvSpPr/>
            <p:nvPr/>
          </p:nvSpPr>
          <p:spPr>
            <a:xfrm>
              <a:off x="485911" y="647438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58" name="Freeform: Shape 357">
              <a:extLst>
                <a:ext uri="{FF2B5EF4-FFF2-40B4-BE49-F238E27FC236}">
                  <a16:creationId xmlns:a16="http://schemas.microsoft.com/office/drawing/2014/main" id="{9C1884FB-3490-4058-8240-F3C01BD7DD80}"/>
                </a:ext>
              </a:extLst>
            </p:cNvPr>
            <p:cNvSpPr/>
            <p:nvPr/>
          </p:nvSpPr>
          <p:spPr>
            <a:xfrm>
              <a:off x="62858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62" name="Freeform: Shape 361">
              <a:extLst>
                <a:ext uri="{FF2B5EF4-FFF2-40B4-BE49-F238E27FC236}">
                  <a16:creationId xmlns:a16="http://schemas.microsoft.com/office/drawing/2014/main" id="{DAD260AE-42CF-4390-9176-B4BD22A528DD}"/>
                </a:ext>
              </a:extLst>
            </p:cNvPr>
            <p:cNvSpPr/>
            <p:nvPr/>
          </p:nvSpPr>
          <p:spPr>
            <a:xfrm>
              <a:off x="62858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63" name="Freeform: Shape 362">
              <a:extLst>
                <a:ext uri="{FF2B5EF4-FFF2-40B4-BE49-F238E27FC236}">
                  <a16:creationId xmlns:a16="http://schemas.microsoft.com/office/drawing/2014/main" id="{905CB6DA-C557-4481-82A2-65FB8AEED2E7}"/>
                </a:ext>
              </a:extLst>
            </p:cNvPr>
            <p:cNvSpPr/>
            <p:nvPr/>
          </p:nvSpPr>
          <p:spPr>
            <a:xfrm>
              <a:off x="62858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64" name="Freeform: Shape 363">
              <a:extLst>
                <a:ext uri="{FF2B5EF4-FFF2-40B4-BE49-F238E27FC236}">
                  <a16:creationId xmlns:a16="http://schemas.microsoft.com/office/drawing/2014/main" id="{32E4D79A-E40D-48E2-9294-14FB1A40078E}"/>
                </a:ext>
              </a:extLst>
            </p:cNvPr>
            <p:cNvSpPr/>
            <p:nvPr/>
          </p:nvSpPr>
          <p:spPr>
            <a:xfrm>
              <a:off x="62858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66" name="Freeform: Shape 365">
              <a:extLst>
                <a:ext uri="{FF2B5EF4-FFF2-40B4-BE49-F238E27FC236}">
                  <a16:creationId xmlns:a16="http://schemas.microsoft.com/office/drawing/2014/main" id="{F7A68C10-6696-4047-AE23-BCE93A5B20F6}"/>
                </a:ext>
              </a:extLst>
            </p:cNvPr>
            <p:cNvSpPr/>
            <p:nvPr/>
          </p:nvSpPr>
          <p:spPr>
            <a:xfrm>
              <a:off x="771185"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70" name="Freeform: Shape 369">
              <a:extLst>
                <a:ext uri="{FF2B5EF4-FFF2-40B4-BE49-F238E27FC236}">
                  <a16:creationId xmlns:a16="http://schemas.microsoft.com/office/drawing/2014/main" id="{C8C95FF5-312C-408F-881B-B6E20CA3692B}"/>
                </a:ext>
              </a:extLst>
            </p:cNvPr>
            <p:cNvSpPr/>
            <p:nvPr/>
          </p:nvSpPr>
          <p:spPr>
            <a:xfrm>
              <a:off x="771185"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71" name="Freeform: Shape 370">
              <a:extLst>
                <a:ext uri="{FF2B5EF4-FFF2-40B4-BE49-F238E27FC236}">
                  <a16:creationId xmlns:a16="http://schemas.microsoft.com/office/drawing/2014/main" id="{3CA81529-5200-48C6-9458-524876AFE459}"/>
                </a:ext>
              </a:extLst>
            </p:cNvPr>
            <p:cNvSpPr/>
            <p:nvPr/>
          </p:nvSpPr>
          <p:spPr>
            <a:xfrm>
              <a:off x="771185"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372" name="Freeform: Shape 371">
              <a:extLst>
                <a:ext uri="{FF2B5EF4-FFF2-40B4-BE49-F238E27FC236}">
                  <a16:creationId xmlns:a16="http://schemas.microsoft.com/office/drawing/2014/main" id="{693C9681-43DA-4555-ADB6-DA2F8D2BD211}"/>
                </a:ext>
              </a:extLst>
            </p:cNvPr>
            <p:cNvSpPr/>
            <p:nvPr/>
          </p:nvSpPr>
          <p:spPr>
            <a:xfrm>
              <a:off x="771185"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sp>
          <p:nvSpPr>
            <p:cNvPr id="409" name="Freeform: Shape 408">
              <a:extLst>
                <a:ext uri="{FF2B5EF4-FFF2-40B4-BE49-F238E27FC236}">
                  <a16:creationId xmlns:a16="http://schemas.microsoft.com/office/drawing/2014/main" id="{4A15EF01-C679-408F-A73F-A98755821DD0}"/>
                </a:ext>
              </a:extLst>
            </p:cNvPr>
            <p:cNvSpPr/>
            <p:nvPr/>
          </p:nvSpPr>
          <p:spPr>
            <a:xfrm>
              <a:off x="20063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solidFill>
              <a:srgbClr val="85D1EC"/>
            </a:solidFill>
            <a:ln w="7094" cap="flat">
              <a:noFill/>
              <a:prstDash val="solid"/>
              <a:miter/>
            </a:ln>
          </p:spPr>
          <p:txBody>
            <a:bodyPr rtlCol="0" anchor="ctr"/>
            <a:lstStyle/>
            <a:p>
              <a:endParaRPr lang="en-GB" noProof="0"/>
            </a:p>
          </p:txBody>
        </p:sp>
      </p:grpSp>
      <p:sp>
        <p:nvSpPr>
          <p:cNvPr id="295" name="Date Placeholder 3">
            <a:extLst>
              <a:ext uri="{FF2B5EF4-FFF2-40B4-BE49-F238E27FC236}">
                <a16:creationId xmlns:a16="http://schemas.microsoft.com/office/drawing/2014/main" id="{A28A91CD-1DE9-4D8C-95D1-C1C70CCB4E66}"/>
              </a:ext>
            </a:extLst>
          </p:cNvPr>
          <p:cNvSpPr>
            <a:spLocks noGrp="1"/>
          </p:cNvSpPr>
          <p:nvPr>
            <p:ph type="dt" sz="half" idx="10"/>
          </p:nvPr>
        </p:nvSpPr>
        <p:spPr>
          <a:xfrm>
            <a:off x="631825" y="7165952"/>
            <a:ext cx="832104" cy="200055"/>
          </a:xfrm>
        </p:spPr>
        <p:txBody>
          <a:bodyPr/>
          <a:lstStyle/>
          <a:p>
            <a:fld id="{2003B1D3-F118-4DC2-9C13-CFA16C6DBB7D}" type="datetime1">
              <a:rPr lang="en-GB" smtClean="0"/>
              <a:t>02/06/2025</a:t>
            </a:fld>
            <a:endParaRPr lang="en-GB"/>
          </a:p>
        </p:txBody>
      </p:sp>
      <p:sp>
        <p:nvSpPr>
          <p:cNvPr id="296" name="Footer Placeholder 4">
            <a:extLst>
              <a:ext uri="{FF2B5EF4-FFF2-40B4-BE49-F238E27FC236}">
                <a16:creationId xmlns:a16="http://schemas.microsoft.com/office/drawing/2014/main" id="{2424FC31-CE78-4C31-BB97-A80E82A56B02}"/>
              </a:ext>
            </a:extLst>
          </p:cNvPr>
          <p:cNvSpPr>
            <a:spLocks noGrp="1"/>
          </p:cNvSpPr>
          <p:nvPr>
            <p:ph type="ftr" sz="quarter" idx="11"/>
          </p:nvPr>
        </p:nvSpPr>
        <p:spPr>
          <a:xfrm>
            <a:off x="1562356" y="7165951"/>
            <a:ext cx="8694253" cy="200055"/>
          </a:xfrm>
        </p:spPr>
        <p:txBody>
          <a:bodyPr/>
          <a:lstStyle/>
          <a:p>
            <a:r>
              <a:rPr lang="en-GB"/>
              <a:t>Footer</a:t>
            </a:r>
          </a:p>
        </p:txBody>
      </p:sp>
      <p:sp>
        <p:nvSpPr>
          <p:cNvPr id="297" name="Slide Number Placeholder 5">
            <a:extLst>
              <a:ext uri="{FF2B5EF4-FFF2-40B4-BE49-F238E27FC236}">
                <a16:creationId xmlns:a16="http://schemas.microsoft.com/office/drawing/2014/main" id="{9E754D4A-8F07-48F1-ADC4-FCC25FA89E86}"/>
              </a:ext>
            </a:extLst>
          </p:cNvPr>
          <p:cNvSpPr>
            <a:spLocks noGrp="1"/>
          </p:cNvSpPr>
          <p:nvPr>
            <p:ph type="sldNum" sz="quarter" idx="12"/>
          </p:nvPr>
        </p:nvSpPr>
        <p:spPr>
          <a:xfrm>
            <a:off x="10355036" y="7165953"/>
            <a:ext cx="486000" cy="200055"/>
          </a:xfrm>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147610036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sp>
        <p:nvSpPr>
          <p:cNvPr id="8" name="Vrije vorm: vorm 7">
            <a:extLst>
              <a:ext uri="{FF2B5EF4-FFF2-40B4-BE49-F238E27FC236}">
                <a16:creationId xmlns:a16="http://schemas.microsoft.com/office/drawing/2014/main" id="{AADCF178-FA9F-DD10-A47C-47697DC93834}"/>
              </a:ext>
            </a:extLst>
          </p:cNvPr>
          <p:cNvSpPr/>
          <p:nvPr userDrawn="1"/>
        </p:nvSpPr>
        <p:spPr>
          <a:xfrm>
            <a:off x="60" y="34"/>
            <a:ext cx="10354976" cy="6857967"/>
          </a:xfrm>
          <a:custGeom>
            <a:avLst/>
            <a:gdLst>
              <a:gd name="connsiteX0" fmla="*/ 9042170 w 10354976"/>
              <a:gd name="connsiteY0" fmla="*/ 6474347 h 6857967"/>
              <a:gd name="connsiteX1" fmla="*/ 9042170 w 10354976"/>
              <a:gd name="connsiteY1" fmla="*/ 6545648 h 6857967"/>
              <a:gd name="connsiteX2" fmla="*/ 9113471 w 10354976"/>
              <a:gd name="connsiteY2" fmla="*/ 6545648 h 6857967"/>
              <a:gd name="connsiteX3" fmla="*/ 9113471 w 10354976"/>
              <a:gd name="connsiteY3" fmla="*/ 6474347 h 6857967"/>
              <a:gd name="connsiteX4" fmla="*/ 8899568 w 10354976"/>
              <a:gd name="connsiteY4" fmla="*/ 6474347 h 6857967"/>
              <a:gd name="connsiteX5" fmla="*/ 8899568 w 10354976"/>
              <a:gd name="connsiteY5" fmla="*/ 6545648 h 6857967"/>
              <a:gd name="connsiteX6" fmla="*/ 8970869 w 10354976"/>
              <a:gd name="connsiteY6" fmla="*/ 6545648 h 6857967"/>
              <a:gd name="connsiteX7" fmla="*/ 8970869 w 10354976"/>
              <a:gd name="connsiteY7" fmla="*/ 6474347 h 6857967"/>
              <a:gd name="connsiteX8" fmla="*/ 8756896 w 10354976"/>
              <a:gd name="connsiteY8" fmla="*/ 6474347 h 6857967"/>
              <a:gd name="connsiteX9" fmla="*/ 8756896 w 10354976"/>
              <a:gd name="connsiteY9" fmla="*/ 6545648 h 6857967"/>
              <a:gd name="connsiteX10" fmla="*/ 8828196 w 10354976"/>
              <a:gd name="connsiteY10" fmla="*/ 6545648 h 6857967"/>
              <a:gd name="connsiteX11" fmla="*/ 8828196 w 10354976"/>
              <a:gd name="connsiteY11" fmla="*/ 6474347 h 6857967"/>
              <a:gd name="connsiteX12" fmla="*/ 8614223 w 10354976"/>
              <a:gd name="connsiteY12" fmla="*/ 6474347 h 6857967"/>
              <a:gd name="connsiteX13" fmla="*/ 8614223 w 10354976"/>
              <a:gd name="connsiteY13" fmla="*/ 6545648 h 6857967"/>
              <a:gd name="connsiteX14" fmla="*/ 8685524 w 10354976"/>
              <a:gd name="connsiteY14" fmla="*/ 6545648 h 6857967"/>
              <a:gd name="connsiteX15" fmla="*/ 8685524 w 10354976"/>
              <a:gd name="connsiteY15" fmla="*/ 6474347 h 6857967"/>
              <a:gd name="connsiteX16" fmla="*/ 8471622 w 10354976"/>
              <a:gd name="connsiteY16" fmla="*/ 6474347 h 6857967"/>
              <a:gd name="connsiteX17" fmla="*/ 8471622 w 10354976"/>
              <a:gd name="connsiteY17" fmla="*/ 6545648 h 6857967"/>
              <a:gd name="connsiteX18" fmla="*/ 8542923 w 10354976"/>
              <a:gd name="connsiteY18" fmla="*/ 6545648 h 6857967"/>
              <a:gd name="connsiteX19" fmla="*/ 8542923 w 10354976"/>
              <a:gd name="connsiteY19" fmla="*/ 6474347 h 6857967"/>
              <a:gd name="connsiteX20" fmla="*/ 8328949 w 10354976"/>
              <a:gd name="connsiteY20" fmla="*/ 6474347 h 6857967"/>
              <a:gd name="connsiteX21" fmla="*/ 8328949 w 10354976"/>
              <a:gd name="connsiteY21" fmla="*/ 6545648 h 6857967"/>
              <a:gd name="connsiteX22" fmla="*/ 8400250 w 10354976"/>
              <a:gd name="connsiteY22" fmla="*/ 6545648 h 6857967"/>
              <a:gd name="connsiteX23" fmla="*/ 8400250 w 10354976"/>
              <a:gd name="connsiteY23" fmla="*/ 6474347 h 6857967"/>
              <a:gd name="connsiteX24" fmla="*/ 8186348 w 10354976"/>
              <a:gd name="connsiteY24" fmla="*/ 6474347 h 6857967"/>
              <a:gd name="connsiteX25" fmla="*/ 8186348 w 10354976"/>
              <a:gd name="connsiteY25" fmla="*/ 6545648 h 6857967"/>
              <a:gd name="connsiteX26" fmla="*/ 8257649 w 10354976"/>
              <a:gd name="connsiteY26" fmla="*/ 6545648 h 6857967"/>
              <a:gd name="connsiteX27" fmla="*/ 8257649 w 10354976"/>
              <a:gd name="connsiteY27" fmla="*/ 6474347 h 6857967"/>
              <a:gd name="connsiteX28" fmla="*/ 8043675 w 10354976"/>
              <a:gd name="connsiteY28" fmla="*/ 6474347 h 6857967"/>
              <a:gd name="connsiteX29" fmla="*/ 8043675 w 10354976"/>
              <a:gd name="connsiteY29" fmla="*/ 6545648 h 6857967"/>
              <a:gd name="connsiteX30" fmla="*/ 8114976 w 10354976"/>
              <a:gd name="connsiteY30" fmla="*/ 6545648 h 6857967"/>
              <a:gd name="connsiteX31" fmla="*/ 8114976 w 10354976"/>
              <a:gd name="connsiteY31" fmla="*/ 6474347 h 6857967"/>
              <a:gd name="connsiteX32" fmla="*/ 7901003 w 10354976"/>
              <a:gd name="connsiteY32" fmla="*/ 6474347 h 6857967"/>
              <a:gd name="connsiteX33" fmla="*/ 7901003 w 10354976"/>
              <a:gd name="connsiteY33" fmla="*/ 6545648 h 6857967"/>
              <a:gd name="connsiteX34" fmla="*/ 7972304 w 10354976"/>
              <a:gd name="connsiteY34" fmla="*/ 6545648 h 6857967"/>
              <a:gd name="connsiteX35" fmla="*/ 7972304 w 10354976"/>
              <a:gd name="connsiteY35" fmla="*/ 6474347 h 6857967"/>
              <a:gd name="connsiteX36" fmla="*/ 7758401 w 10354976"/>
              <a:gd name="connsiteY36" fmla="*/ 6474347 h 6857967"/>
              <a:gd name="connsiteX37" fmla="*/ 7758401 w 10354976"/>
              <a:gd name="connsiteY37" fmla="*/ 6545648 h 6857967"/>
              <a:gd name="connsiteX38" fmla="*/ 7829702 w 10354976"/>
              <a:gd name="connsiteY38" fmla="*/ 6545648 h 6857967"/>
              <a:gd name="connsiteX39" fmla="*/ 7829702 w 10354976"/>
              <a:gd name="connsiteY39" fmla="*/ 6474347 h 6857967"/>
              <a:gd name="connsiteX40" fmla="*/ 7615728 w 10354976"/>
              <a:gd name="connsiteY40" fmla="*/ 6474347 h 6857967"/>
              <a:gd name="connsiteX41" fmla="*/ 7615728 w 10354976"/>
              <a:gd name="connsiteY41" fmla="*/ 6545648 h 6857967"/>
              <a:gd name="connsiteX42" fmla="*/ 7687029 w 10354976"/>
              <a:gd name="connsiteY42" fmla="*/ 6545648 h 6857967"/>
              <a:gd name="connsiteX43" fmla="*/ 7687029 w 10354976"/>
              <a:gd name="connsiteY43" fmla="*/ 6474347 h 6857967"/>
              <a:gd name="connsiteX44" fmla="*/ 7473127 w 10354976"/>
              <a:gd name="connsiteY44" fmla="*/ 6474347 h 6857967"/>
              <a:gd name="connsiteX45" fmla="*/ 7473127 w 10354976"/>
              <a:gd name="connsiteY45" fmla="*/ 6545648 h 6857967"/>
              <a:gd name="connsiteX46" fmla="*/ 7544428 w 10354976"/>
              <a:gd name="connsiteY46" fmla="*/ 6545648 h 6857967"/>
              <a:gd name="connsiteX47" fmla="*/ 7544428 w 10354976"/>
              <a:gd name="connsiteY47" fmla="*/ 6474347 h 6857967"/>
              <a:gd name="connsiteX48" fmla="*/ 7330454 w 10354976"/>
              <a:gd name="connsiteY48" fmla="*/ 6474347 h 6857967"/>
              <a:gd name="connsiteX49" fmla="*/ 7330454 w 10354976"/>
              <a:gd name="connsiteY49" fmla="*/ 6545648 h 6857967"/>
              <a:gd name="connsiteX50" fmla="*/ 7401755 w 10354976"/>
              <a:gd name="connsiteY50" fmla="*/ 6545648 h 6857967"/>
              <a:gd name="connsiteX51" fmla="*/ 7401755 w 10354976"/>
              <a:gd name="connsiteY51" fmla="*/ 6474347 h 6857967"/>
              <a:gd name="connsiteX52" fmla="*/ 7187853 w 10354976"/>
              <a:gd name="connsiteY52" fmla="*/ 6474347 h 6857967"/>
              <a:gd name="connsiteX53" fmla="*/ 7187853 w 10354976"/>
              <a:gd name="connsiteY53" fmla="*/ 6545648 h 6857967"/>
              <a:gd name="connsiteX54" fmla="*/ 7259154 w 10354976"/>
              <a:gd name="connsiteY54" fmla="*/ 6545648 h 6857967"/>
              <a:gd name="connsiteX55" fmla="*/ 7259154 w 10354976"/>
              <a:gd name="connsiteY55" fmla="*/ 6474347 h 6857967"/>
              <a:gd name="connsiteX56" fmla="*/ 7045180 w 10354976"/>
              <a:gd name="connsiteY56" fmla="*/ 6474347 h 6857967"/>
              <a:gd name="connsiteX57" fmla="*/ 7045180 w 10354976"/>
              <a:gd name="connsiteY57" fmla="*/ 6545648 h 6857967"/>
              <a:gd name="connsiteX58" fmla="*/ 7116481 w 10354976"/>
              <a:gd name="connsiteY58" fmla="*/ 6545648 h 6857967"/>
              <a:gd name="connsiteX59" fmla="*/ 7116481 w 10354976"/>
              <a:gd name="connsiteY59" fmla="*/ 6474347 h 6857967"/>
              <a:gd name="connsiteX60" fmla="*/ 6902579 w 10354976"/>
              <a:gd name="connsiteY60" fmla="*/ 6474347 h 6857967"/>
              <a:gd name="connsiteX61" fmla="*/ 6902579 w 10354976"/>
              <a:gd name="connsiteY61" fmla="*/ 6545648 h 6857967"/>
              <a:gd name="connsiteX62" fmla="*/ 6973880 w 10354976"/>
              <a:gd name="connsiteY62" fmla="*/ 6545648 h 6857967"/>
              <a:gd name="connsiteX63" fmla="*/ 6973880 w 10354976"/>
              <a:gd name="connsiteY63" fmla="*/ 6474347 h 6857967"/>
              <a:gd name="connsiteX64" fmla="*/ 6759906 w 10354976"/>
              <a:gd name="connsiteY64" fmla="*/ 6474347 h 6857967"/>
              <a:gd name="connsiteX65" fmla="*/ 6759906 w 10354976"/>
              <a:gd name="connsiteY65" fmla="*/ 6545648 h 6857967"/>
              <a:gd name="connsiteX66" fmla="*/ 6831207 w 10354976"/>
              <a:gd name="connsiteY66" fmla="*/ 6545648 h 6857967"/>
              <a:gd name="connsiteX67" fmla="*/ 6831207 w 10354976"/>
              <a:gd name="connsiteY67" fmla="*/ 6474347 h 6857967"/>
              <a:gd name="connsiteX68" fmla="*/ 6617234 w 10354976"/>
              <a:gd name="connsiteY68" fmla="*/ 6474347 h 6857967"/>
              <a:gd name="connsiteX69" fmla="*/ 6617234 w 10354976"/>
              <a:gd name="connsiteY69" fmla="*/ 6545648 h 6857967"/>
              <a:gd name="connsiteX70" fmla="*/ 6688535 w 10354976"/>
              <a:gd name="connsiteY70" fmla="*/ 6545648 h 6857967"/>
              <a:gd name="connsiteX71" fmla="*/ 6688535 w 10354976"/>
              <a:gd name="connsiteY71" fmla="*/ 6474347 h 6857967"/>
              <a:gd name="connsiteX72" fmla="*/ 6474632 w 10354976"/>
              <a:gd name="connsiteY72" fmla="*/ 6474347 h 6857967"/>
              <a:gd name="connsiteX73" fmla="*/ 6474632 w 10354976"/>
              <a:gd name="connsiteY73" fmla="*/ 6545648 h 6857967"/>
              <a:gd name="connsiteX74" fmla="*/ 6545933 w 10354976"/>
              <a:gd name="connsiteY74" fmla="*/ 6545648 h 6857967"/>
              <a:gd name="connsiteX75" fmla="*/ 6545933 w 10354976"/>
              <a:gd name="connsiteY75" fmla="*/ 6474347 h 6857967"/>
              <a:gd name="connsiteX76" fmla="*/ 6331959 w 10354976"/>
              <a:gd name="connsiteY76" fmla="*/ 6474347 h 6857967"/>
              <a:gd name="connsiteX77" fmla="*/ 6331959 w 10354976"/>
              <a:gd name="connsiteY77" fmla="*/ 6545648 h 6857967"/>
              <a:gd name="connsiteX78" fmla="*/ 6403260 w 10354976"/>
              <a:gd name="connsiteY78" fmla="*/ 6545648 h 6857967"/>
              <a:gd name="connsiteX79" fmla="*/ 6403260 w 10354976"/>
              <a:gd name="connsiteY79" fmla="*/ 6474347 h 6857967"/>
              <a:gd name="connsiteX80" fmla="*/ 6189358 w 10354976"/>
              <a:gd name="connsiteY80" fmla="*/ 6474347 h 6857967"/>
              <a:gd name="connsiteX81" fmla="*/ 6189358 w 10354976"/>
              <a:gd name="connsiteY81" fmla="*/ 6545648 h 6857967"/>
              <a:gd name="connsiteX82" fmla="*/ 6260659 w 10354976"/>
              <a:gd name="connsiteY82" fmla="*/ 6545648 h 6857967"/>
              <a:gd name="connsiteX83" fmla="*/ 6260659 w 10354976"/>
              <a:gd name="connsiteY83" fmla="*/ 6474347 h 6857967"/>
              <a:gd name="connsiteX84" fmla="*/ 6046689 w 10354976"/>
              <a:gd name="connsiteY84" fmla="*/ 6474347 h 6857967"/>
              <a:gd name="connsiteX85" fmla="*/ 6046689 w 10354976"/>
              <a:gd name="connsiteY85" fmla="*/ 6545648 h 6857967"/>
              <a:gd name="connsiteX86" fmla="*/ 6117986 w 10354976"/>
              <a:gd name="connsiteY86" fmla="*/ 6545648 h 6857967"/>
              <a:gd name="connsiteX87" fmla="*/ 6117986 w 10354976"/>
              <a:gd name="connsiteY87" fmla="*/ 6474347 h 6857967"/>
              <a:gd name="connsiteX88" fmla="*/ 5904023 w 10354976"/>
              <a:gd name="connsiteY88" fmla="*/ 6474347 h 6857967"/>
              <a:gd name="connsiteX89" fmla="*/ 5904023 w 10354976"/>
              <a:gd name="connsiteY89" fmla="*/ 6545648 h 6857967"/>
              <a:gd name="connsiteX90" fmla="*/ 5975319 w 10354976"/>
              <a:gd name="connsiteY90" fmla="*/ 6545648 h 6857967"/>
              <a:gd name="connsiteX91" fmla="*/ 5975319 w 10354976"/>
              <a:gd name="connsiteY91" fmla="*/ 6474347 h 6857967"/>
              <a:gd name="connsiteX92" fmla="*/ 5761426 w 10354976"/>
              <a:gd name="connsiteY92" fmla="*/ 6474347 h 6857967"/>
              <a:gd name="connsiteX93" fmla="*/ 5761426 w 10354976"/>
              <a:gd name="connsiteY93" fmla="*/ 6545648 h 6857967"/>
              <a:gd name="connsiteX94" fmla="*/ 5832724 w 10354976"/>
              <a:gd name="connsiteY94" fmla="*/ 6545648 h 6857967"/>
              <a:gd name="connsiteX95" fmla="*/ 5832724 w 10354976"/>
              <a:gd name="connsiteY95" fmla="*/ 6474347 h 6857967"/>
              <a:gd name="connsiteX96" fmla="*/ 5618761 w 10354976"/>
              <a:gd name="connsiteY96" fmla="*/ 6474347 h 6857967"/>
              <a:gd name="connsiteX97" fmla="*/ 5618761 w 10354976"/>
              <a:gd name="connsiteY97" fmla="*/ 6545648 h 6857967"/>
              <a:gd name="connsiteX98" fmla="*/ 5690059 w 10354976"/>
              <a:gd name="connsiteY98" fmla="*/ 6545648 h 6857967"/>
              <a:gd name="connsiteX99" fmla="*/ 5690059 w 10354976"/>
              <a:gd name="connsiteY99" fmla="*/ 6474347 h 6857967"/>
              <a:gd name="connsiteX100" fmla="*/ 5476167 w 10354976"/>
              <a:gd name="connsiteY100" fmla="*/ 6474347 h 6857967"/>
              <a:gd name="connsiteX101" fmla="*/ 5476167 w 10354976"/>
              <a:gd name="connsiteY101" fmla="*/ 6545648 h 6857967"/>
              <a:gd name="connsiteX102" fmla="*/ 5547463 w 10354976"/>
              <a:gd name="connsiteY102" fmla="*/ 6545648 h 6857967"/>
              <a:gd name="connsiteX103" fmla="*/ 5547463 w 10354976"/>
              <a:gd name="connsiteY103" fmla="*/ 6474347 h 6857967"/>
              <a:gd name="connsiteX104" fmla="*/ 5333500 w 10354976"/>
              <a:gd name="connsiteY104" fmla="*/ 6474347 h 6857967"/>
              <a:gd name="connsiteX105" fmla="*/ 5333500 w 10354976"/>
              <a:gd name="connsiteY105" fmla="*/ 6545648 h 6857967"/>
              <a:gd name="connsiteX106" fmla="*/ 5404799 w 10354976"/>
              <a:gd name="connsiteY106" fmla="*/ 6545648 h 6857967"/>
              <a:gd name="connsiteX107" fmla="*/ 5404799 w 10354976"/>
              <a:gd name="connsiteY107" fmla="*/ 6474347 h 6857967"/>
              <a:gd name="connsiteX108" fmla="*/ 5190877 w 10354976"/>
              <a:gd name="connsiteY108" fmla="*/ 6474347 h 6857967"/>
              <a:gd name="connsiteX109" fmla="*/ 5190877 w 10354976"/>
              <a:gd name="connsiteY109" fmla="*/ 6545648 h 6857967"/>
              <a:gd name="connsiteX110" fmla="*/ 5262188 w 10354976"/>
              <a:gd name="connsiteY110" fmla="*/ 6545648 h 6857967"/>
              <a:gd name="connsiteX111" fmla="*/ 5262188 w 10354976"/>
              <a:gd name="connsiteY111" fmla="*/ 6474347 h 6857967"/>
              <a:gd name="connsiteX112" fmla="*/ 5048236 w 10354976"/>
              <a:gd name="connsiteY112" fmla="*/ 6474347 h 6857967"/>
              <a:gd name="connsiteX113" fmla="*/ 5048236 w 10354976"/>
              <a:gd name="connsiteY113" fmla="*/ 6545648 h 6857967"/>
              <a:gd name="connsiteX114" fmla="*/ 5119528 w 10354976"/>
              <a:gd name="connsiteY114" fmla="*/ 6545648 h 6857967"/>
              <a:gd name="connsiteX115" fmla="*/ 5119528 w 10354976"/>
              <a:gd name="connsiteY115" fmla="*/ 6474347 h 6857967"/>
              <a:gd name="connsiteX116" fmla="*/ 4906607 w 10354976"/>
              <a:gd name="connsiteY116" fmla="*/ 6474347 h 6857967"/>
              <a:gd name="connsiteX117" fmla="*/ 4906607 w 10354976"/>
              <a:gd name="connsiteY117" fmla="*/ 6545648 h 6857967"/>
              <a:gd name="connsiteX118" fmla="*/ 4977916 w 10354976"/>
              <a:gd name="connsiteY118" fmla="*/ 6545648 h 6857967"/>
              <a:gd name="connsiteX119" fmla="*/ 4977916 w 10354976"/>
              <a:gd name="connsiteY119" fmla="*/ 6474347 h 6857967"/>
              <a:gd name="connsiteX120" fmla="*/ 4764013 w 10354976"/>
              <a:gd name="connsiteY120" fmla="*/ 6474347 h 6857967"/>
              <a:gd name="connsiteX121" fmla="*/ 4764013 w 10354976"/>
              <a:gd name="connsiteY121" fmla="*/ 6545648 h 6857967"/>
              <a:gd name="connsiteX122" fmla="*/ 4835311 w 10354976"/>
              <a:gd name="connsiteY122" fmla="*/ 6545648 h 6857967"/>
              <a:gd name="connsiteX123" fmla="*/ 4835311 w 10354976"/>
              <a:gd name="connsiteY123" fmla="*/ 6474347 h 6857967"/>
              <a:gd name="connsiteX124" fmla="*/ 4621342 w 10354976"/>
              <a:gd name="connsiteY124" fmla="*/ 6474347 h 6857967"/>
              <a:gd name="connsiteX125" fmla="*/ 4621342 w 10354976"/>
              <a:gd name="connsiteY125" fmla="*/ 6545648 h 6857967"/>
              <a:gd name="connsiteX126" fmla="*/ 4692639 w 10354976"/>
              <a:gd name="connsiteY126" fmla="*/ 6545648 h 6857967"/>
              <a:gd name="connsiteX127" fmla="*/ 4692639 w 10354976"/>
              <a:gd name="connsiteY127" fmla="*/ 6474347 h 6857967"/>
              <a:gd name="connsiteX128" fmla="*/ 4478666 w 10354976"/>
              <a:gd name="connsiteY128" fmla="*/ 6474347 h 6857967"/>
              <a:gd name="connsiteX129" fmla="*/ 4478666 w 10354976"/>
              <a:gd name="connsiteY129" fmla="*/ 6545648 h 6857967"/>
              <a:gd name="connsiteX130" fmla="*/ 4549969 w 10354976"/>
              <a:gd name="connsiteY130" fmla="*/ 6545648 h 6857967"/>
              <a:gd name="connsiteX131" fmla="*/ 4549969 w 10354976"/>
              <a:gd name="connsiteY131" fmla="*/ 6474347 h 6857967"/>
              <a:gd name="connsiteX132" fmla="*/ 4336061 w 10354976"/>
              <a:gd name="connsiteY132" fmla="*/ 6474347 h 6857967"/>
              <a:gd name="connsiteX133" fmla="*/ 4336061 w 10354976"/>
              <a:gd name="connsiteY133" fmla="*/ 6545648 h 6857967"/>
              <a:gd name="connsiteX134" fmla="*/ 4407362 w 10354976"/>
              <a:gd name="connsiteY134" fmla="*/ 6545648 h 6857967"/>
              <a:gd name="connsiteX135" fmla="*/ 4407362 w 10354976"/>
              <a:gd name="connsiteY135" fmla="*/ 6474347 h 6857967"/>
              <a:gd name="connsiteX136" fmla="*/ 4193412 w 10354976"/>
              <a:gd name="connsiteY136" fmla="*/ 6474347 h 6857967"/>
              <a:gd name="connsiteX137" fmla="*/ 4193412 w 10354976"/>
              <a:gd name="connsiteY137" fmla="*/ 6545648 h 6857967"/>
              <a:gd name="connsiteX138" fmla="*/ 4264695 w 10354976"/>
              <a:gd name="connsiteY138" fmla="*/ 6545648 h 6857967"/>
              <a:gd name="connsiteX139" fmla="*/ 4264695 w 10354976"/>
              <a:gd name="connsiteY139" fmla="*/ 6474347 h 6857967"/>
              <a:gd name="connsiteX140" fmla="*/ 4050809 w 10354976"/>
              <a:gd name="connsiteY140" fmla="*/ 6474347 h 6857967"/>
              <a:gd name="connsiteX141" fmla="*/ 4050809 w 10354976"/>
              <a:gd name="connsiteY141" fmla="*/ 6545648 h 6857967"/>
              <a:gd name="connsiteX142" fmla="*/ 4122113 w 10354976"/>
              <a:gd name="connsiteY142" fmla="*/ 6545648 h 6857967"/>
              <a:gd name="connsiteX143" fmla="*/ 4122113 w 10354976"/>
              <a:gd name="connsiteY143" fmla="*/ 6474347 h 6857967"/>
              <a:gd name="connsiteX144" fmla="*/ 3908136 w 10354976"/>
              <a:gd name="connsiteY144" fmla="*/ 6474347 h 6857967"/>
              <a:gd name="connsiteX145" fmla="*/ 3908136 w 10354976"/>
              <a:gd name="connsiteY145" fmla="*/ 6545648 h 6857967"/>
              <a:gd name="connsiteX146" fmla="*/ 3979438 w 10354976"/>
              <a:gd name="connsiteY146" fmla="*/ 6545648 h 6857967"/>
              <a:gd name="connsiteX147" fmla="*/ 3979438 w 10354976"/>
              <a:gd name="connsiteY147" fmla="*/ 6474347 h 6857967"/>
              <a:gd name="connsiteX148" fmla="*/ 3765462 w 10354976"/>
              <a:gd name="connsiteY148" fmla="*/ 6474347 h 6857967"/>
              <a:gd name="connsiteX149" fmla="*/ 3765462 w 10354976"/>
              <a:gd name="connsiteY149" fmla="*/ 6545648 h 6857967"/>
              <a:gd name="connsiteX150" fmla="*/ 3836763 w 10354976"/>
              <a:gd name="connsiteY150" fmla="*/ 6545648 h 6857967"/>
              <a:gd name="connsiteX151" fmla="*/ 3836763 w 10354976"/>
              <a:gd name="connsiteY151" fmla="*/ 6474347 h 6857967"/>
              <a:gd name="connsiteX152" fmla="*/ 3622851 w 10354976"/>
              <a:gd name="connsiteY152" fmla="*/ 6474347 h 6857967"/>
              <a:gd name="connsiteX153" fmla="*/ 3622851 w 10354976"/>
              <a:gd name="connsiteY153" fmla="*/ 6545648 h 6857967"/>
              <a:gd name="connsiteX154" fmla="*/ 3694151 w 10354976"/>
              <a:gd name="connsiteY154" fmla="*/ 6545648 h 6857967"/>
              <a:gd name="connsiteX155" fmla="*/ 3694151 w 10354976"/>
              <a:gd name="connsiteY155" fmla="*/ 6474347 h 6857967"/>
              <a:gd name="connsiteX156" fmla="*/ 3480203 w 10354976"/>
              <a:gd name="connsiteY156" fmla="*/ 6474347 h 6857967"/>
              <a:gd name="connsiteX157" fmla="*/ 3480203 w 10354976"/>
              <a:gd name="connsiteY157" fmla="*/ 6545648 h 6857967"/>
              <a:gd name="connsiteX158" fmla="*/ 3551509 w 10354976"/>
              <a:gd name="connsiteY158" fmla="*/ 6545648 h 6857967"/>
              <a:gd name="connsiteX159" fmla="*/ 3551509 w 10354976"/>
              <a:gd name="connsiteY159" fmla="*/ 6474347 h 6857967"/>
              <a:gd name="connsiteX160" fmla="*/ 3337579 w 10354976"/>
              <a:gd name="connsiteY160" fmla="*/ 6474347 h 6857967"/>
              <a:gd name="connsiteX161" fmla="*/ 3337579 w 10354976"/>
              <a:gd name="connsiteY161" fmla="*/ 6545648 h 6857967"/>
              <a:gd name="connsiteX162" fmla="*/ 3408880 w 10354976"/>
              <a:gd name="connsiteY162" fmla="*/ 6545648 h 6857967"/>
              <a:gd name="connsiteX163" fmla="*/ 3408880 w 10354976"/>
              <a:gd name="connsiteY163" fmla="*/ 6474347 h 6857967"/>
              <a:gd name="connsiteX164" fmla="*/ 3194905 w 10354976"/>
              <a:gd name="connsiteY164" fmla="*/ 6474347 h 6857967"/>
              <a:gd name="connsiteX165" fmla="*/ 3194905 w 10354976"/>
              <a:gd name="connsiteY165" fmla="*/ 6545648 h 6857967"/>
              <a:gd name="connsiteX166" fmla="*/ 3266206 w 10354976"/>
              <a:gd name="connsiteY166" fmla="*/ 6545648 h 6857967"/>
              <a:gd name="connsiteX167" fmla="*/ 3266206 w 10354976"/>
              <a:gd name="connsiteY167" fmla="*/ 6474347 h 6857967"/>
              <a:gd name="connsiteX168" fmla="*/ 3052304 w 10354976"/>
              <a:gd name="connsiteY168" fmla="*/ 6474347 h 6857967"/>
              <a:gd name="connsiteX169" fmla="*/ 3052304 w 10354976"/>
              <a:gd name="connsiteY169" fmla="*/ 6545648 h 6857967"/>
              <a:gd name="connsiteX170" fmla="*/ 3123606 w 10354976"/>
              <a:gd name="connsiteY170" fmla="*/ 6545648 h 6857967"/>
              <a:gd name="connsiteX171" fmla="*/ 3123606 w 10354976"/>
              <a:gd name="connsiteY171" fmla="*/ 6474347 h 6857967"/>
              <a:gd name="connsiteX172" fmla="*/ 2909633 w 10354976"/>
              <a:gd name="connsiteY172" fmla="*/ 6474347 h 6857967"/>
              <a:gd name="connsiteX173" fmla="*/ 2909633 w 10354976"/>
              <a:gd name="connsiteY173" fmla="*/ 6545648 h 6857967"/>
              <a:gd name="connsiteX174" fmla="*/ 2980934 w 10354976"/>
              <a:gd name="connsiteY174" fmla="*/ 6545648 h 6857967"/>
              <a:gd name="connsiteX175" fmla="*/ 2980934 w 10354976"/>
              <a:gd name="connsiteY175" fmla="*/ 6474347 h 6857967"/>
              <a:gd name="connsiteX176" fmla="*/ 2767033 w 10354976"/>
              <a:gd name="connsiteY176" fmla="*/ 6474347 h 6857967"/>
              <a:gd name="connsiteX177" fmla="*/ 2767033 w 10354976"/>
              <a:gd name="connsiteY177" fmla="*/ 6545648 h 6857967"/>
              <a:gd name="connsiteX178" fmla="*/ 2838334 w 10354976"/>
              <a:gd name="connsiteY178" fmla="*/ 6545648 h 6857967"/>
              <a:gd name="connsiteX179" fmla="*/ 2838334 w 10354976"/>
              <a:gd name="connsiteY179" fmla="*/ 6474347 h 6857967"/>
              <a:gd name="connsiteX180" fmla="*/ 2624360 w 10354976"/>
              <a:gd name="connsiteY180" fmla="*/ 6474347 h 6857967"/>
              <a:gd name="connsiteX181" fmla="*/ 2624360 w 10354976"/>
              <a:gd name="connsiteY181" fmla="*/ 6545648 h 6857967"/>
              <a:gd name="connsiteX182" fmla="*/ 2695661 w 10354976"/>
              <a:gd name="connsiteY182" fmla="*/ 6545648 h 6857967"/>
              <a:gd name="connsiteX183" fmla="*/ 2695661 w 10354976"/>
              <a:gd name="connsiteY183" fmla="*/ 6474347 h 6857967"/>
              <a:gd name="connsiteX184" fmla="*/ 2481690 w 10354976"/>
              <a:gd name="connsiteY184" fmla="*/ 6474347 h 6857967"/>
              <a:gd name="connsiteX185" fmla="*/ 2481690 w 10354976"/>
              <a:gd name="connsiteY185" fmla="*/ 6545648 h 6857967"/>
              <a:gd name="connsiteX186" fmla="*/ 2552990 w 10354976"/>
              <a:gd name="connsiteY186" fmla="*/ 6545648 h 6857967"/>
              <a:gd name="connsiteX187" fmla="*/ 2552990 w 10354976"/>
              <a:gd name="connsiteY187" fmla="*/ 6474347 h 6857967"/>
              <a:gd name="connsiteX188" fmla="*/ 2339090 w 10354976"/>
              <a:gd name="connsiteY188" fmla="*/ 6474347 h 6857967"/>
              <a:gd name="connsiteX189" fmla="*/ 2339090 w 10354976"/>
              <a:gd name="connsiteY189" fmla="*/ 6545648 h 6857967"/>
              <a:gd name="connsiteX190" fmla="*/ 2410390 w 10354976"/>
              <a:gd name="connsiteY190" fmla="*/ 6545648 h 6857967"/>
              <a:gd name="connsiteX191" fmla="*/ 2410390 w 10354976"/>
              <a:gd name="connsiteY191" fmla="*/ 6474347 h 6857967"/>
              <a:gd name="connsiteX192" fmla="*/ 2196420 w 10354976"/>
              <a:gd name="connsiteY192" fmla="*/ 6474347 h 6857967"/>
              <a:gd name="connsiteX193" fmla="*/ 2196420 w 10354976"/>
              <a:gd name="connsiteY193" fmla="*/ 6545648 h 6857967"/>
              <a:gd name="connsiteX194" fmla="*/ 2267720 w 10354976"/>
              <a:gd name="connsiteY194" fmla="*/ 6545648 h 6857967"/>
              <a:gd name="connsiteX195" fmla="*/ 2267720 w 10354976"/>
              <a:gd name="connsiteY195" fmla="*/ 6474347 h 6857967"/>
              <a:gd name="connsiteX196" fmla="*/ 2053813 w 10354976"/>
              <a:gd name="connsiteY196" fmla="*/ 6474347 h 6857967"/>
              <a:gd name="connsiteX197" fmla="*/ 2053813 w 10354976"/>
              <a:gd name="connsiteY197" fmla="*/ 6545648 h 6857967"/>
              <a:gd name="connsiteX198" fmla="*/ 2125117 w 10354976"/>
              <a:gd name="connsiteY198" fmla="*/ 6545648 h 6857967"/>
              <a:gd name="connsiteX199" fmla="*/ 2125117 w 10354976"/>
              <a:gd name="connsiteY199" fmla="*/ 6474347 h 6857967"/>
              <a:gd name="connsiteX200" fmla="*/ 1911141 w 10354976"/>
              <a:gd name="connsiteY200" fmla="*/ 6474347 h 6857967"/>
              <a:gd name="connsiteX201" fmla="*/ 1911141 w 10354976"/>
              <a:gd name="connsiteY201" fmla="*/ 6545648 h 6857967"/>
              <a:gd name="connsiteX202" fmla="*/ 1982442 w 10354976"/>
              <a:gd name="connsiteY202" fmla="*/ 6545648 h 6857967"/>
              <a:gd name="connsiteX203" fmla="*/ 1982442 w 10354976"/>
              <a:gd name="connsiteY203" fmla="*/ 6474347 h 6857967"/>
              <a:gd name="connsiteX204" fmla="*/ 1768470 w 10354976"/>
              <a:gd name="connsiteY204" fmla="*/ 6474347 h 6857967"/>
              <a:gd name="connsiteX205" fmla="*/ 1768470 w 10354976"/>
              <a:gd name="connsiteY205" fmla="*/ 6545648 h 6857967"/>
              <a:gd name="connsiteX206" fmla="*/ 1839771 w 10354976"/>
              <a:gd name="connsiteY206" fmla="*/ 6545648 h 6857967"/>
              <a:gd name="connsiteX207" fmla="*/ 1839771 w 10354976"/>
              <a:gd name="connsiteY207" fmla="*/ 6474347 h 6857967"/>
              <a:gd name="connsiteX208" fmla="*/ 1625870 w 10354976"/>
              <a:gd name="connsiteY208" fmla="*/ 6474347 h 6857967"/>
              <a:gd name="connsiteX209" fmla="*/ 1625870 w 10354976"/>
              <a:gd name="connsiteY209" fmla="*/ 6545648 h 6857967"/>
              <a:gd name="connsiteX210" fmla="*/ 1697170 w 10354976"/>
              <a:gd name="connsiteY210" fmla="*/ 6545648 h 6857967"/>
              <a:gd name="connsiteX211" fmla="*/ 1697170 w 10354976"/>
              <a:gd name="connsiteY211" fmla="*/ 6474347 h 6857967"/>
              <a:gd name="connsiteX212" fmla="*/ 1483199 w 10354976"/>
              <a:gd name="connsiteY212" fmla="*/ 6474347 h 6857967"/>
              <a:gd name="connsiteX213" fmla="*/ 1483199 w 10354976"/>
              <a:gd name="connsiteY213" fmla="*/ 6545648 h 6857967"/>
              <a:gd name="connsiteX214" fmla="*/ 1554500 w 10354976"/>
              <a:gd name="connsiteY214" fmla="*/ 6545648 h 6857967"/>
              <a:gd name="connsiteX215" fmla="*/ 1554500 w 10354976"/>
              <a:gd name="connsiteY215" fmla="*/ 6474347 h 6857967"/>
              <a:gd name="connsiteX216" fmla="*/ 1340599 w 10354976"/>
              <a:gd name="connsiteY216" fmla="*/ 6474347 h 6857967"/>
              <a:gd name="connsiteX217" fmla="*/ 1340599 w 10354976"/>
              <a:gd name="connsiteY217" fmla="*/ 6545648 h 6857967"/>
              <a:gd name="connsiteX218" fmla="*/ 1411899 w 10354976"/>
              <a:gd name="connsiteY218" fmla="*/ 6545648 h 6857967"/>
              <a:gd name="connsiteX219" fmla="*/ 1411899 w 10354976"/>
              <a:gd name="connsiteY219" fmla="*/ 6474347 h 6857967"/>
              <a:gd name="connsiteX220" fmla="*/ 1197929 w 10354976"/>
              <a:gd name="connsiteY220" fmla="*/ 6474347 h 6857967"/>
              <a:gd name="connsiteX221" fmla="*/ 1197929 w 10354976"/>
              <a:gd name="connsiteY221" fmla="*/ 6545648 h 6857967"/>
              <a:gd name="connsiteX222" fmla="*/ 1269230 w 10354976"/>
              <a:gd name="connsiteY222" fmla="*/ 6545648 h 6857967"/>
              <a:gd name="connsiteX223" fmla="*/ 1269230 w 10354976"/>
              <a:gd name="connsiteY223" fmla="*/ 6474347 h 6857967"/>
              <a:gd name="connsiteX224" fmla="*/ 1055311 w 10354976"/>
              <a:gd name="connsiteY224" fmla="*/ 6474347 h 6857967"/>
              <a:gd name="connsiteX225" fmla="*/ 1055311 w 10354976"/>
              <a:gd name="connsiteY225" fmla="*/ 6545648 h 6857967"/>
              <a:gd name="connsiteX226" fmla="*/ 1126612 w 10354976"/>
              <a:gd name="connsiteY226" fmla="*/ 6545648 h 6857967"/>
              <a:gd name="connsiteX227" fmla="*/ 1126612 w 10354976"/>
              <a:gd name="connsiteY227" fmla="*/ 6474347 h 6857967"/>
              <a:gd name="connsiteX228" fmla="*/ 912657 w 10354976"/>
              <a:gd name="connsiteY228" fmla="*/ 6474347 h 6857967"/>
              <a:gd name="connsiteX229" fmla="*/ 912657 w 10354976"/>
              <a:gd name="connsiteY229" fmla="*/ 6545648 h 6857967"/>
              <a:gd name="connsiteX230" fmla="*/ 983958 w 10354976"/>
              <a:gd name="connsiteY230" fmla="*/ 6545648 h 6857967"/>
              <a:gd name="connsiteX231" fmla="*/ 983958 w 10354976"/>
              <a:gd name="connsiteY231" fmla="*/ 6474347 h 6857967"/>
              <a:gd name="connsiteX232" fmla="*/ 771135 w 10354976"/>
              <a:gd name="connsiteY232" fmla="*/ 6474347 h 6857967"/>
              <a:gd name="connsiteX233" fmla="*/ 771135 w 10354976"/>
              <a:gd name="connsiteY233" fmla="*/ 6545648 h 6857967"/>
              <a:gd name="connsiteX234" fmla="*/ 842436 w 10354976"/>
              <a:gd name="connsiteY234" fmla="*/ 6545648 h 6857967"/>
              <a:gd name="connsiteX235" fmla="*/ 842436 w 10354976"/>
              <a:gd name="connsiteY235" fmla="*/ 6474347 h 6857967"/>
              <a:gd name="connsiteX236" fmla="*/ 628534 w 10354976"/>
              <a:gd name="connsiteY236" fmla="*/ 6474347 h 6857967"/>
              <a:gd name="connsiteX237" fmla="*/ 628534 w 10354976"/>
              <a:gd name="connsiteY237" fmla="*/ 6545648 h 6857967"/>
              <a:gd name="connsiteX238" fmla="*/ 699835 w 10354976"/>
              <a:gd name="connsiteY238" fmla="*/ 6545648 h 6857967"/>
              <a:gd name="connsiteX239" fmla="*/ 699835 w 10354976"/>
              <a:gd name="connsiteY239" fmla="*/ 6474347 h 6857967"/>
              <a:gd name="connsiteX240" fmla="*/ 485863 w 10354976"/>
              <a:gd name="connsiteY240" fmla="*/ 6474347 h 6857967"/>
              <a:gd name="connsiteX241" fmla="*/ 485863 w 10354976"/>
              <a:gd name="connsiteY241" fmla="*/ 6545648 h 6857967"/>
              <a:gd name="connsiteX242" fmla="*/ 557163 w 10354976"/>
              <a:gd name="connsiteY242" fmla="*/ 6545648 h 6857967"/>
              <a:gd name="connsiteX243" fmla="*/ 557163 w 10354976"/>
              <a:gd name="connsiteY243" fmla="*/ 6474347 h 6857967"/>
              <a:gd name="connsiteX244" fmla="*/ 343191 w 10354976"/>
              <a:gd name="connsiteY244" fmla="*/ 6474347 h 6857967"/>
              <a:gd name="connsiteX245" fmla="*/ 343191 w 10354976"/>
              <a:gd name="connsiteY245" fmla="*/ 6545648 h 6857967"/>
              <a:gd name="connsiteX246" fmla="*/ 414492 w 10354976"/>
              <a:gd name="connsiteY246" fmla="*/ 6545648 h 6857967"/>
              <a:gd name="connsiteX247" fmla="*/ 414492 w 10354976"/>
              <a:gd name="connsiteY247" fmla="*/ 6474347 h 6857967"/>
              <a:gd name="connsiteX248" fmla="*/ 200587 w 10354976"/>
              <a:gd name="connsiteY248" fmla="*/ 6474347 h 6857967"/>
              <a:gd name="connsiteX249" fmla="*/ 200587 w 10354976"/>
              <a:gd name="connsiteY249" fmla="*/ 6545648 h 6857967"/>
              <a:gd name="connsiteX250" fmla="*/ 271888 w 10354976"/>
              <a:gd name="connsiteY250" fmla="*/ 6545648 h 6857967"/>
              <a:gd name="connsiteX251" fmla="*/ 271888 w 10354976"/>
              <a:gd name="connsiteY251" fmla="*/ 6474347 h 6857967"/>
              <a:gd name="connsiteX252" fmla="*/ 57918 w 10354976"/>
              <a:gd name="connsiteY252" fmla="*/ 6474347 h 6857967"/>
              <a:gd name="connsiteX253" fmla="*/ 57918 w 10354976"/>
              <a:gd name="connsiteY253" fmla="*/ 6545648 h 6857967"/>
              <a:gd name="connsiteX254" fmla="*/ 129219 w 10354976"/>
              <a:gd name="connsiteY254" fmla="*/ 6545648 h 6857967"/>
              <a:gd name="connsiteX255" fmla="*/ 129219 w 10354976"/>
              <a:gd name="connsiteY255" fmla="*/ 6474347 h 6857967"/>
              <a:gd name="connsiteX256" fmla="*/ 10040665 w 10354976"/>
              <a:gd name="connsiteY256" fmla="*/ 6325709 h 6857967"/>
              <a:gd name="connsiteX257" fmla="*/ 10040665 w 10354976"/>
              <a:gd name="connsiteY257" fmla="*/ 6397010 h 6857967"/>
              <a:gd name="connsiteX258" fmla="*/ 10111966 w 10354976"/>
              <a:gd name="connsiteY258" fmla="*/ 6397010 h 6857967"/>
              <a:gd name="connsiteX259" fmla="*/ 10111966 w 10354976"/>
              <a:gd name="connsiteY259" fmla="*/ 6325709 h 6857967"/>
              <a:gd name="connsiteX260" fmla="*/ 9898063 w 10354976"/>
              <a:gd name="connsiteY260" fmla="*/ 6325709 h 6857967"/>
              <a:gd name="connsiteX261" fmla="*/ 9898063 w 10354976"/>
              <a:gd name="connsiteY261" fmla="*/ 6397010 h 6857967"/>
              <a:gd name="connsiteX262" fmla="*/ 9969363 w 10354976"/>
              <a:gd name="connsiteY262" fmla="*/ 6397010 h 6857967"/>
              <a:gd name="connsiteX263" fmla="*/ 9969363 w 10354976"/>
              <a:gd name="connsiteY263" fmla="*/ 6325709 h 6857967"/>
              <a:gd name="connsiteX264" fmla="*/ 9755391 w 10354976"/>
              <a:gd name="connsiteY264" fmla="*/ 6325709 h 6857967"/>
              <a:gd name="connsiteX265" fmla="*/ 9755391 w 10354976"/>
              <a:gd name="connsiteY265" fmla="*/ 6397010 h 6857967"/>
              <a:gd name="connsiteX266" fmla="*/ 9826692 w 10354976"/>
              <a:gd name="connsiteY266" fmla="*/ 6397010 h 6857967"/>
              <a:gd name="connsiteX267" fmla="*/ 9826692 w 10354976"/>
              <a:gd name="connsiteY267" fmla="*/ 6325709 h 6857967"/>
              <a:gd name="connsiteX268" fmla="*/ 9612718 w 10354976"/>
              <a:gd name="connsiteY268" fmla="*/ 6325709 h 6857967"/>
              <a:gd name="connsiteX269" fmla="*/ 9612718 w 10354976"/>
              <a:gd name="connsiteY269" fmla="*/ 6397010 h 6857967"/>
              <a:gd name="connsiteX270" fmla="*/ 9684019 w 10354976"/>
              <a:gd name="connsiteY270" fmla="*/ 6397010 h 6857967"/>
              <a:gd name="connsiteX271" fmla="*/ 9684019 w 10354976"/>
              <a:gd name="connsiteY271" fmla="*/ 6325709 h 6857967"/>
              <a:gd name="connsiteX272" fmla="*/ 9470117 w 10354976"/>
              <a:gd name="connsiteY272" fmla="*/ 6325709 h 6857967"/>
              <a:gd name="connsiteX273" fmla="*/ 9470117 w 10354976"/>
              <a:gd name="connsiteY273" fmla="*/ 6397010 h 6857967"/>
              <a:gd name="connsiteX274" fmla="*/ 9541417 w 10354976"/>
              <a:gd name="connsiteY274" fmla="*/ 6397010 h 6857967"/>
              <a:gd name="connsiteX275" fmla="*/ 9541417 w 10354976"/>
              <a:gd name="connsiteY275" fmla="*/ 6325709 h 6857967"/>
              <a:gd name="connsiteX276" fmla="*/ 9327444 w 10354976"/>
              <a:gd name="connsiteY276" fmla="*/ 6325709 h 6857967"/>
              <a:gd name="connsiteX277" fmla="*/ 9327444 w 10354976"/>
              <a:gd name="connsiteY277" fmla="*/ 6397010 h 6857967"/>
              <a:gd name="connsiteX278" fmla="*/ 9398745 w 10354976"/>
              <a:gd name="connsiteY278" fmla="*/ 6397010 h 6857967"/>
              <a:gd name="connsiteX279" fmla="*/ 9398745 w 10354976"/>
              <a:gd name="connsiteY279" fmla="*/ 6325709 h 6857967"/>
              <a:gd name="connsiteX280" fmla="*/ 9184842 w 10354976"/>
              <a:gd name="connsiteY280" fmla="*/ 6325709 h 6857967"/>
              <a:gd name="connsiteX281" fmla="*/ 9184842 w 10354976"/>
              <a:gd name="connsiteY281" fmla="*/ 6397010 h 6857967"/>
              <a:gd name="connsiteX282" fmla="*/ 9256143 w 10354976"/>
              <a:gd name="connsiteY282" fmla="*/ 6397010 h 6857967"/>
              <a:gd name="connsiteX283" fmla="*/ 9256143 w 10354976"/>
              <a:gd name="connsiteY283" fmla="*/ 6325709 h 6857967"/>
              <a:gd name="connsiteX284" fmla="*/ 9042170 w 10354976"/>
              <a:gd name="connsiteY284" fmla="*/ 6325709 h 6857967"/>
              <a:gd name="connsiteX285" fmla="*/ 9042170 w 10354976"/>
              <a:gd name="connsiteY285" fmla="*/ 6397010 h 6857967"/>
              <a:gd name="connsiteX286" fmla="*/ 9113471 w 10354976"/>
              <a:gd name="connsiteY286" fmla="*/ 6397010 h 6857967"/>
              <a:gd name="connsiteX287" fmla="*/ 9113471 w 10354976"/>
              <a:gd name="connsiteY287" fmla="*/ 6325709 h 6857967"/>
              <a:gd name="connsiteX288" fmla="*/ 8899568 w 10354976"/>
              <a:gd name="connsiteY288" fmla="*/ 6325709 h 6857967"/>
              <a:gd name="connsiteX289" fmla="*/ 8899568 w 10354976"/>
              <a:gd name="connsiteY289" fmla="*/ 6397010 h 6857967"/>
              <a:gd name="connsiteX290" fmla="*/ 8970869 w 10354976"/>
              <a:gd name="connsiteY290" fmla="*/ 6397010 h 6857967"/>
              <a:gd name="connsiteX291" fmla="*/ 8970869 w 10354976"/>
              <a:gd name="connsiteY291" fmla="*/ 6325709 h 6857967"/>
              <a:gd name="connsiteX292" fmla="*/ 8756896 w 10354976"/>
              <a:gd name="connsiteY292" fmla="*/ 6325709 h 6857967"/>
              <a:gd name="connsiteX293" fmla="*/ 8756896 w 10354976"/>
              <a:gd name="connsiteY293" fmla="*/ 6397010 h 6857967"/>
              <a:gd name="connsiteX294" fmla="*/ 8828196 w 10354976"/>
              <a:gd name="connsiteY294" fmla="*/ 6397010 h 6857967"/>
              <a:gd name="connsiteX295" fmla="*/ 8828196 w 10354976"/>
              <a:gd name="connsiteY295" fmla="*/ 6325709 h 6857967"/>
              <a:gd name="connsiteX296" fmla="*/ 8614223 w 10354976"/>
              <a:gd name="connsiteY296" fmla="*/ 6325709 h 6857967"/>
              <a:gd name="connsiteX297" fmla="*/ 8614223 w 10354976"/>
              <a:gd name="connsiteY297" fmla="*/ 6397010 h 6857967"/>
              <a:gd name="connsiteX298" fmla="*/ 8685524 w 10354976"/>
              <a:gd name="connsiteY298" fmla="*/ 6397010 h 6857967"/>
              <a:gd name="connsiteX299" fmla="*/ 8685524 w 10354976"/>
              <a:gd name="connsiteY299" fmla="*/ 6325709 h 6857967"/>
              <a:gd name="connsiteX300" fmla="*/ 8471622 w 10354976"/>
              <a:gd name="connsiteY300" fmla="*/ 6325709 h 6857967"/>
              <a:gd name="connsiteX301" fmla="*/ 8471622 w 10354976"/>
              <a:gd name="connsiteY301" fmla="*/ 6397010 h 6857967"/>
              <a:gd name="connsiteX302" fmla="*/ 8542923 w 10354976"/>
              <a:gd name="connsiteY302" fmla="*/ 6397010 h 6857967"/>
              <a:gd name="connsiteX303" fmla="*/ 8542923 w 10354976"/>
              <a:gd name="connsiteY303" fmla="*/ 6325709 h 6857967"/>
              <a:gd name="connsiteX304" fmla="*/ 8328949 w 10354976"/>
              <a:gd name="connsiteY304" fmla="*/ 6325709 h 6857967"/>
              <a:gd name="connsiteX305" fmla="*/ 8328949 w 10354976"/>
              <a:gd name="connsiteY305" fmla="*/ 6397010 h 6857967"/>
              <a:gd name="connsiteX306" fmla="*/ 8400250 w 10354976"/>
              <a:gd name="connsiteY306" fmla="*/ 6397010 h 6857967"/>
              <a:gd name="connsiteX307" fmla="*/ 8400250 w 10354976"/>
              <a:gd name="connsiteY307" fmla="*/ 6325709 h 6857967"/>
              <a:gd name="connsiteX308" fmla="*/ 8186348 w 10354976"/>
              <a:gd name="connsiteY308" fmla="*/ 6325709 h 6857967"/>
              <a:gd name="connsiteX309" fmla="*/ 8186348 w 10354976"/>
              <a:gd name="connsiteY309" fmla="*/ 6397010 h 6857967"/>
              <a:gd name="connsiteX310" fmla="*/ 8257649 w 10354976"/>
              <a:gd name="connsiteY310" fmla="*/ 6397010 h 6857967"/>
              <a:gd name="connsiteX311" fmla="*/ 8257649 w 10354976"/>
              <a:gd name="connsiteY311" fmla="*/ 6325709 h 6857967"/>
              <a:gd name="connsiteX312" fmla="*/ 8043675 w 10354976"/>
              <a:gd name="connsiteY312" fmla="*/ 6325709 h 6857967"/>
              <a:gd name="connsiteX313" fmla="*/ 8043675 w 10354976"/>
              <a:gd name="connsiteY313" fmla="*/ 6397010 h 6857967"/>
              <a:gd name="connsiteX314" fmla="*/ 8114976 w 10354976"/>
              <a:gd name="connsiteY314" fmla="*/ 6397010 h 6857967"/>
              <a:gd name="connsiteX315" fmla="*/ 8114976 w 10354976"/>
              <a:gd name="connsiteY315" fmla="*/ 6325709 h 6857967"/>
              <a:gd name="connsiteX316" fmla="*/ 7901003 w 10354976"/>
              <a:gd name="connsiteY316" fmla="*/ 6325709 h 6857967"/>
              <a:gd name="connsiteX317" fmla="*/ 7901003 w 10354976"/>
              <a:gd name="connsiteY317" fmla="*/ 6397010 h 6857967"/>
              <a:gd name="connsiteX318" fmla="*/ 7972304 w 10354976"/>
              <a:gd name="connsiteY318" fmla="*/ 6397010 h 6857967"/>
              <a:gd name="connsiteX319" fmla="*/ 7972304 w 10354976"/>
              <a:gd name="connsiteY319" fmla="*/ 6325709 h 6857967"/>
              <a:gd name="connsiteX320" fmla="*/ 7758401 w 10354976"/>
              <a:gd name="connsiteY320" fmla="*/ 6325709 h 6857967"/>
              <a:gd name="connsiteX321" fmla="*/ 7758401 w 10354976"/>
              <a:gd name="connsiteY321" fmla="*/ 6397010 h 6857967"/>
              <a:gd name="connsiteX322" fmla="*/ 7829702 w 10354976"/>
              <a:gd name="connsiteY322" fmla="*/ 6397010 h 6857967"/>
              <a:gd name="connsiteX323" fmla="*/ 7829702 w 10354976"/>
              <a:gd name="connsiteY323" fmla="*/ 6325709 h 6857967"/>
              <a:gd name="connsiteX324" fmla="*/ 7615728 w 10354976"/>
              <a:gd name="connsiteY324" fmla="*/ 6325709 h 6857967"/>
              <a:gd name="connsiteX325" fmla="*/ 7615728 w 10354976"/>
              <a:gd name="connsiteY325" fmla="*/ 6397010 h 6857967"/>
              <a:gd name="connsiteX326" fmla="*/ 7687029 w 10354976"/>
              <a:gd name="connsiteY326" fmla="*/ 6397010 h 6857967"/>
              <a:gd name="connsiteX327" fmla="*/ 7687029 w 10354976"/>
              <a:gd name="connsiteY327" fmla="*/ 6325709 h 6857967"/>
              <a:gd name="connsiteX328" fmla="*/ 7473127 w 10354976"/>
              <a:gd name="connsiteY328" fmla="*/ 6325709 h 6857967"/>
              <a:gd name="connsiteX329" fmla="*/ 7473127 w 10354976"/>
              <a:gd name="connsiteY329" fmla="*/ 6397010 h 6857967"/>
              <a:gd name="connsiteX330" fmla="*/ 7544428 w 10354976"/>
              <a:gd name="connsiteY330" fmla="*/ 6397010 h 6857967"/>
              <a:gd name="connsiteX331" fmla="*/ 7544428 w 10354976"/>
              <a:gd name="connsiteY331" fmla="*/ 6325709 h 6857967"/>
              <a:gd name="connsiteX332" fmla="*/ 7330454 w 10354976"/>
              <a:gd name="connsiteY332" fmla="*/ 6325709 h 6857967"/>
              <a:gd name="connsiteX333" fmla="*/ 7330454 w 10354976"/>
              <a:gd name="connsiteY333" fmla="*/ 6397010 h 6857967"/>
              <a:gd name="connsiteX334" fmla="*/ 7401755 w 10354976"/>
              <a:gd name="connsiteY334" fmla="*/ 6397010 h 6857967"/>
              <a:gd name="connsiteX335" fmla="*/ 7401755 w 10354976"/>
              <a:gd name="connsiteY335" fmla="*/ 6325709 h 6857967"/>
              <a:gd name="connsiteX336" fmla="*/ 7187853 w 10354976"/>
              <a:gd name="connsiteY336" fmla="*/ 6325709 h 6857967"/>
              <a:gd name="connsiteX337" fmla="*/ 7187853 w 10354976"/>
              <a:gd name="connsiteY337" fmla="*/ 6397010 h 6857967"/>
              <a:gd name="connsiteX338" fmla="*/ 7259154 w 10354976"/>
              <a:gd name="connsiteY338" fmla="*/ 6397010 h 6857967"/>
              <a:gd name="connsiteX339" fmla="*/ 7259154 w 10354976"/>
              <a:gd name="connsiteY339" fmla="*/ 6325709 h 6857967"/>
              <a:gd name="connsiteX340" fmla="*/ 7045180 w 10354976"/>
              <a:gd name="connsiteY340" fmla="*/ 6325709 h 6857967"/>
              <a:gd name="connsiteX341" fmla="*/ 7045180 w 10354976"/>
              <a:gd name="connsiteY341" fmla="*/ 6397010 h 6857967"/>
              <a:gd name="connsiteX342" fmla="*/ 7116481 w 10354976"/>
              <a:gd name="connsiteY342" fmla="*/ 6397010 h 6857967"/>
              <a:gd name="connsiteX343" fmla="*/ 7116481 w 10354976"/>
              <a:gd name="connsiteY343" fmla="*/ 6325709 h 6857967"/>
              <a:gd name="connsiteX344" fmla="*/ 6902579 w 10354976"/>
              <a:gd name="connsiteY344" fmla="*/ 6325709 h 6857967"/>
              <a:gd name="connsiteX345" fmla="*/ 6902579 w 10354976"/>
              <a:gd name="connsiteY345" fmla="*/ 6397010 h 6857967"/>
              <a:gd name="connsiteX346" fmla="*/ 6973880 w 10354976"/>
              <a:gd name="connsiteY346" fmla="*/ 6397010 h 6857967"/>
              <a:gd name="connsiteX347" fmla="*/ 6973880 w 10354976"/>
              <a:gd name="connsiteY347" fmla="*/ 6325709 h 6857967"/>
              <a:gd name="connsiteX348" fmla="*/ 6759906 w 10354976"/>
              <a:gd name="connsiteY348" fmla="*/ 6325709 h 6857967"/>
              <a:gd name="connsiteX349" fmla="*/ 6759906 w 10354976"/>
              <a:gd name="connsiteY349" fmla="*/ 6397010 h 6857967"/>
              <a:gd name="connsiteX350" fmla="*/ 6831207 w 10354976"/>
              <a:gd name="connsiteY350" fmla="*/ 6397010 h 6857967"/>
              <a:gd name="connsiteX351" fmla="*/ 6831207 w 10354976"/>
              <a:gd name="connsiteY351" fmla="*/ 6325709 h 6857967"/>
              <a:gd name="connsiteX352" fmla="*/ 6617234 w 10354976"/>
              <a:gd name="connsiteY352" fmla="*/ 6325709 h 6857967"/>
              <a:gd name="connsiteX353" fmla="*/ 6617234 w 10354976"/>
              <a:gd name="connsiteY353" fmla="*/ 6397010 h 6857967"/>
              <a:gd name="connsiteX354" fmla="*/ 6688535 w 10354976"/>
              <a:gd name="connsiteY354" fmla="*/ 6397010 h 6857967"/>
              <a:gd name="connsiteX355" fmla="*/ 6688535 w 10354976"/>
              <a:gd name="connsiteY355" fmla="*/ 6325709 h 6857967"/>
              <a:gd name="connsiteX356" fmla="*/ 6474632 w 10354976"/>
              <a:gd name="connsiteY356" fmla="*/ 6325709 h 6857967"/>
              <a:gd name="connsiteX357" fmla="*/ 6474632 w 10354976"/>
              <a:gd name="connsiteY357" fmla="*/ 6397010 h 6857967"/>
              <a:gd name="connsiteX358" fmla="*/ 6545933 w 10354976"/>
              <a:gd name="connsiteY358" fmla="*/ 6397010 h 6857967"/>
              <a:gd name="connsiteX359" fmla="*/ 6545933 w 10354976"/>
              <a:gd name="connsiteY359" fmla="*/ 6325709 h 6857967"/>
              <a:gd name="connsiteX360" fmla="*/ 6331959 w 10354976"/>
              <a:gd name="connsiteY360" fmla="*/ 6325709 h 6857967"/>
              <a:gd name="connsiteX361" fmla="*/ 6331959 w 10354976"/>
              <a:gd name="connsiteY361" fmla="*/ 6397010 h 6857967"/>
              <a:gd name="connsiteX362" fmla="*/ 6403260 w 10354976"/>
              <a:gd name="connsiteY362" fmla="*/ 6397010 h 6857967"/>
              <a:gd name="connsiteX363" fmla="*/ 6403260 w 10354976"/>
              <a:gd name="connsiteY363" fmla="*/ 6325709 h 6857967"/>
              <a:gd name="connsiteX364" fmla="*/ 6189358 w 10354976"/>
              <a:gd name="connsiteY364" fmla="*/ 6325709 h 6857967"/>
              <a:gd name="connsiteX365" fmla="*/ 6189358 w 10354976"/>
              <a:gd name="connsiteY365" fmla="*/ 6397010 h 6857967"/>
              <a:gd name="connsiteX366" fmla="*/ 6260659 w 10354976"/>
              <a:gd name="connsiteY366" fmla="*/ 6397010 h 6857967"/>
              <a:gd name="connsiteX367" fmla="*/ 6260659 w 10354976"/>
              <a:gd name="connsiteY367" fmla="*/ 6325709 h 6857967"/>
              <a:gd name="connsiteX368" fmla="*/ 6046689 w 10354976"/>
              <a:gd name="connsiteY368" fmla="*/ 6325709 h 6857967"/>
              <a:gd name="connsiteX369" fmla="*/ 6046689 w 10354976"/>
              <a:gd name="connsiteY369" fmla="*/ 6397010 h 6857967"/>
              <a:gd name="connsiteX370" fmla="*/ 6117986 w 10354976"/>
              <a:gd name="connsiteY370" fmla="*/ 6397010 h 6857967"/>
              <a:gd name="connsiteX371" fmla="*/ 6117986 w 10354976"/>
              <a:gd name="connsiteY371" fmla="*/ 6325709 h 6857967"/>
              <a:gd name="connsiteX372" fmla="*/ 5904023 w 10354976"/>
              <a:gd name="connsiteY372" fmla="*/ 6325709 h 6857967"/>
              <a:gd name="connsiteX373" fmla="*/ 5904023 w 10354976"/>
              <a:gd name="connsiteY373" fmla="*/ 6397010 h 6857967"/>
              <a:gd name="connsiteX374" fmla="*/ 5975319 w 10354976"/>
              <a:gd name="connsiteY374" fmla="*/ 6397010 h 6857967"/>
              <a:gd name="connsiteX375" fmla="*/ 5975319 w 10354976"/>
              <a:gd name="connsiteY375" fmla="*/ 6325709 h 6857967"/>
              <a:gd name="connsiteX376" fmla="*/ 5761426 w 10354976"/>
              <a:gd name="connsiteY376" fmla="*/ 6325709 h 6857967"/>
              <a:gd name="connsiteX377" fmla="*/ 5761426 w 10354976"/>
              <a:gd name="connsiteY377" fmla="*/ 6397010 h 6857967"/>
              <a:gd name="connsiteX378" fmla="*/ 5832724 w 10354976"/>
              <a:gd name="connsiteY378" fmla="*/ 6397010 h 6857967"/>
              <a:gd name="connsiteX379" fmla="*/ 5832724 w 10354976"/>
              <a:gd name="connsiteY379" fmla="*/ 6325709 h 6857967"/>
              <a:gd name="connsiteX380" fmla="*/ 5618761 w 10354976"/>
              <a:gd name="connsiteY380" fmla="*/ 6325709 h 6857967"/>
              <a:gd name="connsiteX381" fmla="*/ 5618761 w 10354976"/>
              <a:gd name="connsiteY381" fmla="*/ 6397010 h 6857967"/>
              <a:gd name="connsiteX382" fmla="*/ 5690059 w 10354976"/>
              <a:gd name="connsiteY382" fmla="*/ 6397010 h 6857967"/>
              <a:gd name="connsiteX383" fmla="*/ 5690059 w 10354976"/>
              <a:gd name="connsiteY383" fmla="*/ 6325709 h 6857967"/>
              <a:gd name="connsiteX384" fmla="*/ 5476167 w 10354976"/>
              <a:gd name="connsiteY384" fmla="*/ 6325709 h 6857967"/>
              <a:gd name="connsiteX385" fmla="*/ 5476167 w 10354976"/>
              <a:gd name="connsiteY385" fmla="*/ 6397010 h 6857967"/>
              <a:gd name="connsiteX386" fmla="*/ 5547465 w 10354976"/>
              <a:gd name="connsiteY386" fmla="*/ 6397010 h 6857967"/>
              <a:gd name="connsiteX387" fmla="*/ 5547465 w 10354976"/>
              <a:gd name="connsiteY387" fmla="*/ 6325709 h 6857967"/>
              <a:gd name="connsiteX388" fmla="*/ 5333500 w 10354976"/>
              <a:gd name="connsiteY388" fmla="*/ 6325709 h 6857967"/>
              <a:gd name="connsiteX389" fmla="*/ 5333500 w 10354976"/>
              <a:gd name="connsiteY389" fmla="*/ 6397010 h 6857967"/>
              <a:gd name="connsiteX390" fmla="*/ 5404799 w 10354976"/>
              <a:gd name="connsiteY390" fmla="*/ 6397010 h 6857967"/>
              <a:gd name="connsiteX391" fmla="*/ 5404799 w 10354976"/>
              <a:gd name="connsiteY391" fmla="*/ 6325709 h 6857967"/>
              <a:gd name="connsiteX392" fmla="*/ 5190877 w 10354976"/>
              <a:gd name="connsiteY392" fmla="*/ 6325709 h 6857967"/>
              <a:gd name="connsiteX393" fmla="*/ 5190877 w 10354976"/>
              <a:gd name="connsiteY393" fmla="*/ 6397010 h 6857967"/>
              <a:gd name="connsiteX394" fmla="*/ 5262188 w 10354976"/>
              <a:gd name="connsiteY394" fmla="*/ 6397010 h 6857967"/>
              <a:gd name="connsiteX395" fmla="*/ 5262188 w 10354976"/>
              <a:gd name="connsiteY395" fmla="*/ 6325709 h 6857967"/>
              <a:gd name="connsiteX396" fmla="*/ 5048236 w 10354976"/>
              <a:gd name="connsiteY396" fmla="*/ 6325709 h 6857967"/>
              <a:gd name="connsiteX397" fmla="*/ 5048236 w 10354976"/>
              <a:gd name="connsiteY397" fmla="*/ 6397010 h 6857967"/>
              <a:gd name="connsiteX398" fmla="*/ 5119528 w 10354976"/>
              <a:gd name="connsiteY398" fmla="*/ 6397010 h 6857967"/>
              <a:gd name="connsiteX399" fmla="*/ 5119528 w 10354976"/>
              <a:gd name="connsiteY399" fmla="*/ 6325709 h 6857967"/>
              <a:gd name="connsiteX400" fmla="*/ 4906607 w 10354976"/>
              <a:gd name="connsiteY400" fmla="*/ 6325709 h 6857967"/>
              <a:gd name="connsiteX401" fmla="*/ 4906607 w 10354976"/>
              <a:gd name="connsiteY401" fmla="*/ 6397010 h 6857967"/>
              <a:gd name="connsiteX402" fmla="*/ 4977916 w 10354976"/>
              <a:gd name="connsiteY402" fmla="*/ 6397010 h 6857967"/>
              <a:gd name="connsiteX403" fmla="*/ 4977916 w 10354976"/>
              <a:gd name="connsiteY403" fmla="*/ 6325709 h 6857967"/>
              <a:gd name="connsiteX404" fmla="*/ 4764013 w 10354976"/>
              <a:gd name="connsiteY404" fmla="*/ 6325709 h 6857967"/>
              <a:gd name="connsiteX405" fmla="*/ 4764013 w 10354976"/>
              <a:gd name="connsiteY405" fmla="*/ 6397010 h 6857967"/>
              <a:gd name="connsiteX406" fmla="*/ 4835311 w 10354976"/>
              <a:gd name="connsiteY406" fmla="*/ 6397010 h 6857967"/>
              <a:gd name="connsiteX407" fmla="*/ 4835311 w 10354976"/>
              <a:gd name="connsiteY407" fmla="*/ 6325709 h 6857967"/>
              <a:gd name="connsiteX408" fmla="*/ 4621342 w 10354976"/>
              <a:gd name="connsiteY408" fmla="*/ 6325709 h 6857967"/>
              <a:gd name="connsiteX409" fmla="*/ 4621342 w 10354976"/>
              <a:gd name="connsiteY409" fmla="*/ 6397010 h 6857967"/>
              <a:gd name="connsiteX410" fmla="*/ 4692639 w 10354976"/>
              <a:gd name="connsiteY410" fmla="*/ 6397010 h 6857967"/>
              <a:gd name="connsiteX411" fmla="*/ 4692639 w 10354976"/>
              <a:gd name="connsiteY411" fmla="*/ 6325709 h 6857967"/>
              <a:gd name="connsiteX412" fmla="*/ 4478666 w 10354976"/>
              <a:gd name="connsiteY412" fmla="*/ 6325709 h 6857967"/>
              <a:gd name="connsiteX413" fmla="*/ 4478666 w 10354976"/>
              <a:gd name="connsiteY413" fmla="*/ 6397010 h 6857967"/>
              <a:gd name="connsiteX414" fmla="*/ 4549969 w 10354976"/>
              <a:gd name="connsiteY414" fmla="*/ 6397010 h 6857967"/>
              <a:gd name="connsiteX415" fmla="*/ 4549969 w 10354976"/>
              <a:gd name="connsiteY415" fmla="*/ 6325709 h 6857967"/>
              <a:gd name="connsiteX416" fmla="*/ 4336068 w 10354976"/>
              <a:gd name="connsiteY416" fmla="*/ 6325709 h 6857967"/>
              <a:gd name="connsiteX417" fmla="*/ 4336068 w 10354976"/>
              <a:gd name="connsiteY417" fmla="*/ 6397010 h 6857967"/>
              <a:gd name="connsiteX418" fmla="*/ 4407366 w 10354976"/>
              <a:gd name="connsiteY418" fmla="*/ 6397010 h 6857967"/>
              <a:gd name="connsiteX419" fmla="*/ 4407366 w 10354976"/>
              <a:gd name="connsiteY419" fmla="*/ 6325709 h 6857967"/>
              <a:gd name="connsiteX420" fmla="*/ 4193413 w 10354976"/>
              <a:gd name="connsiteY420" fmla="*/ 6325709 h 6857967"/>
              <a:gd name="connsiteX421" fmla="*/ 4193413 w 10354976"/>
              <a:gd name="connsiteY421" fmla="*/ 6397010 h 6857967"/>
              <a:gd name="connsiteX422" fmla="*/ 4264695 w 10354976"/>
              <a:gd name="connsiteY422" fmla="*/ 6397010 h 6857967"/>
              <a:gd name="connsiteX423" fmla="*/ 4264695 w 10354976"/>
              <a:gd name="connsiteY423" fmla="*/ 6325709 h 6857967"/>
              <a:gd name="connsiteX424" fmla="*/ 4050810 w 10354976"/>
              <a:gd name="connsiteY424" fmla="*/ 6325709 h 6857967"/>
              <a:gd name="connsiteX425" fmla="*/ 4050810 w 10354976"/>
              <a:gd name="connsiteY425" fmla="*/ 6397010 h 6857967"/>
              <a:gd name="connsiteX426" fmla="*/ 4122113 w 10354976"/>
              <a:gd name="connsiteY426" fmla="*/ 6397010 h 6857967"/>
              <a:gd name="connsiteX427" fmla="*/ 4122113 w 10354976"/>
              <a:gd name="connsiteY427" fmla="*/ 6325709 h 6857967"/>
              <a:gd name="connsiteX428" fmla="*/ 3908136 w 10354976"/>
              <a:gd name="connsiteY428" fmla="*/ 6325709 h 6857967"/>
              <a:gd name="connsiteX429" fmla="*/ 3908136 w 10354976"/>
              <a:gd name="connsiteY429" fmla="*/ 6397010 h 6857967"/>
              <a:gd name="connsiteX430" fmla="*/ 3979438 w 10354976"/>
              <a:gd name="connsiteY430" fmla="*/ 6397010 h 6857967"/>
              <a:gd name="connsiteX431" fmla="*/ 3979438 w 10354976"/>
              <a:gd name="connsiteY431" fmla="*/ 6325709 h 6857967"/>
              <a:gd name="connsiteX432" fmla="*/ 3765462 w 10354976"/>
              <a:gd name="connsiteY432" fmla="*/ 6325709 h 6857967"/>
              <a:gd name="connsiteX433" fmla="*/ 3765462 w 10354976"/>
              <a:gd name="connsiteY433" fmla="*/ 6397010 h 6857967"/>
              <a:gd name="connsiteX434" fmla="*/ 3836763 w 10354976"/>
              <a:gd name="connsiteY434" fmla="*/ 6397010 h 6857967"/>
              <a:gd name="connsiteX435" fmla="*/ 3836763 w 10354976"/>
              <a:gd name="connsiteY435" fmla="*/ 6325709 h 6857967"/>
              <a:gd name="connsiteX436" fmla="*/ 3622851 w 10354976"/>
              <a:gd name="connsiteY436" fmla="*/ 6325709 h 6857967"/>
              <a:gd name="connsiteX437" fmla="*/ 3622851 w 10354976"/>
              <a:gd name="connsiteY437" fmla="*/ 6397010 h 6857967"/>
              <a:gd name="connsiteX438" fmla="*/ 3694151 w 10354976"/>
              <a:gd name="connsiteY438" fmla="*/ 6397010 h 6857967"/>
              <a:gd name="connsiteX439" fmla="*/ 3694151 w 10354976"/>
              <a:gd name="connsiteY439" fmla="*/ 6325709 h 6857967"/>
              <a:gd name="connsiteX440" fmla="*/ 3480203 w 10354976"/>
              <a:gd name="connsiteY440" fmla="*/ 6325709 h 6857967"/>
              <a:gd name="connsiteX441" fmla="*/ 3480203 w 10354976"/>
              <a:gd name="connsiteY441" fmla="*/ 6397010 h 6857967"/>
              <a:gd name="connsiteX442" fmla="*/ 3551509 w 10354976"/>
              <a:gd name="connsiteY442" fmla="*/ 6397010 h 6857967"/>
              <a:gd name="connsiteX443" fmla="*/ 3551509 w 10354976"/>
              <a:gd name="connsiteY443" fmla="*/ 6325709 h 6857967"/>
              <a:gd name="connsiteX444" fmla="*/ 3337580 w 10354976"/>
              <a:gd name="connsiteY444" fmla="*/ 6325709 h 6857967"/>
              <a:gd name="connsiteX445" fmla="*/ 3337580 w 10354976"/>
              <a:gd name="connsiteY445" fmla="*/ 6397010 h 6857967"/>
              <a:gd name="connsiteX446" fmla="*/ 3408881 w 10354976"/>
              <a:gd name="connsiteY446" fmla="*/ 6397010 h 6857967"/>
              <a:gd name="connsiteX447" fmla="*/ 3408881 w 10354976"/>
              <a:gd name="connsiteY447" fmla="*/ 6325709 h 6857967"/>
              <a:gd name="connsiteX448" fmla="*/ 3194905 w 10354976"/>
              <a:gd name="connsiteY448" fmla="*/ 6325709 h 6857967"/>
              <a:gd name="connsiteX449" fmla="*/ 3194905 w 10354976"/>
              <a:gd name="connsiteY449" fmla="*/ 6397010 h 6857967"/>
              <a:gd name="connsiteX450" fmla="*/ 3266208 w 10354976"/>
              <a:gd name="connsiteY450" fmla="*/ 6397010 h 6857967"/>
              <a:gd name="connsiteX451" fmla="*/ 3266208 w 10354976"/>
              <a:gd name="connsiteY451" fmla="*/ 6325709 h 6857967"/>
              <a:gd name="connsiteX452" fmla="*/ 3052305 w 10354976"/>
              <a:gd name="connsiteY452" fmla="*/ 6325709 h 6857967"/>
              <a:gd name="connsiteX453" fmla="*/ 3052305 w 10354976"/>
              <a:gd name="connsiteY453" fmla="*/ 6397010 h 6857967"/>
              <a:gd name="connsiteX454" fmla="*/ 3123607 w 10354976"/>
              <a:gd name="connsiteY454" fmla="*/ 6397010 h 6857967"/>
              <a:gd name="connsiteX455" fmla="*/ 3123607 w 10354976"/>
              <a:gd name="connsiteY455" fmla="*/ 6325709 h 6857967"/>
              <a:gd name="connsiteX456" fmla="*/ 2909633 w 10354976"/>
              <a:gd name="connsiteY456" fmla="*/ 6325709 h 6857967"/>
              <a:gd name="connsiteX457" fmla="*/ 2909633 w 10354976"/>
              <a:gd name="connsiteY457" fmla="*/ 6397010 h 6857967"/>
              <a:gd name="connsiteX458" fmla="*/ 2980934 w 10354976"/>
              <a:gd name="connsiteY458" fmla="*/ 6397010 h 6857967"/>
              <a:gd name="connsiteX459" fmla="*/ 2980934 w 10354976"/>
              <a:gd name="connsiteY459" fmla="*/ 6325709 h 6857967"/>
              <a:gd name="connsiteX460" fmla="*/ 2767033 w 10354976"/>
              <a:gd name="connsiteY460" fmla="*/ 6325709 h 6857967"/>
              <a:gd name="connsiteX461" fmla="*/ 2767033 w 10354976"/>
              <a:gd name="connsiteY461" fmla="*/ 6397010 h 6857967"/>
              <a:gd name="connsiteX462" fmla="*/ 2838334 w 10354976"/>
              <a:gd name="connsiteY462" fmla="*/ 6397010 h 6857967"/>
              <a:gd name="connsiteX463" fmla="*/ 2838334 w 10354976"/>
              <a:gd name="connsiteY463" fmla="*/ 6325709 h 6857967"/>
              <a:gd name="connsiteX464" fmla="*/ 2624361 w 10354976"/>
              <a:gd name="connsiteY464" fmla="*/ 6325709 h 6857967"/>
              <a:gd name="connsiteX465" fmla="*/ 2624361 w 10354976"/>
              <a:gd name="connsiteY465" fmla="*/ 6397010 h 6857967"/>
              <a:gd name="connsiteX466" fmla="*/ 2695661 w 10354976"/>
              <a:gd name="connsiteY466" fmla="*/ 6397010 h 6857967"/>
              <a:gd name="connsiteX467" fmla="*/ 2695661 w 10354976"/>
              <a:gd name="connsiteY467" fmla="*/ 6325709 h 6857967"/>
              <a:gd name="connsiteX468" fmla="*/ 2481690 w 10354976"/>
              <a:gd name="connsiteY468" fmla="*/ 6325709 h 6857967"/>
              <a:gd name="connsiteX469" fmla="*/ 2481690 w 10354976"/>
              <a:gd name="connsiteY469" fmla="*/ 6397010 h 6857967"/>
              <a:gd name="connsiteX470" fmla="*/ 2552991 w 10354976"/>
              <a:gd name="connsiteY470" fmla="*/ 6397010 h 6857967"/>
              <a:gd name="connsiteX471" fmla="*/ 2552991 w 10354976"/>
              <a:gd name="connsiteY471" fmla="*/ 6325709 h 6857967"/>
              <a:gd name="connsiteX472" fmla="*/ 2339091 w 10354976"/>
              <a:gd name="connsiteY472" fmla="*/ 6325709 h 6857967"/>
              <a:gd name="connsiteX473" fmla="*/ 2339091 w 10354976"/>
              <a:gd name="connsiteY473" fmla="*/ 6397010 h 6857967"/>
              <a:gd name="connsiteX474" fmla="*/ 2410390 w 10354976"/>
              <a:gd name="connsiteY474" fmla="*/ 6397010 h 6857967"/>
              <a:gd name="connsiteX475" fmla="*/ 2410390 w 10354976"/>
              <a:gd name="connsiteY475" fmla="*/ 6325709 h 6857967"/>
              <a:gd name="connsiteX476" fmla="*/ 2196420 w 10354976"/>
              <a:gd name="connsiteY476" fmla="*/ 6325709 h 6857967"/>
              <a:gd name="connsiteX477" fmla="*/ 2196420 w 10354976"/>
              <a:gd name="connsiteY477" fmla="*/ 6397010 h 6857967"/>
              <a:gd name="connsiteX478" fmla="*/ 2267720 w 10354976"/>
              <a:gd name="connsiteY478" fmla="*/ 6397010 h 6857967"/>
              <a:gd name="connsiteX479" fmla="*/ 2267720 w 10354976"/>
              <a:gd name="connsiteY479" fmla="*/ 6325709 h 6857967"/>
              <a:gd name="connsiteX480" fmla="*/ 2053813 w 10354976"/>
              <a:gd name="connsiteY480" fmla="*/ 6325709 h 6857967"/>
              <a:gd name="connsiteX481" fmla="*/ 2053813 w 10354976"/>
              <a:gd name="connsiteY481" fmla="*/ 6397010 h 6857967"/>
              <a:gd name="connsiteX482" fmla="*/ 2125117 w 10354976"/>
              <a:gd name="connsiteY482" fmla="*/ 6397010 h 6857967"/>
              <a:gd name="connsiteX483" fmla="*/ 2125117 w 10354976"/>
              <a:gd name="connsiteY483" fmla="*/ 6325709 h 6857967"/>
              <a:gd name="connsiteX484" fmla="*/ 1911141 w 10354976"/>
              <a:gd name="connsiteY484" fmla="*/ 6325709 h 6857967"/>
              <a:gd name="connsiteX485" fmla="*/ 1911141 w 10354976"/>
              <a:gd name="connsiteY485" fmla="*/ 6397010 h 6857967"/>
              <a:gd name="connsiteX486" fmla="*/ 1982442 w 10354976"/>
              <a:gd name="connsiteY486" fmla="*/ 6397010 h 6857967"/>
              <a:gd name="connsiteX487" fmla="*/ 1982442 w 10354976"/>
              <a:gd name="connsiteY487" fmla="*/ 6325709 h 6857967"/>
              <a:gd name="connsiteX488" fmla="*/ 1768470 w 10354976"/>
              <a:gd name="connsiteY488" fmla="*/ 6325709 h 6857967"/>
              <a:gd name="connsiteX489" fmla="*/ 1768470 w 10354976"/>
              <a:gd name="connsiteY489" fmla="*/ 6397010 h 6857967"/>
              <a:gd name="connsiteX490" fmla="*/ 1839771 w 10354976"/>
              <a:gd name="connsiteY490" fmla="*/ 6397010 h 6857967"/>
              <a:gd name="connsiteX491" fmla="*/ 1839771 w 10354976"/>
              <a:gd name="connsiteY491" fmla="*/ 6325709 h 6857967"/>
              <a:gd name="connsiteX492" fmla="*/ 1625870 w 10354976"/>
              <a:gd name="connsiteY492" fmla="*/ 6325709 h 6857967"/>
              <a:gd name="connsiteX493" fmla="*/ 1625870 w 10354976"/>
              <a:gd name="connsiteY493" fmla="*/ 6397010 h 6857967"/>
              <a:gd name="connsiteX494" fmla="*/ 1697170 w 10354976"/>
              <a:gd name="connsiteY494" fmla="*/ 6397010 h 6857967"/>
              <a:gd name="connsiteX495" fmla="*/ 1697170 w 10354976"/>
              <a:gd name="connsiteY495" fmla="*/ 6325709 h 6857967"/>
              <a:gd name="connsiteX496" fmla="*/ 1483199 w 10354976"/>
              <a:gd name="connsiteY496" fmla="*/ 6325709 h 6857967"/>
              <a:gd name="connsiteX497" fmla="*/ 1483199 w 10354976"/>
              <a:gd name="connsiteY497" fmla="*/ 6397010 h 6857967"/>
              <a:gd name="connsiteX498" fmla="*/ 1554500 w 10354976"/>
              <a:gd name="connsiteY498" fmla="*/ 6397010 h 6857967"/>
              <a:gd name="connsiteX499" fmla="*/ 1554500 w 10354976"/>
              <a:gd name="connsiteY499" fmla="*/ 6325709 h 6857967"/>
              <a:gd name="connsiteX500" fmla="*/ 1340599 w 10354976"/>
              <a:gd name="connsiteY500" fmla="*/ 6325709 h 6857967"/>
              <a:gd name="connsiteX501" fmla="*/ 1340599 w 10354976"/>
              <a:gd name="connsiteY501" fmla="*/ 6397010 h 6857967"/>
              <a:gd name="connsiteX502" fmla="*/ 1411899 w 10354976"/>
              <a:gd name="connsiteY502" fmla="*/ 6397010 h 6857967"/>
              <a:gd name="connsiteX503" fmla="*/ 1411899 w 10354976"/>
              <a:gd name="connsiteY503" fmla="*/ 6325709 h 6857967"/>
              <a:gd name="connsiteX504" fmla="*/ 1197929 w 10354976"/>
              <a:gd name="connsiteY504" fmla="*/ 6325709 h 6857967"/>
              <a:gd name="connsiteX505" fmla="*/ 1197929 w 10354976"/>
              <a:gd name="connsiteY505" fmla="*/ 6397010 h 6857967"/>
              <a:gd name="connsiteX506" fmla="*/ 1269230 w 10354976"/>
              <a:gd name="connsiteY506" fmla="*/ 6397010 h 6857967"/>
              <a:gd name="connsiteX507" fmla="*/ 1269230 w 10354976"/>
              <a:gd name="connsiteY507" fmla="*/ 6325709 h 6857967"/>
              <a:gd name="connsiteX508" fmla="*/ 1055311 w 10354976"/>
              <a:gd name="connsiteY508" fmla="*/ 6325709 h 6857967"/>
              <a:gd name="connsiteX509" fmla="*/ 1055311 w 10354976"/>
              <a:gd name="connsiteY509" fmla="*/ 6397010 h 6857967"/>
              <a:gd name="connsiteX510" fmla="*/ 1126612 w 10354976"/>
              <a:gd name="connsiteY510" fmla="*/ 6397010 h 6857967"/>
              <a:gd name="connsiteX511" fmla="*/ 1126612 w 10354976"/>
              <a:gd name="connsiteY511" fmla="*/ 6325709 h 6857967"/>
              <a:gd name="connsiteX512" fmla="*/ 912657 w 10354976"/>
              <a:gd name="connsiteY512" fmla="*/ 6325709 h 6857967"/>
              <a:gd name="connsiteX513" fmla="*/ 912657 w 10354976"/>
              <a:gd name="connsiteY513" fmla="*/ 6397010 h 6857967"/>
              <a:gd name="connsiteX514" fmla="*/ 983958 w 10354976"/>
              <a:gd name="connsiteY514" fmla="*/ 6397010 h 6857967"/>
              <a:gd name="connsiteX515" fmla="*/ 983958 w 10354976"/>
              <a:gd name="connsiteY515" fmla="*/ 6325709 h 6857967"/>
              <a:gd name="connsiteX516" fmla="*/ 771136 w 10354976"/>
              <a:gd name="connsiteY516" fmla="*/ 6325709 h 6857967"/>
              <a:gd name="connsiteX517" fmla="*/ 771136 w 10354976"/>
              <a:gd name="connsiteY517" fmla="*/ 6397010 h 6857967"/>
              <a:gd name="connsiteX518" fmla="*/ 842437 w 10354976"/>
              <a:gd name="connsiteY518" fmla="*/ 6397010 h 6857967"/>
              <a:gd name="connsiteX519" fmla="*/ 842437 w 10354976"/>
              <a:gd name="connsiteY519" fmla="*/ 6325709 h 6857967"/>
              <a:gd name="connsiteX520" fmla="*/ 628534 w 10354976"/>
              <a:gd name="connsiteY520" fmla="*/ 6325709 h 6857967"/>
              <a:gd name="connsiteX521" fmla="*/ 628534 w 10354976"/>
              <a:gd name="connsiteY521" fmla="*/ 6397010 h 6857967"/>
              <a:gd name="connsiteX522" fmla="*/ 699835 w 10354976"/>
              <a:gd name="connsiteY522" fmla="*/ 6397010 h 6857967"/>
              <a:gd name="connsiteX523" fmla="*/ 699835 w 10354976"/>
              <a:gd name="connsiteY523" fmla="*/ 6325709 h 6857967"/>
              <a:gd name="connsiteX524" fmla="*/ 485863 w 10354976"/>
              <a:gd name="connsiteY524" fmla="*/ 6325709 h 6857967"/>
              <a:gd name="connsiteX525" fmla="*/ 485863 w 10354976"/>
              <a:gd name="connsiteY525" fmla="*/ 6397010 h 6857967"/>
              <a:gd name="connsiteX526" fmla="*/ 557163 w 10354976"/>
              <a:gd name="connsiteY526" fmla="*/ 6397010 h 6857967"/>
              <a:gd name="connsiteX527" fmla="*/ 557163 w 10354976"/>
              <a:gd name="connsiteY527" fmla="*/ 6325709 h 6857967"/>
              <a:gd name="connsiteX528" fmla="*/ 343191 w 10354976"/>
              <a:gd name="connsiteY528" fmla="*/ 6325709 h 6857967"/>
              <a:gd name="connsiteX529" fmla="*/ 343191 w 10354976"/>
              <a:gd name="connsiteY529" fmla="*/ 6397010 h 6857967"/>
              <a:gd name="connsiteX530" fmla="*/ 414492 w 10354976"/>
              <a:gd name="connsiteY530" fmla="*/ 6397010 h 6857967"/>
              <a:gd name="connsiteX531" fmla="*/ 414492 w 10354976"/>
              <a:gd name="connsiteY531" fmla="*/ 6325709 h 6857967"/>
              <a:gd name="connsiteX532" fmla="*/ 200590 w 10354976"/>
              <a:gd name="connsiteY532" fmla="*/ 6325709 h 6857967"/>
              <a:gd name="connsiteX533" fmla="*/ 200590 w 10354976"/>
              <a:gd name="connsiteY533" fmla="*/ 6397010 h 6857967"/>
              <a:gd name="connsiteX534" fmla="*/ 271891 w 10354976"/>
              <a:gd name="connsiteY534" fmla="*/ 6397010 h 6857967"/>
              <a:gd name="connsiteX535" fmla="*/ 271891 w 10354976"/>
              <a:gd name="connsiteY535" fmla="*/ 6325709 h 6857967"/>
              <a:gd name="connsiteX536" fmla="*/ 57918 w 10354976"/>
              <a:gd name="connsiteY536" fmla="*/ 6325709 h 6857967"/>
              <a:gd name="connsiteX537" fmla="*/ 57918 w 10354976"/>
              <a:gd name="connsiteY537" fmla="*/ 6397010 h 6857967"/>
              <a:gd name="connsiteX538" fmla="*/ 129219 w 10354976"/>
              <a:gd name="connsiteY538" fmla="*/ 6397010 h 6857967"/>
              <a:gd name="connsiteX539" fmla="*/ 129219 w 10354976"/>
              <a:gd name="connsiteY539" fmla="*/ 6325709 h 6857967"/>
              <a:gd name="connsiteX540" fmla="*/ 9755391 w 10354976"/>
              <a:gd name="connsiteY540" fmla="*/ 6183107 h 6857967"/>
              <a:gd name="connsiteX541" fmla="*/ 9755391 w 10354976"/>
              <a:gd name="connsiteY541" fmla="*/ 6254408 h 6857967"/>
              <a:gd name="connsiteX542" fmla="*/ 9826692 w 10354976"/>
              <a:gd name="connsiteY542" fmla="*/ 6254408 h 6857967"/>
              <a:gd name="connsiteX543" fmla="*/ 9826692 w 10354976"/>
              <a:gd name="connsiteY543" fmla="*/ 6183107 h 6857967"/>
              <a:gd name="connsiteX544" fmla="*/ 9612718 w 10354976"/>
              <a:gd name="connsiteY544" fmla="*/ 6183107 h 6857967"/>
              <a:gd name="connsiteX545" fmla="*/ 9612718 w 10354976"/>
              <a:gd name="connsiteY545" fmla="*/ 6254408 h 6857967"/>
              <a:gd name="connsiteX546" fmla="*/ 9684019 w 10354976"/>
              <a:gd name="connsiteY546" fmla="*/ 6254408 h 6857967"/>
              <a:gd name="connsiteX547" fmla="*/ 9684019 w 10354976"/>
              <a:gd name="connsiteY547" fmla="*/ 6183107 h 6857967"/>
              <a:gd name="connsiteX548" fmla="*/ 9470117 w 10354976"/>
              <a:gd name="connsiteY548" fmla="*/ 6183107 h 6857967"/>
              <a:gd name="connsiteX549" fmla="*/ 9470117 w 10354976"/>
              <a:gd name="connsiteY549" fmla="*/ 6254408 h 6857967"/>
              <a:gd name="connsiteX550" fmla="*/ 9541417 w 10354976"/>
              <a:gd name="connsiteY550" fmla="*/ 6254408 h 6857967"/>
              <a:gd name="connsiteX551" fmla="*/ 9541417 w 10354976"/>
              <a:gd name="connsiteY551" fmla="*/ 6183107 h 6857967"/>
              <a:gd name="connsiteX552" fmla="*/ 9327444 w 10354976"/>
              <a:gd name="connsiteY552" fmla="*/ 6183107 h 6857967"/>
              <a:gd name="connsiteX553" fmla="*/ 9327444 w 10354976"/>
              <a:gd name="connsiteY553" fmla="*/ 6254408 h 6857967"/>
              <a:gd name="connsiteX554" fmla="*/ 9398745 w 10354976"/>
              <a:gd name="connsiteY554" fmla="*/ 6254408 h 6857967"/>
              <a:gd name="connsiteX555" fmla="*/ 9398745 w 10354976"/>
              <a:gd name="connsiteY555" fmla="*/ 6183107 h 6857967"/>
              <a:gd name="connsiteX556" fmla="*/ 9184842 w 10354976"/>
              <a:gd name="connsiteY556" fmla="*/ 6183107 h 6857967"/>
              <a:gd name="connsiteX557" fmla="*/ 9184842 w 10354976"/>
              <a:gd name="connsiteY557" fmla="*/ 6254408 h 6857967"/>
              <a:gd name="connsiteX558" fmla="*/ 9256143 w 10354976"/>
              <a:gd name="connsiteY558" fmla="*/ 6254408 h 6857967"/>
              <a:gd name="connsiteX559" fmla="*/ 9256143 w 10354976"/>
              <a:gd name="connsiteY559" fmla="*/ 6183107 h 6857967"/>
              <a:gd name="connsiteX560" fmla="*/ 9042170 w 10354976"/>
              <a:gd name="connsiteY560" fmla="*/ 6183107 h 6857967"/>
              <a:gd name="connsiteX561" fmla="*/ 9042170 w 10354976"/>
              <a:gd name="connsiteY561" fmla="*/ 6254408 h 6857967"/>
              <a:gd name="connsiteX562" fmla="*/ 9113471 w 10354976"/>
              <a:gd name="connsiteY562" fmla="*/ 6254408 h 6857967"/>
              <a:gd name="connsiteX563" fmla="*/ 9113471 w 10354976"/>
              <a:gd name="connsiteY563" fmla="*/ 6183107 h 6857967"/>
              <a:gd name="connsiteX564" fmla="*/ 8899568 w 10354976"/>
              <a:gd name="connsiteY564" fmla="*/ 6183107 h 6857967"/>
              <a:gd name="connsiteX565" fmla="*/ 8899568 w 10354976"/>
              <a:gd name="connsiteY565" fmla="*/ 6254408 h 6857967"/>
              <a:gd name="connsiteX566" fmla="*/ 8970869 w 10354976"/>
              <a:gd name="connsiteY566" fmla="*/ 6254408 h 6857967"/>
              <a:gd name="connsiteX567" fmla="*/ 8970869 w 10354976"/>
              <a:gd name="connsiteY567" fmla="*/ 6183107 h 6857967"/>
              <a:gd name="connsiteX568" fmla="*/ 8756896 w 10354976"/>
              <a:gd name="connsiteY568" fmla="*/ 6183107 h 6857967"/>
              <a:gd name="connsiteX569" fmla="*/ 8756896 w 10354976"/>
              <a:gd name="connsiteY569" fmla="*/ 6254408 h 6857967"/>
              <a:gd name="connsiteX570" fmla="*/ 8828196 w 10354976"/>
              <a:gd name="connsiteY570" fmla="*/ 6254408 h 6857967"/>
              <a:gd name="connsiteX571" fmla="*/ 8828196 w 10354976"/>
              <a:gd name="connsiteY571" fmla="*/ 6183107 h 6857967"/>
              <a:gd name="connsiteX572" fmla="*/ 8614223 w 10354976"/>
              <a:gd name="connsiteY572" fmla="*/ 6183107 h 6857967"/>
              <a:gd name="connsiteX573" fmla="*/ 8614223 w 10354976"/>
              <a:gd name="connsiteY573" fmla="*/ 6254408 h 6857967"/>
              <a:gd name="connsiteX574" fmla="*/ 8685524 w 10354976"/>
              <a:gd name="connsiteY574" fmla="*/ 6254408 h 6857967"/>
              <a:gd name="connsiteX575" fmla="*/ 8685524 w 10354976"/>
              <a:gd name="connsiteY575" fmla="*/ 6183107 h 6857967"/>
              <a:gd name="connsiteX576" fmla="*/ 8471622 w 10354976"/>
              <a:gd name="connsiteY576" fmla="*/ 6183107 h 6857967"/>
              <a:gd name="connsiteX577" fmla="*/ 8471622 w 10354976"/>
              <a:gd name="connsiteY577" fmla="*/ 6254408 h 6857967"/>
              <a:gd name="connsiteX578" fmla="*/ 8542923 w 10354976"/>
              <a:gd name="connsiteY578" fmla="*/ 6254408 h 6857967"/>
              <a:gd name="connsiteX579" fmla="*/ 8542923 w 10354976"/>
              <a:gd name="connsiteY579" fmla="*/ 6183107 h 6857967"/>
              <a:gd name="connsiteX580" fmla="*/ 8328949 w 10354976"/>
              <a:gd name="connsiteY580" fmla="*/ 6183107 h 6857967"/>
              <a:gd name="connsiteX581" fmla="*/ 8328949 w 10354976"/>
              <a:gd name="connsiteY581" fmla="*/ 6254408 h 6857967"/>
              <a:gd name="connsiteX582" fmla="*/ 8400250 w 10354976"/>
              <a:gd name="connsiteY582" fmla="*/ 6254408 h 6857967"/>
              <a:gd name="connsiteX583" fmla="*/ 8400250 w 10354976"/>
              <a:gd name="connsiteY583" fmla="*/ 6183107 h 6857967"/>
              <a:gd name="connsiteX584" fmla="*/ 8186348 w 10354976"/>
              <a:gd name="connsiteY584" fmla="*/ 6183107 h 6857967"/>
              <a:gd name="connsiteX585" fmla="*/ 8186348 w 10354976"/>
              <a:gd name="connsiteY585" fmla="*/ 6254408 h 6857967"/>
              <a:gd name="connsiteX586" fmla="*/ 8257649 w 10354976"/>
              <a:gd name="connsiteY586" fmla="*/ 6254408 h 6857967"/>
              <a:gd name="connsiteX587" fmla="*/ 8257649 w 10354976"/>
              <a:gd name="connsiteY587" fmla="*/ 6183107 h 6857967"/>
              <a:gd name="connsiteX588" fmla="*/ 8043675 w 10354976"/>
              <a:gd name="connsiteY588" fmla="*/ 6183107 h 6857967"/>
              <a:gd name="connsiteX589" fmla="*/ 8043675 w 10354976"/>
              <a:gd name="connsiteY589" fmla="*/ 6254408 h 6857967"/>
              <a:gd name="connsiteX590" fmla="*/ 8114976 w 10354976"/>
              <a:gd name="connsiteY590" fmla="*/ 6254408 h 6857967"/>
              <a:gd name="connsiteX591" fmla="*/ 8114976 w 10354976"/>
              <a:gd name="connsiteY591" fmla="*/ 6183107 h 6857967"/>
              <a:gd name="connsiteX592" fmla="*/ 7901003 w 10354976"/>
              <a:gd name="connsiteY592" fmla="*/ 6183107 h 6857967"/>
              <a:gd name="connsiteX593" fmla="*/ 7901003 w 10354976"/>
              <a:gd name="connsiteY593" fmla="*/ 6254408 h 6857967"/>
              <a:gd name="connsiteX594" fmla="*/ 7972304 w 10354976"/>
              <a:gd name="connsiteY594" fmla="*/ 6254408 h 6857967"/>
              <a:gd name="connsiteX595" fmla="*/ 7972304 w 10354976"/>
              <a:gd name="connsiteY595" fmla="*/ 6183107 h 6857967"/>
              <a:gd name="connsiteX596" fmla="*/ 7758401 w 10354976"/>
              <a:gd name="connsiteY596" fmla="*/ 6183107 h 6857967"/>
              <a:gd name="connsiteX597" fmla="*/ 7758401 w 10354976"/>
              <a:gd name="connsiteY597" fmla="*/ 6254408 h 6857967"/>
              <a:gd name="connsiteX598" fmla="*/ 7829702 w 10354976"/>
              <a:gd name="connsiteY598" fmla="*/ 6254408 h 6857967"/>
              <a:gd name="connsiteX599" fmla="*/ 7829702 w 10354976"/>
              <a:gd name="connsiteY599" fmla="*/ 6183107 h 6857967"/>
              <a:gd name="connsiteX600" fmla="*/ 7615728 w 10354976"/>
              <a:gd name="connsiteY600" fmla="*/ 6183107 h 6857967"/>
              <a:gd name="connsiteX601" fmla="*/ 7615728 w 10354976"/>
              <a:gd name="connsiteY601" fmla="*/ 6254408 h 6857967"/>
              <a:gd name="connsiteX602" fmla="*/ 7687029 w 10354976"/>
              <a:gd name="connsiteY602" fmla="*/ 6254408 h 6857967"/>
              <a:gd name="connsiteX603" fmla="*/ 7687029 w 10354976"/>
              <a:gd name="connsiteY603" fmla="*/ 6183107 h 6857967"/>
              <a:gd name="connsiteX604" fmla="*/ 7473127 w 10354976"/>
              <a:gd name="connsiteY604" fmla="*/ 6183107 h 6857967"/>
              <a:gd name="connsiteX605" fmla="*/ 7473127 w 10354976"/>
              <a:gd name="connsiteY605" fmla="*/ 6254408 h 6857967"/>
              <a:gd name="connsiteX606" fmla="*/ 7544428 w 10354976"/>
              <a:gd name="connsiteY606" fmla="*/ 6254408 h 6857967"/>
              <a:gd name="connsiteX607" fmla="*/ 7544428 w 10354976"/>
              <a:gd name="connsiteY607" fmla="*/ 6183107 h 6857967"/>
              <a:gd name="connsiteX608" fmla="*/ 7330454 w 10354976"/>
              <a:gd name="connsiteY608" fmla="*/ 6183107 h 6857967"/>
              <a:gd name="connsiteX609" fmla="*/ 7330454 w 10354976"/>
              <a:gd name="connsiteY609" fmla="*/ 6254408 h 6857967"/>
              <a:gd name="connsiteX610" fmla="*/ 7401755 w 10354976"/>
              <a:gd name="connsiteY610" fmla="*/ 6254408 h 6857967"/>
              <a:gd name="connsiteX611" fmla="*/ 7401755 w 10354976"/>
              <a:gd name="connsiteY611" fmla="*/ 6183107 h 6857967"/>
              <a:gd name="connsiteX612" fmla="*/ 7187853 w 10354976"/>
              <a:gd name="connsiteY612" fmla="*/ 6183107 h 6857967"/>
              <a:gd name="connsiteX613" fmla="*/ 7187853 w 10354976"/>
              <a:gd name="connsiteY613" fmla="*/ 6254408 h 6857967"/>
              <a:gd name="connsiteX614" fmla="*/ 7259154 w 10354976"/>
              <a:gd name="connsiteY614" fmla="*/ 6254408 h 6857967"/>
              <a:gd name="connsiteX615" fmla="*/ 7259154 w 10354976"/>
              <a:gd name="connsiteY615" fmla="*/ 6183107 h 6857967"/>
              <a:gd name="connsiteX616" fmla="*/ 7045180 w 10354976"/>
              <a:gd name="connsiteY616" fmla="*/ 6183107 h 6857967"/>
              <a:gd name="connsiteX617" fmla="*/ 7045180 w 10354976"/>
              <a:gd name="connsiteY617" fmla="*/ 6254408 h 6857967"/>
              <a:gd name="connsiteX618" fmla="*/ 7116481 w 10354976"/>
              <a:gd name="connsiteY618" fmla="*/ 6254408 h 6857967"/>
              <a:gd name="connsiteX619" fmla="*/ 7116481 w 10354976"/>
              <a:gd name="connsiteY619" fmla="*/ 6183107 h 6857967"/>
              <a:gd name="connsiteX620" fmla="*/ 6902579 w 10354976"/>
              <a:gd name="connsiteY620" fmla="*/ 6183107 h 6857967"/>
              <a:gd name="connsiteX621" fmla="*/ 6902579 w 10354976"/>
              <a:gd name="connsiteY621" fmla="*/ 6254408 h 6857967"/>
              <a:gd name="connsiteX622" fmla="*/ 6973880 w 10354976"/>
              <a:gd name="connsiteY622" fmla="*/ 6254408 h 6857967"/>
              <a:gd name="connsiteX623" fmla="*/ 6973880 w 10354976"/>
              <a:gd name="connsiteY623" fmla="*/ 6183107 h 6857967"/>
              <a:gd name="connsiteX624" fmla="*/ 6759906 w 10354976"/>
              <a:gd name="connsiteY624" fmla="*/ 6183107 h 6857967"/>
              <a:gd name="connsiteX625" fmla="*/ 6759906 w 10354976"/>
              <a:gd name="connsiteY625" fmla="*/ 6254408 h 6857967"/>
              <a:gd name="connsiteX626" fmla="*/ 6831207 w 10354976"/>
              <a:gd name="connsiteY626" fmla="*/ 6254408 h 6857967"/>
              <a:gd name="connsiteX627" fmla="*/ 6831207 w 10354976"/>
              <a:gd name="connsiteY627" fmla="*/ 6183107 h 6857967"/>
              <a:gd name="connsiteX628" fmla="*/ 6617234 w 10354976"/>
              <a:gd name="connsiteY628" fmla="*/ 6183107 h 6857967"/>
              <a:gd name="connsiteX629" fmla="*/ 6617234 w 10354976"/>
              <a:gd name="connsiteY629" fmla="*/ 6254408 h 6857967"/>
              <a:gd name="connsiteX630" fmla="*/ 6688535 w 10354976"/>
              <a:gd name="connsiteY630" fmla="*/ 6254408 h 6857967"/>
              <a:gd name="connsiteX631" fmla="*/ 6688535 w 10354976"/>
              <a:gd name="connsiteY631" fmla="*/ 6183107 h 6857967"/>
              <a:gd name="connsiteX632" fmla="*/ 6474632 w 10354976"/>
              <a:gd name="connsiteY632" fmla="*/ 6183107 h 6857967"/>
              <a:gd name="connsiteX633" fmla="*/ 6474632 w 10354976"/>
              <a:gd name="connsiteY633" fmla="*/ 6254408 h 6857967"/>
              <a:gd name="connsiteX634" fmla="*/ 6545933 w 10354976"/>
              <a:gd name="connsiteY634" fmla="*/ 6254408 h 6857967"/>
              <a:gd name="connsiteX635" fmla="*/ 6545933 w 10354976"/>
              <a:gd name="connsiteY635" fmla="*/ 6183107 h 6857967"/>
              <a:gd name="connsiteX636" fmla="*/ 6331959 w 10354976"/>
              <a:gd name="connsiteY636" fmla="*/ 6183107 h 6857967"/>
              <a:gd name="connsiteX637" fmla="*/ 6331959 w 10354976"/>
              <a:gd name="connsiteY637" fmla="*/ 6254408 h 6857967"/>
              <a:gd name="connsiteX638" fmla="*/ 6403260 w 10354976"/>
              <a:gd name="connsiteY638" fmla="*/ 6254408 h 6857967"/>
              <a:gd name="connsiteX639" fmla="*/ 6403260 w 10354976"/>
              <a:gd name="connsiteY639" fmla="*/ 6183107 h 6857967"/>
              <a:gd name="connsiteX640" fmla="*/ 6189358 w 10354976"/>
              <a:gd name="connsiteY640" fmla="*/ 6183107 h 6857967"/>
              <a:gd name="connsiteX641" fmla="*/ 6189358 w 10354976"/>
              <a:gd name="connsiteY641" fmla="*/ 6254408 h 6857967"/>
              <a:gd name="connsiteX642" fmla="*/ 6260659 w 10354976"/>
              <a:gd name="connsiteY642" fmla="*/ 6254408 h 6857967"/>
              <a:gd name="connsiteX643" fmla="*/ 6260659 w 10354976"/>
              <a:gd name="connsiteY643" fmla="*/ 6183107 h 6857967"/>
              <a:gd name="connsiteX644" fmla="*/ 6046689 w 10354976"/>
              <a:gd name="connsiteY644" fmla="*/ 6183107 h 6857967"/>
              <a:gd name="connsiteX645" fmla="*/ 6046689 w 10354976"/>
              <a:gd name="connsiteY645" fmla="*/ 6254408 h 6857967"/>
              <a:gd name="connsiteX646" fmla="*/ 6117986 w 10354976"/>
              <a:gd name="connsiteY646" fmla="*/ 6254408 h 6857967"/>
              <a:gd name="connsiteX647" fmla="*/ 6117986 w 10354976"/>
              <a:gd name="connsiteY647" fmla="*/ 6183107 h 6857967"/>
              <a:gd name="connsiteX648" fmla="*/ 5904023 w 10354976"/>
              <a:gd name="connsiteY648" fmla="*/ 6183107 h 6857967"/>
              <a:gd name="connsiteX649" fmla="*/ 5904023 w 10354976"/>
              <a:gd name="connsiteY649" fmla="*/ 6254408 h 6857967"/>
              <a:gd name="connsiteX650" fmla="*/ 5975319 w 10354976"/>
              <a:gd name="connsiteY650" fmla="*/ 6254408 h 6857967"/>
              <a:gd name="connsiteX651" fmla="*/ 5975319 w 10354976"/>
              <a:gd name="connsiteY651" fmla="*/ 6183107 h 6857967"/>
              <a:gd name="connsiteX652" fmla="*/ 5761426 w 10354976"/>
              <a:gd name="connsiteY652" fmla="*/ 6183107 h 6857967"/>
              <a:gd name="connsiteX653" fmla="*/ 5761426 w 10354976"/>
              <a:gd name="connsiteY653" fmla="*/ 6254408 h 6857967"/>
              <a:gd name="connsiteX654" fmla="*/ 5832724 w 10354976"/>
              <a:gd name="connsiteY654" fmla="*/ 6254408 h 6857967"/>
              <a:gd name="connsiteX655" fmla="*/ 5832724 w 10354976"/>
              <a:gd name="connsiteY655" fmla="*/ 6183107 h 6857967"/>
              <a:gd name="connsiteX656" fmla="*/ 5618761 w 10354976"/>
              <a:gd name="connsiteY656" fmla="*/ 6183107 h 6857967"/>
              <a:gd name="connsiteX657" fmla="*/ 5618761 w 10354976"/>
              <a:gd name="connsiteY657" fmla="*/ 6254408 h 6857967"/>
              <a:gd name="connsiteX658" fmla="*/ 5690059 w 10354976"/>
              <a:gd name="connsiteY658" fmla="*/ 6254408 h 6857967"/>
              <a:gd name="connsiteX659" fmla="*/ 5690059 w 10354976"/>
              <a:gd name="connsiteY659" fmla="*/ 6183107 h 6857967"/>
              <a:gd name="connsiteX660" fmla="*/ 5476167 w 10354976"/>
              <a:gd name="connsiteY660" fmla="*/ 6183107 h 6857967"/>
              <a:gd name="connsiteX661" fmla="*/ 5476167 w 10354976"/>
              <a:gd name="connsiteY661" fmla="*/ 6254408 h 6857967"/>
              <a:gd name="connsiteX662" fmla="*/ 5547465 w 10354976"/>
              <a:gd name="connsiteY662" fmla="*/ 6254408 h 6857967"/>
              <a:gd name="connsiteX663" fmla="*/ 5547465 w 10354976"/>
              <a:gd name="connsiteY663" fmla="*/ 6183107 h 6857967"/>
              <a:gd name="connsiteX664" fmla="*/ 5333502 w 10354976"/>
              <a:gd name="connsiteY664" fmla="*/ 6183107 h 6857967"/>
              <a:gd name="connsiteX665" fmla="*/ 5333502 w 10354976"/>
              <a:gd name="connsiteY665" fmla="*/ 6254408 h 6857967"/>
              <a:gd name="connsiteX666" fmla="*/ 5404799 w 10354976"/>
              <a:gd name="connsiteY666" fmla="*/ 6254408 h 6857967"/>
              <a:gd name="connsiteX667" fmla="*/ 5404799 w 10354976"/>
              <a:gd name="connsiteY667" fmla="*/ 6183107 h 6857967"/>
              <a:gd name="connsiteX668" fmla="*/ 5190877 w 10354976"/>
              <a:gd name="connsiteY668" fmla="*/ 6183107 h 6857967"/>
              <a:gd name="connsiteX669" fmla="*/ 5190877 w 10354976"/>
              <a:gd name="connsiteY669" fmla="*/ 6254408 h 6857967"/>
              <a:gd name="connsiteX670" fmla="*/ 5262188 w 10354976"/>
              <a:gd name="connsiteY670" fmla="*/ 6254408 h 6857967"/>
              <a:gd name="connsiteX671" fmla="*/ 5262188 w 10354976"/>
              <a:gd name="connsiteY671" fmla="*/ 6183107 h 6857967"/>
              <a:gd name="connsiteX672" fmla="*/ 5048236 w 10354976"/>
              <a:gd name="connsiteY672" fmla="*/ 6183107 h 6857967"/>
              <a:gd name="connsiteX673" fmla="*/ 5048236 w 10354976"/>
              <a:gd name="connsiteY673" fmla="*/ 6254408 h 6857967"/>
              <a:gd name="connsiteX674" fmla="*/ 5119528 w 10354976"/>
              <a:gd name="connsiteY674" fmla="*/ 6254408 h 6857967"/>
              <a:gd name="connsiteX675" fmla="*/ 5119528 w 10354976"/>
              <a:gd name="connsiteY675" fmla="*/ 6183107 h 6857967"/>
              <a:gd name="connsiteX676" fmla="*/ 4906607 w 10354976"/>
              <a:gd name="connsiteY676" fmla="*/ 6183107 h 6857967"/>
              <a:gd name="connsiteX677" fmla="*/ 4906607 w 10354976"/>
              <a:gd name="connsiteY677" fmla="*/ 6254408 h 6857967"/>
              <a:gd name="connsiteX678" fmla="*/ 4977916 w 10354976"/>
              <a:gd name="connsiteY678" fmla="*/ 6254408 h 6857967"/>
              <a:gd name="connsiteX679" fmla="*/ 4977916 w 10354976"/>
              <a:gd name="connsiteY679" fmla="*/ 6183107 h 6857967"/>
              <a:gd name="connsiteX680" fmla="*/ 4764013 w 10354976"/>
              <a:gd name="connsiteY680" fmla="*/ 6183107 h 6857967"/>
              <a:gd name="connsiteX681" fmla="*/ 4764013 w 10354976"/>
              <a:gd name="connsiteY681" fmla="*/ 6254408 h 6857967"/>
              <a:gd name="connsiteX682" fmla="*/ 4835311 w 10354976"/>
              <a:gd name="connsiteY682" fmla="*/ 6254408 h 6857967"/>
              <a:gd name="connsiteX683" fmla="*/ 4835311 w 10354976"/>
              <a:gd name="connsiteY683" fmla="*/ 6183107 h 6857967"/>
              <a:gd name="connsiteX684" fmla="*/ 4621342 w 10354976"/>
              <a:gd name="connsiteY684" fmla="*/ 6183107 h 6857967"/>
              <a:gd name="connsiteX685" fmla="*/ 4621342 w 10354976"/>
              <a:gd name="connsiteY685" fmla="*/ 6254408 h 6857967"/>
              <a:gd name="connsiteX686" fmla="*/ 4692639 w 10354976"/>
              <a:gd name="connsiteY686" fmla="*/ 6254408 h 6857967"/>
              <a:gd name="connsiteX687" fmla="*/ 4692639 w 10354976"/>
              <a:gd name="connsiteY687" fmla="*/ 6183107 h 6857967"/>
              <a:gd name="connsiteX688" fmla="*/ 4478666 w 10354976"/>
              <a:gd name="connsiteY688" fmla="*/ 6183107 h 6857967"/>
              <a:gd name="connsiteX689" fmla="*/ 4478666 w 10354976"/>
              <a:gd name="connsiteY689" fmla="*/ 6254408 h 6857967"/>
              <a:gd name="connsiteX690" fmla="*/ 4549969 w 10354976"/>
              <a:gd name="connsiteY690" fmla="*/ 6254408 h 6857967"/>
              <a:gd name="connsiteX691" fmla="*/ 4549969 w 10354976"/>
              <a:gd name="connsiteY691" fmla="*/ 6183107 h 6857967"/>
              <a:gd name="connsiteX692" fmla="*/ 4336068 w 10354976"/>
              <a:gd name="connsiteY692" fmla="*/ 6183107 h 6857967"/>
              <a:gd name="connsiteX693" fmla="*/ 4336068 w 10354976"/>
              <a:gd name="connsiteY693" fmla="*/ 6254408 h 6857967"/>
              <a:gd name="connsiteX694" fmla="*/ 4407366 w 10354976"/>
              <a:gd name="connsiteY694" fmla="*/ 6254408 h 6857967"/>
              <a:gd name="connsiteX695" fmla="*/ 4407366 w 10354976"/>
              <a:gd name="connsiteY695" fmla="*/ 6183107 h 6857967"/>
              <a:gd name="connsiteX696" fmla="*/ 4193413 w 10354976"/>
              <a:gd name="connsiteY696" fmla="*/ 6183107 h 6857967"/>
              <a:gd name="connsiteX697" fmla="*/ 4193413 w 10354976"/>
              <a:gd name="connsiteY697" fmla="*/ 6254408 h 6857967"/>
              <a:gd name="connsiteX698" fmla="*/ 4264695 w 10354976"/>
              <a:gd name="connsiteY698" fmla="*/ 6254408 h 6857967"/>
              <a:gd name="connsiteX699" fmla="*/ 4264695 w 10354976"/>
              <a:gd name="connsiteY699" fmla="*/ 6183107 h 6857967"/>
              <a:gd name="connsiteX700" fmla="*/ 4050810 w 10354976"/>
              <a:gd name="connsiteY700" fmla="*/ 6183107 h 6857967"/>
              <a:gd name="connsiteX701" fmla="*/ 4050810 w 10354976"/>
              <a:gd name="connsiteY701" fmla="*/ 6254408 h 6857967"/>
              <a:gd name="connsiteX702" fmla="*/ 4122113 w 10354976"/>
              <a:gd name="connsiteY702" fmla="*/ 6254408 h 6857967"/>
              <a:gd name="connsiteX703" fmla="*/ 4122113 w 10354976"/>
              <a:gd name="connsiteY703" fmla="*/ 6183107 h 6857967"/>
              <a:gd name="connsiteX704" fmla="*/ 3908136 w 10354976"/>
              <a:gd name="connsiteY704" fmla="*/ 6183107 h 6857967"/>
              <a:gd name="connsiteX705" fmla="*/ 3908136 w 10354976"/>
              <a:gd name="connsiteY705" fmla="*/ 6254408 h 6857967"/>
              <a:gd name="connsiteX706" fmla="*/ 3979438 w 10354976"/>
              <a:gd name="connsiteY706" fmla="*/ 6254408 h 6857967"/>
              <a:gd name="connsiteX707" fmla="*/ 3979438 w 10354976"/>
              <a:gd name="connsiteY707" fmla="*/ 6183107 h 6857967"/>
              <a:gd name="connsiteX708" fmla="*/ 3765462 w 10354976"/>
              <a:gd name="connsiteY708" fmla="*/ 6183107 h 6857967"/>
              <a:gd name="connsiteX709" fmla="*/ 3765462 w 10354976"/>
              <a:gd name="connsiteY709" fmla="*/ 6254408 h 6857967"/>
              <a:gd name="connsiteX710" fmla="*/ 3836763 w 10354976"/>
              <a:gd name="connsiteY710" fmla="*/ 6254408 h 6857967"/>
              <a:gd name="connsiteX711" fmla="*/ 3836763 w 10354976"/>
              <a:gd name="connsiteY711" fmla="*/ 6183107 h 6857967"/>
              <a:gd name="connsiteX712" fmla="*/ 3622851 w 10354976"/>
              <a:gd name="connsiteY712" fmla="*/ 6183107 h 6857967"/>
              <a:gd name="connsiteX713" fmla="*/ 3622851 w 10354976"/>
              <a:gd name="connsiteY713" fmla="*/ 6254408 h 6857967"/>
              <a:gd name="connsiteX714" fmla="*/ 3694151 w 10354976"/>
              <a:gd name="connsiteY714" fmla="*/ 6254408 h 6857967"/>
              <a:gd name="connsiteX715" fmla="*/ 3694151 w 10354976"/>
              <a:gd name="connsiteY715" fmla="*/ 6183107 h 6857967"/>
              <a:gd name="connsiteX716" fmla="*/ 3480203 w 10354976"/>
              <a:gd name="connsiteY716" fmla="*/ 6183107 h 6857967"/>
              <a:gd name="connsiteX717" fmla="*/ 3480203 w 10354976"/>
              <a:gd name="connsiteY717" fmla="*/ 6254408 h 6857967"/>
              <a:gd name="connsiteX718" fmla="*/ 3551509 w 10354976"/>
              <a:gd name="connsiteY718" fmla="*/ 6254408 h 6857967"/>
              <a:gd name="connsiteX719" fmla="*/ 3551509 w 10354976"/>
              <a:gd name="connsiteY719" fmla="*/ 6183107 h 6857967"/>
              <a:gd name="connsiteX720" fmla="*/ 3337580 w 10354976"/>
              <a:gd name="connsiteY720" fmla="*/ 6183107 h 6857967"/>
              <a:gd name="connsiteX721" fmla="*/ 3337580 w 10354976"/>
              <a:gd name="connsiteY721" fmla="*/ 6254408 h 6857967"/>
              <a:gd name="connsiteX722" fmla="*/ 3408881 w 10354976"/>
              <a:gd name="connsiteY722" fmla="*/ 6254408 h 6857967"/>
              <a:gd name="connsiteX723" fmla="*/ 3408881 w 10354976"/>
              <a:gd name="connsiteY723" fmla="*/ 6183107 h 6857967"/>
              <a:gd name="connsiteX724" fmla="*/ 3194906 w 10354976"/>
              <a:gd name="connsiteY724" fmla="*/ 6183107 h 6857967"/>
              <a:gd name="connsiteX725" fmla="*/ 3194906 w 10354976"/>
              <a:gd name="connsiteY725" fmla="*/ 6254408 h 6857967"/>
              <a:gd name="connsiteX726" fmla="*/ 3266208 w 10354976"/>
              <a:gd name="connsiteY726" fmla="*/ 6254408 h 6857967"/>
              <a:gd name="connsiteX727" fmla="*/ 3266208 w 10354976"/>
              <a:gd name="connsiteY727" fmla="*/ 6183107 h 6857967"/>
              <a:gd name="connsiteX728" fmla="*/ 3052305 w 10354976"/>
              <a:gd name="connsiteY728" fmla="*/ 6183107 h 6857967"/>
              <a:gd name="connsiteX729" fmla="*/ 3052305 w 10354976"/>
              <a:gd name="connsiteY729" fmla="*/ 6254408 h 6857967"/>
              <a:gd name="connsiteX730" fmla="*/ 3123607 w 10354976"/>
              <a:gd name="connsiteY730" fmla="*/ 6254408 h 6857967"/>
              <a:gd name="connsiteX731" fmla="*/ 3123607 w 10354976"/>
              <a:gd name="connsiteY731" fmla="*/ 6183107 h 6857967"/>
              <a:gd name="connsiteX732" fmla="*/ 2909634 w 10354976"/>
              <a:gd name="connsiteY732" fmla="*/ 6183107 h 6857967"/>
              <a:gd name="connsiteX733" fmla="*/ 2909634 w 10354976"/>
              <a:gd name="connsiteY733" fmla="*/ 6254408 h 6857967"/>
              <a:gd name="connsiteX734" fmla="*/ 2980934 w 10354976"/>
              <a:gd name="connsiteY734" fmla="*/ 6254408 h 6857967"/>
              <a:gd name="connsiteX735" fmla="*/ 2980934 w 10354976"/>
              <a:gd name="connsiteY735" fmla="*/ 6183107 h 6857967"/>
              <a:gd name="connsiteX736" fmla="*/ 2767033 w 10354976"/>
              <a:gd name="connsiteY736" fmla="*/ 6183107 h 6857967"/>
              <a:gd name="connsiteX737" fmla="*/ 2767033 w 10354976"/>
              <a:gd name="connsiteY737" fmla="*/ 6254408 h 6857967"/>
              <a:gd name="connsiteX738" fmla="*/ 2838334 w 10354976"/>
              <a:gd name="connsiteY738" fmla="*/ 6254408 h 6857967"/>
              <a:gd name="connsiteX739" fmla="*/ 2838334 w 10354976"/>
              <a:gd name="connsiteY739" fmla="*/ 6183107 h 6857967"/>
              <a:gd name="connsiteX740" fmla="*/ 2624361 w 10354976"/>
              <a:gd name="connsiteY740" fmla="*/ 6183107 h 6857967"/>
              <a:gd name="connsiteX741" fmla="*/ 2624361 w 10354976"/>
              <a:gd name="connsiteY741" fmla="*/ 6254408 h 6857967"/>
              <a:gd name="connsiteX742" fmla="*/ 2695661 w 10354976"/>
              <a:gd name="connsiteY742" fmla="*/ 6254408 h 6857967"/>
              <a:gd name="connsiteX743" fmla="*/ 2695661 w 10354976"/>
              <a:gd name="connsiteY743" fmla="*/ 6183107 h 6857967"/>
              <a:gd name="connsiteX744" fmla="*/ 2481690 w 10354976"/>
              <a:gd name="connsiteY744" fmla="*/ 6183107 h 6857967"/>
              <a:gd name="connsiteX745" fmla="*/ 2481690 w 10354976"/>
              <a:gd name="connsiteY745" fmla="*/ 6254408 h 6857967"/>
              <a:gd name="connsiteX746" fmla="*/ 2552991 w 10354976"/>
              <a:gd name="connsiteY746" fmla="*/ 6254408 h 6857967"/>
              <a:gd name="connsiteX747" fmla="*/ 2552991 w 10354976"/>
              <a:gd name="connsiteY747" fmla="*/ 6183107 h 6857967"/>
              <a:gd name="connsiteX748" fmla="*/ 2339091 w 10354976"/>
              <a:gd name="connsiteY748" fmla="*/ 6183107 h 6857967"/>
              <a:gd name="connsiteX749" fmla="*/ 2339091 w 10354976"/>
              <a:gd name="connsiteY749" fmla="*/ 6254408 h 6857967"/>
              <a:gd name="connsiteX750" fmla="*/ 2410392 w 10354976"/>
              <a:gd name="connsiteY750" fmla="*/ 6254408 h 6857967"/>
              <a:gd name="connsiteX751" fmla="*/ 2410392 w 10354976"/>
              <a:gd name="connsiteY751" fmla="*/ 6183107 h 6857967"/>
              <a:gd name="connsiteX752" fmla="*/ 2196420 w 10354976"/>
              <a:gd name="connsiteY752" fmla="*/ 6183107 h 6857967"/>
              <a:gd name="connsiteX753" fmla="*/ 2196420 w 10354976"/>
              <a:gd name="connsiteY753" fmla="*/ 6254408 h 6857967"/>
              <a:gd name="connsiteX754" fmla="*/ 2267721 w 10354976"/>
              <a:gd name="connsiteY754" fmla="*/ 6254408 h 6857967"/>
              <a:gd name="connsiteX755" fmla="*/ 2267721 w 10354976"/>
              <a:gd name="connsiteY755" fmla="*/ 6183107 h 6857967"/>
              <a:gd name="connsiteX756" fmla="*/ 2053813 w 10354976"/>
              <a:gd name="connsiteY756" fmla="*/ 6183107 h 6857967"/>
              <a:gd name="connsiteX757" fmla="*/ 2053813 w 10354976"/>
              <a:gd name="connsiteY757" fmla="*/ 6254408 h 6857967"/>
              <a:gd name="connsiteX758" fmla="*/ 2125117 w 10354976"/>
              <a:gd name="connsiteY758" fmla="*/ 6254408 h 6857967"/>
              <a:gd name="connsiteX759" fmla="*/ 2125117 w 10354976"/>
              <a:gd name="connsiteY759" fmla="*/ 6183107 h 6857967"/>
              <a:gd name="connsiteX760" fmla="*/ 1911141 w 10354976"/>
              <a:gd name="connsiteY760" fmla="*/ 6183107 h 6857967"/>
              <a:gd name="connsiteX761" fmla="*/ 1911141 w 10354976"/>
              <a:gd name="connsiteY761" fmla="*/ 6254408 h 6857967"/>
              <a:gd name="connsiteX762" fmla="*/ 1982442 w 10354976"/>
              <a:gd name="connsiteY762" fmla="*/ 6254408 h 6857967"/>
              <a:gd name="connsiteX763" fmla="*/ 1982442 w 10354976"/>
              <a:gd name="connsiteY763" fmla="*/ 6183107 h 6857967"/>
              <a:gd name="connsiteX764" fmla="*/ 1768470 w 10354976"/>
              <a:gd name="connsiteY764" fmla="*/ 6183107 h 6857967"/>
              <a:gd name="connsiteX765" fmla="*/ 1768470 w 10354976"/>
              <a:gd name="connsiteY765" fmla="*/ 6254408 h 6857967"/>
              <a:gd name="connsiteX766" fmla="*/ 1839771 w 10354976"/>
              <a:gd name="connsiteY766" fmla="*/ 6254408 h 6857967"/>
              <a:gd name="connsiteX767" fmla="*/ 1839771 w 10354976"/>
              <a:gd name="connsiteY767" fmla="*/ 6183107 h 6857967"/>
              <a:gd name="connsiteX768" fmla="*/ 1625870 w 10354976"/>
              <a:gd name="connsiteY768" fmla="*/ 6183107 h 6857967"/>
              <a:gd name="connsiteX769" fmla="*/ 1625870 w 10354976"/>
              <a:gd name="connsiteY769" fmla="*/ 6254408 h 6857967"/>
              <a:gd name="connsiteX770" fmla="*/ 1697171 w 10354976"/>
              <a:gd name="connsiteY770" fmla="*/ 6254408 h 6857967"/>
              <a:gd name="connsiteX771" fmla="*/ 1697171 w 10354976"/>
              <a:gd name="connsiteY771" fmla="*/ 6183107 h 6857967"/>
              <a:gd name="connsiteX772" fmla="*/ 1483199 w 10354976"/>
              <a:gd name="connsiteY772" fmla="*/ 6183107 h 6857967"/>
              <a:gd name="connsiteX773" fmla="*/ 1483199 w 10354976"/>
              <a:gd name="connsiteY773" fmla="*/ 6254408 h 6857967"/>
              <a:gd name="connsiteX774" fmla="*/ 1554500 w 10354976"/>
              <a:gd name="connsiteY774" fmla="*/ 6254408 h 6857967"/>
              <a:gd name="connsiteX775" fmla="*/ 1554500 w 10354976"/>
              <a:gd name="connsiteY775" fmla="*/ 6183107 h 6857967"/>
              <a:gd name="connsiteX776" fmla="*/ 1340599 w 10354976"/>
              <a:gd name="connsiteY776" fmla="*/ 6183107 h 6857967"/>
              <a:gd name="connsiteX777" fmla="*/ 1340599 w 10354976"/>
              <a:gd name="connsiteY777" fmla="*/ 6254408 h 6857967"/>
              <a:gd name="connsiteX778" fmla="*/ 1411901 w 10354976"/>
              <a:gd name="connsiteY778" fmla="*/ 6254408 h 6857967"/>
              <a:gd name="connsiteX779" fmla="*/ 1411901 w 10354976"/>
              <a:gd name="connsiteY779" fmla="*/ 6183107 h 6857967"/>
              <a:gd name="connsiteX780" fmla="*/ 1197929 w 10354976"/>
              <a:gd name="connsiteY780" fmla="*/ 6183107 h 6857967"/>
              <a:gd name="connsiteX781" fmla="*/ 1197929 w 10354976"/>
              <a:gd name="connsiteY781" fmla="*/ 6254408 h 6857967"/>
              <a:gd name="connsiteX782" fmla="*/ 1269230 w 10354976"/>
              <a:gd name="connsiteY782" fmla="*/ 6254408 h 6857967"/>
              <a:gd name="connsiteX783" fmla="*/ 1269230 w 10354976"/>
              <a:gd name="connsiteY783" fmla="*/ 6183107 h 6857967"/>
              <a:gd name="connsiteX784" fmla="*/ 1055311 w 10354976"/>
              <a:gd name="connsiteY784" fmla="*/ 6183107 h 6857967"/>
              <a:gd name="connsiteX785" fmla="*/ 1055311 w 10354976"/>
              <a:gd name="connsiteY785" fmla="*/ 6254408 h 6857967"/>
              <a:gd name="connsiteX786" fmla="*/ 1126612 w 10354976"/>
              <a:gd name="connsiteY786" fmla="*/ 6254408 h 6857967"/>
              <a:gd name="connsiteX787" fmla="*/ 1126612 w 10354976"/>
              <a:gd name="connsiteY787" fmla="*/ 6183107 h 6857967"/>
              <a:gd name="connsiteX788" fmla="*/ 912657 w 10354976"/>
              <a:gd name="connsiteY788" fmla="*/ 6183107 h 6857967"/>
              <a:gd name="connsiteX789" fmla="*/ 912657 w 10354976"/>
              <a:gd name="connsiteY789" fmla="*/ 6254408 h 6857967"/>
              <a:gd name="connsiteX790" fmla="*/ 983958 w 10354976"/>
              <a:gd name="connsiteY790" fmla="*/ 6254408 h 6857967"/>
              <a:gd name="connsiteX791" fmla="*/ 983958 w 10354976"/>
              <a:gd name="connsiteY791" fmla="*/ 6183107 h 6857967"/>
              <a:gd name="connsiteX792" fmla="*/ 771136 w 10354976"/>
              <a:gd name="connsiteY792" fmla="*/ 6183107 h 6857967"/>
              <a:gd name="connsiteX793" fmla="*/ 771136 w 10354976"/>
              <a:gd name="connsiteY793" fmla="*/ 6254408 h 6857967"/>
              <a:gd name="connsiteX794" fmla="*/ 842437 w 10354976"/>
              <a:gd name="connsiteY794" fmla="*/ 6254408 h 6857967"/>
              <a:gd name="connsiteX795" fmla="*/ 842437 w 10354976"/>
              <a:gd name="connsiteY795" fmla="*/ 6183107 h 6857967"/>
              <a:gd name="connsiteX796" fmla="*/ 628534 w 10354976"/>
              <a:gd name="connsiteY796" fmla="*/ 6183107 h 6857967"/>
              <a:gd name="connsiteX797" fmla="*/ 628534 w 10354976"/>
              <a:gd name="connsiteY797" fmla="*/ 6254408 h 6857967"/>
              <a:gd name="connsiteX798" fmla="*/ 699835 w 10354976"/>
              <a:gd name="connsiteY798" fmla="*/ 6254408 h 6857967"/>
              <a:gd name="connsiteX799" fmla="*/ 699835 w 10354976"/>
              <a:gd name="connsiteY799" fmla="*/ 6183107 h 6857967"/>
              <a:gd name="connsiteX800" fmla="*/ 485863 w 10354976"/>
              <a:gd name="connsiteY800" fmla="*/ 6183107 h 6857967"/>
              <a:gd name="connsiteX801" fmla="*/ 485863 w 10354976"/>
              <a:gd name="connsiteY801" fmla="*/ 6254408 h 6857967"/>
              <a:gd name="connsiteX802" fmla="*/ 557163 w 10354976"/>
              <a:gd name="connsiteY802" fmla="*/ 6254408 h 6857967"/>
              <a:gd name="connsiteX803" fmla="*/ 557163 w 10354976"/>
              <a:gd name="connsiteY803" fmla="*/ 6183107 h 6857967"/>
              <a:gd name="connsiteX804" fmla="*/ 343191 w 10354976"/>
              <a:gd name="connsiteY804" fmla="*/ 6183107 h 6857967"/>
              <a:gd name="connsiteX805" fmla="*/ 343191 w 10354976"/>
              <a:gd name="connsiteY805" fmla="*/ 6254408 h 6857967"/>
              <a:gd name="connsiteX806" fmla="*/ 414492 w 10354976"/>
              <a:gd name="connsiteY806" fmla="*/ 6254408 h 6857967"/>
              <a:gd name="connsiteX807" fmla="*/ 414492 w 10354976"/>
              <a:gd name="connsiteY807" fmla="*/ 6183107 h 6857967"/>
              <a:gd name="connsiteX808" fmla="*/ 200590 w 10354976"/>
              <a:gd name="connsiteY808" fmla="*/ 6183107 h 6857967"/>
              <a:gd name="connsiteX809" fmla="*/ 200590 w 10354976"/>
              <a:gd name="connsiteY809" fmla="*/ 6254408 h 6857967"/>
              <a:gd name="connsiteX810" fmla="*/ 271891 w 10354976"/>
              <a:gd name="connsiteY810" fmla="*/ 6254408 h 6857967"/>
              <a:gd name="connsiteX811" fmla="*/ 271891 w 10354976"/>
              <a:gd name="connsiteY811" fmla="*/ 6183107 h 6857967"/>
              <a:gd name="connsiteX812" fmla="*/ 57918 w 10354976"/>
              <a:gd name="connsiteY812" fmla="*/ 6183107 h 6857967"/>
              <a:gd name="connsiteX813" fmla="*/ 57918 w 10354976"/>
              <a:gd name="connsiteY813" fmla="*/ 6254408 h 6857967"/>
              <a:gd name="connsiteX814" fmla="*/ 129219 w 10354976"/>
              <a:gd name="connsiteY814" fmla="*/ 6254408 h 6857967"/>
              <a:gd name="connsiteX815" fmla="*/ 129219 w 10354976"/>
              <a:gd name="connsiteY815" fmla="*/ 6183107 h 6857967"/>
              <a:gd name="connsiteX816" fmla="*/ 10040665 w 10354976"/>
              <a:gd name="connsiteY816" fmla="*/ 6040435 h 6857967"/>
              <a:gd name="connsiteX817" fmla="*/ 10040665 w 10354976"/>
              <a:gd name="connsiteY817" fmla="*/ 6111736 h 6857967"/>
              <a:gd name="connsiteX818" fmla="*/ 10111966 w 10354976"/>
              <a:gd name="connsiteY818" fmla="*/ 6111736 h 6857967"/>
              <a:gd name="connsiteX819" fmla="*/ 10111966 w 10354976"/>
              <a:gd name="connsiteY819" fmla="*/ 6040435 h 6857967"/>
              <a:gd name="connsiteX820" fmla="*/ 9898063 w 10354976"/>
              <a:gd name="connsiteY820" fmla="*/ 6040435 h 6857967"/>
              <a:gd name="connsiteX821" fmla="*/ 9898063 w 10354976"/>
              <a:gd name="connsiteY821" fmla="*/ 6111736 h 6857967"/>
              <a:gd name="connsiteX822" fmla="*/ 9969363 w 10354976"/>
              <a:gd name="connsiteY822" fmla="*/ 6111736 h 6857967"/>
              <a:gd name="connsiteX823" fmla="*/ 9969363 w 10354976"/>
              <a:gd name="connsiteY823" fmla="*/ 6040435 h 6857967"/>
              <a:gd name="connsiteX824" fmla="*/ 9755391 w 10354976"/>
              <a:gd name="connsiteY824" fmla="*/ 6040435 h 6857967"/>
              <a:gd name="connsiteX825" fmla="*/ 9755391 w 10354976"/>
              <a:gd name="connsiteY825" fmla="*/ 6111736 h 6857967"/>
              <a:gd name="connsiteX826" fmla="*/ 9826692 w 10354976"/>
              <a:gd name="connsiteY826" fmla="*/ 6111736 h 6857967"/>
              <a:gd name="connsiteX827" fmla="*/ 9826692 w 10354976"/>
              <a:gd name="connsiteY827" fmla="*/ 6040435 h 6857967"/>
              <a:gd name="connsiteX828" fmla="*/ 9612718 w 10354976"/>
              <a:gd name="connsiteY828" fmla="*/ 6040435 h 6857967"/>
              <a:gd name="connsiteX829" fmla="*/ 9612718 w 10354976"/>
              <a:gd name="connsiteY829" fmla="*/ 6111736 h 6857967"/>
              <a:gd name="connsiteX830" fmla="*/ 9684019 w 10354976"/>
              <a:gd name="connsiteY830" fmla="*/ 6111736 h 6857967"/>
              <a:gd name="connsiteX831" fmla="*/ 9684019 w 10354976"/>
              <a:gd name="connsiteY831" fmla="*/ 6040435 h 6857967"/>
              <a:gd name="connsiteX832" fmla="*/ 9470117 w 10354976"/>
              <a:gd name="connsiteY832" fmla="*/ 6040435 h 6857967"/>
              <a:gd name="connsiteX833" fmla="*/ 9470117 w 10354976"/>
              <a:gd name="connsiteY833" fmla="*/ 6111736 h 6857967"/>
              <a:gd name="connsiteX834" fmla="*/ 9541417 w 10354976"/>
              <a:gd name="connsiteY834" fmla="*/ 6111736 h 6857967"/>
              <a:gd name="connsiteX835" fmla="*/ 9541417 w 10354976"/>
              <a:gd name="connsiteY835" fmla="*/ 6040435 h 6857967"/>
              <a:gd name="connsiteX836" fmla="*/ 9327444 w 10354976"/>
              <a:gd name="connsiteY836" fmla="*/ 6040435 h 6857967"/>
              <a:gd name="connsiteX837" fmla="*/ 9327444 w 10354976"/>
              <a:gd name="connsiteY837" fmla="*/ 6111736 h 6857967"/>
              <a:gd name="connsiteX838" fmla="*/ 9398745 w 10354976"/>
              <a:gd name="connsiteY838" fmla="*/ 6111736 h 6857967"/>
              <a:gd name="connsiteX839" fmla="*/ 9398745 w 10354976"/>
              <a:gd name="connsiteY839" fmla="*/ 6040435 h 6857967"/>
              <a:gd name="connsiteX840" fmla="*/ 9184842 w 10354976"/>
              <a:gd name="connsiteY840" fmla="*/ 6040435 h 6857967"/>
              <a:gd name="connsiteX841" fmla="*/ 9184842 w 10354976"/>
              <a:gd name="connsiteY841" fmla="*/ 6111736 h 6857967"/>
              <a:gd name="connsiteX842" fmla="*/ 9256143 w 10354976"/>
              <a:gd name="connsiteY842" fmla="*/ 6111736 h 6857967"/>
              <a:gd name="connsiteX843" fmla="*/ 9256143 w 10354976"/>
              <a:gd name="connsiteY843" fmla="*/ 6040435 h 6857967"/>
              <a:gd name="connsiteX844" fmla="*/ 9042170 w 10354976"/>
              <a:gd name="connsiteY844" fmla="*/ 6040435 h 6857967"/>
              <a:gd name="connsiteX845" fmla="*/ 9042170 w 10354976"/>
              <a:gd name="connsiteY845" fmla="*/ 6111736 h 6857967"/>
              <a:gd name="connsiteX846" fmla="*/ 9113471 w 10354976"/>
              <a:gd name="connsiteY846" fmla="*/ 6111736 h 6857967"/>
              <a:gd name="connsiteX847" fmla="*/ 9113471 w 10354976"/>
              <a:gd name="connsiteY847" fmla="*/ 6040435 h 6857967"/>
              <a:gd name="connsiteX848" fmla="*/ 8899568 w 10354976"/>
              <a:gd name="connsiteY848" fmla="*/ 6040435 h 6857967"/>
              <a:gd name="connsiteX849" fmla="*/ 8899568 w 10354976"/>
              <a:gd name="connsiteY849" fmla="*/ 6111736 h 6857967"/>
              <a:gd name="connsiteX850" fmla="*/ 8970869 w 10354976"/>
              <a:gd name="connsiteY850" fmla="*/ 6111736 h 6857967"/>
              <a:gd name="connsiteX851" fmla="*/ 8970869 w 10354976"/>
              <a:gd name="connsiteY851" fmla="*/ 6040435 h 6857967"/>
              <a:gd name="connsiteX852" fmla="*/ 8756896 w 10354976"/>
              <a:gd name="connsiteY852" fmla="*/ 6040435 h 6857967"/>
              <a:gd name="connsiteX853" fmla="*/ 8756896 w 10354976"/>
              <a:gd name="connsiteY853" fmla="*/ 6111736 h 6857967"/>
              <a:gd name="connsiteX854" fmla="*/ 8828196 w 10354976"/>
              <a:gd name="connsiteY854" fmla="*/ 6111736 h 6857967"/>
              <a:gd name="connsiteX855" fmla="*/ 8828196 w 10354976"/>
              <a:gd name="connsiteY855" fmla="*/ 6040435 h 6857967"/>
              <a:gd name="connsiteX856" fmla="*/ 8614223 w 10354976"/>
              <a:gd name="connsiteY856" fmla="*/ 6040435 h 6857967"/>
              <a:gd name="connsiteX857" fmla="*/ 8614223 w 10354976"/>
              <a:gd name="connsiteY857" fmla="*/ 6111736 h 6857967"/>
              <a:gd name="connsiteX858" fmla="*/ 8685524 w 10354976"/>
              <a:gd name="connsiteY858" fmla="*/ 6111736 h 6857967"/>
              <a:gd name="connsiteX859" fmla="*/ 8685524 w 10354976"/>
              <a:gd name="connsiteY859" fmla="*/ 6040435 h 6857967"/>
              <a:gd name="connsiteX860" fmla="*/ 8471622 w 10354976"/>
              <a:gd name="connsiteY860" fmla="*/ 6040435 h 6857967"/>
              <a:gd name="connsiteX861" fmla="*/ 8471622 w 10354976"/>
              <a:gd name="connsiteY861" fmla="*/ 6111736 h 6857967"/>
              <a:gd name="connsiteX862" fmla="*/ 8542923 w 10354976"/>
              <a:gd name="connsiteY862" fmla="*/ 6111736 h 6857967"/>
              <a:gd name="connsiteX863" fmla="*/ 8542923 w 10354976"/>
              <a:gd name="connsiteY863" fmla="*/ 6040435 h 6857967"/>
              <a:gd name="connsiteX864" fmla="*/ 8328949 w 10354976"/>
              <a:gd name="connsiteY864" fmla="*/ 6040435 h 6857967"/>
              <a:gd name="connsiteX865" fmla="*/ 8328949 w 10354976"/>
              <a:gd name="connsiteY865" fmla="*/ 6111736 h 6857967"/>
              <a:gd name="connsiteX866" fmla="*/ 8400250 w 10354976"/>
              <a:gd name="connsiteY866" fmla="*/ 6111736 h 6857967"/>
              <a:gd name="connsiteX867" fmla="*/ 8400250 w 10354976"/>
              <a:gd name="connsiteY867" fmla="*/ 6040435 h 6857967"/>
              <a:gd name="connsiteX868" fmla="*/ 8186348 w 10354976"/>
              <a:gd name="connsiteY868" fmla="*/ 6040435 h 6857967"/>
              <a:gd name="connsiteX869" fmla="*/ 8186348 w 10354976"/>
              <a:gd name="connsiteY869" fmla="*/ 6111736 h 6857967"/>
              <a:gd name="connsiteX870" fmla="*/ 8257649 w 10354976"/>
              <a:gd name="connsiteY870" fmla="*/ 6111736 h 6857967"/>
              <a:gd name="connsiteX871" fmla="*/ 8257649 w 10354976"/>
              <a:gd name="connsiteY871" fmla="*/ 6040435 h 6857967"/>
              <a:gd name="connsiteX872" fmla="*/ 8043675 w 10354976"/>
              <a:gd name="connsiteY872" fmla="*/ 6040435 h 6857967"/>
              <a:gd name="connsiteX873" fmla="*/ 8043675 w 10354976"/>
              <a:gd name="connsiteY873" fmla="*/ 6111736 h 6857967"/>
              <a:gd name="connsiteX874" fmla="*/ 8114976 w 10354976"/>
              <a:gd name="connsiteY874" fmla="*/ 6111736 h 6857967"/>
              <a:gd name="connsiteX875" fmla="*/ 8114976 w 10354976"/>
              <a:gd name="connsiteY875" fmla="*/ 6040435 h 6857967"/>
              <a:gd name="connsiteX876" fmla="*/ 7901003 w 10354976"/>
              <a:gd name="connsiteY876" fmla="*/ 6040435 h 6857967"/>
              <a:gd name="connsiteX877" fmla="*/ 7901003 w 10354976"/>
              <a:gd name="connsiteY877" fmla="*/ 6111736 h 6857967"/>
              <a:gd name="connsiteX878" fmla="*/ 7972304 w 10354976"/>
              <a:gd name="connsiteY878" fmla="*/ 6111736 h 6857967"/>
              <a:gd name="connsiteX879" fmla="*/ 7972304 w 10354976"/>
              <a:gd name="connsiteY879" fmla="*/ 6040435 h 6857967"/>
              <a:gd name="connsiteX880" fmla="*/ 7758401 w 10354976"/>
              <a:gd name="connsiteY880" fmla="*/ 6040435 h 6857967"/>
              <a:gd name="connsiteX881" fmla="*/ 7758401 w 10354976"/>
              <a:gd name="connsiteY881" fmla="*/ 6111736 h 6857967"/>
              <a:gd name="connsiteX882" fmla="*/ 7829702 w 10354976"/>
              <a:gd name="connsiteY882" fmla="*/ 6111736 h 6857967"/>
              <a:gd name="connsiteX883" fmla="*/ 7829702 w 10354976"/>
              <a:gd name="connsiteY883" fmla="*/ 6040435 h 6857967"/>
              <a:gd name="connsiteX884" fmla="*/ 7615728 w 10354976"/>
              <a:gd name="connsiteY884" fmla="*/ 6040435 h 6857967"/>
              <a:gd name="connsiteX885" fmla="*/ 7615728 w 10354976"/>
              <a:gd name="connsiteY885" fmla="*/ 6111736 h 6857967"/>
              <a:gd name="connsiteX886" fmla="*/ 7687029 w 10354976"/>
              <a:gd name="connsiteY886" fmla="*/ 6111736 h 6857967"/>
              <a:gd name="connsiteX887" fmla="*/ 7687029 w 10354976"/>
              <a:gd name="connsiteY887" fmla="*/ 6040435 h 6857967"/>
              <a:gd name="connsiteX888" fmla="*/ 7473127 w 10354976"/>
              <a:gd name="connsiteY888" fmla="*/ 6040435 h 6857967"/>
              <a:gd name="connsiteX889" fmla="*/ 7473127 w 10354976"/>
              <a:gd name="connsiteY889" fmla="*/ 6111736 h 6857967"/>
              <a:gd name="connsiteX890" fmla="*/ 7544428 w 10354976"/>
              <a:gd name="connsiteY890" fmla="*/ 6111736 h 6857967"/>
              <a:gd name="connsiteX891" fmla="*/ 7544428 w 10354976"/>
              <a:gd name="connsiteY891" fmla="*/ 6040435 h 6857967"/>
              <a:gd name="connsiteX892" fmla="*/ 7330454 w 10354976"/>
              <a:gd name="connsiteY892" fmla="*/ 6040435 h 6857967"/>
              <a:gd name="connsiteX893" fmla="*/ 7330454 w 10354976"/>
              <a:gd name="connsiteY893" fmla="*/ 6111736 h 6857967"/>
              <a:gd name="connsiteX894" fmla="*/ 7401755 w 10354976"/>
              <a:gd name="connsiteY894" fmla="*/ 6111736 h 6857967"/>
              <a:gd name="connsiteX895" fmla="*/ 7401755 w 10354976"/>
              <a:gd name="connsiteY895" fmla="*/ 6040435 h 6857967"/>
              <a:gd name="connsiteX896" fmla="*/ 7187853 w 10354976"/>
              <a:gd name="connsiteY896" fmla="*/ 6040435 h 6857967"/>
              <a:gd name="connsiteX897" fmla="*/ 7187853 w 10354976"/>
              <a:gd name="connsiteY897" fmla="*/ 6111736 h 6857967"/>
              <a:gd name="connsiteX898" fmla="*/ 7259154 w 10354976"/>
              <a:gd name="connsiteY898" fmla="*/ 6111736 h 6857967"/>
              <a:gd name="connsiteX899" fmla="*/ 7259154 w 10354976"/>
              <a:gd name="connsiteY899" fmla="*/ 6040435 h 6857967"/>
              <a:gd name="connsiteX900" fmla="*/ 7045180 w 10354976"/>
              <a:gd name="connsiteY900" fmla="*/ 6040435 h 6857967"/>
              <a:gd name="connsiteX901" fmla="*/ 7045180 w 10354976"/>
              <a:gd name="connsiteY901" fmla="*/ 6111736 h 6857967"/>
              <a:gd name="connsiteX902" fmla="*/ 7116481 w 10354976"/>
              <a:gd name="connsiteY902" fmla="*/ 6111736 h 6857967"/>
              <a:gd name="connsiteX903" fmla="*/ 7116481 w 10354976"/>
              <a:gd name="connsiteY903" fmla="*/ 6040435 h 6857967"/>
              <a:gd name="connsiteX904" fmla="*/ 6902579 w 10354976"/>
              <a:gd name="connsiteY904" fmla="*/ 6040435 h 6857967"/>
              <a:gd name="connsiteX905" fmla="*/ 6902579 w 10354976"/>
              <a:gd name="connsiteY905" fmla="*/ 6111736 h 6857967"/>
              <a:gd name="connsiteX906" fmla="*/ 6973880 w 10354976"/>
              <a:gd name="connsiteY906" fmla="*/ 6111736 h 6857967"/>
              <a:gd name="connsiteX907" fmla="*/ 6973880 w 10354976"/>
              <a:gd name="connsiteY907" fmla="*/ 6040435 h 6857967"/>
              <a:gd name="connsiteX908" fmla="*/ 6759906 w 10354976"/>
              <a:gd name="connsiteY908" fmla="*/ 6040435 h 6857967"/>
              <a:gd name="connsiteX909" fmla="*/ 6759906 w 10354976"/>
              <a:gd name="connsiteY909" fmla="*/ 6111736 h 6857967"/>
              <a:gd name="connsiteX910" fmla="*/ 6831207 w 10354976"/>
              <a:gd name="connsiteY910" fmla="*/ 6111736 h 6857967"/>
              <a:gd name="connsiteX911" fmla="*/ 6831207 w 10354976"/>
              <a:gd name="connsiteY911" fmla="*/ 6040435 h 6857967"/>
              <a:gd name="connsiteX912" fmla="*/ 6617234 w 10354976"/>
              <a:gd name="connsiteY912" fmla="*/ 6040435 h 6857967"/>
              <a:gd name="connsiteX913" fmla="*/ 6617234 w 10354976"/>
              <a:gd name="connsiteY913" fmla="*/ 6111736 h 6857967"/>
              <a:gd name="connsiteX914" fmla="*/ 6688535 w 10354976"/>
              <a:gd name="connsiteY914" fmla="*/ 6111736 h 6857967"/>
              <a:gd name="connsiteX915" fmla="*/ 6688535 w 10354976"/>
              <a:gd name="connsiteY915" fmla="*/ 6040435 h 6857967"/>
              <a:gd name="connsiteX916" fmla="*/ 6474632 w 10354976"/>
              <a:gd name="connsiteY916" fmla="*/ 6040435 h 6857967"/>
              <a:gd name="connsiteX917" fmla="*/ 6474632 w 10354976"/>
              <a:gd name="connsiteY917" fmla="*/ 6111736 h 6857967"/>
              <a:gd name="connsiteX918" fmla="*/ 6545933 w 10354976"/>
              <a:gd name="connsiteY918" fmla="*/ 6111736 h 6857967"/>
              <a:gd name="connsiteX919" fmla="*/ 6545933 w 10354976"/>
              <a:gd name="connsiteY919" fmla="*/ 6040435 h 6857967"/>
              <a:gd name="connsiteX920" fmla="*/ 6331959 w 10354976"/>
              <a:gd name="connsiteY920" fmla="*/ 6040435 h 6857967"/>
              <a:gd name="connsiteX921" fmla="*/ 6331959 w 10354976"/>
              <a:gd name="connsiteY921" fmla="*/ 6111736 h 6857967"/>
              <a:gd name="connsiteX922" fmla="*/ 6403260 w 10354976"/>
              <a:gd name="connsiteY922" fmla="*/ 6111736 h 6857967"/>
              <a:gd name="connsiteX923" fmla="*/ 6403260 w 10354976"/>
              <a:gd name="connsiteY923" fmla="*/ 6040435 h 6857967"/>
              <a:gd name="connsiteX924" fmla="*/ 6189358 w 10354976"/>
              <a:gd name="connsiteY924" fmla="*/ 6040435 h 6857967"/>
              <a:gd name="connsiteX925" fmla="*/ 6189358 w 10354976"/>
              <a:gd name="connsiteY925" fmla="*/ 6111736 h 6857967"/>
              <a:gd name="connsiteX926" fmla="*/ 6260659 w 10354976"/>
              <a:gd name="connsiteY926" fmla="*/ 6111736 h 6857967"/>
              <a:gd name="connsiteX927" fmla="*/ 6260659 w 10354976"/>
              <a:gd name="connsiteY927" fmla="*/ 6040435 h 6857967"/>
              <a:gd name="connsiteX928" fmla="*/ 6046689 w 10354976"/>
              <a:gd name="connsiteY928" fmla="*/ 6040435 h 6857967"/>
              <a:gd name="connsiteX929" fmla="*/ 6046689 w 10354976"/>
              <a:gd name="connsiteY929" fmla="*/ 6111736 h 6857967"/>
              <a:gd name="connsiteX930" fmla="*/ 6117986 w 10354976"/>
              <a:gd name="connsiteY930" fmla="*/ 6111736 h 6857967"/>
              <a:gd name="connsiteX931" fmla="*/ 6117986 w 10354976"/>
              <a:gd name="connsiteY931" fmla="*/ 6040435 h 6857967"/>
              <a:gd name="connsiteX932" fmla="*/ 5904023 w 10354976"/>
              <a:gd name="connsiteY932" fmla="*/ 6040435 h 6857967"/>
              <a:gd name="connsiteX933" fmla="*/ 5904023 w 10354976"/>
              <a:gd name="connsiteY933" fmla="*/ 6111736 h 6857967"/>
              <a:gd name="connsiteX934" fmla="*/ 5975319 w 10354976"/>
              <a:gd name="connsiteY934" fmla="*/ 6111736 h 6857967"/>
              <a:gd name="connsiteX935" fmla="*/ 5975319 w 10354976"/>
              <a:gd name="connsiteY935" fmla="*/ 6040435 h 6857967"/>
              <a:gd name="connsiteX936" fmla="*/ 5761426 w 10354976"/>
              <a:gd name="connsiteY936" fmla="*/ 6040435 h 6857967"/>
              <a:gd name="connsiteX937" fmla="*/ 5761426 w 10354976"/>
              <a:gd name="connsiteY937" fmla="*/ 6111736 h 6857967"/>
              <a:gd name="connsiteX938" fmla="*/ 5832724 w 10354976"/>
              <a:gd name="connsiteY938" fmla="*/ 6111736 h 6857967"/>
              <a:gd name="connsiteX939" fmla="*/ 5832724 w 10354976"/>
              <a:gd name="connsiteY939" fmla="*/ 6040435 h 6857967"/>
              <a:gd name="connsiteX940" fmla="*/ 5618761 w 10354976"/>
              <a:gd name="connsiteY940" fmla="*/ 6040435 h 6857967"/>
              <a:gd name="connsiteX941" fmla="*/ 5618761 w 10354976"/>
              <a:gd name="connsiteY941" fmla="*/ 6111736 h 6857967"/>
              <a:gd name="connsiteX942" fmla="*/ 5690059 w 10354976"/>
              <a:gd name="connsiteY942" fmla="*/ 6111736 h 6857967"/>
              <a:gd name="connsiteX943" fmla="*/ 5690059 w 10354976"/>
              <a:gd name="connsiteY943" fmla="*/ 6040435 h 6857967"/>
              <a:gd name="connsiteX944" fmla="*/ 5476167 w 10354976"/>
              <a:gd name="connsiteY944" fmla="*/ 6040435 h 6857967"/>
              <a:gd name="connsiteX945" fmla="*/ 5476167 w 10354976"/>
              <a:gd name="connsiteY945" fmla="*/ 6111736 h 6857967"/>
              <a:gd name="connsiteX946" fmla="*/ 5547465 w 10354976"/>
              <a:gd name="connsiteY946" fmla="*/ 6111736 h 6857967"/>
              <a:gd name="connsiteX947" fmla="*/ 5547465 w 10354976"/>
              <a:gd name="connsiteY947" fmla="*/ 6040435 h 6857967"/>
              <a:gd name="connsiteX948" fmla="*/ 5333502 w 10354976"/>
              <a:gd name="connsiteY948" fmla="*/ 6040435 h 6857967"/>
              <a:gd name="connsiteX949" fmla="*/ 5333502 w 10354976"/>
              <a:gd name="connsiteY949" fmla="*/ 6111736 h 6857967"/>
              <a:gd name="connsiteX950" fmla="*/ 5404800 w 10354976"/>
              <a:gd name="connsiteY950" fmla="*/ 6111736 h 6857967"/>
              <a:gd name="connsiteX951" fmla="*/ 5404800 w 10354976"/>
              <a:gd name="connsiteY951" fmla="*/ 6040435 h 6857967"/>
              <a:gd name="connsiteX952" fmla="*/ 5190877 w 10354976"/>
              <a:gd name="connsiteY952" fmla="*/ 6040435 h 6857967"/>
              <a:gd name="connsiteX953" fmla="*/ 5190877 w 10354976"/>
              <a:gd name="connsiteY953" fmla="*/ 6111736 h 6857967"/>
              <a:gd name="connsiteX954" fmla="*/ 5262188 w 10354976"/>
              <a:gd name="connsiteY954" fmla="*/ 6111736 h 6857967"/>
              <a:gd name="connsiteX955" fmla="*/ 5262188 w 10354976"/>
              <a:gd name="connsiteY955" fmla="*/ 6040435 h 6857967"/>
              <a:gd name="connsiteX956" fmla="*/ 5048236 w 10354976"/>
              <a:gd name="connsiteY956" fmla="*/ 6040435 h 6857967"/>
              <a:gd name="connsiteX957" fmla="*/ 5048236 w 10354976"/>
              <a:gd name="connsiteY957" fmla="*/ 6111736 h 6857967"/>
              <a:gd name="connsiteX958" fmla="*/ 5119528 w 10354976"/>
              <a:gd name="connsiteY958" fmla="*/ 6111736 h 6857967"/>
              <a:gd name="connsiteX959" fmla="*/ 5119528 w 10354976"/>
              <a:gd name="connsiteY959" fmla="*/ 6040435 h 6857967"/>
              <a:gd name="connsiteX960" fmla="*/ 4906607 w 10354976"/>
              <a:gd name="connsiteY960" fmla="*/ 6040435 h 6857967"/>
              <a:gd name="connsiteX961" fmla="*/ 4906607 w 10354976"/>
              <a:gd name="connsiteY961" fmla="*/ 6111736 h 6857967"/>
              <a:gd name="connsiteX962" fmla="*/ 4977916 w 10354976"/>
              <a:gd name="connsiteY962" fmla="*/ 6111736 h 6857967"/>
              <a:gd name="connsiteX963" fmla="*/ 4977916 w 10354976"/>
              <a:gd name="connsiteY963" fmla="*/ 6040435 h 6857967"/>
              <a:gd name="connsiteX964" fmla="*/ 4764013 w 10354976"/>
              <a:gd name="connsiteY964" fmla="*/ 6040435 h 6857967"/>
              <a:gd name="connsiteX965" fmla="*/ 4764013 w 10354976"/>
              <a:gd name="connsiteY965" fmla="*/ 6111736 h 6857967"/>
              <a:gd name="connsiteX966" fmla="*/ 4835311 w 10354976"/>
              <a:gd name="connsiteY966" fmla="*/ 6111736 h 6857967"/>
              <a:gd name="connsiteX967" fmla="*/ 4835311 w 10354976"/>
              <a:gd name="connsiteY967" fmla="*/ 6040435 h 6857967"/>
              <a:gd name="connsiteX968" fmla="*/ 4621342 w 10354976"/>
              <a:gd name="connsiteY968" fmla="*/ 6040435 h 6857967"/>
              <a:gd name="connsiteX969" fmla="*/ 4621342 w 10354976"/>
              <a:gd name="connsiteY969" fmla="*/ 6111736 h 6857967"/>
              <a:gd name="connsiteX970" fmla="*/ 4692639 w 10354976"/>
              <a:gd name="connsiteY970" fmla="*/ 6111736 h 6857967"/>
              <a:gd name="connsiteX971" fmla="*/ 4692639 w 10354976"/>
              <a:gd name="connsiteY971" fmla="*/ 6040435 h 6857967"/>
              <a:gd name="connsiteX972" fmla="*/ 4478666 w 10354976"/>
              <a:gd name="connsiteY972" fmla="*/ 6040435 h 6857967"/>
              <a:gd name="connsiteX973" fmla="*/ 4478666 w 10354976"/>
              <a:gd name="connsiteY973" fmla="*/ 6111736 h 6857967"/>
              <a:gd name="connsiteX974" fmla="*/ 4549971 w 10354976"/>
              <a:gd name="connsiteY974" fmla="*/ 6111736 h 6857967"/>
              <a:gd name="connsiteX975" fmla="*/ 4549971 w 10354976"/>
              <a:gd name="connsiteY975" fmla="*/ 6040435 h 6857967"/>
              <a:gd name="connsiteX976" fmla="*/ 4336068 w 10354976"/>
              <a:gd name="connsiteY976" fmla="*/ 6040435 h 6857967"/>
              <a:gd name="connsiteX977" fmla="*/ 4336068 w 10354976"/>
              <a:gd name="connsiteY977" fmla="*/ 6111736 h 6857967"/>
              <a:gd name="connsiteX978" fmla="*/ 4407366 w 10354976"/>
              <a:gd name="connsiteY978" fmla="*/ 6111736 h 6857967"/>
              <a:gd name="connsiteX979" fmla="*/ 4407366 w 10354976"/>
              <a:gd name="connsiteY979" fmla="*/ 6040435 h 6857967"/>
              <a:gd name="connsiteX980" fmla="*/ 4193413 w 10354976"/>
              <a:gd name="connsiteY980" fmla="*/ 6040435 h 6857967"/>
              <a:gd name="connsiteX981" fmla="*/ 4193413 w 10354976"/>
              <a:gd name="connsiteY981" fmla="*/ 6111736 h 6857967"/>
              <a:gd name="connsiteX982" fmla="*/ 4264695 w 10354976"/>
              <a:gd name="connsiteY982" fmla="*/ 6111736 h 6857967"/>
              <a:gd name="connsiteX983" fmla="*/ 4264695 w 10354976"/>
              <a:gd name="connsiteY983" fmla="*/ 6040435 h 6857967"/>
              <a:gd name="connsiteX984" fmla="*/ 4050810 w 10354976"/>
              <a:gd name="connsiteY984" fmla="*/ 6040435 h 6857967"/>
              <a:gd name="connsiteX985" fmla="*/ 4050810 w 10354976"/>
              <a:gd name="connsiteY985" fmla="*/ 6111736 h 6857967"/>
              <a:gd name="connsiteX986" fmla="*/ 4122113 w 10354976"/>
              <a:gd name="connsiteY986" fmla="*/ 6111736 h 6857967"/>
              <a:gd name="connsiteX987" fmla="*/ 4122113 w 10354976"/>
              <a:gd name="connsiteY987" fmla="*/ 6040435 h 6857967"/>
              <a:gd name="connsiteX988" fmla="*/ 3908138 w 10354976"/>
              <a:gd name="connsiteY988" fmla="*/ 6040435 h 6857967"/>
              <a:gd name="connsiteX989" fmla="*/ 3908138 w 10354976"/>
              <a:gd name="connsiteY989" fmla="*/ 6111736 h 6857967"/>
              <a:gd name="connsiteX990" fmla="*/ 3979439 w 10354976"/>
              <a:gd name="connsiteY990" fmla="*/ 6111736 h 6857967"/>
              <a:gd name="connsiteX991" fmla="*/ 3979439 w 10354976"/>
              <a:gd name="connsiteY991" fmla="*/ 6040435 h 6857967"/>
              <a:gd name="connsiteX992" fmla="*/ 3765464 w 10354976"/>
              <a:gd name="connsiteY992" fmla="*/ 6040435 h 6857967"/>
              <a:gd name="connsiteX993" fmla="*/ 3765464 w 10354976"/>
              <a:gd name="connsiteY993" fmla="*/ 6111736 h 6857967"/>
              <a:gd name="connsiteX994" fmla="*/ 3836763 w 10354976"/>
              <a:gd name="connsiteY994" fmla="*/ 6111736 h 6857967"/>
              <a:gd name="connsiteX995" fmla="*/ 3836763 w 10354976"/>
              <a:gd name="connsiteY995" fmla="*/ 6040435 h 6857967"/>
              <a:gd name="connsiteX996" fmla="*/ 3622853 w 10354976"/>
              <a:gd name="connsiteY996" fmla="*/ 6040435 h 6857967"/>
              <a:gd name="connsiteX997" fmla="*/ 3622853 w 10354976"/>
              <a:gd name="connsiteY997" fmla="*/ 6111736 h 6857967"/>
              <a:gd name="connsiteX998" fmla="*/ 3694151 w 10354976"/>
              <a:gd name="connsiteY998" fmla="*/ 6111736 h 6857967"/>
              <a:gd name="connsiteX999" fmla="*/ 3694151 w 10354976"/>
              <a:gd name="connsiteY999" fmla="*/ 6040435 h 6857967"/>
              <a:gd name="connsiteX1000" fmla="*/ 3480203 w 10354976"/>
              <a:gd name="connsiteY1000" fmla="*/ 6040435 h 6857967"/>
              <a:gd name="connsiteX1001" fmla="*/ 3480203 w 10354976"/>
              <a:gd name="connsiteY1001" fmla="*/ 6111736 h 6857967"/>
              <a:gd name="connsiteX1002" fmla="*/ 3551511 w 10354976"/>
              <a:gd name="connsiteY1002" fmla="*/ 6111736 h 6857967"/>
              <a:gd name="connsiteX1003" fmla="*/ 3551511 w 10354976"/>
              <a:gd name="connsiteY1003" fmla="*/ 6040435 h 6857967"/>
              <a:gd name="connsiteX1004" fmla="*/ 3337579 w 10354976"/>
              <a:gd name="connsiteY1004" fmla="*/ 6040435 h 6857967"/>
              <a:gd name="connsiteX1005" fmla="*/ 3337579 w 10354976"/>
              <a:gd name="connsiteY1005" fmla="*/ 6111736 h 6857967"/>
              <a:gd name="connsiteX1006" fmla="*/ 3408880 w 10354976"/>
              <a:gd name="connsiteY1006" fmla="*/ 6111736 h 6857967"/>
              <a:gd name="connsiteX1007" fmla="*/ 3408880 w 10354976"/>
              <a:gd name="connsiteY1007" fmla="*/ 6040435 h 6857967"/>
              <a:gd name="connsiteX1008" fmla="*/ 3194906 w 10354976"/>
              <a:gd name="connsiteY1008" fmla="*/ 6040435 h 6857967"/>
              <a:gd name="connsiteX1009" fmla="*/ 3194906 w 10354976"/>
              <a:gd name="connsiteY1009" fmla="*/ 6111736 h 6857967"/>
              <a:gd name="connsiteX1010" fmla="*/ 3266208 w 10354976"/>
              <a:gd name="connsiteY1010" fmla="*/ 6111736 h 6857967"/>
              <a:gd name="connsiteX1011" fmla="*/ 3266208 w 10354976"/>
              <a:gd name="connsiteY1011" fmla="*/ 6040435 h 6857967"/>
              <a:gd name="connsiteX1012" fmla="*/ 3052305 w 10354976"/>
              <a:gd name="connsiteY1012" fmla="*/ 6040435 h 6857967"/>
              <a:gd name="connsiteX1013" fmla="*/ 3052305 w 10354976"/>
              <a:gd name="connsiteY1013" fmla="*/ 6111736 h 6857967"/>
              <a:gd name="connsiteX1014" fmla="*/ 3123607 w 10354976"/>
              <a:gd name="connsiteY1014" fmla="*/ 6111736 h 6857967"/>
              <a:gd name="connsiteX1015" fmla="*/ 3123607 w 10354976"/>
              <a:gd name="connsiteY1015" fmla="*/ 6040435 h 6857967"/>
              <a:gd name="connsiteX1016" fmla="*/ 2909634 w 10354976"/>
              <a:gd name="connsiteY1016" fmla="*/ 6040435 h 6857967"/>
              <a:gd name="connsiteX1017" fmla="*/ 2909634 w 10354976"/>
              <a:gd name="connsiteY1017" fmla="*/ 6111736 h 6857967"/>
              <a:gd name="connsiteX1018" fmla="*/ 2980934 w 10354976"/>
              <a:gd name="connsiteY1018" fmla="*/ 6111736 h 6857967"/>
              <a:gd name="connsiteX1019" fmla="*/ 2980934 w 10354976"/>
              <a:gd name="connsiteY1019" fmla="*/ 6040435 h 6857967"/>
              <a:gd name="connsiteX1020" fmla="*/ 2767033 w 10354976"/>
              <a:gd name="connsiteY1020" fmla="*/ 6040435 h 6857967"/>
              <a:gd name="connsiteX1021" fmla="*/ 2767033 w 10354976"/>
              <a:gd name="connsiteY1021" fmla="*/ 6111736 h 6857967"/>
              <a:gd name="connsiteX1022" fmla="*/ 2838334 w 10354976"/>
              <a:gd name="connsiteY1022" fmla="*/ 6111736 h 6857967"/>
              <a:gd name="connsiteX1023" fmla="*/ 2838334 w 10354976"/>
              <a:gd name="connsiteY1023" fmla="*/ 6040435 h 6857967"/>
              <a:gd name="connsiteX1024" fmla="*/ 2624361 w 10354976"/>
              <a:gd name="connsiteY1024" fmla="*/ 6040435 h 6857967"/>
              <a:gd name="connsiteX1025" fmla="*/ 2624361 w 10354976"/>
              <a:gd name="connsiteY1025" fmla="*/ 6111736 h 6857967"/>
              <a:gd name="connsiteX1026" fmla="*/ 2695662 w 10354976"/>
              <a:gd name="connsiteY1026" fmla="*/ 6111736 h 6857967"/>
              <a:gd name="connsiteX1027" fmla="*/ 2695662 w 10354976"/>
              <a:gd name="connsiteY1027" fmla="*/ 6040435 h 6857967"/>
              <a:gd name="connsiteX1028" fmla="*/ 2481690 w 10354976"/>
              <a:gd name="connsiteY1028" fmla="*/ 6040435 h 6857967"/>
              <a:gd name="connsiteX1029" fmla="*/ 2481690 w 10354976"/>
              <a:gd name="connsiteY1029" fmla="*/ 6111736 h 6857967"/>
              <a:gd name="connsiteX1030" fmla="*/ 2552991 w 10354976"/>
              <a:gd name="connsiteY1030" fmla="*/ 6111736 h 6857967"/>
              <a:gd name="connsiteX1031" fmla="*/ 2552991 w 10354976"/>
              <a:gd name="connsiteY1031" fmla="*/ 6040435 h 6857967"/>
              <a:gd name="connsiteX1032" fmla="*/ 2339091 w 10354976"/>
              <a:gd name="connsiteY1032" fmla="*/ 6040435 h 6857967"/>
              <a:gd name="connsiteX1033" fmla="*/ 2339091 w 10354976"/>
              <a:gd name="connsiteY1033" fmla="*/ 6111736 h 6857967"/>
              <a:gd name="connsiteX1034" fmla="*/ 2410392 w 10354976"/>
              <a:gd name="connsiteY1034" fmla="*/ 6111736 h 6857967"/>
              <a:gd name="connsiteX1035" fmla="*/ 2410392 w 10354976"/>
              <a:gd name="connsiteY1035" fmla="*/ 6040435 h 6857967"/>
              <a:gd name="connsiteX1036" fmla="*/ 2196420 w 10354976"/>
              <a:gd name="connsiteY1036" fmla="*/ 6040435 h 6857967"/>
              <a:gd name="connsiteX1037" fmla="*/ 2196420 w 10354976"/>
              <a:gd name="connsiteY1037" fmla="*/ 6111736 h 6857967"/>
              <a:gd name="connsiteX1038" fmla="*/ 2267721 w 10354976"/>
              <a:gd name="connsiteY1038" fmla="*/ 6111736 h 6857967"/>
              <a:gd name="connsiteX1039" fmla="*/ 2267721 w 10354976"/>
              <a:gd name="connsiteY1039" fmla="*/ 6040435 h 6857967"/>
              <a:gd name="connsiteX1040" fmla="*/ 2053813 w 10354976"/>
              <a:gd name="connsiteY1040" fmla="*/ 6040435 h 6857967"/>
              <a:gd name="connsiteX1041" fmla="*/ 2053813 w 10354976"/>
              <a:gd name="connsiteY1041" fmla="*/ 6111736 h 6857967"/>
              <a:gd name="connsiteX1042" fmla="*/ 2125117 w 10354976"/>
              <a:gd name="connsiteY1042" fmla="*/ 6111736 h 6857967"/>
              <a:gd name="connsiteX1043" fmla="*/ 2125117 w 10354976"/>
              <a:gd name="connsiteY1043" fmla="*/ 6040435 h 6857967"/>
              <a:gd name="connsiteX1044" fmla="*/ 1911141 w 10354976"/>
              <a:gd name="connsiteY1044" fmla="*/ 6040435 h 6857967"/>
              <a:gd name="connsiteX1045" fmla="*/ 1911141 w 10354976"/>
              <a:gd name="connsiteY1045" fmla="*/ 6111736 h 6857967"/>
              <a:gd name="connsiteX1046" fmla="*/ 1982442 w 10354976"/>
              <a:gd name="connsiteY1046" fmla="*/ 6111736 h 6857967"/>
              <a:gd name="connsiteX1047" fmla="*/ 1982442 w 10354976"/>
              <a:gd name="connsiteY1047" fmla="*/ 6040435 h 6857967"/>
              <a:gd name="connsiteX1048" fmla="*/ 1768471 w 10354976"/>
              <a:gd name="connsiteY1048" fmla="*/ 6040435 h 6857967"/>
              <a:gd name="connsiteX1049" fmla="*/ 1768471 w 10354976"/>
              <a:gd name="connsiteY1049" fmla="*/ 6111736 h 6857967"/>
              <a:gd name="connsiteX1050" fmla="*/ 1839771 w 10354976"/>
              <a:gd name="connsiteY1050" fmla="*/ 6111736 h 6857967"/>
              <a:gd name="connsiteX1051" fmla="*/ 1839771 w 10354976"/>
              <a:gd name="connsiteY1051" fmla="*/ 6040435 h 6857967"/>
              <a:gd name="connsiteX1052" fmla="*/ 1625870 w 10354976"/>
              <a:gd name="connsiteY1052" fmla="*/ 6040435 h 6857967"/>
              <a:gd name="connsiteX1053" fmla="*/ 1625870 w 10354976"/>
              <a:gd name="connsiteY1053" fmla="*/ 6111736 h 6857967"/>
              <a:gd name="connsiteX1054" fmla="*/ 1697171 w 10354976"/>
              <a:gd name="connsiteY1054" fmla="*/ 6111736 h 6857967"/>
              <a:gd name="connsiteX1055" fmla="*/ 1697171 w 10354976"/>
              <a:gd name="connsiteY1055" fmla="*/ 6040435 h 6857967"/>
              <a:gd name="connsiteX1056" fmla="*/ 1483200 w 10354976"/>
              <a:gd name="connsiteY1056" fmla="*/ 6040435 h 6857967"/>
              <a:gd name="connsiteX1057" fmla="*/ 1483200 w 10354976"/>
              <a:gd name="connsiteY1057" fmla="*/ 6111736 h 6857967"/>
              <a:gd name="connsiteX1058" fmla="*/ 1554500 w 10354976"/>
              <a:gd name="connsiteY1058" fmla="*/ 6111736 h 6857967"/>
              <a:gd name="connsiteX1059" fmla="*/ 1554500 w 10354976"/>
              <a:gd name="connsiteY1059" fmla="*/ 6040435 h 6857967"/>
              <a:gd name="connsiteX1060" fmla="*/ 1340599 w 10354976"/>
              <a:gd name="connsiteY1060" fmla="*/ 6040435 h 6857967"/>
              <a:gd name="connsiteX1061" fmla="*/ 1340599 w 10354976"/>
              <a:gd name="connsiteY1061" fmla="*/ 6111736 h 6857967"/>
              <a:gd name="connsiteX1062" fmla="*/ 1411901 w 10354976"/>
              <a:gd name="connsiteY1062" fmla="*/ 6111736 h 6857967"/>
              <a:gd name="connsiteX1063" fmla="*/ 1411901 w 10354976"/>
              <a:gd name="connsiteY1063" fmla="*/ 6040435 h 6857967"/>
              <a:gd name="connsiteX1064" fmla="*/ 1197930 w 10354976"/>
              <a:gd name="connsiteY1064" fmla="*/ 6040435 h 6857967"/>
              <a:gd name="connsiteX1065" fmla="*/ 1197930 w 10354976"/>
              <a:gd name="connsiteY1065" fmla="*/ 6111736 h 6857967"/>
              <a:gd name="connsiteX1066" fmla="*/ 1269231 w 10354976"/>
              <a:gd name="connsiteY1066" fmla="*/ 6111736 h 6857967"/>
              <a:gd name="connsiteX1067" fmla="*/ 1269231 w 10354976"/>
              <a:gd name="connsiteY1067" fmla="*/ 6040435 h 6857967"/>
              <a:gd name="connsiteX1068" fmla="*/ 1055312 w 10354976"/>
              <a:gd name="connsiteY1068" fmla="*/ 6040435 h 6857967"/>
              <a:gd name="connsiteX1069" fmla="*/ 1055312 w 10354976"/>
              <a:gd name="connsiteY1069" fmla="*/ 6111736 h 6857967"/>
              <a:gd name="connsiteX1070" fmla="*/ 1126613 w 10354976"/>
              <a:gd name="connsiteY1070" fmla="*/ 6111736 h 6857967"/>
              <a:gd name="connsiteX1071" fmla="*/ 1126613 w 10354976"/>
              <a:gd name="connsiteY1071" fmla="*/ 6040435 h 6857967"/>
              <a:gd name="connsiteX1072" fmla="*/ 912657 w 10354976"/>
              <a:gd name="connsiteY1072" fmla="*/ 6040435 h 6857967"/>
              <a:gd name="connsiteX1073" fmla="*/ 912657 w 10354976"/>
              <a:gd name="connsiteY1073" fmla="*/ 6111736 h 6857967"/>
              <a:gd name="connsiteX1074" fmla="*/ 983958 w 10354976"/>
              <a:gd name="connsiteY1074" fmla="*/ 6111736 h 6857967"/>
              <a:gd name="connsiteX1075" fmla="*/ 983958 w 10354976"/>
              <a:gd name="connsiteY1075" fmla="*/ 6040435 h 6857967"/>
              <a:gd name="connsiteX1076" fmla="*/ 771136 w 10354976"/>
              <a:gd name="connsiteY1076" fmla="*/ 6040435 h 6857967"/>
              <a:gd name="connsiteX1077" fmla="*/ 771136 w 10354976"/>
              <a:gd name="connsiteY1077" fmla="*/ 6111736 h 6857967"/>
              <a:gd name="connsiteX1078" fmla="*/ 842437 w 10354976"/>
              <a:gd name="connsiteY1078" fmla="*/ 6111736 h 6857967"/>
              <a:gd name="connsiteX1079" fmla="*/ 842437 w 10354976"/>
              <a:gd name="connsiteY1079" fmla="*/ 6040435 h 6857967"/>
              <a:gd name="connsiteX1080" fmla="*/ 628535 w 10354976"/>
              <a:gd name="connsiteY1080" fmla="*/ 6040435 h 6857967"/>
              <a:gd name="connsiteX1081" fmla="*/ 628535 w 10354976"/>
              <a:gd name="connsiteY1081" fmla="*/ 6111736 h 6857967"/>
              <a:gd name="connsiteX1082" fmla="*/ 699836 w 10354976"/>
              <a:gd name="connsiteY1082" fmla="*/ 6111736 h 6857967"/>
              <a:gd name="connsiteX1083" fmla="*/ 699836 w 10354976"/>
              <a:gd name="connsiteY1083" fmla="*/ 6040435 h 6857967"/>
              <a:gd name="connsiteX1084" fmla="*/ 485863 w 10354976"/>
              <a:gd name="connsiteY1084" fmla="*/ 6040435 h 6857967"/>
              <a:gd name="connsiteX1085" fmla="*/ 485863 w 10354976"/>
              <a:gd name="connsiteY1085" fmla="*/ 6111736 h 6857967"/>
              <a:gd name="connsiteX1086" fmla="*/ 557163 w 10354976"/>
              <a:gd name="connsiteY1086" fmla="*/ 6111736 h 6857967"/>
              <a:gd name="connsiteX1087" fmla="*/ 557163 w 10354976"/>
              <a:gd name="connsiteY1087" fmla="*/ 6040435 h 6857967"/>
              <a:gd name="connsiteX1088" fmla="*/ 343191 w 10354976"/>
              <a:gd name="connsiteY1088" fmla="*/ 6040435 h 6857967"/>
              <a:gd name="connsiteX1089" fmla="*/ 343191 w 10354976"/>
              <a:gd name="connsiteY1089" fmla="*/ 6111736 h 6857967"/>
              <a:gd name="connsiteX1090" fmla="*/ 414492 w 10354976"/>
              <a:gd name="connsiteY1090" fmla="*/ 6111736 h 6857967"/>
              <a:gd name="connsiteX1091" fmla="*/ 414492 w 10354976"/>
              <a:gd name="connsiteY1091" fmla="*/ 6040435 h 6857967"/>
              <a:gd name="connsiteX1092" fmla="*/ 200591 w 10354976"/>
              <a:gd name="connsiteY1092" fmla="*/ 6040435 h 6857967"/>
              <a:gd name="connsiteX1093" fmla="*/ 200591 w 10354976"/>
              <a:gd name="connsiteY1093" fmla="*/ 6111736 h 6857967"/>
              <a:gd name="connsiteX1094" fmla="*/ 271892 w 10354976"/>
              <a:gd name="connsiteY1094" fmla="*/ 6111736 h 6857967"/>
              <a:gd name="connsiteX1095" fmla="*/ 271892 w 10354976"/>
              <a:gd name="connsiteY1095" fmla="*/ 6040435 h 6857967"/>
              <a:gd name="connsiteX1096" fmla="*/ 57918 w 10354976"/>
              <a:gd name="connsiteY1096" fmla="*/ 6040435 h 6857967"/>
              <a:gd name="connsiteX1097" fmla="*/ 57918 w 10354976"/>
              <a:gd name="connsiteY1097" fmla="*/ 6111736 h 6857967"/>
              <a:gd name="connsiteX1098" fmla="*/ 129219 w 10354976"/>
              <a:gd name="connsiteY1098" fmla="*/ 6111736 h 6857967"/>
              <a:gd name="connsiteX1099" fmla="*/ 129219 w 10354976"/>
              <a:gd name="connsiteY1099" fmla="*/ 6040435 h 6857967"/>
              <a:gd name="connsiteX1100" fmla="*/ 0 w 10354976"/>
              <a:gd name="connsiteY1100" fmla="*/ 0 h 6857967"/>
              <a:gd name="connsiteX1101" fmla="*/ 10354976 w 10354976"/>
              <a:gd name="connsiteY1101" fmla="*/ 0 h 6857967"/>
              <a:gd name="connsiteX1102" fmla="*/ 10354976 w 10354976"/>
              <a:gd name="connsiteY1102" fmla="*/ 6857967 h 6857967"/>
              <a:gd name="connsiteX1103" fmla="*/ 0 w 10354976"/>
              <a:gd name="connsiteY1103" fmla="*/ 6857967 h 6857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Lst>
            <a:rect l="l" t="t" r="r" b="b"/>
            <a:pathLst>
              <a:path w="10354976" h="6857967">
                <a:moveTo>
                  <a:pt x="9042170" y="6474347"/>
                </a:moveTo>
                <a:lnTo>
                  <a:pt x="9042170" y="6545648"/>
                </a:lnTo>
                <a:lnTo>
                  <a:pt x="9113471" y="6545648"/>
                </a:lnTo>
                <a:lnTo>
                  <a:pt x="9113471" y="6474347"/>
                </a:lnTo>
                <a:close/>
                <a:moveTo>
                  <a:pt x="8899568" y="6474347"/>
                </a:moveTo>
                <a:lnTo>
                  <a:pt x="8899568" y="6545648"/>
                </a:lnTo>
                <a:lnTo>
                  <a:pt x="8970869" y="6545648"/>
                </a:lnTo>
                <a:lnTo>
                  <a:pt x="8970869" y="6474347"/>
                </a:lnTo>
                <a:close/>
                <a:moveTo>
                  <a:pt x="8756896" y="6474347"/>
                </a:moveTo>
                <a:lnTo>
                  <a:pt x="8756896" y="6545648"/>
                </a:lnTo>
                <a:lnTo>
                  <a:pt x="8828196" y="6545648"/>
                </a:lnTo>
                <a:lnTo>
                  <a:pt x="8828196" y="6474347"/>
                </a:lnTo>
                <a:close/>
                <a:moveTo>
                  <a:pt x="8614223" y="6474347"/>
                </a:moveTo>
                <a:lnTo>
                  <a:pt x="8614223" y="6545648"/>
                </a:lnTo>
                <a:lnTo>
                  <a:pt x="8685524" y="6545648"/>
                </a:lnTo>
                <a:lnTo>
                  <a:pt x="8685524" y="6474347"/>
                </a:lnTo>
                <a:close/>
                <a:moveTo>
                  <a:pt x="8471622" y="6474347"/>
                </a:moveTo>
                <a:lnTo>
                  <a:pt x="8471622" y="6545648"/>
                </a:lnTo>
                <a:lnTo>
                  <a:pt x="8542923" y="6545648"/>
                </a:lnTo>
                <a:lnTo>
                  <a:pt x="8542923" y="6474347"/>
                </a:lnTo>
                <a:close/>
                <a:moveTo>
                  <a:pt x="8328949" y="6474347"/>
                </a:moveTo>
                <a:lnTo>
                  <a:pt x="8328949" y="6545648"/>
                </a:lnTo>
                <a:lnTo>
                  <a:pt x="8400250" y="6545648"/>
                </a:lnTo>
                <a:lnTo>
                  <a:pt x="8400250" y="6474347"/>
                </a:lnTo>
                <a:close/>
                <a:moveTo>
                  <a:pt x="8186348" y="6474347"/>
                </a:moveTo>
                <a:lnTo>
                  <a:pt x="8186348" y="6545648"/>
                </a:lnTo>
                <a:lnTo>
                  <a:pt x="8257649" y="6545648"/>
                </a:lnTo>
                <a:lnTo>
                  <a:pt x="8257649" y="6474347"/>
                </a:lnTo>
                <a:close/>
                <a:moveTo>
                  <a:pt x="8043675" y="6474347"/>
                </a:moveTo>
                <a:lnTo>
                  <a:pt x="8043675" y="6545648"/>
                </a:lnTo>
                <a:lnTo>
                  <a:pt x="8114976" y="6545648"/>
                </a:lnTo>
                <a:lnTo>
                  <a:pt x="8114976" y="6474347"/>
                </a:lnTo>
                <a:close/>
                <a:moveTo>
                  <a:pt x="7901003" y="6474347"/>
                </a:moveTo>
                <a:lnTo>
                  <a:pt x="7901003" y="6545648"/>
                </a:lnTo>
                <a:lnTo>
                  <a:pt x="7972304" y="6545648"/>
                </a:lnTo>
                <a:lnTo>
                  <a:pt x="7972304" y="6474347"/>
                </a:lnTo>
                <a:close/>
                <a:moveTo>
                  <a:pt x="7758401" y="6474347"/>
                </a:moveTo>
                <a:lnTo>
                  <a:pt x="7758401" y="6545648"/>
                </a:lnTo>
                <a:lnTo>
                  <a:pt x="7829702" y="6545648"/>
                </a:lnTo>
                <a:lnTo>
                  <a:pt x="7829702" y="6474347"/>
                </a:lnTo>
                <a:close/>
                <a:moveTo>
                  <a:pt x="7615728" y="6474347"/>
                </a:moveTo>
                <a:lnTo>
                  <a:pt x="7615728" y="6545648"/>
                </a:lnTo>
                <a:lnTo>
                  <a:pt x="7687029" y="6545648"/>
                </a:lnTo>
                <a:lnTo>
                  <a:pt x="7687029" y="6474347"/>
                </a:lnTo>
                <a:close/>
                <a:moveTo>
                  <a:pt x="7473127" y="6474347"/>
                </a:moveTo>
                <a:lnTo>
                  <a:pt x="7473127" y="6545648"/>
                </a:lnTo>
                <a:lnTo>
                  <a:pt x="7544428" y="6545648"/>
                </a:lnTo>
                <a:lnTo>
                  <a:pt x="7544428" y="6474347"/>
                </a:lnTo>
                <a:close/>
                <a:moveTo>
                  <a:pt x="7330454" y="6474347"/>
                </a:moveTo>
                <a:lnTo>
                  <a:pt x="7330454" y="6545648"/>
                </a:lnTo>
                <a:lnTo>
                  <a:pt x="7401755" y="6545648"/>
                </a:lnTo>
                <a:lnTo>
                  <a:pt x="7401755" y="6474347"/>
                </a:lnTo>
                <a:close/>
                <a:moveTo>
                  <a:pt x="7187853" y="6474347"/>
                </a:moveTo>
                <a:lnTo>
                  <a:pt x="7187853" y="6545648"/>
                </a:lnTo>
                <a:lnTo>
                  <a:pt x="7259154" y="6545648"/>
                </a:lnTo>
                <a:lnTo>
                  <a:pt x="7259154" y="6474347"/>
                </a:lnTo>
                <a:close/>
                <a:moveTo>
                  <a:pt x="7045180" y="6474347"/>
                </a:moveTo>
                <a:lnTo>
                  <a:pt x="7045180" y="6545648"/>
                </a:lnTo>
                <a:lnTo>
                  <a:pt x="7116481" y="6545648"/>
                </a:lnTo>
                <a:lnTo>
                  <a:pt x="7116481" y="6474347"/>
                </a:lnTo>
                <a:close/>
                <a:moveTo>
                  <a:pt x="6902579" y="6474347"/>
                </a:moveTo>
                <a:lnTo>
                  <a:pt x="6902579" y="6545648"/>
                </a:lnTo>
                <a:lnTo>
                  <a:pt x="6973880" y="6545648"/>
                </a:lnTo>
                <a:lnTo>
                  <a:pt x="6973880" y="6474347"/>
                </a:lnTo>
                <a:close/>
                <a:moveTo>
                  <a:pt x="6759906" y="6474347"/>
                </a:moveTo>
                <a:lnTo>
                  <a:pt x="6759906" y="6545648"/>
                </a:lnTo>
                <a:lnTo>
                  <a:pt x="6831207" y="6545648"/>
                </a:lnTo>
                <a:lnTo>
                  <a:pt x="6831207" y="6474347"/>
                </a:lnTo>
                <a:close/>
                <a:moveTo>
                  <a:pt x="6617234" y="6474347"/>
                </a:moveTo>
                <a:lnTo>
                  <a:pt x="6617234" y="6545648"/>
                </a:lnTo>
                <a:lnTo>
                  <a:pt x="6688535" y="6545648"/>
                </a:lnTo>
                <a:lnTo>
                  <a:pt x="6688535" y="6474347"/>
                </a:lnTo>
                <a:close/>
                <a:moveTo>
                  <a:pt x="6474632" y="6474347"/>
                </a:moveTo>
                <a:lnTo>
                  <a:pt x="6474632" y="6545648"/>
                </a:lnTo>
                <a:lnTo>
                  <a:pt x="6545933" y="6545648"/>
                </a:lnTo>
                <a:lnTo>
                  <a:pt x="6545933" y="6474347"/>
                </a:lnTo>
                <a:close/>
                <a:moveTo>
                  <a:pt x="6331959" y="6474347"/>
                </a:moveTo>
                <a:lnTo>
                  <a:pt x="6331959" y="6545648"/>
                </a:lnTo>
                <a:lnTo>
                  <a:pt x="6403260" y="6545648"/>
                </a:lnTo>
                <a:lnTo>
                  <a:pt x="6403260" y="6474347"/>
                </a:lnTo>
                <a:close/>
                <a:moveTo>
                  <a:pt x="6189358" y="6474347"/>
                </a:moveTo>
                <a:lnTo>
                  <a:pt x="6189358" y="6545648"/>
                </a:lnTo>
                <a:lnTo>
                  <a:pt x="6260659" y="6545648"/>
                </a:lnTo>
                <a:lnTo>
                  <a:pt x="6260659" y="6474347"/>
                </a:lnTo>
                <a:close/>
                <a:moveTo>
                  <a:pt x="6046689" y="6474347"/>
                </a:moveTo>
                <a:lnTo>
                  <a:pt x="6046689" y="6545648"/>
                </a:lnTo>
                <a:lnTo>
                  <a:pt x="6117986" y="6545648"/>
                </a:lnTo>
                <a:lnTo>
                  <a:pt x="6117986" y="6474347"/>
                </a:lnTo>
                <a:close/>
                <a:moveTo>
                  <a:pt x="5904023" y="6474347"/>
                </a:moveTo>
                <a:lnTo>
                  <a:pt x="5904023" y="6545648"/>
                </a:lnTo>
                <a:lnTo>
                  <a:pt x="5975319" y="6545648"/>
                </a:lnTo>
                <a:lnTo>
                  <a:pt x="5975319" y="6474347"/>
                </a:lnTo>
                <a:close/>
                <a:moveTo>
                  <a:pt x="5761426" y="6474347"/>
                </a:moveTo>
                <a:lnTo>
                  <a:pt x="5761426" y="6545648"/>
                </a:lnTo>
                <a:lnTo>
                  <a:pt x="5832724" y="6545648"/>
                </a:lnTo>
                <a:lnTo>
                  <a:pt x="5832724" y="6474347"/>
                </a:lnTo>
                <a:close/>
                <a:moveTo>
                  <a:pt x="5618761" y="6474347"/>
                </a:moveTo>
                <a:lnTo>
                  <a:pt x="5618761" y="6545648"/>
                </a:lnTo>
                <a:lnTo>
                  <a:pt x="5690059" y="6545648"/>
                </a:lnTo>
                <a:lnTo>
                  <a:pt x="5690059" y="6474347"/>
                </a:lnTo>
                <a:close/>
                <a:moveTo>
                  <a:pt x="5476167" y="6474347"/>
                </a:moveTo>
                <a:lnTo>
                  <a:pt x="5476167" y="6545648"/>
                </a:lnTo>
                <a:lnTo>
                  <a:pt x="5547463" y="6545648"/>
                </a:lnTo>
                <a:lnTo>
                  <a:pt x="5547463" y="6474347"/>
                </a:lnTo>
                <a:close/>
                <a:moveTo>
                  <a:pt x="5333500" y="6474347"/>
                </a:moveTo>
                <a:lnTo>
                  <a:pt x="5333500" y="6545648"/>
                </a:lnTo>
                <a:lnTo>
                  <a:pt x="5404799" y="6545648"/>
                </a:lnTo>
                <a:lnTo>
                  <a:pt x="5404799" y="6474347"/>
                </a:lnTo>
                <a:close/>
                <a:moveTo>
                  <a:pt x="5190877" y="6474347"/>
                </a:moveTo>
                <a:lnTo>
                  <a:pt x="5190877" y="6545648"/>
                </a:lnTo>
                <a:lnTo>
                  <a:pt x="5262188" y="6545648"/>
                </a:lnTo>
                <a:lnTo>
                  <a:pt x="5262188" y="6474347"/>
                </a:lnTo>
                <a:close/>
                <a:moveTo>
                  <a:pt x="5048236" y="6474347"/>
                </a:moveTo>
                <a:lnTo>
                  <a:pt x="5048236" y="6545648"/>
                </a:lnTo>
                <a:lnTo>
                  <a:pt x="5119528" y="6545648"/>
                </a:lnTo>
                <a:lnTo>
                  <a:pt x="5119528" y="6474347"/>
                </a:lnTo>
                <a:close/>
                <a:moveTo>
                  <a:pt x="4906607" y="6474347"/>
                </a:moveTo>
                <a:lnTo>
                  <a:pt x="4906607" y="6545648"/>
                </a:lnTo>
                <a:lnTo>
                  <a:pt x="4977916" y="6545648"/>
                </a:lnTo>
                <a:lnTo>
                  <a:pt x="4977916" y="6474347"/>
                </a:lnTo>
                <a:close/>
                <a:moveTo>
                  <a:pt x="4764013" y="6474347"/>
                </a:moveTo>
                <a:lnTo>
                  <a:pt x="4764013" y="6545648"/>
                </a:lnTo>
                <a:lnTo>
                  <a:pt x="4835311" y="6545648"/>
                </a:lnTo>
                <a:lnTo>
                  <a:pt x="4835311" y="6474347"/>
                </a:lnTo>
                <a:close/>
                <a:moveTo>
                  <a:pt x="4621342" y="6474347"/>
                </a:moveTo>
                <a:lnTo>
                  <a:pt x="4621342" y="6545648"/>
                </a:lnTo>
                <a:lnTo>
                  <a:pt x="4692639" y="6545648"/>
                </a:lnTo>
                <a:lnTo>
                  <a:pt x="4692639" y="6474347"/>
                </a:lnTo>
                <a:close/>
                <a:moveTo>
                  <a:pt x="4478666" y="6474347"/>
                </a:moveTo>
                <a:lnTo>
                  <a:pt x="4478666" y="6545648"/>
                </a:lnTo>
                <a:lnTo>
                  <a:pt x="4549969" y="6545648"/>
                </a:lnTo>
                <a:lnTo>
                  <a:pt x="4549969" y="6474347"/>
                </a:lnTo>
                <a:close/>
                <a:moveTo>
                  <a:pt x="4336061" y="6474347"/>
                </a:moveTo>
                <a:lnTo>
                  <a:pt x="4336061" y="6545648"/>
                </a:lnTo>
                <a:lnTo>
                  <a:pt x="4407362" y="6545648"/>
                </a:lnTo>
                <a:lnTo>
                  <a:pt x="4407362" y="6474347"/>
                </a:lnTo>
                <a:close/>
                <a:moveTo>
                  <a:pt x="4193412" y="6474347"/>
                </a:moveTo>
                <a:lnTo>
                  <a:pt x="4193412" y="6545648"/>
                </a:lnTo>
                <a:lnTo>
                  <a:pt x="4264695" y="6545648"/>
                </a:lnTo>
                <a:lnTo>
                  <a:pt x="4264695" y="6474347"/>
                </a:lnTo>
                <a:close/>
                <a:moveTo>
                  <a:pt x="4050809" y="6474347"/>
                </a:moveTo>
                <a:lnTo>
                  <a:pt x="4050809" y="6545648"/>
                </a:lnTo>
                <a:lnTo>
                  <a:pt x="4122113" y="6545648"/>
                </a:lnTo>
                <a:lnTo>
                  <a:pt x="4122113" y="6474347"/>
                </a:lnTo>
                <a:close/>
                <a:moveTo>
                  <a:pt x="3908136" y="6474347"/>
                </a:moveTo>
                <a:lnTo>
                  <a:pt x="3908136" y="6545648"/>
                </a:lnTo>
                <a:lnTo>
                  <a:pt x="3979438" y="6545648"/>
                </a:lnTo>
                <a:lnTo>
                  <a:pt x="3979438" y="6474347"/>
                </a:lnTo>
                <a:close/>
                <a:moveTo>
                  <a:pt x="3765462" y="6474347"/>
                </a:moveTo>
                <a:lnTo>
                  <a:pt x="3765462" y="6545648"/>
                </a:lnTo>
                <a:lnTo>
                  <a:pt x="3836763" y="6545648"/>
                </a:lnTo>
                <a:lnTo>
                  <a:pt x="3836763" y="6474347"/>
                </a:lnTo>
                <a:close/>
                <a:moveTo>
                  <a:pt x="3622851" y="6474347"/>
                </a:moveTo>
                <a:lnTo>
                  <a:pt x="3622851" y="6545648"/>
                </a:lnTo>
                <a:lnTo>
                  <a:pt x="3694151" y="6545648"/>
                </a:lnTo>
                <a:lnTo>
                  <a:pt x="3694151" y="6474347"/>
                </a:lnTo>
                <a:close/>
                <a:moveTo>
                  <a:pt x="3480203" y="6474347"/>
                </a:moveTo>
                <a:lnTo>
                  <a:pt x="3480203" y="6545648"/>
                </a:lnTo>
                <a:lnTo>
                  <a:pt x="3551509" y="6545648"/>
                </a:lnTo>
                <a:lnTo>
                  <a:pt x="3551509" y="6474347"/>
                </a:lnTo>
                <a:close/>
                <a:moveTo>
                  <a:pt x="3337579" y="6474347"/>
                </a:moveTo>
                <a:lnTo>
                  <a:pt x="3337579" y="6545648"/>
                </a:lnTo>
                <a:lnTo>
                  <a:pt x="3408880" y="6545648"/>
                </a:lnTo>
                <a:lnTo>
                  <a:pt x="3408880" y="6474347"/>
                </a:lnTo>
                <a:close/>
                <a:moveTo>
                  <a:pt x="3194905" y="6474347"/>
                </a:moveTo>
                <a:lnTo>
                  <a:pt x="3194905" y="6545648"/>
                </a:lnTo>
                <a:lnTo>
                  <a:pt x="3266206" y="6545648"/>
                </a:lnTo>
                <a:lnTo>
                  <a:pt x="3266206" y="6474347"/>
                </a:lnTo>
                <a:close/>
                <a:moveTo>
                  <a:pt x="3052304" y="6474347"/>
                </a:moveTo>
                <a:lnTo>
                  <a:pt x="3052304" y="6545648"/>
                </a:lnTo>
                <a:lnTo>
                  <a:pt x="3123606" y="6545648"/>
                </a:lnTo>
                <a:lnTo>
                  <a:pt x="3123606" y="6474347"/>
                </a:lnTo>
                <a:close/>
                <a:moveTo>
                  <a:pt x="2909633" y="6474347"/>
                </a:moveTo>
                <a:lnTo>
                  <a:pt x="2909633" y="6545648"/>
                </a:lnTo>
                <a:lnTo>
                  <a:pt x="2980934" y="6545648"/>
                </a:lnTo>
                <a:lnTo>
                  <a:pt x="2980934" y="6474347"/>
                </a:lnTo>
                <a:close/>
                <a:moveTo>
                  <a:pt x="2767033" y="6474347"/>
                </a:moveTo>
                <a:lnTo>
                  <a:pt x="2767033" y="6545648"/>
                </a:lnTo>
                <a:lnTo>
                  <a:pt x="2838334" y="6545648"/>
                </a:lnTo>
                <a:lnTo>
                  <a:pt x="2838334" y="6474347"/>
                </a:lnTo>
                <a:close/>
                <a:moveTo>
                  <a:pt x="2624360" y="6474347"/>
                </a:moveTo>
                <a:lnTo>
                  <a:pt x="2624360" y="6545648"/>
                </a:lnTo>
                <a:lnTo>
                  <a:pt x="2695661" y="6545648"/>
                </a:lnTo>
                <a:lnTo>
                  <a:pt x="2695661" y="6474347"/>
                </a:lnTo>
                <a:close/>
                <a:moveTo>
                  <a:pt x="2481690" y="6474347"/>
                </a:moveTo>
                <a:lnTo>
                  <a:pt x="2481690" y="6545648"/>
                </a:lnTo>
                <a:lnTo>
                  <a:pt x="2552990" y="6545648"/>
                </a:lnTo>
                <a:lnTo>
                  <a:pt x="2552990" y="6474347"/>
                </a:lnTo>
                <a:close/>
                <a:moveTo>
                  <a:pt x="2339090" y="6474347"/>
                </a:moveTo>
                <a:lnTo>
                  <a:pt x="2339090" y="6545648"/>
                </a:lnTo>
                <a:lnTo>
                  <a:pt x="2410390" y="6545648"/>
                </a:lnTo>
                <a:lnTo>
                  <a:pt x="2410390" y="6474347"/>
                </a:lnTo>
                <a:close/>
                <a:moveTo>
                  <a:pt x="2196420" y="6474347"/>
                </a:moveTo>
                <a:lnTo>
                  <a:pt x="2196420" y="6545648"/>
                </a:lnTo>
                <a:lnTo>
                  <a:pt x="2267720" y="6545648"/>
                </a:lnTo>
                <a:lnTo>
                  <a:pt x="2267720" y="6474347"/>
                </a:lnTo>
                <a:close/>
                <a:moveTo>
                  <a:pt x="2053813" y="6474347"/>
                </a:moveTo>
                <a:lnTo>
                  <a:pt x="2053813" y="6545648"/>
                </a:lnTo>
                <a:lnTo>
                  <a:pt x="2125117" y="6545648"/>
                </a:lnTo>
                <a:lnTo>
                  <a:pt x="2125117" y="6474347"/>
                </a:lnTo>
                <a:close/>
                <a:moveTo>
                  <a:pt x="1911141" y="6474347"/>
                </a:moveTo>
                <a:lnTo>
                  <a:pt x="1911141" y="6545648"/>
                </a:lnTo>
                <a:lnTo>
                  <a:pt x="1982442" y="6545648"/>
                </a:lnTo>
                <a:lnTo>
                  <a:pt x="1982442" y="6474347"/>
                </a:lnTo>
                <a:close/>
                <a:moveTo>
                  <a:pt x="1768470" y="6474347"/>
                </a:moveTo>
                <a:lnTo>
                  <a:pt x="1768470" y="6545648"/>
                </a:lnTo>
                <a:lnTo>
                  <a:pt x="1839771" y="6545648"/>
                </a:lnTo>
                <a:lnTo>
                  <a:pt x="1839771" y="6474347"/>
                </a:lnTo>
                <a:close/>
                <a:moveTo>
                  <a:pt x="1625870" y="6474347"/>
                </a:moveTo>
                <a:lnTo>
                  <a:pt x="1625870" y="6545648"/>
                </a:lnTo>
                <a:lnTo>
                  <a:pt x="1697170" y="6545648"/>
                </a:lnTo>
                <a:lnTo>
                  <a:pt x="1697170" y="6474347"/>
                </a:lnTo>
                <a:close/>
                <a:moveTo>
                  <a:pt x="1483199" y="6474347"/>
                </a:moveTo>
                <a:lnTo>
                  <a:pt x="1483199" y="6545648"/>
                </a:lnTo>
                <a:lnTo>
                  <a:pt x="1554500" y="6545648"/>
                </a:lnTo>
                <a:lnTo>
                  <a:pt x="1554500" y="6474347"/>
                </a:lnTo>
                <a:close/>
                <a:moveTo>
                  <a:pt x="1340599" y="6474347"/>
                </a:moveTo>
                <a:lnTo>
                  <a:pt x="1340599" y="6545648"/>
                </a:lnTo>
                <a:lnTo>
                  <a:pt x="1411899" y="6545648"/>
                </a:lnTo>
                <a:lnTo>
                  <a:pt x="1411899" y="6474347"/>
                </a:lnTo>
                <a:close/>
                <a:moveTo>
                  <a:pt x="1197929" y="6474347"/>
                </a:moveTo>
                <a:lnTo>
                  <a:pt x="1197929" y="6545648"/>
                </a:lnTo>
                <a:lnTo>
                  <a:pt x="1269230" y="6545648"/>
                </a:lnTo>
                <a:lnTo>
                  <a:pt x="1269230" y="6474347"/>
                </a:lnTo>
                <a:close/>
                <a:moveTo>
                  <a:pt x="1055311" y="6474347"/>
                </a:moveTo>
                <a:lnTo>
                  <a:pt x="1055311" y="6545648"/>
                </a:lnTo>
                <a:lnTo>
                  <a:pt x="1126612" y="6545648"/>
                </a:lnTo>
                <a:lnTo>
                  <a:pt x="1126612" y="6474347"/>
                </a:lnTo>
                <a:close/>
                <a:moveTo>
                  <a:pt x="912657" y="6474347"/>
                </a:moveTo>
                <a:lnTo>
                  <a:pt x="912657" y="6545648"/>
                </a:lnTo>
                <a:lnTo>
                  <a:pt x="983958" y="6545648"/>
                </a:lnTo>
                <a:lnTo>
                  <a:pt x="983958" y="6474347"/>
                </a:lnTo>
                <a:close/>
                <a:moveTo>
                  <a:pt x="771135" y="6474347"/>
                </a:moveTo>
                <a:lnTo>
                  <a:pt x="771135" y="6545648"/>
                </a:lnTo>
                <a:lnTo>
                  <a:pt x="842436" y="6545648"/>
                </a:lnTo>
                <a:lnTo>
                  <a:pt x="842436" y="6474347"/>
                </a:lnTo>
                <a:close/>
                <a:moveTo>
                  <a:pt x="628534" y="6474347"/>
                </a:moveTo>
                <a:lnTo>
                  <a:pt x="628534" y="6545648"/>
                </a:lnTo>
                <a:lnTo>
                  <a:pt x="699835" y="6545648"/>
                </a:lnTo>
                <a:lnTo>
                  <a:pt x="699835" y="6474347"/>
                </a:lnTo>
                <a:close/>
                <a:moveTo>
                  <a:pt x="485863" y="6474347"/>
                </a:moveTo>
                <a:lnTo>
                  <a:pt x="485863" y="6545648"/>
                </a:lnTo>
                <a:lnTo>
                  <a:pt x="557163" y="6545648"/>
                </a:lnTo>
                <a:lnTo>
                  <a:pt x="557163" y="6474347"/>
                </a:lnTo>
                <a:close/>
                <a:moveTo>
                  <a:pt x="343191" y="6474347"/>
                </a:moveTo>
                <a:lnTo>
                  <a:pt x="343191" y="6545648"/>
                </a:lnTo>
                <a:lnTo>
                  <a:pt x="414492" y="6545648"/>
                </a:lnTo>
                <a:lnTo>
                  <a:pt x="414492" y="6474347"/>
                </a:lnTo>
                <a:close/>
                <a:moveTo>
                  <a:pt x="200587" y="6474347"/>
                </a:moveTo>
                <a:lnTo>
                  <a:pt x="200587" y="6545648"/>
                </a:lnTo>
                <a:lnTo>
                  <a:pt x="271888" y="6545648"/>
                </a:lnTo>
                <a:lnTo>
                  <a:pt x="271888" y="6474347"/>
                </a:lnTo>
                <a:close/>
                <a:moveTo>
                  <a:pt x="57918" y="6474347"/>
                </a:moveTo>
                <a:lnTo>
                  <a:pt x="57918" y="6545648"/>
                </a:lnTo>
                <a:lnTo>
                  <a:pt x="129219" y="6545648"/>
                </a:lnTo>
                <a:lnTo>
                  <a:pt x="129219" y="6474347"/>
                </a:lnTo>
                <a:close/>
                <a:moveTo>
                  <a:pt x="10040665" y="6325709"/>
                </a:moveTo>
                <a:lnTo>
                  <a:pt x="10040665" y="6397010"/>
                </a:lnTo>
                <a:lnTo>
                  <a:pt x="10111966" y="6397010"/>
                </a:lnTo>
                <a:lnTo>
                  <a:pt x="10111966" y="6325709"/>
                </a:lnTo>
                <a:close/>
                <a:moveTo>
                  <a:pt x="9898063" y="6325709"/>
                </a:moveTo>
                <a:lnTo>
                  <a:pt x="9898063" y="6397010"/>
                </a:lnTo>
                <a:lnTo>
                  <a:pt x="9969363" y="6397010"/>
                </a:lnTo>
                <a:lnTo>
                  <a:pt x="9969363" y="6325709"/>
                </a:lnTo>
                <a:close/>
                <a:moveTo>
                  <a:pt x="9755391" y="6325709"/>
                </a:moveTo>
                <a:lnTo>
                  <a:pt x="9755391" y="6397010"/>
                </a:lnTo>
                <a:lnTo>
                  <a:pt x="9826692" y="6397010"/>
                </a:lnTo>
                <a:lnTo>
                  <a:pt x="9826692" y="6325709"/>
                </a:lnTo>
                <a:close/>
                <a:moveTo>
                  <a:pt x="9612718" y="6325709"/>
                </a:moveTo>
                <a:lnTo>
                  <a:pt x="9612718" y="6397010"/>
                </a:lnTo>
                <a:lnTo>
                  <a:pt x="9684019" y="6397010"/>
                </a:lnTo>
                <a:lnTo>
                  <a:pt x="9684019" y="6325709"/>
                </a:lnTo>
                <a:close/>
                <a:moveTo>
                  <a:pt x="9470117" y="6325709"/>
                </a:moveTo>
                <a:lnTo>
                  <a:pt x="9470117" y="6397010"/>
                </a:lnTo>
                <a:lnTo>
                  <a:pt x="9541417" y="6397010"/>
                </a:lnTo>
                <a:lnTo>
                  <a:pt x="9541417" y="6325709"/>
                </a:lnTo>
                <a:close/>
                <a:moveTo>
                  <a:pt x="9327444" y="6325709"/>
                </a:moveTo>
                <a:lnTo>
                  <a:pt x="9327444" y="6397010"/>
                </a:lnTo>
                <a:lnTo>
                  <a:pt x="9398745" y="6397010"/>
                </a:lnTo>
                <a:lnTo>
                  <a:pt x="9398745" y="6325709"/>
                </a:lnTo>
                <a:close/>
                <a:moveTo>
                  <a:pt x="9184842" y="6325709"/>
                </a:moveTo>
                <a:lnTo>
                  <a:pt x="9184842" y="6397010"/>
                </a:lnTo>
                <a:lnTo>
                  <a:pt x="9256143" y="6397010"/>
                </a:lnTo>
                <a:lnTo>
                  <a:pt x="9256143" y="6325709"/>
                </a:lnTo>
                <a:close/>
                <a:moveTo>
                  <a:pt x="9042170" y="6325709"/>
                </a:moveTo>
                <a:lnTo>
                  <a:pt x="9042170" y="6397010"/>
                </a:lnTo>
                <a:lnTo>
                  <a:pt x="9113471" y="6397010"/>
                </a:lnTo>
                <a:lnTo>
                  <a:pt x="9113471" y="6325709"/>
                </a:lnTo>
                <a:close/>
                <a:moveTo>
                  <a:pt x="8899568" y="6325709"/>
                </a:moveTo>
                <a:lnTo>
                  <a:pt x="8899568" y="6397010"/>
                </a:lnTo>
                <a:lnTo>
                  <a:pt x="8970869" y="6397010"/>
                </a:lnTo>
                <a:lnTo>
                  <a:pt x="8970869" y="6325709"/>
                </a:lnTo>
                <a:close/>
                <a:moveTo>
                  <a:pt x="8756896" y="6325709"/>
                </a:moveTo>
                <a:lnTo>
                  <a:pt x="8756896" y="6397010"/>
                </a:lnTo>
                <a:lnTo>
                  <a:pt x="8828196" y="6397010"/>
                </a:lnTo>
                <a:lnTo>
                  <a:pt x="8828196" y="6325709"/>
                </a:lnTo>
                <a:close/>
                <a:moveTo>
                  <a:pt x="8614223" y="6325709"/>
                </a:moveTo>
                <a:lnTo>
                  <a:pt x="8614223" y="6397010"/>
                </a:lnTo>
                <a:lnTo>
                  <a:pt x="8685524" y="6397010"/>
                </a:lnTo>
                <a:lnTo>
                  <a:pt x="8685524" y="6325709"/>
                </a:lnTo>
                <a:close/>
                <a:moveTo>
                  <a:pt x="8471622" y="6325709"/>
                </a:moveTo>
                <a:lnTo>
                  <a:pt x="8471622" y="6397010"/>
                </a:lnTo>
                <a:lnTo>
                  <a:pt x="8542923" y="6397010"/>
                </a:lnTo>
                <a:lnTo>
                  <a:pt x="8542923" y="6325709"/>
                </a:lnTo>
                <a:close/>
                <a:moveTo>
                  <a:pt x="8328949" y="6325709"/>
                </a:moveTo>
                <a:lnTo>
                  <a:pt x="8328949" y="6397010"/>
                </a:lnTo>
                <a:lnTo>
                  <a:pt x="8400250" y="6397010"/>
                </a:lnTo>
                <a:lnTo>
                  <a:pt x="8400250" y="6325709"/>
                </a:lnTo>
                <a:close/>
                <a:moveTo>
                  <a:pt x="8186348" y="6325709"/>
                </a:moveTo>
                <a:lnTo>
                  <a:pt x="8186348" y="6397010"/>
                </a:lnTo>
                <a:lnTo>
                  <a:pt x="8257649" y="6397010"/>
                </a:lnTo>
                <a:lnTo>
                  <a:pt x="8257649" y="6325709"/>
                </a:lnTo>
                <a:close/>
                <a:moveTo>
                  <a:pt x="8043675" y="6325709"/>
                </a:moveTo>
                <a:lnTo>
                  <a:pt x="8043675" y="6397010"/>
                </a:lnTo>
                <a:lnTo>
                  <a:pt x="8114976" y="6397010"/>
                </a:lnTo>
                <a:lnTo>
                  <a:pt x="8114976" y="6325709"/>
                </a:lnTo>
                <a:close/>
                <a:moveTo>
                  <a:pt x="7901003" y="6325709"/>
                </a:moveTo>
                <a:lnTo>
                  <a:pt x="7901003" y="6397010"/>
                </a:lnTo>
                <a:lnTo>
                  <a:pt x="7972304" y="6397010"/>
                </a:lnTo>
                <a:lnTo>
                  <a:pt x="7972304" y="6325709"/>
                </a:lnTo>
                <a:close/>
                <a:moveTo>
                  <a:pt x="7758401" y="6325709"/>
                </a:moveTo>
                <a:lnTo>
                  <a:pt x="7758401" y="6397010"/>
                </a:lnTo>
                <a:lnTo>
                  <a:pt x="7829702" y="6397010"/>
                </a:lnTo>
                <a:lnTo>
                  <a:pt x="7829702" y="6325709"/>
                </a:lnTo>
                <a:close/>
                <a:moveTo>
                  <a:pt x="7615728" y="6325709"/>
                </a:moveTo>
                <a:lnTo>
                  <a:pt x="7615728" y="6397010"/>
                </a:lnTo>
                <a:lnTo>
                  <a:pt x="7687029" y="6397010"/>
                </a:lnTo>
                <a:lnTo>
                  <a:pt x="7687029" y="6325709"/>
                </a:lnTo>
                <a:close/>
                <a:moveTo>
                  <a:pt x="7473127" y="6325709"/>
                </a:moveTo>
                <a:lnTo>
                  <a:pt x="7473127" y="6397010"/>
                </a:lnTo>
                <a:lnTo>
                  <a:pt x="7544428" y="6397010"/>
                </a:lnTo>
                <a:lnTo>
                  <a:pt x="7544428" y="6325709"/>
                </a:lnTo>
                <a:close/>
                <a:moveTo>
                  <a:pt x="7330454" y="6325709"/>
                </a:moveTo>
                <a:lnTo>
                  <a:pt x="7330454" y="6397010"/>
                </a:lnTo>
                <a:lnTo>
                  <a:pt x="7401755" y="6397010"/>
                </a:lnTo>
                <a:lnTo>
                  <a:pt x="7401755" y="6325709"/>
                </a:lnTo>
                <a:close/>
                <a:moveTo>
                  <a:pt x="7187853" y="6325709"/>
                </a:moveTo>
                <a:lnTo>
                  <a:pt x="7187853" y="6397010"/>
                </a:lnTo>
                <a:lnTo>
                  <a:pt x="7259154" y="6397010"/>
                </a:lnTo>
                <a:lnTo>
                  <a:pt x="7259154" y="6325709"/>
                </a:lnTo>
                <a:close/>
                <a:moveTo>
                  <a:pt x="7045180" y="6325709"/>
                </a:moveTo>
                <a:lnTo>
                  <a:pt x="7045180" y="6397010"/>
                </a:lnTo>
                <a:lnTo>
                  <a:pt x="7116481" y="6397010"/>
                </a:lnTo>
                <a:lnTo>
                  <a:pt x="7116481" y="6325709"/>
                </a:lnTo>
                <a:close/>
                <a:moveTo>
                  <a:pt x="6902579" y="6325709"/>
                </a:moveTo>
                <a:lnTo>
                  <a:pt x="6902579" y="6397010"/>
                </a:lnTo>
                <a:lnTo>
                  <a:pt x="6973880" y="6397010"/>
                </a:lnTo>
                <a:lnTo>
                  <a:pt x="6973880" y="6325709"/>
                </a:lnTo>
                <a:close/>
                <a:moveTo>
                  <a:pt x="6759906" y="6325709"/>
                </a:moveTo>
                <a:lnTo>
                  <a:pt x="6759906" y="6397010"/>
                </a:lnTo>
                <a:lnTo>
                  <a:pt x="6831207" y="6397010"/>
                </a:lnTo>
                <a:lnTo>
                  <a:pt x="6831207" y="6325709"/>
                </a:lnTo>
                <a:close/>
                <a:moveTo>
                  <a:pt x="6617234" y="6325709"/>
                </a:moveTo>
                <a:lnTo>
                  <a:pt x="6617234" y="6397010"/>
                </a:lnTo>
                <a:lnTo>
                  <a:pt x="6688535" y="6397010"/>
                </a:lnTo>
                <a:lnTo>
                  <a:pt x="6688535" y="6325709"/>
                </a:lnTo>
                <a:close/>
                <a:moveTo>
                  <a:pt x="6474632" y="6325709"/>
                </a:moveTo>
                <a:lnTo>
                  <a:pt x="6474632" y="6397010"/>
                </a:lnTo>
                <a:lnTo>
                  <a:pt x="6545933" y="6397010"/>
                </a:lnTo>
                <a:lnTo>
                  <a:pt x="6545933" y="6325709"/>
                </a:lnTo>
                <a:close/>
                <a:moveTo>
                  <a:pt x="6331959" y="6325709"/>
                </a:moveTo>
                <a:lnTo>
                  <a:pt x="6331959" y="6397010"/>
                </a:lnTo>
                <a:lnTo>
                  <a:pt x="6403260" y="6397010"/>
                </a:lnTo>
                <a:lnTo>
                  <a:pt x="6403260" y="6325709"/>
                </a:lnTo>
                <a:close/>
                <a:moveTo>
                  <a:pt x="6189358" y="6325709"/>
                </a:moveTo>
                <a:lnTo>
                  <a:pt x="6189358" y="6397010"/>
                </a:lnTo>
                <a:lnTo>
                  <a:pt x="6260659" y="6397010"/>
                </a:lnTo>
                <a:lnTo>
                  <a:pt x="6260659" y="6325709"/>
                </a:lnTo>
                <a:close/>
                <a:moveTo>
                  <a:pt x="6046689" y="6325709"/>
                </a:moveTo>
                <a:lnTo>
                  <a:pt x="6046689" y="6397010"/>
                </a:lnTo>
                <a:lnTo>
                  <a:pt x="6117986" y="6397010"/>
                </a:lnTo>
                <a:lnTo>
                  <a:pt x="6117986" y="6325709"/>
                </a:lnTo>
                <a:close/>
                <a:moveTo>
                  <a:pt x="5904023" y="6325709"/>
                </a:moveTo>
                <a:lnTo>
                  <a:pt x="5904023" y="6397010"/>
                </a:lnTo>
                <a:lnTo>
                  <a:pt x="5975319" y="6397010"/>
                </a:lnTo>
                <a:lnTo>
                  <a:pt x="5975319" y="6325709"/>
                </a:lnTo>
                <a:close/>
                <a:moveTo>
                  <a:pt x="5761426" y="6325709"/>
                </a:moveTo>
                <a:lnTo>
                  <a:pt x="5761426" y="6397010"/>
                </a:lnTo>
                <a:lnTo>
                  <a:pt x="5832724" y="6397010"/>
                </a:lnTo>
                <a:lnTo>
                  <a:pt x="5832724" y="6325709"/>
                </a:lnTo>
                <a:close/>
                <a:moveTo>
                  <a:pt x="5618761" y="6325709"/>
                </a:moveTo>
                <a:lnTo>
                  <a:pt x="5618761" y="6397010"/>
                </a:lnTo>
                <a:lnTo>
                  <a:pt x="5690059" y="6397010"/>
                </a:lnTo>
                <a:lnTo>
                  <a:pt x="5690059" y="6325709"/>
                </a:lnTo>
                <a:close/>
                <a:moveTo>
                  <a:pt x="5476167" y="6325709"/>
                </a:moveTo>
                <a:lnTo>
                  <a:pt x="5476167" y="6397010"/>
                </a:lnTo>
                <a:lnTo>
                  <a:pt x="5547465" y="6397010"/>
                </a:lnTo>
                <a:lnTo>
                  <a:pt x="5547465" y="6325709"/>
                </a:lnTo>
                <a:close/>
                <a:moveTo>
                  <a:pt x="5333500" y="6325709"/>
                </a:moveTo>
                <a:lnTo>
                  <a:pt x="5333500" y="6397010"/>
                </a:lnTo>
                <a:lnTo>
                  <a:pt x="5404799" y="6397010"/>
                </a:lnTo>
                <a:lnTo>
                  <a:pt x="5404799" y="6325709"/>
                </a:lnTo>
                <a:close/>
                <a:moveTo>
                  <a:pt x="5190877" y="6325709"/>
                </a:moveTo>
                <a:lnTo>
                  <a:pt x="5190877" y="6397010"/>
                </a:lnTo>
                <a:lnTo>
                  <a:pt x="5262188" y="6397010"/>
                </a:lnTo>
                <a:lnTo>
                  <a:pt x="5262188" y="6325709"/>
                </a:lnTo>
                <a:close/>
                <a:moveTo>
                  <a:pt x="5048236" y="6325709"/>
                </a:moveTo>
                <a:lnTo>
                  <a:pt x="5048236" y="6397010"/>
                </a:lnTo>
                <a:lnTo>
                  <a:pt x="5119528" y="6397010"/>
                </a:lnTo>
                <a:lnTo>
                  <a:pt x="5119528" y="6325709"/>
                </a:lnTo>
                <a:close/>
                <a:moveTo>
                  <a:pt x="4906607" y="6325709"/>
                </a:moveTo>
                <a:lnTo>
                  <a:pt x="4906607" y="6397010"/>
                </a:lnTo>
                <a:lnTo>
                  <a:pt x="4977916" y="6397010"/>
                </a:lnTo>
                <a:lnTo>
                  <a:pt x="4977916" y="6325709"/>
                </a:lnTo>
                <a:close/>
                <a:moveTo>
                  <a:pt x="4764013" y="6325709"/>
                </a:moveTo>
                <a:lnTo>
                  <a:pt x="4764013" y="6397010"/>
                </a:lnTo>
                <a:lnTo>
                  <a:pt x="4835311" y="6397010"/>
                </a:lnTo>
                <a:lnTo>
                  <a:pt x="4835311" y="6325709"/>
                </a:lnTo>
                <a:close/>
                <a:moveTo>
                  <a:pt x="4621342" y="6325709"/>
                </a:moveTo>
                <a:lnTo>
                  <a:pt x="4621342" y="6397010"/>
                </a:lnTo>
                <a:lnTo>
                  <a:pt x="4692639" y="6397010"/>
                </a:lnTo>
                <a:lnTo>
                  <a:pt x="4692639" y="6325709"/>
                </a:lnTo>
                <a:close/>
                <a:moveTo>
                  <a:pt x="4478666" y="6325709"/>
                </a:moveTo>
                <a:lnTo>
                  <a:pt x="4478666" y="6397010"/>
                </a:lnTo>
                <a:lnTo>
                  <a:pt x="4549969" y="6397010"/>
                </a:lnTo>
                <a:lnTo>
                  <a:pt x="4549969" y="6325709"/>
                </a:lnTo>
                <a:close/>
                <a:moveTo>
                  <a:pt x="4336068" y="6325709"/>
                </a:moveTo>
                <a:lnTo>
                  <a:pt x="4336068" y="6397010"/>
                </a:lnTo>
                <a:lnTo>
                  <a:pt x="4407366" y="6397010"/>
                </a:lnTo>
                <a:lnTo>
                  <a:pt x="4407366" y="6325709"/>
                </a:lnTo>
                <a:close/>
                <a:moveTo>
                  <a:pt x="4193413" y="6325709"/>
                </a:moveTo>
                <a:lnTo>
                  <a:pt x="4193413" y="6397010"/>
                </a:lnTo>
                <a:lnTo>
                  <a:pt x="4264695" y="6397010"/>
                </a:lnTo>
                <a:lnTo>
                  <a:pt x="4264695" y="6325709"/>
                </a:lnTo>
                <a:close/>
                <a:moveTo>
                  <a:pt x="4050810" y="6325709"/>
                </a:moveTo>
                <a:lnTo>
                  <a:pt x="4050810" y="6397010"/>
                </a:lnTo>
                <a:lnTo>
                  <a:pt x="4122113" y="6397010"/>
                </a:lnTo>
                <a:lnTo>
                  <a:pt x="4122113" y="6325709"/>
                </a:lnTo>
                <a:close/>
                <a:moveTo>
                  <a:pt x="3908136" y="6325709"/>
                </a:moveTo>
                <a:lnTo>
                  <a:pt x="3908136" y="6397010"/>
                </a:lnTo>
                <a:lnTo>
                  <a:pt x="3979438" y="6397010"/>
                </a:lnTo>
                <a:lnTo>
                  <a:pt x="3979438" y="6325709"/>
                </a:lnTo>
                <a:close/>
                <a:moveTo>
                  <a:pt x="3765462" y="6325709"/>
                </a:moveTo>
                <a:lnTo>
                  <a:pt x="3765462" y="6397010"/>
                </a:lnTo>
                <a:lnTo>
                  <a:pt x="3836763" y="6397010"/>
                </a:lnTo>
                <a:lnTo>
                  <a:pt x="3836763" y="6325709"/>
                </a:lnTo>
                <a:close/>
                <a:moveTo>
                  <a:pt x="3622851" y="6325709"/>
                </a:moveTo>
                <a:lnTo>
                  <a:pt x="3622851" y="6397010"/>
                </a:lnTo>
                <a:lnTo>
                  <a:pt x="3694151" y="6397010"/>
                </a:lnTo>
                <a:lnTo>
                  <a:pt x="3694151" y="6325709"/>
                </a:lnTo>
                <a:close/>
                <a:moveTo>
                  <a:pt x="3480203" y="6325709"/>
                </a:moveTo>
                <a:lnTo>
                  <a:pt x="3480203" y="6397010"/>
                </a:lnTo>
                <a:lnTo>
                  <a:pt x="3551509" y="6397010"/>
                </a:lnTo>
                <a:lnTo>
                  <a:pt x="3551509" y="6325709"/>
                </a:lnTo>
                <a:close/>
                <a:moveTo>
                  <a:pt x="3337580" y="6325709"/>
                </a:moveTo>
                <a:lnTo>
                  <a:pt x="3337580" y="6397010"/>
                </a:lnTo>
                <a:lnTo>
                  <a:pt x="3408881" y="6397010"/>
                </a:lnTo>
                <a:lnTo>
                  <a:pt x="3408881" y="6325709"/>
                </a:lnTo>
                <a:close/>
                <a:moveTo>
                  <a:pt x="3194905" y="6325709"/>
                </a:moveTo>
                <a:lnTo>
                  <a:pt x="3194905" y="6397010"/>
                </a:lnTo>
                <a:lnTo>
                  <a:pt x="3266208" y="6397010"/>
                </a:lnTo>
                <a:lnTo>
                  <a:pt x="3266208" y="6325709"/>
                </a:lnTo>
                <a:close/>
                <a:moveTo>
                  <a:pt x="3052305" y="6325709"/>
                </a:moveTo>
                <a:lnTo>
                  <a:pt x="3052305" y="6397010"/>
                </a:lnTo>
                <a:lnTo>
                  <a:pt x="3123607" y="6397010"/>
                </a:lnTo>
                <a:lnTo>
                  <a:pt x="3123607" y="6325709"/>
                </a:lnTo>
                <a:close/>
                <a:moveTo>
                  <a:pt x="2909633" y="6325709"/>
                </a:moveTo>
                <a:lnTo>
                  <a:pt x="2909633" y="6397010"/>
                </a:lnTo>
                <a:lnTo>
                  <a:pt x="2980934" y="6397010"/>
                </a:lnTo>
                <a:lnTo>
                  <a:pt x="2980934" y="6325709"/>
                </a:lnTo>
                <a:close/>
                <a:moveTo>
                  <a:pt x="2767033" y="6325709"/>
                </a:moveTo>
                <a:lnTo>
                  <a:pt x="2767033" y="6397010"/>
                </a:lnTo>
                <a:lnTo>
                  <a:pt x="2838334" y="6397010"/>
                </a:lnTo>
                <a:lnTo>
                  <a:pt x="2838334" y="6325709"/>
                </a:lnTo>
                <a:close/>
                <a:moveTo>
                  <a:pt x="2624361" y="6325709"/>
                </a:moveTo>
                <a:lnTo>
                  <a:pt x="2624361" y="6397010"/>
                </a:lnTo>
                <a:lnTo>
                  <a:pt x="2695661" y="6397010"/>
                </a:lnTo>
                <a:lnTo>
                  <a:pt x="2695661" y="6325709"/>
                </a:lnTo>
                <a:close/>
                <a:moveTo>
                  <a:pt x="2481690" y="6325709"/>
                </a:moveTo>
                <a:lnTo>
                  <a:pt x="2481690" y="6397010"/>
                </a:lnTo>
                <a:lnTo>
                  <a:pt x="2552991" y="6397010"/>
                </a:lnTo>
                <a:lnTo>
                  <a:pt x="2552991" y="6325709"/>
                </a:lnTo>
                <a:close/>
                <a:moveTo>
                  <a:pt x="2339091" y="6325709"/>
                </a:moveTo>
                <a:lnTo>
                  <a:pt x="2339091" y="6397010"/>
                </a:lnTo>
                <a:lnTo>
                  <a:pt x="2410390" y="6397010"/>
                </a:lnTo>
                <a:lnTo>
                  <a:pt x="2410390" y="6325709"/>
                </a:lnTo>
                <a:close/>
                <a:moveTo>
                  <a:pt x="2196420" y="6325709"/>
                </a:moveTo>
                <a:lnTo>
                  <a:pt x="2196420" y="6397010"/>
                </a:lnTo>
                <a:lnTo>
                  <a:pt x="2267720" y="6397010"/>
                </a:lnTo>
                <a:lnTo>
                  <a:pt x="2267720" y="6325709"/>
                </a:lnTo>
                <a:close/>
                <a:moveTo>
                  <a:pt x="2053813" y="6325709"/>
                </a:moveTo>
                <a:lnTo>
                  <a:pt x="2053813" y="6397010"/>
                </a:lnTo>
                <a:lnTo>
                  <a:pt x="2125117" y="6397010"/>
                </a:lnTo>
                <a:lnTo>
                  <a:pt x="2125117" y="6325709"/>
                </a:lnTo>
                <a:close/>
                <a:moveTo>
                  <a:pt x="1911141" y="6325709"/>
                </a:moveTo>
                <a:lnTo>
                  <a:pt x="1911141" y="6397010"/>
                </a:lnTo>
                <a:lnTo>
                  <a:pt x="1982442" y="6397010"/>
                </a:lnTo>
                <a:lnTo>
                  <a:pt x="1982442" y="6325709"/>
                </a:lnTo>
                <a:close/>
                <a:moveTo>
                  <a:pt x="1768470" y="6325709"/>
                </a:moveTo>
                <a:lnTo>
                  <a:pt x="1768470" y="6397010"/>
                </a:lnTo>
                <a:lnTo>
                  <a:pt x="1839771" y="6397010"/>
                </a:lnTo>
                <a:lnTo>
                  <a:pt x="1839771" y="6325709"/>
                </a:lnTo>
                <a:close/>
                <a:moveTo>
                  <a:pt x="1625870" y="6325709"/>
                </a:moveTo>
                <a:lnTo>
                  <a:pt x="1625870" y="6397010"/>
                </a:lnTo>
                <a:lnTo>
                  <a:pt x="1697170" y="6397010"/>
                </a:lnTo>
                <a:lnTo>
                  <a:pt x="1697170" y="6325709"/>
                </a:lnTo>
                <a:close/>
                <a:moveTo>
                  <a:pt x="1483199" y="6325709"/>
                </a:moveTo>
                <a:lnTo>
                  <a:pt x="1483199" y="6397010"/>
                </a:lnTo>
                <a:lnTo>
                  <a:pt x="1554500" y="6397010"/>
                </a:lnTo>
                <a:lnTo>
                  <a:pt x="1554500" y="6325709"/>
                </a:lnTo>
                <a:close/>
                <a:moveTo>
                  <a:pt x="1340599" y="6325709"/>
                </a:moveTo>
                <a:lnTo>
                  <a:pt x="1340599" y="6397010"/>
                </a:lnTo>
                <a:lnTo>
                  <a:pt x="1411899" y="6397010"/>
                </a:lnTo>
                <a:lnTo>
                  <a:pt x="1411899" y="6325709"/>
                </a:lnTo>
                <a:close/>
                <a:moveTo>
                  <a:pt x="1197929" y="6325709"/>
                </a:moveTo>
                <a:lnTo>
                  <a:pt x="1197929" y="6397010"/>
                </a:lnTo>
                <a:lnTo>
                  <a:pt x="1269230" y="6397010"/>
                </a:lnTo>
                <a:lnTo>
                  <a:pt x="1269230" y="6325709"/>
                </a:lnTo>
                <a:close/>
                <a:moveTo>
                  <a:pt x="1055311" y="6325709"/>
                </a:moveTo>
                <a:lnTo>
                  <a:pt x="1055311" y="6397010"/>
                </a:lnTo>
                <a:lnTo>
                  <a:pt x="1126612" y="6397010"/>
                </a:lnTo>
                <a:lnTo>
                  <a:pt x="1126612" y="6325709"/>
                </a:lnTo>
                <a:close/>
                <a:moveTo>
                  <a:pt x="912657" y="6325709"/>
                </a:moveTo>
                <a:lnTo>
                  <a:pt x="912657" y="6397010"/>
                </a:lnTo>
                <a:lnTo>
                  <a:pt x="983958" y="6397010"/>
                </a:lnTo>
                <a:lnTo>
                  <a:pt x="983958" y="6325709"/>
                </a:lnTo>
                <a:close/>
                <a:moveTo>
                  <a:pt x="771136" y="6325709"/>
                </a:moveTo>
                <a:lnTo>
                  <a:pt x="771136" y="6397010"/>
                </a:lnTo>
                <a:lnTo>
                  <a:pt x="842437" y="6397010"/>
                </a:lnTo>
                <a:lnTo>
                  <a:pt x="842437" y="6325709"/>
                </a:lnTo>
                <a:close/>
                <a:moveTo>
                  <a:pt x="628534" y="6325709"/>
                </a:moveTo>
                <a:lnTo>
                  <a:pt x="628534" y="6397010"/>
                </a:lnTo>
                <a:lnTo>
                  <a:pt x="699835" y="6397010"/>
                </a:lnTo>
                <a:lnTo>
                  <a:pt x="699835" y="6325709"/>
                </a:lnTo>
                <a:close/>
                <a:moveTo>
                  <a:pt x="485863" y="6325709"/>
                </a:moveTo>
                <a:lnTo>
                  <a:pt x="485863" y="6397010"/>
                </a:lnTo>
                <a:lnTo>
                  <a:pt x="557163" y="6397010"/>
                </a:lnTo>
                <a:lnTo>
                  <a:pt x="557163" y="6325709"/>
                </a:lnTo>
                <a:close/>
                <a:moveTo>
                  <a:pt x="343191" y="6325709"/>
                </a:moveTo>
                <a:lnTo>
                  <a:pt x="343191" y="6397010"/>
                </a:lnTo>
                <a:lnTo>
                  <a:pt x="414492" y="6397010"/>
                </a:lnTo>
                <a:lnTo>
                  <a:pt x="414492" y="6325709"/>
                </a:lnTo>
                <a:close/>
                <a:moveTo>
                  <a:pt x="200590" y="6325709"/>
                </a:moveTo>
                <a:lnTo>
                  <a:pt x="200590" y="6397010"/>
                </a:lnTo>
                <a:lnTo>
                  <a:pt x="271891" y="6397010"/>
                </a:lnTo>
                <a:lnTo>
                  <a:pt x="271891" y="6325709"/>
                </a:lnTo>
                <a:close/>
                <a:moveTo>
                  <a:pt x="57918" y="6325709"/>
                </a:moveTo>
                <a:lnTo>
                  <a:pt x="57918" y="6397010"/>
                </a:lnTo>
                <a:lnTo>
                  <a:pt x="129219" y="6397010"/>
                </a:lnTo>
                <a:lnTo>
                  <a:pt x="129219" y="6325709"/>
                </a:lnTo>
                <a:close/>
                <a:moveTo>
                  <a:pt x="9755391" y="6183107"/>
                </a:moveTo>
                <a:lnTo>
                  <a:pt x="9755391" y="6254408"/>
                </a:lnTo>
                <a:lnTo>
                  <a:pt x="9826692" y="6254408"/>
                </a:lnTo>
                <a:lnTo>
                  <a:pt x="9826692" y="6183107"/>
                </a:lnTo>
                <a:close/>
                <a:moveTo>
                  <a:pt x="9612718" y="6183107"/>
                </a:moveTo>
                <a:lnTo>
                  <a:pt x="9612718" y="6254408"/>
                </a:lnTo>
                <a:lnTo>
                  <a:pt x="9684019" y="6254408"/>
                </a:lnTo>
                <a:lnTo>
                  <a:pt x="9684019" y="6183107"/>
                </a:lnTo>
                <a:close/>
                <a:moveTo>
                  <a:pt x="9470117" y="6183107"/>
                </a:moveTo>
                <a:lnTo>
                  <a:pt x="9470117" y="6254408"/>
                </a:lnTo>
                <a:lnTo>
                  <a:pt x="9541417" y="6254408"/>
                </a:lnTo>
                <a:lnTo>
                  <a:pt x="9541417" y="6183107"/>
                </a:lnTo>
                <a:close/>
                <a:moveTo>
                  <a:pt x="9327444" y="6183107"/>
                </a:moveTo>
                <a:lnTo>
                  <a:pt x="9327444" y="6254408"/>
                </a:lnTo>
                <a:lnTo>
                  <a:pt x="9398745" y="6254408"/>
                </a:lnTo>
                <a:lnTo>
                  <a:pt x="9398745" y="6183107"/>
                </a:lnTo>
                <a:close/>
                <a:moveTo>
                  <a:pt x="9184842" y="6183107"/>
                </a:moveTo>
                <a:lnTo>
                  <a:pt x="9184842" y="6254408"/>
                </a:lnTo>
                <a:lnTo>
                  <a:pt x="9256143" y="6254408"/>
                </a:lnTo>
                <a:lnTo>
                  <a:pt x="9256143" y="6183107"/>
                </a:lnTo>
                <a:close/>
                <a:moveTo>
                  <a:pt x="9042170" y="6183107"/>
                </a:moveTo>
                <a:lnTo>
                  <a:pt x="9042170" y="6254408"/>
                </a:lnTo>
                <a:lnTo>
                  <a:pt x="9113471" y="6254408"/>
                </a:lnTo>
                <a:lnTo>
                  <a:pt x="9113471" y="6183107"/>
                </a:lnTo>
                <a:close/>
                <a:moveTo>
                  <a:pt x="8899568" y="6183107"/>
                </a:moveTo>
                <a:lnTo>
                  <a:pt x="8899568" y="6254408"/>
                </a:lnTo>
                <a:lnTo>
                  <a:pt x="8970869" y="6254408"/>
                </a:lnTo>
                <a:lnTo>
                  <a:pt x="8970869" y="6183107"/>
                </a:lnTo>
                <a:close/>
                <a:moveTo>
                  <a:pt x="8756896" y="6183107"/>
                </a:moveTo>
                <a:lnTo>
                  <a:pt x="8756896" y="6254408"/>
                </a:lnTo>
                <a:lnTo>
                  <a:pt x="8828196" y="6254408"/>
                </a:lnTo>
                <a:lnTo>
                  <a:pt x="8828196" y="6183107"/>
                </a:lnTo>
                <a:close/>
                <a:moveTo>
                  <a:pt x="8614223" y="6183107"/>
                </a:moveTo>
                <a:lnTo>
                  <a:pt x="8614223" y="6254408"/>
                </a:lnTo>
                <a:lnTo>
                  <a:pt x="8685524" y="6254408"/>
                </a:lnTo>
                <a:lnTo>
                  <a:pt x="8685524" y="6183107"/>
                </a:lnTo>
                <a:close/>
                <a:moveTo>
                  <a:pt x="8471622" y="6183107"/>
                </a:moveTo>
                <a:lnTo>
                  <a:pt x="8471622" y="6254408"/>
                </a:lnTo>
                <a:lnTo>
                  <a:pt x="8542923" y="6254408"/>
                </a:lnTo>
                <a:lnTo>
                  <a:pt x="8542923" y="6183107"/>
                </a:lnTo>
                <a:close/>
                <a:moveTo>
                  <a:pt x="8328949" y="6183107"/>
                </a:moveTo>
                <a:lnTo>
                  <a:pt x="8328949" y="6254408"/>
                </a:lnTo>
                <a:lnTo>
                  <a:pt x="8400250" y="6254408"/>
                </a:lnTo>
                <a:lnTo>
                  <a:pt x="8400250" y="6183107"/>
                </a:lnTo>
                <a:close/>
                <a:moveTo>
                  <a:pt x="8186348" y="6183107"/>
                </a:moveTo>
                <a:lnTo>
                  <a:pt x="8186348" y="6254408"/>
                </a:lnTo>
                <a:lnTo>
                  <a:pt x="8257649" y="6254408"/>
                </a:lnTo>
                <a:lnTo>
                  <a:pt x="8257649" y="6183107"/>
                </a:lnTo>
                <a:close/>
                <a:moveTo>
                  <a:pt x="8043675" y="6183107"/>
                </a:moveTo>
                <a:lnTo>
                  <a:pt x="8043675" y="6254408"/>
                </a:lnTo>
                <a:lnTo>
                  <a:pt x="8114976" y="6254408"/>
                </a:lnTo>
                <a:lnTo>
                  <a:pt x="8114976" y="6183107"/>
                </a:lnTo>
                <a:close/>
                <a:moveTo>
                  <a:pt x="7901003" y="6183107"/>
                </a:moveTo>
                <a:lnTo>
                  <a:pt x="7901003" y="6254408"/>
                </a:lnTo>
                <a:lnTo>
                  <a:pt x="7972304" y="6254408"/>
                </a:lnTo>
                <a:lnTo>
                  <a:pt x="7972304" y="6183107"/>
                </a:lnTo>
                <a:close/>
                <a:moveTo>
                  <a:pt x="7758401" y="6183107"/>
                </a:moveTo>
                <a:lnTo>
                  <a:pt x="7758401" y="6254408"/>
                </a:lnTo>
                <a:lnTo>
                  <a:pt x="7829702" y="6254408"/>
                </a:lnTo>
                <a:lnTo>
                  <a:pt x="7829702" y="6183107"/>
                </a:lnTo>
                <a:close/>
                <a:moveTo>
                  <a:pt x="7615728" y="6183107"/>
                </a:moveTo>
                <a:lnTo>
                  <a:pt x="7615728" y="6254408"/>
                </a:lnTo>
                <a:lnTo>
                  <a:pt x="7687029" y="6254408"/>
                </a:lnTo>
                <a:lnTo>
                  <a:pt x="7687029" y="6183107"/>
                </a:lnTo>
                <a:close/>
                <a:moveTo>
                  <a:pt x="7473127" y="6183107"/>
                </a:moveTo>
                <a:lnTo>
                  <a:pt x="7473127" y="6254408"/>
                </a:lnTo>
                <a:lnTo>
                  <a:pt x="7544428" y="6254408"/>
                </a:lnTo>
                <a:lnTo>
                  <a:pt x="7544428" y="6183107"/>
                </a:lnTo>
                <a:close/>
                <a:moveTo>
                  <a:pt x="7330454" y="6183107"/>
                </a:moveTo>
                <a:lnTo>
                  <a:pt x="7330454" y="6254408"/>
                </a:lnTo>
                <a:lnTo>
                  <a:pt x="7401755" y="6254408"/>
                </a:lnTo>
                <a:lnTo>
                  <a:pt x="7401755" y="6183107"/>
                </a:lnTo>
                <a:close/>
                <a:moveTo>
                  <a:pt x="7187853" y="6183107"/>
                </a:moveTo>
                <a:lnTo>
                  <a:pt x="7187853" y="6254408"/>
                </a:lnTo>
                <a:lnTo>
                  <a:pt x="7259154" y="6254408"/>
                </a:lnTo>
                <a:lnTo>
                  <a:pt x="7259154" y="6183107"/>
                </a:lnTo>
                <a:close/>
                <a:moveTo>
                  <a:pt x="7045180" y="6183107"/>
                </a:moveTo>
                <a:lnTo>
                  <a:pt x="7045180" y="6254408"/>
                </a:lnTo>
                <a:lnTo>
                  <a:pt x="7116481" y="6254408"/>
                </a:lnTo>
                <a:lnTo>
                  <a:pt x="7116481" y="6183107"/>
                </a:lnTo>
                <a:close/>
                <a:moveTo>
                  <a:pt x="6902579" y="6183107"/>
                </a:moveTo>
                <a:lnTo>
                  <a:pt x="6902579" y="6254408"/>
                </a:lnTo>
                <a:lnTo>
                  <a:pt x="6973880" y="6254408"/>
                </a:lnTo>
                <a:lnTo>
                  <a:pt x="6973880" y="6183107"/>
                </a:lnTo>
                <a:close/>
                <a:moveTo>
                  <a:pt x="6759906" y="6183107"/>
                </a:moveTo>
                <a:lnTo>
                  <a:pt x="6759906" y="6254408"/>
                </a:lnTo>
                <a:lnTo>
                  <a:pt x="6831207" y="6254408"/>
                </a:lnTo>
                <a:lnTo>
                  <a:pt x="6831207" y="6183107"/>
                </a:lnTo>
                <a:close/>
                <a:moveTo>
                  <a:pt x="6617234" y="6183107"/>
                </a:moveTo>
                <a:lnTo>
                  <a:pt x="6617234" y="6254408"/>
                </a:lnTo>
                <a:lnTo>
                  <a:pt x="6688535" y="6254408"/>
                </a:lnTo>
                <a:lnTo>
                  <a:pt x="6688535" y="6183107"/>
                </a:lnTo>
                <a:close/>
                <a:moveTo>
                  <a:pt x="6474632" y="6183107"/>
                </a:moveTo>
                <a:lnTo>
                  <a:pt x="6474632" y="6254408"/>
                </a:lnTo>
                <a:lnTo>
                  <a:pt x="6545933" y="6254408"/>
                </a:lnTo>
                <a:lnTo>
                  <a:pt x="6545933" y="6183107"/>
                </a:lnTo>
                <a:close/>
                <a:moveTo>
                  <a:pt x="6331959" y="6183107"/>
                </a:moveTo>
                <a:lnTo>
                  <a:pt x="6331959" y="6254408"/>
                </a:lnTo>
                <a:lnTo>
                  <a:pt x="6403260" y="6254408"/>
                </a:lnTo>
                <a:lnTo>
                  <a:pt x="6403260" y="6183107"/>
                </a:lnTo>
                <a:close/>
                <a:moveTo>
                  <a:pt x="6189358" y="6183107"/>
                </a:moveTo>
                <a:lnTo>
                  <a:pt x="6189358" y="6254408"/>
                </a:lnTo>
                <a:lnTo>
                  <a:pt x="6260659" y="6254408"/>
                </a:lnTo>
                <a:lnTo>
                  <a:pt x="6260659" y="6183107"/>
                </a:lnTo>
                <a:close/>
                <a:moveTo>
                  <a:pt x="6046689" y="6183107"/>
                </a:moveTo>
                <a:lnTo>
                  <a:pt x="6046689" y="6254408"/>
                </a:lnTo>
                <a:lnTo>
                  <a:pt x="6117986" y="6254408"/>
                </a:lnTo>
                <a:lnTo>
                  <a:pt x="6117986" y="6183107"/>
                </a:lnTo>
                <a:close/>
                <a:moveTo>
                  <a:pt x="5904023" y="6183107"/>
                </a:moveTo>
                <a:lnTo>
                  <a:pt x="5904023" y="6254408"/>
                </a:lnTo>
                <a:lnTo>
                  <a:pt x="5975319" y="6254408"/>
                </a:lnTo>
                <a:lnTo>
                  <a:pt x="5975319" y="6183107"/>
                </a:lnTo>
                <a:close/>
                <a:moveTo>
                  <a:pt x="5761426" y="6183107"/>
                </a:moveTo>
                <a:lnTo>
                  <a:pt x="5761426" y="6254408"/>
                </a:lnTo>
                <a:lnTo>
                  <a:pt x="5832724" y="6254408"/>
                </a:lnTo>
                <a:lnTo>
                  <a:pt x="5832724" y="6183107"/>
                </a:lnTo>
                <a:close/>
                <a:moveTo>
                  <a:pt x="5618761" y="6183107"/>
                </a:moveTo>
                <a:lnTo>
                  <a:pt x="5618761" y="6254408"/>
                </a:lnTo>
                <a:lnTo>
                  <a:pt x="5690059" y="6254408"/>
                </a:lnTo>
                <a:lnTo>
                  <a:pt x="5690059" y="6183107"/>
                </a:lnTo>
                <a:close/>
                <a:moveTo>
                  <a:pt x="5476167" y="6183107"/>
                </a:moveTo>
                <a:lnTo>
                  <a:pt x="5476167" y="6254408"/>
                </a:lnTo>
                <a:lnTo>
                  <a:pt x="5547465" y="6254408"/>
                </a:lnTo>
                <a:lnTo>
                  <a:pt x="5547465" y="6183107"/>
                </a:lnTo>
                <a:close/>
                <a:moveTo>
                  <a:pt x="5333502" y="6183107"/>
                </a:moveTo>
                <a:lnTo>
                  <a:pt x="5333502" y="6254408"/>
                </a:lnTo>
                <a:lnTo>
                  <a:pt x="5404799" y="6254408"/>
                </a:lnTo>
                <a:lnTo>
                  <a:pt x="5404799" y="6183107"/>
                </a:lnTo>
                <a:close/>
                <a:moveTo>
                  <a:pt x="5190877" y="6183107"/>
                </a:moveTo>
                <a:lnTo>
                  <a:pt x="5190877" y="6254408"/>
                </a:lnTo>
                <a:lnTo>
                  <a:pt x="5262188" y="6254408"/>
                </a:lnTo>
                <a:lnTo>
                  <a:pt x="5262188" y="6183107"/>
                </a:lnTo>
                <a:close/>
                <a:moveTo>
                  <a:pt x="5048236" y="6183107"/>
                </a:moveTo>
                <a:lnTo>
                  <a:pt x="5048236" y="6254408"/>
                </a:lnTo>
                <a:lnTo>
                  <a:pt x="5119528" y="6254408"/>
                </a:lnTo>
                <a:lnTo>
                  <a:pt x="5119528" y="6183107"/>
                </a:lnTo>
                <a:close/>
                <a:moveTo>
                  <a:pt x="4906607" y="6183107"/>
                </a:moveTo>
                <a:lnTo>
                  <a:pt x="4906607" y="6254408"/>
                </a:lnTo>
                <a:lnTo>
                  <a:pt x="4977916" y="6254408"/>
                </a:lnTo>
                <a:lnTo>
                  <a:pt x="4977916" y="6183107"/>
                </a:lnTo>
                <a:close/>
                <a:moveTo>
                  <a:pt x="4764013" y="6183107"/>
                </a:moveTo>
                <a:lnTo>
                  <a:pt x="4764013" y="6254408"/>
                </a:lnTo>
                <a:lnTo>
                  <a:pt x="4835311" y="6254408"/>
                </a:lnTo>
                <a:lnTo>
                  <a:pt x="4835311" y="6183107"/>
                </a:lnTo>
                <a:close/>
                <a:moveTo>
                  <a:pt x="4621342" y="6183107"/>
                </a:moveTo>
                <a:lnTo>
                  <a:pt x="4621342" y="6254408"/>
                </a:lnTo>
                <a:lnTo>
                  <a:pt x="4692639" y="6254408"/>
                </a:lnTo>
                <a:lnTo>
                  <a:pt x="4692639" y="6183107"/>
                </a:lnTo>
                <a:close/>
                <a:moveTo>
                  <a:pt x="4478666" y="6183107"/>
                </a:moveTo>
                <a:lnTo>
                  <a:pt x="4478666" y="6254408"/>
                </a:lnTo>
                <a:lnTo>
                  <a:pt x="4549969" y="6254408"/>
                </a:lnTo>
                <a:lnTo>
                  <a:pt x="4549969" y="6183107"/>
                </a:lnTo>
                <a:close/>
                <a:moveTo>
                  <a:pt x="4336068" y="6183107"/>
                </a:moveTo>
                <a:lnTo>
                  <a:pt x="4336068" y="6254408"/>
                </a:lnTo>
                <a:lnTo>
                  <a:pt x="4407366" y="6254408"/>
                </a:lnTo>
                <a:lnTo>
                  <a:pt x="4407366" y="6183107"/>
                </a:lnTo>
                <a:close/>
                <a:moveTo>
                  <a:pt x="4193413" y="6183107"/>
                </a:moveTo>
                <a:lnTo>
                  <a:pt x="4193413" y="6254408"/>
                </a:lnTo>
                <a:lnTo>
                  <a:pt x="4264695" y="6254408"/>
                </a:lnTo>
                <a:lnTo>
                  <a:pt x="4264695" y="6183107"/>
                </a:lnTo>
                <a:close/>
                <a:moveTo>
                  <a:pt x="4050810" y="6183107"/>
                </a:moveTo>
                <a:lnTo>
                  <a:pt x="4050810" y="6254408"/>
                </a:lnTo>
                <a:lnTo>
                  <a:pt x="4122113" y="6254408"/>
                </a:lnTo>
                <a:lnTo>
                  <a:pt x="4122113" y="6183107"/>
                </a:lnTo>
                <a:close/>
                <a:moveTo>
                  <a:pt x="3908136" y="6183107"/>
                </a:moveTo>
                <a:lnTo>
                  <a:pt x="3908136" y="6254408"/>
                </a:lnTo>
                <a:lnTo>
                  <a:pt x="3979438" y="6254408"/>
                </a:lnTo>
                <a:lnTo>
                  <a:pt x="3979438" y="6183107"/>
                </a:lnTo>
                <a:close/>
                <a:moveTo>
                  <a:pt x="3765462" y="6183107"/>
                </a:moveTo>
                <a:lnTo>
                  <a:pt x="3765462" y="6254408"/>
                </a:lnTo>
                <a:lnTo>
                  <a:pt x="3836763" y="6254408"/>
                </a:lnTo>
                <a:lnTo>
                  <a:pt x="3836763" y="6183107"/>
                </a:lnTo>
                <a:close/>
                <a:moveTo>
                  <a:pt x="3622851" y="6183107"/>
                </a:moveTo>
                <a:lnTo>
                  <a:pt x="3622851" y="6254408"/>
                </a:lnTo>
                <a:lnTo>
                  <a:pt x="3694151" y="6254408"/>
                </a:lnTo>
                <a:lnTo>
                  <a:pt x="3694151" y="6183107"/>
                </a:lnTo>
                <a:close/>
                <a:moveTo>
                  <a:pt x="3480203" y="6183107"/>
                </a:moveTo>
                <a:lnTo>
                  <a:pt x="3480203" y="6254408"/>
                </a:lnTo>
                <a:lnTo>
                  <a:pt x="3551509" y="6254408"/>
                </a:lnTo>
                <a:lnTo>
                  <a:pt x="3551509" y="6183107"/>
                </a:lnTo>
                <a:close/>
                <a:moveTo>
                  <a:pt x="3337580" y="6183107"/>
                </a:moveTo>
                <a:lnTo>
                  <a:pt x="3337580" y="6254408"/>
                </a:lnTo>
                <a:lnTo>
                  <a:pt x="3408881" y="6254408"/>
                </a:lnTo>
                <a:lnTo>
                  <a:pt x="3408881" y="6183107"/>
                </a:lnTo>
                <a:close/>
                <a:moveTo>
                  <a:pt x="3194906" y="6183107"/>
                </a:moveTo>
                <a:lnTo>
                  <a:pt x="3194906" y="6254408"/>
                </a:lnTo>
                <a:lnTo>
                  <a:pt x="3266208" y="6254408"/>
                </a:lnTo>
                <a:lnTo>
                  <a:pt x="3266208" y="6183107"/>
                </a:lnTo>
                <a:close/>
                <a:moveTo>
                  <a:pt x="3052305" y="6183107"/>
                </a:moveTo>
                <a:lnTo>
                  <a:pt x="3052305" y="6254408"/>
                </a:lnTo>
                <a:lnTo>
                  <a:pt x="3123607" y="6254408"/>
                </a:lnTo>
                <a:lnTo>
                  <a:pt x="3123607" y="6183107"/>
                </a:lnTo>
                <a:close/>
                <a:moveTo>
                  <a:pt x="2909634" y="6183107"/>
                </a:moveTo>
                <a:lnTo>
                  <a:pt x="2909634" y="6254408"/>
                </a:lnTo>
                <a:lnTo>
                  <a:pt x="2980934" y="6254408"/>
                </a:lnTo>
                <a:lnTo>
                  <a:pt x="2980934" y="6183107"/>
                </a:lnTo>
                <a:close/>
                <a:moveTo>
                  <a:pt x="2767033" y="6183107"/>
                </a:moveTo>
                <a:lnTo>
                  <a:pt x="2767033" y="6254408"/>
                </a:lnTo>
                <a:lnTo>
                  <a:pt x="2838334" y="6254408"/>
                </a:lnTo>
                <a:lnTo>
                  <a:pt x="2838334" y="6183107"/>
                </a:lnTo>
                <a:close/>
                <a:moveTo>
                  <a:pt x="2624361" y="6183107"/>
                </a:moveTo>
                <a:lnTo>
                  <a:pt x="2624361" y="6254408"/>
                </a:lnTo>
                <a:lnTo>
                  <a:pt x="2695661" y="6254408"/>
                </a:lnTo>
                <a:lnTo>
                  <a:pt x="2695661" y="6183107"/>
                </a:lnTo>
                <a:close/>
                <a:moveTo>
                  <a:pt x="2481690" y="6183107"/>
                </a:moveTo>
                <a:lnTo>
                  <a:pt x="2481690" y="6254408"/>
                </a:lnTo>
                <a:lnTo>
                  <a:pt x="2552991" y="6254408"/>
                </a:lnTo>
                <a:lnTo>
                  <a:pt x="2552991" y="6183107"/>
                </a:lnTo>
                <a:close/>
                <a:moveTo>
                  <a:pt x="2339091" y="6183107"/>
                </a:moveTo>
                <a:lnTo>
                  <a:pt x="2339091" y="6254408"/>
                </a:lnTo>
                <a:lnTo>
                  <a:pt x="2410392" y="6254408"/>
                </a:lnTo>
                <a:lnTo>
                  <a:pt x="2410392" y="6183107"/>
                </a:lnTo>
                <a:close/>
                <a:moveTo>
                  <a:pt x="2196420" y="6183107"/>
                </a:moveTo>
                <a:lnTo>
                  <a:pt x="2196420" y="6254408"/>
                </a:lnTo>
                <a:lnTo>
                  <a:pt x="2267721" y="6254408"/>
                </a:lnTo>
                <a:lnTo>
                  <a:pt x="2267721" y="6183107"/>
                </a:lnTo>
                <a:close/>
                <a:moveTo>
                  <a:pt x="2053813" y="6183107"/>
                </a:moveTo>
                <a:lnTo>
                  <a:pt x="2053813" y="6254408"/>
                </a:lnTo>
                <a:lnTo>
                  <a:pt x="2125117" y="6254408"/>
                </a:lnTo>
                <a:lnTo>
                  <a:pt x="2125117" y="6183107"/>
                </a:lnTo>
                <a:close/>
                <a:moveTo>
                  <a:pt x="1911141" y="6183107"/>
                </a:moveTo>
                <a:lnTo>
                  <a:pt x="1911141" y="6254408"/>
                </a:lnTo>
                <a:lnTo>
                  <a:pt x="1982442" y="6254408"/>
                </a:lnTo>
                <a:lnTo>
                  <a:pt x="1982442" y="6183107"/>
                </a:lnTo>
                <a:close/>
                <a:moveTo>
                  <a:pt x="1768470" y="6183107"/>
                </a:moveTo>
                <a:lnTo>
                  <a:pt x="1768470" y="6254408"/>
                </a:lnTo>
                <a:lnTo>
                  <a:pt x="1839771" y="6254408"/>
                </a:lnTo>
                <a:lnTo>
                  <a:pt x="1839771" y="6183107"/>
                </a:lnTo>
                <a:close/>
                <a:moveTo>
                  <a:pt x="1625870" y="6183107"/>
                </a:moveTo>
                <a:lnTo>
                  <a:pt x="1625870" y="6254408"/>
                </a:lnTo>
                <a:lnTo>
                  <a:pt x="1697171" y="6254408"/>
                </a:lnTo>
                <a:lnTo>
                  <a:pt x="1697171" y="6183107"/>
                </a:lnTo>
                <a:close/>
                <a:moveTo>
                  <a:pt x="1483199" y="6183107"/>
                </a:moveTo>
                <a:lnTo>
                  <a:pt x="1483199" y="6254408"/>
                </a:lnTo>
                <a:lnTo>
                  <a:pt x="1554500" y="6254408"/>
                </a:lnTo>
                <a:lnTo>
                  <a:pt x="1554500" y="6183107"/>
                </a:lnTo>
                <a:close/>
                <a:moveTo>
                  <a:pt x="1340599" y="6183107"/>
                </a:moveTo>
                <a:lnTo>
                  <a:pt x="1340599" y="6254408"/>
                </a:lnTo>
                <a:lnTo>
                  <a:pt x="1411901" y="6254408"/>
                </a:lnTo>
                <a:lnTo>
                  <a:pt x="1411901" y="6183107"/>
                </a:lnTo>
                <a:close/>
                <a:moveTo>
                  <a:pt x="1197929" y="6183107"/>
                </a:moveTo>
                <a:lnTo>
                  <a:pt x="1197929" y="6254408"/>
                </a:lnTo>
                <a:lnTo>
                  <a:pt x="1269230" y="6254408"/>
                </a:lnTo>
                <a:lnTo>
                  <a:pt x="1269230" y="6183107"/>
                </a:lnTo>
                <a:close/>
                <a:moveTo>
                  <a:pt x="1055311" y="6183107"/>
                </a:moveTo>
                <a:lnTo>
                  <a:pt x="1055311" y="6254408"/>
                </a:lnTo>
                <a:lnTo>
                  <a:pt x="1126612" y="6254408"/>
                </a:lnTo>
                <a:lnTo>
                  <a:pt x="1126612" y="6183107"/>
                </a:lnTo>
                <a:close/>
                <a:moveTo>
                  <a:pt x="912657" y="6183107"/>
                </a:moveTo>
                <a:lnTo>
                  <a:pt x="912657" y="6254408"/>
                </a:lnTo>
                <a:lnTo>
                  <a:pt x="983958" y="6254408"/>
                </a:lnTo>
                <a:lnTo>
                  <a:pt x="983958" y="6183107"/>
                </a:lnTo>
                <a:close/>
                <a:moveTo>
                  <a:pt x="771136" y="6183107"/>
                </a:moveTo>
                <a:lnTo>
                  <a:pt x="771136" y="6254408"/>
                </a:lnTo>
                <a:lnTo>
                  <a:pt x="842437" y="6254408"/>
                </a:lnTo>
                <a:lnTo>
                  <a:pt x="842437" y="6183107"/>
                </a:lnTo>
                <a:close/>
                <a:moveTo>
                  <a:pt x="628534" y="6183107"/>
                </a:moveTo>
                <a:lnTo>
                  <a:pt x="628534" y="6254408"/>
                </a:lnTo>
                <a:lnTo>
                  <a:pt x="699835" y="6254408"/>
                </a:lnTo>
                <a:lnTo>
                  <a:pt x="699835" y="6183107"/>
                </a:lnTo>
                <a:close/>
                <a:moveTo>
                  <a:pt x="485863" y="6183107"/>
                </a:moveTo>
                <a:lnTo>
                  <a:pt x="485863" y="6254408"/>
                </a:lnTo>
                <a:lnTo>
                  <a:pt x="557163" y="6254408"/>
                </a:lnTo>
                <a:lnTo>
                  <a:pt x="557163" y="6183107"/>
                </a:lnTo>
                <a:close/>
                <a:moveTo>
                  <a:pt x="343191" y="6183107"/>
                </a:moveTo>
                <a:lnTo>
                  <a:pt x="343191" y="6254408"/>
                </a:lnTo>
                <a:lnTo>
                  <a:pt x="414492" y="6254408"/>
                </a:lnTo>
                <a:lnTo>
                  <a:pt x="414492" y="6183107"/>
                </a:lnTo>
                <a:close/>
                <a:moveTo>
                  <a:pt x="200590" y="6183107"/>
                </a:moveTo>
                <a:lnTo>
                  <a:pt x="200590" y="6254408"/>
                </a:lnTo>
                <a:lnTo>
                  <a:pt x="271891" y="6254408"/>
                </a:lnTo>
                <a:lnTo>
                  <a:pt x="271891" y="6183107"/>
                </a:lnTo>
                <a:close/>
                <a:moveTo>
                  <a:pt x="57918" y="6183107"/>
                </a:moveTo>
                <a:lnTo>
                  <a:pt x="57918" y="6254408"/>
                </a:lnTo>
                <a:lnTo>
                  <a:pt x="129219" y="6254408"/>
                </a:lnTo>
                <a:lnTo>
                  <a:pt x="129219" y="6183107"/>
                </a:lnTo>
                <a:close/>
                <a:moveTo>
                  <a:pt x="10040665" y="6040435"/>
                </a:moveTo>
                <a:lnTo>
                  <a:pt x="10040665" y="6111736"/>
                </a:lnTo>
                <a:lnTo>
                  <a:pt x="10111966" y="6111736"/>
                </a:lnTo>
                <a:lnTo>
                  <a:pt x="10111966" y="6040435"/>
                </a:lnTo>
                <a:close/>
                <a:moveTo>
                  <a:pt x="9898063" y="6040435"/>
                </a:moveTo>
                <a:lnTo>
                  <a:pt x="9898063" y="6111736"/>
                </a:lnTo>
                <a:lnTo>
                  <a:pt x="9969363" y="6111736"/>
                </a:lnTo>
                <a:lnTo>
                  <a:pt x="9969363" y="6040435"/>
                </a:lnTo>
                <a:close/>
                <a:moveTo>
                  <a:pt x="9755391" y="6040435"/>
                </a:moveTo>
                <a:lnTo>
                  <a:pt x="9755391" y="6111736"/>
                </a:lnTo>
                <a:lnTo>
                  <a:pt x="9826692" y="6111736"/>
                </a:lnTo>
                <a:lnTo>
                  <a:pt x="9826692" y="6040435"/>
                </a:lnTo>
                <a:close/>
                <a:moveTo>
                  <a:pt x="9612718" y="6040435"/>
                </a:moveTo>
                <a:lnTo>
                  <a:pt x="9612718" y="6111736"/>
                </a:lnTo>
                <a:lnTo>
                  <a:pt x="9684019" y="6111736"/>
                </a:lnTo>
                <a:lnTo>
                  <a:pt x="9684019" y="6040435"/>
                </a:lnTo>
                <a:close/>
                <a:moveTo>
                  <a:pt x="9470117" y="6040435"/>
                </a:moveTo>
                <a:lnTo>
                  <a:pt x="9470117" y="6111736"/>
                </a:lnTo>
                <a:lnTo>
                  <a:pt x="9541417" y="6111736"/>
                </a:lnTo>
                <a:lnTo>
                  <a:pt x="9541417" y="6040435"/>
                </a:lnTo>
                <a:close/>
                <a:moveTo>
                  <a:pt x="9327444" y="6040435"/>
                </a:moveTo>
                <a:lnTo>
                  <a:pt x="9327444" y="6111736"/>
                </a:lnTo>
                <a:lnTo>
                  <a:pt x="9398745" y="6111736"/>
                </a:lnTo>
                <a:lnTo>
                  <a:pt x="9398745" y="6040435"/>
                </a:lnTo>
                <a:close/>
                <a:moveTo>
                  <a:pt x="9184842" y="6040435"/>
                </a:moveTo>
                <a:lnTo>
                  <a:pt x="9184842" y="6111736"/>
                </a:lnTo>
                <a:lnTo>
                  <a:pt x="9256143" y="6111736"/>
                </a:lnTo>
                <a:lnTo>
                  <a:pt x="9256143" y="6040435"/>
                </a:lnTo>
                <a:close/>
                <a:moveTo>
                  <a:pt x="9042170" y="6040435"/>
                </a:moveTo>
                <a:lnTo>
                  <a:pt x="9042170" y="6111736"/>
                </a:lnTo>
                <a:lnTo>
                  <a:pt x="9113471" y="6111736"/>
                </a:lnTo>
                <a:lnTo>
                  <a:pt x="9113471" y="6040435"/>
                </a:lnTo>
                <a:close/>
                <a:moveTo>
                  <a:pt x="8899568" y="6040435"/>
                </a:moveTo>
                <a:lnTo>
                  <a:pt x="8899568" y="6111736"/>
                </a:lnTo>
                <a:lnTo>
                  <a:pt x="8970869" y="6111736"/>
                </a:lnTo>
                <a:lnTo>
                  <a:pt x="8970869" y="6040435"/>
                </a:lnTo>
                <a:close/>
                <a:moveTo>
                  <a:pt x="8756896" y="6040435"/>
                </a:moveTo>
                <a:lnTo>
                  <a:pt x="8756896" y="6111736"/>
                </a:lnTo>
                <a:lnTo>
                  <a:pt x="8828196" y="6111736"/>
                </a:lnTo>
                <a:lnTo>
                  <a:pt x="8828196" y="6040435"/>
                </a:lnTo>
                <a:close/>
                <a:moveTo>
                  <a:pt x="8614223" y="6040435"/>
                </a:moveTo>
                <a:lnTo>
                  <a:pt x="8614223" y="6111736"/>
                </a:lnTo>
                <a:lnTo>
                  <a:pt x="8685524" y="6111736"/>
                </a:lnTo>
                <a:lnTo>
                  <a:pt x="8685524" y="6040435"/>
                </a:lnTo>
                <a:close/>
                <a:moveTo>
                  <a:pt x="8471622" y="6040435"/>
                </a:moveTo>
                <a:lnTo>
                  <a:pt x="8471622" y="6111736"/>
                </a:lnTo>
                <a:lnTo>
                  <a:pt x="8542923" y="6111736"/>
                </a:lnTo>
                <a:lnTo>
                  <a:pt x="8542923" y="6040435"/>
                </a:lnTo>
                <a:close/>
                <a:moveTo>
                  <a:pt x="8328949" y="6040435"/>
                </a:moveTo>
                <a:lnTo>
                  <a:pt x="8328949" y="6111736"/>
                </a:lnTo>
                <a:lnTo>
                  <a:pt x="8400250" y="6111736"/>
                </a:lnTo>
                <a:lnTo>
                  <a:pt x="8400250" y="6040435"/>
                </a:lnTo>
                <a:close/>
                <a:moveTo>
                  <a:pt x="8186348" y="6040435"/>
                </a:moveTo>
                <a:lnTo>
                  <a:pt x="8186348" y="6111736"/>
                </a:lnTo>
                <a:lnTo>
                  <a:pt x="8257649" y="6111736"/>
                </a:lnTo>
                <a:lnTo>
                  <a:pt x="8257649" y="6040435"/>
                </a:lnTo>
                <a:close/>
                <a:moveTo>
                  <a:pt x="8043675" y="6040435"/>
                </a:moveTo>
                <a:lnTo>
                  <a:pt x="8043675" y="6111736"/>
                </a:lnTo>
                <a:lnTo>
                  <a:pt x="8114976" y="6111736"/>
                </a:lnTo>
                <a:lnTo>
                  <a:pt x="8114976" y="6040435"/>
                </a:lnTo>
                <a:close/>
                <a:moveTo>
                  <a:pt x="7901003" y="6040435"/>
                </a:moveTo>
                <a:lnTo>
                  <a:pt x="7901003" y="6111736"/>
                </a:lnTo>
                <a:lnTo>
                  <a:pt x="7972304" y="6111736"/>
                </a:lnTo>
                <a:lnTo>
                  <a:pt x="7972304" y="6040435"/>
                </a:lnTo>
                <a:close/>
                <a:moveTo>
                  <a:pt x="7758401" y="6040435"/>
                </a:moveTo>
                <a:lnTo>
                  <a:pt x="7758401" y="6111736"/>
                </a:lnTo>
                <a:lnTo>
                  <a:pt x="7829702" y="6111736"/>
                </a:lnTo>
                <a:lnTo>
                  <a:pt x="7829702" y="6040435"/>
                </a:lnTo>
                <a:close/>
                <a:moveTo>
                  <a:pt x="7615728" y="6040435"/>
                </a:moveTo>
                <a:lnTo>
                  <a:pt x="7615728" y="6111736"/>
                </a:lnTo>
                <a:lnTo>
                  <a:pt x="7687029" y="6111736"/>
                </a:lnTo>
                <a:lnTo>
                  <a:pt x="7687029" y="6040435"/>
                </a:lnTo>
                <a:close/>
                <a:moveTo>
                  <a:pt x="7473127" y="6040435"/>
                </a:moveTo>
                <a:lnTo>
                  <a:pt x="7473127" y="6111736"/>
                </a:lnTo>
                <a:lnTo>
                  <a:pt x="7544428" y="6111736"/>
                </a:lnTo>
                <a:lnTo>
                  <a:pt x="7544428" y="6040435"/>
                </a:lnTo>
                <a:close/>
                <a:moveTo>
                  <a:pt x="7330454" y="6040435"/>
                </a:moveTo>
                <a:lnTo>
                  <a:pt x="7330454" y="6111736"/>
                </a:lnTo>
                <a:lnTo>
                  <a:pt x="7401755" y="6111736"/>
                </a:lnTo>
                <a:lnTo>
                  <a:pt x="7401755" y="6040435"/>
                </a:lnTo>
                <a:close/>
                <a:moveTo>
                  <a:pt x="7187853" y="6040435"/>
                </a:moveTo>
                <a:lnTo>
                  <a:pt x="7187853" y="6111736"/>
                </a:lnTo>
                <a:lnTo>
                  <a:pt x="7259154" y="6111736"/>
                </a:lnTo>
                <a:lnTo>
                  <a:pt x="7259154" y="6040435"/>
                </a:lnTo>
                <a:close/>
                <a:moveTo>
                  <a:pt x="7045180" y="6040435"/>
                </a:moveTo>
                <a:lnTo>
                  <a:pt x="7045180" y="6111736"/>
                </a:lnTo>
                <a:lnTo>
                  <a:pt x="7116481" y="6111736"/>
                </a:lnTo>
                <a:lnTo>
                  <a:pt x="7116481" y="6040435"/>
                </a:lnTo>
                <a:close/>
                <a:moveTo>
                  <a:pt x="6902579" y="6040435"/>
                </a:moveTo>
                <a:lnTo>
                  <a:pt x="6902579" y="6111736"/>
                </a:lnTo>
                <a:lnTo>
                  <a:pt x="6973880" y="6111736"/>
                </a:lnTo>
                <a:lnTo>
                  <a:pt x="6973880" y="6040435"/>
                </a:lnTo>
                <a:close/>
                <a:moveTo>
                  <a:pt x="6759906" y="6040435"/>
                </a:moveTo>
                <a:lnTo>
                  <a:pt x="6759906" y="6111736"/>
                </a:lnTo>
                <a:lnTo>
                  <a:pt x="6831207" y="6111736"/>
                </a:lnTo>
                <a:lnTo>
                  <a:pt x="6831207" y="6040435"/>
                </a:lnTo>
                <a:close/>
                <a:moveTo>
                  <a:pt x="6617234" y="6040435"/>
                </a:moveTo>
                <a:lnTo>
                  <a:pt x="6617234" y="6111736"/>
                </a:lnTo>
                <a:lnTo>
                  <a:pt x="6688535" y="6111736"/>
                </a:lnTo>
                <a:lnTo>
                  <a:pt x="6688535" y="6040435"/>
                </a:lnTo>
                <a:close/>
                <a:moveTo>
                  <a:pt x="6474632" y="6040435"/>
                </a:moveTo>
                <a:lnTo>
                  <a:pt x="6474632" y="6111736"/>
                </a:lnTo>
                <a:lnTo>
                  <a:pt x="6545933" y="6111736"/>
                </a:lnTo>
                <a:lnTo>
                  <a:pt x="6545933" y="6040435"/>
                </a:lnTo>
                <a:close/>
                <a:moveTo>
                  <a:pt x="6331959" y="6040435"/>
                </a:moveTo>
                <a:lnTo>
                  <a:pt x="6331959" y="6111736"/>
                </a:lnTo>
                <a:lnTo>
                  <a:pt x="6403260" y="6111736"/>
                </a:lnTo>
                <a:lnTo>
                  <a:pt x="6403260" y="6040435"/>
                </a:lnTo>
                <a:close/>
                <a:moveTo>
                  <a:pt x="6189358" y="6040435"/>
                </a:moveTo>
                <a:lnTo>
                  <a:pt x="6189358" y="6111736"/>
                </a:lnTo>
                <a:lnTo>
                  <a:pt x="6260659" y="6111736"/>
                </a:lnTo>
                <a:lnTo>
                  <a:pt x="6260659" y="6040435"/>
                </a:lnTo>
                <a:close/>
                <a:moveTo>
                  <a:pt x="6046689" y="6040435"/>
                </a:moveTo>
                <a:lnTo>
                  <a:pt x="6046689" y="6111736"/>
                </a:lnTo>
                <a:lnTo>
                  <a:pt x="6117986" y="6111736"/>
                </a:lnTo>
                <a:lnTo>
                  <a:pt x="6117986" y="6040435"/>
                </a:lnTo>
                <a:close/>
                <a:moveTo>
                  <a:pt x="5904023" y="6040435"/>
                </a:moveTo>
                <a:lnTo>
                  <a:pt x="5904023" y="6111736"/>
                </a:lnTo>
                <a:lnTo>
                  <a:pt x="5975319" y="6111736"/>
                </a:lnTo>
                <a:lnTo>
                  <a:pt x="5975319" y="6040435"/>
                </a:lnTo>
                <a:close/>
                <a:moveTo>
                  <a:pt x="5761426" y="6040435"/>
                </a:moveTo>
                <a:lnTo>
                  <a:pt x="5761426" y="6111736"/>
                </a:lnTo>
                <a:lnTo>
                  <a:pt x="5832724" y="6111736"/>
                </a:lnTo>
                <a:lnTo>
                  <a:pt x="5832724" y="6040435"/>
                </a:lnTo>
                <a:close/>
                <a:moveTo>
                  <a:pt x="5618761" y="6040435"/>
                </a:moveTo>
                <a:lnTo>
                  <a:pt x="5618761" y="6111736"/>
                </a:lnTo>
                <a:lnTo>
                  <a:pt x="5690059" y="6111736"/>
                </a:lnTo>
                <a:lnTo>
                  <a:pt x="5690059" y="6040435"/>
                </a:lnTo>
                <a:close/>
                <a:moveTo>
                  <a:pt x="5476167" y="6040435"/>
                </a:moveTo>
                <a:lnTo>
                  <a:pt x="5476167" y="6111736"/>
                </a:lnTo>
                <a:lnTo>
                  <a:pt x="5547465" y="6111736"/>
                </a:lnTo>
                <a:lnTo>
                  <a:pt x="5547465" y="6040435"/>
                </a:lnTo>
                <a:close/>
                <a:moveTo>
                  <a:pt x="5333502" y="6040435"/>
                </a:moveTo>
                <a:lnTo>
                  <a:pt x="5333502" y="6111736"/>
                </a:lnTo>
                <a:lnTo>
                  <a:pt x="5404800" y="6111736"/>
                </a:lnTo>
                <a:lnTo>
                  <a:pt x="5404800" y="6040435"/>
                </a:lnTo>
                <a:close/>
                <a:moveTo>
                  <a:pt x="5190877" y="6040435"/>
                </a:moveTo>
                <a:lnTo>
                  <a:pt x="5190877" y="6111736"/>
                </a:lnTo>
                <a:lnTo>
                  <a:pt x="5262188" y="6111736"/>
                </a:lnTo>
                <a:lnTo>
                  <a:pt x="5262188" y="6040435"/>
                </a:lnTo>
                <a:close/>
                <a:moveTo>
                  <a:pt x="5048236" y="6040435"/>
                </a:moveTo>
                <a:lnTo>
                  <a:pt x="5048236" y="6111736"/>
                </a:lnTo>
                <a:lnTo>
                  <a:pt x="5119528" y="6111736"/>
                </a:lnTo>
                <a:lnTo>
                  <a:pt x="5119528" y="6040435"/>
                </a:lnTo>
                <a:close/>
                <a:moveTo>
                  <a:pt x="4906607" y="6040435"/>
                </a:moveTo>
                <a:lnTo>
                  <a:pt x="4906607" y="6111736"/>
                </a:lnTo>
                <a:lnTo>
                  <a:pt x="4977916" y="6111736"/>
                </a:lnTo>
                <a:lnTo>
                  <a:pt x="4977916" y="6040435"/>
                </a:lnTo>
                <a:close/>
                <a:moveTo>
                  <a:pt x="4764013" y="6040435"/>
                </a:moveTo>
                <a:lnTo>
                  <a:pt x="4764013" y="6111736"/>
                </a:lnTo>
                <a:lnTo>
                  <a:pt x="4835311" y="6111736"/>
                </a:lnTo>
                <a:lnTo>
                  <a:pt x="4835311" y="6040435"/>
                </a:lnTo>
                <a:close/>
                <a:moveTo>
                  <a:pt x="4621342" y="6040435"/>
                </a:moveTo>
                <a:lnTo>
                  <a:pt x="4621342" y="6111736"/>
                </a:lnTo>
                <a:lnTo>
                  <a:pt x="4692639" y="6111736"/>
                </a:lnTo>
                <a:lnTo>
                  <a:pt x="4692639" y="6040435"/>
                </a:lnTo>
                <a:close/>
                <a:moveTo>
                  <a:pt x="4478666" y="6040435"/>
                </a:moveTo>
                <a:lnTo>
                  <a:pt x="4478666" y="6111736"/>
                </a:lnTo>
                <a:lnTo>
                  <a:pt x="4549971" y="6111736"/>
                </a:lnTo>
                <a:lnTo>
                  <a:pt x="4549971" y="6040435"/>
                </a:lnTo>
                <a:close/>
                <a:moveTo>
                  <a:pt x="4336068" y="6040435"/>
                </a:moveTo>
                <a:lnTo>
                  <a:pt x="4336068" y="6111736"/>
                </a:lnTo>
                <a:lnTo>
                  <a:pt x="4407366" y="6111736"/>
                </a:lnTo>
                <a:lnTo>
                  <a:pt x="4407366" y="6040435"/>
                </a:lnTo>
                <a:close/>
                <a:moveTo>
                  <a:pt x="4193413" y="6040435"/>
                </a:moveTo>
                <a:lnTo>
                  <a:pt x="4193413" y="6111736"/>
                </a:lnTo>
                <a:lnTo>
                  <a:pt x="4264695" y="6111736"/>
                </a:lnTo>
                <a:lnTo>
                  <a:pt x="4264695" y="6040435"/>
                </a:lnTo>
                <a:close/>
                <a:moveTo>
                  <a:pt x="4050810" y="6040435"/>
                </a:moveTo>
                <a:lnTo>
                  <a:pt x="4050810" y="6111736"/>
                </a:lnTo>
                <a:lnTo>
                  <a:pt x="4122113" y="6111736"/>
                </a:lnTo>
                <a:lnTo>
                  <a:pt x="4122113" y="6040435"/>
                </a:lnTo>
                <a:close/>
                <a:moveTo>
                  <a:pt x="3908138" y="6040435"/>
                </a:moveTo>
                <a:lnTo>
                  <a:pt x="3908138" y="6111736"/>
                </a:lnTo>
                <a:lnTo>
                  <a:pt x="3979439" y="6111736"/>
                </a:lnTo>
                <a:lnTo>
                  <a:pt x="3979439" y="6040435"/>
                </a:lnTo>
                <a:close/>
                <a:moveTo>
                  <a:pt x="3765464" y="6040435"/>
                </a:moveTo>
                <a:lnTo>
                  <a:pt x="3765464" y="6111736"/>
                </a:lnTo>
                <a:lnTo>
                  <a:pt x="3836763" y="6111736"/>
                </a:lnTo>
                <a:lnTo>
                  <a:pt x="3836763" y="6040435"/>
                </a:lnTo>
                <a:close/>
                <a:moveTo>
                  <a:pt x="3622853" y="6040435"/>
                </a:moveTo>
                <a:lnTo>
                  <a:pt x="3622853" y="6111736"/>
                </a:lnTo>
                <a:lnTo>
                  <a:pt x="3694151" y="6111736"/>
                </a:lnTo>
                <a:lnTo>
                  <a:pt x="3694151" y="6040435"/>
                </a:lnTo>
                <a:close/>
                <a:moveTo>
                  <a:pt x="3480203" y="6040435"/>
                </a:moveTo>
                <a:lnTo>
                  <a:pt x="3480203" y="6111736"/>
                </a:lnTo>
                <a:lnTo>
                  <a:pt x="3551511" y="6111736"/>
                </a:lnTo>
                <a:lnTo>
                  <a:pt x="3551511" y="6040435"/>
                </a:lnTo>
                <a:close/>
                <a:moveTo>
                  <a:pt x="3337579" y="6040435"/>
                </a:moveTo>
                <a:lnTo>
                  <a:pt x="3337579" y="6111736"/>
                </a:lnTo>
                <a:lnTo>
                  <a:pt x="3408880" y="6111736"/>
                </a:lnTo>
                <a:lnTo>
                  <a:pt x="3408880" y="6040435"/>
                </a:lnTo>
                <a:close/>
                <a:moveTo>
                  <a:pt x="3194906" y="6040435"/>
                </a:moveTo>
                <a:lnTo>
                  <a:pt x="3194906" y="6111736"/>
                </a:lnTo>
                <a:lnTo>
                  <a:pt x="3266208" y="6111736"/>
                </a:lnTo>
                <a:lnTo>
                  <a:pt x="3266208" y="6040435"/>
                </a:lnTo>
                <a:close/>
                <a:moveTo>
                  <a:pt x="3052305" y="6040435"/>
                </a:moveTo>
                <a:lnTo>
                  <a:pt x="3052305" y="6111736"/>
                </a:lnTo>
                <a:lnTo>
                  <a:pt x="3123607" y="6111736"/>
                </a:lnTo>
                <a:lnTo>
                  <a:pt x="3123607" y="6040435"/>
                </a:lnTo>
                <a:close/>
                <a:moveTo>
                  <a:pt x="2909634" y="6040435"/>
                </a:moveTo>
                <a:lnTo>
                  <a:pt x="2909634" y="6111736"/>
                </a:lnTo>
                <a:lnTo>
                  <a:pt x="2980934" y="6111736"/>
                </a:lnTo>
                <a:lnTo>
                  <a:pt x="2980934" y="6040435"/>
                </a:lnTo>
                <a:close/>
                <a:moveTo>
                  <a:pt x="2767033" y="6040435"/>
                </a:moveTo>
                <a:lnTo>
                  <a:pt x="2767033" y="6111736"/>
                </a:lnTo>
                <a:lnTo>
                  <a:pt x="2838334" y="6111736"/>
                </a:lnTo>
                <a:lnTo>
                  <a:pt x="2838334" y="6040435"/>
                </a:lnTo>
                <a:close/>
                <a:moveTo>
                  <a:pt x="2624361" y="6040435"/>
                </a:moveTo>
                <a:lnTo>
                  <a:pt x="2624361" y="6111736"/>
                </a:lnTo>
                <a:lnTo>
                  <a:pt x="2695662" y="6111736"/>
                </a:lnTo>
                <a:lnTo>
                  <a:pt x="2695662" y="6040435"/>
                </a:lnTo>
                <a:close/>
                <a:moveTo>
                  <a:pt x="2481690" y="6040435"/>
                </a:moveTo>
                <a:lnTo>
                  <a:pt x="2481690" y="6111736"/>
                </a:lnTo>
                <a:lnTo>
                  <a:pt x="2552991" y="6111736"/>
                </a:lnTo>
                <a:lnTo>
                  <a:pt x="2552991" y="6040435"/>
                </a:lnTo>
                <a:close/>
                <a:moveTo>
                  <a:pt x="2339091" y="6040435"/>
                </a:moveTo>
                <a:lnTo>
                  <a:pt x="2339091" y="6111736"/>
                </a:lnTo>
                <a:lnTo>
                  <a:pt x="2410392" y="6111736"/>
                </a:lnTo>
                <a:lnTo>
                  <a:pt x="2410392" y="6040435"/>
                </a:lnTo>
                <a:close/>
                <a:moveTo>
                  <a:pt x="2196420" y="6040435"/>
                </a:moveTo>
                <a:lnTo>
                  <a:pt x="2196420" y="6111736"/>
                </a:lnTo>
                <a:lnTo>
                  <a:pt x="2267721" y="6111736"/>
                </a:lnTo>
                <a:lnTo>
                  <a:pt x="2267721" y="6040435"/>
                </a:lnTo>
                <a:close/>
                <a:moveTo>
                  <a:pt x="2053813" y="6040435"/>
                </a:moveTo>
                <a:lnTo>
                  <a:pt x="2053813" y="6111736"/>
                </a:lnTo>
                <a:lnTo>
                  <a:pt x="2125117" y="6111736"/>
                </a:lnTo>
                <a:lnTo>
                  <a:pt x="2125117" y="6040435"/>
                </a:lnTo>
                <a:close/>
                <a:moveTo>
                  <a:pt x="1911141" y="6040435"/>
                </a:moveTo>
                <a:lnTo>
                  <a:pt x="1911141" y="6111736"/>
                </a:lnTo>
                <a:lnTo>
                  <a:pt x="1982442" y="6111736"/>
                </a:lnTo>
                <a:lnTo>
                  <a:pt x="1982442" y="6040435"/>
                </a:lnTo>
                <a:close/>
                <a:moveTo>
                  <a:pt x="1768471" y="6040435"/>
                </a:moveTo>
                <a:lnTo>
                  <a:pt x="1768471" y="6111736"/>
                </a:lnTo>
                <a:lnTo>
                  <a:pt x="1839771" y="6111736"/>
                </a:lnTo>
                <a:lnTo>
                  <a:pt x="1839771" y="6040435"/>
                </a:lnTo>
                <a:close/>
                <a:moveTo>
                  <a:pt x="1625870" y="6040435"/>
                </a:moveTo>
                <a:lnTo>
                  <a:pt x="1625870" y="6111736"/>
                </a:lnTo>
                <a:lnTo>
                  <a:pt x="1697171" y="6111736"/>
                </a:lnTo>
                <a:lnTo>
                  <a:pt x="1697171" y="6040435"/>
                </a:lnTo>
                <a:close/>
                <a:moveTo>
                  <a:pt x="1483200" y="6040435"/>
                </a:moveTo>
                <a:lnTo>
                  <a:pt x="1483200" y="6111736"/>
                </a:lnTo>
                <a:lnTo>
                  <a:pt x="1554500" y="6111736"/>
                </a:lnTo>
                <a:lnTo>
                  <a:pt x="1554500" y="6040435"/>
                </a:lnTo>
                <a:close/>
                <a:moveTo>
                  <a:pt x="1340599" y="6040435"/>
                </a:moveTo>
                <a:lnTo>
                  <a:pt x="1340599" y="6111736"/>
                </a:lnTo>
                <a:lnTo>
                  <a:pt x="1411901" y="6111736"/>
                </a:lnTo>
                <a:lnTo>
                  <a:pt x="1411901" y="6040435"/>
                </a:lnTo>
                <a:close/>
                <a:moveTo>
                  <a:pt x="1197930" y="6040435"/>
                </a:moveTo>
                <a:lnTo>
                  <a:pt x="1197930" y="6111736"/>
                </a:lnTo>
                <a:lnTo>
                  <a:pt x="1269231" y="6111736"/>
                </a:lnTo>
                <a:lnTo>
                  <a:pt x="1269231" y="6040435"/>
                </a:lnTo>
                <a:close/>
                <a:moveTo>
                  <a:pt x="1055312" y="6040435"/>
                </a:moveTo>
                <a:lnTo>
                  <a:pt x="1055312" y="6111736"/>
                </a:lnTo>
                <a:lnTo>
                  <a:pt x="1126613" y="6111736"/>
                </a:lnTo>
                <a:lnTo>
                  <a:pt x="1126613" y="6040435"/>
                </a:lnTo>
                <a:close/>
                <a:moveTo>
                  <a:pt x="912657" y="6040435"/>
                </a:moveTo>
                <a:lnTo>
                  <a:pt x="912657" y="6111736"/>
                </a:lnTo>
                <a:lnTo>
                  <a:pt x="983958" y="6111736"/>
                </a:lnTo>
                <a:lnTo>
                  <a:pt x="983958" y="6040435"/>
                </a:lnTo>
                <a:close/>
                <a:moveTo>
                  <a:pt x="771136" y="6040435"/>
                </a:moveTo>
                <a:lnTo>
                  <a:pt x="771136" y="6111736"/>
                </a:lnTo>
                <a:lnTo>
                  <a:pt x="842437" y="6111736"/>
                </a:lnTo>
                <a:lnTo>
                  <a:pt x="842437" y="6040435"/>
                </a:lnTo>
                <a:close/>
                <a:moveTo>
                  <a:pt x="628535" y="6040435"/>
                </a:moveTo>
                <a:lnTo>
                  <a:pt x="628535" y="6111736"/>
                </a:lnTo>
                <a:lnTo>
                  <a:pt x="699836" y="6111736"/>
                </a:lnTo>
                <a:lnTo>
                  <a:pt x="699836" y="6040435"/>
                </a:lnTo>
                <a:close/>
                <a:moveTo>
                  <a:pt x="485863" y="6040435"/>
                </a:moveTo>
                <a:lnTo>
                  <a:pt x="485863" y="6111736"/>
                </a:lnTo>
                <a:lnTo>
                  <a:pt x="557163" y="6111736"/>
                </a:lnTo>
                <a:lnTo>
                  <a:pt x="557163" y="6040435"/>
                </a:lnTo>
                <a:close/>
                <a:moveTo>
                  <a:pt x="343191" y="6040435"/>
                </a:moveTo>
                <a:lnTo>
                  <a:pt x="343191" y="6111736"/>
                </a:lnTo>
                <a:lnTo>
                  <a:pt x="414492" y="6111736"/>
                </a:lnTo>
                <a:lnTo>
                  <a:pt x="414492" y="6040435"/>
                </a:lnTo>
                <a:close/>
                <a:moveTo>
                  <a:pt x="200591" y="6040435"/>
                </a:moveTo>
                <a:lnTo>
                  <a:pt x="200591" y="6111736"/>
                </a:lnTo>
                <a:lnTo>
                  <a:pt x="271892" y="6111736"/>
                </a:lnTo>
                <a:lnTo>
                  <a:pt x="271892" y="6040435"/>
                </a:lnTo>
                <a:close/>
                <a:moveTo>
                  <a:pt x="57918" y="6040435"/>
                </a:moveTo>
                <a:lnTo>
                  <a:pt x="57918" y="6111736"/>
                </a:lnTo>
                <a:lnTo>
                  <a:pt x="129219" y="6111736"/>
                </a:lnTo>
                <a:lnTo>
                  <a:pt x="129219" y="6040435"/>
                </a:lnTo>
                <a:close/>
                <a:moveTo>
                  <a:pt x="0" y="0"/>
                </a:moveTo>
                <a:lnTo>
                  <a:pt x="10354976" y="0"/>
                </a:lnTo>
                <a:lnTo>
                  <a:pt x="10354976" y="6857967"/>
                </a:lnTo>
                <a:lnTo>
                  <a:pt x="0" y="68579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jdelijke aanduiding voor afbeelding 5">
            <a:extLst>
              <a:ext uri="{FF2B5EF4-FFF2-40B4-BE49-F238E27FC236}">
                <a16:creationId xmlns:a16="http://schemas.microsoft.com/office/drawing/2014/main" id="{0BC99076-64A5-882B-586A-F6794E9866CF}"/>
              </a:ext>
            </a:extLst>
          </p:cNvPr>
          <p:cNvSpPr>
            <a:spLocks noGrp="1"/>
          </p:cNvSpPr>
          <p:nvPr>
            <p:ph type="pic" sz="quarter" idx="16"/>
          </p:nvPr>
        </p:nvSpPr>
        <p:spPr bwMode="auto">
          <a:xfrm>
            <a:off x="2711235" y="33"/>
            <a:ext cx="9497977" cy="6857968"/>
          </a:xfrm>
          <a:custGeom>
            <a:avLst/>
            <a:gdLst>
              <a:gd name="connsiteX0" fmla="*/ 6330995 w 9497977"/>
              <a:gd name="connsiteY0" fmla="*/ 6474347 h 6857968"/>
              <a:gd name="connsiteX1" fmla="*/ 6330995 w 9497977"/>
              <a:gd name="connsiteY1" fmla="*/ 6545648 h 6857968"/>
              <a:gd name="connsiteX2" fmla="*/ 6402296 w 9497977"/>
              <a:gd name="connsiteY2" fmla="*/ 6545648 h 6857968"/>
              <a:gd name="connsiteX3" fmla="*/ 6402296 w 9497977"/>
              <a:gd name="connsiteY3" fmla="*/ 6474347 h 6857968"/>
              <a:gd name="connsiteX4" fmla="*/ 6188393 w 9497977"/>
              <a:gd name="connsiteY4" fmla="*/ 6474347 h 6857968"/>
              <a:gd name="connsiteX5" fmla="*/ 6188393 w 9497977"/>
              <a:gd name="connsiteY5" fmla="*/ 6545648 h 6857968"/>
              <a:gd name="connsiteX6" fmla="*/ 6259694 w 9497977"/>
              <a:gd name="connsiteY6" fmla="*/ 6545648 h 6857968"/>
              <a:gd name="connsiteX7" fmla="*/ 6259694 w 9497977"/>
              <a:gd name="connsiteY7" fmla="*/ 6474347 h 6857968"/>
              <a:gd name="connsiteX8" fmla="*/ 6045721 w 9497977"/>
              <a:gd name="connsiteY8" fmla="*/ 6474347 h 6857968"/>
              <a:gd name="connsiteX9" fmla="*/ 6045721 w 9497977"/>
              <a:gd name="connsiteY9" fmla="*/ 6545648 h 6857968"/>
              <a:gd name="connsiteX10" fmla="*/ 6117021 w 9497977"/>
              <a:gd name="connsiteY10" fmla="*/ 6545648 h 6857968"/>
              <a:gd name="connsiteX11" fmla="*/ 6117021 w 9497977"/>
              <a:gd name="connsiteY11" fmla="*/ 6474347 h 6857968"/>
              <a:gd name="connsiteX12" fmla="*/ 5903048 w 9497977"/>
              <a:gd name="connsiteY12" fmla="*/ 6474347 h 6857968"/>
              <a:gd name="connsiteX13" fmla="*/ 5903048 w 9497977"/>
              <a:gd name="connsiteY13" fmla="*/ 6545648 h 6857968"/>
              <a:gd name="connsiteX14" fmla="*/ 5974349 w 9497977"/>
              <a:gd name="connsiteY14" fmla="*/ 6545648 h 6857968"/>
              <a:gd name="connsiteX15" fmla="*/ 5974349 w 9497977"/>
              <a:gd name="connsiteY15" fmla="*/ 6474347 h 6857968"/>
              <a:gd name="connsiteX16" fmla="*/ 5760447 w 9497977"/>
              <a:gd name="connsiteY16" fmla="*/ 6474347 h 6857968"/>
              <a:gd name="connsiteX17" fmla="*/ 5760447 w 9497977"/>
              <a:gd name="connsiteY17" fmla="*/ 6545648 h 6857968"/>
              <a:gd name="connsiteX18" fmla="*/ 5831748 w 9497977"/>
              <a:gd name="connsiteY18" fmla="*/ 6545648 h 6857968"/>
              <a:gd name="connsiteX19" fmla="*/ 5831748 w 9497977"/>
              <a:gd name="connsiteY19" fmla="*/ 6474347 h 6857968"/>
              <a:gd name="connsiteX20" fmla="*/ 5617774 w 9497977"/>
              <a:gd name="connsiteY20" fmla="*/ 6474347 h 6857968"/>
              <a:gd name="connsiteX21" fmla="*/ 5617774 w 9497977"/>
              <a:gd name="connsiteY21" fmla="*/ 6545648 h 6857968"/>
              <a:gd name="connsiteX22" fmla="*/ 5689075 w 9497977"/>
              <a:gd name="connsiteY22" fmla="*/ 6545648 h 6857968"/>
              <a:gd name="connsiteX23" fmla="*/ 5689075 w 9497977"/>
              <a:gd name="connsiteY23" fmla="*/ 6474347 h 6857968"/>
              <a:gd name="connsiteX24" fmla="*/ 5475173 w 9497977"/>
              <a:gd name="connsiteY24" fmla="*/ 6474347 h 6857968"/>
              <a:gd name="connsiteX25" fmla="*/ 5475173 w 9497977"/>
              <a:gd name="connsiteY25" fmla="*/ 6545648 h 6857968"/>
              <a:gd name="connsiteX26" fmla="*/ 5546474 w 9497977"/>
              <a:gd name="connsiteY26" fmla="*/ 6545648 h 6857968"/>
              <a:gd name="connsiteX27" fmla="*/ 5546474 w 9497977"/>
              <a:gd name="connsiteY27" fmla="*/ 6474347 h 6857968"/>
              <a:gd name="connsiteX28" fmla="*/ 5332500 w 9497977"/>
              <a:gd name="connsiteY28" fmla="*/ 6474347 h 6857968"/>
              <a:gd name="connsiteX29" fmla="*/ 5332500 w 9497977"/>
              <a:gd name="connsiteY29" fmla="*/ 6545648 h 6857968"/>
              <a:gd name="connsiteX30" fmla="*/ 5403801 w 9497977"/>
              <a:gd name="connsiteY30" fmla="*/ 6545648 h 6857968"/>
              <a:gd name="connsiteX31" fmla="*/ 5403801 w 9497977"/>
              <a:gd name="connsiteY31" fmla="*/ 6474347 h 6857968"/>
              <a:gd name="connsiteX32" fmla="*/ 5189828 w 9497977"/>
              <a:gd name="connsiteY32" fmla="*/ 6474347 h 6857968"/>
              <a:gd name="connsiteX33" fmla="*/ 5189828 w 9497977"/>
              <a:gd name="connsiteY33" fmla="*/ 6545648 h 6857968"/>
              <a:gd name="connsiteX34" fmla="*/ 5261129 w 9497977"/>
              <a:gd name="connsiteY34" fmla="*/ 6545648 h 6857968"/>
              <a:gd name="connsiteX35" fmla="*/ 5261129 w 9497977"/>
              <a:gd name="connsiteY35" fmla="*/ 6474347 h 6857968"/>
              <a:gd name="connsiteX36" fmla="*/ 5047226 w 9497977"/>
              <a:gd name="connsiteY36" fmla="*/ 6474347 h 6857968"/>
              <a:gd name="connsiteX37" fmla="*/ 5047226 w 9497977"/>
              <a:gd name="connsiteY37" fmla="*/ 6545648 h 6857968"/>
              <a:gd name="connsiteX38" fmla="*/ 5118527 w 9497977"/>
              <a:gd name="connsiteY38" fmla="*/ 6545648 h 6857968"/>
              <a:gd name="connsiteX39" fmla="*/ 5118527 w 9497977"/>
              <a:gd name="connsiteY39" fmla="*/ 6474347 h 6857968"/>
              <a:gd name="connsiteX40" fmla="*/ 4904553 w 9497977"/>
              <a:gd name="connsiteY40" fmla="*/ 6474347 h 6857968"/>
              <a:gd name="connsiteX41" fmla="*/ 4904553 w 9497977"/>
              <a:gd name="connsiteY41" fmla="*/ 6545648 h 6857968"/>
              <a:gd name="connsiteX42" fmla="*/ 4975854 w 9497977"/>
              <a:gd name="connsiteY42" fmla="*/ 6545648 h 6857968"/>
              <a:gd name="connsiteX43" fmla="*/ 4975854 w 9497977"/>
              <a:gd name="connsiteY43" fmla="*/ 6474347 h 6857968"/>
              <a:gd name="connsiteX44" fmla="*/ 4761952 w 9497977"/>
              <a:gd name="connsiteY44" fmla="*/ 6474347 h 6857968"/>
              <a:gd name="connsiteX45" fmla="*/ 4761952 w 9497977"/>
              <a:gd name="connsiteY45" fmla="*/ 6545648 h 6857968"/>
              <a:gd name="connsiteX46" fmla="*/ 4833253 w 9497977"/>
              <a:gd name="connsiteY46" fmla="*/ 6545648 h 6857968"/>
              <a:gd name="connsiteX47" fmla="*/ 4833253 w 9497977"/>
              <a:gd name="connsiteY47" fmla="*/ 6474347 h 6857968"/>
              <a:gd name="connsiteX48" fmla="*/ 4619279 w 9497977"/>
              <a:gd name="connsiteY48" fmla="*/ 6474347 h 6857968"/>
              <a:gd name="connsiteX49" fmla="*/ 4619279 w 9497977"/>
              <a:gd name="connsiteY49" fmla="*/ 6545648 h 6857968"/>
              <a:gd name="connsiteX50" fmla="*/ 4690580 w 9497977"/>
              <a:gd name="connsiteY50" fmla="*/ 6545648 h 6857968"/>
              <a:gd name="connsiteX51" fmla="*/ 4690580 w 9497977"/>
              <a:gd name="connsiteY51" fmla="*/ 6474347 h 6857968"/>
              <a:gd name="connsiteX52" fmla="*/ 4476678 w 9497977"/>
              <a:gd name="connsiteY52" fmla="*/ 6474347 h 6857968"/>
              <a:gd name="connsiteX53" fmla="*/ 4476678 w 9497977"/>
              <a:gd name="connsiteY53" fmla="*/ 6545648 h 6857968"/>
              <a:gd name="connsiteX54" fmla="*/ 4547979 w 9497977"/>
              <a:gd name="connsiteY54" fmla="*/ 6545648 h 6857968"/>
              <a:gd name="connsiteX55" fmla="*/ 4547979 w 9497977"/>
              <a:gd name="connsiteY55" fmla="*/ 6474347 h 6857968"/>
              <a:gd name="connsiteX56" fmla="*/ 4334005 w 9497977"/>
              <a:gd name="connsiteY56" fmla="*/ 6474347 h 6857968"/>
              <a:gd name="connsiteX57" fmla="*/ 4334005 w 9497977"/>
              <a:gd name="connsiteY57" fmla="*/ 6545648 h 6857968"/>
              <a:gd name="connsiteX58" fmla="*/ 4405306 w 9497977"/>
              <a:gd name="connsiteY58" fmla="*/ 6545648 h 6857968"/>
              <a:gd name="connsiteX59" fmla="*/ 4405306 w 9497977"/>
              <a:gd name="connsiteY59" fmla="*/ 6474347 h 6857968"/>
              <a:gd name="connsiteX60" fmla="*/ 4191404 w 9497977"/>
              <a:gd name="connsiteY60" fmla="*/ 6474347 h 6857968"/>
              <a:gd name="connsiteX61" fmla="*/ 4191404 w 9497977"/>
              <a:gd name="connsiteY61" fmla="*/ 6545648 h 6857968"/>
              <a:gd name="connsiteX62" fmla="*/ 4262705 w 9497977"/>
              <a:gd name="connsiteY62" fmla="*/ 6545648 h 6857968"/>
              <a:gd name="connsiteX63" fmla="*/ 4262705 w 9497977"/>
              <a:gd name="connsiteY63" fmla="*/ 6474347 h 6857968"/>
              <a:gd name="connsiteX64" fmla="*/ 4048731 w 9497977"/>
              <a:gd name="connsiteY64" fmla="*/ 6474347 h 6857968"/>
              <a:gd name="connsiteX65" fmla="*/ 4048731 w 9497977"/>
              <a:gd name="connsiteY65" fmla="*/ 6545648 h 6857968"/>
              <a:gd name="connsiteX66" fmla="*/ 4120032 w 9497977"/>
              <a:gd name="connsiteY66" fmla="*/ 6545648 h 6857968"/>
              <a:gd name="connsiteX67" fmla="*/ 4120032 w 9497977"/>
              <a:gd name="connsiteY67" fmla="*/ 6474347 h 6857968"/>
              <a:gd name="connsiteX68" fmla="*/ 3906059 w 9497977"/>
              <a:gd name="connsiteY68" fmla="*/ 6474347 h 6857968"/>
              <a:gd name="connsiteX69" fmla="*/ 3906059 w 9497977"/>
              <a:gd name="connsiteY69" fmla="*/ 6545648 h 6857968"/>
              <a:gd name="connsiteX70" fmla="*/ 3977360 w 9497977"/>
              <a:gd name="connsiteY70" fmla="*/ 6545648 h 6857968"/>
              <a:gd name="connsiteX71" fmla="*/ 3977360 w 9497977"/>
              <a:gd name="connsiteY71" fmla="*/ 6474347 h 6857968"/>
              <a:gd name="connsiteX72" fmla="*/ 3763457 w 9497977"/>
              <a:gd name="connsiteY72" fmla="*/ 6474347 h 6857968"/>
              <a:gd name="connsiteX73" fmla="*/ 3763457 w 9497977"/>
              <a:gd name="connsiteY73" fmla="*/ 6545648 h 6857968"/>
              <a:gd name="connsiteX74" fmla="*/ 3834758 w 9497977"/>
              <a:gd name="connsiteY74" fmla="*/ 6545648 h 6857968"/>
              <a:gd name="connsiteX75" fmla="*/ 3834758 w 9497977"/>
              <a:gd name="connsiteY75" fmla="*/ 6474347 h 6857968"/>
              <a:gd name="connsiteX76" fmla="*/ 3620784 w 9497977"/>
              <a:gd name="connsiteY76" fmla="*/ 6474347 h 6857968"/>
              <a:gd name="connsiteX77" fmla="*/ 3620784 w 9497977"/>
              <a:gd name="connsiteY77" fmla="*/ 6545648 h 6857968"/>
              <a:gd name="connsiteX78" fmla="*/ 3692085 w 9497977"/>
              <a:gd name="connsiteY78" fmla="*/ 6545648 h 6857968"/>
              <a:gd name="connsiteX79" fmla="*/ 3692085 w 9497977"/>
              <a:gd name="connsiteY79" fmla="*/ 6474347 h 6857968"/>
              <a:gd name="connsiteX80" fmla="*/ 3478184 w 9497977"/>
              <a:gd name="connsiteY80" fmla="*/ 6474347 h 6857968"/>
              <a:gd name="connsiteX81" fmla="*/ 3478184 w 9497977"/>
              <a:gd name="connsiteY81" fmla="*/ 6545648 h 6857968"/>
              <a:gd name="connsiteX82" fmla="*/ 3549484 w 9497977"/>
              <a:gd name="connsiteY82" fmla="*/ 6545648 h 6857968"/>
              <a:gd name="connsiteX83" fmla="*/ 3549484 w 9497977"/>
              <a:gd name="connsiteY83" fmla="*/ 6474347 h 6857968"/>
              <a:gd name="connsiteX84" fmla="*/ 3335511 w 9497977"/>
              <a:gd name="connsiteY84" fmla="*/ 6474347 h 6857968"/>
              <a:gd name="connsiteX85" fmla="*/ 3335511 w 9497977"/>
              <a:gd name="connsiteY85" fmla="*/ 6545648 h 6857968"/>
              <a:gd name="connsiteX86" fmla="*/ 3406811 w 9497977"/>
              <a:gd name="connsiteY86" fmla="*/ 6545648 h 6857968"/>
              <a:gd name="connsiteX87" fmla="*/ 3406811 w 9497977"/>
              <a:gd name="connsiteY87" fmla="*/ 6474347 h 6857968"/>
              <a:gd name="connsiteX88" fmla="*/ 3192839 w 9497977"/>
              <a:gd name="connsiteY88" fmla="*/ 6474347 h 6857968"/>
              <a:gd name="connsiteX89" fmla="*/ 3192839 w 9497977"/>
              <a:gd name="connsiteY89" fmla="*/ 6545648 h 6857968"/>
              <a:gd name="connsiteX90" fmla="*/ 3264139 w 9497977"/>
              <a:gd name="connsiteY90" fmla="*/ 6545648 h 6857968"/>
              <a:gd name="connsiteX91" fmla="*/ 3264139 w 9497977"/>
              <a:gd name="connsiteY91" fmla="*/ 6474347 h 6857968"/>
              <a:gd name="connsiteX92" fmla="*/ 3050237 w 9497977"/>
              <a:gd name="connsiteY92" fmla="*/ 6474347 h 6857968"/>
              <a:gd name="connsiteX93" fmla="*/ 3050237 w 9497977"/>
              <a:gd name="connsiteY93" fmla="*/ 6545648 h 6857968"/>
              <a:gd name="connsiteX94" fmla="*/ 3121537 w 9497977"/>
              <a:gd name="connsiteY94" fmla="*/ 6545648 h 6857968"/>
              <a:gd name="connsiteX95" fmla="*/ 3121537 w 9497977"/>
              <a:gd name="connsiteY95" fmla="*/ 6474347 h 6857968"/>
              <a:gd name="connsiteX96" fmla="*/ 2907564 w 9497977"/>
              <a:gd name="connsiteY96" fmla="*/ 6474347 h 6857968"/>
              <a:gd name="connsiteX97" fmla="*/ 2907564 w 9497977"/>
              <a:gd name="connsiteY97" fmla="*/ 6545648 h 6857968"/>
              <a:gd name="connsiteX98" fmla="*/ 2978865 w 9497977"/>
              <a:gd name="connsiteY98" fmla="*/ 6545648 h 6857968"/>
              <a:gd name="connsiteX99" fmla="*/ 2978865 w 9497977"/>
              <a:gd name="connsiteY99" fmla="*/ 6474347 h 6857968"/>
              <a:gd name="connsiteX100" fmla="*/ 2764962 w 9497977"/>
              <a:gd name="connsiteY100" fmla="*/ 6474347 h 6857968"/>
              <a:gd name="connsiteX101" fmla="*/ 2764962 w 9497977"/>
              <a:gd name="connsiteY101" fmla="*/ 6545648 h 6857968"/>
              <a:gd name="connsiteX102" fmla="*/ 2836263 w 9497977"/>
              <a:gd name="connsiteY102" fmla="*/ 6545648 h 6857968"/>
              <a:gd name="connsiteX103" fmla="*/ 2836263 w 9497977"/>
              <a:gd name="connsiteY103" fmla="*/ 6474347 h 6857968"/>
              <a:gd name="connsiteX104" fmla="*/ 2622291 w 9497977"/>
              <a:gd name="connsiteY104" fmla="*/ 6474347 h 6857968"/>
              <a:gd name="connsiteX105" fmla="*/ 2622291 w 9497977"/>
              <a:gd name="connsiteY105" fmla="*/ 6545648 h 6857968"/>
              <a:gd name="connsiteX106" fmla="*/ 2693591 w 9497977"/>
              <a:gd name="connsiteY106" fmla="*/ 6545648 h 6857968"/>
              <a:gd name="connsiteX107" fmla="*/ 2693591 w 9497977"/>
              <a:gd name="connsiteY107" fmla="*/ 6474347 h 6857968"/>
              <a:gd name="connsiteX108" fmla="*/ 2479688 w 9497977"/>
              <a:gd name="connsiteY108" fmla="*/ 6474347 h 6857968"/>
              <a:gd name="connsiteX109" fmla="*/ 2479688 w 9497977"/>
              <a:gd name="connsiteY109" fmla="*/ 6545648 h 6857968"/>
              <a:gd name="connsiteX110" fmla="*/ 2550990 w 9497977"/>
              <a:gd name="connsiteY110" fmla="*/ 6545648 h 6857968"/>
              <a:gd name="connsiteX111" fmla="*/ 2550990 w 9497977"/>
              <a:gd name="connsiteY111" fmla="*/ 6474347 h 6857968"/>
              <a:gd name="connsiteX112" fmla="*/ 2337016 w 9497977"/>
              <a:gd name="connsiteY112" fmla="*/ 6474347 h 6857968"/>
              <a:gd name="connsiteX113" fmla="*/ 2337016 w 9497977"/>
              <a:gd name="connsiteY113" fmla="*/ 6545648 h 6857968"/>
              <a:gd name="connsiteX114" fmla="*/ 2408317 w 9497977"/>
              <a:gd name="connsiteY114" fmla="*/ 6545648 h 6857968"/>
              <a:gd name="connsiteX115" fmla="*/ 2408317 w 9497977"/>
              <a:gd name="connsiteY115" fmla="*/ 6474347 h 6857968"/>
              <a:gd name="connsiteX116" fmla="*/ 2195429 w 9497977"/>
              <a:gd name="connsiteY116" fmla="*/ 6474347 h 6857968"/>
              <a:gd name="connsiteX117" fmla="*/ 2195429 w 9497977"/>
              <a:gd name="connsiteY117" fmla="*/ 6545648 h 6857968"/>
              <a:gd name="connsiteX118" fmla="*/ 2266731 w 9497977"/>
              <a:gd name="connsiteY118" fmla="*/ 6545648 h 6857968"/>
              <a:gd name="connsiteX119" fmla="*/ 2266731 w 9497977"/>
              <a:gd name="connsiteY119" fmla="*/ 6474347 h 6857968"/>
              <a:gd name="connsiteX120" fmla="*/ 2052828 w 9497977"/>
              <a:gd name="connsiteY120" fmla="*/ 6474347 h 6857968"/>
              <a:gd name="connsiteX121" fmla="*/ 2052828 w 9497977"/>
              <a:gd name="connsiteY121" fmla="*/ 6545648 h 6857968"/>
              <a:gd name="connsiteX122" fmla="*/ 2124128 w 9497977"/>
              <a:gd name="connsiteY122" fmla="*/ 6545648 h 6857968"/>
              <a:gd name="connsiteX123" fmla="*/ 2124128 w 9497977"/>
              <a:gd name="connsiteY123" fmla="*/ 6474347 h 6857968"/>
              <a:gd name="connsiteX124" fmla="*/ 1910155 w 9497977"/>
              <a:gd name="connsiteY124" fmla="*/ 6474347 h 6857968"/>
              <a:gd name="connsiteX125" fmla="*/ 1910155 w 9497977"/>
              <a:gd name="connsiteY125" fmla="*/ 6545648 h 6857968"/>
              <a:gd name="connsiteX126" fmla="*/ 1981455 w 9497977"/>
              <a:gd name="connsiteY126" fmla="*/ 6545648 h 6857968"/>
              <a:gd name="connsiteX127" fmla="*/ 1981455 w 9497977"/>
              <a:gd name="connsiteY127" fmla="*/ 6474347 h 6857968"/>
              <a:gd name="connsiteX128" fmla="*/ 1767483 w 9497977"/>
              <a:gd name="connsiteY128" fmla="*/ 6474347 h 6857968"/>
              <a:gd name="connsiteX129" fmla="*/ 1767483 w 9497977"/>
              <a:gd name="connsiteY129" fmla="*/ 6545648 h 6857968"/>
              <a:gd name="connsiteX130" fmla="*/ 1838783 w 9497977"/>
              <a:gd name="connsiteY130" fmla="*/ 6545648 h 6857968"/>
              <a:gd name="connsiteX131" fmla="*/ 1838783 w 9497977"/>
              <a:gd name="connsiteY131" fmla="*/ 6474347 h 6857968"/>
              <a:gd name="connsiteX132" fmla="*/ 1624882 w 9497977"/>
              <a:gd name="connsiteY132" fmla="*/ 6474347 h 6857968"/>
              <a:gd name="connsiteX133" fmla="*/ 1624882 w 9497977"/>
              <a:gd name="connsiteY133" fmla="*/ 6545648 h 6857968"/>
              <a:gd name="connsiteX134" fmla="*/ 1696183 w 9497977"/>
              <a:gd name="connsiteY134" fmla="*/ 6545648 h 6857968"/>
              <a:gd name="connsiteX135" fmla="*/ 1696183 w 9497977"/>
              <a:gd name="connsiteY135" fmla="*/ 6474347 h 6857968"/>
              <a:gd name="connsiteX136" fmla="*/ 1482215 w 9497977"/>
              <a:gd name="connsiteY136" fmla="*/ 6474347 h 6857968"/>
              <a:gd name="connsiteX137" fmla="*/ 1482215 w 9497977"/>
              <a:gd name="connsiteY137" fmla="*/ 6545648 h 6857968"/>
              <a:gd name="connsiteX138" fmla="*/ 1553511 w 9497977"/>
              <a:gd name="connsiteY138" fmla="*/ 6545648 h 6857968"/>
              <a:gd name="connsiteX139" fmla="*/ 1553511 w 9497977"/>
              <a:gd name="connsiteY139" fmla="*/ 6474347 h 6857968"/>
              <a:gd name="connsiteX140" fmla="*/ 1339617 w 9497977"/>
              <a:gd name="connsiteY140" fmla="*/ 6474347 h 6857968"/>
              <a:gd name="connsiteX141" fmla="*/ 1339617 w 9497977"/>
              <a:gd name="connsiteY141" fmla="*/ 6545648 h 6857968"/>
              <a:gd name="connsiteX142" fmla="*/ 1410920 w 9497977"/>
              <a:gd name="connsiteY142" fmla="*/ 6545648 h 6857968"/>
              <a:gd name="connsiteX143" fmla="*/ 1410920 w 9497977"/>
              <a:gd name="connsiteY143" fmla="*/ 6474347 h 6857968"/>
              <a:gd name="connsiteX144" fmla="*/ 1196941 w 9497977"/>
              <a:gd name="connsiteY144" fmla="*/ 6474347 h 6857968"/>
              <a:gd name="connsiteX145" fmla="*/ 1196941 w 9497977"/>
              <a:gd name="connsiteY145" fmla="*/ 6545648 h 6857968"/>
              <a:gd name="connsiteX146" fmla="*/ 1268245 w 9497977"/>
              <a:gd name="connsiteY146" fmla="*/ 6545648 h 6857968"/>
              <a:gd name="connsiteX147" fmla="*/ 1268245 w 9497977"/>
              <a:gd name="connsiteY147" fmla="*/ 6474347 h 6857968"/>
              <a:gd name="connsiteX148" fmla="*/ 1054277 w 9497977"/>
              <a:gd name="connsiteY148" fmla="*/ 6474347 h 6857968"/>
              <a:gd name="connsiteX149" fmla="*/ 1054277 w 9497977"/>
              <a:gd name="connsiteY149" fmla="*/ 6545648 h 6857968"/>
              <a:gd name="connsiteX150" fmla="*/ 1125575 w 9497977"/>
              <a:gd name="connsiteY150" fmla="*/ 6545648 h 6857968"/>
              <a:gd name="connsiteX151" fmla="*/ 1125575 w 9497977"/>
              <a:gd name="connsiteY151" fmla="*/ 6474347 h 6857968"/>
              <a:gd name="connsiteX152" fmla="*/ 911663 w 9497977"/>
              <a:gd name="connsiteY152" fmla="*/ 6474347 h 6857968"/>
              <a:gd name="connsiteX153" fmla="*/ 911663 w 9497977"/>
              <a:gd name="connsiteY153" fmla="*/ 6545648 h 6857968"/>
              <a:gd name="connsiteX154" fmla="*/ 982964 w 9497977"/>
              <a:gd name="connsiteY154" fmla="*/ 6545648 h 6857968"/>
              <a:gd name="connsiteX155" fmla="*/ 982964 w 9497977"/>
              <a:gd name="connsiteY155" fmla="*/ 6474347 h 6857968"/>
              <a:gd name="connsiteX156" fmla="*/ 769001 w 9497977"/>
              <a:gd name="connsiteY156" fmla="*/ 6474347 h 6857968"/>
              <a:gd name="connsiteX157" fmla="*/ 769001 w 9497977"/>
              <a:gd name="connsiteY157" fmla="*/ 6545648 h 6857968"/>
              <a:gd name="connsiteX158" fmla="*/ 840299 w 9497977"/>
              <a:gd name="connsiteY158" fmla="*/ 6545648 h 6857968"/>
              <a:gd name="connsiteX159" fmla="*/ 840299 w 9497977"/>
              <a:gd name="connsiteY159" fmla="*/ 6474347 h 6857968"/>
              <a:gd name="connsiteX160" fmla="*/ 626392 w 9497977"/>
              <a:gd name="connsiteY160" fmla="*/ 6474347 h 6857968"/>
              <a:gd name="connsiteX161" fmla="*/ 626392 w 9497977"/>
              <a:gd name="connsiteY161" fmla="*/ 6545648 h 6857968"/>
              <a:gd name="connsiteX162" fmla="*/ 697691 w 9497977"/>
              <a:gd name="connsiteY162" fmla="*/ 6545648 h 6857968"/>
              <a:gd name="connsiteX163" fmla="*/ 697691 w 9497977"/>
              <a:gd name="connsiteY163" fmla="*/ 6474347 h 6857968"/>
              <a:gd name="connsiteX164" fmla="*/ 483718 w 9497977"/>
              <a:gd name="connsiteY164" fmla="*/ 6474347 h 6857968"/>
              <a:gd name="connsiteX165" fmla="*/ 483718 w 9497977"/>
              <a:gd name="connsiteY165" fmla="*/ 6545648 h 6857968"/>
              <a:gd name="connsiteX166" fmla="*/ 555020 w 9497977"/>
              <a:gd name="connsiteY166" fmla="*/ 6545648 h 6857968"/>
              <a:gd name="connsiteX167" fmla="*/ 555020 w 9497977"/>
              <a:gd name="connsiteY167" fmla="*/ 6474347 h 6857968"/>
              <a:gd name="connsiteX168" fmla="*/ 7329490 w 9497977"/>
              <a:gd name="connsiteY168" fmla="*/ 6325709 h 6857968"/>
              <a:gd name="connsiteX169" fmla="*/ 7329490 w 9497977"/>
              <a:gd name="connsiteY169" fmla="*/ 6397010 h 6857968"/>
              <a:gd name="connsiteX170" fmla="*/ 7400791 w 9497977"/>
              <a:gd name="connsiteY170" fmla="*/ 6397010 h 6857968"/>
              <a:gd name="connsiteX171" fmla="*/ 7400791 w 9497977"/>
              <a:gd name="connsiteY171" fmla="*/ 6325709 h 6857968"/>
              <a:gd name="connsiteX172" fmla="*/ 7186888 w 9497977"/>
              <a:gd name="connsiteY172" fmla="*/ 6325709 h 6857968"/>
              <a:gd name="connsiteX173" fmla="*/ 7186888 w 9497977"/>
              <a:gd name="connsiteY173" fmla="*/ 6397010 h 6857968"/>
              <a:gd name="connsiteX174" fmla="*/ 7258188 w 9497977"/>
              <a:gd name="connsiteY174" fmla="*/ 6397010 h 6857968"/>
              <a:gd name="connsiteX175" fmla="*/ 7258188 w 9497977"/>
              <a:gd name="connsiteY175" fmla="*/ 6325709 h 6857968"/>
              <a:gd name="connsiteX176" fmla="*/ 7044216 w 9497977"/>
              <a:gd name="connsiteY176" fmla="*/ 6325709 h 6857968"/>
              <a:gd name="connsiteX177" fmla="*/ 7044216 w 9497977"/>
              <a:gd name="connsiteY177" fmla="*/ 6397010 h 6857968"/>
              <a:gd name="connsiteX178" fmla="*/ 7115517 w 9497977"/>
              <a:gd name="connsiteY178" fmla="*/ 6397010 h 6857968"/>
              <a:gd name="connsiteX179" fmla="*/ 7115517 w 9497977"/>
              <a:gd name="connsiteY179" fmla="*/ 6325709 h 6857968"/>
              <a:gd name="connsiteX180" fmla="*/ 6901543 w 9497977"/>
              <a:gd name="connsiteY180" fmla="*/ 6325709 h 6857968"/>
              <a:gd name="connsiteX181" fmla="*/ 6901543 w 9497977"/>
              <a:gd name="connsiteY181" fmla="*/ 6397010 h 6857968"/>
              <a:gd name="connsiteX182" fmla="*/ 6972844 w 9497977"/>
              <a:gd name="connsiteY182" fmla="*/ 6397010 h 6857968"/>
              <a:gd name="connsiteX183" fmla="*/ 6972844 w 9497977"/>
              <a:gd name="connsiteY183" fmla="*/ 6325709 h 6857968"/>
              <a:gd name="connsiteX184" fmla="*/ 6758942 w 9497977"/>
              <a:gd name="connsiteY184" fmla="*/ 6325709 h 6857968"/>
              <a:gd name="connsiteX185" fmla="*/ 6758942 w 9497977"/>
              <a:gd name="connsiteY185" fmla="*/ 6397010 h 6857968"/>
              <a:gd name="connsiteX186" fmla="*/ 6830242 w 9497977"/>
              <a:gd name="connsiteY186" fmla="*/ 6397010 h 6857968"/>
              <a:gd name="connsiteX187" fmla="*/ 6830242 w 9497977"/>
              <a:gd name="connsiteY187" fmla="*/ 6325709 h 6857968"/>
              <a:gd name="connsiteX188" fmla="*/ 6616269 w 9497977"/>
              <a:gd name="connsiteY188" fmla="*/ 6325709 h 6857968"/>
              <a:gd name="connsiteX189" fmla="*/ 6616269 w 9497977"/>
              <a:gd name="connsiteY189" fmla="*/ 6397010 h 6857968"/>
              <a:gd name="connsiteX190" fmla="*/ 6687570 w 9497977"/>
              <a:gd name="connsiteY190" fmla="*/ 6397010 h 6857968"/>
              <a:gd name="connsiteX191" fmla="*/ 6687570 w 9497977"/>
              <a:gd name="connsiteY191" fmla="*/ 6325709 h 6857968"/>
              <a:gd name="connsiteX192" fmla="*/ 6473667 w 9497977"/>
              <a:gd name="connsiteY192" fmla="*/ 6325709 h 6857968"/>
              <a:gd name="connsiteX193" fmla="*/ 6473667 w 9497977"/>
              <a:gd name="connsiteY193" fmla="*/ 6397010 h 6857968"/>
              <a:gd name="connsiteX194" fmla="*/ 6544968 w 9497977"/>
              <a:gd name="connsiteY194" fmla="*/ 6397010 h 6857968"/>
              <a:gd name="connsiteX195" fmla="*/ 6544968 w 9497977"/>
              <a:gd name="connsiteY195" fmla="*/ 6325709 h 6857968"/>
              <a:gd name="connsiteX196" fmla="*/ 6330995 w 9497977"/>
              <a:gd name="connsiteY196" fmla="*/ 6325709 h 6857968"/>
              <a:gd name="connsiteX197" fmla="*/ 6330995 w 9497977"/>
              <a:gd name="connsiteY197" fmla="*/ 6397010 h 6857968"/>
              <a:gd name="connsiteX198" fmla="*/ 6402296 w 9497977"/>
              <a:gd name="connsiteY198" fmla="*/ 6397010 h 6857968"/>
              <a:gd name="connsiteX199" fmla="*/ 6402296 w 9497977"/>
              <a:gd name="connsiteY199" fmla="*/ 6325709 h 6857968"/>
              <a:gd name="connsiteX200" fmla="*/ 6188393 w 9497977"/>
              <a:gd name="connsiteY200" fmla="*/ 6325709 h 6857968"/>
              <a:gd name="connsiteX201" fmla="*/ 6188393 w 9497977"/>
              <a:gd name="connsiteY201" fmla="*/ 6397010 h 6857968"/>
              <a:gd name="connsiteX202" fmla="*/ 6259694 w 9497977"/>
              <a:gd name="connsiteY202" fmla="*/ 6397010 h 6857968"/>
              <a:gd name="connsiteX203" fmla="*/ 6259694 w 9497977"/>
              <a:gd name="connsiteY203" fmla="*/ 6325709 h 6857968"/>
              <a:gd name="connsiteX204" fmla="*/ 6045721 w 9497977"/>
              <a:gd name="connsiteY204" fmla="*/ 6325709 h 6857968"/>
              <a:gd name="connsiteX205" fmla="*/ 6045721 w 9497977"/>
              <a:gd name="connsiteY205" fmla="*/ 6397010 h 6857968"/>
              <a:gd name="connsiteX206" fmla="*/ 6117021 w 9497977"/>
              <a:gd name="connsiteY206" fmla="*/ 6397010 h 6857968"/>
              <a:gd name="connsiteX207" fmla="*/ 6117021 w 9497977"/>
              <a:gd name="connsiteY207" fmla="*/ 6325709 h 6857968"/>
              <a:gd name="connsiteX208" fmla="*/ 5903048 w 9497977"/>
              <a:gd name="connsiteY208" fmla="*/ 6325709 h 6857968"/>
              <a:gd name="connsiteX209" fmla="*/ 5903048 w 9497977"/>
              <a:gd name="connsiteY209" fmla="*/ 6397010 h 6857968"/>
              <a:gd name="connsiteX210" fmla="*/ 5974349 w 9497977"/>
              <a:gd name="connsiteY210" fmla="*/ 6397010 h 6857968"/>
              <a:gd name="connsiteX211" fmla="*/ 5974349 w 9497977"/>
              <a:gd name="connsiteY211" fmla="*/ 6325709 h 6857968"/>
              <a:gd name="connsiteX212" fmla="*/ 5760447 w 9497977"/>
              <a:gd name="connsiteY212" fmla="*/ 6325709 h 6857968"/>
              <a:gd name="connsiteX213" fmla="*/ 5760447 w 9497977"/>
              <a:gd name="connsiteY213" fmla="*/ 6397010 h 6857968"/>
              <a:gd name="connsiteX214" fmla="*/ 5831748 w 9497977"/>
              <a:gd name="connsiteY214" fmla="*/ 6397010 h 6857968"/>
              <a:gd name="connsiteX215" fmla="*/ 5831748 w 9497977"/>
              <a:gd name="connsiteY215" fmla="*/ 6325709 h 6857968"/>
              <a:gd name="connsiteX216" fmla="*/ 5617774 w 9497977"/>
              <a:gd name="connsiteY216" fmla="*/ 6325709 h 6857968"/>
              <a:gd name="connsiteX217" fmla="*/ 5617774 w 9497977"/>
              <a:gd name="connsiteY217" fmla="*/ 6397010 h 6857968"/>
              <a:gd name="connsiteX218" fmla="*/ 5689075 w 9497977"/>
              <a:gd name="connsiteY218" fmla="*/ 6397010 h 6857968"/>
              <a:gd name="connsiteX219" fmla="*/ 5689075 w 9497977"/>
              <a:gd name="connsiteY219" fmla="*/ 6325709 h 6857968"/>
              <a:gd name="connsiteX220" fmla="*/ 5475173 w 9497977"/>
              <a:gd name="connsiteY220" fmla="*/ 6325709 h 6857968"/>
              <a:gd name="connsiteX221" fmla="*/ 5475173 w 9497977"/>
              <a:gd name="connsiteY221" fmla="*/ 6397010 h 6857968"/>
              <a:gd name="connsiteX222" fmla="*/ 5546474 w 9497977"/>
              <a:gd name="connsiteY222" fmla="*/ 6397010 h 6857968"/>
              <a:gd name="connsiteX223" fmla="*/ 5546474 w 9497977"/>
              <a:gd name="connsiteY223" fmla="*/ 6325709 h 6857968"/>
              <a:gd name="connsiteX224" fmla="*/ 5332500 w 9497977"/>
              <a:gd name="connsiteY224" fmla="*/ 6325709 h 6857968"/>
              <a:gd name="connsiteX225" fmla="*/ 5332500 w 9497977"/>
              <a:gd name="connsiteY225" fmla="*/ 6397010 h 6857968"/>
              <a:gd name="connsiteX226" fmla="*/ 5403801 w 9497977"/>
              <a:gd name="connsiteY226" fmla="*/ 6397010 h 6857968"/>
              <a:gd name="connsiteX227" fmla="*/ 5403801 w 9497977"/>
              <a:gd name="connsiteY227" fmla="*/ 6325709 h 6857968"/>
              <a:gd name="connsiteX228" fmla="*/ 5189828 w 9497977"/>
              <a:gd name="connsiteY228" fmla="*/ 6325709 h 6857968"/>
              <a:gd name="connsiteX229" fmla="*/ 5189828 w 9497977"/>
              <a:gd name="connsiteY229" fmla="*/ 6397010 h 6857968"/>
              <a:gd name="connsiteX230" fmla="*/ 5261129 w 9497977"/>
              <a:gd name="connsiteY230" fmla="*/ 6397010 h 6857968"/>
              <a:gd name="connsiteX231" fmla="*/ 5261129 w 9497977"/>
              <a:gd name="connsiteY231" fmla="*/ 6325709 h 6857968"/>
              <a:gd name="connsiteX232" fmla="*/ 5047226 w 9497977"/>
              <a:gd name="connsiteY232" fmla="*/ 6325709 h 6857968"/>
              <a:gd name="connsiteX233" fmla="*/ 5047226 w 9497977"/>
              <a:gd name="connsiteY233" fmla="*/ 6397010 h 6857968"/>
              <a:gd name="connsiteX234" fmla="*/ 5118527 w 9497977"/>
              <a:gd name="connsiteY234" fmla="*/ 6397010 h 6857968"/>
              <a:gd name="connsiteX235" fmla="*/ 5118527 w 9497977"/>
              <a:gd name="connsiteY235" fmla="*/ 6325709 h 6857968"/>
              <a:gd name="connsiteX236" fmla="*/ 4904553 w 9497977"/>
              <a:gd name="connsiteY236" fmla="*/ 6325709 h 6857968"/>
              <a:gd name="connsiteX237" fmla="*/ 4904553 w 9497977"/>
              <a:gd name="connsiteY237" fmla="*/ 6397010 h 6857968"/>
              <a:gd name="connsiteX238" fmla="*/ 4975854 w 9497977"/>
              <a:gd name="connsiteY238" fmla="*/ 6397010 h 6857968"/>
              <a:gd name="connsiteX239" fmla="*/ 4975854 w 9497977"/>
              <a:gd name="connsiteY239" fmla="*/ 6325709 h 6857968"/>
              <a:gd name="connsiteX240" fmla="*/ 4761952 w 9497977"/>
              <a:gd name="connsiteY240" fmla="*/ 6325709 h 6857968"/>
              <a:gd name="connsiteX241" fmla="*/ 4761952 w 9497977"/>
              <a:gd name="connsiteY241" fmla="*/ 6397010 h 6857968"/>
              <a:gd name="connsiteX242" fmla="*/ 4833253 w 9497977"/>
              <a:gd name="connsiteY242" fmla="*/ 6397010 h 6857968"/>
              <a:gd name="connsiteX243" fmla="*/ 4833253 w 9497977"/>
              <a:gd name="connsiteY243" fmla="*/ 6325709 h 6857968"/>
              <a:gd name="connsiteX244" fmla="*/ 4619279 w 9497977"/>
              <a:gd name="connsiteY244" fmla="*/ 6325709 h 6857968"/>
              <a:gd name="connsiteX245" fmla="*/ 4619279 w 9497977"/>
              <a:gd name="connsiteY245" fmla="*/ 6397010 h 6857968"/>
              <a:gd name="connsiteX246" fmla="*/ 4690580 w 9497977"/>
              <a:gd name="connsiteY246" fmla="*/ 6397010 h 6857968"/>
              <a:gd name="connsiteX247" fmla="*/ 4690580 w 9497977"/>
              <a:gd name="connsiteY247" fmla="*/ 6325709 h 6857968"/>
              <a:gd name="connsiteX248" fmla="*/ 4476678 w 9497977"/>
              <a:gd name="connsiteY248" fmla="*/ 6325709 h 6857968"/>
              <a:gd name="connsiteX249" fmla="*/ 4476678 w 9497977"/>
              <a:gd name="connsiteY249" fmla="*/ 6397010 h 6857968"/>
              <a:gd name="connsiteX250" fmla="*/ 4547979 w 9497977"/>
              <a:gd name="connsiteY250" fmla="*/ 6397010 h 6857968"/>
              <a:gd name="connsiteX251" fmla="*/ 4547979 w 9497977"/>
              <a:gd name="connsiteY251" fmla="*/ 6325709 h 6857968"/>
              <a:gd name="connsiteX252" fmla="*/ 4334005 w 9497977"/>
              <a:gd name="connsiteY252" fmla="*/ 6325709 h 6857968"/>
              <a:gd name="connsiteX253" fmla="*/ 4334005 w 9497977"/>
              <a:gd name="connsiteY253" fmla="*/ 6397010 h 6857968"/>
              <a:gd name="connsiteX254" fmla="*/ 4405306 w 9497977"/>
              <a:gd name="connsiteY254" fmla="*/ 6397010 h 6857968"/>
              <a:gd name="connsiteX255" fmla="*/ 4405306 w 9497977"/>
              <a:gd name="connsiteY255" fmla="*/ 6325709 h 6857968"/>
              <a:gd name="connsiteX256" fmla="*/ 4191404 w 9497977"/>
              <a:gd name="connsiteY256" fmla="*/ 6325709 h 6857968"/>
              <a:gd name="connsiteX257" fmla="*/ 4191404 w 9497977"/>
              <a:gd name="connsiteY257" fmla="*/ 6397010 h 6857968"/>
              <a:gd name="connsiteX258" fmla="*/ 4262705 w 9497977"/>
              <a:gd name="connsiteY258" fmla="*/ 6397010 h 6857968"/>
              <a:gd name="connsiteX259" fmla="*/ 4262705 w 9497977"/>
              <a:gd name="connsiteY259" fmla="*/ 6325709 h 6857968"/>
              <a:gd name="connsiteX260" fmla="*/ 4048731 w 9497977"/>
              <a:gd name="connsiteY260" fmla="*/ 6325709 h 6857968"/>
              <a:gd name="connsiteX261" fmla="*/ 4048731 w 9497977"/>
              <a:gd name="connsiteY261" fmla="*/ 6397010 h 6857968"/>
              <a:gd name="connsiteX262" fmla="*/ 4120032 w 9497977"/>
              <a:gd name="connsiteY262" fmla="*/ 6397010 h 6857968"/>
              <a:gd name="connsiteX263" fmla="*/ 4120032 w 9497977"/>
              <a:gd name="connsiteY263" fmla="*/ 6325709 h 6857968"/>
              <a:gd name="connsiteX264" fmla="*/ 3906059 w 9497977"/>
              <a:gd name="connsiteY264" fmla="*/ 6325709 h 6857968"/>
              <a:gd name="connsiteX265" fmla="*/ 3906059 w 9497977"/>
              <a:gd name="connsiteY265" fmla="*/ 6397010 h 6857968"/>
              <a:gd name="connsiteX266" fmla="*/ 3977360 w 9497977"/>
              <a:gd name="connsiteY266" fmla="*/ 6397010 h 6857968"/>
              <a:gd name="connsiteX267" fmla="*/ 3977360 w 9497977"/>
              <a:gd name="connsiteY267" fmla="*/ 6325709 h 6857968"/>
              <a:gd name="connsiteX268" fmla="*/ 3763457 w 9497977"/>
              <a:gd name="connsiteY268" fmla="*/ 6325709 h 6857968"/>
              <a:gd name="connsiteX269" fmla="*/ 3763457 w 9497977"/>
              <a:gd name="connsiteY269" fmla="*/ 6397010 h 6857968"/>
              <a:gd name="connsiteX270" fmla="*/ 3834758 w 9497977"/>
              <a:gd name="connsiteY270" fmla="*/ 6397010 h 6857968"/>
              <a:gd name="connsiteX271" fmla="*/ 3834758 w 9497977"/>
              <a:gd name="connsiteY271" fmla="*/ 6325709 h 6857968"/>
              <a:gd name="connsiteX272" fmla="*/ 3620784 w 9497977"/>
              <a:gd name="connsiteY272" fmla="*/ 6325709 h 6857968"/>
              <a:gd name="connsiteX273" fmla="*/ 3620784 w 9497977"/>
              <a:gd name="connsiteY273" fmla="*/ 6397010 h 6857968"/>
              <a:gd name="connsiteX274" fmla="*/ 3692085 w 9497977"/>
              <a:gd name="connsiteY274" fmla="*/ 6397010 h 6857968"/>
              <a:gd name="connsiteX275" fmla="*/ 3692085 w 9497977"/>
              <a:gd name="connsiteY275" fmla="*/ 6325709 h 6857968"/>
              <a:gd name="connsiteX276" fmla="*/ 3478184 w 9497977"/>
              <a:gd name="connsiteY276" fmla="*/ 6325709 h 6857968"/>
              <a:gd name="connsiteX277" fmla="*/ 3478184 w 9497977"/>
              <a:gd name="connsiteY277" fmla="*/ 6397010 h 6857968"/>
              <a:gd name="connsiteX278" fmla="*/ 3549484 w 9497977"/>
              <a:gd name="connsiteY278" fmla="*/ 6397010 h 6857968"/>
              <a:gd name="connsiteX279" fmla="*/ 3549484 w 9497977"/>
              <a:gd name="connsiteY279" fmla="*/ 6325709 h 6857968"/>
              <a:gd name="connsiteX280" fmla="*/ 3335511 w 9497977"/>
              <a:gd name="connsiteY280" fmla="*/ 6325709 h 6857968"/>
              <a:gd name="connsiteX281" fmla="*/ 3335511 w 9497977"/>
              <a:gd name="connsiteY281" fmla="*/ 6397010 h 6857968"/>
              <a:gd name="connsiteX282" fmla="*/ 3406811 w 9497977"/>
              <a:gd name="connsiteY282" fmla="*/ 6397010 h 6857968"/>
              <a:gd name="connsiteX283" fmla="*/ 3406811 w 9497977"/>
              <a:gd name="connsiteY283" fmla="*/ 6325709 h 6857968"/>
              <a:gd name="connsiteX284" fmla="*/ 3192839 w 9497977"/>
              <a:gd name="connsiteY284" fmla="*/ 6325709 h 6857968"/>
              <a:gd name="connsiteX285" fmla="*/ 3192839 w 9497977"/>
              <a:gd name="connsiteY285" fmla="*/ 6397010 h 6857968"/>
              <a:gd name="connsiteX286" fmla="*/ 3264139 w 9497977"/>
              <a:gd name="connsiteY286" fmla="*/ 6397010 h 6857968"/>
              <a:gd name="connsiteX287" fmla="*/ 3264139 w 9497977"/>
              <a:gd name="connsiteY287" fmla="*/ 6325709 h 6857968"/>
              <a:gd name="connsiteX288" fmla="*/ 3050237 w 9497977"/>
              <a:gd name="connsiteY288" fmla="*/ 6325709 h 6857968"/>
              <a:gd name="connsiteX289" fmla="*/ 3050237 w 9497977"/>
              <a:gd name="connsiteY289" fmla="*/ 6397010 h 6857968"/>
              <a:gd name="connsiteX290" fmla="*/ 3121537 w 9497977"/>
              <a:gd name="connsiteY290" fmla="*/ 6397010 h 6857968"/>
              <a:gd name="connsiteX291" fmla="*/ 3121537 w 9497977"/>
              <a:gd name="connsiteY291" fmla="*/ 6325709 h 6857968"/>
              <a:gd name="connsiteX292" fmla="*/ 2907564 w 9497977"/>
              <a:gd name="connsiteY292" fmla="*/ 6325709 h 6857968"/>
              <a:gd name="connsiteX293" fmla="*/ 2907564 w 9497977"/>
              <a:gd name="connsiteY293" fmla="*/ 6397010 h 6857968"/>
              <a:gd name="connsiteX294" fmla="*/ 2978865 w 9497977"/>
              <a:gd name="connsiteY294" fmla="*/ 6397010 h 6857968"/>
              <a:gd name="connsiteX295" fmla="*/ 2978865 w 9497977"/>
              <a:gd name="connsiteY295" fmla="*/ 6325709 h 6857968"/>
              <a:gd name="connsiteX296" fmla="*/ 2764962 w 9497977"/>
              <a:gd name="connsiteY296" fmla="*/ 6325709 h 6857968"/>
              <a:gd name="connsiteX297" fmla="*/ 2764962 w 9497977"/>
              <a:gd name="connsiteY297" fmla="*/ 6397010 h 6857968"/>
              <a:gd name="connsiteX298" fmla="*/ 2836263 w 9497977"/>
              <a:gd name="connsiteY298" fmla="*/ 6397010 h 6857968"/>
              <a:gd name="connsiteX299" fmla="*/ 2836263 w 9497977"/>
              <a:gd name="connsiteY299" fmla="*/ 6325709 h 6857968"/>
              <a:gd name="connsiteX300" fmla="*/ 2622291 w 9497977"/>
              <a:gd name="connsiteY300" fmla="*/ 6325709 h 6857968"/>
              <a:gd name="connsiteX301" fmla="*/ 2622291 w 9497977"/>
              <a:gd name="connsiteY301" fmla="*/ 6397010 h 6857968"/>
              <a:gd name="connsiteX302" fmla="*/ 2693591 w 9497977"/>
              <a:gd name="connsiteY302" fmla="*/ 6397010 h 6857968"/>
              <a:gd name="connsiteX303" fmla="*/ 2693591 w 9497977"/>
              <a:gd name="connsiteY303" fmla="*/ 6325709 h 6857968"/>
              <a:gd name="connsiteX304" fmla="*/ 2479688 w 9497977"/>
              <a:gd name="connsiteY304" fmla="*/ 6325709 h 6857968"/>
              <a:gd name="connsiteX305" fmla="*/ 2479688 w 9497977"/>
              <a:gd name="connsiteY305" fmla="*/ 6397010 h 6857968"/>
              <a:gd name="connsiteX306" fmla="*/ 2550990 w 9497977"/>
              <a:gd name="connsiteY306" fmla="*/ 6397010 h 6857968"/>
              <a:gd name="connsiteX307" fmla="*/ 2550990 w 9497977"/>
              <a:gd name="connsiteY307" fmla="*/ 6325709 h 6857968"/>
              <a:gd name="connsiteX308" fmla="*/ 2337016 w 9497977"/>
              <a:gd name="connsiteY308" fmla="*/ 6325709 h 6857968"/>
              <a:gd name="connsiteX309" fmla="*/ 2337016 w 9497977"/>
              <a:gd name="connsiteY309" fmla="*/ 6397010 h 6857968"/>
              <a:gd name="connsiteX310" fmla="*/ 2408317 w 9497977"/>
              <a:gd name="connsiteY310" fmla="*/ 6397010 h 6857968"/>
              <a:gd name="connsiteX311" fmla="*/ 2408317 w 9497977"/>
              <a:gd name="connsiteY311" fmla="*/ 6325709 h 6857968"/>
              <a:gd name="connsiteX312" fmla="*/ 2195429 w 9497977"/>
              <a:gd name="connsiteY312" fmla="*/ 6325709 h 6857968"/>
              <a:gd name="connsiteX313" fmla="*/ 2195429 w 9497977"/>
              <a:gd name="connsiteY313" fmla="*/ 6397010 h 6857968"/>
              <a:gd name="connsiteX314" fmla="*/ 2266731 w 9497977"/>
              <a:gd name="connsiteY314" fmla="*/ 6397010 h 6857968"/>
              <a:gd name="connsiteX315" fmla="*/ 2266731 w 9497977"/>
              <a:gd name="connsiteY315" fmla="*/ 6325709 h 6857968"/>
              <a:gd name="connsiteX316" fmla="*/ 2052828 w 9497977"/>
              <a:gd name="connsiteY316" fmla="*/ 6325709 h 6857968"/>
              <a:gd name="connsiteX317" fmla="*/ 2052828 w 9497977"/>
              <a:gd name="connsiteY317" fmla="*/ 6397010 h 6857968"/>
              <a:gd name="connsiteX318" fmla="*/ 2124128 w 9497977"/>
              <a:gd name="connsiteY318" fmla="*/ 6397010 h 6857968"/>
              <a:gd name="connsiteX319" fmla="*/ 2124128 w 9497977"/>
              <a:gd name="connsiteY319" fmla="*/ 6325709 h 6857968"/>
              <a:gd name="connsiteX320" fmla="*/ 1910155 w 9497977"/>
              <a:gd name="connsiteY320" fmla="*/ 6325709 h 6857968"/>
              <a:gd name="connsiteX321" fmla="*/ 1910155 w 9497977"/>
              <a:gd name="connsiteY321" fmla="*/ 6397010 h 6857968"/>
              <a:gd name="connsiteX322" fmla="*/ 1981455 w 9497977"/>
              <a:gd name="connsiteY322" fmla="*/ 6397010 h 6857968"/>
              <a:gd name="connsiteX323" fmla="*/ 1981455 w 9497977"/>
              <a:gd name="connsiteY323" fmla="*/ 6325709 h 6857968"/>
              <a:gd name="connsiteX324" fmla="*/ 1767483 w 9497977"/>
              <a:gd name="connsiteY324" fmla="*/ 6325709 h 6857968"/>
              <a:gd name="connsiteX325" fmla="*/ 1767483 w 9497977"/>
              <a:gd name="connsiteY325" fmla="*/ 6397010 h 6857968"/>
              <a:gd name="connsiteX326" fmla="*/ 1838783 w 9497977"/>
              <a:gd name="connsiteY326" fmla="*/ 6397010 h 6857968"/>
              <a:gd name="connsiteX327" fmla="*/ 1838783 w 9497977"/>
              <a:gd name="connsiteY327" fmla="*/ 6325709 h 6857968"/>
              <a:gd name="connsiteX328" fmla="*/ 1624882 w 9497977"/>
              <a:gd name="connsiteY328" fmla="*/ 6325709 h 6857968"/>
              <a:gd name="connsiteX329" fmla="*/ 1624882 w 9497977"/>
              <a:gd name="connsiteY329" fmla="*/ 6397010 h 6857968"/>
              <a:gd name="connsiteX330" fmla="*/ 1696183 w 9497977"/>
              <a:gd name="connsiteY330" fmla="*/ 6397010 h 6857968"/>
              <a:gd name="connsiteX331" fmla="*/ 1696183 w 9497977"/>
              <a:gd name="connsiteY331" fmla="*/ 6325709 h 6857968"/>
              <a:gd name="connsiteX332" fmla="*/ 1482215 w 9497977"/>
              <a:gd name="connsiteY332" fmla="*/ 6325709 h 6857968"/>
              <a:gd name="connsiteX333" fmla="*/ 1482215 w 9497977"/>
              <a:gd name="connsiteY333" fmla="*/ 6397010 h 6857968"/>
              <a:gd name="connsiteX334" fmla="*/ 1553511 w 9497977"/>
              <a:gd name="connsiteY334" fmla="*/ 6397010 h 6857968"/>
              <a:gd name="connsiteX335" fmla="*/ 1553511 w 9497977"/>
              <a:gd name="connsiteY335" fmla="*/ 6325709 h 6857968"/>
              <a:gd name="connsiteX336" fmla="*/ 1339621 w 9497977"/>
              <a:gd name="connsiteY336" fmla="*/ 6325709 h 6857968"/>
              <a:gd name="connsiteX337" fmla="*/ 1339621 w 9497977"/>
              <a:gd name="connsiteY337" fmla="*/ 6397010 h 6857968"/>
              <a:gd name="connsiteX338" fmla="*/ 1410920 w 9497977"/>
              <a:gd name="connsiteY338" fmla="*/ 6397010 h 6857968"/>
              <a:gd name="connsiteX339" fmla="*/ 1410920 w 9497977"/>
              <a:gd name="connsiteY339" fmla="*/ 6325709 h 6857968"/>
              <a:gd name="connsiteX340" fmla="*/ 1196941 w 9497977"/>
              <a:gd name="connsiteY340" fmla="*/ 6325709 h 6857968"/>
              <a:gd name="connsiteX341" fmla="*/ 1196941 w 9497977"/>
              <a:gd name="connsiteY341" fmla="*/ 6397010 h 6857968"/>
              <a:gd name="connsiteX342" fmla="*/ 1268245 w 9497977"/>
              <a:gd name="connsiteY342" fmla="*/ 6397010 h 6857968"/>
              <a:gd name="connsiteX343" fmla="*/ 1268245 w 9497977"/>
              <a:gd name="connsiteY343" fmla="*/ 6325709 h 6857968"/>
              <a:gd name="connsiteX344" fmla="*/ 1054277 w 9497977"/>
              <a:gd name="connsiteY344" fmla="*/ 6325709 h 6857968"/>
              <a:gd name="connsiteX345" fmla="*/ 1054277 w 9497977"/>
              <a:gd name="connsiteY345" fmla="*/ 6397010 h 6857968"/>
              <a:gd name="connsiteX346" fmla="*/ 1125575 w 9497977"/>
              <a:gd name="connsiteY346" fmla="*/ 6397010 h 6857968"/>
              <a:gd name="connsiteX347" fmla="*/ 1125575 w 9497977"/>
              <a:gd name="connsiteY347" fmla="*/ 6325709 h 6857968"/>
              <a:gd name="connsiteX348" fmla="*/ 911663 w 9497977"/>
              <a:gd name="connsiteY348" fmla="*/ 6325709 h 6857968"/>
              <a:gd name="connsiteX349" fmla="*/ 911663 w 9497977"/>
              <a:gd name="connsiteY349" fmla="*/ 6397010 h 6857968"/>
              <a:gd name="connsiteX350" fmla="*/ 982964 w 9497977"/>
              <a:gd name="connsiteY350" fmla="*/ 6397010 h 6857968"/>
              <a:gd name="connsiteX351" fmla="*/ 982964 w 9497977"/>
              <a:gd name="connsiteY351" fmla="*/ 6325709 h 6857968"/>
              <a:gd name="connsiteX352" fmla="*/ 769001 w 9497977"/>
              <a:gd name="connsiteY352" fmla="*/ 6325709 h 6857968"/>
              <a:gd name="connsiteX353" fmla="*/ 769001 w 9497977"/>
              <a:gd name="connsiteY353" fmla="*/ 6397010 h 6857968"/>
              <a:gd name="connsiteX354" fmla="*/ 840299 w 9497977"/>
              <a:gd name="connsiteY354" fmla="*/ 6397010 h 6857968"/>
              <a:gd name="connsiteX355" fmla="*/ 840299 w 9497977"/>
              <a:gd name="connsiteY355" fmla="*/ 6325709 h 6857968"/>
              <a:gd name="connsiteX356" fmla="*/ 626392 w 9497977"/>
              <a:gd name="connsiteY356" fmla="*/ 6325709 h 6857968"/>
              <a:gd name="connsiteX357" fmla="*/ 626392 w 9497977"/>
              <a:gd name="connsiteY357" fmla="*/ 6397010 h 6857968"/>
              <a:gd name="connsiteX358" fmla="*/ 697691 w 9497977"/>
              <a:gd name="connsiteY358" fmla="*/ 6397010 h 6857968"/>
              <a:gd name="connsiteX359" fmla="*/ 697691 w 9497977"/>
              <a:gd name="connsiteY359" fmla="*/ 6325709 h 6857968"/>
              <a:gd name="connsiteX360" fmla="*/ 7044216 w 9497977"/>
              <a:gd name="connsiteY360" fmla="*/ 6183107 h 6857968"/>
              <a:gd name="connsiteX361" fmla="*/ 7044216 w 9497977"/>
              <a:gd name="connsiteY361" fmla="*/ 6254408 h 6857968"/>
              <a:gd name="connsiteX362" fmla="*/ 7115517 w 9497977"/>
              <a:gd name="connsiteY362" fmla="*/ 6254408 h 6857968"/>
              <a:gd name="connsiteX363" fmla="*/ 7115517 w 9497977"/>
              <a:gd name="connsiteY363" fmla="*/ 6183107 h 6857968"/>
              <a:gd name="connsiteX364" fmla="*/ 6901543 w 9497977"/>
              <a:gd name="connsiteY364" fmla="*/ 6183107 h 6857968"/>
              <a:gd name="connsiteX365" fmla="*/ 6901543 w 9497977"/>
              <a:gd name="connsiteY365" fmla="*/ 6254408 h 6857968"/>
              <a:gd name="connsiteX366" fmla="*/ 6972844 w 9497977"/>
              <a:gd name="connsiteY366" fmla="*/ 6254408 h 6857968"/>
              <a:gd name="connsiteX367" fmla="*/ 6972844 w 9497977"/>
              <a:gd name="connsiteY367" fmla="*/ 6183107 h 6857968"/>
              <a:gd name="connsiteX368" fmla="*/ 6758942 w 9497977"/>
              <a:gd name="connsiteY368" fmla="*/ 6183107 h 6857968"/>
              <a:gd name="connsiteX369" fmla="*/ 6758942 w 9497977"/>
              <a:gd name="connsiteY369" fmla="*/ 6254408 h 6857968"/>
              <a:gd name="connsiteX370" fmla="*/ 6830242 w 9497977"/>
              <a:gd name="connsiteY370" fmla="*/ 6254408 h 6857968"/>
              <a:gd name="connsiteX371" fmla="*/ 6830242 w 9497977"/>
              <a:gd name="connsiteY371" fmla="*/ 6183107 h 6857968"/>
              <a:gd name="connsiteX372" fmla="*/ 6616269 w 9497977"/>
              <a:gd name="connsiteY372" fmla="*/ 6183107 h 6857968"/>
              <a:gd name="connsiteX373" fmla="*/ 6616269 w 9497977"/>
              <a:gd name="connsiteY373" fmla="*/ 6254408 h 6857968"/>
              <a:gd name="connsiteX374" fmla="*/ 6687570 w 9497977"/>
              <a:gd name="connsiteY374" fmla="*/ 6254408 h 6857968"/>
              <a:gd name="connsiteX375" fmla="*/ 6687570 w 9497977"/>
              <a:gd name="connsiteY375" fmla="*/ 6183107 h 6857968"/>
              <a:gd name="connsiteX376" fmla="*/ 6473667 w 9497977"/>
              <a:gd name="connsiteY376" fmla="*/ 6183107 h 6857968"/>
              <a:gd name="connsiteX377" fmla="*/ 6473667 w 9497977"/>
              <a:gd name="connsiteY377" fmla="*/ 6254408 h 6857968"/>
              <a:gd name="connsiteX378" fmla="*/ 6544968 w 9497977"/>
              <a:gd name="connsiteY378" fmla="*/ 6254408 h 6857968"/>
              <a:gd name="connsiteX379" fmla="*/ 6544968 w 9497977"/>
              <a:gd name="connsiteY379" fmla="*/ 6183107 h 6857968"/>
              <a:gd name="connsiteX380" fmla="*/ 6330995 w 9497977"/>
              <a:gd name="connsiteY380" fmla="*/ 6183107 h 6857968"/>
              <a:gd name="connsiteX381" fmla="*/ 6330995 w 9497977"/>
              <a:gd name="connsiteY381" fmla="*/ 6254408 h 6857968"/>
              <a:gd name="connsiteX382" fmla="*/ 6402296 w 9497977"/>
              <a:gd name="connsiteY382" fmla="*/ 6254408 h 6857968"/>
              <a:gd name="connsiteX383" fmla="*/ 6402296 w 9497977"/>
              <a:gd name="connsiteY383" fmla="*/ 6183107 h 6857968"/>
              <a:gd name="connsiteX384" fmla="*/ 6188393 w 9497977"/>
              <a:gd name="connsiteY384" fmla="*/ 6183107 h 6857968"/>
              <a:gd name="connsiteX385" fmla="*/ 6188393 w 9497977"/>
              <a:gd name="connsiteY385" fmla="*/ 6254408 h 6857968"/>
              <a:gd name="connsiteX386" fmla="*/ 6259694 w 9497977"/>
              <a:gd name="connsiteY386" fmla="*/ 6254408 h 6857968"/>
              <a:gd name="connsiteX387" fmla="*/ 6259694 w 9497977"/>
              <a:gd name="connsiteY387" fmla="*/ 6183107 h 6857968"/>
              <a:gd name="connsiteX388" fmla="*/ 6045721 w 9497977"/>
              <a:gd name="connsiteY388" fmla="*/ 6183107 h 6857968"/>
              <a:gd name="connsiteX389" fmla="*/ 6045721 w 9497977"/>
              <a:gd name="connsiteY389" fmla="*/ 6254408 h 6857968"/>
              <a:gd name="connsiteX390" fmla="*/ 6117021 w 9497977"/>
              <a:gd name="connsiteY390" fmla="*/ 6254408 h 6857968"/>
              <a:gd name="connsiteX391" fmla="*/ 6117021 w 9497977"/>
              <a:gd name="connsiteY391" fmla="*/ 6183107 h 6857968"/>
              <a:gd name="connsiteX392" fmla="*/ 5903048 w 9497977"/>
              <a:gd name="connsiteY392" fmla="*/ 6183107 h 6857968"/>
              <a:gd name="connsiteX393" fmla="*/ 5903048 w 9497977"/>
              <a:gd name="connsiteY393" fmla="*/ 6254408 h 6857968"/>
              <a:gd name="connsiteX394" fmla="*/ 5974349 w 9497977"/>
              <a:gd name="connsiteY394" fmla="*/ 6254408 h 6857968"/>
              <a:gd name="connsiteX395" fmla="*/ 5974349 w 9497977"/>
              <a:gd name="connsiteY395" fmla="*/ 6183107 h 6857968"/>
              <a:gd name="connsiteX396" fmla="*/ 5760447 w 9497977"/>
              <a:gd name="connsiteY396" fmla="*/ 6183107 h 6857968"/>
              <a:gd name="connsiteX397" fmla="*/ 5760447 w 9497977"/>
              <a:gd name="connsiteY397" fmla="*/ 6254408 h 6857968"/>
              <a:gd name="connsiteX398" fmla="*/ 5831748 w 9497977"/>
              <a:gd name="connsiteY398" fmla="*/ 6254408 h 6857968"/>
              <a:gd name="connsiteX399" fmla="*/ 5831748 w 9497977"/>
              <a:gd name="connsiteY399" fmla="*/ 6183107 h 6857968"/>
              <a:gd name="connsiteX400" fmla="*/ 5617774 w 9497977"/>
              <a:gd name="connsiteY400" fmla="*/ 6183107 h 6857968"/>
              <a:gd name="connsiteX401" fmla="*/ 5617774 w 9497977"/>
              <a:gd name="connsiteY401" fmla="*/ 6254408 h 6857968"/>
              <a:gd name="connsiteX402" fmla="*/ 5689075 w 9497977"/>
              <a:gd name="connsiteY402" fmla="*/ 6254408 h 6857968"/>
              <a:gd name="connsiteX403" fmla="*/ 5689075 w 9497977"/>
              <a:gd name="connsiteY403" fmla="*/ 6183107 h 6857968"/>
              <a:gd name="connsiteX404" fmla="*/ 5475173 w 9497977"/>
              <a:gd name="connsiteY404" fmla="*/ 6183107 h 6857968"/>
              <a:gd name="connsiteX405" fmla="*/ 5475173 w 9497977"/>
              <a:gd name="connsiteY405" fmla="*/ 6254408 h 6857968"/>
              <a:gd name="connsiteX406" fmla="*/ 5546474 w 9497977"/>
              <a:gd name="connsiteY406" fmla="*/ 6254408 h 6857968"/>
              <a:gd name="connsiteX407" fmla="*/ 5546474 w 9497977"/>
              <a:gd name="connsiteY407" fmla="*/ 6183107 h 6857968"/>
              <a:gd name="connsiteX408" fmla="*/ 5332500 w 9497977"/>
              <a:gd name="connsiteY408" fmla="*/ 6183107 h 6857968"/>
              <a:gd name="connsiteX409" fmla="*/ 5332500 w 9497977"/>
              <a:gd name="connsiteY409" fmla="*/ 6254408 h 6857968"/>
              <a:gd name="connsiteX410" fmla="*/ 5403801 w 9497977"/>
              <a:gd name="connsiteY410" fmla="*/ 6254408 h 6857968"/>
              <a:gd name="connsiteX411" fmla="*/ 5403801 w 9497977"/>
              <a:gd name="connsiteY411" fmla="*/ 6183107 h 6857968"/>
              <a:gd name="connsiteX412" fmla="*/ 5189828 w 9497977"/>
              <a:gd name="connsiteY412" fmla="*/ 6183107 h 6857968"/>
              <a:gd name="connsiteX413" fmla="*/ 5189828 w 9497977"/>
              <a:gd name="connsiteY413" fmla="*/ 6254408 h 6857968"/>
              <a:gd name="connsiteX414" fmla="*/ 5261129 w 9497977"/>
              <a:gd name="connsiteY414" fmla="*/ 6254408 h 6857968"/>
              <a:gd name="connsiteX415" fmla="*/ 5261129 w 9497977"/>
              <a:gd name="connsiteY415" fmla="*/ 6183107 h 6857968"/>
              <a:gd name="connsiteX416" fmla="*/ 5047226 w 9497977"/>
              <a:gd name="connsiteY416" fmla="*/ 6183107 h 6857968"/>
              <a:gd name="connsiteX417" fmla="*/ 5047226 w 9497977"/>
              <a:gd name="connsiteY417" fmla="*/ 6254408 h 6857968"/>
              <a:gd name="connsiteX418" fmla="*/ 5118527 w 9497977"/>
              <a:gd name="connsiteY418" fmla="*/ 6254408 h 6857968"/>
              <a:gd name="connsiteX419" fmla="*/ 5118527 w 9497977"/>
              <a:gd name="connsiteY419" fmla="*/ 6183107 h 6857968"/>
              <a:gd name="connsiteX420" fmla="*/ 4904553 w 9497977"/>
              <a:gd name="connsiteY420" fmla="*/ 6183107 h 6857968"/>
              <a:gd name="connsiteX421" fmla="*/ 4904553 w 9497977"/>
              <a:gd name="connsiteY421" fmla="*/ 6254408 h 6857968"/>
              <a:gd name="connsiteX422" fmla="*/ 4975854 w 9497977"/>
              <a:gd name="connsiteY422" fmla="*/ 6254408 h 6857968"/>
              <a:gd name="connsiteX423" fmla="*/ 4975854 w 9497977"/>
              <a:gd name="connsiteY423" fmla="*/ 6183107 h 6857968"/>
              <a:gd name="connsiteX424" fmla="*/ 4761952 w 9497977"/>
              <a:gd name="connsiteY424" fmla="*/ 6183107 h 6857968"/>
              <a:gd name="connsiteX425" fmla="*/ 4761952 w 9497977"/>
              <a:gd name="connsiteY425" fmla="*/ 6254408 h 6857968"/>
              <a:gd name="connsiteX426" fmla="*/ 4833253 w 9497977"/>
              <a:gd name="connsiteY426" fmla="*/ 6254408 h 6857968"/>
              <a:gd name="connsiteX427" fmla="*/ 4833253 w 9497977"/>
              <a:gd name="connsiteY427" fmla="*/ 6183107 h 6857968"/>
              <a:gd name="connsiteX428" fmla="*/ 4619279 w 9497977"/>
              <a:gd name="connsiteY428" fmla="*/ 6183107 h 6857968"/>
              <a:gd name="connsiteX429" fmla="*/ 4619279 w 9497977"/>
              <a:gd name="connsiteY429" fmla="*/ 6254408 h 6857968"/>
              <a:gd name="connsiteX430" fmla="*/ 4690580 w 9497977"/>
              <a:gd name="connsiteY430" fmla="*/ 6254408 h 6857968"/>
              <a:gd name="connsiteX431" fmla="*/ 4690580 w 9497977"/>
              <a:gd name="connsiteY431" fmla="*/ 6183107 h 6857968"/>
              <a:gd name="connsiteX432" fmla="*/ 4476678 w 9497977"/>
              <a:gd name="connsiteY432" fmla="*/ 6183107 h 6857968"/>
              <a:gd name="connsiteX433" fmla="*/ 4476678 w 9497977"/>
              <a:gd name="connsiteY433" fmla="*/ 6254408 h 6857968"/>
              <a:gd name="connsiteX434" fmla="*/ 4547979 w 9497977"/>
              <a:gd name="connsiteY434" fmla="*/ 6254408 h 6857968"/>
              <a:gd name="connsiteX435" fmla="*/ 4547979 w 9497977"/>
              <a:gd name="connsiteY435" fmla="*/ 6183107 h 6857968"/>
              <a:gd name="connsiteX436" fmla="*/ 4334005 w 9497977"/>
              <a:gd name="connsiteY436" fmla="*/ 6183107 h 6857968"/>
              <a:gd name="connsiteX437" fmla="*/ 4334005 w 9497977"/>
              <a:gd name="connsiteY437" fmla="*/ 6254408 h 6857968"/>
              <a:gd name="connsiteX438" fmla="*/ 4405306 w 9497977"/>
              <a:gd name="connsiteY438" fmla="*/ 6254408 h 6857968"/>
              <a:gd name="connsiteX439" fmla="*/ 4405306 w 9497977"/>
              <a:gd name="connsiteY439" fmla="*/ 6183107 h 6857968"/>
              <a:gd name="connsiteX440" fmla="*/ 4191404 w 9497977"/>
              <a:gd name="connsiteY440" fmla="*/ 6183107 h 6857968"/>
              <a:gd name="connsiteX441" fmla="*/ 4191404 w 9497977"/>
              <a:gd name="connsiteY441" fmla="*/ 6254408 h 6857968"/>
              <a:gd name="connsiteX442" fmla="*/ 4262705 w 9497977"/>
              <a:gd name="connsiteY442" fmla="*/ 6254408 h 6857968"/>
              <a:gd name="connsiteX443" fmla="*/ 4262705 w 9497977"/>
              <a:gd name="connsiteY443" fmla="*/ 6183107 h 6857968"/>
              <a:gd name="connsiteX444" fmla="*/ 4048731 w 9497977"/>
              <a:gd name="connsiteY444" fmla="*/ 6183107 h 6857968"/>
              <a:gd name="connsiteX445" fmla="*/ 4048731 w 9497977"/>
              <a:gd name="connsiteY445" fmla="*/ 6254408 h 6857968"/>
              <a:gd name="connsiteX446" fmla="*/ 4120032 w 9497977"/>
              <a:gd name="connsiteY446" fmla="*/ 6254408 h 6857968"/>
              <a:gd name="connsiteX447" fmla="*/ 4120032 w 9497977"/>
              <a:gd name="connsiteY447" fmla="*/ 6183107 h 6857968"/>
              <a:gd name="connsiteX448" fmla="*/ 3906059 w 9497977"/>
              <a:gd name="connsiteY448" fmla="*/ 6183107 h 6857968"/>
              <a:gd name="connsiteX449" fmla="*/ 3906059 w 9497977"/>
              <a:gd name="connsiteY449" fmla="*/ 6254408 h 6857968"/>
              <a:gd name="connsiteX450" fmla="*/ 3977360 w 9497977"/>
              <a:gd name="connsiteY450" fmla="*/ 6254408 h 6857968"/>
              <a:gd name="connsiteX451" fmla="*/ 3977360 w 9497977"/>
              <a:gd name="connsiteY451" fmla="*/ 6183107 h 6857968"/>
              <a:gd name="connsiteX452" fmla="*/ 3763457 w 9497977"/>
              <a:gd name="connsiteY452" fmla="*/ 6183107 h 6857968"/>
              <a:gd name="connsiteX453" fmla="*/ 3763457 w 9497977"/>
              <a:gd name="connsiteY453" fmla="*/ 6254408 h 6857968"/>
              <a:gd name="connsiteX454" fmla="*/ 3834758 w 9497977"/>
              <a:gd name="connsiteY454" fmla="*/ 6254408 h 6857968"/>
              <a:gd name="connsiteX455" fmla="*/ 3834758 w 9497977"/>
              <a:gd name="connsiteY455" fmla="*/ 6183107 h 6857968"/>
              <a:gd name="connsiteX456" fmla="*/ 3620784 w 9497977"/>
              <a:gd name="connsiteY456" fmla="*/ 6183107 h 6857968"/>
              <a:gd name="connsiteX457" fmla="*/ 3620784 w 9497977"/>
              <a:gd name="connsiteY457" fmla="*/ 6254408 h 6857968"/>
              <a:gd name="connsiteX458" fmla="*/ 3692085 w 9497977"/>
              <a:gd name="connsiteY458" fmla="*/ 6254408 h 6857968"/>
              <a:gd name="connsiteX459" fmla="*/ 3692085 w 9497977"/>
              <a:gd name="connsiteY459" fmla="*/ 6183107 h 6857968"/>
              <a:gd name="connsiteX460" fmla="*/ 3478184 w 9497977"/>
              <a:gd name="connsiteY460" fmla="*/ 6183107 h 6857968"/>
              <a:gd name="connsiteX461" fmla="*/ 3478184 w 9497977"/>
              <a:gd name="connsiteY461" fmla="*/ 6254408 h 6857968"/>
              <a:gd name="connsiteX462" fmla="*/ 3549484 w 9497977"/>
              <a:gd name="connsiteY462" fmla="*/ 6254408 h 6857968"/>
              <a:gd name="connsiteX463" fmla="*/ 3549484 w 9497977"/>
              <a:gd name="connsiteY463" fmla="*/ 6183107 h 6857968"/>
              <a:gd name="connsiteX464" fmla="*/ 3335511 w 9497977"/>
              <a:gd name="connsiteY464" fmla="*/ 6183107 h 6857968"/>
              <a:gd name="connsiteX465" fmla="*/ 3335511 w 9497977"/>
              <a:gd name="connsiteY465" fmla="*/ 6254408 h 6857968"/>
              <a:gd name="connsiteX466" fmla="*/ 3406811 w 9497977"/>
              <a:gd name="connsiteY466" fmla="*/ 6254408 h 6857968"/>
              <a:gd name="connsiteX467" fmla="*/ 3406811 w 9497977"/>
              <a:gd name="connsiteY467" fmla="*/ 6183107 h 6857968"/>
              <a:gd name="connsiteX468" fmla="*/ 3192839 w 9497977"/>
              <a:gd name="connsiteY468" fmla="*/ 6183107 h 6857968"/>
              <a:gd name="connsiteX469" fmla="*/ 3192839 w 9497977"/>
              <a:gd name="connsiteY469" fmla="*/ 6254408 h 6857968"/>
              <a:gd name="connsiteX470" fmla="*/ 3264139 w 9497977"/>
              <a:gd name="connsiteY470" fmla="*/ 6254408 h 6857968"/>
              <a:gd name="connsiteX471" fmla="*/ 3264139 w 9497977"/>
              <a:gd name="connsiteY471" fmla="*/ 6183107 h 6857968"/>
              <a:gd name="connsiteX472" fmla="*/ 3050237 w 9497977"/>
              <a:gd name="connsiteY472" fmla="*/ 6183107 h 6857968"/>
              <a:gd name="connsiteX473" fmla="*/ 3050237 w 9497977"/>
              <a:gd name="connsiteY473" fmla="*/ 6254408 h 6857968"/>
              <a:gd name="connsiteX474" fmla="*/ 3121537 w 9497977"/>
              <a:gd name="connsiteY474" fmla="*/ 6254408 h 6857968"/>
              <a:gd name="connsiteX475" fmla="*/ 3121537 w 9497977"/>
              <a:gd name="connsiteY475" fmla="*/ 6183107 h 6857968"/>
              <a:gd name="connsiteX476" fmla="*/ 2907564 w 9497977"/>
              <a:gd name="connsiteY476" fmla="*/ 6183107 h 6857968"/>
              <a:gd name="connsiteX477" fmla="*/ 2907564 w 9497977"/>
              <a:gd name="connsiteY477" fmla="*/ 6254408 h 6857968"/>
              <a:gd name="connsiteX478" fmla="*/ 2978865 w 9497977"/>
              <a:gd name="connsiteY478" fmla="*/ 6254408 h 6857968"/>
              <a:gd name="connsiteX479" fmla="*/ 2978865 w 9497977"/>
              <a:gd name="connsiteY479" fmla="*/ 6183107 h 6857968"/>
              <a:gd name="connsiteX480" fmla="*/ 2764962 w 9497977"/>
              <a:gd name="connsiteY480" fmla="*/ 6183107 h 6857968"/>
              <a:gd name="connsiteX481" fmla="*/ 2764962 w 9497977"/>
              <a:gd name="connsiteY481" fmla="*/ 6254408 h 6857968"/>
              <a:gd name="connsiteX482" fmla="*/ 2836263 w 9497977"/>
              <a:gd name="connsiteY482" fmla="*/ 6254408 h 6857968"/>
              <a:gd name="connsiteX483" fmla="*/ 2836263 w 9497977"/>
              <a:gd name="connsiteY483" fmla="*/ 6183107 h 6857968"/>
              <a:gd name="connsiteX484" fmla="*/ 2622291 w 9497977"/>
              <a:gd name="connsiteY484" fmla="*/ 6183107 h 6857968"/>
              <a:gd name="connsiteX485" fmla="*/ 2622291 w 9497977"/>
              <a:gd name="connsiteY485" fmla="*/ 6254408 h 6857968"/>
              <a:gd name="connsiteX486" fmla="*/ 2693591 w 9497977"/>
              <a:gd name="connsiteY486" fmla="*/ 6254408 h 6857968"/>
              <a:gd name="connsiteX487" fmla="*/ 2693591 w 9497977"/>
              <a:gd name="connsiteY487" fmla="*/ 6183107 h 6857968"/>
              <a:gd name="connsiteX488" fmla="*/ 2479688 w 9497977"/>
              <a:gd name="connsiteY488" fmla="*/ 6183107 h 6857968"/>
              <a:gd name="connsiteX489" fmla="*/ 2479688 w 9497977"/>
              <a:gd name="connsiteY489" fmla="*/ 6254408 h 6857968"/>
              <a:gd name="connsiteX490" fmla="*/ 2550990 w 9497977"/>
              <a:gd name="connsiteY490" fmla="*/ 6254408 h 6857968"/>
              <a:gd name="connsiteX491" fmla="*/ 2550990 w 9497977"/>
              <a:gd name="connsiteY491" fmla="*/ 6183107 h 6857968"/>
              <a:gd name="connsiteX492" fmla="*/ 2337016 w 9497977"/>
              <a:gd name="connsiteY492" fmla="*/ 6183107 h 6857968"/>
              <a:gd name="connsiteX493" fmla="*/ 2337016 w 9497977"/>
              <a:gd name="connsiteY493" fmla="*/ 6254408 h 6857968"/>
              <a:gd name="connsiteX494" fmla="*/ 2408317 w 9497977"/>
              <a:gd name="connsiteY494" fmla="*/ 6254408 h 6857968"/>
              <a:gd name="connsiteX495" fmla="*/ 2408317 w 9497977"/>
              <a:gd name="connsiteY495" fmla="*/ 6183107 h 6857968"/>
              <a:gd name="connsiteX496" fmla="*/ 2195429 w 9497977"/>
              <a:gd name="connsiteY496" fmla="*/ 6183107 h 6857968"/>
              <a:gd name="connsiteX497" fmla="*/ 2195429 w 9497977"/>
              <a:gd name="connsiteY497" fmla="*/ 6254408 h 6857968"/>
              <a:gd name="connsiteX498" fmla="*/ 2266731 w 9497977"/>
              <a:gd name="connsiteY498" fmla="*/ 6254408 h 6857968"/>
              <a:gd name="connsiteX499" fmla="*/ 2266731 w 9497977"/>
              <a:gd name="connsiteY499" fmla="*/ 6183107 h 6857968"/>
              <a:gd name="connsiteX500" fmla="*/ 2052828 w 9497977"/>
              <a:gd name="connsiteY500" fmla="*/ 6183107 h 6857968"/>
              <a:gd name="connsiteX501" fmla="*/ 2052828 w 9497977"/>
              <a:gd name="connsiteY501" fmla="*/ 6254408 h 6857968"/>
              <a:gd name="connsiteX502" fmla="*/ 2124128 w 9497977"/>
              <a:gd name="connsiteY502" fmla="*/ 6254408 h 6857968"/>
              <a:gd name="connsiteX503" fmla="*/ 2124128 w 9497977"/>
              <a:gd name="connsiteY503" fmla="*/ 6183107 h 6857968"/>
              <a:gd name="connsiteX504" fmla="*/ 1910155 w 9497977"/>
              <a:gd name="connsiteY504" fmla="*/ 6183107 h 6857968"/>
              <a:gd name="connsiteX505" fmla="*/ 1910155 w 9497977"/>
              <a:gd name="connsiteY505" fmla="*/ 6254408 h 6857968"/>
              <a:gd name="connsiteX506" fmla="*/ 1981455 w 9497977"/>
              <a:gd name="connsiteY506" fmla="*/ 6254408 h 6857968"/>
              <a:gd name="connsiteX507" fmla="*/ 1981455 w 9497977"/>
              <a:gd name="connsiteY507" fmla="*/ 6183107 h 6857968"/>
              <a:gd name="connsiteX508" fmla="*/ 1767483 w 9497977"/>
              <a:gd name="connsiteY508" fmla="*/ 6183107 h 6857968"/>
              <a:gd name="connsiteX509" fmla="*/ 1767483 w 9497977"/>
              <a:gd name="connsiteY509" fmla="*/ 6254408 h 6857968"/>
              <a:gd name="connsiteX510" fmla="*/ 1838783 w 9497977"/>
              <a:gd name="connsiteY510" fmla="*/ 6254408 h 6857968"/>
              <a:gd name="connsiteX511" fmla="*/ 1838783 w 9497977"/>
              <a:gd name="connsiteY511" fmla="*/ 6183107 h 6857968"/>
              <a:gd name="connsiteX512" fmla="*/ 1624882 w 9497977"/>
              <a:gd name="connsiteY512" fmla="*/ 6183107 h 6857968"/>
              <a:gd name="connsiteX513" fmla="*/ 1624882 w 9497977"/>
              <a:gd name="connsiteY513" fmla="*/ 6254408 h 6857968"/>
              <a:gd name="connsiteX514" fmla="*/ 1696183 w 9497977"/>
              <a:gd name="connsiteY514" fmla="*/ 6254408 h 6857968"/>
              <a:gd name="connsiteX515" fmla="*/ 1696183 w 9497977"/>
              <a:gd name="connsiteY515" fmla="*/ 6183107 h 6857968"/>
              <a:gd name="connsiteX516" fmla="*/ 1482215 w 9497977"/>
              <a:gd name="connsiteY516" fmla="*/ 6183107 h 6857968"/>
              <a:gd name="connsiteX517" fmla="*/ 1482215 w 9497977"/>
              <a:gd name="connsiteY517" fmla="*/ 6254408 h 6857968"/>
              <a:gd name="connsiteX518" fmla="*/ 1553511 w 9497977"/>
              <a:gd name="connsiteY518" fmla="*/ 6254408 h 6857968"/>
              <a:gd name="connsiteX519" fmla="*/ 1553511 w 9497977"/>
              <a:gd name="connsiteY519" fmla="*/ 6183107 h 6857968"/>
              <a:gd name="connsiteX520" fmla="*/ 1339621 w 9497977"/>
              <a:gd name="connsiteY520" fmla="*/ 6183107 h 6857968"/>
              <a:gd name="connsiteX521" fmla="*/ 1339621 w 9497977"/>
              <a:gd name="connsiteY521" fmla="*/ 6254408 h 6857968"/>
              <a:gd name="connsiteX522" fmla="*/ 1410920 w 9497977"/>
              <a:gd name="connsiteY522" fmla="*/ 6254408 h 6857968"/>
              <a:gd name="connsiteX523" fmla="*/ 1410920 w 9497977"/>
              <a:gd name="connsiteY523" fmla="*/ 6183107 h 6857968"/>
              <a:gd name="connsiteX524" fmla="*/ 1196948 w 9497977"/>
              <a:gd name="connsiteY524" fmla="*/ 6183107 h 6857968"/>
              <a:gd name="connsiteX525" fmla="*/ 1196948 w 9497977"/>
              <a:gd name="connsiteY525" fmla="*/ 6254408 h 6857968"/>
              <a:gd name="connsiteX526" fmla="*/ 1268245 w 9497977"/>
              <a:gd name="connsiteY526" fmla="*/ 6254408 h 6857968"/>
              <a:gd name="connsiteX527" fmla="*/ 1268245 w 9497977"/>
              <a:gd name="connsiteY527" fmla="*/ 6183107 h 6857968"/>
              <a:gd name="connsiteX528" fmla="*/ 1054277 w 9497977"/>
              <a:gd name="connsiteY528" fmla="*/ 6183107 h 6857968"/>
              <a:gd name="connsiteX529" fmla="*/ 1054277 w 9497977"/>
              <a:gd name="connsiteY529" fmla="*/ 6254408 h 6857968"/>
              <a:gd name="connsiteX530" fmla="*/ 1125575 w 9497977"/>
              <a:gd name="connsiteY530" fmla="*/ 6254408 h 6857968"/>
              <a:gd name="connsiteX531" fmla="*/ 1125575 w 9497977"/>
              <a:gd name="connsiteY531" fmla="*/ 6183107 h 6857968"/>
              <a:gd name="connsiteX532" fmla="*/ 911663 w 9497977"/>
              <a:gd name="connsiteY532" fmla="*/ 6183107 h 6857968"/>
              <a:gd name="connsiteX533" fmla="*/ 911663 w 9497977"/>
              <a:gd name="connsiteY533" fmla="*/ 6254408 h 6857968"/>
              <a:gd name="connsiteX534" fmla="*/ 982964 w 9497977"/>
              <a:gd name="connsiteY534" fmla="*/ 6254408 h 6857968"/>
              <a:gd name="connsiteX535" fmla="*/ 982964 w 9497977"/>
              <a:gd name="connsiteY535" fmla="*/ 6183107 h 6857968"/>
              <a:gd name="connsiteX536" fmla="*/ 769001 w 9497977"/>
              <a:gd name="connsiteY536" fmla="*/ 6183107 h 6857968"/>
              <a:gd name="connsiteX537" fmla="*/ 769001 w 9497977"/>
              <a:gd name="connsiteY537" fmla="*/ 6254408 h 6857968"/>
              <a:gd name="connsiteX538" fmla="*/ 840299 w 9497977"/>
              <a:gd name="connsiteY538" fmla="*/ 6254408 h 6857968"/>
              <a:gd name="connsiteX539" fmla="*/ 840299 w 9497977"/>
              <a:gd name="connsiteY539" fmla="*/ 6183107 h 6857968"/>
              <a:gd name="connsiteX540" fmla="*/ 7329490 w 9497977"/>
              <a:gd name="connsiteY540" fmla="*/ 6040435 h 6857968"/>
              <a:gd name="connsiteX541" fmla="*/ 7329490 w 9497977"/>
              <a:gd name="connsiteY541" fmla="*/ 6111736 h 6857968"/>
              <a:gd name="connsiteX542" fmla="*/ 7400791 w 9497977"/>
              <a:gd name="connsiteY542" fmla="*/ 6111736 h 6857968"/>
              <a:gd name="connsiteX543" fmla="*/ 7400791 w 9497977"/>
              <a:gd name="connsiteY543" fmla="*/ 6040435 h 6857968"/>
              <a:gd name="connsiteX544" fmla="*/ 7186888 w 9497977"/>
              <a:gd name="connsiteY544" fmla="*/ 6040435 h 6857968"/>
              <a:gd name="connsiteX545" fmla="*/ 7186888 w 9497977"/>
              <a:gd name="connsiteY545" fmla="*/ 6111736 h 6857968"/>
              <a:gd name="connsiteX546" fmla="*/ 7258188 w 9497977"/>
              <a:gd name="connsiteY546" fmla="*/ 6111736 h 6857968"/>
              <a:gd name="connsiteX547" fmla="*/ 7258188 w 9497977"/>
              <a:gd name="connsiteY547" fmla="*/ 6040435 h 6857968"/>
              <a:gd name="connsiteX548" fmla="*/ 7044216 w 9497977"/>
              <a:gd name="connsiteY548" fmla="*/ 6040435 h 6857968"/>
              <a:gd name="connsiteX549" fmla="*/ 7044216 w 9497977"/>
              <a:gd name="connsiteY549" fmla="*/ 6111736 h 6857968"/>
              <a:gd name="connsiteX550" fmla="*/ 7115517 w 9497977"/>
              <a:gd name="connsiteY550" fmla="*/ 6111736 h 6857968"/>
              <a:gd name="connsiteX551" fmla="*/ 7115517 w 9497977"/>
              <a:gd name="connsiteY551" fmla="*/ 6040435 h 6857968"/>
              <a:gd name="connsiteX552" fmla="*/ 6901543 w 9497977"/>
              <a:gd name="connsiteY552" fmla="*/ 6040435 h 6857968"/>
              <a:gd name="connsiteX553" fmla="*/ 6901543 w 9497977"/>
              <a:gd name="connsiteY553" fmla="*/ 6111736 h 6857968"/>
              <a:gd name="connsiteX554" fmla="*/ 6972844 w 9497977"/>
              <a:gd name="connsiteY554" fmla="*/ 6111736 h 6857968"/>
              <a:gd name="connsiteX555" fmla="*/ 6972844 w 9497977"/>
              <a:gd name="connsiteY555" fmla="*/ 6040435 h 6857968"/>
              <a:gd name="connsiteX556" fmla="*/ 6758942 w 9497977"/>
              <a:gd name="connsiteY556" fmla="*/ 6040435 h 6857968"/>
              <a:gd name="connsiteX557" fmla="*/ 6758942 w 9497977"/>
              <a:gd name="connsiteY557" fmla="*/ 6111736 h 6857968"/>
              <a:gd name="connsiteX558" fmla="*/ 6830242 w 9497977"/>
              <a:gd name="connsiteY558" fmla="*/ 6111736 h 6857968"/>
              <a:gd name="connsiteX559" fmla="*/ 6830242 w 9497977"/>
              <a:gd name="connsiteY559" fmla="*/ 6040435 h 6857968"/>
              <a:gd name="connsiteX560" fmla="*/ 6616269 w 9497977"/>
              <a:gd name="connsiteY560" fmla="*/ 6040435 h 6857968"/>
              <a:gd name="connsiteX561" fmla="*/ 6616269 w 9497977"/>
              <a:gd name="connsiteY561" fmla="*/ 6111736 h 6857968"/>
              <a:gd name="connsiteX562" fmla="*/ 6687570 w 9497977"/>
              <a:gd name="connsiteY562" fmla="*/ 6111736 h 6857968"/>
              <a:gd name="connsiteX563" fmla="*/ 6687570 w 9497977"/>
              <a:gd name="connsiteY563" fmla="*/ 6040435 h 6857968"/>
              <a:gd name="connsiteX564" fmla="*/ 6473667 w 9497977"/>
              <a:gd name="connsiteY564" fmla="*/ 6040435 h 6857968"/>
              <a:gd name="connsiteX565" fmla="*/ 6473667 w 9497977"/>
              <a:gd name="connsiteY565" fmla="*/ 6111736 h 6857968"/>
              <a:gd name="connsiteX566" fmla="*/ 6544968 w 9497977"/>
              <a:gd name="connsiteY566" fmla="*/ 6111736 h 6857968"/>
              <a:gd name="connsiteX567" fmla="*/ 6544968 w 9497977"/>
              <a:gd name="connsiteY567" fmla="*/ 6040435 h 6857968"/>
              <a:gd name="connsiteX568" fmla="*/ 6330995 w 9497977"/>
              <a:gd name="connsiteY568" fmla="*/ 6040435 h 6857968"/>
              <a:gd name="connsiteX569" fmla="*/ 6330995 w 9497977"/>
              <a:gd name="connsiteY569" fmla="*/ 6111736 h 6857968"/>
              <a:gd name="connsiteX570" fmla="*/ 6402296 w 9497977"/>
              <a:gd name="connsiteY570" fmla="*/ 6111736 h 6857968"/>
              <a:gd name="connsiteX571" fmla="*/ 6402296 w 9497977"/>
              <a:gd name="connsiteY571" fmla="*/ 6040435 h 6857968"/>
              <a:gd name="connsiteX572" fmla="*/ 6188393 w 9497977"/>
              <a:gd name="connsiteY572" fmla="*/ 6040435 h 6857968"/>
              <a:gd name="connsiteX573" fmla="*/ 6188393 w 9497977"/>
              <a:gd name="connsiteY573" fmla="*/ 6111736 h 6857968"/>
              <a:gd name="connsiteX574" fmla="*/ 6259694 w 9497977"/>
              <a:gd name="connsiteY574" fmla="*/ 6111736 h 6857968"/>
              <a:gd name="connsiteX575" fmla="*/ 6259694 w 9497977"/>
              <a:gd name="connsiteY575" fmla="*/ 6040435 h 6857968"/>
              <a:gd name="connsiteX576" fmla="*/ 6045721 w 9497977"/>
              <a:gd name="connsiteY576" fmla="*/ 6040435 h 6857968"/>
              <a:gd name="connsiteX577" fmla="*/ 6045721 w 9497977"/>
              <a:gd name="connsiteY577" fmla="*/ 6111736 h 6857968"/>
              <a:gd name="connsiteX578" fmla="*/ 6117021 w 9497977"/>
              <a:gd name="connsiteY578" fmla="*/ 6111736 h 6857968"/>
              <a:gd name="connsiteX579" fmla="*/ 6117021 w 9497977"/>
              <a:gd name="connsiteY579" fmla="*/ 6040435 h 6857968"/>
              <a:gd name="connsiteX580" fmla="*/ 5903048 w 9497977"/>
              <a:gd name="connsiteY580" fmla="*/ 6040435 h 6857968"/>
              <a:gd name="connsiteX581" fmla="*/ 5903048 w 9497977"/>
              <a:gd name="connsiteY581" fmla="*/ 6111736 h 6857968"/>
              <a:gd name="connsiteX582" fmla="*/ 5974349 w 9497977"/>
              <a:gd name="connsiteY582" fmla="*/ 6111736 h 6857968"/>
              <a:gd name="connsiteX583" fmla="*/ 5974349 w 9497977"/>
              <a:gd name="connsiteY583" fmla="*/ 6040435 h 6857968"/>
              <a:gd name="connsiteX584" fmla="*/ 5760447 w 9497977"/>
              <a:gd name="connsiteY584" fmla="*/ 6040435 h 6857968"/>
              <a:gd name="connsiteX585" fmla="*/ 5760447 w 9497977"/>
              <a:gd name="connsiteY585" fmla="*/ 6111736 h 6857968"/>
              <a:gd name="connsiteX586" fmla="*/ 5831748 w 9497977"/>
              <a:gd name="connsiteY586" fmla="*/ 6111736 h 6857968"/>
              <a:gd name="connsiteX587" fmla="*/ 5831748 w 9497977"/>
              <a:gd name="connsiteY587" fmla="*/ 6040435 h 6857968"/>
              <a:gd name="connsiteX588" fmla="*/ 5617774 w 9497977"/>
              <a:gd name="connsiteY588" fmla="*/ 6040435 h 6857968"/>
              <a:gd name="connsiteX589" fmla="*/ 5617774 w 9497977"/>
              <a:gd name="connsiteY589" fmla="*/ 6111736 h 6857968"/>
              <a:gd name="connsiteX590" fmla="*/ 5689075 w 9497977"/>
              <a:gd name="connsiteY590" fmla="*/ 6111736 h 6857968"/>
              <a:gd name="connsiteX591" fmla="*/ 5689075 w 9497977"/>
              <a:gd name="connsiteY591" fmla="*/ 6040435 h 6857968"/>
              <a:gd name="connsiteX592" fmla="*/ 5475173 w 9497977"/>
              <a:gd name="connsiteY592" fmla="*/ 6040435 h 6857968"/>
              <a:gd name="connsiteX593" fmla="*/ 5475173 w 9497977"/>
              <a:gd name="connsiteY593" fmla="*/ 6111736 h 6857968"/>
              <a:gd name="connsiteX594" fmla="*/ 5546474 w 9497977"/>
              <a:gd name="connsiteY594" fmla="*/ 6111736 h 6857968"/>
              <a:gd name="connsiteX595" fmla="*/ 5546474 w 9497977"/>
              <a:gd name="connsiteY595" fmla="*/ 6040435 h 6857968"/>
              <a:gd name="connsiteX596" fmla="*/ 5332500 w 9497977"/>
              <a:gd name="connsiteY596" fmla="*/ 6040435 h 6857968"/>
              <a:gd name="connsiteX597" fmla="*/ 5332500 w 9497977"/>
              <a:gd name="connsiteY597" fmla="*/ 6111736 h 6857968"/>
              <a:gd name="connsiteX598" fmla="*/ 5403801 w 9497977"/>
              <a:gd name="connsiteY598" fmla="*/ 6111736 h 6857968"/>
              <a:gd name="connsiteX599" fmla="*/ 5403801 w 9497977"/>
              <a:gd name="connsiteY599" fmla="*/ 6040435 h 6857968"/>
              <a:gd name="connsiteX600" fmla="*/ 5189828 w 9497977"/>
              <a:gd name="connsiteY600" fmla="*/ 6040435 h 6857968"/>
              <a:gd name="connsiteX601" fmla="*/ 5189828 w 9497977"/>
              <a:gd name="connsiteY601" fmla="*/ 6111736 h 6857968"/>
              <a:gd name="connsiteX602" fmla="*/ 5261129 w 9497977"/>
              <a:gd name="connsiteY602" fmla="*/ 6111736 h 6857968"/>
              <a:gd name="connsiteX603" fmla="*/ 5261129 w 9497977"/>
              <a:gd name="connsiteY603" fmla="*/ 6040435 h 6857968"/>
              <a:gd name="connsiteX604" fmla="*/ 5047226 w 9497977"/>
              <a:gd name="connsiteY604" fmla="*/ 6040435 h 6857968"/>
              <a:gd name="connsiteX605" fmla="*/ 5047226 w 9497977"/>
              <a:gd name="connsiteY605" fmla="*/ 6111736 h 6857968"/>
              <a:gd name="connsiteX606" fmla="*/ 5118527 w 9497977"/>
              <a:gd name="connsiteY606" fmla="*/ 6111736 h 6857968"/>
              <a:gd name="connsiteX607" fmla="*/ 5118527 w 9497977"/>
              <a:gd name="connsiteY607" fmla="*/ 6040435 h 6857968"/>
              <a:gd name="connsiteX608" fmla="*/ 4904553 w 9497977"/>
              <a:gd name="connsiteY608" fmla="*/ 6040435 h 6857968"/>
              <a:gd name="connsiteX609" fmla="*/ 4904553 w 9497977"/>
              <a:gd name="connsiteY609" fmla="*/ 6111736 h 6857968"/>
              <a:gd name="connsiteX610" fmla="*/ 4975854 w 9497977"/>
              <a:gd name="connsiteY610" fmla="*/ 6111736 h 6857968"/>
              <a:gd name="connsiteX611" fmla="*/ 4975854 w 9497977"/>
              <a:gd name="connsiteY611" fmla="*/ 6040435 h 6857968"/>
              <a:gd name="connsiteX612" fmla="*/ 4761952 w 9497977"/>
              <a:gd name="connsiteY612" fmla="*/ 6040435 h 6857968"/>
              <a:gd name="connsiteX613" fmla="*/ 4761952 w 9497977"/>
              <a:gd name="connsiteY613" fmla="*/ 6111736 h 6857968"/>
              <a:gd name="connsiteX614" fmla="*/ 4833253 w 9497977"/>
              <a:gd name="connsiteY614" fmla="*/ 6111736 h 6857968"/>
              <a:gd name="connsiteX615" fmla="*/ 4833253 w 9497977"/>
              <a:gd name="connsiteY615" fmla="*/ 6040435 h 6857968"/>
              <a:gd name="connsiteX616" fmla="*/ 4619279 w 9497977"/>
              <a:gd name="connsiteY616" fmla="*/ 6040435 h 6857968"/>
              <a:gd name="connsiteX617" fmla="*/ 4619279 w 9497977"/>
              <a:gd name="connsiteY617" fmla="*/ 6111736 h 6857968"/>
              <a:gd name="connsiteX618" fmla="*/ 4690580 w 9497977"/>
              <a:gd name="connsiteY618" fmla="*/ 6111736 h 6857968"/>
              <a:gd name="connsiteX619" fmla="*/ 4690580 w 9497977"/>
              <a:gd name="connsiteY619" fmla="*/ 6040435 h 6857968"/>
              <a:gd name="connsiteX620" fmla="*/ 4476678 w 9497977"/>
              <a:gd name="connsiteY620" fmla="*/ 6040435 h 6857968"/>
              <a:gd name="connsiteX621" fmla="*/ 4476678 w 9497977"/>
              <a:gd name="connsiteY621" fmla="*/ 6111736 h 6857968"/>
              <a:gd name="connsiteX622" fmla="*/ 4547979 w 9497977"/>
              <a:gd name="connsiteY622" fmla="*/ 6111736 h 6857968"/>
              <a:gd name="connsiteX623" fmla="*/ 4547979 w 9497977"/>
              <a:gd name="connsiteY623" fmla="*/ 6040435 h 6857968"/>
              <a:gd name="connsiteX624" fmla="*/ 4334005 w 9497977"/>
              <a:gd name="connsiteY624" fmla="*/ 6040435 h 6857968"/>
              <a:gd name="connsiteX625" fmla="*/ 4334005 w 9497977"/>
              <a:gd name="connsiteY625" fmla="*/ 6111736 h 6857968"/>
              <a:gd name="connsiteX626" fmla="*/ 4405306 w 9497977"/>
              <a:gd name="connsiteY626" fmla="*/ 6111736 h 6857968"/>
              <a:gd name="connsiteX627" fmla="*/ 4405306 w 9497977"/>
              <a:gd name="connsiteY627" fmla="*/ 6040435 h 6857968"/>
              <a:gd name="connsiteX628" fmla="*/ 4191404 w 9497977"/>
              <a:gd name="connsiteY628" fmla="*/ 6040435 h 6857968"/>
              <a:gd name="connsiteX629" fmla="*/ 4191404 w 9497977"/>
              <a:gd name="connsiteY629" fmla="*/ 6111736 h 6857968"/>
              <a:gd name="connsiteX630" fmla="*/ 4262705 w 9497977"/>
              <a:gd name="connsiteY630" fmla="*/ 6111736 h 6857968"/>
              <a:gd name="connsiteX631" fmla="*/ 4262705 w 9497977"/>
              <a:gd name="connsiteY631" fmla="*/ 6040435 h 6857968"/>
              <a:gd name="connsiteX632" fmla="*/ 4048731 w 9497977"/>
              <a:gd name="connsiteY632" fmla="*/ 6040435 h 6857968"/>
              <a:gd name="connsiteX633" fmla="*/ 4048731 w 9497977"/>
              <a:gd name="connsiteY633" fmla="*/ 6111736 h 6857968"/>
              <a:gd name="connsiteX634" fmla="*/ 4120032 w 9497977"/>
              <a:gd name="connsiteY634" fmla="*/ 6111736 h 6857968"/>
              <a:gd name="connsiteX635" fmla="*/ 4120032 w 9497977"/>
              <a:gd name="connsiteY635" fmla="*/ 6040435 h 6857968"/>
              <a:gd name="connsiteX636" fmla="*/ 3906059 w 9497977"/>
              <a:gd name="connsiteY636" fmla="*/ 6040435 h 6857968"/>
              <a:gd name="connsiteX637" fmla="*/ 3906059 w 9497977"/>
              <a:gd name="connsiteY637" fmla="*/ 6111736 h 6857968"/>
              <a:gd name="connsiteX638" fmla="*/ 3977360 w 9497977"/>
              <a:gd name="connsiteY638" fmla="*/ 6111736 h 6857968"/>
              <a:gd name="connsiteX639" fmla="*/ 3977360 w 9497977"/>
              <a:gd name="connsiteY639" fmla="*/ 6040435 h 6857968"/>
              <a:gd name="connsiteX640" fmla="*/ 3763457 w 9497977"/>
              <a:gd name="connsiteY640" fmla="*/ 6040435 h 6857968"/>
              <a:gd name="connsiteX641" fmla="*/ 3763457 w 9497977"/>
              <a:gd name="connsiteY641" fmla="*/ 6111736 h 6857968"/>
              <a:gd name="connsiteX642" fmla="*/ 3834758 w 9497977"/>
              <a:gd name="connsiteY642" fmla="*/ 6111736 h 6857968"/>
              <a:gd name="connsiteX643" fmla="*/ 3834758 w 9497977"/>
              <a:gd name="connsiteY643" fmla="*/ 6040435 h 6857968"/>
              <a:gd name="connsiteX644" fmla="*/ 3620784 w 9497977"/>
              <a:gd name="connsiteY644" fmla="*/ 6040435 h 6857968"/>
              <a:gd name="connsiteX645" fmla="*/ 3620784 w 9497977"/>
              <a:gd name="connsiteY645" fmla="*/ 6111736 h 6857968"/>
              <a:gd name="connsiteX646" fmla="*/ 3692085 w 9497977"/>
              <a:gd name="connsiteY646" fmla="*/ 6111736 h 6857968"/>
              <a:gd name="connsiteX647" fmla="*/ 3692085 w 9497977"/>
              <a:gd name="connsiteY647" fmla="*/ 6040435 h 6857968"/>
              <a:gd name="connsiteX648" fmla="*/ 3478184 w 9497977"/>
              <a:gd name="connsiteY648" fmla="*/ 6040435 h 6857968"/>
              <a:gd name="connsiteX649" fmla="*/ 3478184 w 9497977"/>
              <a:gd name="connsiteY649" fmla="*/ 6111736 h 6857968"/>
              <a:gd name="connsiteX650" fmla="*/ 3549484 w 9497977"/>
              <a:gd name="connsiteY650" fmla="*/ 6111736 h 6857968"/>
              <a:gd name="connsiteX651" fmla="*/ 3549484 w 9497977"/>
              <a:gd name="connsiteY651" fmla="*/ 6040435 h 6857968"/>
              <a:gd name="connsiteX652" fmla="*/ 3335511 w 9497977"/>
              <a:gd name="connsiteY652" fmla="*/ 6040435 h 6857968"/>
              <a:gd name="connsiteX653" fmla="*/ 3335511 w 9497977"/>
              <a:gd name="connsiteY653" fmla="*/ 6111736 h 6857968"/>
              <a:gd name="connsiteX654" fmla="*/ 3406811 w 9497977"/>
              <a:gd name="connsiteY654" fmla="*/ 6111736 h 6857968"/>
              <a:gd name="connsiteX655" fmla="*/ 3406811 w 9497977"/>
              <a:gd name="connsiteY655" fmla="*/ 6040435 h 6857968"/>
              <a:gd name="connsiteX656" fmla="*/ 3192839 w 9497977"/>
              <a:gd name="connsiteY656" fmla="*/ 6040435 h 6857968"/>
              <a:gd name="connsiteX657" fmla="*/ 3192839 w 9497977"/>
              <a:gd name="connsiteY657" fmla="*/ 6111736 h 6857968"/>
              <a:gd name="connsiteX658" fmla="*/ 3264139 w 9497977"/>
              <a:gd name="connsiteY658" fmla="*/ 6111736 h 6857968"/>
              <a:gd name="connsiteX659" fmla="*/ 3264139 w 9497977"/>
              <a:gd name="connsiteY659" fmla="*/ 6040435 h 6857968"/>
              <a:gd name="connsiteX660" fmla="*/ 3050237 w 9497977"/>
              <a:gd name="connsiteY660" fmla="*/ 6040435 h 6857968"/>
              <a:gd name="connsiteX661" fmla="*/ 3050237 w 9497977"/>
              <a:gd name="connsiteY661" fmla="*/ 6111736 h 6857968"/>
              <a:gd name="connsiteX662" fmla="*/ 3121537 w 9497977"/>
              <a:gd name="connsiteY662" fmla="*/ 6111736 h 6857968"/>
              <a:gd name="connsiteX663" fmla="*/ 3121537 w 9497977"/>
              <a:gd name="connsiteY663" fmla="*/ 6040435 h 6857968"/>
              <a:gd name="connsiteX664" fmla="*/ 2907564 w 9497977"/>
              <a:gd name="connsiteY664" fmla="*/ 6040435 h 6857968"/>
              <a:gd name="connsiteX665" fmla="*/ 2907564 w 9497977"/>
              <a:gd name="connsiteY665" fmla="*/ 6111736 h 6857968"/>
              <a:gd name="connsiteX666" fmla="*/ 2978865 w 9497977"/>
              <a:gd name="connsiteY666" fmla="*/ 6111736 h 6857968"/>
              <a:gd name="connsiteX667" fmla="*/ 2978865 w 9497977"/>
              <a:gd name="connsiteY667" fmla="*/ 6040435 h 6857968"/>
              <a:gd name="connsiteX668" fmla="*/ 2764962 w 9497977"/>
              <a:gd name="connsiteY668" fmla="*/ 6040435 h 6857968"/>
              <a:gd name="connsiteX669" fmla="*/ 2764962 w 9497977"/>
              <a:gd name="connsiteY669" fmla="*/ 6111736 h 6857968"/>
              <a:gd name="connsiteX670" fmla="*/ 2836263 w 9497977"/>
              <a:gd name="connsiteY670" fmla="*/ 6111736 h 6857968"/>
              <a:gd name="connsiteX671" fmla="*/ 2836263 w 9497977"/>
              <a:gd name="connsiteY671" fmla="*/ 6040435 h 6857968"/>
              <a:gd name="connsiteX672" fmla="*/ 2622291 w 9497977"/>
              <a:gd name="connsiteY672" fmla="*/ 6040435 h 6857968"/>
              <a:gd name="connsiteX673" fmla="*/ 2622291 w 9497977"/>
              <a:gd name="connsiteY673" fmla="*/ 6111736 h 6857968"/>
              <a:gd name="connsiteX674" fmla="*/ 2693591 w 9497977"/>
              <a:gd name="connsiteY674" fmla="*/ 6111736 h 6857968"/>
              <a:gd name="connsiteX675" fmla="*/ 2693591 w 9497977"/>
              <a:gd name="connsiteY675" fmla="*/ 6040435 h 6857968"/>
              <a:gd name="connsiteX676" fmla="*/ 2479688 w 9497977"/>
              <a:gd name="connsiteY676" fmla="*/ 6040435 h 6857968"/>
              <a:gd name="connsiteX677" fmla="*/ 2479688 w 9497977"/>
              <a:gd name="connsiteY677" fmla="*/ 6111736 h 6857968"/>
              <a:gd name="connsiteX678" fmla="*/ 2550990 w 9497977"/>
              <a:gd name="connsiteY678" fmla="*/ 6111736 h 6857968"/>
              <a:gd name="connsiteX679" fmla="*/ 2550990 w 9497977"/>
              <a:gd name="connsiteY679" fmla="*/ 6040435 h 6857968"/>
              <a:gd name="connsiteX680" fmla="*/ 2337016 w 9497977"/>
              <a:gd name="connsiteY680" fmla="*/ 6040435 h 6857968"/>
              <a:gd name="connsiteX681" fmla="*/ 2337016 w 9497977"/>
              <a:gd name="connsiteY681" fmla="*/ 6111736 h 6857968"/>
              <a:gd name="connsiteX682" fmla="*/ 2408317 w 9497977"/>
              <a:gd name="connsiteY682" fmla="*/ 6111736 h 6857968"/>
              <a:gd name="connsiteX683" fmla="*/ 2408317 w 9497977"/>
              <a:gd name="connsiteY683" fmla="*/ 6040435 h 6857968"/>
              <a:gd name="connsiteX684" fmla="*/ 2195429 w 9497977"/>
              <a:gd name="connsiteY684" fmla="*/ 6040435 h 6857968"/>
              <a:gd name="connsiteX685" fmla="*/ 2195429 w 9497977"/>
              <a:gd name="connsiteY685" fmla="*/ 6111736 h 6857968"/>
              <a:gd name="connsiteX686" fmla="*/ 2266731 w 9497977"/>
              <a:gd name="connsiteY686" fmla="*/ 6111736 h 6857968"/>
              <a:gd name="connsiteX687" fmla="*/ 2266731 w 9497977"/>
              <a:gd name="connsiteY687" fmla="*/ 6040435 h 6857968"/>
              <a:gd name="connsiteX688" fmla="*/ 2052828 w 9497977"/>
              <a:gd name="connsiteY688" fmla="*/ 6040435 h 6857968"/>
              <a:gd name="connsiteX689" fmla="*/ 2052828 w 9497977"/>
              <a:gd name="connsiteY689" fmla="*/ 6111736 h 6857968"/>
              <a:gd name="connsiteX690" fmla="*/ 2124128 w 9497977"/>
              <a:gd name="connsiteY690" fmla="*/ 6111736 h 6857968"/>
              <a:gd name="connsiteX691" fmla="*/ 2124128 w 9497977"/>
              <a:gd name="connsiteY691" fmla="*/ 6040435 h 6857968"/>
              <a:gd name="connsiteX692" fmla="*/ 1910155 w 9497977"/>
              <a:gd name="connsiteY692" fmla="*/ 6040435 h 6857968"/>
              <a:gd name="connsiteX693" fmla="*/ 1910155 w 9497977"/>
              <a:gd name="connsiteY693" fmla="*/ 6111736 h 6857968"/>
              <a:gd name="connsiteX694" fmla="*/ 1981455 w 9497977"/>
              <a:gd name="connsiteY694" fmla="*/ 6111736 h 6857968"/>
              <a:gd name="connsiteX695" fmla="*/ 1981455 w 9497977"/>
              <a:gd name="connsiteY695" fmla="*/ 6040435 h 6857968"/>
              <a:gd name="connsiteX696" fmla="*/ 1767483 w 9497977"/>
              <a:gd name="connsiteY696" fmla="*/ 6040435 h 6857968"/>
              <a:gd name="connsiteX697" fmla="*/ 1767483 w 9497977"/>
              <a:gd name="connsiteY697" fmla="*/ 6111736 h 6857968"/>
              <a:gd name="connsiteX698" fmla="*/ 1838783 w 9497977"/>
              <a:gd name="connsiteY698" fmla="*/ 6111736 h 6857968"/>
              <a:gd name="connsiteX699" fmla="*/ 1838783 w 9497977"/>
              <a:gd name="connsiteY699" fmla="*/ 6040435 h 6857968"/>
              <a:gd name="connsiteX700" fmla="*/ 1624882 w 9497977"/>
              <a:gd name="connsiteY700" fmla="*/ 6040435 h 6857968"/>
              <a:gd name="connsiteX701" fmla="*/ 1624882 w 9497977"/>
              <a:gd name="connsiteY701" fmla="*/ 6111736 h 6857968"/>
              <a:gd name="connsiteX702" fmla="*/ 1696183 w 9497977"/>
              <a:gd name="connsiteY702" fmla="*/ 6111736 h 6857968"/>
              <a:gd name="connsiteX703" fmla="*/ 1696183 w 9497977"/>
              <a:gd name="connsiteY703" fmla="*/ 6040435 h 6857968"/>
              <a:gd name="connsiteX704" fmla="*/ 1482218 w 9497977"/>
              <a:gd name="connsiteY704" fmla="*/ 6040435 h 6857968"/>
              <a:gd name="connsiteX705" fmla="*/ 1482218 w 9497977"/>
              <a:gd name="connsiteY705" fmla="*/ 6111736 h 6857968"/>
              <a:gd name="connsiteX706" fmla="*/ 1553511 w 9497977"/>
              <a:gd name="connsiteY706" fmla="*/ 6111736 h 6857968"/>
              <a:gd name="connsiteX707" fmla="*/ 1553511 w 9497977"/>
              <a:gd name="connsiteY707" fmla="*/ 6040435 h 6857968"/>
              <a:gd name="connsiteX708" fmla="*/ 1339621 w 9497977"/>
              <a:gd name="connsiteY708" fmla="*/ 6040435 h 6857968"/>
              <a:gd name="connsiteX709" fmla="*/ 1339621 w 9497977"/>
              <a:gd name="connsiteY709" fmla="*/ 6111736 h 6857968"/>
              <a:gd name="connsiteX710" fmla="*/ 1410920 w 9497977"/>
              <a:gd name="connsiteY710" fmla="*/ 6111736 h 6857968"/>
              <a:gd name="connsiteX711" fmla="*/ 1410920 w 9497977"/>
              <a:gd name="connsiteY711" fmla="*/ 6040435 h 6857968"/>
              <a:gd name="connsiteX712" fmla="*/ 1196948 w 9497977"/>
              <a:gd name="connsiteY712" fmla="*/ 6040435 h 6857968"/>
              <a:gd name="connsiteX713" fmla="*/ 1196948 w 9497977"/>
              <a:gd name="connsiteY713" fmla="*/ 6111736 h 6857968"/>
              <a:gd name="connsiteX714" fmla="*/ 1268245 w 9497977"/>
              <a:gd name="connsiteY714" fmla="*/ 6111736 h 6857968"/>
              <a:gd name="connsiteX715" fmla="*/ 1268245 w 9497977"/>
              <a:gd name="connsiteY715" fmla="*/ 6040435 h 6857968"/>
              <a:gd name="connsiteX716" fmla="*/ 1054277 w 9497977"/>
              <a:gd name="connsiteY716" fmla="*/ 6040435 h 6857968"/>
              <a:gd name="connsiteX717" fmla="*/ 1054277 w 9497977"/>
              <a:gd name="connsiteY717" fmla="*/ 6111736 h 6857968"/>
              <a:gd name="connsiteX718" fmla="*/ 1125575 w 9497977"/>
              <a:gd name="connsiteY718" fmla="*/ 6111736 h 6857968"/>
              <a:gd name="connsiteX719" fmla="*/ 1125575 w 9497977"/>
              <a:gd name="connsiteY719" fmla="*/ 6040435 h 6857968"/>
              <a:gd name="connsiteX720" fmla="*/ 911663 w 9497977"/>
              <a:gd name="connsiteY720" fmla="*/ 6040435 h 6857968"/>
              <a:gd name="connsiteX721" fmla="*/ 911663 w 9497977"/>
              <a:gd name="connsiteY721" fmla="*/ 6111736 h 6857968"/>
              <a:gd name="connsiteX722" fmla="*/ 982964 w 9497977"/>
              <a:gd name="connsiteY722" fmla="*/ 6111736 h 6857968"/>
              <a:gd name="connsiteX723" fmla="*/ 982964 w 9497977"/>
              <a:gd name="connsiteY723" fmla="*/ 6040435 h 6857968"/>
              <a:gd name="connsiteX724" fmla="*/ 6857645 w 9497977"/>
              <a:gd name="connsiteY724" fmla="*/ 0 h 6857968"/>
              <a:gd name="connsiteX725" fmla="*/ 9497977 w 9497977"/>
              <a:gd name="connsiteY725" fmla="*/ 0 h 6857968"/>
              <a:gd name="connsiteX726" fmla="*/ 9497977 w 9497977"/>
              <a:gd name="connsiteY726" fmla="*/ 6857968 h 6857968"/>
              <a:gd name="connsiteX727" fmla="*/ 0 w 9497977"/>
              <a:gd name="connsiteY727" fmla="*/ 6857968 h 6857968"/>
              <a:gd name="connsiteX728" fmla="*/ 341118 w 9497977"/>
              <a:gd name="connsiteY728" fmla="*/ 6516838 h 6857968"/>
              <a:gd name="connsiteX729" fmla="*/ 341118 w 9497977"/>
              <a:gd name="connsiteY729" fmla="*/ 6545648 h 6857968"/>
              <a:gd name="connsiteX730" fmla="*/ 412416 w 9497977"/>
              <a:gd name="connsiteY730" fmla="*/ 6545648 h 6857968"/>
              <a:gd name="connsiteX731" fmla="*/ 412416 w 9497977"/>
              <a:gd name="connsiteY731" fmla="*/ 6474347 h 6857968"/>
              <a:gd name="connsiteX732" fmla="*/ 383607 w 9497977"/>
              <a:gd name="connsiteY732" fmla="*/ 6474347 h 6857968"/>
              <a:gd name="connsiteX733" fmla="*/ 483718 w 9497977"/>
              <a:gd name="connsiteY733" fmla="*/ 6374231 h 6857968"/>
              <a:gd name="connsiteX734" fmla="*/ 483718 w 9497977"/>
              <a:gd name="connsiteY734" fmla="*/ 6397010 h 6857968"/>
              <a:gd name="connsiteX735" fmla="*/ 555020 w 9497977"/>
              <a:gd name="connsiteY735" fmla="*/ 6397010 h 6857968"/>
              <a:gd name="connsiteX736" fmla="*/ 555020 w 9497977"/>
              <a:gd name="connsiteY736" fmla="*/ 6325709 h 6857968"/>
              <a:gd name="connsiteX737" fmla="*/ 532239 w 9497977"/>
              <a:gd name="connsiteY737" fmla="*/ 6325709 h 6857968"/>
              <a:gd name="connsiteX738" fmla="*/ 626392 w 9497977"/>
              <a:gd name="connsiteY738" fmla="*/ 6231552 h 6857968"/>
              <a:gd name="connsiteX739" fmla="*/ 626392 w 9497977"/>
              <a:gd name="connsiteY739" fmla="*/ 6254408 h 6857968"/>
              <a:gd name="connsiteX740" fmla="*/ 697691 w 9497977"/>
              <a:gd name="connsiteY740" fmla="*/ 6254408 h 6857968"/>
              <a:gd name="connsiteX741" fmla="*/ 697691 w 9497977"/>
              <a:gd name="connsiteY741" fmla="*/ 6183107 h 6857968"/>
              <a:gd name="connsiteX742" fmla="*/ 674833 w 9497977"/>
              <a:gd name="connsiteY742" fmla="*/ 6183107 h 6857968"/>
              <a:gd name="connsiteX743" fmla="*/ 769001 w 9497977"/>
              <a:gd name="connsiteY743" fmla="*/ 6088935 h 6857968"/>
              <a:gd name="connsiteX744" fmla="*/ 769001 w 9497977"/>
              <a:gd name="connsiteY744" fmla="*/ 6111736 h 6857968"/>
              <a:gd name="connsiteX745" fmla="*/ 840303 w 9497977"/>
              <a:gd name="connsiteY745" fmla="*/ 6111736 h 6857968"/>
              <a:gd name="connsiteX746" fmla="*/ 840303 w 9497977"/>
              <a:gd name="connsiteY746" fmla="*/ 6040435 h 6857968"/>
              <a:gd name="connsiteX747" fmla="*/ 817496 w 9497977"/>
              <a:gd name="connsiteY747" fmla="*/ 6040435 h 685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Lst>
            <a:rect l="l" t="t" r="r" b="b"/>
            <a:pathLst>
              <a:path w="9497977" h="6857968">
                <a:moveTo>
                  <a:pt x="6330995" y="6474347"/>
                </a:moveTo>
                <a:lnTo>
                  <a:pt x="6330995" y="6545648"/>
                </a:lnTo>
                <a:lnTo>
                  <a:pt x="6402296" y="6545648"/>
                </a:lnTo>
                <a:lnTo>
                  <a:pt x="6402296" y="6474347"/>
                </a:lnTo>
                <a:close/>
                <a:moveTo>
                  <a:pt x="6188393" y="6474347"/>
                </a:moveTo>
                <a:lnTo>
                  <a:pt x="6188393" y="6545648"/>
                </a:lnTo>
                <a:lnTo>
                  <a:pt x="6259694" y="6545648"/>
                </a:lnTo>
                <a:lnTo>
                  <a:pt x="6259694" y="6474347"/>
                </a:lnTo>
                <a:close/>
                <a:moveTo>
                  <a:pt x="6045721" y="6474347"/>
                </a:moveTo>
                <a:lnTo>
                  <a:pt x="6045721" y="6545648"/>
                </a:lnTo>
                <a:lnTo>
                  <a:pt x="6117021" y="6545648"/>
                </a:lnTo>
                <a:lnTo>
                  <a:pt x="6117021" y="6474347"/>
                </a:lnTo>
                <a:close/>
                <a:moveTo>
                  <a:pt x="5903048" y="6474347"/>
                </a:moveTo>
                <a:lnTo>
                  <a:pt x="5903048" y="6545648"/>
                </a:lnTo>
                <a:lnTo>
                  <a:pt x="5974349" y="6545648"/>
                </a:lnTo>
                <a:lnTo>
                  <a:pt x="5974349" y="6474347"/>
                </a:lnTo>
                <a:close/>
                <a:moveTo>
                  <a:pt x="5760447" y="6474347"/>
                </a:moveTo>
                <a:lnTo>
                  <a:pt x="5760447" y="6545648"/>
                </a:lnTo>
                <a:lnTo>
                  <a:pt x="5831748" y="6545648"/>
                </a:lnTo>
                <a:lnTo>
                  <a:pt x="5831748" y="6474347"/>
                </a:lnTo>
                <a:close/>
                <a:moveTo>
                  <a:pt x="5617774" y="6474347"/>
                </a:moveTo>
                <a:lnTo>
                  <a:pt x="5617774" y="6545648"/>
                </a:lnTo>
                <a:lnTo>
                  <a:pt x="5689075" y="6545648"/>
                </a:lnTo>
                <a:lnTo>
                  <a:pt x="5689075" y="6474347"/>
                </a:lnTo>
                <a:close/>
                <a:moveTo>
                  <a:pt x="5475173" y="6474347"/>
                </a:moveTo>
                <a:lnTo>
                  <a:pt x="5475173" y="6545648"/>
                </a:lnTo>
                <a:lnTo>
                  <a:pt x="5546474" y="6545648"/>
                </a:lnTo>
                <a:lnTo>
                  <a:pt x="5546474" y="6474347"/>
                </a:lnTo>
                <a:close/>
                <a:moveTo>
                  <a:pt x="5332500" y="6474347"/>
                </a:moveTo>
                <a:lnTo>
                  <a:pt x="5332500" y="6545648"/>
                </a:lnTo>
                <a:lnTo>
                  <a:pt x="5403801" y="6545648"/>
                </a:lnTo>
                <a:lnTo>
                  <a:pt x="5403801" y="6474347"/>
                </a:lnTo>
                <a:close/>
                <a:moveTo>
                  <a:pt x="5189828" y="6474347"/>
                </a:moveTo>
                <a:lnTo>
                  <a:pt x="5189828" y="6545648"/>
                </a:lnTo>
                <a:lnTo>
                  <a:pt x="5261129" y="6545648"/>
                </a:lnTo>
                <a:lnTo>
                  <a:pt x="5261129" y="6474347"/>
                </a:lnTo>
                <a:close/>
                <a:moveTo>
                  <a:pt x="5047226" y="6474347"/>
                </a:moveTo>
                <a:lnTo>
                  <a:pt x="5047226" y="6545648"/>
                </a:lnTo>
                <a:lnTo>
                  <a:pt x="5118527" y="6545648"/>
                </a:lnTo>
                <a:lnTo>
                  <a:pt x="5118527" y="6474347"/>
                </a:lnTo>
                <a:close/>
                <a:moveTo>
                  <a:pt x="4904553" y="6474347"/>
                </a:moveTo>
                <a:lnTo>
                  <a:pt x="4904553" y="6545648"/>
                </a:lnTo>
                <a:lnTo>
                  <a:pt x="4975854" y="6545648"/>
                </a:lnTo>
                <a:lnTo>
                  <a:pt x="4975854" y="6474347"/>
                </a:lnTo>
                <a:close/>
                <a:moveTo>
                  <a:pt x="4761952" y="6474347"/>
                </a:moveTo>
                <a:lnTo>
                  <a:pt x="4761952" y="6545648"/>
                </a:lnTo>
                <a:lnTo>
                  <a:pt x="4833253" y="6545648"/>
                </a:lnTo>
                <a:lnTo>
                  <a:pt x="4833253" y="6474347"/>
                </a:lnTo>
                <a:close/>
                <a:moveTo>
                  <a:pt x="4619279" y="6474347"/>
                </a:moveTo>
                <a:lnTo>
                  <a:pt x="4619279" y="6545648"/>
                </a:lnTo>
                <a:lnTo>
                  <a:pt x="4690580" y="6545648"/>
                </a:lnTo>
                <a:lnTo>
                  <a:pt x="4690580" y="6474347"/>
                </a:lnTo>
                <a:close/>
                <a:moveTo>
                  <a:pt x="4476678" y="6474347"/>
                </a:moveTo>
                <a:lnTo>
                  <a:pt x="4476678" y="6545648"/>
                </a:lnTo>
                <a:lnTo>
                  <a:pt x="4547979" y="6545648"/>
                </a:lnTo>
                <a:lnTo>
                  <a:pt x="4547979" y="6474347"/>
                </a:lnTo>
                <a:close/>
                <a:moveTo>
                  <a:pt x="4334005" y="6474347"/>
                </a:moveTo>
                <a:lnTo>
                  <a:pt x="4334005" y="6545648"/>
                </a:lnTo>
                <a:lnTo>
                  <a:pt x="4405306" y="6545648"/>
                </a:lnTo>
                <a:lnTo>
                  <a:pt x="4405306" y="6474347"/>
                </a:lnTo>
                <a:close/>
                <a:moveTo>
                  <a:pt x="4191404" y="6474347"/>
                </a:moveTo>
                <a:lnTo>
                  <a:pt x="4191404" y="6545648"/>
                </a:lnTo>
                <a:lnTo>
                  <a:pt x="4262705" y="6545648"/>
                </a:lnTo>
                <a:lnTo>
                  <a:pt x="4262705" y="6474347"/>
                </a:lnTo>
                <a:close/>
                <a:moveTo>
                  <a:pt x="4048731" y="6474347"/>
                </a:moveTo>
                <a:lnTo>
                  <a:pt x="4048731" y="6545648"/>
                </a:lnTo>
                <a:lnTo>
                  <a:pt x="4120032" y="6545648"/>
                </a:lnTo>
                <a:lnTo>
                  <a:pt x="4120032" y="6474347"/>
                </a:lnTo>
                <a:close/>
                <a:moveTo>
                  <a:pt x="3906059" y="6474347"/>
                </a:moveTo>
                <a:lnTo>
                  <a:pt x="3906059" y="6545648"/>
                </a:lnTo>
                <a:lnTo>
                  <a:pt x="3977360" y="6545648"/>
                </a:lnTo>
                <a:lnTo>
                  <a:pt x="3977360" y="6474347"/>
                </a:lnTo>
                <a:close/>
                <a:moveTo>
                  <a:pt x="3763457" y="6474347"/>
                </a:moveTo>
                <a:lnTo>
                  <a:pt x="3763457" y="6545648"/>
                </a:lnTo>
                <a:lnTo>
                  <a:pt x="3834758" y="6545648"/>
                </a:lnTo>
                <a:lnTo>
                  <a:pt x="3834758" y="6474347"/>
                </a:lnTo>
                <a:close/>
                <a:moveTo>
                  <a:pt x="3620784" y="6474347"/>
                </a:moveTo>
                <a:lnTo>
                  <a:pt x="3620784" y="6545648"/>
                </a:lnTo>
                <a:lnTo>
                  <a:pt x="3692085" y="6545648"/>
                </a:lnTo>
                <a:lnTo>
                  <a:pt x="3692085" y="6474347"/>
                </a:lnTo>
                <a:close/>
                <a:moveTo>
                  <a:pt x="3478184" y="6474347"/>
                </a:moveTo>
                <a:lnTo>
                  <a:pt x="3478184" y="6545648"/>
                </a:lnTo>
                <a:lnTo>
                  <a:pt x="3549484" y="6545648"/>
                </a:lnTo>
                <a:lnTo>
                  <a:pt x="3549484" y="6474347"/>
                </a:lnTo>
                <a:close/>
                <a:moveTo>
                  <a:pt x="3335511" y="6474347"/>
                </a:moveTo>
                <a:lnTo>
                  <a:pt x="3335511" y="6545648"/>
                </a:lnTo>
                <a:lnTo>
                  <a:pt x="3406811" y="6545648"/>
                </a:lnTo>
                <a:lnTo>
                  <a:pt x="3406811" y="6474347"/>
                </a:lnTo>
                <a:close/>
                <a:moveTo>
                  <a:pt x="3192839" y="6474347"/>
                </a:moveTo>
                <a:lnTo>
                  <a:pt x="3192839" y="6545648"/>
                </a:lnTo>
                <a:lnTo>
                  <a:pt x="3264139" y="6545648"/>
                </a:lnTo>
                <a:lnTo>
                  <a:pt x="3264139" y="6474347"/>
                </a:lnTo>
                <a:close/>
                <a:moveTo>
                  <a:pt x="3050237" y="6474347"/>
                </a:moveTo>
                <a:lnTo>
                  <a:pt x="3050237" y="6545648"/>
                </a:lnTo>
                <a:lnTo>
                  <a:pt x="3121537" y="6545648"/>
                </a:lnTo>
                <a:lnTo>
                  <a:pt x="3121537" y="6474347"/>
                </a:lnTo>
                <a:close/>
                <a:moveTo>
                  <a:pt x="2907564" y="6474347"/>
                </a:moveTo>
                <a:lnTo>
                  <a:pt x="2907564" y="6545648"/>
                </a:lnTo>
                <a:lnTo>
                  <a:pt x="2978865" y="6545648"/>
                </a:lnTo>
                <a:lnTo>
                  <a:pt x="2978865" y="6474347"/>
                </a:lnTo>
                <a:close/>
                <a:moveTo>
                  <a:pt x="2764962" y="6474347"/>
                </a:moveTo>
                <a:lnTo>
                  <a:pt x="2764962" y="6545648"/>
                </a:lnTo>
                <a:lnTo>
                  <a:pt x="2836263" y="6545648"/>
                </a:lnTo>
                <a:lnTo>
                  <a:pt x="2836263" y="6474347"/>
                </a:lnTo>
                <a:close/>
                <a:moveTo>
                  <a:pt x="2622291" y="6474347"/>
                </a:moveTo>
                <a:lnTo>
                  <a:pt x="2622291" y="6545648"/>
                </a:lnTo>
                <a:lnTo>
                  <a:pt x="2693591" y="6545648"/>
                </a:lnTo>
                <a:lnTo>
                  <a:pt x="2693591" y="6474347"/>
                </a:lnTo>
                <a:close/>
                <a:moveTo>
                  <a:pt x="2479688" y="6474347"/>
                </a:moveTo>
                <a:lnTo>
                  <a:pt x="2479688" y="6545648"/>
                </a:lnTo>
                <a:lnTo>
                  <a:pt x="2550990" y="6545648"/>
                </a:lnTo>
                <a:lnTo>
                  <a:pt x="2550990" y="6474347"/>
                </a:lnTo>
                <a:close/>
                <a:moveTo>
                  <a:pt x="2337016" y="6474347"/>
                </a:moveTo>
                <a:lnTo>
                  <a:pt x="2337016" y="6545648"/>
                </a:lnTo>
                <a:lnTo>
                  <a:pt x="2408317" y="6545648"/>
                </a:lnTo>
                <a:lnTo>
                  <a:pt x="2408317" y="6474347"/>
                </a:lnTo>
                <a:close/>
                <a:moveTo>
                  <a:pt x="2195429" y="6474347"/>
                </a:moveTo>
                <a:lnTo>
                  <a:pt x="2195429" y="6545648"/>
                </a:lnTo>
                <a:lnTo>
                  <a:pt x="2266731" y="6545648"/>
                </a:lnTo>
                <a:lnTo>
                  <a:pt x="2266731" y="6474347"/>
                </a:lnTo>
                <a:close/>
                <a:moveTo>
                  <a:pt x="2052828" y="6474347"/>
                </a:moveTo>
                <a:lnTo>
                  <a:pt x="2052828" y="6545648"/>
                </a:lnTo>
                <a:lnTo>
                  <a:pt x="2124128" y="6545648"/>
                </a:lnTo>
                <a:lnTo>
                  <a:pt x="2124128" y="6474347"/>
                </a:lnTo>
                <a:close/>
                <a:moveTo>
                  <a:pt x="1910155" y="6474347"/>
                </a:moveTo>
                <a:lnTo>
                  <a:pt x="1910155" y="6545648"/>
                </a:lnTo>
                <a:lnTo>
                  <a:pt x="1981455" y="6545648"/>
                </a:lnTo>
                <a:lnTo>
                  <a:pt x="1981455" y="6474347"/>
                </a:lnTo>
                <a:close/>
                <a:moveTo>
                  <a:pt x="1767483" y="6474347"/>
                </a:moveTo>
                <a:lnTo>
                  <a:pt x="1767483" y="6545648"/>
                </a:lnTo>
                <a:lnTo>
                  <a:pt x="1838783" y="6545648"/>
                </a:lnTo>
                <a:lnTo>
                  <a:pt x="1838783" y="6474347"/>
                </a:lnTo>
                <a:close/>
                <a:moveTo>
                  <a:pt x="1624882" y="6474347"/>
                </a:moveTo>
                <a:lnTo>
                  <a:pt x="1624882" y="6545648"/>
                </a:lnTo>
                <a:lnTo>
                  <a:pt x="1696183" y="6545648"/>
                </a:lnTo>
                <a:lnTo>
                  <a:pt x="1696183" y="6474347"/>
                </a:lnTo>
                <a:close/>
                <a:moveTo>
                  <a:pt x="1482215" y="6474347"/>
                </a:moveTo>
                <a:lnTo>
                  <a:pt x="1482215" y="6545648"/>
                </a:lnTo>
                <a:lnTo>
                  <a:pt x="1553511" y="6545648"/>
                </a:lnTo>
                <a:lnTo>
                  <a:pt x="1553511" y="6474347"/>
                </a:lnTo>
                <a:close/>
                <a:moveTo>
                  <a:pt x="1339617" y="6474347"/>
                </a:moveTo>
                <a:lnTo>
                  <a:pt x="1339617" y="6545648"/>
                </a:lnTo>
                <a:lnTo>
                  <a:pt x="1410920" y="6545648"/>
                </a:lnTo>
                <a:lnTo>
                  <a:pt x="1410920" y="6474347"/>
                </a:lnTo>
                <a:close/>
                <a:moveTo>
                  <a:pt x="1196941" y="6474347"/>
                </a:moveTo>
                <a:lnTo>
                  <a:pt x="1196941" y="6545648"/>
                </a:lnTo>
                <a:lnTo>
                  <a:pt x="1268245" y="6545648"/>
                </a:lnTo>
                <a:lnTo>
                  <a:pt x="1268245" y="6474347"/>
                </a:lnTo>
                <a:close/>
                <a:moveTo>
                  <a:pt x="1054277" y="6474347"/>
                </a:moveTo>
                <a:lnTo>
                  <a:pt x="1054277" y="6545648"/>
                </a:lnTo>
                <a:lnTo>
                  <a:pt x="1125575" y="6545648"/>
                </a:lnTo>
                <a:lnTo>
                  <a:pt x="1125575" y="6474347"/>
                </a:lnTo>
                <a:close/>
                <a:moveTo>
                  <a:pt x="911663" y="6474347"/>
                </a:moveTo>
                <a:lnTo>
                  <a:pt x="911663" y="6545648"/>
                </a:lnTo>
                <a:lnTo>
                  <a:pt x="982964" y="6545648"/>
                </a:lnTo>
                <a:lnTo>
                  <a:pt x="982964" y="6474347"/>
                </a:lnTo>
                <a:close/>
                <a:moveTo>
                  <a:pt x="769001" y="6474347"/>
                </a:moveTo>
                <a:lnTo>
                  <a:pt x="769001" y="6545648"/>
                </a:lnTo>
                <a:lnTo>
                  <a:pt x="840299" y="6545648"/>
                </a:lnTo>
                <a:lnTo>
                  <a:pt x="840299" y="6474347"/>
                </a:lnTo>
                <a:close/>
                <a:moveTo>
                  <a:pt x="626392" y="6474347"/>
                </a:moveTo>
                <a:lnTo>
                  <a:pt x="626392" y="6545648"/>
                </a:lnTo>
                <a:lnTo>
                  <a:pt x="697691" y="6545648"/>
                </a:lnTo>
                <a:lnTo>
                  <a:pt x="697691" y="6474347"/>
                </a:lnTo>
                <a:close/>
                <a:moveTo>
                  <a:pt x="483718" y="6474347"/>
                </a:moveTo>
                <a:lnTo>
                  <a:pt x="483718" y="6545648"/>
                </a:lnTo>
                <a:lnTo>
                  <a:pt x="555020" y="6545648"/>
                </a:lnTo>
                <a:lnTo>
                  <a:pt x="555020" y="6474347"/>
                </a:lnTo>
                <a:close/>
                <a:moveTo>
                  <a:pt x="7329490" y="6325709"/>
                </a:moveTo>
                <a:lnTo>
                  <a:pt x="7329490" y="6397010"/>
                </a:lnTo>
                <a:lnTo>
                  <a:pt x="7400791" y="6397010"/>
                </a:lnTo>
                <a:lnTo>
                  <a:pt x="7400791" y="6325709"/>
                </a:lnTo>
                <a:close/>
                <a:moveTo>
                  <a:pt x="7186888" y="6325709"/>
                </a:moveTo>
                <a:lnTo>
                  <a:pt x="7186888" y="6397010"/>
                </a:lnTo>
                <a:lnTo>
                  <a:pt x="7258188" y="6397010"/>
                </a:lnTo>
                <a:lnTo>
                  <a:pt x="7258188" y="6325709"/>
                </a:lnTo>
                <a:close/>
                <a:moveTo>
                  <a:pt x="7044216" y="6325709"/>
                </a:moveTo>
                <a:lnTo>
                  <a:pt x="7044216" y="6397010"/>
                </a:lnTo>
                <a:lnTo>
                  <a:pt x="7115517" y="6397010"/>
                </a:lnTo>
                <a:lnTo>
                  <a:pt x="7115517" y="6325709"/>
                </a:lnTo>
                <a:close/>
                <a:moveTo>
                  <a:pt x="6901543" y="6325709"/>
                </a:moveTo>
                <a:lnTo>
                  <a:pt x="6901543" y="6397010"/>
                </a:lnTo>
                <a:lnTo>
                  <a:pt x="6972844" y="6397010"/>
                </a:lnTo>
                <a:lnTo>
                  <a:pt x="6972844" y="6325709"/>
                </a:lnTo>
                <a:close/>
                <a:moveTo>
                  <a:pt x="6758942" y="6325709"/>
                </a:moveTo>
                <a:lnTo>
                  <a:pt x="6758942" y="6397010"/>
                </a:lnTo>
                <a:lnTo>
                  <a:pt x="6830242" y="6397010"/>
                </a:lnTo>
                <a:lnTo>
                  <a:pt x="6830242" y="6325709"/>
                </a:lnTo>
                <a:close/>
                <a:moveTo>
                  <a:pt x="6616269" y="6325709"/>
                </a:moveTo>
                <a:lnTo>
                  <a:pt x="6616269" y="6397010"/>
                </a:lnTo>
                <a:lnTo>
                  <a:pt x="6687570" y="6397010"/>
                </a:lnTo>
                <a:lnTo>
                  <a:pt x="6687570" y="6325709"/>
                </a:lnTo>
                <a:close/>
                <a:moveTo>
                  <a:pt x="6473667" y="6325709"/>
                </a:moveTo>
                <a:lnTo>
                  <a:pt x="6473667" y="6397010"/>
                </a:lnTo>
                <a:lnTo>
                  <a:pt x="6544968" y="6397010"/>
                </a:lnTo>
                <a:lnTo>
                  <a:pt x="6544968" y="6325709"/>
                </a:lnTo>
                <a:close/>
                <a:moveTo>
                  <a:pt x="6330995" y="6325709"/>
                </a:moveTo>
                <a:lnTo>
                  <a:pt x="6330995" y="6397010"/>
                </a:lnTo>
                <a:lnTo>
                  <a:pt x="6402296" y="6397010"/>
                </a:lnTo>
                <a:lnTo>
                  <a:pt x="6402296" y="6325709"/>
                </a:lnTo>
                <a:close/>
                <a:moveTo>
                  <a:pt x="6188393" y="6325709"/>
                </a:moveTo>
                <a:lnTo>
                  <a:pt x="6188393" y="6397010"/>
                </a:lnTo>
                <a:lnTo>
                  <a:pt x="6259694" y="6397010"/>
                </a:lnTo>
                <a:lnTo>
                  <a:pt x="6259694" y="6325709"/>
                </a:lnTo>
                <a:close/>
                <a:moveTo>
                  <a:pt x="6045721" y="6325709"/>
                </a:moveTo>
                <a:lnTo>
                  <a:pt x="6045721" y="6397010"/>
                </a:lnTo>
                <a:lnTo>
                  <a:pt x="6117021" y="6397010"/>
                </a:lnTo>
                <a:lnTo>
                  <a:pt x="6117021" y="6325709"/>
                </a:lnTo>
                <a:close/>
                <a:moveTo>
                  <a:pt x="5903048" y="6325709"/>
                </a:moveTo>
                <a:lnTo>
                  <a:pt x="5903048" y="6397010"/>
                </a:lnTo>
                <a:lnTo>
                  <a:pt x="5974349" y="6397010"/>
                </a:lnTo>
                <a:lnTo>
                  <a:pt x="5974349" y="6325709"/>
                </a:lnTo>
                <a:close/>
                <a:moveTo>
                  <a:pt x="5760447" y="6325709"/>
                </a:moveTo>
                <a:lnTo>
                  <a:pt x="5760447" y="6397010"/>
                </a:lnTo>
                <a:lnTo>
                  <a:pt x="5831748" y="6397010"/>
                </a:lnTo>
                <a:lnTo>
                  <a:pt x="5831748" y="6325709"/>
                </a:lnTo>
                <a:close/>
                <a:moveTo>
                  <a:pt x="5617774" y="6325709"/>
                </a:moveTo>
                <a:lnTo>
                  <a:pt x="5617774" y="6397010"/>
                </a:lnTo>
                <a:lnTo>
                  <a:pt x="5689075" y="6397010"/>
                </a:lnTo>
                <a:lnTo>
                  <a:pt x="5689075" y="6325709"/>
                </a:lnTo>
                <a:close/>
                <a:moveTo>
                  <a:pt x="5475173" y="6325709"/>
                </a:moveTo>
                <a:lnTo>
                  <a:pt x="5475173" y="6397010"/>
                </a:lnTo>
                <a:lnTo>
                  <a:pt x="5546474" y="6397010"/>
                </a:lnTo>
                <a:lnTo>
                  <a:pt x="5546474" y="6325709"/>
                </a:lnTo>
                <a:close/>
                <a:moveTo>
                  <a:pt x="5332500" y="6325709"/>
                </a:moveTo>
                <a:lnTo>
                  <a:pt x="5332500" y="6397010"/>
                </a:lnTo>
                <a:lnTo>
                  <a:pt x="5403801" y="6397010"/>
                </a:lnTo>
                <a:lnTo>
                  <a:pt x="5403801" y="6325709"/>
                </a:lnTo>
                <a:close/>
                <a:moveTo>
                  <a:pt x="5189828" y="6325709"/>
                </a:moveTo>
                <a:lnTo>
                  <a:pt x="5189828" y="6397010"/>
                </a:lnTo>
                <a:lnTo>
                  <a:pt x="5261129" y="6397010"/>
                </a:lnTo>
                <a:lnTo>
                  <a:pt x="5261129" y="6325709"/>
                </a:lnTo>
                <a:close/>
                <a:moveTo>
                  <a:pt x="5047226" y="6325709"/>
                </a:moveTo>
                <a:lnTo>
                  <a:pt x="5047226" y="6397010"/>
                </a:lnTo>
                <a:lnTo>
                  <a:pt x="5118527" y="6397010"/>
                </a:lnTo>
                <a:lnTo>
                  <a:pt x="5118527" y="6325709"/>
                </a:lnTo>
                <a:close/>
                <a:moveTo>
                  <a:pt x="4904553" y="6325709"/>
                </a:moveTo>
                <a:lnTo>
                  <a:pt x="4904553" y="6397010"/>
                </a:lnTo>
                <a:lnTo>
                  <a:pt x="4975854" y="6397010"/>
                </a:lnTo>
                <a:lnTo>
                  <a:pt x="4975854" y="6325709"/>
                </a:lnTo>
                <a:close/>
                <a:moveTo>
                  <a:pt x="4761952" y="6325709"/>
                </a:moveTo>
                <a:lnTo>
                  <a:pt x="4761952" y="6397010"/>
                </a:lnTo>
                <a:lnTo>
                  <a:pt x="4833253" y="6397010"/>
                </a:lnTo>
                <a:lnTo>
                  <a:pt x="4833253" y="6325709"/>
                </a:lnTo>
                <a:close/>
                <a:moveTo>
                  <a:pt x="4619279" y="6325709"/>
                </a:moveTo>
                <a:lnTo>
                  <a:pt x="4619279" y="6397010"/>
                </a:lnTo>
                <a:lnTo>
                  <a:pt x="4690580" y="6397010"/>
                </a:lnTo>
                <a:lnTo>
                  <a:pt x="4690580" y="6325709"/>
                </a:lnTo>
                <a:close/>
                <a:moveTo>
                  <a:pt x="4476678" y="6325709"/>
                </a:moveTo>
                <a:lnTo>
                  <a:pt x="4476678" y="6397010"/>
                </a:lnTo>
                <a:lnTo>
                  <a:pt x="4547979" y="6397010"/>
                </a:lnTo>
                <a:lnTo>
                  <a:pt x="4547979" y="6325709"/>
                </a:lnTo>
                <a:close/>
                <a:moveTo>
                  <a:pt x="4334005" y="6325709"/>
                </a:moveTo>
                <a:lnTo>
                  <a:pt x="4334005" y="6397010"/>
                </a:lnTo>
                <a:lnTo>
                  <a:pt x="4405306" y="6397010"/>
                </a:lnTo>
                <a:lnTo>
                  <a:pt x="4405306" y="6325709"/>
                </a:lnTo>
                <a:close/>
                <a:moveTo>
                  <a:pt x="4191404" y="6325709"/>
                </a:moveTo>
                <a:lnTo>
                  <a:pt x="4191404" y="6397010"/>
                </a:lnTo>
                <a:lnTo>
                  <a:pt x="4262705" y="6397010"/>
                </a:lnTo>
                <a:lnTo>
                  <a:pt x="4262705" y="6325709"/>
                </a:lnTo>
                <a:close/>
                <a:moveTo>
                  <a:pt x="4048731" y="6325709"/>
                </a:moveTo>
                <a:lnTo>
                  <a:pt x="4048731" y="6397010"/>
                </a:lnTo>
                <a:lnTo>
                  <a:pt x="4120032" y="6397010"/>
                </a:lnTo>
                <a:lnTo>
                  <a:pt x="4120032" y="6325709"/>
                </a:lnTo>
                <a:close/>
                <a:moveTo>
                  <a:pt x="3906059" y="6325709"/>
                </a:moveTo>
                <a:lnTo>
                  <a:pt x="3906059" y="6397010"/>
                </a:lnTo>
                <a:lnTo>
                  <a:pt x="3977360" y="6397010"/>
                </a:lnTo>
                <a:lnTo>
                  <a:pt x="3977360" y="6325709"/>
                </a:lnTo>
                <a:close/>
                <a:moveTo>
                  <a:pt x="3763457" y="6325709"/>
                </a:moveTo>
                <a:lnTo>
                  <a:pt x="3763457" y="6397010"/>
                </a:lnTo>
                <a:lnTo>
                  <a:pt x="3834758" y="6397010"/>
                </a:lnTo>
                <a:lnTo>
                  <a:pt x="3834758" y="6325709"/>
                </a:lnTo>
                <a:close/>
                <a:moveTo>
                  <a:pt x="3620784" y="6325709"/>
                </a:moveTo>
                <a:lnTo>
                  <a:pt x="3620784" y="6397010"/>
                </a:lnTo>
                <a:lnTo>
                  <a:pt x="3692085" y="6397010"/>
                </a:lnTo>
                <a:lnTo>
                  <a:pt x="3692085" y="6325709"/>
                </a:lnTo>
                <a:close/>
                <a:moveTo>
                  <a:pt x="3478184" y="6325709"/>
                </a:moveTo>
                <a:lnTo>
                  <a:pt x="3478184" y="6397010"/>
                </a:lnTo>
                <a:lnTo>
                  <a:pt x="3549484" y="6397010"/>
                </a:lnTo>
                <a:lnTo>
                  <a:pt x="3549484" y="6325709"/>
                </a:lnTo>
                <a:close/>
                <a:moveTo>
                  <a:pt x="3335511" y="6325709"/>
                </a:moveTo>
                <a:lnTo>
                  <a:pt x="3335511" y="6397010"/>
                </a:lnTo>
                <a:lnTo>
                  <a:pt x="3406811" y="6397010"/>
                </a:lnTo>
                <a:lnTo>
                  <a:pt x="3406811" y="6325709"/>
                </a:lnTo>
                <a:close/>
                <a:moveTo>
                  <a:pt x="3192839" y="6325709"/>
                </a:moveTo>
                <a:lnTo>
                  <a:pt x="3192839" y="6397010"/>
                </a:lnTo>
                <a:lnTo>
                  <a:pt x="3264139" y="6397010"/>
                </a:lnTo>
                <a:lnTo>
                  <a:pt x="3264139" y="6325709"/>
                </a:lnTo>
                <a:close/>
                <a:moveTo>
                  <a:pt x="3050237" y="6325709"/>
                </a:moveTo>
                <a:lnTo>
                  <a:pt x="3050237" y="6397010"/>
                </a:lnTo>
                <a:lnTo>
                  <a:pt x="3121537" y="6397010"/>
                </a:lnTo>
                <a:lnTo>
                  <a:pt x="3121537" y="6325709"/>
                </a:lnTo>
                <a:close/>
                <a:moveTo>
                  <a:pt x="2907564" y="6325709"/>
                </a:moveTo>
                <a:lnTo>
                  <a:pt x="2907564" y="6397010"/>
                </a:lnTo>
                <a:lnTo>
                  <a:pt x="2978865" y="6397010"/>
                </a:lnTo>
                <a:lnTo>
                  <a:pt x="2978865" y="6325709"/>
                </a:lnTo>
                <a:close/>
                <a:moveTo>
                  <a:pt x="2764962" y="6325709"/>
                </a:moveTo>
                <a:lnTo>
                  <a:pt x="2764962" y="6397010"/>
                </a:lnTo>
                <a:lnTo>
                  <a:pt x="2836263" y="6397010"/>
                </a:lnTo>
                <a:lnTo>
                  <a:pt x="2836263" y="6325709"/>
                </a:lnTo>
                <a:close/>
                <a:moveTo>
                  <a:pt x="2622291" y="6325709"/>
                </a:moveTo>
                <a:lnTo>
                  <a:pt x="2622291" y="6397010"/>
                </a:lnTo>
                <a:lnTo>
                  <a:pt x="2693591" y="6397010"/>
                </a:lnTo>
                <a:lnTo>
                  <a:pt x="2693591" y="6325709"/>
                </a:lnTo>
                <a:close/>
                <a:moveTo>
                  <a:pt x="2479688" y="6325709"/>
                </a:moveTo>
                <a:lnTo>
                  <a:pt x="2479688" y="6397010"/>
                </a:lnTo>
                <a:lnTo>
                  <a:pt x="2550990" y="6397010"/>
                </a:lnTo>
                <a:lnTo>
                  <a:pt x="2550990" y="6325709"/>
                </a:lnTo>
                <a:close/>
                <a:moveTo>
                  <a:pt x="2337016" y="6325709"/>
                </a:moveTo>
                <a:lnTo>
                  <a:pt x="2337016" y="6397010"/>
                </a:lnTo>
                <a:lnTo>
                  <a:pt x="2408317" y="6397010"/>
                </a:lnTo>
                <a:lnTo>
                  <a:pt x="2408317" y="6325709"/>
                </a:lnTo>
                <a:close/>
                <a:moveTo>
                  <a:pt x="2195429" y="6325709"/>
                </a:moveTo>
                <a:lnTo>
                  <a:pt x="2195429" y="6397010"/>
                </a:lnTo>
                <a:lnTo>
                  <a:pt x="2266731" y="6397010"/>
                </a:lnTo>
                <a:lnTo>
                  <a:pt x="2266731" y="6325709"/>
                </a:lnTo>
                <a:close/>
                <a:moveTo>
                  <a:pt x="2052828" y="6325709"/>
                </a:moveTo>
                <a:lnTo>
                  <a:pt x="2052828" y="6397010"/>
                </a:lnTo>
                <a:lnTo>
                  <a:pt x="2124128" y="6397010"/>
                </a:lnTo>
                <a:lnTo>
                  <a:pt x="2124128" y="6325709"/>
                </a:lnTo>
                <a:close/>
                <a:moveTo>
                  <a:pt x="1910155" y="6325709"/>
                </a:moveTo>
                <a:lnTo>
                  <a:pt x="1910155" y="6397010"/>
                </a:lnTo>
                <a:lnTo>
                  <a:pt x="1981455" y="6397010"/>
                </a:lnTo>
                <a:lnTo>
                  <a:pt x="1981455" y="6325709"/>
                </a:lnTo>
                <a:close/>
                <a:moveTo>
                  <a:pt x="1767483" y="6325709"/>
                </a:moveTo>
                <a:lnTo>
                  <a:pt x="1767483" y="6397010"/>
                </a:lnTo>
                <a:lnTo>
                  <a:pt x="1838783" y="6397010"/>
                </a:lnTo>
                <a:lnTo>
                  <a:pt x="1838783" y="6325709"/>
                </a:lnTo>
                <a:close/>
                <a:moveTo>
                  <a:pt x="1624882" y="6325709"/>
                </a:moveTo>
                <a:lnTo>
                  <a:pt x="1624882" y="6397010"/>
                </a:lnTo>
                <a:lnTo>
                  <a:pt x="1696183" y="6397010"/>
                </a:lnTo>
                <a:lnTo>
                  <a:pt x="1696183" y="6325709"/>
                </a:lnTo>
                <a:close/>
                <a:moveTo>
                  <a:pt x="1482215" y="6325709"/>
                </a:moveTo>
                <a:lnTo>
                  <a:pt x="1482215" y="6397010"/>
                </a:lnTo>
                <a:lnTo>
                  <a:pt x="1553511" y="6397010"/>
                </a:lnTo>
                <a:lnTo>
                  <a:pt x="1553511" y="6325709"/>
                </a:lnTo>
                <a:close/>
                <a:moveTo>
                  <a:pt x="1339621" y="6325709"/>
                </a:moveTo>
                <a:lnTo>
                  <a:pt x="1339621" y="6397010"/>
                </a:lnTo>
                <a:lnTo>
                  <a:pt x="1410920" y="6397010"/>
                </a:lnTo>
                <a:lnTo>
                  <a:pt x="1410920" y="6325709"/>
                </a:lnTo>
                <a:close/>
                <a:moveTo>
                  <a:pt x="1196941" y="6325709"/>
                </a:moveTo>
                <a:lnTo>
                  <a:pt x="1196941" y="6397010"/>
                </a:lnTo>
                <a:lnTo>
                  <a:pt x="1268245" y="6397010"/>
                </a:lnTo>
                <a:lnTo>
                  <a:pt x="1268245" y="6325709"/>
                </a:lnTo>
                <a:close/>
                <a:moveTo>
                  <a:pt x="1054277" y="6325709"/>
                </a:moveTo>
                <a:lnTo>
                  <a:pt x="1054277" y="6397010"/>
                </a:lnTo>
                <a:lnTo>
                  <a:pt x="1125575" y="6397010"/>
                </a:lnTo>
                <a:lnTo>
                  <a:pt x="1125575" y="6325709"/>
                </a:lnTo>
                <a:close/>
                <a:moveTo>
                  <a:pt x="911663" y="6325709"/>
                </a:moveTo>
                <a:lnTo>
                  <a:pt x="911663" y="6397010"/>
                </a:lnTo>
                <a:lnTo>
                  <a:pt x="982964" y="6397010"/>
                </a:lnTo>
                <a:lnTo>
                  <a:pt x="982964" y="6325709"/>
                </a:lnTo>
                <a:close/>
                <a:moveTo>
                  <a:pt x="769001" y="6325709"/>
                </a:moveTo>
                <a:lnTo>
                  <a:pt x="769001" y="6397010"/>
                </a:lnTo>
                <a:lnTo>
                  <a:pt x="840299" y="6397010"/>
                </a:lnTo>
                <a:lnTo>
                  <a:pt x="840299" y="6325709"/>
                </a:lnTo>
                <a:close/>
                <a:moveTo>
                  <a:pt x="626392" y="6325709"/>
                </a:moveTo>
                <a:lnTo>
                  <a:pt x="626392" y="6397010"/>
                </a:lnTo>
                <a:lnTo>
                  <a:pt x="697691" y="6397010"/>
                </a:lnTo>
                <a:lnTo>
                  <a:pt x="697691" y="6325709"/>
                </a:lnTo>
                <a:close/>
                <a:moveTo>
                  <a:pt x="7044216" y="6183107"/>
                </a:moveTo>
                <a:lnTo>
                  <a:pt x="7044216" y="6254408"/>
                </a:lnTo>
                <a:lnTo>
                  <a:pt x="7115517" y="6254408"/>
                </a:lnTo>
                <a:lnTo>
                  <a:pt x="7115517" y="6183107"/>
                </a:lnTo>
                <a:close/>
                <a:moveTo>
                  <a:pt x="6901543" y="6183107"/>
                </a:moveTo>
                <a:lnTo>
                  <a:pt x="6901543" y="6254408"/>
                </a:lnTo>
                <a:lnTo>
                  <a:pt x="6972844" y="6254408"/>
                </a:lnTo>
                <a:lnTo>
                  <a:pt x="6972844" y="6183107"/>
                </a:lnTo>
                <a:close/>
                <a:moveTo>
                  <a:pt x="6758942" y="6183107"/>
                </a:moveTo>
                <a:lnTo>
                  <a:pt x="6758942" y="6254408"/>
                </a:lnTo>
                <a:lnTo>
                  <a:pt x="6830242" y="6254408"/>
                </a:lnTo>
                <a:lnTo>
                  <a:pt x="6830242" y="6183107"/>
                </a:lnTo>
                <a:close/>
                <a:moveTo>
                  <a:pt x="6616269" y="6183107"/>
                </a:moveTo>
                <a:lnTo>
                  <a:pt x="6616269" y="6254408"/>
                </a:lnTo>
                <a:lnTo>
                  <a:pt x="6687570" y="6254408"/>
                </a:lnTo>
                <a:lnTo>
                  <a:pt x="6687570" y="6183107"/>
                </a:lnTo>
                <a:close/>
                <a:moveTo>
                  <a:pt x="6473667" y="6183107"/>
                </a:moveTo>
                <a:lnTo>
                  <a:pt x="6473667" y="6254408"/>
                </a:lnTo>
                <a:lnTo>
                  <a:pt x="6544968" y="6254408"/>
                </a:lnTo>
                <a:lnTo>
                  <a:pt x="6544968" y="6183107"/>
                </a:lnTo>
                <a:close/>
                <a:moveTo>
                  <a:pt x="6330995" y="6183107"/>
                </a:moveTo>
                <a:lnTo>
                  <a:pt x="6330995" y="6254408"/>
                </a:lnTo>
                <a:lnTo>
                  <a:pt x="6402296" y="6254408"/>
                </a:lnTo>
                <a:lnTo>
                  <a:pt x="6402296" y="6183107"/>
                </a:lnTo>
                <a:close/>
                <a:moveTo>
                  <a:pt x="6188393" y="6183107"/>
                </a:moveTo>
                <a:lnTo>
                  <a:pt x="6188393" y="6254408"/>
                </a:lnTo>
                <a:lnTo>
                  <a:pt x="6259694" y="6254408"/>
                </a:lnTo>
                <a:lnTo>
                  <a:pt x="6259694" y="6183107"/>
                </a:lnTo>
                <a:close/>
                <a:moveTo>
                  <a:pt x="6045721" y="6183107"/>
                </a:moveTo>
                <a:lnTo>
                  <a:pt x="6045721" y="6254408"/>
                </a:lnTo>
                <a:lnTo>
                  <a:pt x="6117021" y="6254408"/>
                </a:lnTo>
                <a:lnTo>
                  <a:pt x="6117021" y="6183107"/>
                </a:lnTo>
                <a:close/>
                <a:moveTo>
                  <a:pt x="5903048" y="6183107"/>
                </a:moveTo>
                <a:lnTo>
                  <a:pt x="5903048" y="6254408"/>
                </a:lnTo>
                <a:lnTo>
                  <a:pt x="5974349" y="6254408"/>
                </a:lnTo>
                <a:lnTo>
                  <a:pt x="5974349" y="6183107"/>
                </a:lnTo>
                <a:close/>
                <a:moveTo>
                  <a:pt x="5760447" y="6183107"/>
                </a:moveTo>
                <a:lnTo>
                  <a:pt x="5760447" y="6254408"/>
                </a:lnTo>
                <a:lnTo>
                  <a:pt x="5831748" y="6254408"/>
                </a:lnTo>
                <a:lnTo>
                  <a:pt x="5831748" y="6183107"/>
                </a:lnTo>
                <a:close/>
                <a:moveTo>
                  <a:pt x="5617774" y="6183107"/>
                </a:moveTo>
                <a:lnTo>
                  <a:pt x="5617774" y="6254408"/>
                </a:lnTo>
                <a:lnTo>
                  <a:pt x="5689075" y="6254408"/>
                </a:lnTo>
                <a:lnTo>
                  <a:pt x="5689075" y="6183107"/>
                </a:lnTo>
                <a:close/>
                <a:moveTo>
                  <a:pt x="5475173" y="6183107"/>
                </a:moveTo>
                <a:lnTo>
                  <a:pt x="5475173" y="6254408"/>
                </a:lnTo>
                <a:lnTo>
                  <a:pt x="5546474" y="6254408"/>
                </a:lnTo>
                <a:lnTo>
                  <a:pt x="5546474" y="6183107"/>
                </a:lnTo>
                <a:close/>
                <a:moveTo>
                  <a:pt x="5332500" y="6183107"/>
                </a:moveTo>
                <a:lnTo>
                  <a:pt x="5332500" y="6254408"/>
                </a:lnTo>
                <a:lnTo>
                  <a:pt x="5403801" y="6254408"/>
                </a:lnTo>
                <a:lnTo>
                  <a:pt x="5403801" y="6183107"/>
                </a:lnTo>
                <a:close/>
                <a:moveTo>
                  <a:pt x="5189828" y="6183107"/>
                </a:moveTo>
                <a:lnTo>
                  <a:pt x="5189828" y="6254408"/>
                </a:lnTo>
                <a:lnTo>
                  <a:pt x="5261129" y="6254408"/>
                </a:lnTo>
                <a:lnTo>
                  <a:pt x="5261129" y="6183107"/>
                </a:lnTo>
                <a:close/>
                <a:moveTo>
                  <a:pt x="5047226" y="6183107"/>
                </a:moveTo>
                <a:lnTo>
                  <a:pt x="5047226" y="6254408"/>
                </a:lnTo>
                <a:lnTo>
                  <a:pt x="5118527" y="6254408"/>
                </a:lnTo>
                <a:lnTo>
                  <a:pt x="5118527" y="6183107"/>
                </a:lnTo>
                <a:close/>
                <a:moveTo>
                  <a:pt x="4904553" y="6183107"/>
                </a:moveTo>
                <a:lnTo>
                  <a:pt x="4904553" y="6254408"/>
                </a:lnTo>
                <a:lnTo>
                  <a:pt x="4975854" y="6254408"/>
                </a:lnTo>
                <a:lnTo>
                  <a:pt x="4975854" y="6183107"/>
                </a:lnTo>
                <a:close/>
                <a:moveTo>
                  <a:pt x="4761952" y="6183107"/>
                </a:moveTo>
                <a:lnTo>
                  <a:pt x="4761952" y="6254408"/>
                </a:lnTo>
                <a:lnTo>
                  <a:pt x="4833253" y="6254408"/>
                </a:lnTo>
                <a:lnTo>
                  <a:pt x="4833253" y="6183107"/>
                </a:lnTo>
                <a:close/>
                <a:moveTo>
                  <a:pt x="4619279" y="6183107"/>
                </a:moveTo>
                <a:lnTo>
                  <a:pt x="4619279" y="6254408"/>
                </a:lnTo>
                <a:lnTo>
                  <a:pt x="4690580" y="6254408"/>
                </a:lnTo>
                <a:lnTo>
                  <a:pt x="4690580" y="6183107"/>
                </a:lnTo>
                <a:close/>
                <a:moveTo>
                  <a:pt x="4476678" y="6183107"/>
                </a:moveTo>
                <a:lnTo>
                  <a:pt x="4476678" y="6254408"/>
                </a:lnTo>
                <a:lnTo>
                  <a:pt x="4547979" y="6254408"/>
                </a:lnTo>
                <a:lnTo>
                  <a:pt x="4547979" y="6183107"/>
                </a:lnTo>
                <a:close/>
                <a:moveTo>
                  <a:pt x="4334005" y="6183107"/>
                </a:moveTo>
                <a:lnTo>
                  <a:pt x="4334005" y="6254408"/>
                </a:lnTo>
                <a:lnTo>
                  <a:pt x="4405306" y="6254408"/>
                </a:lnTo>
                <a:lnTo>
                  <a:pt x="4405306" y="6183107"/>
                </a:lnTo>
                <a:close/>
                <a:moveTo>
                  <a:pt x="4191404" y="6183107"/>
                </a:moveTo>
                <a:lnTo>
                  <a:pt x="4191404" y="6254408"/>
                </a:lnTo>
                <a:lnTo>
                  <a:pt x="4262705" y="6254408"/>
                </a:lnTo>
                <a:lnTo>
                  <a:pt x="4262705" y="6183107"/>
                </a:lnTo>
                <a:close/>
                <a:moveTo>
                  <a:pt x="4048731" y="6183107"/>
                </a:moveTo>
                <a:lnTo>
                  <a:pt x="4048731" y="6254408"/>
                </a:lnTo>
                <a:lnTo>
                  <a:pt x="4120032" y="6254408"/>
                </a:lnTo>
                <a:lnTo>
                  <a:pt x="4120032" y="6183107"/>
                </a:lnTo>
                <a:close/>
                <a:moveTo>
                  <a:pt x="3906059" y="6183107"/>
                </a:moveTo>
                <a:lnTo>
                  <a:pt x="3906059" y="6254408"/>
                </a:lnTo>
                <a:lnTo>
                  <a:pt x="3977360" y="6254408"/>
                </a:lnTo>
                <a:lnTo>
                  <a:pt x="3977360" y="6183107"/>
                </a:lnTo>
                <a:close/>
                <a:moveTo>
                  <a:pt x="3763457" y="6183107"/>
                </a:moveTo>
                <a:lnTo>
                  <a:pt x="3763457" y="6254408"/>
                </a:lnTo>
                <a:lnTo>
                  <a:pt x="3834758" y="6254408"/>
                </a:lnTo>
                <a:lnTo>
                  <a:pt x="3834758" y="6183107"/>
                </a:lnTo>
                <a:close/>
                <a:moveTo>
                  <a:pt x="3620784" y="6183107"/>
                </a:moveTo>
                <a:lnTo>
                  <a:pt x="3620784" y="6254408"/>
                </a:lnTo>
                <a:lnTo>
                  <a:pt x="3692085" y="6254408"/>
                </a:lnTo>
                <a:lnTo>
                  <a:pt x="3692085" y="6183107"/>
                </a:lnTo>
                <a:close/>
                <a:moveTo>
                  <a:pt x="3478184" y="6183107"/>
                </a:moveTo>
                <a:lnTo>
                  <a:pt x="3478184" y="6254408"/>
                </a:lnTo>
                <a:lnTo>
                  <a:pt x="3549484" y="6254408"/>
                </a:lnTo>
                <a:lnTo>
                  <a:pt x="3549484" y="6183107"/>
                </a:lnTo>
                <a:close/>
                <a:moveTo>
                  <a:pt x="3335511" y="6183107"/>
                </a:moveTo>
                <a:lnTo>
                  <a:pt x="3335511" y="6254408"/>
                </a:lnTo>
                <a:lnTo>
                  <a:pt x="3406811" y="6254408"/>
                </a:lnTo>
                <a:lnTo>
                  <a:pt x="3406811" y="6183107"/>
                </a:lnTo>
                <a:close/>
                <a:moveTo>
                  <a:pt x="3192839" y="6183107"/>
                </a:moveTo>
                <a:lnTo>
                  <a:pt x="3192839" y="6254408"/>
                </a:lnTo>
                <a:lnTo>
                  <a:pt x="3264139" y="6254408"/>
                </a:lnTo>
                <a:lnTo>
                  <a:pt x="3264139" y="6183107"/>
                </a:lnTo>
                <a:close/>
                <a:moveTo>
                  <a:pt x="3050237" y="6183107"/>
                </a:moveTo>
                <a:lnTo>
                  <a:pt x="3050237" y="6254408"/>
                </a:lnTo>
                <a:lnTo>
                  <a:pt x="3121537" y="6254408"/>
                </a:lnTo>
                <a:lnTo>
                  <a:pt x="3121537" y="6183107"/>
                </a:lnTo>
                <a:close/>
                <a:moveTo>
                  <a:pt x="2907564" y="6183107"/>
                </a:moveTo>
                <a:lnTo>
                  <a:pt x="2907564" y="6254408"/>
                </a:lnTo>
                <a:lnTo>
                  <a:pt x="2978865" y="6254408"/>
                </a:lnTo>
                <a:lnTo>
                  <a:pt x="2978865" y="6183107"/>
                </a:lnTo>
                <a:close/>
                <a:moveTo>
                  <a:pt x="2764962" y="6183107"/>
                </a:moveTo>
                <a:lnTo>
                  <a:pt x="2764962" y="6254408"/>
                </a:lnTo>
                <a:lnTo>
                  <a:pt x="2836263" y="6254408"/>
                </a:lnTo>
                <a:lnTo>
                  <a:pt x="2836263" y="6183107"/>
                </a:lnTo>
                <a:close/>
                <a:moveTo>
                  <a:pt x="2622291" y="6183107"/>
                </a:moveTo>
                <a:lnTo>
                  <a:pt x="2622291" y="6254408"/>
                </a:lnTo>
                <a:lnTo>
                  <a:pt x="2693591" y="6254408"/>
                </a:lnTo>
                <a:lnTo>
                  <a:pt x="2693591" y="6183107"/>
                </a:lnTo>
                <a:close/>
                <a:moveTo>
                  <a:pt x="2479688" y="6183107"/>
                </a:moveTo>
                <a:lnTo>
                  <a:pt x="2479688" y="6254408"/>
                </a:lnTo>
                <a:lnTo>
                  <a:pt x="2550990" y="6254408"/>
                </a:lnTo>
                <a:lnTo>
                  <a:pt x="2550990" y="6183107"/>
                </a:lnTo>
                <a:close/>
                <a:moveTo>
                  <a:pt x="2337016" y="6183107"/>
                </a:moveTo>
                <a:lnTo>
                  <a:pt x="2337016" y="6254408"/>
                </a:lnTo>
                <a:lnTo>
                  <a:pt x="2408317" y="6254408"/>
                </a:lnTo>
                <a:lnTo>
                  <a:pt x="2408317" y="6183107"/>
                </a:lnTo>
                <a:close/>
                <a:moveTo>
                  <a:pt x="2195429" y="6183107"/>
                </a:moveTo>
                <a:lnTo>
                  <a:pt x="2195429" y="6254408"/>
                </a:lnTo>
                <a:lnTo>
                  <a:pt x="2266731" y="6254408"/>
                </a:lnTo>
                <a:lnTo>
                  <a:pt x="2266731" y="6183107"/>
                </a:lnTo>
                <a:close/>
                <a:moveTo>
                  <a:pt x="2052828" y="6183107"/>
                </a:moveTo>
                <a:lnTo>
                  <a:pt x="2052828" y="6254408"/>
                </a:lnTo>
                <a:lnTo>
                  <a:pt x="2124128" y="6254408"/>
                </a:lnTo>
                <a:lnTo>
                  <a:pt x="2124128" y="6183107"/>
                </a:lnTo>
                <a:close/>
                <a:moveTo>
                  <a:pt x="1910155" y="6183107"/>
                </a:moveTo>
                <a:lnTo>
                  <a:pt x="1910155" y="6254408"/>
                </a:lnTo>
                <a:lnTo>
                  <a:pt x="1981455" y="6254408"/>
                </a:lnTo>
                <a:lnTo>
                  <a:pt x="1981455" y="6183107"/>
                </a:lnTo>
                <a:close/>
                <a:moveTo>
                  <a:pt x="1767483" y="6183107"/>
                </a:moveTo>
                <a:lnTo>
                  <a:pt x="1767483" y="6254408"/>
                </a:lnTo>
                <a:lnTo>
                  <a:pt x="1838783" y="6254408"/>
                </a:lnTo>
                <a:lnTo>
                  <a:pt x="1838783" y="6183107"/>
                </a:lnTo>
                <a:close/>
                <a:moveTo>
                  <a:pt x="1624882" y="6183107"/>
                </a:moveTo>
                <a:lnTo>
                  <a:pt x="1624882" y="6254408"/>
                </a:lnTo>
                <a:lnTo>
                  <a:pt x="1696183" y="6254408"/>
                </a:lnTo>
                <a:lnTo>
                  <a:pt x="1696183" y="6183107"/>
                </a:lnTo>
                <a:close/>
                <a:moveTo>
                  <a:pt x="1482215" y="6183107"/>
                </a:moveTo>
                <a:lnTo>
                  <a:pt x="1482215" y="6254408"/>
                </a:lnTo>
                <a:lnTo>
                  <a:pt x="1553511" y="6254408"/>
                </a:lnTo>
                <a:lnTo>
                  <a:pt x="1553511" y="6183107"/>
                </a:lnTo>
                <a:close/>
                <a:moveTo>
                  <a:pt x="1339621" y="6183107"/>
                </a:moveTo>
                <a:lnTo>
                  <a:pt x="1339621" y="6254408"/>
                </a:lnTo>
                <a:lnTo>
                  <a:pt x="1410920" y="6254408"/>
                </a:lnTo>
                <a:lnTo>
                  <a:pt x="1410920" y="6183107"/>
                </a:lnTo>
                <a:close/>
                <a:moveTo>
                  <a:pt x="1196948" y="6183107"/>
                </a:moveTo>
                <a:lnTo>
                  <a:pt x="1196948" y="6254408"/>
                </a:lnTo>
                <a:lnTo>
                  <a:pt x="1268245" y="6254408"/>
                </a:lnTo>
                <a:lnTo>
                  <a:pt x="1268245" y="6183107"/>
                </a:lnTo>
                <a:close/>
                <a:moveTo>
                  <a:pt x="1054277" y="6183107"/>
                </a:moveTo>
                <a:lnTo>
                  <a:pt x="1054277" y="6254408"/>
                </a:lnTo>
                <a:lnTo>
                  <a:pt x="1125575" y="6254408"/>
                </a:lnTo>
                <a:lnTo>
                  <a:pt x="1125575" y="6183107"/>
                </a:lnTo>
                <a:close/>
                <a:moveTo>
                  <a:pt x="911663" y="6183107"/>
                </a:moveTo>
                <a:lnTo>
                  <a:pt x="911663" y="6254408"/>
                </a:lnTo>
                <a:lnTo>
                  <a:pt x="982964" y="6254408"/>
                </a:lnTo>
                <a:lnTo>
                  <a:pt x="982964" y="6183107"/>
                </a:lnTo>
                <a:close/>
                <a:moveTo>
                  <a:pt x="769001" y="6183107"/>
                </a:moveTo>
                <a:lnTo>
                  <a:pt x="769001" y="6254408"/>
                </a:lnTo>
                <a:lnTo>
                  <a:pt x="840299" y="6254408"/>
                </a:lnTo>
                <a:lnTo>
                  <a:pt x="840299" y="6183107"/>
                </a:lnTo>
                <a:close/>
                <a:moveTo>
                  <a:pt x="7329490" y="6040435"/>
                </a:moveTo>
                <a:lnTo>
                  <a:pt x="7329490" y="6111736"/>
                </a:lnTo>
                <a:lnTo>
                  <a:pt x="7400791" y="6111736"/>
                </a:lnTo>
                <a:lnTo>
                  <a:pt x="7400791" y="6040435"/>
                </a:lnTo>
                <a:close/>
                <a:moveTo>
                  <a:pt x="7186888" y="6040435"/>
                </a:moveTo>
                <a:lnTo>
                  <a:pt x="7186888" y="6111736"/>
                </a:lnTo>
                <a:lnTo>
                  <a:pt x="7258188" y="6111736"/>
                </a:lnTo>
                <a:lnTo>
                  <a:pt x="7258188" y="6040435"/>
                </a:lnTo>
                <a:close/>
                <a:moveTo>
                  <a:pt x="7044216" y="6040435"/>
                </a:moveTo>
                <a:lnTo>
                  <a:pt x="7044216" y="6111736"/>
                </a:lnTo>
                <a:lnTo>
                  <a:pt x="7115517" y="6111736"/>
                </a:lnTo>
                <a:lnTo>
                  <a:pt x="7115517" y="6040435"/>
                </a:lnTo>
                <a:close/>
                <a:moveTo>
                  <a:pt x="6901543" y="6040435"/>
                </a:moveTo>
                <a:lnTo>
                  <a:pt x="6901543" y="6111736"/>
                </a:lnTo>
                <a:lnTo>
                  <a:pt x="6972844" y="6111736"/>
                </a:lnTo>
                <a:lnTo>
                  <a:pt x="6972844" y="6040435"/>
                </a:lnTo>
                <a:close/>
                <a:moveTo>
                  <a:pt x="6758942" y="6040435"/>
                </a:moveTo>
                <a:lnTo>
                  <a:pt x="6758942" y="6111736"/>
                </a:lnTo>
                <a:lnTo>
                  <a:pt x="6830242" y="6111736"/>
                </a:lnTo>
                <a:lnTo>
                  <a:pt x="6830242" y="6040435"/>
                </a:lnTo>
                <a:close/>
                <a:moveTo>
                  <a:pt x="6616269" y="6040435"/>
                </a:moveTo>
                <a:lnTo>
                  <a:pt x="6616269" y="6111736"/>
                </a:lnTo>
                <a:lnTo>
                  <a:pt x="6687570" y="6111736"/>
                </a:lnTo>
                <a:lnTo>
                  <a:pt x="6687570" y="6040435"/>
                </a:lnTo>
                <a:close/>
                <a:moveTo>
                  <a:pt x="6473667" y="6040435"/>
                </a:moveTo>
                <a:lnTo>
                  <a:pt x="6473667" y="6111736"/>
                </a:lnTo>
                <a:lnTo>
                  <a:pt x="6544968" y="6111736"/>
                </a:lnTo>
                <a:lnTo>
                  <a:pt x="6544968" y="6040435"/>
                </a:lnTo>
                <a:close/>
                <a:moveTo>
                  <a:pt x="6330995" y="6040435"/>
                </a:moveTo>
                <a:lnTo>
                  <a:pt x="6330995" y="6111736"/>
                </a:lnTo>
                <a:lnTo>
                  <a:pt x="6402296" y="6111736"/>
                </a:lnTo>
                <a:lnTo>
                  <a:pt x="6402296" y="6040435"/>
                </a:lnTo>
                <a:close/>
                <a:moveTo>
                  <a:pt x="6188393" y="6040435"/>
                </a:moveTo>
                <a:lnTo>
                  <a:pt x="6188393" y="6111736"/>
                </a:lnTo>
                <a:lnTo>
                  <a:pt x="6259694" y="6111736"/>
                </a:lnTo>
                <a:lnTo>
                  <a:pt x="6259694" y="6040435"/>
                </a:lnTo>
                <a:close/>
                <a:moveTo>
                  <a:pt x="6045721" y="6040435"/>
                </a:moveTo>
                <a:lnTo>
                  <a:pt x="6045721" y="6111736"/>
                </a:lnTo>
                <a:lnTo>
                  <a:pt x="6117021" y="6111736"/>
                </a:lnTo>
                <a:lnTo>
                  <a:pt x="6117021" y="6040435"/>
                </a:lnTo>
                <a:close/>
                <a:moveTo>
                  <a:pt x="5903048" y="6040435"/>
                </a:moveTo>
                <a:lnTo>
                  <a:pt x="5903048" y="6111736"/>
                </a:lnTo>
                <a:lnTo>
                  <a:pt x="5974349" y="6111736"/>
                </a:lnTo>
                <a:lnTo>
                  <a:pt x="5974349" y="6040435"/>
                </a:lnTo>
                <a:close/>
                <a:moveTo>
                  <a:pt x="5760447" y="6040435"/>
                </a:moveTo>
                <a:lnTo>
                  <a:pt x="5760447" y="6111736"/>
                </a:lnTo>
                <a:lnTo>
                  <a:pt x="5831748" y="6111736"/>
                </a:lnTo>
                <a:lnTo>
                  <a:pt x="5831748" y="6040435"/>
                </a:lnTo>
                <a:close/>
                <a:moveTo>
                  <a:pt x="5617774" y="6040435"/>
                </a:moveTo>
                <a:lnTo>
                  <a:pt x="5617774" y="6111736"/>
                </a:lnTo>
                <a:lnTo>
                  <a:pt x="5689075" y="6111736"/>
                </a:lnTo>
                <a:lnTo>
                  <a:pt x="5689075" y="6040435"/>
                </a:lnTo>
                <a:close/>
                <a:moveTo>
                  <a:pt x="5475173" y="6040435"/>
                </a:moveTo>
                <a:lnTo>
                  <a:pt x="5475173" y="6111736"/>
                </a:lnTo>
                <a:lnTo>
                  <a:pt x="5546474" y="6111736"/>
                </a:lnTo>
                <a:lnTo>
                  <a:pt x="5546474" y="6040435"/>
                </a:lnTo>
                <a:close/>
                <a:moveTo>
                  <a:pt x="5332500" y="6040435"/>
                </a:moveTo>
                <a:lnTo>
                  <a:pt x="5332500" y="6111736"/>
                </a:lnTo>
                <a:lnTo>
                  <a:pt x="5403801" y="6111736"/>
                </a:lnTo>
                <a:lnTo>
                  <a:pt x="5403801" y="6040435"/>
                </a:lnTo>
                <a:close/>
                <a:moveTo>
                  <a:pt x="5189828" y="6040435"/>
                </a:moveTo>
                <a:lnTo>
                  <a:pt x="5189828" y="6111736"/>
                </a:lnTo>
                <a:lnTo>
                  <a:pt x="5261129" y="6111736"/>
                </a:lnTo>
                <a:lnTo>
                  <a:pt x="5261129" y="6040435"/>
                </a:lnTo>
                <a:close/>
                <a:moveTo>
                  <a:pt x="5047226" y="6040435"/>
                </a:moveTo>
                <a:lnTo>
                  <a:pt x="5047226" y="6111736"/>
                </a:lnTo>
                <a:lnTo>
                  <a:pt x="5118527" y="6111736"/>
                </a:lnTo>
                <a:lnTo>
                  <a:pt x="5118527" y="6040435"/>
                </a:lnTo>
                <a:close/>
                <a:moveTo>
                  <a:pt x="4904553" y="6040435"/>
                </a:moveTo>
                <a:lnTo>
                  <a:pt x="4904553" y="6111736"/>
                </a:lnTo>
                <a:lnTo>
                  <a:pt x="4975854" y="6111736"/>
                </a:lnTo>
                <a:lnTo>
                  <a:pt x="4975854" y="6040435"/>
                </a:lnTo>
                <a:close/>
                <a:moveTo>
                  <a:pt x="4761952" y="6040435"/>
                </a:moveTo>
                <a:lnTo>
                  <a:pt x="4761952" y="6111736"/>
                </a:lnTo>
                <a:lnTo>
                  <a:pt x="4833253" y="6111736"/>
                </a:lnTo>
                <a:lnTo>
                  <a:pt x="4833253" y="6040435"/>
                </a:lnTo>
                <a:close/>
                <a:moveTo>
                  <a:pt x="4619279" y="6040435"/>
                </a:moveTo>
                <a:lnTo>
                  <a:pt x="4619279" y="6111736"/>
                </a:lnTo>
                <a:lnTo>
                  <a:pt x="4690580" y="6111736"/>
                </a:lnTo>
                <a:lnTo>
                  <a:pt x="4690580" y="6040435"/>
                </a:lnTo>
                <a:close/>
                <a:moveTo>
                  <a:pt x="4476678" y="6040435"/>
                </a:moveTo>
                <a:lnTo>
                  <a:pt x="4476678" y="6111736"/>
                </a:lnTo>
                <a:lnTo>
                  <a:pt x="4547979" y="6111736"/>
                </a:lnTo>
                <a:lnTo>
                  <a:pt x="4547979" y="6040435"/>
                </a:lnTo>
                <a:close/>
                <a:moveTo>
                  <a:pt x="4334005" y="6040435"/>
                </a:moveTo>
                <a:lnTo>
                  <a:pt x="4334005" y="6111736"/>
                </a:lnTo>
                <a:lnTo>
                  <a:pt x="4405306" y="6111736"/>
                </a:lnTo>
                <a:lnTo>
                  <a:pt x="4405306" y="6040435"/>
                </a:lnTo>
                <a:close/>
                <a:moveTo>
                  <a:pt x="4191404" y="6040435"/>
                </a:moveTo>
                <a:lnTo>
                  <a:pt x="4191404" y="6111736"/>
                </a:lnTo>
                <a:lnTo>
                  <a:pt x="4262705" y="6111736"/>
                </a:lnTo>
                <a:lnTo>
                  <a:pt x="4262705" y="6040435"/>
                </a:lnTo>
                <a:close/>
                <a:moveTo>
                  <a:pt x="4048731" y="6040435"/>
                </a:moveTo>
                <a:lnTo>
                  <a:pt x="4048731" y="6111736"/>
                </a:lnTo>
                <a:lnTo>
                  <a:pt x="4120032" y="6111736"/>
                </a:lnTo>
                <a:lnTo>
                  <a:pt x="4120032" y="6040435"/>
                </a:lnTo>
                <a:close/>
                <a:moveTo>
                  <a:pt x="3906059" y="6040435"/>
                </a:moveTo>
                <a:lnTo>
                  <a:pt x="3906059" y="6111736"/>
                </a:lnTo>
                <a:lnTo>
                  <a:pt x="3977360" y="6111736"/>
                </a:lnTo>
                <a:lnTo>
                  <a:pt x="3977360" y="6040435"/>
                </a:lnTo>
                <a:close/>
                <a:moveTo>
                  <a:pt x="3763457" y="6040435"/>
                </a:moveTo>
                <a:lnTo>
                  <a:pt x="3763457" y="6111736"/>
                </a:lnTo>
                <a:lnTo>
                  <a:pt x="3834758" y="6111736"/>
                </a:lnTo>
                <a:lnTo>
                  <a:pt x="3834758" y="6040435"/>
                </a:lnTo>
                <a:close/>
                <a:moveTo>
                  <a:pt x="3620784" y="6040435"/>
                </a:moveTo>
                <a:lnTo>
                  <a:pt x="3620784" y="6111736"/>
                </a:lnTo>
                <a:lnTo>
                  <a:pt x="3692085" y="6111736"/>
                </a:lnTo>
                <a:lnTo>
                  <a:pt x="3692085" y="6040435"/>
                </a:lnTo>
                <a:close/>
                <a:moveTo>
                  <a:pt x="3478184" y="6040435"/>
                </a:moveTo>
                <a:lnTo>
                  <a:pt x="3478184" y="6111736"/>
                </a:lnTo>
                <a:lnTo>
                  <a:pt x="3549484" y="6111736"/>
                </a:lnTo>
                <a:lnTo>
                  <a:pt x="3549484" y="6040435"/>
                </a:lnTo>
                <a:close/>
                <a:moveTo>
                  <a:pt x="3335511" y="6040435"/>
                </a:moveTo>
                <a:lnTo>
                  <a:pt x="3335511" y="6111736"/>
                </a:lnTo>
                <a:lnTo>
                  <a:pt x="3406811" y="6111736"/>
                </a:lnTo>
                <a:lnTo>
                  <a:pt x="3406811" y="6040435"/>
                </a:lnTo>
                <a:close/>
                <a:moveTo>
                  <a:pt x="3192839" y="6040435"/>
                </a:moveTo>
                <a:lnTo>
                  <a:pt x="3192839" y="6111736"/>
                </a:lnTo>
                <a:lnTo>
                  <a:pt x="3264139" y="6111736"/>
                </a:lnTo>
                <a:lnTo>
                  <a:pt x="3264139" y="6040435"/>
                </a:lnTo>
                <a:close/>
                <a:moveTo>
                  <a:pt x="3050237" y="6040435"/>
                </a:moveTo>
                <a:lnTo>
                  <a:pt x="3050237" y="6111736"/>
                </a:lnTo>
                <a:lnTo>
                  <a:pt x="3121537" y="6111736"/>
                </a:lnTo>
                <a:lnTo>
                  <a:pt x="3121537" y="6040435"/>
                </a:lnTo>
                <a:close/>
                <a:moveTo>
                  <a:pt x="2907564" y="6040435"/>
                </a:moveTo>
                <a:lnTo>
                  <a:pt x="2907564" y="6111736"/>
                </a:lnTo>
                <a:lnTo>
                  <a:pt x="2978865" y="6111736"/>
                </a:lnTo>
                <a:lnTo>
                  <a:pt x="2978865" y="6040435"/>
                </a:lnTo>
                <a:close/>
                <a:moveTo>
                  <a:pt x="2764962" y="6040435"/>
                </a:moveTo>
                <a:lnTo>
                  <a:pt x="2764962" y="6111736"/>
                </a:lnTo>
                <a:lnTo>
                  <a:pt x="2836263" y="6111736"/>
                </a:lnTo>
                <a:lnTo>
                  <a:pt x="2836263" y="6040435"/>
                </a:lnTo>
                <a:close/>
                <a:moveTo>
                  <a:pt x="2622291" y="6040435"/>
                </a:moveTo>
                <a:lnTo>
                  <a:pt x="2622291" y="6111736"/>
                </a:lnTo>
                <a:lnTo>
                  <a:pt x="2693591" y="6111736"/>
                </a:lnTo>
                <a:lnTo>
                  <a:pt x="2693591" y="6040435"/>
                </a:lnTo>
                <a:close/>
                <a:moveTo>
                  <a:pt x="2479688" y="6040435"/>
                </a:moveTo>
                <a:lnTo>
                  <a:pt x="2479688" y="6111736"/>
                </a:lnTo>
                <a:lnTo>
                  <a:pt x="2550990" y="6111736"/>
                </a:lnTo>
                <a:lnTo>
                  <a:pt x="2550990" y="6040435"/>
                </a:lnTo>
                <a:close/>
                <a:moveTo>
                  <a:pt x="2337016" y="6040435"/>
                </a:moveTo>
                <a:lnTo>
                  <a:pt x="2337016" y="6111736"/>
                </a:lnTo>
                <a:lnTo>
                  <a:pt x="2408317" y="6111736"/>
                </a:lnTo>
                <a:lnTo>
                  <a:pt x="2408317" y="6040435"/>
                </a:lnTo>
                <a:close/>
                <a:moveTo>
                  <a:pt x="2195429" y="6040435"/>
                </a:moveTo>
                <a:lnTo>
                  <a:pt x="2195429" y="6111736"/>
                </a:lnTo>
                <a:lnTo>
                  <a:pt x="2266731" y="6111736"/>
                </a:lnTo>
                <a:lnTo>
                  <a:pt x="2266731" y="6040435"/>
                </a:lnTo>
                <a:close/>
                <a:moveTo>
                  <a:pt x="2052828" y="6040435"/>
                </a:moveTo>
                <a:lnTo>
                  <a:pt x="2052828" y="6111736"/>
                </a:lnTo>
                <a:lnTo>
                  <a:pt x="2124128" y="6111736"/>
                </a:lnTo>
                <a:lnTo>
                  <a:pt x="2124128" y="6040435"/>
                </a:lnTo>
                <a:close/>
                <a:moveTo>
                  <a:pt x="1910155" y="6040435"/>
                </a:moveTo>
                <a:lnTo>
                  <a:pt x="1910155" y="6111736"/>
                </a:lnTo>
                <a:lnTo>
                  <a:pt x="1981455" y="6111736"/>
                </a:lnTo>
                <a:lnTo>
                  <a:pt x="1981455" y="6040435"/>
                </a:lnTo>
                <a:close/>
                <a:moveTo>
                  <a:pt x="1767483" y="6040435"/>
                </a:moveTo>
                <a:lnTo>
                  <a:pt x="1767483" y="6111736"/>
                </a:lnTo>
                <a:lnTo>
                  <a:pt x="1838783" y="6111736"/>
                </a:lnTo>
                <a:lnTo>
                  <a:pt x="1838783" y="6040435"/>
                </a:lnTo>
                <a:close/>
                <a:moveTo>
                  <a:pt x="1624882" y="6040435"/>
                </a:moveTo>
                <a:lnTo>
                  <a:pt x="1624882" y="6111736"/>
                </a:lnTo>
                <a:lnTo>
                  <a:pt x="1696183" y="6111736"/>
                </a:lnTo>
                <a:lnTo>
                  <a:pt x="1696183" y="6040435"/>
                </a:lnTo>
                <a:close/>
                <a:moveTo>
                  <a:pt x="1482218" y="6040435"/>
                </a:moveTo>
                <a:lnTo>
                  <a:pt x="1482218" y="6111736"/>
                </a:lnTo>
                <a:lnTo>
                  <a:pt x="1553511" y="6111736"/>
                </a:lnTo>
                <a:lnTo>
                  <a:pt x="1553511" y="6040435"/>
                </a:lnTo>
                <a:close/>
                <a:moveTo>
                  <a:pt x="1339621" y="6040435"/>
                </a:moveTo>
                <a:lnTo>
                  <a:pt x="1339621" y="6111736"/>
                </a:lnTo>
                <a:lnTo>
                  <a:pt x="1410920" y="6111736"/>
                </a:lnTo>
                <a:lnTo>
                  <a:pt x="1410920" y="6040435"/>
                </a:lnTo>
                <a:close/>
                <a:moveTo>
                  <a:pt x="1196948" y="6040435"/>
                </a:moveTo>
                <a:lnTo>
                  <a:pt x="1196948" y="6111736"/>
                </a:lnTo>
                <a:lnTo>
                  <a:pt x="1268245" y="6111736"/>
                </a:lnTo>
                <a:lnTo>
                  <a:pt x="1268245" y="6040435"/>
                </a:lnTo>
                <a:close/>
                <a:moveTo>
                  <a:pt x="1054277" y="6040435"/>
                </a:moveTo>
                <a:lnTo>
                  <a:pt x="1054277" y="6111736"/>
                </a:lnTo>
                <a:lnTo>
                  <a:pt x="1125575" y="6111736"/>
                </a:lnTo>
                <a:lnTo>
                  <a:pt x="1125575" y="6040435"/>
                </a:lnTo>
                <a:close/>
                <a:moveTo>
                  <a:pt x="911663" y="6040435"/>
                </a:moveTo>
                <a:lnTo>
                  <a:pt x="911663" y="6111736"/>
                </a:lnTo>
                <a:lnTo>
                  <a:pt x="982964" y="6111736"/>
                </a:lnTo>
                <a:lnTo>
                  <a:pt x="982964" y="6040435"/>
                </a:lnTo>
                <a:close/>
                <a:moveTo>
                  <a:pt x="6857645" y="0"/>
                </a:moveTo>
                <a:lnTo>
                  <a:pt x="9497977" y="0"/>
                </a:lnTo>
                <a:lnTo>
                  <a:pt x="9497977" y="6857968"/>
                </a:lnTo>
                <a:lnTo>
                  <a:pt x="0" y="6857968"/>
                </a:lnTo>
                <a:lnTo>
                  <a:pt x="341118" y="6516838"/>
                </a:lnTo>
                <a:lnTo>
                  <a:pt x="341118" y="6545648"/>
                </a:lnTo>
                <a:lnTo>
                  <a:pt x="412416" y="6545648"/>
                </a:lnTo>
                <a:lnTo>
                  <a:pt x="412416" y="6474347"/>
                </a:lnTo>
                <a:lnTo>
                  <a:pt x="383607" y="6474347"/>
                </a:lnTo>
                <a:lnTo>
                  <a:pt x="483718" y="6374231"/>
                </a:lnTo>
                <a:lnTo>
                  <a:pt x="483718" y="6397010"/>
                </a:lnTo>
                <a:lnTo>
                  <a:pt x="555020" y="6397010"/>
                </a:lnTo>
                <a:lnTo>
                  <a:pt x="555020" y="6325709"/>
                </a:lnTo>
                <a:lnTo>
                  <a:pt x="532239" y="6325709"/>
                </a:lnTo>
                <a:lnTo>
                  <a:pt x="626392" y="6231552"/>
                </a:lnTo>
                <a:lnTo>
                  <a:pt x="626392" y="6254408"/>
                </a:lnTo>
                <a:lnTo>
                  <a:pt x="697691" y="6254408"/>
                </a:lnTo>
                <a:lnTo>
                  <a:pt x="697691" y="6183107"/>
                </a:lnTo>
                <a:lnTo>
                  <a:pt x="674833" y="6183107"/>
                </a:lnTo>
                <a:lnTo>
                  <a:pt x="769001" y="6088935"/>
                </a:lnTo>
                <a:lnTo>
                  <a:pt x="769001" y="6111736"/>
                </a:lnTo>
                <a:lnTo>
                  <a:pt x="840303" y="6111736"/>
                </a:lnTo>
                <a:lnTo>
                  <a:pt x="840303" y="6040435"/>
                </a:lnTo>
                <a:lnTo>
                  <a:pt x="817496" y="6040435"/>
                </a:lnTo>
                <a:close/>
              </a:path>
            </a:pathLst>
          </a:custGeom>
          <a:solidFill>
            <a:schemeClr val="bg2"/>
          </a:solidFill>
          <a:ln>
            <a:noFill/>
          </a:ln>
        </p:spPr>
        <p:txBody>
          <a:bodyPr wrap="square">
            <a:noAutofit/>
          </a:bodyPr>
          <a:lstStyle>
            <a:lvl1pPr marL="0" indent="0" algn="r">
              <a:buNone/>
              <a:defRPr sz="2000"/>
            </a:lvl1pPr>
          </a:lstStyle>
          <a:p>
            <a:endParaRPr lang="en-GB" sz="2800" i="1">
              <a:solidFill>
                <a:srgbClr val="000000"/>
              </a:solidFill>
              <a:effectLst/>
              <a:latin typeface="Arial" panose="020B0604020202020204" pitchFamily="34" charset="0"/>
            </a:endParaRPr>
          </a:p>
          <a:p>
            <a:endParaRPr lang="en-GB" sz="2800" i="1">
              <a:solidFill>
                <a:srgbClr val="000000"/>
              </a:solidFill>
              <a:effectLst/>
              <a:latin typeface="Arial" panose="020B0604020202020204" pitchFamily="34" charset="0"/>
            </a:endParaRPr>
          </a:p>
          <a:p>
            <a:endParaRPr lang="en-GB" sz="2800" i="1">
              <a:solidFill>
                <a:srgbClr val="000000"/>
              </a:solidFill>
              <a:effectLst/>
              <a:latin typeface="Arial" panose="020B0604020202020204" pitchFamily="34" charset="0"/>
            </a:endParaRPr>
          </a:p>
          <a:p>
            <a:endParaRPr lang="en-GB" sz="2800" i="1">
              <a:solidFill>
                <a:srgbClr val="000000"/>
              </a:solidFill>
              <a:effectLst/>
              <a:latin typeface="Arial" panose="020B0604020202020204" pitchFamily="34" charset="0"/>
            </a:endParaRPr>
          </a:p>
          <a:p>
            <a:endParaRPr lang="en-GB" sz="2800" i="1">
              <a:solidFill>
                <a:srgbClr val="000000"/>
              </a:solidFill>
              <a:effectLst/>
              <a:latin typeface="Arial" panose="020B0604020202020204" pitchFamily="34" charset="0"/>
            </a:endParaRPr>
          </a:p>
          <a:p>
            <a:endParaRPr lang="en-GB" sz="2800" i="1">
              <a:solidFill>
                <a:srgbClr val="000000"/>
              </a:solidFill>
              <a:effectLst/>
              <a:latin typeface="Arial" panose="020B0604020202020204" pitchFamily="34" charset="0"/>
            </a:endParaRPr>
          </a:p>
          <a:p>
            <a:endParaRPr lang="en-GB" sz="2800" i="1">
              <a:solidFill>
                <a:srgbClr val="000000"/>
              </a:solidFill>
              <a:effectLst/>
              <a:latin typeface="Arial" panose="020B0604020202020204" pitchFamily="34" charset="0"/>
            </a:endParaRPr>
          </a:p>
          <a:p>
            <a:endParaRPr lang="en-GB" sz="2800" i="1">
              <a:solidFill>
                <a:srgbClr val="000000"/>
              </a:solidFill>
              <a:effectLst/>
              <a:latin typeface="Arial" panose="020B0604020202020204" pitchFamily="34" charset="0"/>
            </a:endParaRPr>
          </a:p>
          <a:p>
            <a:endParaRPr lang="en-GB" sz="2800" i="1">
              <a:solidFill>
                <a:srgbClr val="000000"/>
              </a:solidFill>
              <a:effectLst/>
              <a:latin typeface="Arial" panose="020B0604020202020204" pitchFamily="34" charset="0"/>
            </a:endParaRPr>
          </a:p>
          <a:p>
            <a:r>
              <a:rPr lang="en-GB" sz="2800" i="1" noProof="0">
                <a:solidFill>
                  <a:srgbClr val="000000"/>
                </a:solidFill>
                <a:effectLst/>
                <a:latin typeface="Arial" panose="020B0604020202020204" pitchFamily="34" charset="0"/>
                <a:ea typeface="Calibri" panose="020F0502020204030204" pitchFamily="34" charset="0"/>
              </a:rPr>
              <a:t>Click on this shape and choose an image from the Templafy library</a:t>
            </a:r>
            <a:endParaRPr lang="en-GB" sz="3600" noProof="0"/>
          </a:p>
        </p:txBody>
      </p:sp>
      <p:sp>
        <p:nvSpPr>
          <p:cNvPr id="2" name="Titel 1">
            <a:extLst>
              <a:ext uri="{FF2B5EF4-FFF2-40B4-BE49-F238E27FC236}">
                <a16:creationId xmlns:a16="http://schemas.microsoft.com/office/drawing/2014/main" id="{4E5C8C94-6483-5F44-A214-6BBE58E30B33}"/>
              </a:ext>
            </a:extLst>
          </p:cNvPr>
          <p:cNvSpPr>
            <a:spLocks noGrp="1"/>
          </p:cNvSpPr>
          <p:nvPr>
            <p:ph type="ctrTitle" hasCustomPrompt="1"/>
          </p:nvPr>
        </p:nvSpPr>
        <p:spPr>
          <a:xfrm>
            <a:off x="631825" y="313067"/>
            <a:ext cx="9531678" cy="2387600"/>
          </a:xfrm>
        </p:spPr>
        <p:txBody>
          <a:bodyPr anchor="b">
            <a:noAutofit/>
          </a:bodyPr>
          <a:lstStyle>
            <a:lvl1pPr algn="l">
              <a:defRPr sz="6000">
                <a:solidFill>
                  <a:schemeClr val="accent1"/>
                </a:solidFill>
              </a:defRPr>
            </a:lvl1pPr>
          </a:lstStyle>
          <a:p>
            <a:r>
              <a:rPr lang="en-GB" noProof="0"/>
              <a:t>Add title</a:t>
            </a:r>
          </a:p>
        </p:txBody>
      </p:sp>
      <p:sp>
        <p:nvSpPr>
          <p:cNvPr id="3" name="Ondertitel 2">
            <a:extLst>
              <a:ext uri="{FF2B5EF4-FFF2-40B4-BE49-F238E27FC236}">
                <a16:creationId xmlns:a16="http://schemas.microsoft.com/office/drawing/2014/main" id="{D28D2045-79CC-614D-BA13-696E7AAAEE4A}"/>
              </a:ext>
            </a:extLst>
          </p:cNvPr>
          <p:cNvSpPr>
            <a:spLocks noGrp="1"/>
          </p:cNvSpPr>
          <p:nvPr>
            <p:ph type="subTitle" idx="1" hasCustomPrompt="1"/>
          </p:nvPr>
        </p:nvSpPr>
        <p:spPr>
          <a:xfrm>
            <a:off x="631825" y="2876824"/>
            <a:ext cx="9531678" cy="1655762"/>
          </a:xfrm>
        </p:spPr>
        <p:txBody>
          <a:bodyPr/>
          <a:lstStyle>
            <a:lvl1pPr marL="0" indent="0" algn="l">
              <a:buNone/>
              <a:defRPr sz="24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Add subtitle</a:t>
            </a:r>
          </a:p>
        </p:txBody>
      </p:sp>
      <p:sp>
        <p:nvSpPr>
          <p:cNvPr id="29" name="Freeform: Shape 28">
            <a:extLst>
              <a:ext uri="{FF2B5EF4-FFF2-40B4-BE49-F238E27FC236}">
                <a16:creationId xmlns:a16="http://schemas.microsoft.com/office/drawing/2014/main" id="{7CFB27A8-9C4A-461D-9970-77857B17D290}"/>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DB080469-7312-4D9A-97F8-76CC0D697DCA}"/>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917E6CC-D4C4-4A9E-961D-0B948335C1D5}"/>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0CC0964-109E-4724-9CBD-9C5E8E1259E3}"/>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AA75C3C-7293-4F05-A284-5A879C55898D}"/>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2BC5C39-F12F-4182-BF69-2195D6B83D83}"/>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E586304D-0D32-4355-AFB8-EE1B95429126}"/>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46081E0-F5F3-471B-BD58-FAE737F9B87D}"/>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977F8C8-F8D3-467D-ADC4-D72F1CD86B0D}"/>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DF03386-67A2-4DA1-933B-68ACD7DB7263}"/>
              </a:ext>
            </a:extLst>
          </p:cNvPr>
          <p:cNvSpPr/>
          <p:nvPr/>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19" name="Date Placeholder 3">
            <a:extLst>
              <a:ext uri="{FF2B5EF4-FFF2-40B4-BE49-F238E27FC236}">
                <a16:creationId xmlns:a16="http://schemas.microsoft.com/office/drawing/2014/main" id="{29DD2B6B-C0F3-41B0-A2D9-6E3EF76A5C8A}"/>
              </a:ext>
            </a:extLst>
          </p:cNvPr>
          <p:cNvSpPr>
            <a:spLocks noGrp="1"/>
          </p:cNvSpPr>
          <p:nvPr>
            <p:ph type="dt" sz="half" idx="10"/>
          </p:nvPr>
        </p:nvSpPr>
        <p:spPr>
          <a:xfrm>
            <a:off x="631825" y="7165952"/>
            <a:ext cx="832104" cy="200055"/>
          </a:xfrm>
        </p:spPr>
        <p:txBody>
          <a:bodyPr/>
          <a:lstStyle/>
          <a:p>
            <a:fld id="{4FC09DFC-B8F8-4958-9D34-83C08EAA181D}" type="datetime1">
              <a:rPr lang="en-GB" smtClean="0"/>
              <a:t>02/06/2025</a:t>
            </a:fld>
            <a:endParaRPr lang="en-GB"/>
          </a:p>
        </p:txBody>
      </p:sp>
      <p:sp>
        <p:nvSpPr>
          <p:cNvPr id="20" name="Footer Placeholder 4">
            <a:extLst>
              <a:ext uri="{FF2B5EF4-FFF2-40B4-BE49-F238E27FC236}">
                <a16:creationId xmlns:a16="http://schemas.microsoft.com/office/drawing/2014/main" id="{F758635A-2F43-40A4-AC11-905BFDC316D7}"/>
              </a:ext>
            </a:extLst>
          </p:cNvPr>
          <p:cNvSpPr>
            <a:spLocks noGrp="1"/>
          </p:cNvSpPr>
          <p:nvPr>
            <p:ph type="ftr" sz="quarter" idx="11"/>
          </p:nvPr>
        </p:nvSpPr>
        <p:spPr>
          <a:xfrm>
            <a:off x="1562356" y="7165951"/>
            <a:ext cx="8694253" cy="200055"/>
          </a:xfrm>
        </p:spPr>
        <p:txBody>
          <a:bodyPr/>
          <a:lstStyle/>
          <a:p>
            <a:r>
              <a:rPr lang="en-GB"/>
              <a:t>Footer</a:t>
            </a:r>
          </a:p>
        </p:txBody>
      </p:sp>
      <p:sp>
        <p:nvSpPr>
          <p:cNvPr id="21" name="Slide Number Placeholder 5">
            <a:extLst>
              <a:ext uri="{FF2B5EF4-FFF2-40B4-BE49-F238E27FC236}">
                <a16:creationId xmlns:a16="http://schemas.microsoft.com/office/drawing/2014/main" id="{E68BCCDE-037F-4221-9C3C-8648B1A6C143}"/>
              </a:ext>
            </a:extLst>
          </p:cNvPr>
          <p:cNvSpPr>
            <a:spLocks noGrp="1"/>
          </p:cNvSpPr>
          <p:nvPr>
            <p:ph type="sldNum" sz="quarter" idx="12"/>
          </p:nvPr>
        </p:nvSpPr>
        <p:spPr>
          <a:xfrm>
            <a:off x="10355036" y="7165953"/>
            <a:ext cx="486000" cy="200055"/>
          </a:xfrm>
        </p:spPr>
        <p:txBody>
          <a:bodyPr/>
          <a:lstStyle/>
          <a:p>
            <a:fld id="{83D1311D-0AF4-BF42-8BF9-EAD1FE65203C}" type="slidenum">
              <a:rPr lang="en-GB" smtClean="0"/>
              <a:pPr/>
              <a:t>‹nr.›</a:t>
            </a:fld>
            <a:endParaRPr lang="en-GB"/>
          </a:p>
        </p:txBody>
      </p:sp>
      <p:sp>
        <p:nvSpPr>
          <p:cNvPr id="446" name="Text Placeholder 2059">
            <a:extLst>
              <a:ext uri="{FF2B5EF4-FFF2-40B4-BE49-F238E27FC236}">
                <a16:creationId xmlns:a16="http://schemas.microsoft.com/office/drawing/2014/main" id="{B4005224-3F47-4576-9D58-87DDA0FD3DB5}"/>
              </a:ext>
            </a:extLst>
          </p:cNvPr>
          <p:cNvSpPr>
            <a:spLocks noGrp="1"/>
          </p:cNvSpPr>
          <p:nvPr>
            <p:ph type="body" sz="quarter" idx="15" hasCustomPrompt="1"/>
          </p:nvPr>
        </p:nvSpPr>
        <p:spPr>
          <a:xfrm>
            <a:off x="10318971" y="6026149"/>
            <a:ext cx="1566642" cy="617539"/>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936893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0C541-626E-B548-999A-E241EB1CCE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E8CE82-492A-FD49-9B52-D8DFD4D8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9B2155-5DB2-6048-8FE2-7DFA8A4C98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E8B294-C164-1448-A3FD-7E65DC9C7FEE}"/>
              </a:ext>
            </a:extLst>
          </p:cNvPr>
          <p:cNvSpPr>
            <a:spLocks noGrp="1"/>
          </p:cNvSpPr>
          <p:nvPr>
            <p:ph type="dt" sz="half" idx="10"/>
          </p:nvPr>
        </p:nvSpPr>
        <p:spPr/>
        <p:txBody>
          <a:bodyPr/>
          <a:lstStyle/>
          <a:p>
            <a:fld id="{F615CAE5-4B1B-F743-8A79-232E75C4E233}" type="datetimeFigureOut">
              <a:rPr lang="en-US" smtClean="0"/>
              <a:t>6/2/2025</a:t>
            </a:fld>
            <a:endParaRPr lang="en-US"/>
          </a:p>
        </p:txBody>
      </p:sp>
      <p:sp>
        <p:nvSpPr>
          <p:cNvPr id="6" name="Footer Placeholder 5">
            <a:extLst>
              <a:ext uri="{FF2B5EF4-FFF2-40B4-BE49-F238E27FC236}">
                <a16:creationId xmlns:a16="http://schemas.microsoft.com/office/drawing/2014/main" id="{88852285-0BC5-9D40-B589-EF0C60D590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899C1-BC43-D04B-BAA8-E44B95352A2E}"/>
              </a:ext>
            </a:extLst>
          </p:cNvPr>
          <p:cNvSpPr>
            <a:spLocks noGrp="1"/>
          </p:cNvSpPr>
          <p:nvPr>
            <p:ph type="sldNum" sz="quarter" idx="12"/>
          </p:nvPr>
        </p:nvSpPr>
        <p:spPr/>
        <p:txBody>
          <a:bodyPr/>
          <a:lstStyle/>
          <a:p>
            <a:fld id="{D1C5AE3C-3ACF-414D-AB6A-FB298D997D01}" type="slidenum">
              <a:rPr lang="en-US" smtClean="0"/>
              <a:t>‹nr.›</a:t>
            </a:fld>
            <a:endParaRPr lang="en-US"/>
          </a:p>
        </p:txBody>
      </p:sp>
    </p:spTree>
    <p:extLst>
      <p:ext uri="{BB962C8B-B14F-4D97-AF65-F5344CB8AC3E}">
        <p14:creationId xmlns:p14="http://schemas.microsoft.com/office/powerpoint/2010/main" val="38001671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alternative)">
    <p:spTree>
      <p:nvGrpSpPr>
        <p:cNvPr id="1" name=""/>
        <p:cNvGrpSpPr/>
        <p:nvPr/>
      </p:nvGrpSpPr>
      <p:grpSpPr>
        <a:xfrm>
          <a:off x="0" y="0"/>
          <a:ext cx="0" cy="0"/>
          <a:chOff x="0" y="0"/>
          <a:chExt cx="0" cy="0"/>
        </a:xfrm>
      </p:grpSpPr>
      <p:sp>
        <p:nvSpPr>
          <p:cNvPr id="2" name="Picture Placeholder 647">
            <a:extLst>
              <a:ext uri="{FF2B5EF4-FFF2-40B4-BE49-F238E27FC236}">
                <a16:creationId xmlns:a16="http://schemas.microsoft.com/office/drawing/2014/main" id="{3444EDFD-7B99-2699-E4CA-5C04FCD1A79C}"/>
              </a:ext>
            </a:extLst>
          </p:cNvPr>
          <p:cNvSpPr>
            <a:spLocks noGrp="1"/>
          </p:cNvSpPr>
          <p:nvPr>
            <p:ph type="pic" sz="quarter" idx="16" hasCustomPrompt="1"/>
          </p:nvPr>
        </p:nvSpPr>
        <p:spPr bwMode="auto">
          <a:xfrm>
            <a:off x="5382839" y="51489"/>
            <a:ext cx="6809163" cy="6806511"/>
          </a:xfrm>
          <a:custGeom>
            <a:avLst/>
            <a:gdLst>
              <a:gd name="connsiteX0" fmla="*/ 3659391 w 6809163"/>
              <a:gd name="connsiteY0" fmla="*/ 6443281 h 6826901"/>
              <a:gd name="connsiteX1" fmla="*/ 3659391 w 6809163"/>
              <a:gd name="connsiteY1" fmla="*/ 6514582 h 6826901"/>
              <a:gd name="connsiteX2" fmla="*/ 3730692 w 6809163"/>
              <a:gd name="connsiteY2" fmla="*/ 6514582 h 6826901"/>
              <a:gd name="connsiteX3" fmla="*/ 3730692 w 6809163"/>
              <a:gd name="connsiteY3" fmla="*/ 6443281 h 6826901"/>
              <a:gd name="connsiteX4" fmla="*/ 3516789 w 6809163"/>
              <a:gd name="connsiteY4" fmla="*/ 6443281 h 6826901"/>
              <a:gd name="connsiteX5" fmla="*/ 3516789 w 6809163"/>
              <a:gd name="connsiteY5" fmla="*/ 6514582 h 6826901"/>
              <a:gd name="connsiteX6" fmla="*/ 3588090 w 6809163"/>
              <a:gd name="connsiteY6" fmla="*/ 6514582 h 6826901"/>
              <a:gd name="connsiteX7" fmla="*/ 3588090 w 6809163"/>
              <a:gd name="connsiteY7" fmla="*/ 6443281 h 6826901"/>
              <a:gd name="connsiteX8" fmla="*/ 3374117 w 6809163"/>
              <a:gd name="connsiteY8" fmla="*/ 6443281 h 6826901"/>
              <a:gd name="connsiteX9" fmla="*/ 3374117 w 6809163"/>
              <a:gd name="connsiteY9" fmla="*/ 6514582 h 6826901"/>
              <a:gd name="connsiteX10" fmla="*/ 3445417 w 6809163"/>
              <a:gd name="connsiteY10" fmla="*/ 6514582 h 6826901"/>
              <a:gd name="connsiteX11" fmla="*/ 3445417 w 6809163"/>
              <a:gd name="connsiteY11" fmla="*/ 6443281 h 6826901"/>
              <a:gd name="connsiteX12" fmla="*/ 3231444 w 6809163"/>
              <a:gd name="connsiteY12" fmla="*/ 6443281 h 6826901"/>
              <a:gd name="connsiteX13" fmla="*/ 3231444 w 6809163"/>
              <a:gd name="connsiteY13" fmla="*/ 6514582 h 6826901"/>
              <a:gd name="connsiteX14" fmla="*/ 3302745 w 6809163"/>
              <a:gd name="connsiteY14" fmla="*/ 6514582 h 6826901"/>
              <a:gd name="connsiteX15" fmla="*/ 3302745 w 6809163"/>
              <a:gd name="connsiteY15" fmla="*/ 6443281 h 6826901"/>
              <a:gd name="connsiteX16" fmla="*/ 3088843 w 6809163"/>
              <a:gd name="connsiteY16" fmla="*/ 6443281 h 6826901"/>
              <a:gd name="connsiteX17" fmla="*/ 3088843 w 6809163"/>
              <a:gd name="connsiteY17" fmla="*/ 6514582 h 6826901"/>
              <a:gd name="connsiteX18" fmla="*/ 3160144 w 6809163"/>
              <a:gd name="connsiteY18" fmla="*/ 6514582 h 6826901"/>
              <a:gd name="connsiteX19" fmla="*/ 3160144 w 6809163"/>
              <a:gd name="connsiteY19" fmla="*/ 6443281 h 6826901"/>
              <a:gd name="connsiteX20" fmla="*/ 2946170 w 6809163"/>
              <a:gd name="connsiteY20" fmla="*/ 6443281 h 6826901"/>
              <a:gd name="connsiteX21" fmla="*/ 2946170 w 6809163"/>
              <a:gd name="connsiteY21" fmla="*/ 6514582 h 6826901"/>
              <a:gd name="connsiteX22" fmla="*/ 3017471 w 6809163"/>
              <a:gd name="connsiteY22" fmla="*/ 6514582 h 6826901"/>
              <a:gd name="connsiteX23" fmla="*/ 3017471 w 6809163"/>
              <a:gd name="connsiteY23" fmla="*/ 6443281 h 6826901"/>
              <a:gd name="connsiteX24" fmla="*/ 2803569 w 6809163"/>
              <a:gd name="connsiteY24" fmla="*/ 6443281 h 6826901"/>
              <a:gd name="connsiteX25" fmla="*/ 2803569 w 6809163"/>
              <a:gd name="connsiteY25" fmla="*/ 6514582 h 6826901"/>
              <a:gd name="connsiteX26" fmla="*/ 2874870 w 6809163"/>
              <a:gd name="connsiteY26" fmla="*/ 6514582 h 6826901"/>
              <a:gd name="connsiteX27" fmla="*/ 2874870 w 6809163"/>
              <a:gd name="connsiteY27" fmla="*/ 6443281 h 6826901"/>
              <a:gd name="connsiteX28" fmla="*/ 2660896 w 6809163"/>
              <a:gd name="connsiteY28" fmla="*/ 6443281 h 6826901"/>
              <a:gd name="connsiteX29" fmla="*/ 2660896 w 6809163"/>
              <a:gd name="connsiteY29" fmla="*/ 6514582 h 6826901"/>
              <a:gd name="connsiteX30" fmla="*/ 2732197 w 6809163"/>
              <a:gd name="connsiteY30" fmla="*/ 6514582 h 6826901"/>
              <a:gd name="connsiteX31" fmla="*/ 2732197 w 6809163"/>
              <a:gd name="connsiteY31" fmla="*/ 6443281 h 6826901"/>
              <a:gd name="connsiteX32" fmla="*/ 2518224 w 6809163"/>
              <a:gd name="connsiteY32" fmla="*/ 6443281 h 6826901"/>
              <a:gd name="connsiteX33" fmla="*/ 2518224 w 6809163"/>
              <a:gd name="connsiteY33" fmla="*/ 6514582 h 6826901"/>
              <a:gd name="connsiteX34" fmla="*/ 2589525 w 6809163"/>
              <a:gd name="connsiteY34" fmla="*/ 6514582 h 6826901"/>
              <a:gd name="connsiteX35" fmla="*/ 2589525 w 6809163"/>
              <a:gd name="connsiteY35" fmla="*/ 6443281 h 6826901"/>
              <a:gd name="connsiteX36" fmla="*/ 2375622 w 6809163"/>
              <a:gd name="connsiteY36" fmla="*/ 6443281 h 6826901"/>
              <a:gd name="connsiteX37" fmla="*/ 2375622 w 6809163"/>
              <a:gd name="connsiteY37" fmla="*/ 6514582 h 6826901"/>
              <a:gd name="connsiteX38" fmla="*/ 2446923 w 6809163"/>
              <a:gd name="connsiteY38" fmla="*/ 6514582 h 6826901"/>
              <a:gd name="connsiteX39" fmla="*/ 2446923 w 6809163"/>
              <a:gd name="connsiteY39" fmla="*/ 6443281 h 6826901"/>
              <a:gd name="connsiteX40" fmla="*/ 2232949 w 6809163"/>
              <a:gd name="connsiteY40" fmla="*/ 6443281 h 6826901"/>
              <a:gd name="connsiteX41" fmla="*/ 2232949 w 6809163"/>
              <a:gd name="connsiteY41" fmla="*/ 6514582 h 6826901"/>
              <a:gd name="connsiteX42" fmla="*/ 2304250 w 6809163"/>
              <a:gd name="connsiteY42" fmla="*/ 6514582 h 6826901"/>
              <a:gd name="connsiteX43" fmla="*/ 2304250 w 6809163"/>
              <a:gd name="connsiteY43" fmla="*/ 6443281 h 6826901"/>
              <a:gd name="connsiteX44" fmla="*/ 2090348 w 6809163"/>
              <a:gd name="connsiteY44" fmla="*/ 6443281 h 6826901"/>
              <a:gd name="connsiteX45" fmla="*/ 2090348 w 6809163"/>
              <a:gd name="connsiteY45" fmla="*/ 6514582 h 6826901"/>
              <a:gd name="connsiteX46" fmla="*/ 2161649 w 6809163"/>
              <a:gd name="connsiteY46" fmla="*/ 6514582 h 6826901"/>
              <a:gd name="connsiteX47" fmla="*/ 2161649 w 6809163"/>
              <a:gd name="connsiteY47" fmla="*/ 6443281 h 6826901"/>
              <a:gd name="connsiteX48" fmla="*/ 1947675 w 6809163"/>
              <a:gd name="connsiteY48" fmla="*/ 6443281 h 6826901"/>
              <a:gd name="connsiteX49" fmla="*/ 1947675 w 6809163"/>
              <a:gd name="connsiteY49" fmla="*/ 6514582 h 6826901"/>
              <a:gd name="connsiteX50" fmla="*/ 2018976 w 6809163"/>
              <a:gd name="connsiteY50" fmla="*/ 6514582 h 6826901"/>
              <a:gd name="connsiteX51" fmla="*/ 2018976 w 6809163"/>
              <a:gd name="connsiteY51" fmla="*/ 6443281 h 6826901"/>
              <a:gd name="connsiteX52" fmla="*/ 1805074 w 6809163"/>
              <a:gd name="connsiteY52" fmla="*/ 6443281 h 6826901"/>
              <a:gd name="connsiteX53" fmla="*/ 1805074 w 6809163"/>
              <a:gd name="connsiteY53" fmla="*/ 6514582 h 6826901"/>
              <a:gd name="connsiteX54" fmla="*/ 1876375 w 6809163"/>
              <a:gd name="connsiteY54" fmla="*/ 6514582 h 6826901"/>
              <a:gd name="connsiteX55" fmla="*/ 1876375 w 6809163"/>
              <a:gd name="connsiteY55" fmla="*/ 6443281 h 6826901"/>
              <a:gd name="connsiteX56" fmla="*/ 1662401 w 6809163"/>
              <a:gd name="connsiteY56" fmla="*/ 6443281 h 6826901"/>
              <a:gd name="connsiteX57" fmla="*/ 1662401 w 6809163"/>
              <a:gd name="connsiteY57" fmla="*/ 6514582 h 6826901"/>
              <a:gd name="connsiteX58" fmla="*/ 1733702 w 6809163"/>
              <a:gd name="connsiteY58" fmla="*/ 6514582 h 6826901"/>
              <a:gd name="connsiteX59" fmla="*/ 1733702 w 6809163"/>
              <a:gd name="connsiteY59" fmla="*/ 6443281 h 6826901"/>
              <a:gd name="connsiteX60" fmla="*/ 1519800 w 6809163"/>
              <a:gd name="connsiteY60" fmla="*/ 6443281 h 6826901"/>
              <a:gd name="connsiteX61" fmla="*/ 1519800 w 6809163"/>
              <a:gd name="connsiteY61" fmla="*/ 6514582 h 6826901"/>
              <a:gd name="connsiteX62" fmla="*/ 1591101 w 6809163"/>
              <a:gd name="connsiteY62" fmla="*/ 6514582 h 6826901"/>
              <a:gd name="connsiteX63" fmla="*/ 1591101 w 6809163"/>
              <a:gd name="connsiteY63" fmla="*/ 6443281 h 6826901"/>
              <a:gd name="connsiteX64" fmla="*/ 1377127 w 6809163"/>
              <a:gd name="connsiteY64" fmla="*/ 6443281 h 6826901"/>
              <a:gd name="connsiteX65" fmla="*/ 1377127 w 6809163"/>
              <a:gd name="connsiteY65" fmla="*/ 6514582 h 6826901"/>
              <a:gd name="connsiteX66" fmla="*/ 1448428 w 6809163"/>
              <a:gd name="connsiteY66" fmla="*/ 6514582 h 6826901"/>
              <a:gd name="connsiteX67" fmla="*/ 1448428 w 6809163"/>
              <a:gd name="connsiteY67" fmla="*/ 6443281 h 6826901"/>
              <a:gd name="connsiteX68" fmla="*/ 1234455 w 6809163"/>
              <a:gd name="connsiteY68" fmla="*/ 6443281 h 6826901"/>
              <a:gd name="connsiteX69" fmla="*/ 1234455 w 6809163"/>
              <a:gd name="connsiteY69" fmla="*/ 6514582 h 6826901"/>
              <a:gd name="connsiteX70" fmla="*/ 1305756 w 6809163"/>
              <a:gd name="connsiteY70" fmla="*/ 6514582 h 6826901"/>
              <a:gd name="connsiteX71" fmla="*/ 1305756 w 6809163"/>
              <a:gd name="connsiteY71" fmla="*/ 6443281 h 6826901"/>
              <a:gd name="connsiteX72" fmla="*/ 1091853 w 6809163"/>
              <a:gd name="connsiteY72" fmla="*/ 6443281 h 6826901"/>
              <a:gd name="connsiteX73" fmla="*/ 1091853 w 6809163"/>
              <a:gd name="connsiteY73" fmla="*/ 6514582 h 6826901"/>
              <a:gd name="connsiteX74" fmla="*/ 1163154 w 6809163"/>
              <a:gd name="connsiteY74" fmla="*/ 6514582 h 6826901"/>
              <a:gd name="connsiteX75" fmla="*/ 1163154 w 6809163"/>
              <a:gd name="connsiteY75" fmla="*/ 6443281 h 6826901"/>
              <a:gd name="connsiteX76" fmla="*/ 949180 w 6809163"/>
              <a:gd name="connsiteY76" fmla="*/ 6443281 h 6826901"/>
              <a:gd name="connsiteX77" fmla="*/ 949180 w 6809163"/>
              <a:gd name="connsiteY77" fmla="*/ 6514582 h 6826901"/>
              <a:gd name="connsiteX78" fmla="*/ 1020481 w 6809163"/>
              <a:gd name="connsiteY78" fmla="*/ 6514582 h 6826901"/>
              <a:gd name="connsiteX79" fmla="*/ 1020481 w 6809163"/>
              <a:gd name="connsiteY79" fmla="*/ 6443281 h 6826901"/>
              <a:gd name="connsiteX80" fmla="*/ 806579 w 6809163"/>
              <a:gd name="connsiteY80" fmla="*/ 6443281 h 6826901"/>
              <a:gd name="connsiteX81" fmla="*/ 806579 w 6809163"/>
              <a:gd name="connsiteY81" fmla="*/ 6514582 h 6826901"/>
              <a:gd name="connsiteX82" fmla="*/ 877880 w 6809163"/>
              <a:gd name="connsiteY82" fmla="*/ 6514582 h 6826901"/>
              <a:gd name="connsiteX83" fmla="*/ 877880 w 6809163"/>
              <a:gd name="connsiteY83" fmla="*/ 6443281 h 6826901"/>
              <a:gd name="connsiteX84" fmla="*/ 663906 w 6809163"/>
              <a:gd name="connsiteY84" fmla="*/ 6443281 h 6826901"/>
              <a:gd name="connsiteX85" fmla="*/ 663906 w 6809163"/>
              <a:gd name="connsiteY85" fmla="*/ 6514582 h 6826901"/>
              <a:gd name="connsiteX86" fmla="*/ 735207 w 6809163"/>
              <a:gd name="connsiteY86" fmla="*/ 6514582 h 6826901"/>
              <a:gd name="connsiteX87" fmla="*/ 735207 w 6809163"/>
              <a:gd name="connsiteY87" fmla="*/ 6443281 h 6826901"/>
              <a:gd name="connsiteX88" fmla="*/ 521234 w 6809163"/>
              <a:gd name="connsiteY88" fmla="*/ 6443281 h 6826901"/>
              <a:gd name="connsiteX89" fmla="*/ 521234 w 6809163"/>
              <a:gd name="connsiteY89" fmla="*/ 6514582 h 6826901"/>
              <a:gd name="connsiteX90" fmla="*/ 592536 w 6809163"/>
              <a:gd name="connsiteY90" fmla="*/ 6514582 h 6826901"/>
              <a:gd name="connsiteX91" fmla="*/ 592536 w 6809163"/>
              <a:gd name="connsiteY91" fmla="*/ 6443281 h 6826901"/>
              <a:gd name="connsiteX92" fmla="*/ 4657886 w 6809163"/>
              <a:gd name="connsiteY92" fmla="*/ 6294643 h 6826901"/>
              <a:gd name="connsiteX93" fmla="*/ 4657886 w 6809163"/>
              <a:gd name="connsiteY93" fmla="*/ 6365944 h 6826901"/>
              <a:gd name="connsiteX94" fmla="*/ 4729187 w 6809163"/>
              <a:gd name="connsiteY94" fmla="*/ 6365944 h 6826901"/>
              <a:gd name="connsiteX95" fmla="*/ 4729187 w 6809163"/>
              <a:gd name="connsiteY95" fmla="*/ 6294643 h 6826901"/>
              <a:gd name="connsiteX96" fmla="*/ 4515284 w 6809163"/>
              <a:gd name="connsiteY96" fmla="*/ 6294643 h 6826901"/>
              <a:gd name="connsiteX97" fmla="*/ 4515284 w 6809163"/>
              <a:gd name="connsiteY97" fmla="*/ 6365944 h 6826901"/>
              <a:gd name="connsiteX98" fmla="*/ 4586584 w 6809163"/>
              <a:gd name="connsiteY98" fmla="*/ 6365944 h 6826901"/>
              <a:gd name="connsiteX99" fmla="*/ 4586584 w 6809163"/>
              <a:gd name="connsiteY99" fmla="*/ 6294643 h 6826901"/>
              <a:gd name="connsiteX100" fmla="*/ 4372612 w 6809163"/>
              <a:gd name="connsiteY100" fmla="*/ 6294643 h 6826901"/>
              <a:gd name="connsiteX101" fmla="*/ 4372612 w 6809163"/>
              <a:gd name="connsiteY101" fmla="*/ 6365944 h 6826901"/>
              <a:gd name="connsiteX102" fmla="*/ 4443913 w 6809163"/>
              <a:gd name="connsiteY102" fmla="*/ 6365944 h 6826901"/>
              <a:gd name="connsiteX103" fmla="*/ 4443913 w 6809163"/>
              <a:gd name="connsiteY103" fmla="*/ 6294643 h 6826901"/>
              <a:gd name="connsiteX104" fmla="*/ 4229939 w 6809163"/>
              <a:gd name="connsiteY104" fmla="*/ 6294643 h 6826901"/>
              <a:gd name="connsiteX105" fmla="*/ 4229939 w 6809163"/>
              <a:gd name="connsiteY105" fmla="*/ 6365944 h 6826901"/>
              <a:gd name="connsiteX106" fmla="*/ 4301240 w 6809163"/>
              <a:gd name="connsiteY106" fmla="*/ 6365944 h 6826901"/>
              <a:gd name="connsiteX107" fmla="*/ 4301240 w 6809163"/>
              <a:gd name="connsiteY107" fmla="*/ 6294643 h 6826901"/>
              <a:gd name="connsiteX108" fmla="*/ 4087338 w 6809163"/>
              <a:gd name="connsiteY108" fmla="*/ 6294643 h 6826901"/>
              <a:gd name="connsiteX109" fmla="*/ 4087338 w 6809163"/>
              <a:gd name="connsiteY109" fmla="*/ 6365944 h 6826901"/>
              <a:gd name="connsiteX110" fmla="*/ 4158638 w 6809163"/>
              <a:gd name="connsiteY110" fmla="*/ 6365944 h 6826901"/>
              <a:gd name="connsiteX111" fmla="*/ 4158638 w 6809163"/>
              <a:gd name="connsiteY111" fmla="*/ 6294643 h 6826901"/>
              <a:gd name="connsiteX112" fmla="*/ 3944665 w 6809163"/>
              <a:gd name="connsiteY112" fmla="*/ 6294643 h 6826901"/>
              <a:gd name="connsiteX113" fmla="*/ 3944665 w 6809163"/>
              <a:gd name="connsiteY113" fmla="*/ 6365944 h 6826901"/>
              <a:gd name="connsiteX114" fmla="*/ 4015966 w 6809163"/>
              <a:gd name="connsiteY114" fmla="*/ 6365944 h 6826901"/>
              <a:gd name="connsiteX115" fmla="*/ 4015966 w 6809163"/>
              <a:gd name="connsiteY115" fmla="*/ 6294643 h 6826901"/>
              <a:gd name="connsiteX116" fmla="*/ 3802063 w 6809163"/>
              <a:gd name="connsiteY116" fmla="*/ 6294643 h 6826901"/>
              <a:gd name="connsiteX117" fmla="*/ 3802063 w 6809163"/>
              <a:gd name="connsiteY117" fmla="*/ 6365944 h 6826901"/>
              <a:gd name="connsiteX118" fmla="*/ 3873364 w 6809163"/>
              <a:gd name="connsiteY118" fmla="*/ 6365944 h 6826901"/>
              <a:gd name="connsiteX119" fmla="*/ 3873364 w 6809163"/>
              <a:gd name="connsiteY119" fmla="*/ 6294643 h 6826901"/>
              <a:gd name="connsiteX120" fmla="*/ 3659391 w 6809163"/>
              <a:gd name="connsiteY120" fmla="*/ 6294643 h 6826901"/>
              <a:gd name="connsiteX121" fmla="*/ 3659391 w 6809163"/>
              <a:gd name="connsiteY121" fmla="*/ 6365944 h 6826901"/>
              <a:gd name="connsiteX122" fmla="*/ 3730692 w 6809163"/>
              <a:gd name="connsiteY122" fmla="*/ 6365944 h 6826901"/>
              <a:gd name="connsiteX123" fmla="*/ 3730692 w 6809163"/>
              <a:gd name="connsiteY123" fmla="*/ 6294643 h 6826901"/>
              <a:gd name="connsiteX124" fmla="*/ 3516789 w 6809163"/>
              <a:gd name="connsiteY124" fmla="*/ 6294643 h 6826901"/>
              <a:gd name="connsiteX125" fmla="*/ 3516789 w 6809163"/>
              <a:gd name="connsiteY125" fmla="*/ 6365944 h 6826901"/>
              <a:gd name="connsiteX126" fmla="*/ 3588090 w 6809163"/>
              <a:gd name="connsiteY126" fmla="*/ 6365944 h 6826901"/>
              <a:gd name="connsiteX127" fmla="*/ 3588090 w 6809163"/>
              <a:gd name="connsiteY127" fmla="*/ 6294643 h 6826901"/>
              <a:gd name="connsiteX128" fmla="*/ 3374117 w 6809163"/>
              <a:gd name="connsiteY128" fmla="*/ 6294643 h 6826901"/>
              <a:gd name="connsiteX129" fmla="*/ 3374117 w 6809163"/>
              <a:gd name="connsiteY129" fmla="*/ 6365944 h 6826901"/>
              <a:gd name="connsiteX130" fmla="*/ 3445417 w 6809163"/>
              <a:gd name="connsiteY130" fmla="*/ 6365944 h 6826901"/>
              <a:gd name="connsiteX131" fmla="*/ 3445417 w 6809163"/>
              <a:gd name="connsiteY131" fmla="*/ 6294643 h 6826901"/>
              <a:gd name="connsiteX132" fmla="*/ 3231444 w 6809163"/>
              <a:gd name="connsiteY132" fmla="*/ 6294643 h 6826901"/>
              <a:gd name="connsiteX133" fmla="*/ 3231444 w 6809163"/>
              <a:gd name="connsiteY133" fmla="*/ 6365944 h 6826901"/>
              <a:gd name="connsiteX134" fmla="*/ 3302745 w 6809163"/>
              <a:gd name="connsiteY134" fmla="*/ 6365944 h 6826901"/>
              <a:gd name="connsiteX135" fmla="*/ 3302745 w 6809163"/>
              <a:gd name="connsiteY135" fmla="*/ 6294643 h 6826901"/>
              <a:gd name="connsiteX136" fmla="*/ 3088843 w 6809163"/>
              <a:gd name="connsiteY136" fmla="*/ 6294643 h 6826901"/>
              <a:gd name="connsiteX137" fmla="*/ 3088843 w 6809163"/>
              <a:gd name="connsiteY137" fmla="*/ 6365944 h 6826901"/>
              <a:gd name="connsiteX138" fmla="*/ 3160144 w 6809163"/>
              <a:gd name="connsiteY138" fmla="*/ 6365944 h 6826901"/>
              <a:gd name="connsiteX139" fmla="*/ 3160144 w 6809163"/>
              <a:gd name="connsiteY139" fmla="*/ 6294643 h 6826901"/>
              <a:gd name="connsiteX140" fmla="*/ 2946170 w 6809163"/>
              <a:gd name="connsiteY140" fmla="*/ 6294643 h 6826901"/>
              <a:gd name="connsiteX141" fmla="*/ 2946170 w 6809163"/>
              <a:gd name="connsiteY141" fmla="*/ 6365944 h 6826901"/>
              <a:gd name="connsiteX142" fmla="*/ 3017471 w 6809163"/>
              <a:gd name="connsiteY142" fmla="*/ 6365944 h 6826901"/>
              <a:gd name="connsiteX143" fmla="*/ 3017471 w 6809163"/>
              <a:gd name="connsiteY143" fmla="*/ 6294643 h 6826901"/>
              <a:gd name="connsiteX144" fmla="*/ 2803569 w 6809163"/>
              <a:gd name="connsiteY144" fmla="*/ 6294643 h 6826901"/>
              <a:gd name="connsiteX145" fmla="*/ 2803569 w 6809163"/>
              <a:gd name="connsiteY145" fmla="*/ 6365944 h 6826901"/>
              <a:gd name="connsiteX146" fmla="*/ 2874870 w 6809163"/>
              <a:gd name="connsiteY146" fmla="*/ 6365944 h 6826901"/>
              <a:gd name="connsiteX147" fmla="*/ 2874870 w 6809163"/>
              <a:gd name="connsiteY147" fmla="*/ 6294643 h 6826901"/>
              <a:gd name="connsiteX148" fmla="*/ 2660896 w 6809163"/>
              <a:gd name="connsiteY148" fmla="*/ 6294643 h 6826901"/>
              <a:gd name="connsiteX149" fmla="*/ 2660896 w 6809163"/>
              <a:gd name="connsiteY149" fmla="*/ 6365944 h 6826901"/>
              <a:gd name="connsiteX150" fmla="*/ 2732197 w 6809163"/>
              <a:gd name="connsiteY150" fmla="*/ 6365944 h 6826901"/>
              <a:gd name="connsiteX151" fmla="*/ 2732197 w 6809163"/>
              <a:gd name="connsiteY151" fmla="*/ 6294643 h 6826901"/>
              <a:gd name="connsiteX152" fmla="*/ 2518224 w 6809163"/>
              <a:gd name="connsiteY152" fmla="*/ 6294643 h 6826901"/>
              <a:gd name="connsiteX153" fmla="*/ 2518224 w 6809163"/>
              <a:gd name="connsiteY153" fmla="*/ 6365944 h 6826901"/>
              <a:gd name="connsiteX154" fmla="*/ 2589525 w 6809163"/>
              <a:gd name="connsiteY154" fmla="*/ 6365944 h 6826901"/>
              <a:gd name="connsiteX155" fmla="*/ 2589525 w 6809163"/>
              <a:gd name="connsiteY155" fmla="*/ 6294643 h 6826901"/>
              <a:gd name="connsiteX156" fmla="*/ 2375622 w 6809163"/>
              <a:gd name="connsiteY156" fmla="*/ 6294643 h 6826901"/>
              <a:gd name="connsiteX157" fmla="*/ 2375622 w 6809163"/>
              <a:gd name="connsiteY157" fmla="*/ 6365944 h 6826901"/>
              <a:gd name="connsiteX158" fmla="*/ 2446923 w 6809163"/>
              <a:gd name="connsiteY158" fmla="*/ 6365944 h 6826901"/>
              <a:gd name="connsiteX159" fmla="*/ 2446923 w 6809163"/>
              <a:gd name="connsiteY159" fmla="*/ 6294643 h 6826901"/>
              <a:gd name="connsiteX160" fmla="*/ 2232949 w 6809163"/>
              <a:gd name="connsiteY160" fmla="*/ 6294643 h 6826901"/>
              <a:gd name="connsiteX161" fmla="*/ 2232949 w 6809163"/>
              <a:gd name="connsiteY161" fmla="*/ 6365944 h 6826901"/>
              <a:gd name="connsiteX162" fmla="*/ 2304250 w 6809163"/>
              <a:gd name="connsiteY162" fmla="*/ 6365944 h 6826901"/>
              <a:gd name="connsiteX163" fmla="*/ 2304250 w 6809163"/>
              <a:gd name="connsiteY163" fmla="*/ 6294643 h 6826901"/>
              <a:gd name="connsiteX164" fmla="*/ 2090348 w 6809163"/>
              <a:gd name="connsiteY164" fmla="*/ 6294643 h 6826901"/>
              <a:gd name="connsiteX165" fmla="*/ 2090348 w 6809163"/>
              <a:gd name="connsiteY165" fmla="*/ 6365944 h 6826901"/>
              <a:gd name="connsiteX166" fmla="*/ 2161649 w 6809163"/>
              <a:gd name="connsiteY166" fmla="*/ 6365944 h 6826901"/>
              <a:gd name="connsiteX167" fmla="*/ 2161649 w 6809163"/>
              <a:gd name="connsiteY167" fmla="*/ 6294643 h 6826901"/>
              <a:gd name="connsiteX168" fmla="*/ 1947675 w 6809163"/>
              <a:gd name="connsiteY168" fmla="*/ 6294643 h 6826901"/>
              <a:gd name="connsiteX169" fmla="*/ 1947675 w 6809163"/>
              <a:gd name="connsiteY169" fmla="*/ 6365944 h 6826901"/>
              <a:gd name="connsiteX170" fmla="*/ 2018976 w 6809163"/>
              <a:gd name="connsiteY170" fmla="*/ 6365944 h 6826901"/>
              <a:gd name="connsiteX171" fmla="*/ 2018976 w 6809163"/>
              <a:gd name="connsiteY171" fmla="*/ 6294643 h 6826901"/>
              <a:gd name="connsiteX172" fmla="*/ 1805074 w 6809163"/>
              <a:gd name="connsiteY172" fmla="*/ 6294643 h 6826901"/>
              <a:gd name="connsiteX173" fmla="*/ 1805074 w 6809163"/>
              <a:gd name="connsiteY173" fmla="*/ 6365944 h 6826901"/>
              <a:gd name="connsiteX174" fmla="*/ 1876375 w 6809163"/>
              <a:gd name="connsiteY174" fmla="*/ 6365944 h 6826901"/>
              <a:gd name="connsiteX175" fmla="*/ 1876375 w 6809163"/>
              <a:gd name="connsiteY175" fmla="*/ 6294643 h 6826901"/>
              <a:gd name="connsiteX176" fmla="*/ 1662401 w 6809163"/>
              <a:gd name="connsiteY176" fmla="*/ 6294643 h 6826901"/>
              <a:gd name="connsiteX177" fmla="*/ 1662401 w 6809163"/>
              <a:gd name="connsiteY177" fmla="*/ 6365944 h 6826901"/>
              <a:gd name="connsiteX178" fmla="*/ 1733702 w 6809163"/>
              <a:gd name="connsiteY178" fmla="*/ 6365944 h 6826901"/>
              <a:gd name="connsiteX179" fmla="*/ 1733702 w 6809163"/>
              <a:gd name="connsiteY179" fmla="*/ 6294643 h 6826901"/>
              <a:gd name="connsiteX180" fmla="*/ 1519800 w 6809163"/>
              <a:gd name="connsiteY180" fmla="*/ 6294643 h 6826901"/>
              <a:gd name="connsiteX181" fmla="*/ 1519800 w 6809163"/>
              <a:gd name="connsiteY181" fmla="*/ 6365944 h 6826901"/>
              <a:gd name="connsiteX182" fmla="*/ 1591101 w 6809163"/>
              <a:gd name="connsiteY182" fmla="*/ 6365944 h 6826901"/>
              <a:gd name="connsiteX183" fmla="*/ 1591101 w 6809163"/>
              <a:gd name="connsiteY183" fmla="*/ 6294643 h 6826901"/>
              <a:gd name="connsiteX184" fmla="*/ 1377127 w 6809163"/>
              <a:gd name="connsiteY184" fmla="*/ 6294643 h 6826901"/>
              <a:gd name="connsiteX185" fmla="*/ 1377127 w 6809163"/>
              <a:gd name="connsiteY185" fmla="*/ 6365944 h 6826901"/>
              <a:gd name="connsiteX186" fmla="*/ 1448428 w 6809163"/>
              <a:gd name="connsiteY186" fmla="*/ 6365944 h 6826901"/>
              <a:gd name="connsiteX187" fmla="*/ 1448428 w 6809163"/>
              <a:gd name="connsiteY187" fmla="*/ 6294643 h 6826901"/>
              <a:gd name="connsiteX188" fmla="*/ 1234455 w 6809163"/>
              <a:gd name="connsiteY188" fmla="*/ 6294643 h 6826901"/>
              <a:gd name="connsiteX189" fmla="*/ 1234455 w 6809163"/>
              <a:gd name="connsiteY189" fmla="*/ 6365944 h 6826901"/>
              <a:gd name="connsiteX190" fmla="*/ 1305756 w 6809163"/>
              <a:gd name="connsiteY190" fmla="*/ 6365944 h 6826901"/>
              <a:gd name="connsiteX191" fmla="*/ 1305756 w 6809163"/>
              <a:gd name="connsiteY191" fmla="*/ 6294643 h 6826901"/>
              <a:gd name="connsiteX192" fmla="*/ 1091853 w 6809163"/>
              <a:gd name="connsiteY192" fmla="*/ 6294643 h 6826901"/>
              <a:gd name="connsiteX193" fmla="*/ 1091853 w 6809163"/>
              <a:gd name="connsiteY193" fmla="*/ 6365944 h 6826901"/>
              <a:gd name="connsiteX194" fmla="*/ 1163154 w 6809163"/>
              <a:gd name="connsiteY194" fmla="*/ 6365944 h 6826901"/>
              <a:gd name="connsiteX195" fmla="*/ 1163154 w 6809163"/>
              <a:gd name="connsiteY195" fmla="*/ 6294643 h 6826901"/>
              <a:gd name="connsiteX196" fmla="*/ 949180 w 6809163"/>
              <a:gd name="connsiteY196" fmla="*/ 6294643 h 6826901"/>
              <a:gd name="connsiteX197" fmla="*/ 949180 w 6809163"/>
              <a:gd name="connsiteY197" fmla="*/ 6365944 h 6826901"/>
              <a:gd name="connsiteX198" fmla="*/ 1020481 w 6809163"/>
              <a:gd name="connsiteY198" fmla="*/ 6365944 h 6826901"/>
              <a:gd name="connsiteX199" fmla="*/ 1020481 w 6809163"/>
              <a:gd name="connsiteY199" fmla="*/ 6294643 h 6826901"/>
              <a:gd name="connsiteX200" fmla="*/ 806579 w 6809163"/>
              <a:gd name="connsiteY200" fmla="*/ 6294643 h 6826901"/>
              <a:gd name="connsiteX201" fmla="*/ 806579 w 6809163"/>
              <a:gd name="connsiteY201" fmla="*/ 6365944 h 6826901"/>
              <a:gd name="connsiteX202" fmla="*/ 877880 w 6809163"/>
              <a:gd name="connsiteY202" fmla="*/ 6365944 h 6826901"/>
              <a:gd name="connsiteX203" fmla="*/ 877880 w 6809163"/>
              <a:gd name="connsiteY203" fmla="*/ 6294643 h 6826901"/>
              <a:gd name="connsiteX204" fmla="*/ 663906 w 6809163"/>
              <a:gd name="connsiteY204" fmla="*/ 6294643 h 6826901"/>
              <a:gd name="connsiteX205" fmla="*/ 663906 w 6809163"/>
              <a:gd name="connsiteY205" fmla="*/ 6365944 h 6826901"/>
              <a:gd name="connsiteX206" fmla="*/ 735207 w 6809163"/>
              <a:gd name="connsiteY206" fmla="*/ 6365944 h 6826901"/>
              <a:gd name="connsiteX207" fmla="*/ 735207 w 6809163"/>
              <a:gd name="connsiteY207" fmla="*/ 6294643 h 6826901"/>
              <a:gd name="connsiteX208" fmla="*/ 4372612 w 6809163"/>
              <a:gd name="connsiteY208" fmla="*/ 6152041 h 6826901"/>
              <a:gd name="connsiteX209" fmla="*/ 4372612 w 6809163"/>
              <a:gd name="connsiteY209" fmla="*/ 6223342 h 6826901"/>
              <a:gd name="connsiteX210" fmla="*/ 4443913 w 6809163"/>
              <a:gd name="connsiteY210" fmla="*/ 6223342 h 6826901"/>
              <a:gd name="connsiteX211" fmla="*/ 4443913 w 6809163"/>
              <a:gd name="connsiteY211" fmla="*/ 6152041 h 6826901"/>
              <a:gd name="connsiteX212" fmla="*/ 4229939 w 6809163"/>
              <a:gd name="connsiteY212" fmla="*/ 6152041 h 6826901"/>
              <a:gd name="connsiteX213" fmla="*/ 4229939 w 6809163"/>
              <a:gd name="connsiteY213" fmla="*/ 6223342 h 6826901"/>
              <a:gd name="connsiteX214" fmla="*/ 4301240 w 6809163"/>
              <a:gd name="connsiteY214" fmla="*/ 6223342 h 6826901"/>
              <a:gd name="connsiteX215" fmla="*/ 4301240 w 6809163"/>
              <a:gd name="connsiteY215" fmla="*/ 6152041 h 6826901"/>
              <a:gd name="connsiteX216" fmla="*/ 4087338 w 6809163"/>
              <a:gd name="connsiteY216" fmla="*/ 6152041 h 6826901"/>
              <a:gd name="connsiteX217" fmla="*/ 4087338 w 6809163"/>
              <a:gd name="connsiteY217" fmla="*/ 6223342 h 6826901"/>
              <a:gd name="connsiteX218" fmla="*/ 4158638 w 6809163"/>
              <a:gd name="connsiteY218" fmla="*/ 6223342 h 6826901"/>
              <a:gd name="connsiteX219" fmla="*/ 4158638 w 6809163"/>
              <a:gd name="connsiteY219" fmla="*/ 6152041 h 6826901"/>
              <a:gd name="connsiteX220" fmla="*/ 3944665 w 6809163"/>
              <a:gd name="connsiteY220" fmla="*/ 6152041 h 6826901"/>
              <a:gd name="connsiteX221" fmla="*/ 3944665 w 6809163"/>
              <a:gd name="connsiteY221" fmla="*/ 6223342 h 6826901"/>
              <a:gd name="connsiteX222" fmla="*/ 4015966 w 6809163"/>
              <a:gd name="connsiteY222" fmla="*/ 6223342 h 6826901"/>
              <a:gd name="connsiteX223" fmla="*/ 4015966 w 6809163"/>
              <a:gd name="connsiteY223" fmla="*/ 6152041 h 6826901"/>
              <a:gd name="connsiteX224" fmla="*/ 3802063 w 6809163"/>
              <a:gd name="connsiteY224" fmla="*/ 6152041 h 6826901"/>
              <a:gd name="connsiteX225" fmla="*/ 3802063 w 6809163"/>
              <a:gd name="connsiteY225" fmla="*/ 6223342 h 6826901"/>
              <a:gd name="connsiteX226" fmla="*/ 3873364 w 6809163"/>
              <a:gd name="connsiteY226" fmla="*/ 6223342 h 6826901"/>
              <a:gd name="connsiteX227" fmla="*/ 3873364 w 6809163"/>
              <a:gd name="connsiteY227" fmla="*/ 6152041 h 6826901"/>
              <a:gd name="connsiteX228" fmla="*/ 3659391 w 6809163"/>
              <a:gd name="connsiteY228" fmla="*/ 6152041 h 6826901"/>
              <a:gd name="connsiteX229" fmla="*/ 3659391 w 6809163"/>
              <a:gd name="connsiteY229" fmla="*/ 6223342 h 6826901"/>
              <a:gd name="connsiteX230" fmla="*/ 3730692 w 6809163"/>
              <a:gd name="connsiteY230" fmla="*/ 6223342 h 6826901"/>
              <a:gd name="connsiteX231" fmla="*/ 3730692 w 6809163"/>
              <a:gd name="connsiteY231" fmla="*/ 6152041 h 6826901"/>
              <a:gd name="connsiteX232" fmla="*/ 3516789 w 6809163"/>
              <a:gd name="connsiteY232" fmla="*/ 6152041 h 6826901"/>
              <a:gd name="connsiteX233" fmla="*/ 3516789 w 6809163"/>
              <a:gd name="connsiteY233" fmla="*/ 6223342 h 6826901"/>
              <a:gd name="connsiteX234" fmla="*/ 3588090 w 6809163"/>
              <a:gd name="connsiteY234" fmla="*/ 6223342 h 6826901"/>
              <a:gd name="connsiteX235" fmla="*/ 3588090 w 6809163"/>
              <a:gd name="connsiteY235" fmla="*/ 6152041 h 6826901"/>
              <a:gd name="connsiteX236" fmla="*/ 3374117 w 6809163"/>
              <a:gd name="connsiteY236" fmla="*/ 6152041 h 6826901"/>
              <a:gd name="connsiteX237" fmla="*/ 3374117 w 6809163"/>
              <a:gd name="connsiteY237" fmla="*/ 6223342 h 6826901"/>
              <a:gd name="connsiteX238" fmla="*/ 3445417 w 6809163"/>
              <a:gd name="connsiteY238" fmla="*/ 6223342 h 6826901"/>
              <a:gd name="connsiteX239" fmla="*/ 3445417 w 6809163"/>
              <a:gd name="connsiteY239" fmla="*/ 6152041 h 6826901"/>
              <a:gd name="connsiteX240" fmla="*/ 3231444 w 6809163"/>
              <a:gd name="connsiteY240" fmla="*/ 6152041 h 6826901"/>
              <a:gd name="connsiteX241" fmla="*/ 3231444 w 6809163"/>
              <a:gd name="connsiteY241" fmla="*/ 6223342 h 6826901"/>
              <a:gd name="connsiteX242" fmla="*/ 3302745 w 6809163"/>
              <a:gd name="connsiteY242" fmla="*/ 6223342 h 6826901"/>
              <a:gd name="connsiteX243" fmla="*/ 3302745 w 6809163"/>
              <a:gd name="connsiteY243" fmla="*/ 6152041 h 6826901"/>
              <a:gd name="connsiteX244" fmla="*/ 3088843 w 6809163"/>
              <a:gd name="connsiteY244" fmla="*/ 6152041 h 6826901"/>
              <a:gd name="connsiteX245" fmla="*/ 3088843 w 6809163"/>
              <a:gd name="connsiteY245" fmla="*/ 6223342 h 6826901"/>
              <a:gd name="connsiteX246" fmla="*/ 3160144 w 6809163"/>
              <a:gd name="connsiteY246" fmla="*/ 6223342 h 6826901"/>
              <a:gd name="connsiteX247" fmla="*/ 3160144 w 6809163"/>
              <a:gd name="connsiteY247" fmla="*/ 6152041 h 6826901"/>
              <a:gd name="connsiteX248" fmla="*/ 2946170 w 6809163"/>
              <a:gd name="connsiteY248" fmla="*/ 6152041 h 6826901"/>
              <a:gd name="connsiteX249" fmla="*/ 2946170 w 6809163"/>
              <a:gd name="connsiteY249" fmla="*/ 6223342 h 6826901"/>
              <a:gd name="connsiteX250" fmla="*/ 3017471 w 6809163"/>
              <a:gd name="connsiteY250" fmla="*/ 6223342 h 6826901"/>
              <a:gd name="connsiteX251" fmla="*/ 3017471 w 6809163"/>
              <a:gd name="connsiteY251" fmla="*/ 6152041 h 6826901"/>
              <a:gd name="connsiteX252" fmla="*/ 2803569 w 6809163"/>
              <a:gd name="connsiteY252" fmla="*/ 6152041 h 6826901"/>
              <a:gd name="connsiteX253" fmla="*/ 2803569 w 6809163"/>
              <a:gd name="connsiteY253" fmla="*/ 6223342 h 6826901"/>
              <a:gd name="connsiteX254" fmla="*/ 2874870 w 6809163"/>
              <a:gd name="connsiteY254" fmla="*/ 6223342 h 6826901"/>
              <a:gd name="connsiteX255" fmla="*/ 2874870 w 6809163"/>
              <a:gd name="connsiteY255" fmla="*/ 6152041 h 6826901"/>
              <a:gd name="connsiteX256" fmla="*/ 2660896 w 6809163"/>
              <a:gd name="connsiteY256" fmla="*/ 6152041 h 6826901"/>
              <a:gd name="connsiteX257" fmla="*/ 2660896 w 6809163"/>
              <a:gd name="connsiteY257" fmla="*/ 6223342 h 6826901"/>
              <a:gd name="connsiteX258" fmla="*/ 2732197 w 6809163"/>
              <a:gd name="connsiteY258" fmla="*/ 6223342 h 6826901"/>
              <a:gd name="connsiteX259" fmla="*/ 2732197 w 6809163"/>
              <a:gd name="connsiteY259" fmla="*/ 6152041 h 6826901"/>
              <a:gd name="connsiteX260" fmla="*/ 2518224 w 6809163"/>
              <a:gd name="connsiteY260" fmla="*/ 6152041 h 6826901"/>
              <a:gd name="connsiteX261" fmla="*/ 2518224 w 6809163"/>
              <a:gd name="connsiteY261" fmla="*/ 6223342 h 6826901"/>
              <a:gd name="connsiteX262" fmla="*/ 2589525 w 6809163"/>
              <a:gd name="connsiteY262" fmla="*/ 6223342 h 6826901"/>
              <a:gd name="connsiteX263" fmla="*/ 2589525 w 6809163"/>
              <a:gd name="connsiteY263" fmla="*/ 6152041 h 6826901"/>
              <a:gd name="connsiteX264" fmla="*/ 2375622 w 6809163"/>
              <a:gd name="connsiteY264" fmla="*/ 6152041 h 6826901"/>
              <a:gd name="connsiteX265" fmla="*/ 2375622 w 6809163"/>
              <a:gd name="connsiteY265" fmla="*/ 6223342 h 6826901"/>
              <a:gd name="connsiteX266" fmla="*/ 2446923 w 6809163"/>
              <a:gd name="connsiteY266" fmla="*/ 6223342 h 6826901"/>
              <a:gd name="connsiteX267" fmla="*/ 2446923 w 6809163"/>
              <a:gd name="connsiteY267" fmla="*/ 6152041 h 6826901"/>
              <a:gd name="connsiteX268" fmla="*/ 2232949 w 6809163"/>
              <a:gd name="connsiteY268" fmla="*/ 6152041 h 6826901"/>
              <a:gd name="connsiteX269" fmla="*/ 2232949 w 6809163"/>
              <a:gd name="connsiteY269" fmla="*/ 6223342 h 6826901"/>
              <a:gd name="connsiteX270" fmla="*/ 2304250 w 6809163"/>
              <a:gd name="connsiteY270" fmla="*/ 6223342 h 6826901"/>
              <a:gd name="connsiteX271" fmla="*/ 2304250 w 6809163"/>
              <a:gd name="connsiteY271" fmla="*/ 6152041 h 6826901"/>
              <a:gd name="connsiteX272" fmla="*/ 2090348 w 6809163"/>
              <a:gd name="connsiteY272" fmla="*/ 6152041 h 6826901"/>
              <a:gd name="connsiteX273" fmla="*/ 2090348 w 6809163"/>
              <a:gd name="connsiteY273" fmla="*/ 6223342 h 6826901"/>
              <a:gd name="connsiteX274" fmla="*/ 2161649 w 6809163"/>
              <a:gd name="connsiteY274" fmla="*/ 6223342 h 6826901"/>
              <a:gd name="connsiteX275" fmla="*/ 2161649 w 6809163"/>
              <a:gd name="connsiteY275" fmla="*/ 6152041 h 6826901"/>
              <a:gd name="connsiteX276" fmla="*/ 1947675 w 6809163"/>
              <a:gd name="connsiteY276" fmla="*/ 6152041 h 6826901"/>
              <a:gd name="connsiteX277" fmla="*/ 1947675 w 6809163"/>
              <a:gd name="connsiteY277" fmla="*/ 6223342 h 6826901"/>
              <a:gd name="connsiteX278" fmla="*/ 2018976 w 6809163"/>
              <a:gd name="connsiteY278" fmla="*/ 6223342 h 6826901"/>
              <a:gd name="connsiteX279" fmla="*/ 2018976 w 6809163"/>
              <a:gd name="connsiteY279" fmla="*/ 6152041 h 6826901"/>
              <a:gd name="connsiteX280" fmla="*/ 1805074 w 6809163"/>
              <a:gd name="connsiteY280" fmla="*/ 6152041 h 6826901"/>
              <a:gd name="connsiteX281" fmla="*/ 1805074 w 6809163"/>
              <a:gd name="connsiteY281" fmla="*/ 6223342 h 6826901"/>
              <a:gd name="connsiteX282" fmla="*/ 1876375 w 6809163"/>
              <a:gd name="connsiteY282" fmla="*/ 6223342 h 6826901"/>
              <a:gd name="connsiteX283" fmla="*/ 1876375 w 6809163"/>
              <a:gd name="connsiteY283" fmla="*/ 6152041 h 6826901"/>
              <a:gd name="connsiteX284" fmla="*/ 1662401 w 6809163"/>
              <a:gd name="connsiteY284" fmla="*/ 6152041 h 6826901"/>
              <a:gd name="connsiteX285" fmla="*/ 1662401 w 6809163"/>
              <a:gd name="connsiteY285" fmla="*/ 6223342 h 6826901"/>
              <a:gd name="connsiteX286" fmla="*/ 1733702 w 6809163"/>
              <a:gd name="connsiteY286" fmla="*/ 6223342 h 6826901"/>
              <a:gd name="connsiteX287" fmla="*/ 1733702 w 6809163"/>
              <a:gd name="connsiteY287" fmla="*/ 6152041 h 6826901"/>
              <a:gd name="connsiteX288" fmla="*/ 1519800 w 6809163"/>
              <a:gd name="connsiteY288" fmla="*/ 6152041 h 6826901"/>
              <a:gd name="connsiteX289" fmla="*/ 1519800 w 6809163"/>
              <a:gd name="connsiteY289" fmla="*/ 6223342 h 6826901"/>
              <a:gd name="connsiteX290" fmla="*/ 1591101 w 6809163"/>
              <a:gd name="connsiteY290" fmla="*/ 6223342 h 6826901"/>
              <a:gd name="connsiteX291" fmla="*/ 1591101 w 6809163"/>
              <a:gd name="connsiteY291" fmla="*/ 6152041 h 6826901"/>
              <a:gd name="connsiteX292" fmla="*/ 1377127 w 6809163"/>
              <a:gd name="connsiteY292" fmla="*/ 6152041 h 6826901"/>
              <a:gd name="connsiteX293" fmla="*/ 1377127 w 6809163"/>
              <a:gd name="connsiteY293" fmla="*/ 6223342 h 6826901"/>
              <a:gd name="connsiteX294" fmla="*/ 1448428 w 6809163"/>
              <a:gd name="connsiteY294" fmla="*/ 6223342 h 6826901"/>
              <a:gd name="connsiteX295" fmla="*/ 1448428 w 6809163"/>
              <a:gd name="connsiteY295" fmla="*/ 6152041 h 6826901"/>
              <a:gd name="connsiteX296" fmla="*/ 1234455 w 6809163"/>
              <a:gd name="connsiteY296" fmla="*/ 6152041 h 6826901"/>
              <a:gd name="connsiteX297" fmla="*/ 1234455 w 6809163"/>
              <a:gd name="connsiteY297" fmla="*/ 6223342 h 6826901"/>
              <a:gd name="connsiteX298" fmla="*/ 1305756 w 6809163"/>
              <a:gd name="connsiteY298" fmla="*/ 6223342 h 6826901"/>
              <a:gd name="connsiteX299" fmla="*/ 1305756 w 6809163"/>
              <a:gd name="connsiteY299" fmla="*/ 6152041 h 6826901"/>
              <a:gd name="connsiteX300" fmla="*/ 1091853 w 6809163"/>
              <a:gd name="connsiteY300" fmla="*/ 6152041 h 6826901"/>
              <a:gd name="connsiteX301" fmla="*/ 1091853 w 6809163"/>
              <a:gd name="connsiteY301" fmla="*/ 6223342 h 6826901"/>
              <a:gd name="connsiteX302" fmla="*/ 1163154 w 6809163"/>
              <a:gd name="connsiteY302" fmla="*/ 6223342 h 6826901"/>
              <a:gd name="connsiteX303" fmla="*/ 1163154 w 6809163"/>
              <a:gd name="connsiteY303" fmla="*/ 6152041 h 6826901"/>
              <a:gd name="connsiteX304" fmla="*/ 949180 w 6809163"/>
              <a:gd name="connsiteY304" fmla="*/ 6152041 h 6826901"/>
              <a:gd name="connsiteX305" fmla="*/ 949180 w 6809163"/>
              <a:gd name="connsiteY305" fmla="*/ 6223342 h 6826901"/>
              <a:gd name="connsiteX306" fmla="*/ 1020481 w 6809163"/>
              <a:gd name="connsiteY306" fmla="*/ 6223342 h 6826901"/>
              <a:gd name="connsiteX307" fmla="*/ 1020481 w 6809163"/>
              <a:gd name="connsiteY307" fmla="*/ 6152041 h 6826901"/>
              <a:gd name="connsiteX308" fmla="*/ 806579 w 6809163"/>
              <a:gd name="connsiteY308" fmla="*/ 6152041 h 6826901"/>
              <a:gd name="connsiteX309" fmla="*/ 806579 w 6809163"/>
              <a:gd name="connsiteY309" fmla="*/ 6223342 h 6826901"/>
              <a:gd name="connsiteX310" fmla="*/ 877880 w 6809163"/>
              <a:gd name="connsiteY310" fmla="*/ 6223342 h 6826901"/>
              <a:gd name="connsiteX311" fmla="*/ 877880 w 6809163"/>
              <a:gd name="connsiteY311" fmla="*/ 6152041 h 6826901"/>
              <a:gd name="connsiteX312" fmla="*/ 4657886 w 6809163"/>
              <a:gd name="connsiteY312" fmla="*/ 6009369 h 6826901"/>
              <a:gd name="connsiteX313" fmla="*/ 4657886 w 6809163"/>
              <a:gd name="connsiteY313" fmla="*/ 6080670 h 6826901"/>
              <a:gd name="connsiteX314" fmla="*/ 4729187 w 6809163"/>
              <a:gd name="connsiteY314" fmla="*/ 6080670 h 6826901"/>
              <a:gd name="connsiteX315" fmla="*/ 4729187 w 6809163"/>
              <a:gd name="connsiteY315" fmla="*/ 6009369 h 6826901"/>
              <a:gd name="connsiteX316" fmla="*/ 4515284 w 6809163"/>
              <a:gd name="connsiteY316" fmla="*/ 6009369 h 6826901"/>
              <a:gd name="connsiteX317" fmla="*/ 4515284 w 6809163"/>
              <a:gd name="connsiteY317" fmla="*/ 6080670 h 6826901"/>
              <a:gd name="connsiteX318" fmla="*/ 4586584 w 6809163"/>
              <a:gd name="connsiteY318" fmla="*/ 6080670 h 6826901"/>
              <a:gd name="connsiteX319" fmla="*/ 4586584 w 6809163"/>
              <a:gd name="connsiteY319" fmla="*/ 6009369 h 6826901"/>
              <a:gd name="connsiteX320" fmla="*/ 4372612 w 6809163"/>
              <a:gd name="connsiteY320" fmla="*/ 6009369 h 6826901"/>
              <a:gd name="connsiteX321" fmla="*/ 4372612 w 6809163"/>
              <a:gd name="connsiteY321" fmla="*/ 6080670 h 6826901"/>
              <a:gd name="connsiteX322" fmla="*/ 4443913 w 6809163"/>
              <a:gd name="connsiteY322" fmla="*/ 6080670 h 6826901"/>
              <a:gd name="connsiteX323" fmla="*/ 4443913 w 6809163"/>
              <a:gd name="connsiteY323" fmla="*/ 6009369 h 6826901"/>
              <a:gd name="connsiteX324" fmla="*/ 4229939 w 6809163"/>
              <a:gd name="connsiteY324" fmla="*/ 6009369 h 6826901"/>
              <a:gd name="connsiteX325" fmla="*/ 4229939 w 6809163"/>
              <a:gd name="connsiteY325" fmla="*/ 6080670 h 6826901"/>
              <a:gd name="connsiteX326" fmla="*/ 4301240 w 6809163"/>
              <a:gd name="connsiteY326" fmla="*/ 6080670 h 6826901"/>
              <a:gd name="connsiteX327" fmla="*/ 4301240 w 6809163"/>
              <a:gd name="connsiteY327" fmla="*/ 6009369 h 6826901"/>
              <a:gd name="connsiteX328" fmla="*/ 4087338 w 6809163"/>
              <a:gd name="connsiteY328" fmla="*/ 6009369 h 6826901"/>
              <a:gd name="connsiteX329" fmla="*/ 4087338 w 6809163"/>
              <a:gd name="connsiteY329" fmla="*/ 6080670 h 6826901"/>
              <a:gd name="connsiteX330" fmla="*/ 4158638 w 6809163"/>
              <a:gd name="connsiteY330" fmla="*/ 6080670 h 6826901"/>
              <a:gd name="connsiteX331" fmla="*/ 4158638 w 6809163"/>
              <a:gd name="connsiteY331" fmla="*/ 6009369 h 6826901"/>
              <a:gd name="connsiteX332" fmla="*/ 3944665 w 6809163"/>
              <a:gd name="connsiteY332" fmla="*/ 6009369 h 6826901"/>
              <a:gd name="connsiteX333" fmla="*/ 3944665 w 6809163"/>
              <a:gd name="connsiteY333" fmla="*/ 6080670 h 6826901"/>
              <a:gd name="connsiteX334" fmla="*/ 4015966 w 6809163"/>
              <a:gd name="connsiteY334" fmla="*/ 6080670 h 6826901"/>
              <a:gd name="connsiteX335" fmla="*/ 4015966 w 6809163"/>
              <a:gd name="connsiteY335" fmla="*/ 6009369 h 6826901"/>
              <a:gd name="connsiteX336" fmla="*/ 3802063 w 6809163"/>
              <a:gd name="connsiteY336" fmla="*/ 6009369 h 6826901"/>
              <a:gd name="connsiteX337" fmla="*/ 3802063 w 6809163"/>
              <a:gd name="connsiteY337" fmla="*/ 6080670 h 6826901"/>
              <a:gd name="connsiteX338" fmla="*/ 3873364 w 6809163"/>
              <a:gd name="connsiteY338" fmla="*/ 6080670 h 6826901"/>
              <a:gd name="connsiteX339" fmla="*/ 3873364 w 6809163"/>
              <a:gd name="connsiteY339" fmla="*/ 6009369 h 6826901"/>
              <a:gd name="connsiteX340" fmla="*/ 3659391 w 6809163"/>
              <a:gd name="connsiteY340" fmla="*/ 6009369 h 6826901"/>
              <a:gd name="connsiteX341" fmla="*/ 3659391 w 6809163"/>
              <a:gd name="connsiteY341" fmla="*/ 6080670 h 6826901"/>
              <a:gd name="connsiteX342" fmla="*/ 3730692 w 6809163"/>
              <a:gd name="connsiteY342" fmla="*/ 6080670 h 6826901"/>
              <a:gd name="connsiteX343" fmla="*/ 3730692 w 6809163"/>
              <a:gd name="connsiteY343" fmla="*/ 6009369 h 6826901"/>
              <a:gd name="connsiteX344" fmla="*/ 3516789 w 6809163"/>
              <a:gd name="connsiteY344" fmla="*/ 6009369 h 6826901"/>
              <a:gd name="connsiteX345" fmla="*/ 3516789 w 6809163"/>
              <a:gd name="connsiteY345" fmla="*/ 6080670 h 6826901"/>
              <a:gd name="connsiteX346" fmla="*/ 3588090 w 6809163"/>
              <a:gd name="connsiteY346" fmla="*/ 6080670 h 6826901"/>
              <a:gd name="connsiteX347" fmla="*/ 3588090 w 6809163"/>
              <a:gd name="connsiteY347" fmla="*/ 6009369 h 6826901"/>
              <a:gd name="connsiteX348" fmla="*/ 3374117 w 6809163"/>
              <a:gd name="connsiteY348" fmla="*/ 6009369 h 6826901"/>
              <a:gd name="connsiteX349" fmla="*/ 3374117 w 6809163"/>
              <a:gd name="connsiteY349" fmla="*/ 6080670 h 6826901"/>
              <a:gd name="connsiteX350" fmla="*/ 3445417 w 6809163"/>
              <a:gd name="connsiteY350" fmla="*/ 6080670 h 6826901"/>
              <a:gd name="connsiteX351" fmla="*/ 3445417 w 6809163"/>
              <a:gd name="connsiteY351" fmla="*/ 6009369 h 6826901"/>
              <a:gd name="connsiteX352" fmla="*/ 3231444 w 6809163"/>
              <a:gd name="connsiteY352" fmla="*/ 6009369 h 6826901"/>
              <a:gd name="connsiteX353" fmla="*/ 3231444 w 6809163"/>
              <a:gd name="connsiteY353" fmla="*/ 6080670 h 6826901"/>
              <a:gd name="connsiteX354" fmla="*/ 3302745 w 6809163"/>
              <a:gd name="connsiteY354" fmla="*/ 6080670 h 6826901"/>
              <a:gd name="connsiteX355" fmla="*/ 3302745 w 6809163"/>
              <a:gd name="connsiteY355" fmla="*/ 6009369 h 6826901"/>
              <a:gd name="connsiteX356" fmla="*/ 3088843 w 6809163"/>
              <a:gd name="connsiteY356" fmla="*/ 6009369 h 6826901"/>
              <a:gd name="connsiteX357" fmla="*/ 3088843 w 6809163"/>
              <a:gd name="connsiteY357" fmla="*/ 6080670 h 6826901"/>
              <a:gd name="connsiteX358" fmla="*/ 3160144 w 6809163"/>
              <a:gd name="connsiteY358" fmla="*/ 6080670 h 6826901"/>
              <a:gd name="connsiteX359" fmla="*/ 3160144 w 6809163"/>
              <a:gd name="connsiteY359" fmla="*/ 6009369 h 6826901"/>
              <a:gd name="connsiteX360" fmla="*/ 2946170 w 6809163"/>
              <a:gd name="connsiteY360" fmla="*/ 6009369 h 6826901"/>
              <a:gd name="connsiteX361" fmla="*/ 2946170 w 6809163"/>
              <a:gd name="connsiteY361" fmla="*/ 6080670 h 6826901"/>
              <a:gd name="connsiteX362" fmla="*/ 3017471 w 6809163"/>
              <a:gd name="connsiteY362" fmla="*/ 6080670 h 6826901"/>
              <a:gd name="connsiteX363" fmla="*/ 3017471 w 6809163"/>
              <a:gd name="connsiteY363" fmla="*/ 6009369 h 6826901"/>
              <a:gd name="connsiteX364" fmla="*/ 2803569 w 6809163"/>
              <a:gd name="connsiteY364" fmla="*/ 6009369 h 6826901"/>
              <a:gd name="connsiteX365" fmla="*/ 2803569 w 6809163"/>
              <a:gd name="connsiteY365" fmla="*/ 6080670 h 6826901"/>
              <a:gd name="connsiteX366" fmla="*/ 2874870 w 6809163"/>
              <a:gd name="connsiteY366" fmla="*/ 6080670 h 6826901"/>
              <a:gd name="connsiteX367" fmla="*/ 2874870 w 6809163"/>
              <a:gd name="connsiteY367" fmla="*/ 6009369 h 6826901"/>
              <a:gd name="connsiteX368" fmla="*/ 2660896 w 6809163"/>
              <a:gd name="connsiteY368" fmla="*/ 6009369 h 6826901"/>
              <a:gd name="connsiteX369" fmla="*/ 2660896 w 6809163"/>
              <a:gd name="connsiteY369" fmla="*/ 6080670 h 6826901"/>
              <a:gd name="connsiteX370" fmla="*/ 2732197 w 6809163"/>
              <a:gd name="connsiteY370" fmla="*/ 6080670 h 6826901"/>
              <a:gd name="connsiteX371" fmla="*/ 2732197 w 6809163"/>
              <a:gd name="connsiteY371" fmla="*/ 6009369 h 6826901"/>
              <a:gd name="connsiteX372" fmla="*/ 2518224 w 6809163"/>
              <a:gd name="connsiteY372" fmla="*/ 6009369 h 6826901"/>
              <a:gd name="connsiteX373" fmla="*/ 2518224 w 6809163"/>
              <a:gd name="connsiteY373" fmla="*/ 6080670 h 6826901"/>
              <a:gd name="connsiteX374" fmla="*/ 2589525 w 6809163"/>
              <a:gd name="connsiteY374" fmla="*/ 6080670 h 6826901"/>
              <a:gd name="connsiteX375" fmla="*/ 2589525 w 6809163"/>
              <a:gd name="connsiteY375" fmla="*/ 6009369 h 6826901"/>
              <a:gd name="connsiteX376" fmla="*/ 2375622 w 6809163"/>
              <a:gd name="connsiteY376" fmla="*/ 6009369 h 6826901"/>
              <a:gd name="connsiteX377" fmla="*/ 2375622 w 6809163"/>
              <a:gd name="connsiteY377" fmla="*/ 6080670 h 6826901"/>
              <a:gd name="connsiteX378" fmla="*/ 2446923 w 6809163"/>
              <a:gd name="connsiteY378" fmla="*/ 6080670 h 6826901"/>
              <a:gd name="connsiteX379" fmla="*/ 2446923 w 6809163"/>
              <a:gd name="connsiteY379" fmla="*/ 6009369 h 6826901"/>
              <a:gd name="connsiteX380" fmla="*/ 2232949 w 6809163"/>
              <a:gd name="connsiteY380" fmla="*/ 6009369 h 6826901"/>
              <a:gd name="connsiteX381" fmla="*/ 2232949 w 6809163"/>
              <a:gd name="connsiteY381" fmla="*/ 6080670 h 6826901"/>
              <a:gd name="connsiteX382" fmla="*/ 2304250 w 6809163"/>
              <a:gd name="connsiteY382" fmla="*/ 6080670 h 6826901"/>
              <a:gd name="connsiteX383" fmla="*/ 2304250 w 6809163"/>
              <a:gd name="connsiteY383" fmla="*/ 6009369 h 6826901"/>
              <a:gd name="connsiteX384" fmla="*/ 2090348 w 6809163"/>
              <a:gd name="connsiteY384" fmla="*/ 6009369 h 6826901"/>
              <a:gd name="connsiteX385" fmla="*/ 2090348 w 6809163"/>
              <a:gd name="connsiteY385" fmla="*/ 6080670 h 6826901"/>
              <a:gd name="connsiteX386" fmla="*/ 2161649 w 6809163"/>
              <a:gd name="connsiteY386" fmla="*/ 6080670 h 6826901"/>
              <a:gd name="connsiteX387" fmla="*/ 2161649 w 6809163"/>
              <a:gd name="connsiteY387" fmla="*/ 6009369 h 6826901"/>
              <a:gd name="connsiteX388" fmla="*/ 1947675 w 6809163"/>
              <a:gd name="connsiteY388" fmla="*/ 6009369 h 6826901"/>
              <a:gd name="connsiteX389" fmla="*/ 1947675 w 6809163"/>
              <a:gd name="connsiteY389" fmla="*/ 6080670 h 6826901"/>
              <a:gd name="connsiteX390" fmla="*/ 2018976 w 6809163"/>
              <a:gd name="connsiteY390" fmla="*/ 6080670 h 6826901"/>
              <a:gd name="connsiteX391" fmla="*/ 2018976 w 6809163"/>
              <a:gd name="connsiteY391" fmla="*/ 6009369 h 6826901"/>
              <a:gd name="connsiteX392" fmla="*/ 1805074 w 6809163"/>
              <a:gd name="connsiteY392" fmla="*/ 6009369 h 6826901"/>
              <a:gd name="connsiteX393" fmla="*/ 1805074 w 6809163"/>
              <a:gd name="connsiteY393" fmla="*/ 6080670 h 6826901"/>
              <a:gd name="connsiteX394" fmla="*/ 1876375 w 6809163"/>
              <a:gd name="connsiteY394" fmla="*/ 6080670 h 6826901"/>
              <a:gd name="connsiteX395" fmla="*/ 1876375 w 6809163"/>
              <a:gd name="connsiteY395" fmla="*/ 6009369 h 6826901"/>
              <a:gd name="connsiteX396" fmla="*/ 1662401 w 6809163"/>
              <a:gd name="connsiteY396" fmla="*/ 6009369 h 6826901"/>
              <a:gd name="connsiteX397" fmla="*/ 1662401 w 6809163"/>
              <a:gd name="connsiteY397" fmla="*/ 6080670 h 6826901"/>
              <a:gd name="connsiteX398" fmla="*/ 1733702 w 6809163"/>
              <a:gd name="connsiteY398" fmla="*/ 6080670 h 6826901"/>
              <a:gd name="connsiteX399" fmla="*/ 1733702 w 6809163"/>
              <a:gd name="connsiteY399" fmla="*/ 6009369 h 6826901"/>
              <a:gd name="connsiteX400" fmla="*/ 1519800 w 6809163"/>
              <a:gd name="connsiteY400" fmla="*/ 6009369 h 6826901"/>
              <a:gd name="connsiteX401" fmla="*/ 1519800 w 6809163"/>
              <a:gd name="connsiteY401" fmla="*/ 6080670 h 6826901"/>
              <a:gd name="connsiteX402" fmla="*/ 1591101 w 6809163"/>
              <a:gd name="connsiteY402" fmla="*/ 6080670 h 6826901"/>
              <a:gd name="connsiteX403" fmla="*/ 1591101 w 6809163"/>
              <a:gd name="connsiteY403" fmla="*/ 6009369 h 6826901"/>
              <a:gd name="connsiteX404" fmla="*/ 1377127 w 6809163"/>
              <a:gd name="connsiteY404" fmla="*/ 6009369 h 6826901"/>
              <a:gd name="connsiteX405" fmla="*/ 1377127 w 6809163"/>
              <a:gd name="connsiteY405" fmla="*/ 6080670 h 6826901"/>
              <a:gd name="connsiteX406" fmla="*/ 1448428 w 6809163"/>
              <a:gd name="connsiteY406" fmla="*/ 6080670 h 6826901"/>
              <a:gd name="connsiteX407" fmla="*/ 1448428 w 6809163"/>
              <a:gd name="connsiteY407" fmla="*/ 6009369 h 6826901"/>
              <a:gd name="connsiteX408" fmla="*/ 1234455 w 6809163"/>
              <a:gd name="connsiteY408" fmla="*/ 6009369 h 6826901"/>
              <a:gd name="connsiteX409" fmla="*/ 1234455 w 6809163"/>
              <a:gd name="connsiteY409" fmla="*/ 6080670 h 6826901"/>
              <a:gd name="connsiteX410" fmla="*/ 1305756 w 6809163"/>
              <a:gd name="connsiteY410" fmla="*/ 6080670 h 6826901"/>
              <a:gd name="connsiteX411" fmla="*/ 1305756 w 6809163"/>
              <a:gd name="connsiteY411" fmla="*/ 6009369 h 6826901"/>
              <a:gd name="connsiteX412" fmla="*/ 1091853 w 6809163"/>
              <a:gd name="connsiteY412" fmla="*/ 6009369 h 6826901"/>
              <a:gd name="connsiteX413" fmla="*/ 1091853 w 6809163"/>
              <a:gd name="connsiteY413" fmla="*/ 6080670 h 6826901"/>
              <a:gd name="connsiteX414" fmla="*/ 1163154 w 6809163"/>
              <a:gd name="connsiteY414" fmla="*/ 6080670 h 6826901"/>
              <a:gd name="connsiteX415" fmla="*/ 1163154 w 6809163"/>
              <a:gd name="connsiteY415" fmla="*/ 6009369 h 6826901"/>
              <a:gd name="connsiteX416" fmla="*/ 949180 w 6809163"/>
              <a:gd name="connsiteY416" fmla="*/ 6009369 h 6826901"/>
              <a:gd name="connsiteX417" fmla="*/ 949180 w 6809163"/>
              <a:gd name="connsiteY417" fmla="*/ 6080670 h 6826901"/>
              <a:gd name="connsiteX418" fmla="*/ 1020481 w 6809163"/>
              <a:gd name="connsiteY418" fmla="*/ 6080670 h 6826901"/>
              <a:gd name="connsiteX419" fmla="*/ 1020481 w 6809163"/>
              <a:gd name="connsiteY419" fmla="*/ 6009369 h 6826901"/>
              <a:gd name="connsiteX420" fmla="*/ 6807516 w 6809163"/>
              <a:gd name="connsiteY420" fmla="*/ 0 h 6826901"/>
              <a:gd name="connsiteX421" fmla="*/ 6809163 w 6809163"/>
              <a:gd name="connsiteY421" fmla="*/ 6826901 h 6826901"/>
              <a:gd name="connsiteX422" fmla="*/ 0 w 6809163"/>
              <a:gd name="connsiteY422" fmla="*/ 6826901 h 6826901"/>
              <a:gd name="connsiteX423" fmla="*/ 378632 w 6809163"/>
              <a:gd name="connsiteY423" fmla="*/ 6447189 h 6826901"/>
              <a:gd name="connsiteX424" fmla="*/ 378632 w 6809163"/>
              <a:gd name="connsiteY424" fmla="*/ 6514582 h 6826901"/>
              <a:gd name="connsiteX425" fmla="*/ 449934 w 6809163"/>
              <a:gd name="connsiteY425" fmla="*/ 6514582 h 6826901"/>
              <a:gd name="connsiteX426" fmla="*/ 449934 w 6809163"/>
              <a:gd name="connsiteY426" fmla="*/ 6443281 h 6826901"/>
              <a:gd name="connsiteX427" fmla="*/ 382530 w 6809163"/>
              <a:gd name="connsiteY427" fmla="*/ 6443281 h 6826901"/>
              <a:gd name="connsiteX428" fmla="*/ 521234 w 6809163"/>
              <a:gd name="connsiteY428" fmla="*/ 6304180 h 6826901"/>
              <a:gd name="connsiteX429" fmla="*/ 521234 w 6809163"/>
              <a:gd name="connsiteY429" fmla="*/ 6365944 h 6826901"/>
              <a:gd name="connsiteX430" fmla="*/ 592536 w 6809163"/>
              <a:gd name="connsiteY430" fmla="*/ 6365944 h 6826901"/>
              <a:gd name="connsiteX431" fmla="*/ 592536 w 6809163"/>
              <a:gd name="connsiteY431" fmla="*/ 6294643 h 6826901"/>
              <a:gd name="connsiteX432" fmla="*/ 530745 w 6809163"/>
              <a:gd name="connsiteY432" fmla="*/ 6294643 h 6826901"/>
              <a:gd name="connsiteX433" fmla="*/ 663906 w 6809163"/>
              <a:gd name="connsiteY433" fmla="*/ 6161102 h 6826901"/>
              <a:gd name="connsiteX434" fmla="*/ 663906 w 6809163"/>
              <a:gd name="connsiteY434" fmla="*/ 6223342 h 6826901"/>
              <a:gd name="connsiteX435" fmla="*/ 735207 w 6809163"/>
              <a:gd name="connsiteY435" fmla="*/ 6223342 h 6826901"/>
              <a:gd name="connsiteX436" fmla="*/ 735207 w 6809163"/>
              <a:gd name="connsiteY436" fmla="*/ 6152041 h 6826901"/>
              <a:gd name="connsiteX437" fmla="*/ 672942 w 6809163"/>
              <a:gd name="connsiteY437" fmla="*/ 6152041 h 6826901"/>
              <a:gd name="connsiteX438" fmla="*/ 806579 w 6809163"/>
              <a:gd name="connsiteY438" fmla="*/ 6018022 h 6826901"/>
              <a:gd name="connsiteX439" fmla="*/ 806579 w 6809163"/>
              <a:gd name="connsiteY439" fmla="*/ 6080670 h 6826901"/>
              <a:gd name="connsiteX440" fmla="*/ 877880 w 6809163"/>
              <a:gd name="connsiteY440" fmla="*/ 6080670 h 6826901"/>
              <a:gd name="connsiteX441" fmla="*/ 877880 w 6809163"/>
              <a:gd name="connsiteY441" fmla="*/ 6009369 h 6826901"/>
              <a:gd name="connsiteX442" fmla="*/ 815208 w 6809163"/>
              <a:gd name="connsiteY442" fmla="*/ 6009369 h 682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Lst>
            <a:rect l="l" t="t" r="r" b="b"/>
            <a:pathLst>
              <a:path w="6809163" h="6826901">
                <a:moveTo>
                  <a:pt x="3659391" y="6443281"/>
                </a:moveTo>
                <a:lnTo>
                  <a:pt x="3659391" y="6514582"/>
                </a:lnTo>
                <a:lnTo>
                  <a:pt x="3730692" y="6514582"/>
                </a:lnTo>
                <a:lnTo>
                  <a:pt x="3730692" y="6443281"/>
                </a:lnTo>
                <a:close/>
                <a:moveTo>
                  <a:pt x="3516789" y="6443281"/>
                </a:moveTo>
                <a:lnTo>
                  <a:pt x="3516789" y="6514582"/>
                </a:lnTo>
                <a:lnTo>
                  <a:pt x="3588090" y="6514582"/>
                </a:lnTo>
                <a:lnTo>
                  <a:pt x="3588090" y="6443281"/>
                </a:lnTo>
                <a:close/>
                <a:moveTo>
                  <a:pt x="3374117" y="6443281"/>
                </a:moveTo>
                <a:lnTo>
                  <a:pt x="3374117" y="6514582"/>
                </a:lnTo>
                <a:lnTo>
                  <a:pt x="3445417" y="6514582"/>
                </a:lnTo>
                <a:lnTo>
                  <a:pt x="3445417" y="6443281"/>
                </a:lnTo>
                <a:close/>
                <a:moveTo>
                  <a:pt x="3231444" y="6443281"/>
                </a:moveTo>
                <a:lnTo>
                  <a:pt x="3231444" y="6514582"/>
                </a:lnTo>
                <a:lnTo>
                  <a:pt x="3302745" y="6514582"/>
                </a:lnTo>
                <a:lnTo>
                  <a:pt x="3302745" y="6443281"/>
                </a:lnTo>
                <a:close/>
                <a:moveTo>
                  <a:pt x="3088843" y="6443281"/>
                </a:moveTo>
                <a:lnTo>
                  <a:pt x="3088843" y="6514582"/>
                </a:lnTo>
                <a:lnTo>
                  <a:pt x="3160144" y="6514582"/>
                </a:lnTo>
                <a:lnTo>
                  <a:pt x="3160144" y="6443281"/>
                </a:lnTo>
                <a:close/>
                <a:moveTo>
                  <a:pt x="2946170" y="6443281"/>
                </a:moveTo>
                <a:lnTo>
                  <a:pt x="2946170" y="6514582"/>
                </a:lnTo>
                <a:lnTo>
                  <a:pt x="3017471" y="6514582"/>
                </a:lnTo>
                <a:lnTo>
                  <a:pt x="3017471" y="6443281"/>
                </a:lnTo>
                <a:close/>
                <a:moveTo>
                  <a:pt x="2803569" y="6443281"/>
                </a:moveTo>
                <a:lnTo>
                  <a:pt x="2803569" y="6514582"/>
                </a:lnTo>
                <a:lnTo>
                  <a:pt x="2874870" y="6514582"/>
                </a:lnTo>
                <a:lnTo>
                  <a:pt x="2874870" y="6443281"/>
                </a:lnTo>
                <a:close/>
                <a:moveTo>
                  <a:pt x="2660896" y="6443281"/>
                </a:moveTo>
                <a:lnTo>
                  <a:pt x="2660896" y="6514582"/>
                </a:lnTo>
                <a:lnTo>
                  <a:pt x="2732197" y="6514582"/>
                </a:lnTo>
                <a:lnTo>
                  <a:pt x="2732197" y="6443281"/>
                </a:lnTo>
                <a:close/>
                <a:moveTo>
                  <a:pt x="2518224" y="6443281"/>
                </a:moveTo>
                <a:lnTo>
                  <a:pt x="2518224" y="6514582"/>
                </a:lnTo>
                <a:lnTo>
                  <a:pt x="2589525" y="6514582"/>
                </a:lnTo>
                <a:lnTo>
                  <a:pt x="2589525" y="6443281"/>
                </a:lnTo>
                <a:close/>
                <a:moveTo>
                  <a:pt x="2375622" y="6443281"/>
                </a:moveTo>
                <a:lnTo>
                  <a:pt x="2375622" y="6514582"/>
                </a:lnTo>
                <a:lnTo>
                  <a:pt x="2446923" y="6514582"/>
                </a:lnTo>
                <a:lnTo>
                  <a:pt x="2446923" y="6443281"/>
                </a:lnTo>
                <a:close/>
                <a:moveTo>
                  <a:pt x="2232949" y="6443281"/>
                </a:moveTo>
                <a:lnTo>
                  <a:pt x="2232949" y="6514582"/>
                </a:lnTo>
                <a:lnTo>
                  <a:pt x="2304250" y="6514582"/>
                </a:lnTo>
                <a:lnTo>
                  <a:pt x="2304250" y="6443281"/>
                </a:lnTo>
                <a:close/>
                <a:moveTo>
                  <a:pt x="2090348" y="6443281"/>
                </a:moveTo>
                <a:lnTo>
                  <a:pt x="2090348" y="6514582"/>
                </a:lnTo>
                <a:lnTo>
                  <a:pt x="2161649" y="6514582"/>
                </a:lnTo>
                <a:lnTo>
                  <a:pt x="2161649" y="6443281"/>
                </a:lnTo>
                <a:close/>
                <a:moveTo>
                  <a:pt x="1947675" y="6443281"/>
                </a:moveTo>
                <a:lnTo>
                  <a:pt x="1947675" y="6514582"/>
                </a:lnTo>
                <a:lnTo>
                  <a:pt x="2018976" y="6514582"/>
                </a:lnTo>
                <a:lnTo>
                  <a:pt x="2018976" y="6443281"/>
                </a:lnTo>
                <a:close/>
                <a:moveTo>
                  <a:pt x="1805074" y="6443281"/>
                </a:moveTo>
                <a:lnTo>
                  <a:pt x="1805074" y="6514582"/>
                </a:lnTo>
                <a:lnTo>
                  <a:pt x="1876375" y="6514582"/>
                </a:lnTo>
                <a:lnTo>
                  <a:pt x="1876375" y="6443281"/>
                </a:lnTo>
                <a:close/>
                <a:moveTo>
                  <a:pt x="1662401" y="6443281"/>
                </a:moveTo>
                <a:lnTo>
                  <a:pt x="1662401" y="6514582"/>
                </a:lnTo>
                <a:lnTo>
                  <a:pt x="1733702" y="6514582"/>
                </a:lnTo>
                <a:lnTo>
                  <a:pt x="1733702" y="6443281"/>
                </a:lnTo>
                <a:close/>
                <a:moveTo>
                  <a:pt x="1519800" y="6443281"/>
                </a:moveTo>
                <a:lnTo>
                  <a:pt x="1519800" y="6514582"/>
                </a:lnTo>
                <a:lnTo>
                  <a:pt x="1591101" y="6514582"/>
                </a:lnTo>
                <a:lnTo>
                  <a:pt x="1591101" y="6443281"/>
                </a:lnTo>
                <a:close/>
                <a:moveTo>
                  <a:pt x="1377127" y="6443281"/>
                </a:moveTo>
                <a:lnTo>
                  <a:pt x="1377127" y="6514582"/>
                </a:lnTo>
                <a:lnTo>
                  <a:pt x="1448428" y="6514582"/>
                </a:lnTo>
                <a:lnTo>
                  <a:pt x="1448428" y="6443281"/>
                </a:lnTo>
                <a:close/>
                <a:moveTo>
                  <a:pt x="1234455" y="6443281"/>
                </a:moveTo>
                <a:lnTo>
                  <a:pt x="1234455" y="6514582"/>
                </a:lnTo>
                <a:lnTo>
                  <a:pt x="1305756" y="6514582"/>
                </a:lnTo>
                <a:lnTo>
                  <a:pt x="1305756" y="6443281"/>
                </a:lnTo>
                <a:close/>
                <a:moveTo>
                  <a:pt x="1091853" y="6443281"/>
                </a:moveTo>
                <a:lnTo>
                  <a:pt x="1091853" y="6514582"/>
                </a:lnTo>
                <a:lnTo>
                  <a:pt x="1163154" y="6514582"/>
                </a:lnTo>
                <a:lnTo>
                  <a:pt x="1163154" y="6443281"/>
                </a:lnTo>
                <a:close/>
                <a:moveTo>
                  <a:pt x="949180" y="6443281"/>
                </a:moveTo>
                <a:lnTo>
                  <a:pt x="949180" y="6514582"/>
                </a:lnTo>
                <a:lnTo>
                  <a:pt x="1020481" y="6514582"/>
                </a:lnTo>
                <a:lnTo>
                  <a:pt x="1020481" y="6443281"/>
                </a:lnTo>
                <a:close/>
                <a:moveTo>
                  <a:pt x="806579" y="6443281"/>
                </a:moveTo>
                <a:lnTo>
                  <a:pt x="806579" y="6514582"/>
                </a:lnTo>
                <a:lnTo>
                  <a:pt x="877880" y="6514582"/>
                </a:lnTo>
                <a:lnTo>
                  <a:pt x="877880" y="6443281"/>
                </a:lnTo>
                <a:close/>
                <a:moveTo>
                  <a:pt x="663906" y="6443281"/>
                </a:moveTo>
                <a:lnTo>
                  <a:pt x="663906" y="6514582"/>
                </a:lnTo>
                <a:lnTo>
                  <a:pt x="735207" y="6514582"/>
                </a:lnTo>
                <a:lnTo>
                  <a:pt x="735207" y="6443281"/>
                </a:lnTo>
                <a:close/>
                <a:moveTo>
                  <a:pt x="521234" y="6443281"/>
                </a:moveTo>
                <a:lnTo>
                  <a:pt x="521234" y="6514582"/>
                </a:lnTo>
                <a:lnTo>
                  <a:pt x="592536" y="6514582"/>
                </a:lnTo>
                <a:lnTo>
                  <a:pt x="592536" y="6443281"/>
                </a:lnTo>
                <a:close/>
                <a:moveTo>
                  <a:pt x="4657886" y="6294643"/>
                </a:moveTo>
                <a:lnTo>
                  <a:pt x="4657886" y="6365944"/>
                </a:lnTo>
                <a:lnTo>
                  <a:pt x="4729187" y="6365944"/>
                </a:lnTo>
                <a:lnTo>
                  <a:pt x="4729187" y="6294643"/>
                </a:lnTo>
                <a:close/>
                <a:moveTo>
                  <a:pt x="4515284" y="6294643"/>
                </a:moveTo>
                <a:lnTo>
                  <a:pt x="4515284" y="6365944"/>
                </a:lnTo>
                <a:lnTo>
                  <a:pt x="4586584" y="6365944"/>
                </a:lnTo>
                <a:lnTo>
                  <a:pt x="4586584" y="6294643"/>
                </a:lnTo>
                <a:close/>
                <a:moveTo>
                  <a:pt x="4372612" y="6294643"/>
                </a:moveTo>
                <a:lnTo>
                  <a:pt x="4372612" y="6365944"/>
                </a:lnTo>
                <a:lnTo>
                  <a:pt x="4443913" y="6365944"/>
                </a:lnTo>
                <a:lnTo>
                  <a:pt x="4443913" y="6294643"/>
                </a:lnTo>
                <a:close/>
                <a:moveTo>
                  <a:pt x="4229939" y="6294643"/>
                </a:moveTo>
                <a:lnTo>
                  <a:pt x="4229939" y="6365944"/>
                </a:lnTo>
                <a:lnTo>
                  <a:pt x="4301240" y="6365944"/>
                </a:lnTo>
                <a:lnTo>
                  <a:pt x="4301240" y="6294643"/>
                </a:lnTo>
                <a:close/>
                <a:moveTo>
                  <a:pt x="4087338" y="6294643"/>
                </a:moveTo>
                <a:lnTo>
                  <a:pt x="4087338" y="6365944"/>
                </a:lnTo>
                <a:lnTo>
                  <a:pt x="4158638" y="6365944"/>
                </a:lnTo>
                <a:lnTo>
                  <a:pt x="4158638" y="6294643"/>
                </a:lnTo>
                <a:close/>
                <a:moveTo>
                  <a:pt x="3944665" y="6294643"/>
                </a:moveTo>
                <a:lnTo>
                  <a:pt x="3944665" y="6365944"/>
                </a:lnTo>
                <a:lnTo>
                  <a:pt x="4015966" y="6365944"/>
                </a:lnTo>
                <a:lnTo>
                  <a:pt x="4015966" y="6294643"/>
                </a:lnTo>
                <a:close/>
                <a:moveTo>
                  <a:pt x="3802063" y="6294643"/>
                </a:moveTo>
                <a:lnTo>
                  <a:pt x="3802063" y="6365944"/>
                </a:lnTo>
                <a:lnTo>
                  <a:pt x="3873364" y="6365944"/>
                </a:lnTo>
                <a:lnTo>
                  <a:pt x="3873364" y="6294643"/>
                </a:lnTo>
                <a:close/>
                <a:moveTo>
                  <a:pt x="3659391" y="6294643"/>
                </a:moveTo>
                <a:lnTo>
                  <a:pt x="3659391" y="6365944"/>
                </a:lnTo>
                <a:lnTo>
                  <a:pt x="3730692" y="6365944"/>
                </a:lnTo>
                <a:lnTo>
                  <a:pt x="3730692" y="6294643"/>
                </a:lnTo>
                <a:close/>
                <a:moveTo>
                  <a:pt x="3516789" y="6294643"/>
                </a:moveTo>
                <a:lnTo>
                  <a:pt x="3516789" y="6365944"/>
                </a:lnTo>
                <a:lnTo>
                  <a:pt x="3588090" y="6365944"/>
                </a:lnTo>
                <a:lnTo>
                  <a:pt x="3588090" y="6294643"/>
                </a:lnTo>
                <a:close/>
                <a:moveTo>
                  <a:pt x="3374117" y="6294643"/>
                </a:moveTo>
                <a:lnTo>
                  <a:pt x="3374117" y="6365944"/>
                </a:lnTo>
                <a:lnTo>
                  <a:pt x="3445417" y="6365944"/>
                </a:lnTo>
                <a:lnTo>
                  <a:pt x="3445417" y="6294643"/>
                </a:lnTo>
                <a:close/>
                <a:moveTo>
                  <a:pt x="3231444" y="6294643"/>
                </a:moveTo>
                <a:lnTo>
                  <a:pt x="3231444" y="6365944"/>
                </a:lnTo>
                <a:lnTo>
                  <a:pt x="3302745" y="6365944"/>
                </a:lnTo>
                <a:lnTo>
                  <a:pt x="3302745" y="6294643"/>
                </a:lnTo>
                <a:close/>
                <a:moveTo>
                  <a:pt x="3088843" y="6294643"/>
                </a:moveTo>
                <a:lnTo>
                  <a:pt x="3088843" y="6365944"/>
                </a:lnTo>
                <a:lnTo>
                  <a:pt x="3160144" y="6365944"/>
                </a:lnTo>
                <a:lnTo>
                  <a:pt x="3160144" y="6294643"/>
                </a:lnTo>
                <a:close/>
                <a:moveTo>
                  <a:pt x="2946170" y="6294643"/>
                </a:moveTo>
                <a:lnTo>
                  <a:pt x="2946170" y="6365944"/>
                </a:lnTo>
                <a:lnTo>
                  <a:pt x="3017471" y="6365944"/>
                </a:lnTo>
                <a:lnTo>
                  <a:pt x="3017471" y="6294643"/>
                </a:lnTo>
                <a:close/>
                <a:moveTo>
                  <a:pt x="2803569" y="6294643"/>
                </a:moveTo>
                <a:lnTo>
                  <a:pt x="2803569" y="6365944"/>
                </a:lnTo>
                <a:lnTo>
                  <a:pt x="2874870" y="6365944"/>
                </a:lnTo>
                <a:lnTo>
                  <a:pt x="2874870" y="6294643"/>
                </a:lnTo>
                <a:close/>
                <a:moveTo>
                  <a:pt x="2660896" y="6294643"/>
                </a:moveTo>
                <a:lnTo>
                  <a:pt x="2660896" y="6365944"/>
                </a:lnTo>
                <a:lnTo>
                  <a:pt x="2732197" y="6365944"/>
                </a:lnTo>
                <a:lnTo>
                  <a:pt x="2732197" y="6294643"/>
                </a:lnTo>
                <a:close/>
                <a:moveTo>
                  <a:pt x="2518224" y="6294643"/>
                </a:moveTo>
                <a:lnTo>
                  <a:pt x="2518224" y="6365944"/>
                </a:lnTo>
                <a:lnTo>
                  <a:pt x="2589525" y="6365944"/>
                </a:lnTo>
                <a:lnTo>
                  <a:pt x="2589525" y="6294643"/>
                </a:lnTo>
                <a:close/>
                <a:moveTo>
                  <a:pt x="2375622" y="6294643"/>
                </a:moveTo>
                <a:lnTo>
                  <a:pt x="2375622" y="6365944"/>
                </a:lnTo>
                <a:lnTo>
                  <a:pt x="2446923" y="6365944"/>
                </a:lnTo>
                <a:lnTo>
                  <a:pt x="2446923" y="6294643"/>
                </a:lnTo>
                <a:close/>
                <a:moveTo>
                  <a:pt x="2232949" y="6294643"/>
                </a:moveTo>
                <a:lnTo>
                  <a:pt x="2232949" y="6365944"/>
                </a:lnTo>
                <a:lnTo>
                  <a:pt x="2304250" y="6365944"/>
                </a:lnTo>
                <a:lnTo>
                  <a:pt x="2304250" y="6294643"/>
                </a:lnTo>
                <a:close/>
                <a:moveTo>
                  <a:pt x="2090348" y="6294643"/>
                </a:moveTo>
                <a:lnTo>
                  <a:pt x="2090348" y="6365944"/>
                </a:lnTo>
                <a:lnTo>
                  <a:pt x="2161649" y="6365944"/>
                </a:lnTo>
                <a:lnTo>
                  <a:pt x="2161649" y="6294643"/>
                </a:lnTo>
                <a:close/>
                <a:moveTo>
                  <a:pt x="1947675" y="6294643"/>
                </a:moveTo>
                <a:lnTo>
                  <a:pt x="1947675" y="6365944"/>
                </a:lnTo>
                <a:lnTo>
                  <a:pt x="2018976" y="6365944"/>
                </a:lnTo>
                <a:lnTo>
                  <a:pt x="2018976" y="6294643"/>
                </a:lnTo>
                <a:close/>
                <a:moveTo>
                  <a:pt x="1805074" y="6294643"/>
                </a:moveTo>
                <a:lnTo>
                  <a:pt x="1805074" y="6365944"/>
                </a:lnTo>
                <a:lnTo>
                  <a:pt x="1876375" y="6365944"/>
                </a:lnTo>
                <a:lnTo>
                  <a:pt x="1876375" y="6294643"/>
                </a:lnTo>
                <a:close/>
                <a:moveTo>
                  <a:pt x="1662401" y="6294643"/>
                </a:moveTo>
                <a:lnTo>
                  <a:pt x="1662401" y="6365944"/>
                </a:lnTo>
                <a:lnTo>
                  <a:pt x="1733702" y="6365944"/>
                </a:lnTo>
                <a:lnTo>
                  <a:pt x="1733702" y="6294643"/>
                </a:lnTo>
                <a:close/>
                <a:moveTo>
                  <a:pt x="1519800" y="6294643"/>
                </a:moveTo>
                <a:lnTo>
                  <a:pt x="1519800" y="6365944"/>
                </a:lnTo>
                <a:lnTo>
                  <a:pt x="1591101" y="6365944"/>
                </a:lnTo>
                <a:lnTo>
                  <a:pt x="1591101" y="6294643"/>
                </a:lnTo>
                <a:close/>
                <a:moveTo>
                  <a:pt x="1377127" y="6294643"/>
                </a:moveTo>
                <a:lnTo>
                  <a:pt x="1377127" y="6365944"/>
                </a:lnTo>
                <a:lnTo>
                  <a:pt x="1448428" y="6365944"/>
                </a:lnTo>
                <a:lnTo>
                  <a:pt x="1448428" y="6294643"/>
                </a:lnTo>
                <a:close/>
                <a:moveTo>
                  <a:pt x="1234455" y="6294643"/>
                </a:moveTo>
                <a:lnTo>
                  <a:pt x="1234455" y="6365944"/>
                </a:lnTo>
                <a:lnTo>
                  <a:pt x="1305756" y="6365944"/>
                </a:lnTo>
                <a:lnTo>
                  <a:pt x="1305756" y="6294643"/>
                </a:lnTo>
                <a:close/>
                <a:moveTo>
                  <a:pt x="1091853" y="6294643"/>
                </a:moveTo>
                <a:lnTo>
                  <a:pt x="1091853" y="6365944"/>
                </a:lnTo>
                <a:lnTo>
                  <a:pt x="1163154" y="6365944"/>
                </a:lnTo>
                <a:lnTo>
                  <a:pt x="1163154" y="6294643"/>
                </a:lnTo>
                <a:close/>
                <a:moveTo>
                  <a:pt x="949180" y="6294643"/>
                </a:moveTo>
                <a:lnTo>
                  <a:pt x="949180" y="6365944"/>
                </a:lnTo>
                <a:lnTo>
                  <a:pt x="1020481" y="6365944"/>
                </a:lnTo>
                <a:lnTo>
                  <a:pt x="1020481" y="6294643"/>
                </a:lnTo>
                <a:close/>
                <a:moveTo>
                  <a:pt x="806579" y="6294643"/>
                </a:moveTo>
                <a:lnTo>
                  <a:pt x="806579" y="6365944"/>
                </a:lnTo>
                <a:lnTo>
                  <a:pt x="877880" y="6365944"/>
                </a:lnTo>
                <a:lnTo>
                  <a:pt x="877880" y="6294643"/>
                </a:lnTo>
                <a:close/>
                <a:moveTo>
                  <a:pt x="663906" y="6294643"/>
                </a:moveTo>
                <a:lnTo>
                  <a:pt x="663906" y="6365944"/>
                </a:lnTo>
                <a:lnTo>
                  <a:pt x="735207" y="6365944"/>
                </a:lnTo>
                <a:lnTo>
                  <a:pt x="735207" y="6294643"/>
                </a:lnTo>
                <a:close/>
                <a:moveTo>
                  <a:pt x="4372612" y="6152041"/>
                </a:moveTo>
                <a:lnTo>
                  <a:pt x="4372612" y="6223342"/>
                </a:lnTo>
                <a:lnTo>
                  <a:pt x="4443913" y="6223342"/>
                </a:lnTo>
                <a:lnTo>
                  <a:pt x="4443913" y="6152041"/>
                </a:lnTo>
                <a:close/>
                <a:moveTo>
                  <a:pt x="4229939" y="6152041"/>
                </a:moveTo>
                <a:lnTo>
                  <a:pt x="4229939" y="6223342"/>
                </a:lnTo>
                <a:lnTo>
                  <a:pt x="4301240" y="6223342"/>
                </a:lnTo>
                <a:lnTo>
                  <a:pt x="4301240" y="6152041"/>
                </a:lnTo>
                <a:close/>
                <a:moveTo>
                  <a:pt x="4087338" y="6152041"/>
                </a:moveTo>
                <a:lnTo>
                  <a:pt x="4087338" y="6223342"/>
                </a:lnTo>
                <a:lnTo>
                  <a:pt x="4158638" y="6223342"/>
                </a:lnTo>
                <a:lnTo>
                  <a:pt x="4158638" y="6152041"/>
                </a:lnTo>
                <a:close/>
                <a:moveTo>
                  <a:pt x="3944665" y="6152041"/>
                </a:moveTo>
                <a:lnTo>
                  <a:pt x="3944665" y="6223342"/>
                </a:lnTo>
                <a:lnTo>
                  <a:pt x="4015966" y="6223342"/>
                </a:lnTo>
                <a:lnTo>
                  <a:pt x="4015966" y="6152041"/>
                </a:lnTo>
                <a:close/>
                <a:moveTo>
                  <a:pt x="3802063" y="6152041"/>
                </a:moveTo>
                <a:lnTo>
                  <a:pt x="3802063" y="6223342"/>
                </a:lnTo>
                <a:lnTo>
                  <a:pt x="3873364" y="6223342"/>
                </a:lnTo>
                <a:lnTo>
                  <a:pt x="3873364" y="6152041"/>
                </a:lnTo>
                <a:close/>
                <a:moveTo>
                  <a:pt x="3659391" y="6152041"/>
                </a:moveTo>
                <a:lnTo>
                  <a:pt x="3659391" y="6223342"/>
                </a:lnTo>
                <a:lnTo>
                  <a:pt x="3730692" y="6223342"/>
                </a:lnTo>
                <a:lnTo>
                  <a:pt x="3730692" y="6152041"/>
                </a:lnTo>
                <a:close/>
                <a:moveTo>
                  <a:pt x="3516789" y="6152041"/>
                </a:moveTo>
                <a:lnTo>
                  <a:pt x="3516789" y="6223342"/>
                </a:lnTo>
                <a:lnTo>
                  <a:pt x="3588090" y="6223342"/>
                </a:lnTo>
                <a:lnTo>
                  <a:pt x="3588090" y="6152041"/>
                </a:lnTo>
                <a:close/>
                <a:moveTo>
                  <a:pt x="3374117" y="6152041"/>
                </a:moveTo>
                <a:lnTo>
                  <a:pt x="3374117" y="6223342"/>
                </a:lnTo>
                <a:lnTo>
                  <a:pt x="3445417" y="6223342"/>
                </a:lnTo>
                <a:lnTo>
                  <a:pt x="3445417" y="6152041"/>
                </a:lnTo>
                <a:close/>
                <a:moveTo>
                  <a:pt x="3231444" y="6152041"/>
                </a:moveTo>
                <a:lnTo>
                  <a:pt x="3231444" y="6223342"/>
                </a:lnTo>
                <a:lnTo>
                  <a:pt x="3302745" y="6223342"/>
                </a:lnTo>
                <a:lnTo>
                  <a:pt x="3302745" y="6152041"/>
                </a:lnTo>
                <a:close/>
                <a:moveTo>
                  <a:pt x="3088843" y="6152041"/>
                </a:moveTo>
                <a:lnTo>
                  <a:pt x="3088843" y="6223342"/>
                </a:lnTo>
                <a:lnTo>
                  <a:pt x="3160144" y="6223342"/>
                </a:lnTo>
                <a:lnTo>
                  <a:pt x="3160144" y="6152041"/>
                </a:lnTo>
                <a:close/>
                <a:moveTo>
                  <a:pt x="2946170" y="6152041"/>
                </a:moveTo>
                <a:lnTo>
                  <a:pt x="2946170" y="6223342"/>
                </a:lnTo>
                <a:lnTo>
                  <a:pt x="3017471" y="6223342"/>
                </a:lnTo>
                <a:lnTo>
                  <a:pt x="3017471" y="6152041"/>
                </a:lnTo>
                <a:close/>
                <a:moveTo>
                  <a:pt x="2803569" y="6152041"/>
                </a:moveTo>
                <a:lnTo>
                  <a:pt x="2803569" y="6223342"/>
                </a:lnTo>
                <a:lnTo>
                  <a:pt x="2874870" y="6223342"/>
                </a:lnTo>
                <a:lnTo>
                  <a:pt x="2874870" y="6152041"/>
                </a:lnTo>
                <a:close/>
                <a:moveTo>
                  <a:pt x="2660896" y="6152041"/>
                </a:moveTo>
                <a:lnTo>
                  <a:pt x="2660896" y="6223342"/>
                </a:lnTo>
                <a:lnTo>
                  <a:pt x="2732197" y="6223342"/>
                </a:lnTo>
                <a:lnTo>
                  <a:pt x="2732197" y="6152041"/>
                </a:lnTo>
                <a:close/>
                <a:moveTo>
                  <a:pt x="2518224" y="6152041"/>
                </a:moveTo>
                <a:lnTo>
                  <a:pt x="2518224" y="6223342"/>
                </a:lnTo>
                <a:lnTo>
                  <a:pt x="2589525" y="6223342"/>
                </a:lnTo>
                <a:lnTo>
                  <a:pt x="2589525" y="6152041"/>
                </a:lnTo>
                <a:close/>
                <a:moveTo>
                  <a:pt x="2375622" y="6152041"/>
                </a:moveTo>
                <a:lnTo>
                  <a:pt x="2375622" y="6223342"/>
                </a:lnTo>
                <a:lnTo>
                  <a:pt x="2446923" y="6223342"/>
                </a:lnTo>
                <a:lnTo>
                  <a:pt x="2446923" y="6152041"/>
                </a:lnTo>
                <a:close/>
                <a:moveTo>
                  <a:pt x="2232949" y="6152041"/>
                </a:moveTo>
                <a:lnTo>
                  <a:pt x="2232949" y="6223342"/>
                </a:lnTo>
                <a:lnTo>
                  <a:pt x="2304250" y="6223342"/>
                </a:lnTo>
                <a:lnTo>
                  <a:pt x="2304250" y="6152041"/>
                </a:lnTo>
                <a:close/>
                <a:moveTo>
                  <a:pt x="2090348" y="6152041"/>
                </a:moveTo>
                <a:lnTo>
                  <a:pt x="2090348" y="6223342"/>
                </a:lnTo>
                <a:lnTo>
                  <a:pt x="2161649" y="6223342"/>
                </a:lnTo>
                <a:lnTo>
                  <a:pt x="2161649" y="6152041"/>
                </a:lnTo>
                <a:close/>
                <a:moveTo>
                  <a:pt x="1947675" y="6152041"/>
                </a:moveTo>
                <a:lnTo>
                  <a:pt x="1947675" y="6223342"/>
                </a:lnTo>
                <a:lnTo>
                  <a:pt x="2018976" y="6223342"/>
                </a:lnTo>
                <a:lnTo>
                  <a:pt x="2018976" y="6152041"/>
                </a:lnTo>
                <a:close/>
                <a:moveTo>
                  <a:pt x="1805074" y="6152041"/>
                </a:moveTo>
                <a:lnTo>
                  <a:pt x="1805074" y="6223342"/>
                </a:lnTo>
                <a:lnTo>
                  <a:pt x="1876375" y="6223342"/>
                </a:lnTo>
                <a:lnTo>
                  <a:pt x="1876375" y="6152041"/>
                </a:lnTo>
                <a:close/>
                <a:moveTo>
                  <a:pt x="1662401" y="6152041"/>
                </a:moveTo>
                <a:lnTo>
                  <a:pt x="1662401" y="6223342"/>
                </a:lnTo>
                <a:lnTo>
                  <a:pt x="1733702" y="6223342"/>
                </a:lnTo>
                <a:lnTo>
                  <a:pt x="1733702" y="6152041"/>
                </a:lnTo>
                <a:close/>
                <a:moveTo>
                  <a:pt x="1519800" y="6152041"/>
                </a:moveTo>
                <a:lnTo>
                  <a:pt x="1519800" y="6223342"/>
                </a:lnTo>
                <a:lnTo>
                  <a:pt x="1591101" y="6223342"/>
                </a:lnTo>
                <a:lnTo>
                  <a:pt x="1591101" y="6152041"/>
                </a:lnTo>
                <a:close/>
                <a:moveTo>
                  <a:pt x="1377127" y="6152041"/>
                </a:moveTo>
                <a:lnTo>
                  <a:pt x="1377127" y="6223342"/>
                </a:lnTo>
                <a:lnTo>
                  <a:pt x="1448428" y="6223342"/>
                </a:lnTo>
                <a:lnTo>
                  <a:pt x="1448428" y="6152041"/>
                </a:lnTo>
                <a:close/>
                <a:moveTo>
                  <a:pt x="1234455" y="6152041"/>
                </a:moveTo>
                <a:lnTo>
                  <a:pt x="1234455" y="6223342"/>
                </a:lnTo>
                <a:lnTo>
                  <a:pt x="1305756" y="6223342"/>
                </a:lnTo>
                <a:lnTo>
                  <a:pt x="1305756" y="6152041"/>
                </a:lnTo>
                <a:close/>
                <a:moveTo>
                  <a:pt x="1091853" y="6152041"/>
                </a:moveTo>
                <a:lnTo>
                  <a:pt x="1091853" y="6223342"/>
                </a:lnTo>
                <a:lnTo>
                  <a:pt x="1163154" y="6223342"/>
                </a:lnTo>
                <a:lnTo>
                  <a:pt x="1163154" y="6152041"/>
                </a:lnTo>
                <a:close/>
                <a:moveTo>
                  <a:pt x="949180" y="6152041"/>
                </a:moveTo>
                <a:lnTo>
                  <a:pt x="949180" y="6223342"/>
                </a:lnTo>
                <a:lnTo>
                  <a:pt x="1020481" y="6223342"/>
                </a:lnTo>
                <a:lnTo>
                  <a:pt x="1020481" y="6152041"/>
                </a:lnTo>
                <a:close/>
                <a:moveTo>
                  <a:pt x="806579" y="6152041"/>
                </a:moveTo>
                <a:lnTo>
                  <a:pt x="806579" y="6223342"/>
                </a:lnTo>
                <a:lnTo>
                  <a:pt x="877880" y="6223342"/>
                </a:lnTo>
                <a:lnTo>
                  <a:pt x="877880" y="6152041"/>
                </a:lnTo>
                <a:close/>
                <a:moveTo>
                  <a:pt x="4657886" y="6009369"/>
                </a:moveTo>
                <a:lnTo>
                  <a:pt x="4657886" y="6080670"/>
                </a:lnTo>
                <a:lnTo>
                  <a:pt x="4729187" y="6080670"/>
                </a:lnTo>
                <a:lnTo>
                  <a:pt x="4729187" y="6009369"/>
                </a:lnTo>
                <a:close/>
                <a:moveTo>
                  <a:pt x="4515284" y="6009369"/>
                </a:moveTo>
                <a:lnTo>
                  <a:pt x="4515284" y="6080670"/>
                </a:lnTo>
                <a:lnTo>
                  <a:pt x="4586584" y="6080670"/>
                </a:lnTo>
                <a:lnTo>
                  <a:pt x="4586584" y="6009369"/>
                </a:lnTo>
                <a:close/>
                <a:moveTo>
                  <a:pt x="4372612" y="6009369"/>
                </a:moveTo>
                <a:lnTo>
                  <a:pt x="4372612" y="6080670"/>
                </a:lnTo>
                <a:lnTo>
                  <a:pt x="4443913" y="6080670"/>
                </a:lnTo>
                <a:lnTo>
                  <a:pt x="4443913" y="6009369"/>
                </a:lnTo>
                <a:close/>
                <a:moveTo>
                  <a:pt x="4229939" y="6009369"/>
                </a:moveTo>
                <a:lnTo>
                  <a:pt x="4229939" y="6080670"/>
                </a:lnTo>
                <a:lnTo>
                  <a:pt x="4301240" y="6080670"/>
                </a:lnTo>
                <a:lnTo>
                  <a:pt x="4301240" y="6009369"/>
                </a:lnTo>
                <a:close/>
                <a:moveTo>
                  <a:pt x="4087338" y="6009369"/>
                </a:moveTo>
                <a:lnTo>
                  <a:pt x="4087338" y="6080670"/>
                </a:lnTo>
                <a:lnTo>
                  <a:pt x="4158638" y="6080670"/>
                </a:lnTo>
                <a:lnTo>
                  <a:pt x="4158638" y="6009369"/>
                </a:lnTo>
                <a:close/>
                <a:moveTo>
                  <a:pt x="3944665" y="6009369"/>
                </a:moveTo>
                <a:lnTo>
                  <a:pt x="3944665" y="6080670"/>
                </a:lnTo>
                <a:lnTo>
                  <a:pt x="4015966" y="6080670"/>
                </a:lnTo>
                <a:lnTo>
                  <a:pt x="4015966" y="6009369"/>
                </a:lnTo>
                <a:close/>
                <a:moveTo>
                  <a:pt x="3802063" y="6009369"/>
                </a:moveTo>
                <a:lnTo>
                  <a:pt x="3802063" y="6080670"/>
                </a:lnTo>
                <a:lnTo>
                  <a:pt x="3873364" y="6080670"/>
                </a:lnTo>
                <a:lnTo>
                  <a:pt x="3873364" y="6009369"/>
                </a:lnTo>
                <a:close/>
                <a:moveTo>
                  <a:pt x="3659391" y="6009369"/>
                </a:moveTo>
                <a:lnTo>
                  <a:pt x="3659391" y="6080670"/>
                </a:lnTo>
                <a:lnTo>
                  <a:pt x="3730692" y="6080670"/>
                </a:lnTo>
                <a:lnTo>
                  <a:pt x="3730692" y="6009369"/>
                </a:lnTo>
                <a:close/>
                <a:moveTo>
                  <a:pt x="3516789" y="6009369"/>
                </a:moveTo>
                <a:lnTo>
                  <a:pt x="3516789" y="6080670"/>
                </a:lnTo>
                <a:lnTo>
                  <a:pt x="3588090" y="6080670"/>
                </a:lnTo>
                <a:lnTo>
                  <a:pt x="3588090" y="6009369"/>
                </a:lnTo>
                <a:close/>
                <a:moveTo>
                  <a:pt x="3374117" y="6009369"/>
                </a:moveTo>
                <a:lnTo>
                  <a:pt x="3374117" y="6080670"/>
                </a:lnTo>
                <a:lnTo>
                  <a:pt x="3445417" y="6080670"/>
                </a:lnTo>
                <a:lnTo>
                  <a:pt x="3445417" y="6009369"/>
                </a:lnTo>
                <a:close/>
                <a:moveTo>
                  <a:pt x="3231444" y="6009369"/>
                </a:moveTo>
                <a:lnTo>
                  <a:pt x="3231444" y="6080670"/>
                </a:lnTo>
                <a:lnTo>
                  <a:pt x="3302745" y="6080670"/>
                </a:lnTo>
                <a:lnTo>
                  <a:pt x="3302745" y="6009369"/>
                </a:lnTo>
                <a:close/>
                <a:moveTo>
                  <a:pt x="3088843" y="6009369"/>
                </a:moveTo>
                <a:lnTo>
                  <a:pt x="3088843" y="6080670"/>
                </a:lnTo>
                <a:lnTo>
                  <a:pt x="3160144" y="6080670"/>
                </a:lnTo>
                <a:lnTo>
                  <a:pt x="3160144" y="6009369"/>
                </a:lnTo>
                <a:close/>
                <a:moveTo>
                  <a:pt x="2946170" y="6009369"/>
                </a:moveTo>
                <a:lnTo>
                  <a:pt x="2946170" y="6080670"/>
                </a:lnTo>
                <a:lnTo>
                  <a:pt x="3017471" y="6080670"/>
                </a:lnTo>
                <a:lnTo>
                  <a:pt x="3017471" y="6009369"/>
                </a:lnTo>
                <a:close/>
                <a:moveTo>
                  <a:pt x="2803569" y="6009369"/>
                </a:moveTo>
                <a:lnTo>
                  <a:pt x="2803569" y="6080670"/>
                </a:lnTo>
                <a:lnTo>
                  <a:pt x="2874870" y="6080670"/>
                </a:lnTo>
                <a:lnTo>
                  <a:pt x="2874870" y="6009369"/>
                </a:lnTo>
                <a:close/>
                <a:moveTo>
                  <a:pt x="2660896" y="6009369"/>
                </a:moveTo>
                <a:lnTo>
                  <a:pt x="2660896" y="6080670"/>
                </a:lnTo>
                <a:lnTo>
                  <a:pt x="2732197" y="6080670"/>
                </a:lnTo>
                <a:lnTo>
                  <a:pt x="2732197" y="6009369"/>
                </a:lnTo>
                <a:close/>
                <a:moveTo>
                  <a:pt x="2518224" y="6009369"/>
                </a:moveTo>
                <a:lnTo>
                  <a:pt x="2518224" y="6080670"/>
                </a:lnTo>
                <a:lnTo>
                  <a:pt x="2589525" y="6080670"/>
                </a:lnTo>
                <a:lnTo>
                  <a:pt x="2589525" y="6009369"/>
                </a:lnTo>
                <a:close/>
                <a:moveTo>
                  <a:pt x="2375622" y="6009369"/>
                </a:moveTo>
                <a:lnTo>
                  <a:pt x="2375622" y="6080670"/>
                </a:lnTo>
                <a:lnTo>
                  <a:pt x="2446923" y="6080670"/>
                </a:lnTo>
                <a:lnTo>
                  <a:pt x="2446923" y="6009369"/>
                </a:lnTo>
                <a:close/>
                <a:moveTo>
                  <a:pt x="2232949" y="6009369"/>
                </a:moveTo>
                <a:lnTo>
                  <a:pt x="2232949" y="6080670"/>
                </a:lnTo>
                <a:lnTo>
                  <a:pt x="2304250" y="6080670"/>
                </a:lnTo>
                <a:lnTo>
                  <a:pt x="2304250" y="6009369"/>
                </a:lnTo>
                <a:close/>
                <a:moveTo>
                  <a:pt x="2090348" y="6009369"/>
                </a:moveTo>
                <a:lnTo>
                  <a:pt x="2090348" y="6080670"/>
                </a:lnTo>
                <a:lnTo>
                  <a:pt x="2161649" y="6080670"/>
                </a:lnTo>
                <a:lnTo>
                  <a:pt x="2161649" y="6009369"/>
                </a:lnTo>
                <a:close/>
                <a:moveTo>
                  <a:pt x="1947675" y="6009369"/>
                </a:moveTo>
                <a:lnTo>
                  <a:pt x="1947675" y="6080670"/>
                </a:lnTo>
                <a:lnTo>
                  <a:pt x="2018976" y="6080670"/>
                </a:lnTo>
                <a:lnTo>
                  <a:pt x="2018976" y="6009369"/>
                </a:lnTo>
                <a:close/>
                <a:moveTo>
                  <a:pt x="1805074" y="6009369"/>
                </a:moveTo>
                <a:lnTo>
                  <a:pt x="1805074" y="6080670"/>
                </a:lnTo>
                <a:lnTo>
                  <a:pt x="1876375" y="6080670"/>
                </a:lnTo>
                <a:lnTo>
                  <a:pt x="1876375" y="6009369"/>
                </a:lnTo>
                <a:close/>
                <a:moveTo>
                  <a:pt x="1662401" y="6009369"/>
                </a:moveTo>
                <a:lnTo>
                  <a:pt x="1662401" y="6080670"/>
                </a:lnTo>
                <a:lnTo>
                  <a:pt x="1733702" y="6080670"/>
                </a:lnTo>
                <a:lnTo>
                  <a:pt x="1733702" y="6009369"/>
                </a:lnTo>
                <a:close/>
                <a:moveTo>
                  <a:pt x="1519800" y="6009369"/>
                </a:moveTo>
                <a:lnTo>
                  <a:pt x="1519800" y="6080670"/>
                </a:lnTo>
                <a:lnTo>
                  <a:pt x="1591101" y="6080670"/>
                </a:lnTo>
                <a:lnTo>
                  <a:pt x="1591101" y="6009369"/>
                </a:lnTo>
                <a:close/>
                <a:moveTo>
                  <a:pt x="1377127" y="6009369"/>
                </a:moveTo>
                <a:lnTo>
                  <a:pt x="1377127" y="6080670"/>
                </a:lnTo>
                <a:lnTo>
                  <a:pt x="1448428" y="6080670"/>
                </a:lnTo>
                <a:lnTo>
                  <a:pt x="1448428" y="6009369"/>
                </a:lnTo>
                <a:close/>
                <a:moveTo>
                  <a:pt x="1234455" y="6009369"/>
                </a:moveTo>
                <a:lnTo>
                  <a:pt x="1234455" y="6080670"/>
                </a:lnTo>
                <a:lnTo>
                  <a:pt x="1305756" y="6080670"/>
                </a:lnTo>
                <a:lnTo>
                  <a:pt x="1305756" y="6009369"/>
                </a:lnTo>
                <a:close/>
                <a:moveTo>
                  <a:pt x="1091853" y="6009369"/>
                </a:moveTo>
                <a:lnTo>
                  <a:pt x="1091853" y="6080670"/>
                </a:lnTo>
                <a:lnTo>
                  <a:pt x="1163154" y="6080670"/>
                </a:lnTo>
                <a:lnTo>
                  <a:pt x="1163154" y="6009369"/>
                </a:lnTo>
                <a:close/>
                <a:moveTo>
                  <a:pt x="949180" y="6009369"/>
                </a:moveTo>
                <a:lnTo>
                  <a:pt x="949180" y="6080670"/>
                </a:lnTo>
                <a:lnTo>
                  <a:pt x="1020481" y="6080670"/>
                </a:lnTo>
                <a:lnTo>
                  <a:pt x="1020481" y="6009369"/>
                </a:lnTo>
                <a:close/>
                <a:moveTo>
                  <a:pt x="6807516" y="0"/>
                </a:moveTo>
                <a:lnTo>
                  <a:pt x="6809163" y="6826901"/>
                </a:lnTo>
                <a:lnTo>
                  <a:pt x="0" y="6826901"/>
                </a:lnTo>
                <a:lnTo>
                  <a:pt x="378632" y="6447189"/>
                </a:lnTo>
                <a:lnTo>
                  <a:pt x="378632" y="6514582"/>
                </a:lnTo>
                <a:lnTo>
                  <a:pt x="449934" y="6514582"/>
                </a:lnTo>
                <a:lnTo>
                  <a:pt x="449934" y="6443281"/>
                </a:lnTo>
                <a:lnTo>
                  <a:pt x="382530" y="6443281"/>
                </a:lnTo>
                <a:lnTo>
                  <a:pt x="521234" y="6304180"/>
                </a:lnTo>
                <a:lnTo>
                  <a:pt x="521234" y="6365944"/>
                </a:lnTo>
                <a:lnTo>
                  <a:pt x="592536" y="6365944"/>
                </a:lnTo>
                <a:lnTo>
                  <a:pt x="592536" y="6294643"/>
                </a:lnTo>
                <a:lnTo>
                  <a:pt x="530745" y="6294643"/>
                </a:lnTo>
                <a:lnTo>
                  <a:pt x="663906" y="6161102"/>
                </a:lnTo>
                <a:lnTo>
                  <a:pt x="663906" y="6223342"/>
                </a:lnTo>
                <a:lnTo>
                  <a:pt x="735207" y="6223342"/>
                </a:lnTo>
                <a:lnTo>
                  <a:pt x="735207" y="6152041"/>
                </a:lnTo>
                <a:lnTo>
                  <a:pt x="672942" y="6152041"/>
                </a:lnTo>
                <a:lnTo>
                  <a:pt x="806579" y="6018022"/>
                </a:lnTo>
                <a:lnTo>
                  <a:pt x="806579" y="6080670"/>
                </a:lnTo>
                <a:lnTo>
                  <a:pt x="877880" y="6080670"/>
                </a:lnTo>
                <a:lnTo>
                  <a:pt x="877880" y="6009369"/>
                </a:lnTo>
                <a:lnTo>
                  <a:pt x="815208" y="600936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Autofit/>
          </a:bodyPr>
          <a:lstStyle>
            <a:lvl1pPr marL="0" indent="0" algn="r">
              <a:buNone/>
              <a:defRPr/>
            </a:lvl1pPr>
          </a:lstStyle>
          <a:p>
            <a:r>
              <a:rPr lang="en-GB" sz="1800" i="1" noProof="0">
                <a:solidFill>
                  <a:srgbClr val="000000"/>
                </a:solidFill>
                <a:effectLst/>
                <a:latin typeface="Arial" panose="020B0604020202020204" pitchFamily="34" charset="0"/>
                <a:ea typeface="Calibri" panose="020F0502020204030204" pitchFamily="34" charset="0"/>
              </a:rPr>
              <a:t>Click on this shape and choose an image from the Templafy library</a:t>
            </a:r>
            <a:endParaRPr lang="en-GB" noProof="0"/>
          </a:p>
        </p:txBody>
      </p:sp>
      <p:sp>
        <p:nvSpPr>
          <p:cNvPr id="84" name="Titel 1">
            <a:extLst>
              <a:ext uri="{FF2B5EF4-FFF2-40B4-BE49-F238E27FC236}">
                <a16:creationId xmlns:a16="http://schemas.microsoft.com/office/drawing/2014/main" id="{47AE4C24-5AF6-4E4A-9315-DADF6661528D}"/>
              </a:ext>
            </a:extLst>
          </p:cNvPr>
          <p:cNvSpPr>
            <a:spLocks noGrp="1"/>
          </p:cNvSpPr>
          <p:nvPr>
            <p:ph type="ctrTitle" hasCustomPrompt="1"/>
          </p:nvPr>
        </p:nvSpPr>
        <p:spPr>
          <a:xfrm>
            <a:off x="631825" y="1776548"/>
            <a:ext cx="7411909" cy="894117"/>
          </a:xfrm>
        </p:spPr>
        <p:txBody>
          <a:bodyPr anchor="t">
            <a:noAutofit/>
          </a:bodyPr>
          <a:lstStyle>
            <a:lvl1pPr algn="l">
              <a:defRPr sz="6000">
                <a:solidFill>
                  <a:schemeClr val="accent1"/>
                </a:solidFill>
              </a:defRPr>
            </a:lvl1pPr>
          </a:lstStyle>
          <a:p>
            <a:r>
              <a:rPr lang="en-GB" noProof="0"/>
              <a:t>ADD TITLE</a:t>
            </a:r>
          </a:p>
        </p:txBody>
      </p:sp>
      <p:sp>
        <p:nvSpPr>
          <p:cNvPr id="86" name="Freeform: Shape 85">
            <a:extLst>
              <a:ext uri="{FF2B5EF4-FFF2-40B4-BE49-F238E27FC236}">
                <a16:creationId xmlns:a16="http://schemas.microsoft.com/office/drawing/2014/main" id="{D3477D4A-1B0D-4855-AED5-020E217FE9FF}"/>
              </a:ext>
            </a:extLst>
          </p:cNvPr>
          <p:cNvSpPr/>
          <p:nvPr userDrawn="1"/>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5BD62A7A-5FD3-4FEB-9530-EE0F5C360BF2}"/>
              </a:ext>
            </a:extLst>
          </p:cNvPr>
          <p:cNvSpPr/>
          <p:nvPr userDrawn="1"/>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F4E971B-879B-492E-8AAF-364F70D9EBD3}"/>
              </a:ext>
            </a:extLst>
          </p:cNvPr>
          <p:cNvSpPr/>
          <p:nvPr userDrawn="1"/>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0CA55659-6962-4045-9083-644EB9C284B3}"/>
              </a:ext>
            </a:extLst>
          </p:cNvPr>
          <p:cNvSpPr/>
          <p:nvPr userDrawn="1"/>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EA8B184D-B4CC-4BCE-92F0-0D4497CF0DAC}"/>
              </a:ext>
            </a:extLst>
          </p:cNvPr>
          <p:cNvSpPr/>
          <p:nvPr userDrawn="1"/>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BA4EDA8B-7AE3-4FA2-9C3A-AECE66D040AE}"/>
              </a:ext>
            </a:extLst>
          </p:cNvPr>
          <p:cNvSpPr/>
          <p:nvPr userDrawn="1"/>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CDBAE73D-B3FA-4C9F-93B2-EDE39CFAD2E1}"/>
              </a:ext>
            </a:extLst>
          </p:cNvPr>
          <p:cNvSpPr/>
          <p:nvPr userDrawn="1"/>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3776FFC-3176-4623-8D60-367E08FCE2B7}"/>
              </a:ext>
            </a:extLst>
          </p:cNvPr>
          <p:cNvSpPr/>
          <p:nvPr userDrawn="1"/>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40993F3E-2EF6-47BC-AA1A-D377BD805AE2}"/>
              </a:ext>
            </a:extLst>
          </p:cNvPr>
          <p:cNvSpPr/>
          <p:nvPr userDrawn="1"/>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5403741D-A913-4F97-85DE-B43A88A382C9}"/>
              </a:ext>
            </a:extLst>
          </p:cNvPr>
          <p:cNvSpPr/>
          <p:nvPr userDrawn="1"/>
        </p:nvSpPr>
        <p:spPr>
          <a:xfrm>
            <a:off x="7169518" y="-345714"/>
            <a:ext cx="7101" cy="7101"/>
          </a:xfrm>
          <a:custGeom>
            <a:avLst/>
            <a:gdLst/>
            <a:ahLst/>
            <a:cxnLst/>
            <a:rect l="l" t="t" r="r" b="b"/>
            <a:pathLst>
              <a:path w="7101" h="7101"/>
            </a:pathLst>
          </a:custGeom>
          <a:noFill/>
          <a:ln w="24686" cap="flat">
            <a:solidFill>
              <a:srgbClr val="85D1EC"/>
            </a:solidFill>
            <a:prstDash val="solid"/>
            <a:miter/>
          </a:ln>
        </p:spPr>
        <p:txBody>
          <a:bodyPr rtlCol="0" anchor="ctr"/>
          <a:lstStyle/>
          <a:p>
            <a:endParaRPr lang="en-US"/>
          </a:p>
        </p:txBody>
      </p:sp>
      <p:grpSp>
        <p:nvGrpSpPr>
          <p:cNvPr id="649" name="Group 648">
            <a:extLst>
              <a:ext uri="{FF2B5EF4-FFF2-40B4-BE49-F238E27FC236}">
                <a16:creationId xmlns:a16="http://schemas.microsoft.com/office/drawing/2014/main" id="{952A5519-D437-4A8B-A663-A8A33FA7FC5C}"/>
              </a:ext>
            </a:extLst>
          </p:cNvPr>
          <p:cNvGrpSpPr/>
          <p:nvPr userDrawn="1"/>
        </p:nvGrpSpPr>
        <p:grpSpPr>
          <a:xfrm>
            <a:off x="57964" y="6040468"/>
            <a:ext cx="10054060" cy="505212"/>
            <a:chOff x="57964" y="6040468"/>
            <a:chExt cx="10054060" cy="505212"/>
          </a:xfrm>
          <a:solidFill>
            <a:schemeClr val="bg1"/>
          </a:solidFill>
        </p:grpSpPr>
        <p:sp>
          <p:nvSpPr>
            <p:cNvPr id="650" name="Freeform: Shape 649">
              <a:extLst>
                <a:ext uri="{FF2B5EF4-FFF2-40B4-BE49-F238E27FC236}">
                  <a16:creationId xmlns:a16="http://schemas.microsoft.com/office/drawing/2014/main" id="{4A7579D9-3E86-43B0-9A0A-ED11D977BEDA}"/>
                </a:ext>
              </a:extLst>
            </p:cNvPr>
            <p:cNvSpPr/>
            <p:nvPr/>
          </p:nvSpPr>
          <p:spPr>
            <a:xfrm>
              <a:off x="918490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51" name="Freeform: Shape 650">
              <a:extLst>
                <a:ext uri="{FF2B5EF4-FFF2-40B4-BE49-F238E27FC236}">
                  <a16:creationId xmlns:a16="http://schemas.microsoft.com/office/drawing/2014/main" id="{84CA168E-8F9F-4A32-BA8F-DADFEA16E4B7}"/>
                </a:ext>
              </a:extLst>
            </p:cNvPr>
            <p:cNvSpPr/>
            <p:nvPr/>
          </p:nvSpPr>
          <p:spPr>
            <a:xfrm>
              <a:off x="918490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52" name="Freeform: Shape 651">
              <a:extLst>
                <a:ext uri="{FF2B5EF4-FFF2-40B4-BE49-F238E27FC236}">
                  <a16:creationId xmlns:a16="http://schemas.microsoft.com/office/drawing/2014/main" id="{AD730FAD-CDC3-49E6-BA15-7B907AAD4D23}"/>
                </a:ext>
              </a:extLst>
            </p:cNvPr>
            <p:cNvSpPr/>
            <p:nvPr/>
          </p:nvSpPr>
          <p:spPr>
            <a:xfrm>
              <a:off x="918490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53" name="Freeform: Shape 652">
              <a:extLst>
                <a:ext uri="{FF2B5EF4-FFF2-40B4-BE49-F238E27FC236}">
                  <a16:creationId xmlns:a16="http://schemas.microsoft.com/office/drawing/2014/main" id="{CD62EDF1-3DF8-440D-B5ED-45AAAFF5671D}"/>
                </a:ext>
              </a:extLst>
            </p:cNvPr>
            <p:cNvSpPr/>
            <p:nvPr/>
          </p:nvSpPr>
          <p:spPr>
            <a:xfrm>
              <a:off x="932750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54" name="Freeform: Shape 653">
              <a:extLst>
                <a:ext uri="{FF2B5EF4-FFF2-40B4-BE49-F238E27FC236}">
                  <a16:creationId xmlns:a16="http://schemas.microsoft.com/office/drawing/2014/main" id="{887E48FE-D4AD-4ECB-B036-AA78FEDC71DE}"/>
                </a:ext>
              </a:extLst>
            </p:cNvPr>
            <p:cNvSpPr/>
            <p:nvPr/>
          </p:nvSpPr>
          <p:spPr>
            <a:xfrm>
              <a:off x="932750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55" name="Freeform: Shape 654">
              <a:extLst>
                <a:ext uri="{FF2B5EF4-FFF2-40B4-BE49-F238E27FC236}">
                  <a16:creationId xmlns:a16="http://schemas.microsoft.com/office/drawing/2014/main" id="{DD0AB86F-549C-4197-814B-C0BEE456379B}"/>
                </a:ext>
              </a:extLst>
            </p:cNvPr>
            <p:cNvSpPr/>
            <p:nvPr/>
          </p:nvSpPr>
          <p:spPr>
            <a:xfrm>
              <a:off x="932750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56" name="Freeform: Shape 655">
              <a:extLst>
                <a:ext uri="{FF2B5EF4-FFF2-40B4-BE49-F238E27FC236}">
                  <a16:creationId xmlns:a16="http://schemas.microsoft.com/office/drawing/2014/main" id="{B3A9E766-475E-45D7-81CA-DE49036C11D8}"/>
                </a:ext>
              </a:extLst>
            </p:cNvPr>
            <p:cNvSpPr/>
            <p:nvPr/>
          </p:nvSpPr>
          <p:spPr>
            <a:xfrm>
              <a:off x="9470176"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657" name="Freeform: Shape 656">
              <a:extLst>
                <a:ext uri="{FF2B5EF4-FFF2-40B4-BE49-F238E27FC236}">
                  <a16:creationId xmlns:a16="http://schemas.microsoft.com/office/drawing/2014/main" id="{ED0D4E3C-55B4-4BED-91C4-F6EA2137F3DD}"/>
                </a:ext>
              </a:extLst>
            </p:cNvPr>
            <p:cNvSpPr/>
            <p:nvPr/>
          </p:nvSpPr>
          <p:spPr>
            <a:xfrm>
              <a:off x="9470176" y="618314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658" name="Freeform: Shape 657">
              <a:extLst>
                <a:ext uri="{FF2B5EF4-FFF2-40B4-BE49-F238E27FC236}">
                  <a16:creationId xmlns:a16="http://schemas.microsoft.com/office/drawing/2014/main" id="{360C6004-1BF8-41EB-8CAF-F15FB0802B3E}"/>
                </a:ext>
              </a:extLst>
            </p:cNvPr>
            <p:cNvSpPr/>
            <p:nvPr/>
          </p:nvSpPr>
          <p:spPr>
            <a:xfrm>
              <a:off x="9470176"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659" name="Freeform: Shape 658">
              <a:extLst>
                <a:ext uri="{FF2B5EF4-FFF2-40B4-BE49-F238E27FC236}">
                  <a16:creationId xmlns:a16="http://schemas.microsoft.com/office/drawing/2014/main" id="{3A66472D-1D37-4FFB-8731-BB2F9C61273E}"/>
                </a:ext>
              </a:extLst>
            </p:cNvPr>
            <p:cNvSpPr/>
            <p:nvPr/>
          </p:nvSpPr>
          <p:spPr>
            <a:xfrm>
              <a:off x="961277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60" name="Freeform: Shape 659">
              <a:extLst>
                <a:ext uri="{FF2B5EF4-FFF2-40B4-BE49-F238E27FC236}">
                  <a16:creationId xmlns:a16="http://schemas.microsoft.com/office/drawing/2014/main" id="{F7448FFD-193B-428F-A58A-20C90547954B}"/>
                </a:ext>
              </a:extLst>
            </p:cNvPr>
            <p:cNvSpPr/>
            <p:nvPr/>
          </p:nvSpPr>
          <p:spPr>
            <a:xfrm>
              <a:off x="961277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61" name="Freeform: Shape 660">
              <a:extLst>
                <a:ext uri="{FF2B5EF4-FFF2-40B4-BE49-F238E27FC236}">
                  <a16:creationId xmlns:a16="http://schemas.microsoft.com/office/drawing/2014/main" id="{81D0E35F-8D82-4808-A418-B0819A834ADF}"/>
                </a:ext>
              </a:extLst>
            </p:cNvPr>
            <p:cNvSpPr/>
            <p:nvPr/>
          </p:nvSpPr>
          <p:spPr>
            <a:xfrm>
              <a:off x="961277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62" name="Freeform: Shape 661">
              <a:extLst>
                <a:ext uri="{FF2B5EF4-FFF2-40B4-BE49-F238E27FC236}">
                  <a16:creationId xmlns:a16="http://schemas.microsoft.com/office/drawing/2014/main" id="{635A3189-5725-4751-9F9A-10150E752D75}"/>
                </a:ext>
              </a:extLst>
            </p:cNvPr>
            <p:cNvSpPr/>
            <p:nvPr/>
          </p:nvSpPr>
          <p:spPr>
            <a:xfrm>
              <a:off x="975545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63" name="Freeform: Shape 662">
              <a:extLst>
                <a:ext uri="{FF2B5EF4-FFF2-40B4-BE49-F238E27FC236}">
                  <a16:creationId xmlns:a16="http://schemas.microsoft.com/office/drawing/2014/main" id="{3673D3F1-1669-495D-9EA0-BF2AFFF76D98}"/>
                </a:ext>
              </a:extLst>
            </p:cNvPr>
            <p:cNvSpPr/>
            <p:nvPr/>
          </p:nvSpPr>
          <p:spPr>
            <a:xfrm>
              <a:off x="975545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64" name="Freeform: Shape 663">
              <a:extLst>
                <a:ext uri="{FF2B5EF4-FFF2-40B4-BE49-F238E27FC236}">
                  <a16:creationId xmlns:a16="http://schemas.microsoft.com/office/drawing/2014/main" id="{66830FA0-3E46-4524-BBC1-225DED9B19C0}"/>
                </a:ext>
              </a:extLst>
            </p:cNvPr>
            <p:cNvSpPr/>
            <p:nvPr/>
          </p:nvSpPr>
          <p:spPr>
            <a:xfrm>
              <a:off x="975545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65" name="Freeform: Shape 664">
              <a:extLst>
                <a:ext uri="{FF2B5EF4-FFF2-40B4-BE49-F238E27FC236}">
                  <a16:creationId xmlns:a16="http://schemas.microsoft.com/office/drawing/2014/main" id="{88CEE22A-D448-437C-A76A-6E57C851BFFB}"/>
                </a:ext>
              </a:extLst>
            </p:cNvPr>
            <p:cNvSpPr/>
            <p:nvPr/>
          </p:nvSpPr>
          <p:spPr>
            <a:xfrm>
              <a:off x="9898122"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996CBA5F-6BAE-451A-B3E7-2F02EBAD4DA9}"/>
                </a:ext>
              </a:extLst>
            </p:cNvPr>
            <p:cNvSpPr/>
            <p:nvPr/>
          </p:nvSpPr>
          <p:spPr>
            <a:xfrm>
              <a:off x="9898122"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667" name="Freeform: Shape 666">
              <a:extLst>
                <a:ext uri="{FF2B5EF4-FFF2-40B4-BE49-F238E27FC236}">
                  <a16:creationId xmlns:a16="http://schemas.microsoft.com/office/drawing/2014/main" id="{3E0F6371-CAC6-451D-850D-45E04BAE8764}"/>
                </a:ext>
              </a:extLst>
            </p:cNvPr>
            <p:cNvSpPr/>
            <p:nvPr/>
          </p:nvSpPr>
          <p:spPr>
            <a:xfrm>
              <a:off x="1004072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68" name="Freeform: Shape 667">
              <a:extLst>
                <a:ext uri="{FF2B5EF4-FFF2-40B4-BE49-F238E27FC236}">
                  <a16:creationId xmlns:a16="http://schemas.microsoft.com/office/drawing/2014/main" id="{03B625C9-3894-4CBE-BE41-A31D5C0B957C}"/>
                </a:ext>
              </a:extLst>
            </p:cNvPr>
            <p:cNvSpPr/>
            <p:nvPr/>
          </p:nvSpPr>
          <p:spPr>
            <a:xfrm>
              <a:off x="1004072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69" name="Freeform: Shape 668">
              <a:extLst>
                <a:ext uri="{FF2B5EF4-FFF2-40B4-BE49-F238E27FC236}">
                  <a16:creationId xmlns:a16="http://schemas.microsoft.com/office/drawing/2014/main" id="{542C7D84-BEF8-40ED-873A-732694A81B71}"/>
                </a:ext>
              </a:extLst>
            </p:cNvPr>
            <p:cNvSpPr/>
            <p:nvPr/>
          </p:nvSpPr>
          <p:spPr>
            <a:xfrm>
              <a:off x="504825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70" name="Freeform: Shape 669">
              <a:extLst>
                <a:ext uri="{FF2B5EF4-FFF2-40B4-BE49-F238E27FC236}">
                  <a16:creationId xmlns:a16="http://schemas.microsoft.com/office/drawing/2014/main" id="{6587352D-FBF4-47B6-B5C3-541A3F884123}"/>
                </a:ext>
              </a:extLst>
            </p:cNvPr>
            <p:cNvSpPr/>
            <p:nvPr/>
          </p:nvSpPr>
          <p:spPr>
            <a:xfrm>
              <a:off x="761578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71" name="Freeform: Shape 670">
              <a:extLst>
                <a:ext uri="{FF2B5EF4-FFF2-40B4-BE49-F238E27FC236}">
                  <a16:creationId xmlns:a16="http://schemas.microsoft.com/office/drawing/2014/main" id="{46BB5D62-C8A5-4D69-8BAE-AF8BD25FAE0A}"/>
                </a:ext>
              </a:extLst>
            </p:cNvPr>
            <p:cNvSpPr/>
            <p:nvPr/>
          </p:nvSpPr>
          <p:spPr>
            <a:xfrm>
              <a:off x="504825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72" name="Freeform: Shape 671">
              <a:extLst>
                <a:ext uri="{FF2B5EF4-FFF2-40B4-BE49-F238E27FC236}">
                  <a16:creationId xmlns:a16="http://schemas.microsoft.com/office/drawing/2014/main" id="{FC9749F5-738D-46E6-83F2-2931A503E6DE}"/>
                </a:ext>
              </a:extLst>
            </p:cNvPr>
            <p:cNvSpPr/>
            <p:nvPr/>
          </p:nvSpPr>
          <p:spPr>
            <a:xfrm>
              <a:off x="504825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74CBB2AF-84B3-4003-A722-567D361D1E3D}"/>
                </a:ext>
              </a:extLst>
            </p:cNvPr>
            <p:cNvSpPr/>
            <p:nvPr/>
          </p:nvSpPr>
          <p:spPr>
            <a:xfrm>
              <a:off x="504825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74" name="Freeform: Shape 673">
              <a:extLst>
                <a:ext uri="{FF2B5EF4-FFF2-40B4-BE49-F238E27FC236}">
                  <a16:creationId xmlns:a16="http://schemas.microsoft.com/office/drawing/2014/main" id="{51E65849-3AEC-402F-AE7E-177B6B34325A}"/>
                </a:ext>
              </a:extLst>
            </p:cNvPr>
            <p:cNvSpPr/>
            <p:nvPr/>
          </p:nvSpPr>
          <p:spPr>
            <a:xfrm>
              <a:off x="761578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75" name="Freeform: Shape 674">
              <a:extLst>
                <a:ext uri="{FF2B5EF4-FFF2-40B4-BE49-F238E27FC236}">
                  <a16:creationId xmlns:a16="http://schemas.microsoft.com/office/drawing/2014/main" id="{C75632EE-14C7-4C1A-8632-96090159F28C}"/>
                </a:ext>
              </a:extLst>
            </p:cNvPr>
            <p:cNvSpPr/>
            <p:nvPr/>
          </p:nvSpPr>
          <p:spPr>
            <a:xfrm>
              <a:off x="761578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76" name="Freeform: Shape 675">
              <a:extLst>
                <a:ext uri="{FF2B5EF4-FFF2-40B4-BE49-F238E27FC236}">
                  <a16:creationId xmlns:a16="http://schemas.microsoft.com/office/drawing/2014/main" id="{F4A90CF0-66B4-43AB-AC71-AA0D566E8918}"/>
                </a:ext>
              </a:extLst>
            </p:cNvPr>
            <p:cNvSpPr/>
            <p:nvPr/>
          </p:nvSpPr>
          <p:spPr>
            <a:xfrm>
              <a:off x="761578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77" name="Freeform: Shape 676">
              <a:extLst>
                <a:ext uri="{FF2B5EF4-FFF2-40B4-BE49-F238E27FC236}">
                  <a16:creationId xmlns:a16="http://schemas.microsoft.com/office/drawing/2014/main" id="{C1E7A849-D9BA-4A74-A5C2-9F07A17D68A9}"/>
                </a:ext>
              </a:extLst>
            </p:cNvPr>
            <p:cNvSpPr/>
            <p:nvPr/>
          </p:nvSpPr>
          <p:spPr>
            <a:xfrm>
              <a:off x="533352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78" name="Freeform: Shape 677">
              <a:extLst>
                <a:ext uri="{FF2B5EF4-FFF2-40B4-BE49-F238E27FC236}">
                  <a16:creationId xmlns:a16="http://schemas.microsoft.com/office/drawing/2014/main" id="{CADD2EA7-F904-4F09-8F28-48DE098F3129}"/>
                </a:ext>
              </a:extLst>
            </p:cNvPr>
            <p:cNvSpPr/>
            <p:nvPr/>
          </p:nvSpPr>
          <p:spPr>
            <a:xfrm>
              <a:off x="790106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79" name="Freeform: Shape 678">
              <a:extLst>
                <a:ext uri="{FF2B5EF4-FFF2-40B4-BE49-F238E27FC236}">
                  <a16:creationId xmlns:a16="http://schemas.microsoft.com/office/drawing/2014/main" id="{2A533467-DE69-4C76-A1BC-E3635299B712}"/>
                </a:ext>
              </a:extLst>
            </p:cNvPr>
            <p:cNvSpPr/>
            <p:nvPr/>
          </p:nvSpPr>
          <p:spPr>
            <a:xfrm>
              <a:off x="533352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80" name="Freeform: Shape 679">
              <a:extLst>
                <a:ext uri="{FF2B5EF4-FFF2-40B4-BE49-F238E27FC236}">
                  <a16:creationId xmlns:a16="http://schemas.microsoft.com/office/drawing/2014/main" id="{A580345E-E074-4EB4-9D11-926117D83506}"/>
                </a:ext>
              </a:extLst>
            </p:cNvPr>
            <p:cNvSpPr/>
            <p:nvPr/>
          </p:nvSpPr>
          <p:spPr>
            <a:xfrm>
              <a:off x="533352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81" name="Freeform: Shape 680">
              <a:extLst>
                <a:ext uri="{FF2B5EF4-FFF2-40B4-BE49-F238E27FC236}">
                  <a16:creationId xmlns:a16="http://schemas.microsoft.com/office/drawing/2014/main" id="{C53BCC5A-B21A-4E36-A7DC-C1C5B9F15026}"/>
                </a:ext>
              </a:extLst>
            </p:cNvPr>
            <p:cNvSpPr/>
            <p:nvPr/>
          </p:nvSpPr>
          <p:spPr>
            <a:xfrm>
              <a:off x="533352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82" name="Freeform: Shape 681">
              <a:extLst>
                <a:ext uri="{FF2B5EF4-FFF2-40B4-BE49-F238E27FC236}">
                  <a16:creationId xmlns:a16="http://schemas.microsoft.com/office/drawing/2014/main" id="{AE903234-3D0A-4DF1-BCF0-BF078E8860BF}"/>
                </a:ext>
              </a:extLst>
            </p:cNvPr>
            <p:cNvSpPr/>
            <p:nvPr/>
          </p:nvSpPr>
          <p:spPr>
            <a:xfrm>
              <a:off x="790106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83" name="Freeform: Shape 682">
              <a:extLst>
                <a:ext uri="{FF2B5EF4-FFF2-40B4-BE49-F238E27FC236}">
                  <a16:creationId xmlns:a16="http://schemas.microsoft.com/office/drawing/2014/main" id="{1DBBE67A-4AE5-4D31-9ED3-F0DFBE773BAF}"/>
                </a:ext>
              </a:extLst>
            </p:cNvPr>
            <p:cNvSpPr/>
            <p:nvPr/>
          </p:nvSpPr>
          <p:spPr>
            <a:xfrm>
              <a:off x="790106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84" name="Freeform: Shape 683">
              <a:extLst>
                <a:ext uri="{FF2B5EF4-FFF2-40B4-BE49-F238E27FC236}">
                  <a16:creationId xmlns:a16="http://schemas.microsoft.com/office/drawing/2014/main" id="{B2AD4B2B-0DEF-4E8E-9D03-6980E67D9013}"/>
                </a:ext>
              </a:extLst>
            </p:cNvPr>
            <p:cNvSpPr/>
            <p:nvPr/>
          </p:nvSpPr>
          <p:spPr>
            <a:xfrm>
              <a:off x="790106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85" name="Freeform: Shape 684">
              <a:extLst>
                <a:ext uri="{FF2B5EF4-FFF2-40B4-BE49-F238E27FC236}">
                  <a16:creationId xmlns:a16="http://schemas.microsoft.com/office/drawing/2014/main" id="{FE57C8BC-2F27-4F10-99AF-8541147FB6B4}"/>
                </a:ext>
              </a:extLst>
            </p:cNvPr>
            <p:cNvSpPr/>
            <p:nvPr/>
          </p:nvSpPr>
          <p:spPr>
            <a:xfrm>
              <a:off x="547619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86" name="Freeform: Shape 685">
              <a:extLst>
                <a:ext uri="{FF2B5EF4-FFF2-40B4-BE49-F238E27FC236}">
                  <a16:creationId xmlns:a16="http://schemas.microsoft.com/office/drawing/2014/main" id="{5D43F4D9-81F3-47A8-84A1-77C7A03E6334}"/>
                </a:ext>
              </a:extLst>
            </p:cNvPr>
            <p:cNvSpPr/>
            <p:nvPr/>
          </p:nvSpPr>
          <p:spPr>
            <a:xfrm>
              <a:off x="804373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87" name="Freeform: Shape 686">
              <a:extLst>
                <a:ext uri="{FF2B5EF4-FFF2-40B4-BE49-F238E27FC236}">
                  <a16:creationId xmlns:a16="http://schemas.microsoft.com/office/drawing/2014/main" id="{A4F7B9A9-0A53-4676-AC53-E6D4067843E6}"/>
                </a:ext>
              </a:extLst>
            </p:cNvPr>
            <p:cNvSpPr/>
            <p:nvPr/>
          </p:nvSpPr>
          <p:spPr>
            <a:xfrm>
              <a:off x="547619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88" name="Freeform: Shape 687">
              <a:extLst>
                <a:ext uri="{FF2B5EF4-FFF2-40B4-BE49-F238E27FC236}">
                  <a16:creationId xmlns:a16="http://schemas.microsoft.com/office/drawing/2014/main" id="{B8B43929-4B9F-476C-BF2B-71DC2D35F47F}"/>
                </a:ext>
              </a:extLst>
            </p:cNvPr>
            <p:cNvSpPr/>
            <p:nvPr/>
          </p:nvSpPr>
          <p:spPr>
            <a:xfrm>
              <a:off x="547619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89" name="Freeform: Shape 688">
              <a:extLst>
                <a:ext uri="{FF2B5EF4-FFF2-40B4-BE49-F238E27FC236}">
                  <a16:creationId xmlns:a16="http://schemas.microsoft.com/office/drawing/2014/main" id="{6D1B900B-E747-470B-81C3-44F168D0A1EC}"/>
                </a:ext>
              </a:extLst>
            </p:cNvPr>
            <p:cNvSpPr/>
            <p:nvPr/>
          </p:nvSpPr>
          <p:spPr>
            <a:xfrm>
              <a:off x="547619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90" name="Freeform: Shape 689">
              <a:extLst>
                <a:ext uri="{FF2B5EF4-FFF2-40B4-BE49-F238E27FC236}">
                  <a16:creationId xmlns:a16="http://schemas.microsoft.com/office/drawing/2014/main" id="{DF13123C-E761-4ABE-9A5D-62DBCB36EDF8}"/>
                </a:ext>
              </a:extLst>
            </p:cNvPr>
            <p:cNvSpPr/>
            <p:nvPr/>
          </p:nvSpPr>
          <p:spPr>
            <a:xfrm>
              <a:off x="804373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91" name="Freeform: Shape 690">
              <a:extLst>
                <a:ext uri="{FF2B5EF4-FFF2-40B4-BE49-F238E27FC236}">
                  <a16:creationId xmlns:a16="http://schemas.microsoft.com/office/drawing/2014/main" id="{D421FCD1-F7FF-4AED-9617-DD8466B6E42A}"/>
                </a:ext>
              </a:extLst>
            </p:cNvPr>
            <p:cNvSpPr/>
            <p:nvPr/>
          </p:nvSpPr>
          <p:spPr>
            <a:xfrm>
              <a:off x="804373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92" name="Freeform: Shape 691">
              <a:extLst>
                <a:ext uri="{FF2B5EF4-FFF2-40B4-BE49-F238E27FC236}">
                  <a16:creationId xmlns:a16="http://schemas.microsoft.com/office/drawing/2014/main" id="{8FD0302A-AD9D-41F8-88BC-AAA97CC330AC}"/>
                </a:ext>
              </a:extLst>
            </p:cNvPr>
            <p:cNvSpPr/>
            <p:nvPr/>
          </p:nvSpPr>
          <p:spPr>
            <a:xfrm>
              <a:off x="804373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93" name="Freeform: Shape 692">
              <a:extLst>
                <a:ext uri="{FF2B5EF4-FFF2-40B4-BE49-F238E27FC236}">
                  <a16:creationId xmlns:a16="http://schemas.microsoft.com/office/drawing/2014/main" id="{A40C4C62-93B4-4137-9B1A-528E4B665470}"/>
                </a:ext>
              </a:extLst>
            </p:cNvPr>
            <p:cNvSpPr/>
            <p:nvPr/>
          </p:nvSpPr>
          <p:spPr>
            <a:xfrm>
              <a:off x="561879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94" name="Freeform: Shape 693">
              <a:extLst>
                <a:ext uri="{FF2B5EF4-FFF2-40B4-BE49-F238E27FC236}">
                  <a16:creationId xmlns:a16="http://schemas.microsoft.com/office/drawing/2014/main" id="{9C5A257E-EB2E-48DF-9893-6AC3D4CA8314}"/>
                </a:ext>
              </a:extLst>
            </p:cNvPr>
            <p:cNvSpPr/>
            <p:nvPr/>
          </p:nvSpPr>
          <p:spPr>
            <a:xfrm>
              <a:off x="818640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95" name="Freeform: Shape 694">
              <a:extLst>
                <a:ext uri="{FF2B5EF4-FFF2-40B4-BE49-F238E27FC236}">
                  <a16:creationId xmlns:a16="http://schemas.microsoft.com/office/drawing/2014/main" id="{798183EE-0DAF-4E35-AB2F-86BE53AA9CBC}"/>
                </a:ext>
              </a:extLst>
            </p:cNvPr>
            <p:cNvSpPr/>
            <p:nvPr/>
          </p:nvSpPr>
          <p:spPr>
            <a:xfrm>
              <a:off x="561879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96" name="Freeform: Shape 695">
              <a:extLst>
                <a:ext uri="{FF2B5EF4-FFF2-40B4-BE49-F238E27FC236}">
                  <a16:creationId xmlns:a16="http://schemas.microsoft.com/office/drawing/2014/main" id="{6526D83E-5332-4053-B5F1-4AA945266259}"/>
                </a:ext>
              </a:extLst>
            </p:cNvPr>
            <p:cNvSpPr/>
            <p:nvPr/>
          </p:nvSpPr>
          <p:spPr>
            <a:xfrm>
              <a:off x="561879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97" name="Freeform: Shape 696">
              <a:extLst>
                <a:ext uri="{FF2B5EF4-FFF2-40B4-BE49-F238E27FC236}">
                  <a16:creationId xmlns:a16="http://schemas.microsoft.com/office/drawing/2014/main" id="{88AE5474-765D-45F3-969E-63ECB427C43D}"/>
                </a:ext>
              </a:extLst>
            </p:cNvPr>
            <p:cNvSpPr/>
            <p:nvPr/>
          </p:nvSpPr>
          <p:spPr>
            <a:xfrm>
              <a:off x="561879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98" name="Freeform: Shape 697">
              <a:extLst>
                <a:ext uri="{FF2B5EF4-FFF2-40B4-BE49-F238E27FC236}">
                  <a16:creationId xmlns:a16="http://schemas.microsoft.com/office/drawing/2014/main" id="{699CAAD7-8A59-44AF-ADBE-9874E11B1F9D}"/>
                </a:ext>
              </a:extLst>
            </p:cNvPr>
            <p:cNvSpPr/>
            <p:nvPr/>
          </p:nvSpPr>
          <p:spPr>
            <a:xfrm>
              <a:off x="818640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699" name="Freeform: Shape 698">
              <a:extLst>
                <a:ext uri="{FF2B5EF4-FFF2-40B4-BE49-F238E27FC236}">
                  <a16:creationId xmlns:a16="http://schemas.microsoft.com/office/drawing/2014/main" id="{FAA64E09-DED1-4B89-9BB3-FA2FA820149D}"/>
                </a:ext>
              </a:extLst>
            </p:cNvPr>
            <p:cNvSpPr/>
            <p:nvPr/>
          </p:nvSpPr>
          <p:spPr>
            <a:xfrm>
              <a:off x="818640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00" name="Freeform: Shape 699">
              <a:extLst>
                <a:ext uri="{FF2B5EF4-FFF2-40B4-BE49-F238E27FC236}">
                  <a16:creationId xmlns:a16="http://schemas.microsoft.com/office/drawing/2014/main" id="{4E710145-52AB-4F21-B635-E5EBEB0DD759}"/>
                </a:ext>
              </a:extLst>
            </p:cNvPr>
            <p:cNvSpPr/>
            <p:nvPr/>
          </p:nvSpPr>
          <p:spPr>
            <a:xfrm>
              <a:off x="818640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01" name="Freeform: Shape 700">
              <a:extLst>
                <a:ext uri="{FF2B5EF4-FFF2-40B4-BE49-F238E27FC236}">
                  <a16:creationId xmlns:a16="http://schemas.microsoft.com/office/drawing/2014/main" id="{FAF2EB0D-253D-4A69-937D-E231DCD6E497}"/>
                </a:ext>
              </a:extLst>
            </p:cNvPr>
            <p:cNvSpPr/>
            <p:nvPr/>
          </p:nvSpPr>
          <p:spPr>
            <a:xfrm>
              <a:off x="576147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02" name="Freeform: Shape 701">
              <a:extLst>
                <a:ext uri="{FF2B5EF4-FFF2-40B4-BE49-F238E27FC236}">
                  <a16:creationId xmlns:a16="http://schemas.microsoft.com/office/drawing/2014/main" id="{A4DCBF22-ED0A-4253-B8AF-95B64D412A69}"/>
                </a:ext>
              </a:extLst>
            </p:cNvPr>
            <p:cNvSpPr/>
            <p:nvPr/>
          </p:nvSpPr>
          <p:spPr>
            <a:xfrm>
              <a:off x="832900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03" name="Freeform: Shape 702">
              <a:extLst>
                <a:ext uri="{FF2B5EF4-FFF2-40B4-BE49-F238E27FC236}">
                  <a16:creationId xmlns:a16="http://schemas.microsoft.com/office/drawing/2014/main" id="{760B4A82-BFCA-49FE-A3CC-882A1490178B}"/>
                </a:ext>
              </a:extLst>
            </p:cNvPr>
            <p:cNvSpPr/>
            <p:nvPr/>
          </p:nvSpPr>
          <p:spPr>
            <a:xfrm>
              <a:off x="576147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04" name="Freeform: Shape 703">
              <a:extLst>
                <a:ext uri="{FF2B5EF4-FFF2-40B4-BE49-F238E27FC236}">
                  <a16:creationId xmlns:a16="http://schemas.microsoft.com/office/drawing/2014/main" id="{5946D81F-EA5A-4457-8487-8FD25D453405}"/>
                </a:ext>
              </a:extLst>
            </p:cNvPr>
            <p:cNvSpPr/>
            <p:nvPr/>
          </p:nvSpPr>
          <p:spPr>
            <a:xfrm>
              <a:off x="576147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05" name="Freeform: Shape 704">
              <a:extLst>
                <a:ext uri="{FF2B5EF4-FFF2-40B4-BE49-F238E27FC236}">
                  <a16:creationId xmlns:a16="http://schemas.microsoft.com/office/drawing/2014/main" id="{0E0BDD3C-7B49-495B-83D2-E56C3BFB6DA5}"/>
                </a:ext>
              </a:extLst>
            </p:cNvPr>
            <p:cNvSpPr/>
            <p:nvPr/>
          </p:nvSpPr>
          <p:spPr>
            <a:xfrm>
              <a:off x="576147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06" name="Freeform: Shape 705">
              <a:extLst>
                <a:ext uri="{FF2B5EF4-FFF2-40B4-BE49-F238E27FC236}">
                  <a16:creationId xmlns:a16="http://schemas.microsoft.com/office/drawing/2014/main" id="{1608B2A7-65D0-4DC5-ADD2-2BCFD61320ED}"/>
                </a:ext>
              </a:extLst>
            </p:cNvPr>
            <p:cNvSpPr/>
            <p:nvPr/>
          </p:nvSpPr>
          <p:spPr>
            <a:xfrm>
              <a:off x="832900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07" name="Freeform: Shape 706">
              <a:extLst>
                <a:ext uri="{FF2B5EF4-FFF2-40B4-BE49-F238E27FC236}">
                  <a16:creationId xmlns:a16="http://schemas.microsoft.com/office/drawing/2014/main" id="{7E6468A5-0DFC-4ABB-B565-F051C143F979}"/>
                </a:ext>
              </a:extLst>
            </p:cNvPr>
            <p:cNvSpPr/>
            <p:nvPr/>
          </p:nvSpPr>
          <p:spPr>
            <a:xfrm>
              <a:off x="832900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08" name="Freeform: Shape 707">
              <a:extLst>
                <a:ext uri="{FF2B5EF4-FFF2-40B4-BE49-F238E27FC236}">
                  <a16:creationId xmlns:a16="http://schemas.microsoft.com/office/drawing/2014/main" id="{51D624B8-BE8F-4E7B-B00D-D94D8D606E26}"/>
                </a:ext>
              </a:extLst>
            </p:cNvPr>
            <p:cNvSpPr/>
            <p:nvPr/>
          </p:nvSpPr>
          <p:spPr>
            <a:xfrm>
              <a:off x="832900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09" name="Freeform: Shape 708">
              <a:extLst>
                <a:ext uri="{FF2B5EF4-FFF2-40B4-BE49-F238E27FC236}">
                  <a16:creationId xmlns:a16="http://schemas.microsoft.com/office/drawing/2014/main" id="{08E77EA8-FD9C-4C2E-9F18-27DA1B24E5A5}"/>
                </a:ext>
              </a:extLst>
            </p:cNvPr>
            <p:cNvSpPr/>
            <p:nvPr/>
          </p:nvSpPr>
          <p:spPr>
            <a:xfrm>
              <a:off x="590407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10" name="Freeform: Shape 709">
              <a:extLst>
                <a:ext uri="{FF2B5EF4-FFF2-40B4-BE49-F238E27FC236}">
                  <a16:creationId xmlns:a16="http://schemas.microsoft.com/office/drawing/2014/main" id="{942E3EDE-22AA-4A0C-893D-F2B9A27DC5FD}"/>
                </a:ext>
              </a:extLst>
            </p:cNvPr>
            <p:cNvSpPr/>
            <p:nvPr/>
          </p:nvSpPr>
          <p:spPr>
            <a:xfrm>
              <a:off x="847168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11" name="Freeform: Shape 710">
              <a:extLst>
                <a:ext uri="{FF2B5EF4-FFF2-40B4-BE49-F238E27FC236}">
                  <a16:creationId xmlns:a16="http://schemas.microsoft.com/office/drawing/2014/main" id="{7B285FE8-BCF8-4E46-87D8-77564B329D67}"/>
                </a:ext>
              </a:extLst>
            </p:cNvPr>
            <p:cNvSpPr/>
            <p:nvPr/>
          </p:nvSpPr>
          <p:spPr>
            <a:xfrm>
              <a:off x="590407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12" name="Freeform: Shape 711">
              <a:extLst>
                <a:ext uri="{FF2B5EF4-FFF2-40B4-BE49-F238E27FC236}">
                  <a16:creationId xmlns:a16="http://schemas.microsoft.com/office/drawing/2014/main" id="{AF04BA79-8050-4E26-8625-31B4979D77BF}"/>
                </a:ext>
              </a:extLst>
            </p:cNvPr>
            <p:cNvSpPr/>
            <p:nvPr/>
          </p:nvSpPr>
          <p:spPr>
            <a:xfrm>
              <a:off x="590407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13" name="Freeform: Shape 712">
              <a:extLst>
                <a:ext uri="{FF2B5EF4-FFF2-40B4-BE49-F238E27FC236}">
                  <a16:creationId xmlns:a16="http://schemas.microsoft.com/office/drawing/2014/main" id="{8CD4FF7D-8309-403A-983E-24BEDA62B48D}"/>
                </a:ext>
              </a:extLst>
            </p:cNvPr>
            <p:cNvSpPr/>
            <p:nvPr/>
          </p:nvSpPr>
          <p:spPr>
            <a:xfrm>
              <a:off x="590407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14" name="Freeform: Shape 713">
              <a:extLst>
                <a:ext uri="{FF2B5EF4-FFF2-40B4-BE49-F238E27FC236}">
                  <a16:creationId xmlns:a16="http://schemas.microsoft.com/office/drawing/2014/main" id="{654AA8FA-601C-4626-9CCF-A92FAD9D27F8}"/>
                </a:ext>
              </a:extLst>
            </p:cNvPr>
            <p:cNvSpPr/>
            <p:nvPr/>
          </p:nvSpPr>
          <p:spPr>
            <a:xfrm>
              <a:off x="847168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15" name="Freeform: Shape 714">
              <a:extLst>
                <a:ext uri="{FF2B5EF4-FFF2-40B4-BE49-F238E27FC236}">
                  <a16:creationId xmlns:a16="http://schemas.microsoft.com/office/drawing/2014/main" id="{5BA63ECD-F64E-4C30-922E-0B6EFAB44058}"/>
                </a:ext>
              </a:extLst>
            </p:cNvPr>
            <p:cNvSpPr/>
            <p:nvPr/>
          </p:nvSpPr>
          <p:spPr>
            <a:xfrm>
              <a:off x="847168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16" name="Freeform: Shape 715">
              <a:extLst>
                <a:ext uri="{FF2B5EF4-FFF2-40B4-BE49-F238E27FC236}">
                  <a16:creationId xmlns:a16="http://schemas.microsoft.com/office/drawing/2014/main" id="{876C2CA0-A07B-4E4A-8137-537AB38E4CC8}"/>
                </a:ext>
              </a:extLst>
            </p:cNvPr>
            <p:cNvSpPr/>
            <p:nvPr/>
          </p:nvSpPr>
          <p:spPr>
            <a:xfrm>
              <a:off x="604674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17" name="Freeform: Shape 716">
              <a:extLst>
                <a:ext uri="{FF2B5EF4-FFF2-40B4-BE49-F238E27FC236}">
                  <a16:creationId xmlns:a16="http://schemas.microsoft.com/office/drawing/2014/main" id="{582AC73C-DB3C-4292-B53D-EC215E83805F}"/>
                </a:ext>
              </a:extLst>
            </p:cNvPr>
            <p:cNvSpPr/>
            <p:nvPr/>
          </p:nvSpPr>
          <p:spPr>
            <a:xfrm>
              <a:off x="861428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18" name="Freeform: Shape 717">
              <a:extLst>
                <a:ext uri="{FF2B5EF4-FFF2-40B4-BE49-F238E27FC236}">
                  <a16:creationId xmlns:a16="http://schemas.microsoft.com/office/drawing/2014/main" id="{EAEC7E28-AF00-4FC3-AF82-3542C5FD443E}"/>
                </a:ext>
              </a:extLst>
            </p:cNvPr>
            <p:cNvSpPr/>
            <p:nvPr/>
          </p:nvSpPr>
          <p:spPr>
            <a:xfrm>
              <a:off x="604674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19" name="Freeform: Shape 718">
              <a:extLst>
                <a:ext uri="{FF2B5EF4-FFF2-40B4-BE49-F238E27FC236}">
                  <a16:creationId xmlns:a16="http://schemas.microsoft.com/office/drawing/2014/main" id="{1F8BE279-2F84-46E3-AEBF-A2AA79A500C9}"/>
                </a:ext>
              </a:extLst>
            </p:cNvPr>
            <p:cNvSpPr/>
            <p:nvPr/>
          </p:nvSpPr>
          <p:spPr>
            <a:xfrm>
              <a:off x="604674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20" name="Freeform: Shape 719">
              <a:extLst>
                <a:ext uri="{FF2B5EF4-FFF2-40B4-BE49-F238E27FC236}">
                  <a16:creationId xmlns:a16="http://schemas.microsoft.com/office/drawing/2014/main" id="{ED6E6790-13F8-4F9C-AC07-1F0A962D7229}"/>
                </a:ext>
              </a:extLst>
            </p:cNvPr>
            <p:cNvSpPr/>
            <p:nvPr/>
          </p:nvSpPr>
          <p:spPr>
            <a:xfrm>
              <a:off x="604674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21" name="Freeform: Shape 720">
              <a:extLst>
                <a:ext uri="{FF2B5EF4-FFF2-40B4-BE49-F238E27FC236}">
                  <a16:creationId xmlns:a16="http://schemas.microsoft.com/office/drawing/2014/main" id="{44DF12F7-DFBE-481A-B242-0FAD5AEBC4EC}"/>
                </a:ext>
              </a:extLst>
            </p:cNvPr>
            <p:cNvSpPr/>
            <p:nvPr/>
          </p:nvSpPr>
          <p:spPr>
            <a:xfrm>
              <a:off x="861428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22" name="Freeform: Shape 721">
              <a:extLst>
                <a:ext uri="{FF2B5EF4-FFF2-40B4-BE49-F238E27FC236}">
                  <a16:creationId xmlns:a16="http://schemas.microsoft.com/office/drawing/2014/main" id="{3F333445-0517-4A8A-8A73-CC8ED17A925F}"/>
                </a:ext>
              </a:extLst>
            </p:cNvPr>
            <p:cNvSpPr/>
            <p:nvPr/>
          </p:nvSpPr>
          <p:spPr>
            <a:xfrm>
              <a:off x="861428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23" name="Freeform: Shape 722">
              <a:extLst>
                <a:ext uri="{FF2B5EF4-FFF2-40B4-BE49-F238E27FC236}">
                  <a16:creationId xmlns:a16="http://schemas.microsoft.com/office/drawing/2014/main" id="{7BCEB8A7-A712-4C7A-B36C-FEE4175DDCE3}"/>
                </a:ext>
              </a:extLst>
            </p:cNvPr>
            <p:cNvSpPr/>
            <p:nvPr/>
          </p:nvSpPr>
          <p:spPr>
            <a:xfrm>
              <a:off x="861428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24" name="Freeform: Shape 723">
              <a:extLst>
                <a:ext uri="{FF2B5EF4-FFF2-40B4-BE49-F238E27FC236}">
                  <a16:creationId xmlns:a16="http://schemas.microsoft.com/office/drawing/2014/main" id="{F37F8A20-9B3D-41D2-BB9E-B7802CD47B74}"/>
                </a:ext>
              </a:extLst>
            </p:cNvPr>
            <p:cNvSpPr/>
            <p:nvPr/>
          </p:nvSpPr>
          <p:spPr>
            <a:xfrm>
              <a:off x="618941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25" name="Freeform: Shape 724">
              <a:extLst>
                <a:ext uri="{FF2B5EF4-FFF2-40B4-BE49-F238E27FC236}">
                  <a16:creationId xmlns:a16="http://schemas.microsoft.com/office/drawing/2014/main" id="{EB29A806-E45A-43A1-B519-186985BAC241}"/>
                </a:ext>
              </a:extLst>
            </p:cNvPr>
            <p:cNvSpPr/>
            <p:nvPr/>
          </p:nvSpPr>
          <p:spPr>
            <a:xfrm>
              <a:off x="8756955"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726" name="Freeform: Shape 725">
              <a:extLst>
                <a:ext uri="{FF2B5EF4-FFF2-40B4-BE49-F238E27FC236}">
                  <a16:creationId xmlns:a16="http://schemas.microsoft.com/office/drawing/2014/main" id="{8E6EA8D1-A87F-49B2-AB4A-3F5945D73C0E}"/>
                </a:ext>
              </a:extLst>
            </p:cNvPr>
            <p:cNvSpPr/>
            <p:nvPr/>
          </p:nvSpPr>
          <p:spPr>
            <a:xfrm>
              <a:off x="618941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27" name="Freeform: Shape 726">
              <a:extLst>
                <a:ext uri="{FF2B5EF4-FFF2-40B4-BE49-F238E27FC236}">
                  <a16:creationId xmlns:a16="http://schemas.microsoft.com/office/drawing/2014/main" id="{28EEB3FF-6435-4F25-ACCD-92F9599B3BDF}"/>
                </a:ext>
              </a:extLst>
            </p:cNvPr>
            <p:cNvSpPr/>
            <p:nvPr/>
          </p:nvSpPr>
          <p:spPr>
            <a:xfrm>
              <a:off x="618941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28" name="Freeform: Shape 727">
              <a:extLst>
                <a:ext uri="{FF2B5EF4-FFF2-40B4-BE49-F238E27FC236}">
                  <a16:creationId xmlns:a16="http://schemas.microsoft.com/office/drawing/2014/main" id="{8F32D05F-D013-4157-A461-FE8F97C82347}"/>
                </a:ext>
              </a:extLst>
            </p:cNvPr>
            <p:cNvSpPr/>
            <p:nvPr/>
          </p:nvSpPr>
          <p:spPr>
            <a:xfrm>
              <a:off x="618941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29" name="Freeform: Shape 728">
              <a:extLst>
                <a:ext uri="{FF2B5EF4-FFF2-40B4-BE49-F238E27FC236}">
                  <a16:creationId xmlns:a16="http://schemas.microsoft.com/office/drawing/2014/main" id="{28146E73-06A7-4ECA-8552-BC0614A772DB}"/>
                </a:ext>
              </a:extLst>
            </p:cNvPr>
            <p:cNvSpPr/>
            <p:nvPr/>
          </p:nvSpPr>
          <p:spPr>
            <a:xfrm>
              <a:off x="8756955" y="618314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730" name="Freeform: Shape 729">
              <a:extLst>
                <a:ext uri="{FF2B5EF4-FFF2-40B4-BE49-F238E27FC236}">
                  <a16:creationId xmlns:a16="http://schemas.microsoft.com/office/drawing/2014/main" id="{BC596489-15C7-4C8B-91BF-73690A651489}"/>
                </a:ext>
              </a:extLst>
            </p:cNvPr>
            <p:cNvSpPr/>
            <p:nvPr/>
          </p:nvSpPr>
          <p:spPr>
            <a:xfrm>
              <a:off x="8756955"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731" name="Freeform: Shape 730">
              <a:extLst>
                <a:ext uri="{FF2B5EF4-FFF2-40B4-BE49-F238E27FC236}">
                  <a16:creationId xmlns:a16="http://schemas.microsoft.com/office/drawing/2014/main" id="{15E66663-B03C-46FB-84DF-7310895151D5}"/>
                </a:ext>
              </a:extLst>
            </p:cNvPr>
            <p:cNvSpPr/>
            <p:nvPr/>
          </p:nvSpPr>
          <p:spPr>
            <a:xfrm>
              <a:off x="8756955" y="647438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732" name="Freeform: Shape 731">
              <a:extLst>
                <a:ext uri="{FF2B5EF4-FFF2-40B4-BE49-F238E27FC236}">
                  <a16:creationId xmlns:a16="http://schemas.microsoft.com/office/drawing/2014/main" id="{416E210C-C737-4CAA-9BDF-80D79EE046AD}"/>
                </a:ext>
              </a:extLst>
            </p:cNvPr>
            <p:cNvSpPr/>
            <p:nvPr/>
          </p:nvSpPr>
          <p:spPr>
            <a:xfrm>
              <a:off x="633201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33" name="Freeform: Shape 732">
              <a:extLst>
                <a:ext uri="{FF2B5EF4-FFF2-40B4-BE49-F238E27FC236}">
                  <a16:creationId xmlns:a16="http://schemas.microsoft.com/office/drawing/2014/main" id="{5A926DA7-4D6C-4ACF-BE87-253984D1EFFB}"/>
                </a:ext>
              </a:extLst>
            </p:cNvPr>
            <p:cNvSpPr/>
            <p:nvPr/>
          </p:nvSpPr>
          <p:spPr>
            <a:xfrm>
              <a:off x="889962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34" name="Freeform: Shape 733">
              <a:extLst>
                <a:ext uri="{FF2B5EF4-FFF2-40B4-BE49-F238E27FC236}">
                  <a16:creationId xmlns:a16="http://schemas.microsoft.com/office/drawing/2014/main" id="{3EBB7D74-7CEF-447B-9ECE-6F507F4F6361}"/>
                </a:ext>
              </a:extLst>
            </p:cNvPr>
            <p:cNvSpPr/>
            <p:nvPr/>
          </p:nvSpPr>
          <p:spPr>
            <a:xfrm>
              <a:off x="633201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35" name="Freeform: Shape 734">
              <a:extLst>
                <a:ext uri="{FF2B5EF4-FFF2-40B4-BE49-F238E27FC236}">
                  <a16:creationId xmlns:a16="http://schemas.microsoft.com/office/drawing/2014/main" id="{BDCC8E1F-F47C-4D18-98EF-595F3FA9E41F}"/>
                </a:ext>
              </a:extLst>
            </p:cNvPr>
            <p:cNvSpPr/>
            <p:nvPr/>
          </p:nvSpPr>
          <p:spPr>
            <a:xfrm>
              <a:off x="633201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36" name="Freeform: Shape 735">
              <a:extLst>
                <a:ext uri="{FF2B5EF4-FFF2-40B4-BE49-F238E27FC236}">
                  <a16:creationId xmlns:a16="http://schemas.microsoft.com/office/drawing/2014/main" id="{C00F1D74-74C8-4846-BD3A-D5934D42037B}"/>
                </a:ext>
              </a:extLst>
            </p:cNvPr>
            <p:cNvSpPr/>
            <p:nvPr/>
          </p:nvSpPr>
          <p:spPr>
            <a:xfrm>
              <a:off x="633201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37" name="Freeform: Shape 736">
              <a:extLst>
                <a:ext uri="{FF2B5EF4-FFF2-40B4-BE49-F238E27FC236}">
                  <a16:creationId xmlns:a16="http://schemas.microsoft.com/office/drawing/2014/main" id="{233AFB4B-C22A-4592-B950-F5D01D3A3A1A}"/>
                </a:ext>
              </a:extLst>
            </p:cNvPr>
            <p:cNvSpPr/>
            <p:nvPr/>
          </p:nvSpPr>
          <p:spPr>
            <a:xfrm>
              <a:off x="889962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38" name="Freeform: Shape 737">
              <a:extLst>
                <a:ext uri="{FF2B5EF4-FFF2-40B4-BE49-F238E27FC236}">
                  <a16:creationId xmlns:a16="http://schemas.microsoft.com/office/drawing/2014/main" id="{CE5CF42B-D7C0-42DD-ACF0-6F1CDC80D54D}"/>
                </a:ext>
              </a:extLst>
            </p:cNvPr>
            <p:cNvSpPr/>
            <p:nvPr/>
          </p:nvSpPr>
          <p:spPr>
            <a:xfrm>
              <a:off x="889962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39" name="Freeform: Shape 738">
              <a:extLst>
                <a:ext uri="{FF2B5EF4-FFF2-40B4-BE49-F238E27FC236}">
                  <a16:creationId xmlns:a16="http://schemas.microsoft.com/office/drawing/2014/main" id="{7562BFE5-2E47-4C9E-9661-F5BAFBB81480}"/>
                </a:ext>
              </a:extLst>
            </p:cNvPr>
            <p:cNvSpPr/>
            <p:nvPr/>
          </p:nvSpPr>
          <p:spPr>
            <a:xfrm>
              <a:off x="889962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40" name="Freeform: Shape 739">
              <a:extLst>
                <a:ext uri="{FF2B5EF4-FFF2-40B4-BE49-F238E27FC236}">
                  <a16:creationId xmlns:a16="http://schemas.microsoft.com/office/drawing/2014/main" id="{6A50FCE7-D4C2-4980-A883-97BB21D4E38E}"/>
                </a:ext>
              </a:extLst>
            </p:cNvPr>
            <p:cNvSpPr/>
            <p:nvPr/>
          </p:nvSpPr>
          <p:spPr>
            <a:xfrm>
              <a:off x="647469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41" name="Freeform: Shape 740">
              <a:extLst>
                <a:ext uri="{FF2B5EF4-FFF2-40B4-BE49-F238E27FC236}">
                  <a16:creationId xmlns:a16="http://schemas.microsoft.com/office/drawing/2014/main" id="{FB065692-9B06-498F-A0F1-A13FE51573F2}"/>
                </a:ext>
              </a:extLst>
            </p:cNvPr>
            <p:cNvSpPr/>
            <p:nvPr/>
          </p:nvSpPr>
          <p:spPr>
            <a:xfrm>
              <a:off x="9042229"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42" name="Freeform: Shape 741">
              <a:extLst>
                <a:ext uri="{FF2B5EF4-FFF2-40B4-BE49-F238E27FC236}">
                  <a16:creationId xmlns:a16="http://schemas.microsoft.com/office/drawing/2014/main" id="{CC779C5D-493C-4F61-9745-B55C294C3AA0}"/>
                </a:ext>
              </a:extLst>
            </p:cNvPr>
            <p:cNvSpPr/>
            <p:nvPr/>
          </p:nvSpPr>
          <p:spPr>
            <a:xfrm>
              <a:off x="647469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43" name="Freeform: Shape 742">
              <a:extLst>
                <a:ext uri="{FF2B5EF4-FFF2-40B4-BE49-F238E27FC236}">
                  <a16:creationId xmlns:a16="http://schemas.microsoft.com/office/drawing/2014/main" id="{43F0F6AB-B870-418F-81E5-015DDB8E30FF}"/>
                </a:ext>
              </a:extLst>
            </p:cNvPr>
            <p:cNvSpPr/>
            <p:nvPr/>
          </p:nvSpPr>
          <p:spPr>
            <a:xfrm>
              <a:off x="647469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44" name="Freeform: Shape 743">
              <a:extLst>
                <a:ext uri="{FF2B5EF4-FFF2-40B4-BE49-F238E27FC236}">
                  <a16:creationId xmlns:a16="http://schemas.microsoft.com/office/drawing/2014/main" id="{2D6CFF1B-50B1-4AFF-910F-6A766B0B9447}"/>
                </a:ext>
              </a:extLst>
            </p:cNvPr>
            <p:cNvSpPr/>
            <p:nvPr/>
          </p:nvSpPr>
          <p:spPr>
            <a:xfrm>
              <a:off x="647469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45" name="Freeform: Shape 744">
              <a:extLst>
                <a:ext uri="{FF2B5EF4-FFF2-40B4-BE49-F238E27FC236}">
                  <a16:creationId xmlns:a16="http://schemas.microsoft.com/office/drawing/2014/main" id="{170374D7-98C8-48A8-BBB4-B6BA13E3B8E7}"/>
                </a:ext>
              </a:extLst>
            </p:cNvPr>
            <p:cNvSpPr/>
            <p:nvPr/>
          </p:nvSpPr>
          <p:spPr>
            <a:xfrm>
              <a:off x="9042229"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46" name="Freeform: Shape 745">
              <a:extLst>
                <a:ext uri="{FF2B5EF4-FFF2-40B4-BE49-F238E27FC236}">
                  <a16:creationId xmlns:a16="http://schemas.microsoft.com/office/drawing/2014/main" id="{E0C86869-C682-459D-AFEB-94E99BE81B3D}"/>
                </a:ext>
              </a:extLst>
            </p:cNvPr>
            <p:cNvSpPr/>
            <p:nvPr/>
          </p:nvSpPr>
          <p:spPr>
            <a:xfrm>
              <a:off x="9042229"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47" name="Freeform: Shape 746">
              <a:extLst>
                <a:ext uri="{FF2B5EF4-FFF2-40B4-BE49-F238E27FC236}">
                  <a16:creationId xmlns:a16="http://schemas.microsoft.com/office/drawing/2014/main" id="{3D0D995C-8818-4194-972D-720AE45AD9EF}"/>
                </a:ext>
              </a:extLst>
            </p:cNvPr>
            <p:cNvSpPr/>
            <p:nvPr/>
          </p:nvSpPr>
          <p:spPr>
            <a:xfrm>
              <a:off x="9042229"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48" name="Freeform: Shape 747">
              <a:extLst>
                <a:ext uri="{FF2B5EF4-FFF2-40B4-BE49-F238E27FC236}">
                  <a16:creationId xmlns:a16="http://schemas.microsoft.com/office/drawing/2014/main" id="{D88A5C16-BFF6-473A-B19F-403DA9B0967D}"/>
                </a:ext>
              </a:extLst>
            </p:cNvPr>
            <p:cNvSpPr/>
            <p:nvPr/>
          </p:nvSpPr>
          <p:spPr>
            <a:xfrm>
              <a:off x="661729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49" name="Freeform: Shape 748">
              <a:extLst>
                <a:ext uri="{FF2B5EF4-FFF2-40B4-BE49-F238E27FC236}">
                  <a16:creationId xmlns:a16="http://schemas.microsoft.com/office/drawing/2014/main" id="{491299CA-3E95-4B3E-BD3C-586F2FE529B6}"/>
                </a:ext>
              </a:extLst>
            </p:cNvPr>
            <p:cNvSpPr/>
            <p:nvPr/>
          </p:nvSpPr>
          <p:spPr>
            <a:xfrm>
              <a:off x="661729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50" name="Freeform: Shape 749">
              <a:extLst>
                <a:ext uri="{FF2B5EF4-FFF2-40B4-BE49-F238E27FC236}">
                  <a16:creationId xmlns:a16="http://schemas.microsoft.com/office/drawing/2014/main" id="{34BBEB72-A90C-421B-A829-D8AA6047CE4C}"/>
                </a:ext>
              </a:extLst>
            </p:cNvPr>
            <p:cNvSpPr/>
            <p:nvPr/>
          </p:nvSpPr>
          <p:spPr>
            <a:xfrm>
              <a:off x="661729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51" name="Freeform: Shape 750">
              <a:extLst>
                <a:ext uri="{FF2B5EF4-FFF2-40B4-BE49-F238E27FC236}">
                  <a16:creationId xmlns:a16="http://schemas.microsoft.com/office/drawing/2014/main" id="{BE2394FA-0B80-4215-8EAC-DB8DF83FEACA}"/>
                </a:ext>
              </a:extLst>
            </p:cNvPr>
            <p:cNvSpPr/>
            <p:nvPr/>
          </p:nvSpPr>
          <p:spPr>
            <a:xfrm>
              <a:off x="661729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52" name="Freeform: Shape 751">
              <a:extLst>
                <a:ext uri="{FF2B5EF4-FFF2-40B4-BE49-F238E27FC236}">
                  <a16:creationId xmlns:a16="http://schemas.microsoft.com/office/drawing/2014/main" id="{234D2EDB-7797-488E-A26D-0626A88FFE5A}"/>
                </a:ext>
              </a:extLst>
            </p:cNvPr>
            <p:cNvSpPr/>
            <p:nvPr/>
          </p:nvSpPr>
          <p:spPr>
            <a:xfrm>
              <a:off x="6759965"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53" name="Freeform: Shape 752">
              <a:extLst>
                <a:ext uri="{FF2B5EF4-FFF2-40B4-BE49-F238E27FC236}">
                  <a16:creationId xmlns:a16="http://schemas.microsoft.com/office/drawing/2014/main" id="{61A71AB4-1E30-4214-98A7-7648F7DA2D16}"/>
                </a:ext>
              </a:extLst>
            </p:cNvPr>
            <p:cNvSpPr/>
            <p:nvPr/>
          </p:nvSpPr>
          <p:spPr>
            <a:xfrm>
              <a:off x="6759965"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54" name="Freeform: Shape 753">
              <a:extLst>
                <a:ext uri="{FF2B5EF4-FFF2-40B4-BE49-F238E27FC236}">
                  <a16:creationId xmlns:a16="http://schemas.microsoft.com/office/drawing/2014/main" id="{BFC1FA53-16D2-4B7F-95BB-D2A1DFD3A056}"/>
                </a:ext>
              </a:extLst>
            </p:cNvPr>
            <p:cNvSpPr/>
            <p:nvPr/>
          </p:nvSpPr>
          <p:spPr>
            <a:xfrm>
              <a:off x="6759965"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55" name="Freeform: Shape 754">
              <a:extLst>
                <a:ext uri="{FF2B5EF4-FFF2-40B4-BE49-F238E27FC236}">
                  <a16:creationId xmlns:a16="http://schemas.microsoft.com/office/drawing/2014/main" id="{40C7DACF-F634-44E1-9137-C54D1445D89C}"/>
                </a:ext>
              </a:extLst>
            </p:cNvPr>
            <p:cNvSpPr/>
            <p:nvPr/>
          </p:nvSpPr>
          <p:spPr>
            <a:xfrm>
              <a:off x="6759965"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56" name="Freeform: Shape 755">
              <a:extLst>
                <a:ext uri="{FF2B5EF4-FFF2-40B4-BE49-F238E27FC236}">
                  <a16:creationId xmlns:a16="http://schemas.microsoft.com/office/drawing/2014/main" id="{AD71793E-1A0E-4EED-ABAA-425D9CA64596}"/>
                </a:ext>
              </a:extLst>
            </p:cNvPr>
            <p:cNvSpPr/>
            <p:nvPr/>
          </p:nvSpPr>
          <p:spPr>
            <a:xfrm>
              <a:off x="690263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57" name="Freeform: Shape 756">
              <a:extLst>
                <a:ext uri="{FF2B5EF4-FFF2-40B4-BE49-F238E27FC236}">
                  <a16:creationId xmlns:a16="http://schemas.microsoft.com/office/drawing/2014/main" id="{5420089D-ADDA-44A8-A77B-03BD14F0CECF}"/>
                </a:ext>
              </a:extLst>
            </p:cNvPr>
            <p:cNvSpPr/>
            <p:nvPr/>
          </p:nvSpPr>
          <p:spPr>
            <a:xfrm>
              <a:off x="690263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58" name="Freeform: Shape 757">
              <a:extLst>
                <a:ext uri="{FF2B5EF4-FFF2-40B4-BE49-F238E27FC236}">
                  <a16:creationId xmlns:a16="http://schemas.microsoft.com/office/drawing/2014/main" id="{75C28F3D-06C5-4C68-8BFA-24A0929736B2}"/>
                </a:ext>
              </a:extLst>
            </p:cNvPr>
            <p:cNvSpPr/>
            <p:nvPr/>
          </p:nvSpPr>
          <p:spPr>
            <a:xfrm>
              <a:off x="690263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59" name="Freeform: Shape 758">
              <a:extLst>
                <a:ext uri="{FF2B5EF4-FFF2-40B4-BE49-F238E27FC236}">
                  <a16:creationId xmlns:a16="http://schemas.microsoft.com/office/drawing/2014/main" id="{CAF48FDE-9561-4452-9E28-FD6242C7BEF2}"/>
                </a:ext>
              </a:extLst>
            </p:cNvPr>
            <p:cNvSpPr/>
            <p:nvPr/>
          </p:nvSpPr>
          <p:spPr>
            <a:xfrm>
              <a:off x="690263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60" name="Freeform: Shape 759">
              <a:extLst>
                <a:ext uri="{FF2B5EF4-FFF2-40B4-BE49-F238E27FC236}">
                  <a16:creationId xmlns:a16="http://schemas.microsoft.com/office/drawing/2014/main" id="{144EAA7A-F778-4049-8892-A0B456C5DDC7}"/>
                </a:ext>
              </a:extLst>
            </p:cNvPr>
            <p:cNvSpPr/>
            <p:nvPr/>
          </p:nvSpPr>
          <p:spPr>
            <a:xfrm>
              <a:off x="7045239"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61" name="Freeform: Shape 760">
              <a:extLst>
                <a:ext uri="{FF2B5EF4-FFF2-40B4-BE49-F238E27FC236}">
                  <a16:creationId xmlns:a16="http://schemas.microsoft.com/office/drawing/2014/main" id="{1C4F4FDE-4202-4A56-AD67-E9B733D38644}"/>
                </a:ext>
              </a:extLst>
            </p:cNvPr>
            <p:cNvSpPr/>
            <p:nvPr/>
          </p:nvSpPr>
          <p:spPr>
            <a:xfrm>
              <a:off x="7045239"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62" name="Freeform: Shape 761">
              <a:extLst>
                <a:ext uri="{FF2B5EF4-FFF2-40B4-BE49-F238E27FC236}">
                  <a16:creationId xmlns:a16="http://schemas.microsoft.com/office/drawing/2014/main" id="{264B8E20-B744-40F8-9BCB-A1D7830E3CAE}"/>
                </a:ext>
              </a:extLst>
            </p:cNvPr>
            <p:cNvSpPr/>
            <p:nvPr/>
          </p:nvSpPr>
          <p:spPr>
            <a:xfrm>
              <a:off x="7045239"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63" name="Freeform: Shape 762">
              <a:extLst>
                <a:ext uri="{FF2B5EF4-FFF2-40B4-BE49-F238E27FC236}">
                  <a16:creationId xmlns:a16="http://schemas.microsoft.com/office/drawing/2014/main" id="{DF12528A-D1B6-4418-971A-3CD95F408132}"/>
                </a:ext>
              </a:extLst>
            </p:cNvPr>
            <p:cNvSpPr/>
            <p:nvPr/>
          </p:nvSpPr>
          <p:spPr>
            <a:xfrm>
              <a:off x="7045239"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64" name="Freeform: Shape 763">
              <a:extLst>
                <a:ext uri="{FF2B5EF4-FFF2-40B4-BE49-F238E27FC236}">
                  <a16:creationId xmlns:a16="http://schemas.microsoft.com/office/drawing/2014/main" id="{2FC10C21-BB61-479C-AFA6-99E0E45E4A89}"/>
                </a:ext>
              </a:extLst>
            </p:cNvPr>
            <p:cNvSpPr/>
            <p:nvPr/>
          </p:nvSpPr>
          <p:spPr>
            <a:xfrm>
              <a:off x="718791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65" name="Freeform: Shape 764">
              <a:extLst>
                <a:ext uri="{FF2B5EF4-FFF2-40B4-BE49-F238E27FC236}">
                  <a16:creationId xmlns:a16="http://schemas.microsoft.com/office/drawing/2014/main" id="{6013E88D-5B96-40FD-84FD-8DAA8D924BA2}"/>
                </a:ext>
              </a:extLst>
            </p:cNvPr>
            <p:cNvSpPr/>
            <p:nvPr/>
          </p:nvSpPr>
          <p:spPr>
            <a:xfrm>
              <a:off x="718791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66" name="Freeform: Shape 765">
              <a:extLst>
                <a:ext uri="{FF2B5EF4-FFF2-40B4-BE49-F238E27FC236}">
                  <a16:creationId xmlns:a16="http://schemas.microsoft.com/office/drawing/2014/main" id="{286BC8AC-9EFE-4842-8D55-53072FEB784B}"/>
                </a:ext>
              </a:extLst>
            </p:cNvPr>
            <p:cNvSpPr/>
            <p:nvPr/>
          </p:nvSpPr>
          <p:spPr>
            <a:xfrm>
              <a:off x="718791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67" name="Freeform: Shape 766">
              <a:extLst>
                <a:ext uri="{FF2B5EF4-FFF2-40B4-BE49-F238E27FC236}">
                  <a16:creationId xmlns:a16="http://schemas.microsoft.com/office/drawing/2014/main" id="{93131264-BD18-4E51-BB89-28B65CE821EA}"/>
                </a:ext>
              </a:extLst>
            </p:cNvPr>
            <p:cNvSpPr/>
            <p:nvPr/>
          </p:nvSpPr>
          <p:spPr>
            <a:xfrm>
              <a:off x="718791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68" name="Freeform: Shape 767">
              <a:extLst>
                <a:ext uri="{FF2B5EF4-FFF2-40B4-BE49-F238E27FC236}">
                  <a16:creationId xmlns:a16="http://schemas.microsoft.com/office/drawing/2014/main" id="{7C77ACF6-1C5B-499A-9D5C-512062A08B33}"/>
                </a:ext>
              </a:extLst>
            </p:cNvPr>
            <p:cNvSpPr/>
            <p:nvPr/>
          </p:nvSpPr>
          <p:spPr>
            <a:xfrm>
              <a:off x="733051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69" name="Freeform: Shape 768">
              <a:extLst>
                <a:ext uri="{FF2B5EF4-FFF2-40B4-BE49-F238E27FC236}">
                  <a16:creationId xmlns:a16="http://schemas.microsoft.com/office/drawing/2014/main" id="{9700DF5D-47C3-4740-9EF5-D89993A7E665}"/>
                </a:ext>
              </a:extLst>
            </p:cNvPr>
            <p:cNvSpPr/>
            <p:nvPr/>
          </p:nvSpPr>
          <p:spPr>
            <a:xfrm>
              <a:off x="733051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70" name="Freeform: Shape 769">
              <a:extLst>
                <a:ext uri="{FF2B5EF4-FFF2-40B4-BE49-F238E27FC236}">
                  <a16:creationId xmlns:a16="http://schemas.microsoft.com/office/drawing/2014/main" id="{E1EFA55B-D4AD-4C47-8181-999229AB2300}"/>
                </a:ext>
              </a:extLst>
            </p:cNvPr>
            <p:cNvSpPr/>
            <p:nvPr/>
          </p:nvSpPr>
          <p:spPr>
            <a:xfrm>
              <a:off x="733051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71" name="Freeform: Shape 770">
              <a:extLst>
                <a:ext uri="{FF2B5EF4-FFF2-40B4-BE49-F238E27FC236}">
                  <a16:creationId xmlns:a16="http://schemas.microsoft.com/office/drawing/2014/main" id="{8299D5F7-5C82-4D1D-BD05-BAF6E96F3676}"/>
                </a:ext>
              </a:extLst>
            </p:cNvPr>
            <p:cNvSpPr/>
            <p:nvPr/>
          </p:nvSpPr>
          <p:spPr>
            <a:xfrm>
              <a:off x="733051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72" name="Freeform: Shape 771">
              <a:extLst>
                <a:ext uri="{FF2B5EF4-FFF2-40B4-BE49-F238E27FC236}">
                  <a16:creationId xmlns:a16="http://schemas.microsoft.com/office/drawing/2014/main" id="{B24C4787-7984-4B43-8259-E464004D3512}"/>
                </a:ext>
              </a:extLst>
            </p:cNvPr>
            <p:cNvSpPr/>
            <p:nvPr/>
          </p:nvSpPr>
          <p:spPr>
            <a:xfrm>
              <a:off x="747318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73" name="Freeform: Shape 772">
              <a:extLst>
                <a:ext uri="{FF2B5EF4-FFF2-40B4-BE49-F238E27FC236}">
                  <a16:creationId xmlns:a16="http://schemas.microsoft.com/office/drawing/2014/main" id="{0A1DE1FE-367E-4F45-83E9-D6484F2D771B}"/>
                </a:ext>
              </a:extLst>
            </p:cNvPr>
            <p:cNvSpPr/>
            <p:nvPr/>
          </p:nvSpPr>
          <p:spPr>
            <a:xfrm>
              <a:off x="747318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74" name="Freeform: Shape 773">
              <a:extLst>
                <a:ext uri="{FF2B5EF4-FFF2-40B4-BE49-F238E27FC236}">
                  <a16:creationId xmlns:a16="http://schemas.microsoft.com/office/drawing/2014/main" id="{85029611-7D07-464B-BA84-834B6D0A00F2}"/>
                </a:ext>
              </a:extLst>
            </p:cNvPr>
            <p:cNvSpPr/>
            <p:nvPr/>
          </p:nvSpPr>
          <p:spPr>
            <a:xfrm>
              <a:off x="747318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75" name="Freeform: Shape 774">
              <a:extLst>
                <a:ext uri="{FF2B5EF4-FFF2-40B4-BE49-F238E27FC236}">
                  <a16:creationId xmlns:a16="http://schemas.microsoft.com/office/drawing/2014/main" id="{038483BE-5CDE-42F4-8B6B-994F8F5C0620}"/>
                </a:ext>
              </a:extLst>
            </p:cNvPr>
            <p:cNvSpPr/>
            <p:nvPr/>
          </p:nvSpPr>
          <p:spPr>
            <a:xfrm>
              <a:off x="747318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76" name="Freeform: Shape 775">
              <a:extLst>
                <a:ext uri="{FF2B5EF4-FFF2-40B4-BE49-F238E27FC236}">
                  <a16:creationId xmlns:a16="http://schemas.microsoft.com/office/drawing/2014/main" id="{35BDCB75-8BA3-4C79-8078-3F5164979B25}"/>
                </a:ext>
              </a:extLst>
            </p:cNvPr>
            <p:cNvSpPr/>
            <p:nvPr/>
          </p:nvSpPr>
          <p:spPr>
            <a:xfrm>
              <a:off x="519092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77" name="Freeform: Shape 776">
              <a:extLst>
                <a:ext uri="{FF2B5EF4-FFF2-40B4-BE49-F238E27FC236}">
                  <a16:creationId xmlns:a16="http://schemas.microsoft.com/office/drawing/2014/main" id="{A9DFAEAC-50E6-43C4-A07A-F465393B9286}"/>
                </a:ext>
              </a:extLst>
            </p:cNvPr>
            <p:cNvSpPr/>
            <p:nvPr/>
          </p:nvSpPr>
          <p:spPr>
            <a:xfrm>
              <a:off x="775846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78" name="Freeform: Shape 777">
              <a:extLst>
                <a:ext uri="{FF2B5EF4-FFF2-40B4-BE49-F238E27FC236}">
                  <a16:creationId xmlns:a16="http://schemas.microsoft.com/office/drawing/2014/main" id="{10152B5C-F5AB-4ED1-AE59-A4CCF81395F3}"/>
                </a:ext>
              </a:extLst>
            </p:cNvPr>
            <p:cNvSpPr/>
            <p:nvPr/>
          </p:nvSpPr>
          <p:spPr>
            <a:xfrm>
              <a:off x="519092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79" name="Freeform: Shape 778">
              <a:extLst>
                <a:ext uri="{FF2B5EF4-FFF2-40B4-BE49-F238E27FC236}">
                  <a16:creationId xmlns:a16="http://schemas.microsoft.com/office/drawing/2014/main" id="{7A2B36FA-EDEF-479D-9157-EC21540EDA14}"/>
                </a:ext>
              </a:extLst>
            </p:cNvPr>
            <p:cNvSpPr/>
            <p:nvPr/>
          </p:nvSpPr>
          <p:spPr>
            <a:xfrm>
              <a:off x="519092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80" name="Freeform: Shape 779">
              <a:extLst>
                <a:ext uri="{FF2B5EF4-FFF2-40B4-BE49-F238E27FC236}">
                  <a16:creationId xmlns:a16="http://schemas.microsoft.com/office/drawing/2014/main" id="{03188861-F4C9-42A4-80F4-B74B088F4A65}"/>
                </a:ext>
              </a:extLst>
            </p:cNvPr>
            <p:cNvSpPr/>
            <p:nvPr/>
          </p:nvSpPr>
          <p:spPr>
            <a:xfrm>
              <a:off x="519092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81" name="Freeform: Shape 780">
              <a:extLst>
                <a:ext uri="{FF2B5EF4-FFF2-40B4-BE49-F238E27FC236}">
                  <a16:creationId xmlns:a16="http://schemas.microsoft.com/office/drawing/2014/main" id="{8781C1D6-CB91-48D0-B5B5-E818BE0168CB}"/>
                </a:ext>
              </a:extLst>
            </p:cNvPr>
            <p:cNvSpPr/>
            <p:nvPr/>
          </p:nvSpPr>
          <p:spPr>
            <a:xfrm>
              <a:off x="775846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82" name="Freeform: Shape 781">
              <a:extLst>
                <a:ext uri="{FF2B5EF4-FFF2-40B4-BE49-F238E27FC236}">
                  <a16:creationId xmlns:a16="http://schemas.microsoft.com/office/drawing/2014/main" id="{F7EE5A5D-0DBF-4D56-A550-66EEA22EA8D6}"/>
                </a:ext>
              </a:extLst>
            </p:cNvPr>
            <p:cNvSpPr/>
            <p:nvPr/>
          </p:nvSpPr>
          <p:spPr>
            <a:xfrm>
              <a:off x="775846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83" name="Freeform: Shape 782">
              <a:extLst>
                <a:ext uri="{FF2B5EF4-FFF2-40B4-BE49-F238E27FC236}">
                  <a16:creationId xmlns:a16="http://schemas.microsoft.com/office/drawing/2014/main" id="{55577C07-37D4-4289-81E5-2A98FCD310A4}"/>
                </a:ext>
              </a:extLst>
            </p:cNvPr>
            <p:cNvSpPr/>
            <p:nvPr/>
          </p:nvSpPr>
          <p:spPr>
            <a:xfrm>
              <a:off x="775846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84" name="Freeform: Shape 783">
              <a:extLst>
                <a:ext uri="{FF2B5EF4-FFF2-40B4-BE49-F238E27FC236}">
                  <a16:creationId xmlns:a16="http://schemas.microsoft.com/office/drawing/2014/main" id="{8D5D30B0-4A11-4E71-9962-4E6350D4AACF}"/>
                </a:ext>
              </a:extLst>
            </p:cNvPr>
            <p:cNvSpPr/>
            <p:nvPr/>
          </p:nvSpPr>
          <p:spPr>
            <a:xfrm>
              <a:off x="847168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85" name="Freeform: Shape 784">
              <a:extLst>
                <a:ext uri="{FF2B5EF4-FFF2-40B4-BE49-F238E27FC236}">
                  <a16:creationId xmlns:a16="http://schemas.microsoft.com/office/drawing/2014/main" id="{F47A231B-2517-4177-8C19-D6F77967F09B}"/>
                </a:ext>
              </a:extLst>
            </p:cNvPr>
            <p:cNvSpPr/>
            <p:nvPr/>
          </p:nvSpPr>
          <p:spPr>
            <a:xfrm>
              <a:off x="91268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86" name="Freeform: Shape 785">
              <a:extLst>
                <a:ext uri="{FF2B5EF4-FFF2-40B4-BE49-F238E27FC236}">
                  <a16:creationId xmlns:a16="http://schemas.microsoft.com/office/drawing/2014/main" id="{870424B5-CCDD-471A-9983-E80807376283}"/>
                </a:ext>
              </a:extLst>
            </p:cNvPr>
            <p:cNvSpPr/>
            <p:nvPr/>
          </p:nvSpPr>
          <p:spPr>
            <a:xfrm>
              <a:off x="348022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87" name="Freeform: Shape 786">
              <a:extLst>
                <a:ext uri="{FF2B5EF4-FFF2-40B4-BE49-F238E27FC236}">
                  <a16:creationId xmlns:a16="http://schemas.microsoft.com/office/drawing/2014/main" id="{655671E0-FD2C-4BFC-90FE-7FFA1EB596FD}"/>
                </a:ext>
              </a:extLst>
            </p:cNvPr>
            <p:cNvSpPr/>
            <p:nvPr/>
          </p:nvSpPr>
          <p:spPr>
            <a:xfrm>
              <a:off x="91268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88" name="Freeform: Shape 787">
              <a:extLst>
                <a:ext uri="{FF2B5EF4-FFF2-40B4-BE49-F238E27FC236}">
                  <a16:creationId xmlns:a16="http://schemas.microsoft.com/office/drawing/2014/main" id="{438ECF4E-5178-4791-9CEB-7139A90C8C4C}"/>
                </a:ext>
              </a:extLst>
            </p:cNvPr>
            <p:cNvSpPr/>
            <p:nvPr/>
          </p:nvSpPr>
          <p:spPr>
            <a:xfrm>
              <a:off x="91268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89" name="Freeform: Shape 788">
              <a:extLst>
                <a:ext uri="{FF2B5EF4-FFF2-40B4-BE49-F238E27FC236}">
                  <a16:creationId xmlns:a16="http://schemas.microsoft.com/office/drawing/2014/main" id="{85B094F1-6E9F-4E0D-B1AE-96469B150BE2}"/>
                </a:ext>
              </a:extLst>
            </p:cNvPr>
            <p:cNvSpPr/>
            <p:nvPr/>
          </p:nvSpPr>
          <p:spPr>
            <a:xfrm>
              <a:off x="91268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90" name="Freeform: Shape 789">
              <a:extLst>
                <a:ext uri="{FF2B5EF4-FFF2-40B4-BE49-F238E27FC236}">
                  <a16:creationId xmlns:a16="http://schemas.microsoft.com/office/drawing/2014/main" id="{8282C98B-9297-45F1-963C-C8D1E21C364F}"/>
                </a:ext>
              </a:extLst>
            </p:cNvPr>
            <p:cNvSpPr/>
            <p:nvPr/>
          </p:nvSpPr>
          <p:spPr>
            <a:xfrm>
              <a:off x="348022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91" name="Freeform: Shape 790">
              <a:extLst>
                <a:ext uri="{FF2B5EF4-FFF2-40B4-BE49-F238E27FC236}">
                  <a16:creationId xmlns:a16="http://schemas.microsoft.com/office/drawing/2014/main" id="{D6C98C91-6AC4-43AD-BD5E-E6024263CA7D}"/>
                </a:ext>
              </a:extLst>
            </p:cNvPr>
            <p:cNvSpPr/>
            <p:nvPr/>
          </p:nvSpPr>
          <p:spPr>
            <a:xfrm>
              <a:off x="348022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92" name="Freeform: Shape 791">
              <a:extLst>
                <a:ext uri="{FF2B5EF4-FFF2-40B4-BE49-F238E27FC236}">
                  <a16:creationId xmlns:a16="http://schemas.microsoft.com/office/drawing/2014/main" id="{0DA4C7FD-7518-410E-9A36-0A929138B4AC}"/>
                </a:ext>
              </a:extLst>
            </p:cNvPr>
            <p:cNvSpPr/>
            <p:nvPr/>
          </p:nvSpPr>
          <p:spPr>
            <a:xfrm>
              <a:off x="348022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93" name="Freeform: Shape 792">
              <a:extLst>
                <a:ext uri="{FF2B5EF4-FFF2-40B4-BE49-F238E27FC236}">
                  <a16:creationId xmlns:a16="http://schemas.microsoft.com/office/drawing/2014/main" id="{35FF550F-3E3C-406F-B830-75E4D128EE91}"/>
                </a:ext>
              </a:extLst>
            </p:cNvPr>
            <p:cNvSpPr/>
            <p:nvPr/>
          </p:nvSpPr>
          <p:spPr>
            <a:xfrm>
              <a:off x="119795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94" name="Freeform: Shape 793">
              <a:extLst>
                <a:ext uri="{FF2B5EF4-FFF2-40B4-BE49-F238E27FC236}">
                  <a16:creationId xmlns:a16="http://schemas.microsoft.com/office/drawing/2014/main" id="{96B73F27-77A0-4A12-941E-FFFDDEC877EA}"/>
                </a:ext>
              </a:extLst>
            </p:cNvPr>
            <p:cNvSpPr/>
            <p:nvPr/>
          </p:nvSpPr>
          <p:spPr>
            <a:xfrm>
              <a:off x="376549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95" name="Freeform: Shape 794">
              <a:extLst>
                <a:ext uri="{FF2B5EF4-FFF2-40B4-BE49-F238E27FC236}">
                  <a16:creationId xmlns:a16="http://schemas.microsoft.com/office/drawing/2014/main" id="{9F497CEA-6395-426F-B91D-C4B2B90BCBD4}"/>
                </a:ext>
              </a:extLst>
            </p:cNvPr>
            <p:cNvSpPr/>
            <p:nvPr/>
          </p:nvSpPr>
          <p:spPr>
            <a:xfrm>
              <a:off x="119795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96" name="Freeform: Shape 795">
              <a:extLst>
                <a:ext uri="{FF2B5EF4-FFF2-40B4-BE49-F238E27FC236}">
                  <a16:creationId xmlns:a16="http://schemas.microsoft.com/office/drawing/2014/main" id="{CC7078A9-29CF-49D2-8DF8-CC393ED245A6}"/>
                </a:ext>
              </a:extLst>
            </p:cNvPr>
            <p:cNvSpPr/>
            <p:nvPr/>
          </p:nvSpPr>
          <p:spPr>
            <a:xfrm>
              <a:off x="119795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97" name="Freeform: Shape 796">
              <a:extLst>
                <a:ext uri="{FF2B5EF4-FFF2-40B4-BE49-F238E27FC236}">
                  <a16:creationId xmlns:a16="http://schemas.microsoft.com/office/drawing/2014/main" id="{2B472E4D-FA1A-4B0B-B00C-BEE4CDE6E90D}"/>
                </a:ext>
              </a:extLst>
            </p:cNvPr>
            <p:cNvSpPr/>
            <p:nvPr/>
          </p:nvSpPr>
          <p:spPr>
            <a:xfrm>
              <a:off x="119795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98" name="Freeform: Shape 797">
              <a:extLst>
                <a:ext uri="{FF2B5EF4-FFF2-40B4-BE49-F238E27FC236}">
                  <a16:creationId xmlns:a16="http://schemas.microsoft.com/office/drawing/2014/main" id="{C5F8D134-291E-41DF-81A0-E418279654CC}"/>
                </a:ext>
              </a:extLst>
            </p:cNvPr>
            <p:cNvSpPr/>
            <p:nvPr/>
          </p:nvSpPr>
          <p:spPr>
            <a:xfrm>
              <a:off x="376549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799" name="Freeform: Shape 798">
              <a:extLst>
                <a:ext uri="{FF2B5EF4-FFF2-40B4-BE49-F238E27FC236}">
                  <a16:creationId xmlns:a16="http://schemas.microsoft.com/office/drawing/2014/main" id="{BFB157B8-EF78-4C08-B103-0C15708F3243}"/>
                </a:ext>
              </a:extLst>
            </p:cNvPr>
            <p:cNvSpPr/>
            <p:nvPr/>
          </p:nvSpPr>
          <p:spPr>
            <a:xfrm>
              <a:off x="376549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00" name="Freeform: Shape 799">
              <a:extLst>
                <a:ext uri="{FF2B5EF4-FFF2-40B4-BE49-F238E27FC236}">
                  <a16:creationId xmlns:a16="http://schemas.microsoft.com/office/drawing/2014/main" id="{6ADCA2A7-58FD-4EA2-9353-7DD3324424BD}"/>
                </a:ext>
              </a:extLst>
            </p:cNvPr>
            <p:cNvSpPr/>
            <p:nvPr/>
          </p:nvSpPr>
          <p:spPr>
            <a:xfrm>
              <a:off x="376549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01" name="Freeform: Shape 800">
              <a:extLst>
                <a:ext uri="{FF2B5EF4-FFF2-40B4-BE49-F238E27FC236}">
                  <a16:creationId xmlns:a16="http://schemas.microsoft.com/office/drawing/2014/main" id="{B9C69053-368E-4C20-B01D-E0AE0E36A625}"/>
                </a:ext>
              </a:extLst>
            </p:cNvPr>
            <p:cNvSpPr/>
            <p:nvPr/>
          </p:nvSpPr>
          <p:spPr>
            <a:xfrm>
              <a:off x="134063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02" name="Freeform: Shape 801">
              <a:extLst>
                <a:ext uri="{FF2B5EF4-FFF2-40B4-BE49-F238E27FC236}">
                  <a16:creationId xmlns:a16="http://schemas.microsoft.com/office/drawing/2014/main" id="{7C2BD604-C625-4FEB-B714-F5546678A5A3}"/>
                </a:ext>
              </a:extLst>
            </p:cNvPr>
            <p:cNvSpPr/>
            <p:nvPr/>
          </p:nvSpPr>
          <p:spPr>
            <a:xfrm>
              <a:off x="390816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03" name="Freeform: Shape 802">
              <a:extLst>
                <a:ext uri="{FF2B5EF4-FFF2-40B4-BE49-F238E27FC236}">
                  <a16:creationId xmlns:a16="http://schemas.microsoft.com/office/drawing/2014/main" id="{581FCA81-E2B7-4C31-A1FE-15555DEF1C1F}"/>
                </a:ext>
              </a:extLst>
            </p:cNvPr>
            <p:cNvSpPr/>
            <p:nvPr/>
          </p:nvSpPr>
          <p:spPr>
            <a:xfrm>
              <a:off x="134063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04" name="Freeform: Shape 803">
              <a:extLst>
                <a:ext uri="{FF2B5EF4-FFF2-40B4-BE49-F238E27FC236}">
                  <a16:creationId xmlns:a16="http://schemas.microsoft.com/office/drawing/2014/main" id="{CD94D3FD-3154-400F-BA5E-F621BEE47516}"/>
                </a:ext>
              </a:extLst>
            </p:cNvPr>
            <p:cNvSpPr/>
            <p:nvPr/>
          </p:nvSpPr>
          <p:spPr>
            <a:xfrm>
              <a:off x="134063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05" name="Freeform: Shape 804">
              <a:extLst>
                <a:ext uri="{FF2B5EF4-FFF2-40B4-BE49-F238E27FC236}">
                  <a16:creationId xmlns:a16="http://schemas.microsoft.com/office/drawing/2014/main" id="{EE068BB9-B456-414F-AE60-4F6760C916CF}"/>
                </a:ext>
              </a:extLst>
            </p:cNvPr>
            <p:cNvSpPr/>
            <p:nvPr/>
          </p:nvSpPr>
          <p:spPr>
            <a:xfrm>
              <a:off x="134063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06" name="Freeform: Shape 805">
              <a:extLst>
                <a:ext uri="{FF2B5EF4-FFF2-40B4-BE49-F238E27FC236}">
                  <a16:creationId xmlns:a16="http://schemas.microsoft.com/office/drawing/2014/main" id="{EC99B537-6138-424A-8A14-6E64ABA5DBCF}"/>
                </a:ext>
              </a:extLst>
            </p:cNvPr>
            <p:cNvSpPr/>
            <p:nvPr/>
          </p:nvSpPr>
          <p:spPr>
            <a:xfrm>
              <a:off x="390816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07" name="Freeform: Shape 806">
              <a:extLst>
                <a:ext uri="{FF2B5EF4-FFF2-40B4-BE49-F238E27FC236}">
                  <a16:creationId xmlns:a16="http://schemas.microsoft.com/office/drawing/2014/main" id="{2944CC3B-C045-4210-8687-0B20C24DCADB}"/>
                </a:ext>
              </a:extLst>
            </p:cNvPr>
            <p:cNvSpPr/>
            <p:nvPr/>
          </p:nvSpPr>
          <p:spPr>
            <a:xfrm>
              <a:off x="390816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08" name="Freeform: Shape 807">
              <a:extLst>
                <a:ext uri="{FF2B5EF4-FFF2-40B4-BE49-F238E27FC236}">
                  <a16:creationId xmlns:a16="http://schemas.microsoft.com/office/drawing/2014/main" id="{48267B91-C580-477E-BA75-62B03945C356}"/>
                </a:ext>
              </a:extLst>
            </p:cNvPr>
            <p:cNvSpPr/>
            <p:nvPr/>
          </p:nvSpPr>
          <p:spPr>
            <a:xfrm>
              <a:off x="390816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09" name="Freeform: Shape 808">
              <a:extLst>
                <a:ext uri="{FF2B5EF4-FFF2-40B4-BE49-F238E27FC236}">
                  <a16:creationId xmlns:a16="http://schemas.microsoft.com/office/drawing/2014/main" id="{D3DA6994-A25C-4C02-8360-53E38CEAD802}"/>
                </a:ext>
              </a:extLst>
            </p:cNvPr>
            <p:cNvSpPr/>
            <p:nvPr/>
          </p:nvSpPr>
          <p:spPr>
            <a:xfrm>
              <a:off x="148323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10" name="Freeform: Shape 809">
              <a:extLst>
                <a:ext uri="{FF2B5EF4-FFF2-40B4-BE49-F238E27FC236}">
                  <a16:creationId xmlns:a16="http://schemas.microsoft.com/office/drawing/2014/main" id="{72842F15-80BC-4CF2-8460-2BB9A91438ED}"/>
                </a:ext>
              </a:extLst>
            </p:cNvPr>
            <p:cNvSpPr/>
            <p:nvPr/>
          </p:nvSpPr>
          <p:spPr>
            <a:xfrm>
              <a:off x="405084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11" name="Freeform: Shape 810">
              <a:extLst>
                <a:ext uri="{FF2B5EF4-FFF2-40B4-BE49-F238E27FC236}">
                  <a16:creationId xmlns:a16="http://schemas.microsoft.com/office/drawing/2014/main" id="{3D2E5DB7-41F1-444D-AF37-3C231AAEA815}"/>
                </a:ext>
              </a:extLst>
            </p:cNvPr>
            <p:cNvSpPr/>
            <p:nvPr/>
          </p:nvSpPr>
          <p:spPr>
            <a:xfrm>
              <a:off x="148323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12" name="Freeform: Shape 811">
              <a:extLst>
                <a:ext uri="{FF2B5EF4-FFF2-40B4-BE49-F238E27FC236}">
                  <a16:creationId xmlns:a16="http://schemas.microsoft.com/office/drawing/2014/main" id="{6477AFCB-97FB-4456-8599-50133BCE8F18}"/>
                </a:ext>
              </a:extLst>
            </p:cNvPr>
            <p:cNvSpPr/>
            <p:nvPr/>
          </p:nvSpPr>
          <p:spPr>
            <a:xfrm>
              <a:off x="148323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13" name="Freeform: Shape 812">
              <a:extLst>
                <a:ext uri="{FF2B5EF4-FFF2-40B4-BE49-F238E27FC236}">
                  <a16:creationId xmlns:a16="http://schemas.microsoft.com/office/drawing/2014/main" id="{9C6D4235-A4D3-4766-9EC2-0536BF0484E8}"/>
                </a:ext>
              </a:extLst>
            </p:cNvPr>
            <p:cNvSpPr/>
            <p:nvPr/>
          </p:nvSpPr>
          <p:spPr>
            <a:xfrm>
              <a:off x="148323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14" name="Freeform: Shape 813">
              <a:extLst>
                <a:ext uri="{FF2B5EF4-FFF2-40B4-BE49-F238E27FC236}">
                  <a16:creationId xmlns:a16="http://schemas.microsoft.com/office/drawing/2014/main" id="{467E0EEB-AFE9-44AD-ACE2-31B2740AF5AA}"/>
                </a:ext>
              </a:extLst>
            </p:cNvPr>
            <p:cNvSpPr/>
            <p:nvPr/>
          </p:nvSpPr>
          <p:spPr>
            <a:xfrm>
              <a:off x="405084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15" name="Freeform: Shape 814">
              <a:extLst>
                <a:ext uri="{FF2B5EF4-FFF2-40B4-BE49-F238E27FC236}">
                  <a16:creationId xmlns:a16="http://schemas.microsoft.com/office/drawing/2014/main" id="{D83B6074-882E-4441-9A2D-72FB7FE84978}"/>
                </a:ext>
              </a:extLst>
            </p:cNvPr>
            <p:cNvSpPr/>
            <p:nvPr/>
          </p:nvSpPr>
          <p:spPr>
            <a:xfrm>
              <a:off x="405084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16" name="Freeform: Shape 815">
              <a:extLst>
                <a:ext uri="{FF2B5EF4-FFF2-40B4-BE49-F238E27FC236}">
                  <a16:creationId xmlns:a16="http://schemas.microsoft.com/office/drawing/2014/main" id="{EA4094DD-0652-4FFA-A7B4-CC5243A75302}"/>
                </a:ext>
              </a:extLst>
            </p:cNvPr>
            <p:cNvSpPr/>
            <p:nvPr/>
          </p:nvSpPr>
          <p:spPr>
            <a:xfrm>
              <a:off x="405084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17" name="Freeform: Shape 816">
              <a:extLst>
                <a:ext uri="{FF2B5EF4-FFF2-40B4-BE49-F238E27FC236}">
                  <a16:creationId xmlns:a16="http://schemas.microsoft.com/office/drawing/2014/main" id="{A57084D3-55AA-416A-B029-75C79A9C4F61}"/>
                </a:ext>
              </a:extLst>
            </p:cNvPr>
            <p:cNvSpPr/>
            <p:nvPr/>
          </p:nvSpPr>
          <p:spPr>
            <a:xfrm>
              <a:off x="162590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18" name="Freeform: Shape 817">
              <a:extLst>
                <a:ext uri="{FF2B5EF4-FFF2-40B4-BE49-F238E27FC236}">
                  <a16:creationId xmlns:a16="http://schemas.microsoft.com/office/drawing/2014/main" id="{A777310D-66CC-4F86-9A1D-0E13091BD99D}"/>
                </a:ext>
              </a:extLst>
            </p:cNvPr>
            <p:cNvSpPr/>
            <p:nvPr/>
          </p:nvSpPr>
          <p:spPr>
            <a:xfrm>
              <a:off x="419344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19" name="Freeform: Shape 818">
              <a:extLst>
                <a:ext uri="{FF2B5EF4-FFF2-40B4-BE49-F238E27FC236}">
                  <a16:creationId xmlns:a16="http://schemas.microsoft.com/office/drawing/2014/main" id="{B8818183-34E3-4675-B6FD-A0DF341F1928}"/>
                </a:ext>
              </a:extLst>
            </p:cNvPr>
            <p:cNvSpPr/>
            <p:nvPr/>
          </p:nvSpPr>
          <p:spPr>
            <a:xfrm>
              <a:off x="162590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20" name="Freeform: Shape 819">
              <a:extLst>
                <a:ext uri="{FF2B5EF4-FFF2-40B4-BE49-F238E27FC236}">
                  <a16:creationId xmlns:a16="http://schemas.microsoft.com/office/drawing/2014/main" id="{2B7D3F2B-8DD3-4851-8A6D-D5C3A7806FC4}"/>
                </a:ext>
              </a:extLst>
            </p:cNvPr>
            <p:cNvSpPr/>
            <p:nvPr/>
          </p:nvSpPr>
          <p:spPr>
            <a:xfrm>
              <a:off x="162590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21" name="Freeform: Shape 820">
              <a:extLst>
                <a:ext uri="{FF2B5EF4-FFF2-40B4-BE49-F238E27FC236}">
                  <a16:creationId xmlns:a16="http://schemas.microsoft.com/office/drawing/2014/main" id="{99282C7A-52F6-4056-975C-4BC44270CB1C}"/>
                </a:ext>
              </a:extLst>
            </p:cNvPr>
            <p:cNvSpPr/>
            <p:nvPr/>
          </p:nvSpPr>
          <p:spPr>
            <a:xfrm>
              <a:off x="162590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22" name="Freeform: Shape 821">
              <a:extLst>
                <a:ext uri="{FF2B5EF4-FFF2-40B4-BE49-F238E27FC236}">
                  <a16:creationId xmlns:a16="http://schemas.microsoft.com/office/drawing/2014/main" id="{93731349-8F6E-4183-9491-EFCA7BCCEE4D}"/>
                </a:ext>
              </a:extLst>
            </p:cNvPr>
            <p:cNvSpPr/>
            <p:nvPr/>
          </p:nvSpPr>
          <p:spPr>
            <a:xfrm>
              <a:off x="419344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23" name="Freeform: Shape 822">
              <a:extLst>
                <a:ext uri="{FF2B5EF4-FFF2-40B4-BE49-F238E27FC236}">
                  <a16:creationId xmlns:a16="http://schemas.microsoft.com/office/drawing/2014/main" id="{ED3A3402-115D-490F-A965-94D91AB0445B}"/>
                </a:ext>
              </a:extLst>
            </p:cNvPr>
            <p:cNvSpPr/>
            <p:nvPr/>
          </p:nvSpPr>
          <p:spPr>
            <a:xfrm>
              <a:off x="419344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24" name="Freeform: Shape 823">
              <a:extLst>
                <a:ext uri="{FF2B5EF4-FFF2-40B4-BE49-F238E27FC236}">
                  <a16:creationId xmlns:a16="http://schemas.microsoft.com/office/drawing/2014/main" id="{1EC020F8-DB15-455D-BA36-5B13FDFDC8C2}"/>
                </a:ext>
              </a:extLst>
            </p:cNvPr>
            <p:cNvSpPr/>
            <p:nvPr/>
          </p:nvSpPr>
          <p:spPr>
            <a:xfrm>
              <a:off x="419344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25" name="Freeform: Shape 824">
              <a:extLst>
                <a:ext uri="{FF2B5EF4-FFF2-40B4-BE49-F238E27FC236}">
                  <a16:creationId xmlns:a16="http://schemas.microsoft.com/office/drawing/2014/main" id="{C634C474-1AB1-4062-9E1E-C9153A8AA83C}"/>
                </a:ext>
              </a:extLst>
            </p:cNvPr>
            <p:cNvSpPr/>
            <p:nvPr/>
          </p:nvSpPr>
          <p:spPr>
            <a:xfrm>
              <a:off x="176850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26" name="Freeform: Shape 825">
              <a:extLst>
                <a:ext uri="{FF2B5EF4-FFF2-40B4-BE49-F238E27FC236}">
                  <a16:creationId xmlns:a16="http://schemas.microsoft.com/office/drawing/2014/main" id="{68F27E07-1EEF-42D3-9565-AE255CD0F758}"/>
                </a:ext>
              </a:extLst>
            </p:cNvPr>
            <p:cNvSpPr/>
            <p:nvPr/>
          </p:nvSpPr>
          <p:spPr>
            <a:xfrm>
              <a:off x="4336115"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27" name="Freeform: Shape 826">
              <a:extLst>
                <a:ext uri="{FF2B5EF4-FFF2-40B4-BE49-F238E27FC236}">
                  <a16:creationId xmlns:a16="http://schemas.microsoft.com/office/drawing/2014/main" id="{D3F39D49-4A83-4018-A649-90B933A55C1E}"/>
                </a:ext>
              </a:extLst>
            </p:cNvPr>
            <p:cNvSpPr/>
            <p:nvPr/>
          </p:nvSpPr>
          <p:spPr>
            <a:xfrm>
              <a:off x="176850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28" name="Freeform: Shape 827">
              <a:extLst>
                <a:ext uri="{FF2B5EF4-FFF2-40B4-BE49-F238E27FC236}">
                  <a16:creationId xmlns:a16="http://schemas.microsoft.com/office/drawing/2014/main" id="{02B43AD9-F2A2-435B-8F16-EBA577A785D9}"/>
                </a:ext>
              </a:extLst>
            </p:cNvPr>
            <p:cNvSpPr/>
            <p:nvPr/>
          </p:nvSpPr>
          <p:spPr>
            <a:xfrm>
              <a:off x="176850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29" name="Freeform: Shape 828">
              <a:extLst>
                <a:ext uri="{FF2B5EF4-FFF2-40B4-BE49-F238E27FC236}">
                  <a16:creationId xmlns:a16="http://schemas.microsoft.com/office/drawing/2014/main" id="{387F62BA-DCF8-4473-BFA6-1295069D5224}"/>
                </a:ext>
              </a:extLst>
            </p:cNvPr>
            <p:cNvSpPr/>
            <p:nvPr/>
          </p:nvSpPr>
          <p:spPr>
            <a:xfrm>
              <a:off x="176850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30" name="Freeform: Shape 829">
              <a:extLst>
                <a:ext uri="{FF2B5EF4-FFF2-40B4-BE49-F238E27FC236}">
                  <a16:creationId xmlns:a16="http://schemas.microsoft.com/office/drawing/2014/main" id="{69AFB2E0-3AFA-478F-9FB2-040C81CC81FE}"/>
                </a:ext>
              </a:extLst>
            </p:cNvPr>
            <p:cNvSpPr/>
            <p:nvPr/>
          </p:nvSpPr>
          <p:spPr>
            <a:xfrm>
              <a:off x="4336115"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31" name="Freeform: Shape 830">
              <a:extLst>
                <a:ext uri="{FF2B5EF4-FFF2-40B4-BE49-F238E27FC236}">
                  <a16:creationId xmlns:a16="http://schemas.microsoft.com/office/drawing/2014/main" id="{8CA30420-CBBD-4865-B4B3-AF0C55BFCF6A}"/>
                </a:ext>
              </a:extLst>
            </p:cNvPr>
            <p:cNvSpPr/>
            <p:nvPr/>
          </p:nvSpPr>
          <p:spPr>
            <a:xfrm>
              <a:off x="4336115"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32" name="Freeform: Shape 831">
              <a:extLst>
                <a:ext uri="{FF2B5EF4-FFF2-40B4-BE49-F238E27FC236}">
                  <a16:creationId xmlns:a16="http://schemas.microsoft.com/office/drawing/2014/main" id="{D9992ACB-88F7-4E9F-8568-D6C769A0263F}"/>
                </a:ext>
              </a:extLst>
            </p:cNvPr>
            <p:cNvSpPr/>
            <p:nvPr/>
          </p:nvSpPr>
          <p:spPr>
            <a:xfrm>
              <a:off x="191117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33" name="Freeform: Shape 832">
              <a:extLst>
                <a:ext uri="{FF2B5EF4-FFF2-40B4-BE49-F238E27FC236}">
                  <a16:creationId xmlns:a16="http://schemas.microsoft.com/office/drawing/2014/main" id="{42586B4E-656E-45E8-8A78-17A766AF425D}"/>
                </a:ext>
              </a:extLst>
            </p:cNvPr>
            <p:cNvSpPr/>
            <p:nvPr/>
          </p:nvSpPr>
          <p:spPr>
            <a:xfrm>
              <a:off x="447871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34" name="Freeform: Shape 833">
              <a:extLst>
                <a:ext uri="{FF2B5EF4-FFF2-40B4-BE49-F238E27FC236}">
                  <a16:creationId xmlns:a16="http://schemas.microsoft.com/office/drawing/2014/main" id="{BF0C647F-C508-476C-91C5-BB45ACD195A4}"/>
                </a:ext>
              </a:extLst>
            </p:cNvPr>
            <p:cNvSpPr/>
            <p:nvPr/>
          </p:nvSpPr>
          <p:spPr>
            <a:xfrm>
              <a:off x="191117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35" name="Freeform: Shape 834">
              <a:extLst>
                <a:ext uri="{FF2B5EF4-FFF2-40B4-BE49-F238E27FC236}">
                  <a16:creationId xmlns:a16="http://schemas.microsoft.com/office/drawing/2014/main" id="{10534114-45C5-442E-AB31-8946CD224CD8}"/>
                </a:ext>
              </a:extLst>
            </p:cNvPr>
            <p:cNvSpPr/>
            <p:nvPr/>
          </p:nvSpPr>
          <p:spPr>
            <a:xfrm>
              <a:off x="191117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36" name="Freeform: Shape 835">
              <a:extLst>
                <a:ext uri="{FF2B5EF4-FFF2-40B4-BE49-F238E27FC236}">
                  <a16:creationId xmlns:a16="http://schemas.microsoft.com/office/drawing/2014/main" id="{AC08E020-0D11-4653-9C36-B24D7ED47008}"/>
                </a:ext>
              </a:extLst>
            </p:cNvPr>
            <p:cNvSpPr/>
            <p:nvPr/>
          </p:nvSpPr>
          <p:spPr>
            <a:xfrm>
              <a:off x="191117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37" name="Freeform: Shape 836">
              <a:extLst>
                <a:ext uri="{FF2B5EF4-FFF2-40B4-BE49-F238E27FC236}">
                  <a16:creationId xmlns:a16="http://schemas.microsoft.com/office/drawing/2014/main" id="{6994EAA5-5D82-4173-B836-6D97B67500DE}"/>
                </a:ext>
              </a:extLst>
            </p:cNvPr>
            <p:cNvSpPr/>
            <p:nvPr/>
          </p:nvSpPr>
          <p:spPr>
            <a:xfrm>
              <a:off x="447871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38" name="Freeform: Shape 837">
              <a:extLst>
                <a:ext uri="{FF2B5EF4-FFF2-40B4-BE49-F238E27FC236}">
                  <a16:creationId xmlns:a16="http://schemas.microsoft.com/office/drawing/2014/main" id="{B6DA8E28-B186-49F3-9552-F7A9DBF99A1C}"/>
                </a:ext>
              </a:extLst>
            </p:cNvPr>
            <p:cNvSpPr/>
            <p:nvPr/>
          </p:nvSpPr>
          <p:spPr>
            <a:xfrm>
              <a:off x="447871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39" name="Freeform: Shape 838">
              <a:extLst>
                <a:ext uri="{FF2B5EF4-FFF2-40B4-BE49-F238E27FC236}">
                  <a16:creationId xmlns:a16="http://schemas.microsoft.com/office/drawing/2014/main" id="{0E29FCC2-8386-4F3A-AFCB-2A47601B3AB4}"/>
                </a:ext>
              </a:extLst>
            </p:cNvPr>
            <p:cNvSpPr/>
            <p:nvPr/>
          </p:nvSpPr>
          <p:spPr>
            <a:xfrm>
              <a:off x="447871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40" name="Freeform: Shape 839">
              <a:extLst>
                <a:ext uri="{FF2B5EF4-FFF2-40B4-BE49-F238E27FC236}">
                  <a16:creationId xmlns:a16="http://schemas.microsoft.com/office/drawing/2014/main" id="{288AE7B4-3EFA-4469-8099-081E059976CD}"/>
                </a:ext>
              </a:extLst>
            </p:cNvPr>
            <p:cNvSpPr/>
            <p:nvPr/>
          </p:nvSpPr>
          <p:spPr>
            <a:xfrm>
              <a:off x="205385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41" name="Freeform: Shape 840">
              <a:extLst>
                <a:ext uri="{FF2B5EF4-FFF2-40B4-BE49-F238E27FC236}">
                  <a16:creationId xmlns:a16="http://schemas.microsoft.com/office/drawing/2014/main" id="{F92B6456-D075-4093-A3D6-221E1409EB35}"/>
                </a:ext>
              </a:extLst>
            </p:cNvPr>
            <p:cNvSpPr/>
            <p:nvPr/>
          </p:nvSpPr>
          <p:spPr>
            <a:xfrm>
              <a:off x="4621389"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842" name="Freeform: Shape 841">
              <a:extLst>
                <a:ext uri="{FF2B5EF4-FFF2-40B4-BE49-F238E27FC236}">
                  <a16:creationId xmlns:a16="http://schemas.microsoft.com/office/drawing/2014/main" id="{AB8FF9CB-00FE-4F0A-9B73-DE442C04E414}"/>
                </a:ext>
              </a:extLst>
            </p:cNvPr>
            <p:cNvSpPr/>
            <p:nvPr/>
          </p:nvSpPr>
          <p:spPr>
            <a:xfrm>
              <a:off x="205385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43" name="Freeform: Shape 842">
              <a:extLst>
                <a:ext uri="{FF2B5EF4-FFF2-40B4-BE49-F238E27FC236}">
                  <a16:creationId xmlns:a16="http://schemas.microsoft.com/office/drawing/2014/main" id="{C1250568-FE9F-463A-A60D-45AAD18B9817}"/>
                </a:ext>
              </a:extLst>
            </p:cNvPr>
            <p:cNvSpPr/>
            <p:nvPr/>
          </p:nvSpPr>
          <p:spPr>
            <a:xfrm>
              <a:off x="205385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44" name="Freeform: Shape 843">
              <a:extLst>
                <a:ext uri="{FF2B5EF4-FFF2-40B4-BE49-F238E27FC236}">
                  <a16:creationId xmlns:a16="http://schemas.microsoft.com/office/drawing/2014/main" id="{6660480E-A92A-4749-BB8C-EFFD5AB49BBE}"/>
                </a:ext>
              </a:extLst>
            </p:cNvPr>
            <p:cNvSpPr/>
            <p:nvPr/>
          </p:nvSpPr>
          <p:spPr>
            <a:xfrm>
              <a:off x="205385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45" name="Freeform: Shape 844">
              <a:extLst>
                <a:ext uri="{FF2B5EF4-FFF2-40B4-BE49-F238E27FC236}">
                  <a16:creationId xmlns:a16="http://schemas.microsoft.com/office/drawing/2014/main" id="{7128BED6-4374-4590-89CE-B4675CD9F433}"/>
                </a:ext>
              </a:extLst>
            </p:cNvPr>
            <p:cNvSpPr/>
            <p:nvPr/>
          </p:nvSpPr>
          <p:spPr>
            <a:xfrm>
              <a:off x="4621389" y="618314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846" name="Freeform: Shape 845">
              <a:extLst>
                <a:ext uri="{FF2B5EF4-FFF2-40B4-BE49-F238E27FC236}">
                  <a16:creationId xmlns:a16="http://schemas.microsoft.com/office/drawing/2014/main" id="{E3FDEB37-20C6-4E97-BF6A-72269357DB32}"/>
                </a:ext>
              </a:extLst>
            </p:cNvPr>
            <p:cNvSpPr/>
            <p:nvPr/>
          </p:nvSpPr>
          <p:spPr>
            <a:xfrm>
              <a:off x="4621389"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847" name="Freeform: Shape 846">
              <a:extLst>
                <a:ext uri="{FF2B5EF4-FFF2-40B4-BE49-F238E27FC236}">
                  <a16:creationId xmlns:a16="http://schemas.microsoft.com/office/drawing/2014/main" id="{AF6F21E1-82AA-4EE4-80FD-623AFACA3CB4}"/>
                </a:ext>
              </a:extLst>
            </p:cNvPr>
            <p:cNvSpPr/>
            <p:nvPr/>
          </p:nvSpPr>
          <p:spPr>
            <a:xfrm>
              <a:off x="4621389" y="647438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848" name="Freeform: Shape 847">
              <a:extLst>
                <a:ext uri="{FF2B5EF4-FFF2-40B4-BE49-F238E27FC236}">
                  <a16:creationId xmlns:a16="http://schemas.microsoft.com/office/drawing/2014/main" id="{B7711CEE-2DC1-4C01-A3B7-B4483EFE5BF1}"/>
                </a:ext>
              </a:extLst>
            </p:cNvPr>
            <p:cNvSpPr/>
            <p:nvPr/>
          </p:nvSpPr>
          <p:spPr>
            <a:xfrm>
              <a:off x="219645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49" name="Freeform: Shape 848">
              <a:extLst>
                <a:ext uri="{FF2B5EF4-FFF2-40B4-BE49-F238E27FC236}">
                  <a16:creationId xmlns:a16="http://schemas.microsoft.com/office/drawing/2014/main" id="{0297294F-4D05-48FE-9837-43A5800561FA}"/>
                </a:ext>
              </a:extLst>
            </p:cNvPr>
            <p:cNvSpPr/>
            <p:nvPr/>
          </p:nvSpPr>
          <p:spPr>
            <a:xfrm>
              <a:off x="4764061"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50" name="Freeform: Shape 849">
              <a:extLst>
                <a:ext uri="{FF2B5EF4-FFF2-40B4-BE49-F238E27FC236}">
                  <a16:creationId xmlns:a16="http://schemas.microsoft.com/office/drawing/2014/main" id="{42D4C426-27C5-4CE4-AFAA-63F839FE54B9}"/>
                </a:ext>
              </a:extLst>
            </p:cNvPr>
            <p:cNvSpPr/>
            <p:nvPr/>
          </p:nvSpPr>
          <p:spPr>
            <a:xfrm>
              <a:off x="219645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51" name="Freeform: Shape 850">
              <a:extLst>
                <a:ext uri="{FF2B5EF4-FFF2-40B4-BE49-F238E27FC236}">
                  <a16:creationId xmlns:a16="http://schemas.microsoft.com/office/drawing/2014/main" id="{3F2CB39A-FD42-44F6-A346-1E852A0C87A0}"/>
                </a:ext>
              </a:extLst>
            </p:cNvPr>
            <p:cNvSpPr/>
            <p:nvPr/>
          </p:nvSpPr>
          <p:spPr>
            <a:xfrm>
              <a:off x="219645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52" name="Freeform: Shape 851">
              <a:extLst>
                <a:ext uri="{FF2B5EF4-FFF2-40B4-BE49-F238E27FC236}">
                  <a16:creationId xmlns:a16="http://schemas.microsoft.com/office/drawing/2014/main" id="{5990B966-48ED-4B84-9273-244F174D60B5}"/>
                </a:ext>
              </a:extLst>
            </p:cNvPr>
            <p:cNvSpPr/>
            <p:nvPr/>
          </p:nvSpPr>
          <p:spPr>
            <a:xfrm>
              <a:off x="219645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53" name="Freeform: Shape 852">
              <a:extLst>
                <a:ext uri="{FF2B5EF4-FFF2-40B4-BE49-F238E27FC236}">
                  <a16:creationId xmlns:a16="http://schemas.microsoft.com/office/drawing/2014/main" id="{9F689D6B-B144-4A45-AC2E-486376DD0696}"/>
                </a:ext>
              </a:extLst>
            </p:cNvPr>
            <p:cNvSpPr/>
            <p:nvPr/>
          </p:nvSpPr>
          <p:spPr>
            <a:xfrm>
              <a:off x="4764061"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54" name="Freeform: Shape 853">
              <a:extLst>
                <a:ext uri="{FF2B5EF4-FFF2-40B4-BE49-F238E27FC236}">
                  <a16:creationId xmlns:a16="http://schemas.microsoft.com/office/drawing/2014/main" id="{BAEE4ABA-15B5-4E6E-934F-6C6FA100AB09}"/>
                </a:ext>
              </a:extLst>
            </p:cNvPr>
            <p:cNvSpPr/>
            <p:nvPr/>
          </p:nvSpPr>
          <p:spPr>
            <a:xfrm>
              <a:off x="4764061"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55" name="Freeform: Shape 854">
              <a:extLst>
                <a:ext uri="{FF2B5EF4-FFF2-40B4-BE49-F238E27FC236}">
                  <a16:creationId xmlns:a16="http://schemas.microsoft.com/office/drawing/2014/main" id="{F628676A-17C1-4284-8E43-5D301C945A67}"/>
                </a:ext>
              </a:extLst>
            </p:cNvPr>
            <p:cNvSpPr/>
            <p:nvPr/>
          </p:nvSpPr>
          <p:spPr>
            <a:xfrm>
              <a:off x="4764061"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56" name="Freeform: Shape 855">
              <a:extLst>
                <a:ext uri="{FF2B5EF4-FFF2-40B4-BE49-F238E27FC236}">
                  <a16:creationId xmlns:a16="http://schemas.microsoft.com/office/drawing/2014/main" id="{F4EE78F8-E63C-4E5F-BA5B-34B5E611D323}"/>
                </a:ext>
              </a:extLst>
            </p:cNvPr>
            <p:cNvSpPr/>
            <p:nvPr/>
          </p:nvSpPr>
          <p:spPr>
            <a:xfrm>
              <a:off x="2339125"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57" name="Freeform: Shape 856">
              <a:extLst>
                <a:ext uri="{FF2B5EF4-FFF2-40B4-BE49-F238E27FC236}">
                  <a16:creationId xmlns:a16="http://schemas.microsoft.com/office/drawing/2014/main" id="{D6F86757-2EC5-435F-86BB-A7D7D2FF4F4D}"/>
                </a:ext>
              </a:extLst>
            </p:cNvPr>
            <p:cNvSpPr/>
            <p:nvPr/>
          </p:nvSpPr>
          <p:spPr>
            <a:xfrm>
              <a:off x="490666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58" name="Freeform: Shape 857">
              <a:extLst>
                <a:ext uri="{FF2B5EF4-FFF2-40B4-BE49-F238E27FC236}">
                  <a16:creationId xmlns:a16="http://schemas.microsoft.com/office/drawing/2014/main" id="{D84902E9-57D8-4D83-9F49-720C52D40634}"/>
                </a:ext>
              </a:extLst>
            </p:cNvPr>
            <p:cNvSpPr/>
            <p:nvPr/>
          </p:nvSpPr>
          <p:spPr>
            <a:xfrm>
              <a:off x="2339125"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59" name="Freeform: Shape 858">
              <a:extLst>
                <a:ext uri="{FF2B5EF4-FFF2-40B4-BE49-F238E27FC236}">
                  <a16:creationId xmlns:a16="http://schemas.microsoft.com/office/drawing/2014/main" id="{963D2EC3-F79A-4185-AEC0-211131F160E5}"/>
                </a:ext>
              </a:extLst>
            </p:cNvPr>
            <p:cNvSpPr/>
            <p:nvPr/>
          </p:nvSpPr>
          <p:spPr>
            <a:xfrm>
              <a:off x="2339125"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60" name="Freeform: Shape 859">
              <a:extLst>
                <a:ext uri="{FF2B5EF4-FFF2-40B4-BE49-F238E27FC236}">
                  <a16:creationId xmlns:a16="http://schemas.microsoft.com/office/drawing/2014/main" id="{C1686580-00FA-41C7-B15B-3F77EBDCE6EA}"/>
                </a:ext>
              </a:extLst>
            </p:cNvPr>
            <p:cNvSpPr/>
            <p:nvPr/>
          </p:nvSpPr>
          <p:spPr>
            <a:xfrm>
              <a:off x="2339125"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61" name="Freeform: Shape 860">
              <a:extLst>
                <a:ext uri="{FF2B5EF4-FFF2-40B4-BE49-F238E27FC236}">
                  <a16:creationId xmlns:a16="http://schemas.microsoft.com/office/drawing/2014/main" id="{810AF588-7FC0-4F64-AB9C-6BD51CDF3360}"/>
                </a:ext>
              </a:extLst>
            </p:cNvPr>
            <p:cNvSpPr/>
            <p:nvPr/>
          </p:nvSpPr>
          <p:spPr>
            <a:xfrm>
              <a:off x="490666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62" name="Freeform: Shape 861">
              <a:extLst>
                <a:ext uri="{FF2B5EF4-FFF2-40B4-BE49-F238E27FC236}">
                  <a16:creationId xmlns:a16="http://schemas.microsoft.com/office/drawing/2014/main" id="{37E176EE-EABE-4929-AD74-7BF17B573631}"/>
                </a:ext>
              </a:extLst>
            </p:cNvPr>
            <p:cNvSpPr/>
            <p:nvPr/>
          </p:nvSpPr>
          <p:spPr>
            <a:xfrm>
              <a:off x="490666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63" name="Freeform: Shape 862">
              <a:extLst>
                <a:ext uri="{FF2B5EF4-FFF2-40B4-BE49-F238E27FC236}">
                  <a16:creationId xmlns:a16="http://schemas.microsoft.com/office/drawing/2014/main" id="{98940014-7788-4596-9C57-C81C8A32F556}"/>
                </a:ext>
              </a:extLst>
            </p:cNvPr>
            <p:cNvSpPr/>
            <p:nvPr/>
          </p:nvSpPr>
          <p:spPr>
            <a:xfrm>
              <a:off x="490666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64" name="Freeform: Shape 863">
              <a:extLst>
                <a:ext uri="{FF2B5EF4-FFF2-40B4-BE49-F238E27FC236}">
                  <a16:creationId xmlns:a16="http://schemas.microsoft.com/office/drawing/2014/main" id="{181A2E34-3513-4384-98B7-6B1D123A46B9}"/>
                </a:ext>
              </a:extLst>
            </p:cNvPr>
            <p:cNvSpPr/>
            <p:nvPr/>
          </p:nvSpPr>
          <p:spPr>
            <a:xfrm>
              <a:off x="248172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65" name="Freeform: Shape 864">
              <a:extLst>
                <a:ext uri="{FF2B5EF4-FFF2-40B4-BE49-F238E27FC236}">
                  <a16:creationId xmlns:a16="http://schemas.microsoft.com/office/drawing/2014/main" id="{50BD3A1F-7B9E-442B-A08F-17EF0A1CA416}"/>
                </a:ext>
              </a:extLst>
            </p:cNvPr>
            <p:cNvSpPr/>
            <p:nvPr/>
          </p:nvSpPr>
          <p:spPr>
            <a:xfrm>
              <a:off x="248172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66" name="Freeform: Shape 865">
              <a:extLst>
                <a:ext uri="{FF2B5EF4-FFF2-40B4-BE49-F238E27FC236}">
                  <a16:creationId xmlns:a16="http://schemas.microsoft.com/office/drawing/2014/main" id="{5BDBB410-F33C-4268-87F1-B2F87DB9A27D}"/>
                </a:ext>
              </a:extLst>
            </p:cNvPr>
            <p:cNvSpPr/>
            <p:nvPr/>
          </p:nvSpPr>
          <p:spPr>
            <a:xfrm>
              <a:off x="248172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67" name="Freeform: Shape 866">
              <a:extLst>
                <a:ext uri="{FF2B5EF4-FFF2-40B4-BE49-F238E27FC236}">
                  <a16:creationId xmlns:a16="http://schemas.microsoft.com/office/drawing/2014/main" id="{BD19F2CB-5E46-4887-8A9E-478666765288}"/>
                </a:ext>
              </a:extLst>
            </p:cNvPr>
            <p:cNvSpPr/>
            <p:nvPr/>
          </p:nvSpPr>
          <p:spPr>
            <a:xfrm>
              <a:off x="248172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68" name="Freeform: Shape 867">
              <a:extLst>
                <a:ext uri="{FF2B5EF4-FFF2-40B4-BE49-F238E27FC236}">
                  <a16:creationId xmlns:a16="http://schemas.microsoft.com/office/drawing/2014/main" id="{980C9EB8-3771-4576-8A61-C962569C37F2}"/>
                </a:ext>
              </a:extLst>
            </p:cNvPr>
            <p:cNvSpPr/>
            <p:nvPr/>
          </p:nvSpPr>
          <p:spPr>
            <a:xfrm>
              <a:off x="2624399"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69" name="Freeform: Shape 868">
              <a:extLst>
                <a:ext uri="{FF2B5EF4-FFF2-40B4-BE49-F238E27FC236}">
                  <a16:creationId xmlns:a16="http://schemas.microsoft.com/office/drawing/2014/main" id="{688CE1B3-BC70-452E-A6D2-F2C0AE6B43F2}"/>
                </a:ext>
              </a:extLst>
            </p:cNvPr>
            <p:cNvSpPr/>
            <p:nvPr/>
          </p:nvSpPr>
          <p:spPr>
            <a:xfrm>
              <a:off x="2624399"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70" name="Freeform: Shape 869">
              <a:extLst>
                <a:ext uri="{FF2B5EF4-FFF2-40B4-BE49-F238E27FC236}">
                  <a16:creationId xmlns:a16="http://schemas.microsoft.com/office/drawing/2014/main" id="{552C5AE6-C329-4D73-A84D-9B16B41773F0}"/>
                </a:ext>
              </a:extLst>
            </p:cNvPr>
            <p:cNvSpPr/>
            <p:nvPr/>
          </p:nvSpPr>
          <p:spPr>
            <a:xfrm>
              <a:off x="2624399"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71" name="Freeform: Shape 870">
              <a:extLst>
                <a:ext uri="{FF2B5EF4-FFF2-40B4-BE49-F238E27FC236}">
                  <a16:creationId xmlns:a16="http://schemas.microsoft.com/office/drawing/2014/main" id="{7D15C064-9B9E-41DA-906D-AA1A6F6E3ADC}"/>
                </a:ext>
              </a:extLst>
            </p:cNvPr>
            <p:cNvSpPr/>
            <p:nvPr/>
          </p:nvSpPr>
          <p:spPr>
            <a:xfrm>
              <a:off x="2624399"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72" name="Freeform: Shape 871">
              <a:extLst>
                <a:ext uri="{FF2B5EF4-FFF2-40B4-BE49-F238E27FC236}">
                  <a16:creationId xmlns:a16="http://schemas.microsoft.com/office/drawing/2014/main" id="{B544968A-A9B0-48B5-BE84-5C5E4497696C}"/>
                </a:ext>
              </a:extLst>
            </p:cNvPr>
            <p:cNvSpPr/>
            <p:nvPr/>
          </p:nvSpPr>
          <p:spPr>
            <a:xfrm>
              <a:off x="2767072"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73" name="Freeform: Shape 872">
              <a:extLst>
                <a:ext uri="{FF2B5EF4-FFF2-40B4-BE49-F238E27FC236}">
                  <a16:creationId xmlns:a16="http://schemas.microsoft.com/office/drawing/2014/main" id="{E385463A-41E9-4348-9685-9B76AD4D353D}"/>
                </a:ext>
              </a:extLst>
            </p:cNvPr>
            <p:cNvSpPr/>
            <p:nvPr/>
          </p:nvSpPr>
          <p:spPr>
            <a:xfrm>
              <a:off x="2767072"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74" name="Freeform: Shape 873">
              <a:extLst>
                <a:ext uri="{FF2B5EF4-FFF2-40B4-BE49-F238E27FC236}">
                  <a16:creationId xmlns:a16="http://schemas.microsoft.com/office/drawing/2014/main" id="{15D43192-8471-4C5C-A6DB-60BDE951F3B6}"/>
                </a:ext>
              </a:extLst>
            </p:cNvPr>
            <p:cNvSpPr/>
            <p:nvPr/>
          </p:nvSpPr>
          <p:spPr>
            <a:xfrm>
              <a:off x="2767072"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75" name="Freeform: Shape 874">
              <a:extLst>
                <a:ext uri="{FF2B5EF4-FFF2-40B4-BE49-F238E27FC236}">
                  <a16:creationId xmlns:a16="http://schemas.microsoft.com/office/drawing/2014/main" id="{7D052CE3-8D1D-40A6-899C-9DFF31D90C5D}"/>
                </a:ext>
              </a:extLst>
            </p:cNvPr>
            <p:cNvSpPr/>
            <p:nvPr/>
          </p:nvSpPr>
          <p:spPr>
            <a:xfrm>
              <a:off x="2767072"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76" name="Freeform: Shape 875">
              <a:extLst>
                <a:ext uri="{FF2B5EF4-FFF2-40B4-BE49-F238E27FC236}">
                  <a16:creationId xmlns:a16="http://schemas.microsoft.com/office/drawing/2014/main" id="{25F1DBFC-5D6D-40D4-8B1F-CEAD14768DE6}"/>
                </a:ext>
              </a:extLst>
            </p:cNvPr>
            <p:cNvSpPr/>
            <p:nvPr/>
          </p:nvSpPr>
          <p:spPr>
            <a:xfrm>
              <a:off x="290967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77" name="Freeform: Shape 876">
              <a:extLst>
                <a:ext uri="{FF2B5EF4-FFF2-40B4-BE49-F238E27FC236}">
                  <a16:creationId xmlns:a16="http://schemas.microsoft.com/office/drawing/2014/main" id="{55E3AE1B-1B63-4BEF-A327-5C9BFDB5B310}"/>
                </a:ext>
              </a:extLst>
            </p:cNvPr>
            <p:cNvSpPr/>
            <p:nvPr/>
          </p:nvSpPr>
          <p:spPr>
            <a:xfrm>
              <a:off x="290967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78" name="Freeform: Shape 877">
              <a:extLst>
                <a:ext uri="{FF2B5EF4-FFF2-40B4-BE49-F238E27FC236}">
                  <a16:creationId xmlns:a16="http://schemas.microsoft.com/office/drawing/2014/main" id="{D5C02D53-BD48-4772-AAE3-6ADF01D9F4AF}"/>
                </a:ext>
              </a:extLst>
            </p:cNvPr>
            <p:cNvSpPr/>
            <p:nvPr/>
          </p:nvSpPr>
          <p:spPr>
            <a:xfrm>
              <a:off x="290967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79" name="Freeform: Shape 878">
              <a:extLst>
                <a:ext uri="{FF2B5EF4-FFF2-40B4-BE49-F238E27FC236}">
                  <a16:creationId xmlns:a16="http://schemas.microsoft.com/office/drawing/2014/main" id="{101686CC-4B91-4D77-85DC-D29209B2F89F}"/>
                </a:ext>
              </a:extLst>
            </p:cNvPr>
            <p:cNvSpPr/>
            <p:nvPr/>
          </p:nvSpPr>
          <p:spPr>
            <a:xfrm>
              <a:off x="290967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80" name="Freeform: Shape 879">
              <a:extLst>
                <a:ext uri="{FF2B5EF4-FFF2-40B4-BE49-F238E27FC236}">
                  <a16:creationId xmlns:a16="http://schemas.microsoft.com/office/drawing/2014/main" id="{5BA27A01-562C-4A2A-9F23-6A59F803FAE7}"/>
                </a:ext>
              </a:extLst>
            </p:cNvPr>
            <p:cNvSpPr/>
            <p:nvPr/>
          </p:nvSpPr>
          <p:spPr>
            <a:xfrm>
              <a:off x="305234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81" name="Freeform: Shape 880">
              <a:extLst>
                <a:ext uri="{FF2B5EF4-FFF2-40B4-BE49-F238E27FC236}">
                  <a16:creationId xmlns:a16="http://schemas.microsoft.com/office/drawing/2014/main" id="{756FCA17-118A-4A43-9122-DEFB4E2F86B2}"/>
                </a:ext>
              </a:extLst>
            </p:cNvPr>
            <p:cNvSpPr/>
            <p:nvPr/>
          </p:nvSpPr>
          <p:spPr>
            <a:xfrm>
              <a:off x="305234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82" name="Freeform: Shape 881">
              <a:extLst>
                <a:ext uri="{FF2B5EF4-FFF2-40B4-BE49-F238E27FC236}">
                  <a16:creationId xmlns:a16="http://schemas.microsoft.com/office/drawing/2014/main" id="{7324A662-54D5-4782-9149-30E908480F76}"/>
                </a:ext>
              </a:extLst>
            </p:cNvPr>
            <p:cNvSpPr/>
            <p:nvPr/>
          </p:nvSpPr>
          <p:spPr>
            <a:xfrm>
              <a:off x="305234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83" name="Freeform: Shape 882">
              <a:extLst>
                <a:ext uri="{FF2B5EF4-FFF2-40B4-BE49-F238E27FC236}">
                  <a16:creationId xmlns:a16="http://schemas.microsoft.com/office/drawing/2014/main" id="{95CDD55D-4360-4B69-ADA7-8698222B5025}"/>
                </a:ext>
              </a:extLst>
            </p:cNvPr>
            <p:cNvSpPr/>
            <p:nvPr/>
          </p:nvSpPr>
          <p:spPr>
            <a:xfrm>
              <a:off x="305234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84" name="Freeform: Shape 883">
              <a:extLst>
                <a:ext uri="{FF2B5EF4-FFF2-40B4-BE49-F238E27FC236}">
                  <a16:creationId xmlns:a16="http://schemas.microsoft.com/office/drawing/2014/main" id="{AC798404-ECCA-418B-971E-DDCC381B2631}"/>
                </a:ext>
              </a:extLst>
            </p:cNvPr>
            <p:cNvSpPr/>
            <p:nvPr/>
          </p:nvSpPr>
          <p:spPr>
            <a:xfrm>
              <a:off x="319494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85" name="Freeform: Shape 884">
              <a:extLst>
                <a:ext uri="{FF2B5EF4-FFF2-40B4-BE49-F238E27FC236}">
                  <a16:creationId xmlns:a16="http://schemas.microsoft.com/office/drawing/2014/main" id="{99E7AACC-D298-400B-B329-BC7C4F1AEB03}"/>
                </a:ext>
              </a:extLst>
            </p:cNvPr>
            <p:cNvSpPr/>
            <p:nvPr/>
          </p:nvSpPr>
          <p:spPr>
            <a:xfrm>
              <a:off x="319494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86" name="Freeform: Shape 885">
              <a:extLst>
                <a:ext uri="{FF2B5EF4-FFF2-40B4-BE49-F238E27FC236}">
                  <a16:creationId xmlns:a16="http://schemas.microsoft.com/office/drawing/2014/main" id="{8409EB2A-DC83-4734-ACCF-10599AE2A5FD}"/>
                </a:ext>
              </a:extLst>
            </p:cNvPr>
            <p:cNvSpPr/>
            <p:nvPr/>
          </p:nvSpPr>
          <p:spPr>
            <a:xfrm>
              <a:off x="319494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87" name="Freeform: Shape 886">
              <a:extLst>
                <a:ext uri="{FF2B5EF4-FFF2-40B4-BE49-F238E27FC236}">
                  <a16:creationId xmlns:a16="http://schemas.microsoft.com/office/drawing/2014/main" id="{FB245EE9-F005-4F49-9DD7-4EFBD53B9D20}"/>
                </a:ext>
              </a:extLst>
            </p:cNvPr>
            <p:cNvSpPr/>
            <p:nvPr/>
          </p:nvSpPr>
          <p:spPr>
            <a:xfrm>
              <a:off x="319494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88" name="Freeform: Shape 887">
              <a:extLst>
                <a:ext uri="{FF2B5EF4-FFF2-40B4-BE49-F238E27FC236}">
                  <a16:creationId xmlns:a16="http://schemas.microsoft.com/office/drawing/2014/main" id="{C6FBE0C9-23EC-4E5F-853F-732D5E61FA1F}"/>
                </a:ext>
              </a:extLst>
            </p:cNvPr>
            <p:cNvSpPr/>
            <p:nvPr/>
          </p:nvSpPr>
          <p:spPr>
            <a:xfrm>
              <a:off x="3337620"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89" name="Freeform: Shape 888">
              <a:extLst>
                <a:ext uri="{FF2B5EF4-FFF2-40B4-BE49-F238E27FC236}">
                  <a16:creationId xmlns:a16="http://schemas.microsoft.com/office/drawing/2014/main" id="{0EB53203-49F2-45F5-BB5E-B9D3A7BA723D}"/>
                </a:ext>
              </a:extLst>
            </p:cNvPr>
            <p:cNvSpPr/>
            <p:nvPr/>
          </p:nvSpPr>
          <p:spPr>
            <a:xfrm>
              <a:off x="3337620"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90" name="Freeform: Shape 889">
              <a:extLst>
                <a:ext uri="{FF2B5EF4-FFF2-40B4-BE49-F238E27FC236}">
                  <a16:creationId xmlns:a16="http://schemas.microsoft.com/office/drawing/2014/main" id="{8CBBB3F5-5033-4513-A6D9-1175A005C8DA}"/>
                </a:ext>
              </a:extLst>
            </p:cNvPr>
            <p:cNvSpPr/>
            <p:nvPr/>
          </p:nvSpPr>
          <p:spPr>
            <a:xfrm>
              <a:off x="3337620"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91" name="Freeform: Shape 890">
              <a:extLst>
                <a:ext uri="{FF2B5EF4-FFF2-40B4-BE49-F238E27FC236}">
                  <a16:creationId xmlns:a16="http://schemas.microsoft.com/office/drawing/2014/main" id="{DBE2E459-8FFC-4E01-8840-A55554A07315}"/>
                </a:ext>
              </a:extLst>
            </p:cNvPr>
            <p:cNvSpPr/>
            <p:nvPr/>
          </p:nvSpPr>
          <p:spPr>
            <a:xfrm>
              <a:off x="3337620"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92" name="Freeform: Shape 891">
              <a:extLst>
                <a:ext uri="{FF2B5EF4-FFF2-40B4-BE49-F238E27FC236}">
                  <a16:creationId xmlns:a16="http://schemas.microsoft.com/office/drawing/2014/main" id="{4C44B840-6C74-463D-BB7E-57AF8C047CA5}"/>
                </a:ext>
              </a:extLst>
            </p:cNvPr>
            <p:cNvSpPr/>
            <p:nvPr/>
          </p:nvSpPr>
          <p:spPr>
            <a:xfrm>
              <a:off x="1055356"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93" name="Freeform: Shape 892">
              <a:extLst>
                <a:ext uri="{FF2B5EF4-FFF2-40B4-BE49-F238E27FC236}">
                  <a16:creationId xmlns:a16="http://schemas.microsoft.com/office/drawing/2014/main" id="{43C9EC05-7F21-4FEA-87A7-ABE907C8B56F}"/>
                </a:ext>
              </a:extLst>
            </p:cNvPr>
            <p:cNvSpPr/>
            <p:nvPr/>
          </p:nvSpPr>
          <p:spPr>
            <a:xfrm>
              <a:off x="362289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94" name="Freeform: Shape 893">
              <a:extLst>
                <a:ext uri="{FF2B5EF4-FFF2-40B4-BE49-F238E27FC236}">
                  <a16:creationId xmlns:a16="http://schemas.microsoft.com/office/drawing/2014/main" id="{587CE760-4F1A-4F03-BDB6-117B87A1993B}"/>
                </a:ext>
              </a:extLst>
            </p:cNvPr>
            <p:cNvSpPr/>
            <p:nvPr/>
          </p:nvSpPr>
          <p:spPr>
            <a:xfrm>
              <a:off x="1055356"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95" name="Freeform: Shape 894">
              <a:extLst>
                <a:ext uri="{FF2B5EF4-FFF2-40B4-BE49-F238E27FC236}">
                  <a16:creationId xmlns:a16="http://schemas.microsoft.com/office/drawing/2014/main" id="{4C58FCE0-B2E9-42B3-B471-C7C314D908E3}"/>
                </a:ext>
              </a:extLst>
            </p:cNvPr>
            <p:cNvSpPr/>
            <p:nvPr/>
          </p:nvSpPr>
          <p:spPr>
            <a:xfrm>
              <a:off x="1055356"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96" name="Freeform: Shape 895">
              <a:extLst>
                <a:ext uri="{FF2B5EF4-FFF2-40B4-BE49-F238E27FC236}">
                  <a16:creationId xmlns:a16="http://schemas.microsoft.com/office/drawing/2014/main" id="{71CFEA5C-0BC9-4C62-BB26-A071B2446252}"/>
                </a:ext>
              </a:extLst>
            </p:cNvPr>
            <p:cNvSpPr/>
            <p:nvPr/>
          </p:nvSpPr>
          <p:spPr>
            <a:xfrm>
              <a:off x="1055356"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97" name="Freeform: Shape 896">
              <a:extLst>
                <a:ext uri="{FF2B5EF4-FFF2-40B4-BE49-F238E27FC236}">
                  <a16:creationId xmlns:a16="http://schemas.microsoft.com/office/drawing/2014/main" id="{C6E2CDC1-E1E2-4F13-89EB-70BC5F5EBF03}"/>
                </a:ext>
              </a:extLst>
            </p:cNvPr>
            <p:cNvSpPr/>
            <p:nvPr/>
          </p:nvSpPr>
          <p:spPr>
            <a:xfrm>
              <a:off x="362289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98" name="Freeform: Shape 897">
              <a:extLst>
                <a:ext uri="{FF2B5EF4-FFF2-40B4-BE49-F238E27FC236}">
                  <a16:creationId xmlns:a16="http://schemas.microsoft.com/office/drawing/2014/main" id="{C28CFF3C-7D40-4585-BF88-E080E8385840}"/>
                </a:ext>
              </a:extLst>
            </p:cNvPr>
            <p:cNvSpPr/>
            <p:nvPr/>
          </p:nvSpPr>
          <p:spPr>
            <a:xfrm>
              <a:off x="362289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899" name="Freeform: Shape 898">
              <a:extLst>
                <a:ext uri="{FF2B5EF4-FFF2-40B4-BE49-F238E27FC236}">
                  <a16:creationId xmlns:a16="http://schemas.microsoft.com/office/drawing/2014/main" id="{2D61B68B-DA86-45F8-813F-A389C968EF77}"/>
                </a:ext>
              </a:extLst>
            </p:cNvPr>
            <p:cNvSpPr/>
            <p:nvPr/>
          </p:nvSpPr>
          <p:spPr>
            <a:xfrm>
              <a:off x="362289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00" name="Freeform: Shape 899">
              <a:extLst>
                <a:ext uri="{FF2B5EF4-FFF2-40B4-BE49-F238E27FC236}">
                  <a16:creationId xmlns:a16="http://schemas.microsoft.com/office/drawing/2014/main" id="{7C0B32C7-B08E-4DC8-A2EF-90173D1664BC}"/>
                </a:ext>
              </a:extLst>
            </p:cNvPr>
            <p:cNvSpPr/>
            <p:nvPr/>
          </p:nvSpPr>
          <p:spPr>
            <a:xfrm>
              <a:off x="4336115"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01" name="Freeform: Shape 900">
              <a:extLst>
                <a:ext uri="{FF2B5EF4-FFF2-40B4-BE49-F238E27FC236}">
                  <a16:creationId xmlns:a16="http://schemas.microsoft.com/office/drawing/2014/main" id="{375AF5F3-5A05-4437-8E4F-FF23A6C04821}"/>
                </a:ext>
              </a:extLst>
            </p:cNvPr>
            <p:cNvSpPr/>
            <p:nvPr/>
          </p:nvSpPr>
          <p:spPr>
            <a:xfrm>
              <a:off x="57964"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02" name="Freeform: Shape 901">
              <a:extLst>
                <a:ext uri="{FF2B5EF4-FFF2-40B4-BE49-F238E27FC236}">
                  <a16:creationId xmlns:a16="http://schemas.microsoft.com/office/drawing/2014/main" id="{A8B23A5C-026F-402B-8F7F-5E9F8A583E63}"/>
                </a:ext>
              </a:extLst>
            </p:cNvPr>
            <p:cNvSpPr/>
            <p:nvPr/>
          </p:nvSpPr>
          <p:spPr>
            <a:xfrm>
              <a:off x="57964"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03" name="Freeform: Shape 902">
              <a:extLst>
                <a:ext uri="{FF2B5EF4-FFF2-40B4-BE49-F238E27FC236}">
                  <a16:creationId xmlns:a16="http://schemas.microsoft.com/office/drawing/2014/main" id="{7F6CA2C8-7B51-4BE3-BD01-CCF8DF7F116A}"/>
                </a:ext>
              </a:extLst>
            </p:cNvPr>
            <p:cNvSpPr/>
            <p:nvPr/>
          </p:nvSpPr>
          <p:spPr>
            <a:xfrm>
              <a:off x="57964"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04" name="Freeform: Shape 903">
              <a:extLst>
                <a:ext uri="{FF2B5EF4-FFF2-40B4-BE49-F238E27FC236}">
                  <a16:creationId xmlns:a16="http://schemas.microsoft.com/office/drawing/2014/main" id="{29F96600-B88D-4993-A53B-3C4D2D8752DE}"/>
                </a:ext>
              </a:extLst>
            </p:cNvPr>
            <p:cNvSpPr/>
            <p:nvPr/>
          </p:nvSpPr>
          <p:spPr>
            <a:xfrm>
              <a:off x="57964"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05" name="Freeform: Shape 904">
              <a:extLst>
                <a:ext uri="{FF2B5EF4-FFF2-40B4-BE49-F238E27FC236}">
                  <a16:creationId xmlns:a16="http://schemas.microsoft.com/office/drawing/2014/main" id="{ED8117D8-1CF2-4F73-AE84-4FC83191C945}"/>
                </a:ext>
              </a:extLst>
            </p:cNvPr>
            <p:cNvSpPr/>
            <p:nvPr/>
          </p:nvSpPr>
          <p:spPr>
            <a:xfrm>
              <a:off x="200637"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06" name="Freeform: Shape 905">
              <a:extLst>
                <a:ext uri="{FF2B5EF4-FFF2-40B4-BE49-F238E27FC236}">
                  <a16:creationId xmlns:a16="http://schemas.microsoft.com/office/drawing/2014/main" id="{C99E34F5-B917-4D14-B8E1-1A02F5364878}"/>
                </a:ext>
              </a:extLst>
            </p:cNvPr>
            <p:cNvSpPr/>
            <p:nvPr/>
          </p:nvSpPr>
          <p:spPr>
            <a:xfrm>
              <a:off x="200637"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07" name="Freeform: Shape 906">
              <a:extLst>
                <a:ext uri="{FF2B5EF4-FFF2-40B4-BE49-F238E27FC236}">
                  <a16:creationId xmlns:a16="http://schemas.microsoft.com/office/drawing/2014/main" id="{D390F972-38CA-4EBE-BAFD-7D0F813F4EAA}"/>
                </a:ext>
              </a:extLst>
            </p:cNvPr>
            <p:cNvSpPr/>
            <p:nvPr/>
          </p:nvSpPr>
          <p:spPr>
            <a:xfrm>
              <a:off x="200637"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08" name="Freeform: Shape 907">
              <a:extLst>
                <a:ext uri="{FF2B5EF4-FFF2-40B4-BE49-F238E27FC236}">
                  <a16:creationId xmlns:a16="http://schemas.microsoft.com/office/drawing/2014/main" id="{6EAE91E7-5A44-491E-8702-CE331227F2D9}"/>
                </a:ext>
              </a:extLst>
            </p:cNvPr>
            <p:cNvSpPr/>
            <p:nvPr/>
          </p:nvSpPr>
          <p:spPr>
            <a:xfrm>
              <a:off x="343238"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09" name="Freeform: Shape 908">
              <a:extLst>
                <a:ext uri="{FF2B5EF4-FFF2-40B4-BE49-F238E27FC236}">
                  <a16:creationId xmlns:a16="http://schemas.microsoft.com/office/drawing/2014/main" id="{700FA56A-C9BE-4294-9B85-2A9E535382B5}"/>
                </a:ext>
              </a:extLst>
            </p:cNvPr>
            <p:cNvSpPr/>
            <p:nvPr/>
          </p:nvSpPr>
          <p:spPr>
            <a:xfrm>
              <a:off x="343238"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10" name="Freeform: Shape 909">
              <a:extLst>
                <a:ext uri="{FF2B5EF4-FFF2-40B4-BE49-F238E27FC236}">
                  <a16:creationId xmlns:a16="http://schemas.microsoft.com/office/drawing/2014/main" id="{6A42420D-4DBC-44C9-B6EF-F8C968C5571E}"/>
                </a:ext>
              </a:extLst>
            </p:cNvPr>
            <p:cNvSpPr/>
            <p:nvPr/>
          </p:nvSpPr>
          <p:spPr>
            <a:xfrm>
              <a:off x="343238"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11" name="Freeform: Shape 910">
              <a:extLst>
                <a:ext uri="{FF2B5EF4-FFF2-40B4-BE49-F238E27FC236}">
                  <a16:creationId xmlns:a16="http://schemas.microsoft.com/office/drawing/2014/main" id="{3B894FE5-7282-440F-B3BD-DE4F9A562555}"/>
                </a:ext>
              </a:extLst>
            </p:cNvPr>
            <p:cNvSpPr/>
            <p:nvPr/>
          </p:nvSpPr>
          <p:spPr>
            <a:xfrm>
              <a:off x="343238"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12" name="Freeform: Shape 911">
              <a:extLst>
                <a:ext uri="{FF2B5EF4-FFF2-40B4-BE49-F238E27FC236}">
                  <a16:creationId xmlns:a16="http://schemas.microsoft.com/office/drawing/2014/main" id="{50569F85-9ED1-4663-A8B4-CB10E649F5CA}"/>
                </a:ext>
              </a:extLst>
            </p:cNvPr>
            <p:cNvSpPr/>
            <p:nvPr/>
          </p:nvSpPr>
          <p:spPr>
            <a:xfrm>
              <a:off x="485911" y="6040468"/>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913" name="Freeform: Shape 912">
              <a:extLst>
                <a:ext uri="{FF2B5EF4-FFF2-40B4-BE49-F238E27FC236}">
                  <a16:creationId xmlns:a16="http://schemas.microsoft.com/office/drawing/2014/main" id="{EEB3632A-8A46-4197-843E-85495BB838E8}"/>
                </a:ext>
              </a:extLst>
            </p:cNvPr>
            <p:cNvSpPr/>
            <p:nvPr/>
          </p:nvSpPr>
          <p:spPr>
            <a:xfrm>
              <a:off x="485911" y="618314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914" name="Freeform: Shape 913">
              <a:extLst>
                <a:ext uri="{FF2B5EF4-FFF2-40B4-BE49-F238E27FC236}">
                  <a16:creationId xmlns:a16="http://schemas.microsoft.com/office/drawing/2014/main" id="{1D1FCCE9-9666-4814-B17F-96392D98AAA0}"/>
                </a:ext>
              </a:extLst>
            </p:cNvPr>
            <p:cNvSpPr/>
            <p:nvPr/>
          </p:nvSpPr>
          <p:spPr>
            <a:xfrm>
              <a:off x="485911" y="6325742"/>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915" name="Freeform: Shape 914">
              <a:extLst>
                <a:ext uri="{FF2B5EF4-FFF2-40B4-BE49-F238E27FC236}">
                  <a16:creationId xmlns:a16="http://schemas.microsoft.com/office/drawing/2014/main" id="{7F5443F5-17E5-403C-96DB-4C85E4F08444}"/>
                </a:ext>
              </a:extLst>
            </p:cNvPr>
            <p:cNvSpPr/>
            <p:nvPr/>
          </p:nvSpPr>
          <p:spPr>
            <a:xfrm>
              <a:off x="485911" y="6474380"/>
              <a:ext cx="71300" cy="71300"/>
            </a:xfrm>
            <a:custGeom>
              <a:avLst/>
              <a:gdLst>
                <a:gd name="connsiteX0" fmla="*/ 0 w 71300"/>
                <a:gd name="connsiteY0" fmla="*/ 0 h 71300"/>
                <a:gd name="connsiteX1" fmla="*/ 71300 w 71300"/>
                <a:gd name="connsiteY1" fmla="*/ 0 h 71300"/>
                <a:gd name="connsiteX2" fmla="*/ 71300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0" y="0"/>
                  </a:lnTo>
                  <a:lnTo>
                    <a:pt x="71300" y="71301"/>
                  </a:lnTo>
                  <a:lnTo>
                    <a:pt x="0" y="71301"/>
                  </a:lnTo>
                  <a:close/>
                </a:path>
              </a:pathLst>
            </a:custGeom>
            <a:grpFill/>
            <a:ln w="7094" cap="flat">
              <a:noFill/>
              <a:prstDash val="solid"/>
              <a:miter/>
            </a:ln>
          </p:spPr>
          <p:txBody>
            <a:bodyPr rtlCol="0" anchor="ctr"/>
            <a:lstStyle/>
            <a:p>
              <a:endParaRPr lang="en-US"/>
            </a:p>
          </p:txBody>
        </p:sp>
        <p:sp>
          <p:nvSpPr>
            <p:cNvPr id="916" name="Freeform: Shape 915">
              <a:extLst>
                <a:ext uri="{FF2B5EF4-FFF2-40B4-BE49-F238E27FC236}">
                  <a16:creationId xmlns:a16="http://schemas.microsoft.com/office/drawing/2014/main" id="{C7B243CB-71BD-4465-8BD7-D915993F661D}"/>
                </a:ext>
              </a:extLst>
            </p:cNvPr>
            <p:cNvSpPr/>
            <p:nvPr/>
          </p:nvSpPr>
          <p:spPr>
            <a:xfrm>
              <a:off x="628583"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17" name="Freeform: Shape 916">
              <a:extLst>
                <a:ext uri="{FF2B5EF4-FFF2-40B4-BE49-F238E27FC236}">
                  <a16:creationId xmlns:a16="http://schemas.microsoft.com/office/drawing/2014/main" id="{86D8B143-01B8-492D-9B8D-821DF707335C}"/>
                </a:ext>
              </a:extLst>
            </p:cNvPr>
            <p:cNvSpPr/>
            <p:nvPr/>
          </p:nvSpPr>
          <p:spPr>
            <a:xfrm>
              <a:off x="628583"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18" name="Freeform: Shape 917">
              <a:extLst>
                <a:ext uri="{FF2B5EF4-FFF2-40B4-BE49-F238E27FC236}">
                  <a16:creationId xmlns:a16="http://schemas.microsoft.com/office/drawing/2014/main" id="{F2D9D993-F9EE-4AA3-ACC8-16067E88E17E}"/>
                </a:ext>
              </a:extLst>
            </p:cNvPr>
            <p:cNvSpPr/>
            <p:nvPr/>
          </p:nvSpPr>
          <p:spPr>
            <a:xfrm>
              <a:off x="628583"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19" name="Freeform: Shape 918">
              <a:extLst>
                <a:ext uri="{FF2B5EF4-FFF2-40B4-BE49-F238E27FC236}">
                  <a16:creationId xmlns:a16="http://schemas.microsoft.com/office/drawing/2014/main" id="{832F6A35-320D-4BB2-9850-E9A1D7A075D5}"/>
                </a:ext>
              </a:extLst>
            </p:cNvPr>
            <p:cNvSpPr/>
            <p:nvPr/>
          </p:nvSpPr>
          <p:spPr>
            <a:xfrm>
              <a:off x="628583"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20" name="Freeform: Shape 919">
              <a:extLst>
                <a:ext uri="{FF2B5EF4-FFF2-40B4-BE49-F238E27FC236}">
                  <a16:creationId xmlns:a16="http://schemas.microsoft.com/office/drawing/2014/main" id="{9AC30445-FD61-47A0-A5B1-A730C1CB5FE8}"/>
                </a:ext>
              </a:extLst>
            </p:cNvPr>
            <p:cNvSpPr/>
            <p:nvPr/>
          </p:nvSpPr>
          <p:spPr>
            <a:xfrm>
              <a:off x="771185" y="6040468"/>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21" name="Freeform: Shape 920">
              <a:extLst>
                <a:ext uri="{FF2B5EF4-FFF2-40B4-BE49-F238E27FC236}">
                  <a16:creationId xmlns:a16="http://schemas.microsoft.com/office/drawing/2014/main" id="{333ACE67-8B9B-415E-9FDF-E8108ABCA446}"/>
                </a:ext>
              </a:extLst>
            </p:cNvPr>
            <p:cNvSpPr/>
            <p:nvPr/>
          </p:nvSpPr>
          <p:spPr>
            <a:xfrm>
              <a:off x="771185" y="618314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22" name="Freeform: Shape 921">
              <a:extLst>
                <a:ext uri="{FF2B5EF4-FFF2-40B4-BE49-F238E27FC236}">
                  <a16:creationId xmlns:a16="http://schemas.microsoft.com/office/drawing/2014/main" id="{5A8E9127-E04C-46FB-A9FD-36CD4F6AA842}"/>
                </a:ext>
              </a:extLst>
            </p:cNvPr>
            <p:cNvSpPr/>
            <p:nvPr/>
          </p:nvSpPr>
          <p:spPr>
            <a:xfrm>
              <a:off x="771185" y="6325742"/>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23" name="Freeform: Shape 922">
              <a:extLst>
                <a:ext uri="{FF2B5EF4-FFF2-40B4-BE49-F238E27FC236}">
                  <a16:creationId xmlns:a16="http://schemas.microsoft.com/office/drawing/2014/main" id="{3A62D3EE-B041-46AC-91E5-B0ECEE0FC2D8}"/>
                </a:ext>
              </a:extLst>
            </p:cNvPr>
            <p:cNvSpPr/>
            <p:nvPr/>
          </p:nvSpPr>
          <p:spPr>
            <a:xfrm>
              <a:off x="771185"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sp>
          <p:nvSpPr>
            <p:cNvPr id="924" name="Freeform: Shape 923">
              <a:extLst>
                <a:ext uri="{FF2B5EF4-FFF2-40B4-BE49-F238E27FC236}">
                  <a16:creationId xmlns:a16="http://schemas.microsoft.com/office/drawing/2014/main" id="{1B46FE9D-B8D4-4D8E-8E59-74A1A2BC546B}"/>
                </a:ext>
              </a:extLst>
            </p:cNvPr>
            <p:cNvSpPr/>
            <p:nvPr/>
          </p:nvSpPr>
          <p:spPr>
            <a:xfrm>
              <a:off x="200637" y="6474380"/>
              <a:ext cx="71300" cy="71300"/>
            </a:xfrm>
            <a:custGeom>
              <a:avLst/>
              <a:gdLst>
                <a:gd name="connsiteX0" fmla="*/ 0 w 71300"/>
                <a:gd name="connsiteY0" fmla="*/ 0 h 71300"/>
                <a:gd name="connsiteX1" fmla="*/ 71301 w 71300"/>
                <a:gd name="connsiteY1" fmla="*/ 0 h 71300"/>
                <a:gd name="connsiteX2" fmla="*/ 71301 w 71300"/>
                <a:gd name="connsiteY2" fmla="*/ 71301 h 71300"/>
                <a:gd name="connsiteX3" fmla="*/ 0 w 71300"/>
                <a:gd name="connsiteY3" fmla="*/ 71301 h 71300"/>
              </a:gdLst>
              <a:ahLst/>
              <a:cxnLst>
                <a:cxn ang="0">
                  <a:pos x="connsiteX0" y="connsiteY0"/>
                </a:cxn>
                <a:cxn ang="0">
                  <a:pos x="connsiteX1" y="connsiteY1"/>
                </a:cxn>
                <a:cxn ang="0">
                  <a:pos x="connsiteX2" y="connsiteY2"/>
                </a:cxn>
                <a:cxn ang="0">
                  <a:pos x="connsiteX3" y="connsiteY3"/>
                </a:cxn>
              </a:cxnLst>
              <a:rect l="l" t="t" r="r" b="b"/>
              <a:pathLst>
                <a:path w="71300" h="71300">
                  <a:moveTo>
                    <a:pt x="0" y="0"/>
                  </a:moveTo>
                  <a:lnTo>
                    <a:pt x="71301" y="0"/>
                  </a:lnTo>
                  <a:lnTo>
                    <a:pt x="71301" y="71301"/>
                  </a:lnTo>
                  <a:lnTo>
                    <a:pt x="0" y="71301"/>
                  </a:lnTo>
                  <a:close/>
                </a:path>
              </a:pathLst>
            </a:custGeom>
            <a:grpFill/>
            <a:ln w="7094" cap="flat">
              <a:noFill/>
              <a:prstDash val="solid"/>
              <a:miter/>
            </a:ln>
          </p:spPr>
          <p:txBody>
            <a:bodyPr rtlCol="0" anchor="ctr"/>
            <a:lstStyle/>
            <a:p>
              <a:endParaRPr lang="en-US"/>
            </a:p>
          </p:txBody>
        </p:sp>
      </p:grpSp>
      <p:sp>
        <p:nvSpPr>
          <p:cNvPr id="294" name="Ondertitel 2">
            <a:extLst>
              <a:ext uri="{FF2B5EF4-FFF2-40B4-BE49-F238E27FC236}">
                <a16:creationId xmlns:a16="http://schemas.microsoft.com/office/drawing/2014/main" id="{52C2D506-C20C-4144-970E-1F30626721A2}"/>
              </a:ext>
            </a:extLst>
          </p:cNvPr>
          <p:cNvSpPr>
            <a:spLocks noGrp="1"/>
          </p:cNvSpPr>
          <p:nvPr>
            <p:ph type="subTitle" idx="1" hasCustomPrompt="1"/>
          </p:nvPr>
        </p:nvSpPr>
        <p:spPr>
          <a:xfrm>
            <a:off x="631825" y="2758136"/>
            <a:ext cx="7411909" cy="1207146"/>
          </a:xfrm>
        </p:spPr>
        <p:txBody>
          <a:bodyPr anchor="b"/>
          <a:lstStyle>
            <a:lvl1pPr marL="0" indent="0" algn="l">
              <a:buNone/>
              <a:defRPr sz="2400" b="1" i="0">
                <a:solidFill>
                  <a:schemeClr val="accent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Subtitle (optional)</a:t>
            </a:r>
          </a:p>
        </p:txBody>
      </p:sp>
      <p:sp>
        <p:nvSpPr>
          <p:cNvPr id="7" name="Tijdelijke aanduiding voor tekst 6">
            <a:extLst>
              <a:ext uri="{FF2B5EF4-FFF2-40B4-BE49-F238E27FC236}">
                <a16:creationId xmlns:a16="http://schemas.microsoft.com/office/drawing/2014/main" id="{0436758D-A761-416C-BE19-E67431685E52}"/>
              </a:ext>
            </a:extLst>
          </p:cNvPr>
          <p:cNvSpPr>
            <a:spLocks noGrp="1"/>
          </p:cNvSpPr>
          <p:nvPr>
            <p:ph type="body" sz="quarter" idx="18" hasCustomPrompt="1"/>
          </p:nvPr>
        </p:nvSpPr>
        <p:spPr>
          <a:xfrm>
            <a:off x="633600" y="4024800"/>
            <a:ext cx="4312800" cy="460800"/>
          </a:xfrm>
        </p:spPr>
        <p:txBody>
          <a:bodyPr/>
          <a:lstStyle>
            <a:lvl1pPr marL="0" indent="0">
              <a:buNone/>
              <a:defRPr sz="2400" b="1">
                <a:solidFill>
                  <a:schemeClr val="accent4"/>
                </a:solidFill>
              </a:defRPr>
            </a:lvl1pPr>
            <a:lvl2pPr marL="457200" indent="0">
              <a:buNone/>
              <a:defRPr/>
            </a:lvl2pPr>
            <a:lvl3pPr marL="914400" indent="0">
              <a:buNone/>
              <a:defRPr/>
            </a:lvl3pPr>
            <a:lvl4pPr marL="1371600" indent="0">
              <a:buNone/>
              <a:defRPr/>
            </a:lvl4pPr>
            <a:lvl5pPr marL="1828800" indent="0">
              <a:buNone/>
              <a:defRPr/>
            </a:lvl5pPr>
          </a:lstStyle>
          <a:p>
            <a:r>
              <a:rPr lang="en-GB" noProof="0"/>
              <a:t>Subtitle (optional)</a:t>
            </a:r>
          </a:p>
        </p:txBody>
      </p:sp>
      <p:sp>
        <p:nvSpPr>
          <p:cNvPr id="3" name="Text Placeholder 2059">
            <a:extLst>
              <a:ext uri="{FF2B5EF4-FFF2-40B4-BE49-F238E27FC236}">
                <a16:creationId xmlns:a16="http://schemas.microsoft.com/office/drawing/2014/main" id="{FA9FB837-3333-693F-5ECA-EB7D788D6621}"/>
              </a:ext>
            </a:extLst>
          </p:cNvPr>
          <p:cNvSpPr>
            <a:spLocks noGrp="1"/>
          </p:cNvSpPr>
          <p:nvPr>
            <p:ph type="body" sz="quarter" idx="15" hasCustomPrompt="1"/>
          </p:nvPr>
        </p:nvSpPr>
        <p:spPr>
          <a:xfrm>
            <a:off x="10318971" y="6026149"/>
            <a:ext cx="1566642" cy="617539"/>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en-GB" noProof="0"/>
              <a:t> </a:t>
            </a:r>
          </a:p>
        </p:txBody>
      </p:sp>
    </p:spTree>
    <p:extLst>
      <p:ext uri="{BB962C8B-B14F-4D97-AF65-F5344CB8AC3E}">
        <p14:creationId xmlns:p14="http://schemas.microsoft.com/office/powerpoint/2010/main" val="34303548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A2CBD-7AFA-5E47-9EDF-AA246AB44DF9}"/>
              </a:ext>
            </a:extLst>
          </p:cNvPr>
          <p:cNvSpPr>
            <a:spLocks noGrp="1"/>
          </p:cNvSpPr>
          <p:nvPr>
            <p:ph type="title" hasCustomPrompt="1"/>
          </p:nvPr>
        </p:nvSpPr>
        <p:spPr>
          <a:xfrm>
            <a:off x="631825" y="1709738"/>
            <a:ext cx="10209211" cy="2852737"/>
          </a:xfrm>
        </p:spPr>
        <p:txBody>
          <a:bodyPr anchor="b"/>
          <a:lstStyle>
            <a:lvl1pPr>
              <a:defRPr sz="6000"/>
            </a:lvl1pPr>
          </a:lstStyle>
          <a:p>
            <a:r>
              <a:rPr lang="en-GB" noProof="0"/>
              <a:t>Add title</a:t>
            </a:r>
          </a:p>
        </p:txBody>
      </p:sp>
      <p:sp>
        <p:nvSpPr>
          <p:cNvPr id="3" name="Tijdelijke aanduiding voor tekst 2">
            <a:extLst>
              <a:ext uri="{FF2B5EF4-FFF2-40B4-BE49-F238E27FC236}">
                <a16:creationId xmlns:a16="http://schemas.microsoft.com/office/drawing/2014/main" id="{834C0A41-57D5-6940-8FC6-D43359DFEC60}"/>
              </a:ext>
            </a:extLst>
          </p:cNvPr>
          <p:cNvSpPr>
            <a:spLocks noGrp="1"/>
          </p:cNvSpPr>
          <p:nvPr>
            <p:ph type="body" idx="1" hasCustomPrompt="1"/>
          </p:nvPr>
        </p:nvSpPr>
        <p:spPr>
          <a:xfrm>
            <a:off x="631825" y="4589463"/>
            <a:ext cx="10209211"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noProof="0"/>
              <a:t>Click to add text</a:t>
            </a:r>
          </a:p>
        </p:txBody>
      </p:sp>
      <p:sp>
        <p:nvSpPr>
          <p:cNvPr id="4" name="Date Placeholder 3">
            <a:extLst>
              <a:ext uri="{FF2B5EF4-FFF2-40B4-BE49-F238E27FC236}">
                <a16:creationId xmlns:a16="http://schemas.microsoft.com/office/drawing/2014/main" id="{D7566AAF-D3EE-4FC4-8219-B967A1F3DA78}"/>
              </a:ext>
            </a:extLst>
          </p:cNvPr>
          <p:cNvSpPr>
            <a:spLocks noGrp="1"/>
          </p:cNvSpPr>
          <p:nvPr>
            <p:ph type="dt" sz="half" idx="10"/>
          </p:nvPr>
        </p:nvSpPr>
        <p:spPr/>
        <p:txBody>
          <a:bodyPr/>
          <a:lstStyle/>
          <a:p>
            <a:fld id="{2CDDF44A-BF68-4CCF-A6CF-AFCBEE804673}" type="datetime1">
              <a:rPr lang="en-GB" smtClean="0"/>
              <a:t>02/06/2025</a:t>
            </a:fld>
            <a:endParaRPr lang="en-GB"/>
          </a:p>
        </p:txBody>
      </p:sp>
      <p:sp>
        <p:nvSpPr>
          <p:cNvPr id="5" name="Footer Placeholder 4">
            <a:extLst>
              <a:ext uri="{FF2B5EF4-FFF2-40B4-BE49-F238E27FC236}">
                <a16:creationId xmlns:a16="http://schemas.microsoft.com/office/drawing/2014/main" id="{77626742-66D7-4243-B025-81683DB4542E}"/>
              </a:ext>
            </a:extLst>
          </p:cNvPr>
          <p:cNvSpPr>
            <a:spLocks noGrp="1"/>
          </p:cNvSpPr>
          <p:nvPr>
            <p:ph type="ftr" sz="quarter" idx="11"/>
          </p:nvPr>
        </p:nvSpPr>
        <p:spPr/>
        <p:txBody>
          <a:bodyPr/>
          <a:lstStyle/>
          <a:p>
            <a:r>
              <a:rPr lang="en-GB"/>
              <a:t>Footer</a:t>
            </a:r>
          </a:p>
        </p:txBody>
      </p:sp>
      <p:sp>
        <p:nvSpPr>
          <p:cNvPr id="6" name="Slide Number Placeholder 5">
            <a:extLst>
              <a:ext uri="{FF2B5EF4-FFF2-40B4-BE49-F238E27FC236}">
                <a16:creationId xmlns:a16="http://schemas.microsoft.com/office/drawing/2014/main" id="{666F83D2-7DE5-4FBD-AACE-9622CBC3E691}"/>
              </a:ext>
            </a:extLst>
          </p:cNvPr>
          <p:cNvSpPr>
            <a:spLocks noGrp="1"/>
          </p:cNvSpPr>
          <p:nvPr>
            <p:ph type="sldNum" sz="quarter" idx="12"/>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15676947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object">
    <p:spTree>
      <p:nvGrpSpPr>
        <p:cNvPr id="1" name=""/>
        <p:cNvGrpSpPr/>
        <p:nvPr/>
      </p:nvGrpSpPr>
      <p:grpSpPr>
        <a:xfrm>
          <a:off x="0" y="0"/>
          <a:ext cx="0" cy="0"/>
          <a:chOff x="0" y="0"/>
          <a:chExt cx="0" cy="0"/>
        </a:xfrm>
      </p:grpSpPr>
      <p:sp>
        <p:nvSpPr>
          <p:cNvPr id="19" name="Ondertitel 2">
            <a:extLst>
              <a:ext uri="{FF2B5EF4-FFF2-40B4-BE49-F238E27FC236}">
                <a16:creationId xmlns:a16="http://schemas.microsoft.com/office/drawing/2014/main" id="{B8455A8C-1151-45FD-BC04-D6EFE9E66F6A}"/>
              </a:ext>
            </a:extLst>
          </p:cNvPr>
          <p:cNvSpPr>
            <a:spLocks noGrp="1"/>
          </p:cNvSpPr>
          <p:nvPr>
            <p:ph type="subTitle" idx="13" hasCustomPrompt="1"/>
          </p:nvPr>
        </p:nvSpPr>
        <p:spPr>
          <a:xfrm>
            <a:off x="631826" y="926508"/>
            <a:ext cx="10209212" cy="571042"/>
          </a:xfrm>
        </p:spPr>
        <p:txBody>
          <a:bodyPr/>
          <a:lstStyle>
            <a:lvl1pPr marL="0" indent="0" algn="l">
              <a:buNone/>
              <a:defRPr sz="24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Add subtitle</a:t>
            </a:r>
          </a:p>
        </p:txBody>
      </p:sp>
      <p:sp>
        <p:nvSpPr>
          <p:cNvPr id="22" name="Tijdelijke aanduiding voor inhoud 2">
            <a:extLst>
              <a:ext uri="{FF2B5EF4-FFF2-40B4-BE49-F238E27FC236}">
                <a16:creationId xmlns:a16="http://schemas.microsoft.com/office/drawing/2014/main" id="{8B00E604-4B97-4510-A3F5-5F4967D4D269}"/>
              </a:ext>
            </a:extLst>
          </p:cNvPr>
          <p:cNvSpPr>
            <a:spLocks noGrp="1"/>
          </p:cNvSpPr>
          <p:nvPr>
            <p:ph idx="1"/>
          </p:nvPr>
        </p:nvSpPr>
        <p:spPr>
          <a:xfrm>
            <a:off x="631825" y="1825626"/>
            <a:ext cx="10209212" cy="4032250"/>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endParaRPr lang="en-GB" noProof="0"/>
          </a:p>
        </p:txBody>
      </p:sp>
      <p:sp>
        <p:nvSpPr>
          <p:cNvPr id="23" name="Title 22">
            <a:extLst>
              <a:ext uri="{FF2B5EF4-FFF2-40B4-BE49-F238E27FC236}">
                <a16:creationId xmlns:a16="http://schemas.microsoft.com/office/drawing/2014/main" id="{680762F9-45DE-418E-9F0E-4E555F12BFE6}"/>
              </a:ext>
            </a:extLst>
          </p:cNvPr>
          <p:cNvSpPr>
            <a:spLocks noGrp="1"/>
          </p:cNvSpPr>
          <p:nvPr>
            <p:ph type="title" hasCustomPrompt="1"/>
          </p:nvPr>
        </p:nvSpPr>
        <p:spPr/>
        <p:txBody>
          <a:bodyPr/>
          <a:lstStyle>
            <a:lvl1pPr>
              <a:defRPr/>
            </a:lvl1pPr>
          </a:lstStyle>
          <a:p>
            <a:r>
              <a:rPr lang="en-GB" noProof="0"/>
              <a:t>Add title</a:t>
            </a:r>
          </a:p>
        </p:txBody>
      </p:sp>
    </p:spTree>
    <p:extLst>
      <p:ext uri="{BB962C8B-B14F-4D97-AF65-F5344CB8AC3E}">
        <p14:creationId xmlns:p14="http://schemas.microsoft.com/office/powerpoint/2010/main" val="3586994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C9813C8-B51D-6841-B87E-E5EC608D4974}"/>
              </a:ext>
            </a:extLst>
          </p:cNvPr>
          <p:cNvSpPr>
            <a:spLocks noGrp="1"/>
          </p:cNvSpPr>
          <p:nvPr>
            <p:ph sz="half" idx="1"/>
          </p:nvPr>
        </p:nvSpPr>
        <p:spPr>
          <a:xfrm>
            <a:off x="631826" y="1825625"/>
            <a:ext cx="5028440" cy="4032249"/>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endParaRPr lang="en-GB" noProof="0"/>
          </a:p>
        </p:txBody>
      </p:sp>
      <p:sp>
        <p:nvSpPr>
          <p:cNvPr id="4" name="Tijdelijke aanduiding voor inhoud 3">
            <a:extLst>
              <a:ext uri="{FF2B5EF4-FFF2-40B4-BE49-F238E27FC236}">
                <a16:creationId xmlns:a16="http://schemas.microsoft.com/office/drawing/2014/main" id="{94CED3C7-DD9C-C945-8B8C-FF0FF6605954}"/>
              </a:ext>
            </a:extLst>
          </p:cNvPr>
          <p:cNvSpPr>
            <a:spLocks noGrp="1"/>
          </p:cNvSpPr>
          <p:nvPr>
            <p:ph sz="half" idx="2"/>
          </p:nvPr>
        </p:nvSpPr>
        <p:spPr>
          <a:xfrm>
            <a:off x="5812596" y="1825625"/>
            <a:ext cx="5028440" cy="4032249"/>
          </a:xfrm>
        </p:spPr>
        <p:txBody>
          <a:bodyPr/>
          <a:lstStyle>
            <a:lvl1pPr>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endParaRPr lang="en-GB" noProof="0"/>
          </a:p>
        </p:txBody>
      </p:sp>
      <p:sp>
        <p:nvSpPr>
          <p:cNvPr id="17" name="Ondertitel 2">
            <a:extLst>
              <a:ext uri="{FF2B5EF4-FFF2-40B4-BE49-F238E27FC236}">
                <a16:creationId xmlns:a16="http://schemas.microsoft.com/office/drawing/2014/main" id="{71108092-E756-4BC4-9CC5-DA455C29F3D8}"/>
              </a:ext>
            </a:extLst>
          </p:cNvPr>
          <p:cNvSpPr>
            <a:spLocks noGrp="1"/>
          </p:cNvSpPr>
          <p:nvPr>
            <p:ph type="subTitle" idx="13" hasCustomPrompt="1"/>
          </p:nvPr>
        </p:nvSpPr>
        <p:spPr>
          <a:xfrm>
            <a:off x="631826" y="926508"/>
            <a:ext cx="10209212" cy="571042"/>
          </a:xfrm>
        </p:spPr>
        <p:txBody>
          <a:bodyPr/>
          <a:lstStyle>
            <a:lvl1pPr marL="0" indent="0" algn="l">
              <a:buNone/>
              <a:defRPr sz="24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Add subtitle</a:t>
            </a:r>
          </a:p>
        </p:txBody>
      </p:sp>
      <p:sp>
        <p:nvSpPr>
          <p:cNvPr id="21" name="Title 20">
            <a:extLst>
              <a:ext uri="{FF2B5EF4-FFF2-40B4-BE49-F238E27FC236}">
                <a16:creationId xmlns:a16="http://schemas.microsoft.com/office/drawing/2014/main" id="{B3D560FF-5751-4CD7-9FBE-4F699E3F600A}"/>
              </a:ext>
            </a:extLst>
          </p:cNvPr>
          <p:cNvSpPr>
            <a:spLocks noGrp="1"/>
          </p:cNvSpPr>
          <p:nvPr>
            <p:ph type="title" hasCustomPrompt="1"/>
          </p:nvPr>
        </p:nvSpPr>
        <p:spPr/>
        <p:txBody>
          <a:bodyPr/>
          <a:lstStyle>
            <a:lvl1pPr>
              <a:defRPr/>
            </a:lvl1pPr>
          </a:lstStyle>
          <a:p>
            <a:r>
              <a:rPr lang="en-GB" noProof="0"/>
              <a:t>Add title</a:t>
            </a:r>
          </a:p>
        </p:txBody>
      </p:sp>
      <p:sp>
        <p:nvSpPr>
          <p:cNvPr id="2" name="Date Placeholder 1">
            <a:extLst>
              <a:ext uri="{FF2B5EF4-FFF2-40B4-BE49-F238E27FC236}">
                <a16:creationId xmlns:a16="http://schemas.microsoft.com/office/drawing/2014/main" id="{80909B7A-1D5F-494A-9AF4-DA96E477342A}"/>
              </a:ext>
            </a:extLst>
          </p:cNvPr>
          <p:cNvSpPr>
            <a:spLocks noGrp="1"/>
          </p:cNvSpPr>
          <p:nvPr>
            <p:ph type="dt" sz="half" idx="14"/>
          </p:nvPr>
        </p:nvSpPr>
        <p:spPr/>
        <p:txBody>
          <a:bodyPr/>
          <a:lstStyle/>
          <a:p>
            <a:fld id="{419E983A-F637-4B28-93FD-EAEA0BE524AF}" type="datetime1">
              <a:rPr lang="en-GB" smtClean="0"/>
              <a:t>02/06/2025</a:t>
            </a:fld>
            <a:endParaRPr lang="en-GB"/>
          </a:p>
        </p:txBody>
      </p:sp>
      <p:sp>
        <p:nvSpPr>
          <p:cNvPr id="5" name="Footer Placeholder 4">
            <a:extLst>
              <a:ext uri="{FF2B5EF4-FFF2-40B4-BE49-F238E27FC236}">
                <a16:creationId xmlns:a16="http://schemas.microsoft.com/office/drawing/2014/main" id="{6D8B29D4-7C46-4976-BE03-791E20F96459}"/>
              </a:ext>
            </a:extLst>
          </p:cNvPr>
          <p:cNvSpPr>
            <a:spLocks noGrp="1"/>
          </p:cNvSpPr>
          <p:nvPr>
            <p:ph type="ftr" sz="quarter" idx="15"/>
          </p:nvPr>
        </p:nvSpPr>
        <p:spPr/>
        <p:txBody>
          <a:bodyPr/>
          <a:lstStyle/>
          <a:p>
            <a:r>
              <a:rPr lang="en-GB"/>
              <a:t>Footer</a:t>
            </a:r>
          </a:p>
        </p:txBody>
      </p:sp>
      <p:sp>
        <p:nvSpPr>
          <p:cNvPr id="6" name="Slide Number Placeholder 5">
            <a:extLst>
              <a:ext uri="{FF2B5EF4-FFF2-40B4-BE49-F238E27FC236}">
                <a16:creationId xmlns:a16="http://schemas.microsoft.com/office/drawing/2014/main" id="{3714B727-1874-4DDC-BEDE-7D2DFAF07B96}"/>
              </a:ext>
            </a:extLst>
          </p:cNvPr>
          <p:cNvSpPr>
            <a:spLocks noGrp="1"/>
          </p:cNvSpPr>
          <p:nvPr>
            <p:ph type="sldNum" sz="quarter" idx="16"/>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16166887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1C1E5-AE8F-DC45-9C52-75D68F11C680}"/>
              </a:ext>
            </a:extLst>
          </p:cNvPr>
          <p:cNvSpPr>
            <a:spLocks noGrp="1"/>
          </p:cNvSpPr>
          <p:nvPr>
            <p:ph type="title" hasCustomPrompt="1"/>
          </p:nvPr>
        </p:nvSpPr>
        <p:spPr>
          <a:xfrm>
            <a:off x="631826" y="457200"/>
            <a:ext cx="4140200" cy="1600200"/>
          </a:xfrm>
        </p:spPr>
        <p:txBody>
          <a:bodyPr anchor="b">
            <a:normAutofit/>
          </a:bodyPr>
          <a:lstStyle>
            <a:lvl1pPr>
              <a:defRPr sz="4000"/>
            </a:lvl1pPr>
          </a:lstStyle>
          <a:p>
            <a:r>
              <a:rPr lang="en-GB" noProof="0"/>
              <a:t>Add title</a:t>
            </a:r>
          </a:p>
        </p:txBody>
      </p:sp>
      <p:sp>
        <p:nvSpPr>
          <p:cNvPr id="3" name="Tijdelijke aanduiding voor inhoud 2">
            <a:extLst>
              <a:ext uri="{FF2B5EF4-FFF2-40B4-BE49-F238E27FC236}">
                <a16:creationId xmlns:a16="http://schemas.microsoft.com/office/drawing/2014/main" id="{6734FE2C-A4A1-E141-9EF8-52CAE1D6E82C}"/>
              </a:ext>
            </a:extLst>
          </p:cNvPr>
          <p:cNvSpPr>
            <a:spLocks noGrp="1"/>
          </p:cNvSpPr>
          <p:nvPr>
            <p:ph idx="1"/>
          </p:nvPr>
        </p:nvSpPr>
        <p:spPr>
          <a:xfrm>
            <a:off x="5183188" y="457201"/>
            <a:ext cx="5657848" cy="5403850"/>
          </a:xfrm>
        </p:spPr>
        <p:txBody>
          <a:bodyPr/>
          <a:lstStyle>
            <a:lvl1pPr>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GB" noProof="0"/>
          </a:p>
        </p:txBody>
      </p:sp>
      <p:sp>
        <p:nvSpPr>
          <p:cNvPr id="4" name="Tijdelijke aanduiding voor tekst 3">
            <a:extLst>
              <a:ext uri="{FF2B5EF4-FFF2-40B4-BE49-F238E27FC236}">
                <a16:creationId xmlns:a16="http://schemas.microsoft.com/office/drawing/2014/main" id="{0B76EFB3-341C-CF4E-B80E-C7D189998828}"/>
              </a:ext>
            </a:extLst>
          </p:cNvPr>
          <p:cNvSpPr>
            <a:spLocks noGrp="1"/>
          </p:cNvSpPr>
          <p:nvPr>
            <p:ph type="body" sz="half" idx="2" hasCustomPrompt="1"/>
          </p:nvPr>
        </p:nvSpPr>
        <p:spPr>
          <a:xfrm>
            <a:off x="631826" y="2057400"/>
            <a:ext cx="4140199" cy="3811588"/>
          </a:xfrm>
        </p:spPr>
        <p:txBody>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Click to add text</a:t>
            </a:r>
          </a:p>
        </p:txBody>
      </p:sp>
      <p:sp>
        <p:nvSpPr>
          <p:cNvPr id="5" name="Date Placeholder 4">
            <a:extLst>
              <a:ext uri="{FF2B5EF4-FFF2-40B4-BE49-F238E27FC236}">
                <a16:creationId xmlns:a16="http://schemas.microsoft.com/office/drawing/2014/main" id="{A9C65F25-4CB7-4E4B-A45E-8A3D75577FB4}"/>
              </a:ext>
            </a:extLst>
          </p:cNvPr>
          <p:cNvSpPr>
            <a:spLocks noGrp="1"/>
          </p:cNvSpPr>
          <p:nvPr>
            <p:ph type="dt" sz="half" idx="10"/>
          </p:nvPr>
        </p:nvSpPr>
        <p:spPr/>
        <p:txBody>
          <a:bodyPr/>
          <a:lstStyle/>
          <a:p>
            <a:fld id="{8DBF8827-6856-4A09-A018-24359788D71A}" type="datetime1">
              <a:rPr lang="en-GB" smtClean="0"/>
              <a:t>02/06/2025</a:t>
            </a:fld>
            <a:endParaRPr lang="en-GB"/>
          </a:p>
        </p:txBody>
      </p:sp>
      <p:sp>
        <p:nvSpPr>
          <p:cNvPr id="6" name="Footer Placeholder 5">
            <a:extLst>
              <a:ext uri="{FF2B5EF4-FFF2-40B4-BE49-F238E27FC236}">
                <a16:creationId xmlns:a16="http://schemas.microsoft.com/office/drawing/2014/main" id="{849A3D27-F97D-4584-A9E9-50DBA9BB97F9}"/>
              </a:ext>
            </a:extLst>
          </p:cNvPr>
          <p:cNvSpPr>
            <a:spLocks noGrp="1"/>
          </p:cNvSpPr>
          <p:nvPr>
            <p:ph type="ftr" sz="quarter" idx="11"/>
          </p:nvPr>
        </p:nvSpPr>
        <p:spPr/>
        <p:txBody>
          <a:bodyPr/>
          <a:lstStyle/>
          <a:p>
            <a:r>
              <a:rPr lang="en-GB"/>
              <a:t>Footer</a:t>
            </a:r>
          </a:p>
        </p:txBody>
      </p:sp>
      <p:sp>
        <p:nvSpPr>
          <p:cNvPr id="7" name="Slide Number Placeholder 6">
            <a:extLst>
              <a:ext uri="{FF2B5EF4-FFF2-40B4-BE49-F238E27FC236}">
                <a16:creationId xmlns:a16="http://schemas.microsoft.com/office/drawing/2014/main" id="{188E0355-D002-4FB1-8315-EB2FFE036615}"/>
              </a:ext>
            </a:extLst>
          </p:cNvPr>
          <p:cNvSpPr>
            <a:spLocks noGrp="1"/>
          </p:cNvSpPr>
          <p:nvPr>
            <p:ph type="sldNum" sz="quarter" idx="12"/>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3799288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D6022EB0-2AEA-8742-BA74-F7C05DA91ACD}"/>
              </a:ext>
            </a:extLst>
          </p:cNvPr>
          <p:cNvSpPr>
            <a:spLocks noGrp="1"/>
          </p:cNvSpPr>
          <p:nvPr>
            <p:ph type="pic" idx="1"/>
          </p:nvPr>
        </p:nvSpPr>
        <p:spPr>
          <a:xfrm>
            <a:off x="5183188" y="457201"/>
            <a:ext cx="5657848" cy="5403850"/>
          </a:xfrm>
        </p:spPr>
        <p:txBody>
          <a:bodyPr rtlCol="0">
            <a:normAutofit/>
          </a:bodyPr>
          <a:lstStyle>
            <a:lvl1pPr marL="0" indent="0">
              <a:buNone/>
              <a:defRPr sz="2400"/>
            </a:lvl1pPr>
            <a:lvl2pPr marL="457200" indent="0">
              <a:buNone/>
              <a:defRPr sz="24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13" name="Titel 1">
            <a:extLst>
              <a:ext uri="{FF2B5EF4-FFF2-40B4-BE49-F238E27FC236}">
                <a16:creationId xmlns:a16="http://schemas.microsoft.com/office/drawing/2014/main" id="{DE2EBB02-DACF-47B5-8F5E-12EDE3F830F8}"/>
              </a:ext>
            </a:extLst>
          </p:cNvPr>
          <p:cNvSpPr>
            <a:spLocks noGrp="1"/>
          </p:cNvSpPr>
          <p:nvPr>
            <p:ph type="title" hasCustomPrompt="1"/>
          </p:nvPr>
        </p:nvSpPr>
        <p:spPr>
          <a:xfrm>
            <a:off x="631826" y="457200"/>
            <a:ext cx="4140200" cy="1600200"/>
          </a:xfrm>
        </p:spPr>
        <p:txBody>
          <a:bodyPr anchor="b">
            <a:normAutofit/>
          </a:bodyPr>
          <a:lstStyle>
            <a:lvl1pPr>
              <a:defRPr sz="4000"/>
            </a:lvl1pPr>
          </a:lstStyle>
          <a:p>
            <a:r>
              <a:rPr lang="en-GB" noProof="0"/>
              <a:t>Add title</a:t>
            </a:r>
          </a:p>
        </p:txBody>
      </p:sp>
      <p:sp>
        <p:nvSpPr>
          <p:cNvPr id="14" name="Tijdelijke aanduiding voor tekst 3">
            <a:extLst>
              <a:ext uri="{FF2B5EF4-FFF2-40B4-BE49-F238E27FC236}">
                <a16:creationId xmlns:a16="http://schemas.microsoft.com/office/drawing/2014/main" id="{1440C125-C510-4962-806C-38C93CA43877}"/>
              </a:ext>
            </a:extLst>
          </p:cNvPr>
          <p:cNvSpPr>
            <a:spLocks noGrp="1"/>
          </p:cNvSpPr>
          <p:nvPr>
            <p:ph type="body" sz="half" idx="2" hasCustomPrompt="1"/>
          </p:nvPr>
        </p:nvSpPr>
        <p:spPr>
          <a:xfrm>
            <a:off x="631826" y="2057400"/>
            <a:ext cx="4140199" cy="3811588"/>
          </a:xfrm>
        </p:spPr>
        <p:txBody>
          <a:bodyPr/>
          <a:lstStyle>
            <a:lvl1pPr marL="285750" indent="-285750">
              <a:buFont typeface="Arial" panose="020B0604020202020204" pitchFamily="34" charset="0"/>
              <a:buChar char="•"/>
              <a:defRPr sz="1400"/>
            </a:lvl1pPr>
            <a:lvl2pPr marL="742950" indent="-285750">
              <a:buFont typeface="Arial" panose="020B0604020202020204" pitchFamily="34" charset="0"/>
              <a:buChar char="•"/>
              <a:defRPr sz="1400"/>
            </a:lvl2pPr>
            <a:lvl3pPr marL="1085850" indent="-171450">
              <a:buFont typeface="Arial" panose="020B0604020202020204" pitchFamily="34" charset="0"/>
              <a:buChar char="•"/>
              <a:defRPr sz="1200"/>
            </a:lvl3pPr>
            <a:lvl4pPr marL="1543050" indent="-171450">
              <a:buFont typeface="Arial" panose="020B0604020202020204" pitchFamily="34" charset="0"/>
              <a:buChar char="•"/>
              <a:defRPr sz="1000"/>
            </a:lvl4pPr>
            <a:lvl5pPr marL="2000250" indent="-171450">
              <a:buFont typeface="Arial" panose="020B0604020202020204" pitchFamily="34" charset="0"/>
              <a:buChar char="•"/>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285750" marR="0" lvl="0" indent="-285750" algn="l" defTabSz="914400" rtl="0" eaLnBrk="0" fontAlgn="base" latinLnBrk="0" hangingPunct="0">
              <a:lnSpc>
                <a:spcPct val="90000"/>
              </a:lnSpc>
              <a:spcBef>
                <a:spcPts val="1000"/>
              </a:spcBef>
              <a:spcAft>
                <a:spcPct val="0"/>
              </a:spcAft>
              <a:buClrTx/>
              <a:buSzTx/>
              <a:buFont typeface="Arial" panose="020B0604020202020204" pitchFamily="34" charset="0"/>
              <a:buChar char="•"/>
              <a:tabLst/>
              <a:defRPr/>
            </a:pPr>
            <a:r>
              <a:rPr lang="en-GB" noProof="0"/>
              <a:t>Click to add text</a:t>
            </a:r>
          </a:p>
          <a:p>
            <a:pPr lvl="0"/>
            <a:endParaRPr lang="en-GB" noProof="0"/>
          </a:p>
        </p:txBody>
      </p:sp>
      <p:sp>
        <p:nvSpPr>
          <p:cNvPr id="2" name="Date Placeholder 1">
            <a:extLst>
              <a:ext uri="{FF2B5EF4-FFF2-40B4-BE49-F238E27FC236}">
                <a16:creationId xmlns:a16="http://schemas.microsoft.com/office/drawing/2014/main" id="{8788018A-7690-4347-A6B0-BE896BA4FC49}"/>
              </a:ext>
            </a:extLst>
          </p:cNvPr>
          <p:cNvSpPr>
            <a:spLocks noGrp="1"/>
          </p:cNvSpPr>
          <p:nvPr>
            <p:ph type="dt" sz="half" idx="10"/>
          </p:nvPr>
        </p:nvSpPr>
        <p:spPr/>
        <p:txBody>
          <a:bodyPr/>
          <a:lstStyle/>
          <a:p>
            <a:fld id="{8D2B81A2-5B81-4A11-B009-4CA1936816F2}" type="datetime1">
              <a:rPr lang="en-GB" smtClean="0"/>
              <a:t>02/06/2025</a:t>
            </a:fld>
            <a:endParaRPr lang="en-GB"/>
          </a:p>
        </p:txBody>
      </p:sp>
      <p:sp>
        <p:nvSpPr>
          <p:cNvPr id="4" name="Footer Placeholder 3">
            <a:extLst>
              <a:ext uri="{FF2B5EF4-FFF2-40B4-BE49-F238E27FC236}">
                <a16:creationId xmlns:a16="http://schemas.microsoft.com/office/drawing/2014/main" id="{6DFFF564-B1E9-4D03-93E7-8C506DB6066A}"/>
              </a:ext>
            </a:extLst>
          </p:cNvPr>
          <p:cNvSpPr>
            <a:spLocks noGrp="1"/>
          </p:cNvSpPr>
          <p:nvPr>
            <p:ph type="ftr" sz="quarter" idx="11"/>
          </p:nvPr>
        </p:nvSpPr>
        <p:spPr/>
        <p:txBody>
          <a:bodyPr/>
          <a:lstStyle/>
          <a:p>
            <a:r>
              <a:rPr lang="en-GB"/>
              <a:t>Footer</a:t>
            </a:r>
          </a:p>
        </p:txBody>
      </p:sp>
      <p:sp>
        <p:nvSpPr>
          <p:cNvPr id="5" name="Slide Number Placeholder 4">
            <a:extLst>
              <a:ext uri="{FF2B5EF4-FFF2-40B4-BE49-F238E27FC236}">
                <a16:creationId xmlns:a16="http://schemas.microsoft.com/office/drawing/2014/main" id="{56E40684-790F-46B4-BC70-725A912348F2}"/>
              </a:ext>
            </a:extLst>
          </p:cNvPr>
          <p:cNvSpPr>
            <a:spLocks noGrp="1"/>
          </p:cNvSpPr>
          <p:nvPr>
            <p:ph type="sldNum" sz="quarter" idx="12"/>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35232037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765F5E8-6299-BB40-AA7E-D87AA34359DD}"/>
              </a:ext>
            </a:extLst>
          </p:cNvPr>
          <p:cNvSpPr>
            <a:spLocks noGrp="1"/>
          </p:cNvSpPr>
          <p:nvPr>
            <p:ph type="body" idx="1" hasCustomPrompt="1"/>
          </p:nvPr>
        </p:nvSpPr>
        <p:spPr>
          <a:xfrm>
            <a:off x="633482" y="1818172"/>
            <a:ext cx="502678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GB" noProof="0"/>
              <a:t>Click to add text</a:t>
            </a:r>
          </a:p>
        </p:txBody>
      </p:sp>
      <p:sp>
        <p:nvSpPr>
          <p:cNvPr id="5" name="Tijdelijke aanduiding voor tekst 4">
            <a:extLst>
              <a:ext uri="{FF2B5EF4-FFF2-40B4-BE49-F238E27FC236}">
                <a16:creationId xmlns:a16="http://schemas.microsoft.com/office/drawing/2014/main" id="{6EEDA3F4-ED99-D54F-B0AE-3E3ADFDC094F}"/>
              </a:ext>
            </a:extLst>
          </p:cNvPr>
          <p:cNvSpPr>
            <a:spLocks noGrp="1"/>
          </p:cNvSpPr>
          <p:nvPr>
            <p:ph type="body" sz="quarter" idx="3" hasCustomPrompt="1"/>
          </p:nvPr>
        </p:nvSpPr>
        <p:spPr>
          <a:xfrm>
            <a:off x="5812630" y="1818172"/>
            <a:ext cx="502840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tabLst/>
              <a:defRPr/>
            </a:pPr>
            <a:r>
              <a:rPr lang="en-GB" noProof="0"/>
              <a:t>Click to add text</a:t>
            </a:r>
          </a:p>
        </p:txBody>
      </p:sp>
      <p:sp>
        <p:nvSpPr>
          <p:cNvPr id="14" name="Tijdelijke aanduiding voor inhoud 2">
            <a:extLst>
              <a:ext uri="{FF2B5EF4-FFF2-40B4-BE49-F238E27FC236}">
                <a16:creationId xmlns:a16="http://schemas.microsoft.com/office/drawing/2014/main" id="{F28CC1D8-B688-4145-9196-20A3827814D3}"/>
              </a:ext>
            </a:extLst>
          </p:cNvPr>
          <p:cNvSpPr>
            <a:spLocks noGrp="1"/>
          </p:cNvSpPr>
          <p:nvPr>
            <p:ph sz="half" idx="14"/>
          </p:nvPr>
        </p:nvSpPr>
        <p:spPr>
          <a:xfrm>
            <a:off x="631826" y="2642084"/>
            <a:ext cx="5028405" cy="3215790"/>
          </a:xfrm>
        </p:spPr>
        <p:txBody>
          <a:bodyPr/>
          <a:lstStyle>
            <a:lvl1pPr>
              <a:defRPr sz="2400"/>
            </a:lvl1pPr>
          </a:lstStyle>
          <a:p>
            <a:pPr lvl="0"/>
            <a:endParaRPr lang="en-GB" noProof="0"/>
          </a:p>
        </p:txBody>
      </p:sp>
      <p:sp>
        <p:nvSpPr>
          <p:cNvPr id="15" name="Tijdelijke aanduiding voor inhoud 3">
            <a:extLst>
              <a:ext uri="{FF2B5EF4-FFF2-40B4-BE49-F238E27FC236}">
                <a16:creationId xmlns:a16="http://schemas.microsoft.com/office/drawing/2014/main" id="{5E7B9D8C-5520-4CA3-8B03-D336D53E0E10}"/>
              </a:ext>
            </a:extLst>
          </p:cNvPr>
          <p:cNvSpPr>
            <a:spLocks noGrp="1"/>
          </p:cNvSpPr>
          <p:nvPr>
            <p:ph sz="half" idx="2"/>
          </p:nvPr>
        </p:nvSpPr>
        <p:spPr>
          <a:xfrm>
            <a:off x="5812630" y="2642084"/>
            <a:ext cx="5028406" cy="3215790"/>
          </a:xfrm>
        </p:spPr>
        <p:txBody>
          <a:bodyPr/>
          <a:lstStyle>
            <a:lvl1pPr>
              <a:defRPr sz="2400"/>
            </a:lvl1pPr>
          </a:lstStyle>
          <a:p>
            <a:pPr lvl="0"/>
            <a:endParaRPr lang="en-GB" noProof="0"/>
          </a:p>
        </p:txBody>
      </p:sp>
      <p:sp>
        <p:nvSpPr>
          <p:cNvPr id="18" name="Ondertitel 2">
            <a:extLst>
              <a:ext uri="{FF2B5EF4-FFF2-40B4-BE49-F238E27FC236}">
                <a16:creationId xmlns:a16="http://schemas.microsoft.com/office/drawing/2014/main" id="{A226B935-B8CA-45B5-9B1A-6DD312D7A97F}"/>
              </a:ext>
            </a:extLst>
          </p:cNvPr>
          <p:cNvSpPr>
            <a:spLocks noGrp="1"/>
          </p:cNvSpPr>
          <p:nvPr>
            <p:ph type="subTitle" idx="13" hasCustomPrompt="1"/>
          </p:nvPr>
        </p:nvSpPr>
        <p:spPr>
          <a:xfrm>
            <a:off x="631826" y="926508"/>
            <a:ext cx="10209212" cy="571042"/>
          </a:xfrm>
        </p:spPr>
        <p:txBody>
          <a:bodyPr/>
          <a:lstStyle>
            <a:lvl1pPr marL="0" indent="0" algn="l">
              <a:buNone/>
              <a:defRPr sz="24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Add subtitle</a:t>
            </a:r>
          </a:p>
        </p:txBody>
      </p:sp>
      <p:sp>
        <p:nvSpPr>
          <p:cNvPr id="21" name="Title 20">
            <a:extLst>
              <a:ext uri="{FF2B5EF4-FFF2-40B4-BE49-F238E27FC236}">
                <a16:creationId xmlns:a16="http://schemas.microsoft.com/office/drawing/2014/main" id="{749B6409-B371-4B9F-B3ED-16C2E291560A}"/>
              </a:ext>
            </a:extLst>
          </p:cNvPr>
          <p:cNvSpPr>
            <a:spLocks noGrp="1"/>
          </p:cNvSpPr>
          <p:nvPr>
            <p:ph type="title" hasCustomPrompt="1"/>
          </p:nvPr>
        </p:nvSpPr>
        <p:spPr/>
        <p:txBody>
          <a:bodyPr/>
          <a:lstStyle>
            <a:lvl1pPr>
              <a:defRPr/>
            </a:lvl1pPr>
          </a:lstStyle>
          <a:p>
            <a:r>
              <a:rPr lang="en-GB" noProof="0"/>
              <a:t>Add title</a:t>
            </a:r>
          </a:p>
        </p:txBody>
      </p:sp>
      <p:sp>
        <p:nvSpPr>
          <p:cNvPr id="2" name="Date Placeholder 1">
            <a:extLst>
              <a:ext uri="{FF2B5EF4-FFF2-40B4-BE49-F238E27FC236}">
                <a16:creationId xmlns:a16="http://schemas.microsoft.com/office/drawing/2014/main" id="{31D5B612-A5DC-429C-BEED-F567BC46DA16}"/>
              </a:ext>
            </a:extLst>
          </p:cNvPr>
          <p:cNvSpPr>
            <a:spLocks noGrp="1"/>
          </p:cNvSpPr>
          <p:nvPr>
            <p:ph type="dt" sz="half" idx="15"/>
          </p:nvPr>
        </p:nvSpPr>
        <p:spPr/>
        <p:txBody>
          <a:bodyPr/>
          <a:lstStyle/>
          <a:p>
            <a:fld id="{4A16BB2A-F23F-4E0F-829E-86051D38B0EA}" type="datetime1">
              <a:rPr lang="en-GB" smtClean="0"/>
              <a:t>02/06/2025</a:t>
            </a:fld>
            <a:endParaRPr lang="en-GB"/>
          </a:p>
        </p:txBody>
      </p:sp>
      <p:sp>
        <p:nvSpPr>
          <p:cNvPr id="4" name="Footer Placeholder 3">
            <a:extLst>
              <a:ext uri="{FF2B5EF4-FFF2-40B4-BE49-F238E27FC236}">
                <a16:creationId xmlns:a16="http://schemas.microsoft.com/office/drawing/2014/main" id="{C3805DAB-FAA5-42E4-AA95-5CB304C269C4}"/>
              </a:ext>
            </a:extLst>
          </p:cNvPr>
          <p:cNvSpPr>
            <a:spLocks noGrp="1"/>
          </p:cNvSpPr>
          <p:nvPr>
            <p:ph type="ftr" sz="quarter" idx="16"/>
          </p:nvPr>
        </p:nvSpPr>
        <p:spPr/>
        <p:txBody>
          <a:bodyPr/>
          <a:lstStyle/>
          <a:p>
            <a:r>
              <a:rPr lang="en-GB"/>
              <a:t>Footer</a:t>
            </a:r>
          </a:p>
        </p:txBody>
      </p:sp>
      <p:sp>
        <p:nvSpPr>
          <p:cNvPr id="6" name="Slide Number Placeholder 5">
            <a:extLst>
              <a:ext uri="{FF2B5EF4-FFF2-40B4-BE49-F238E27FC236}">
                <a16:creationId xmlns:a16="http://schemas.microsoft.com/office/drawing/2014/main" id="{81B5E665-0587-47B7-AAB9-E02D385674B3}"/>
              </a:ext>
            </a:extLst>
          </p:cNvPr>
          <p:cNvSpPr>
            <a:spLocks noGrp="1"/>
          </p:cNvSpPr>
          <p:nvPr>
            <p:ph type="sldNum" sz="quarter" idx="17"/>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14181679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C1BF7E4-62DA-49C2-9061-4B75E6E294E7}"/>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5928360 h 6858000"/>
              <a:gd name="connsiteX3" fmla="*/ 12192000 w 12192000"/>
              <a:gd name="connsiteY3" fmla="*/ 6858000 h 6858000"/>
              <a:gd name="connsiteX4" fmla="*/ 10546080 w 12192000"/>
              <a:gd name="connsiteY4" fmla="*/ 6858000 h 6858000"/>
              <a:gd name="connsiteX5" fmla="*/ 0 w 121920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0"/>
                </a:moveTo>
                <a:lnTo>
                  <a:pt x="12192000" y="0"/>
                </a:lnTo>
                <a:lnTo>
                  <a:pt x="12192000" y="5928360"/>
                </a:lnTo>
                <a:lnTo>
                  <a:pt x="12192000" y="6858000"/>
                </a:lnTo>
                <a:lnTo>
                  <a:pt x="10546080" y="6858000"/>
                </a:lnTo>
                <a:lnTo>
                  <a:pt x="0" y="6858000"/>
                </a:lnTo>
                <a:close/>
              </a:path>
            </a:pathLst>
          </a:custGeom>
        </p:spPr>
        <p:txBody>
          <a:bodyPr wrap="square" anchor="ctr">
            <a:noAutofit/>
          </a:bodyPr>
          <a:lstStyle>
            <a:lvl1pPr marL="0" indent="0" algn="ctr">
              <a:buNone/>
              <a:defRPr sz="2400"/>
            </a:lvl1pPr>
          </a:lstStyle>
          <a:p>
            <a:pPr lvl="0"/>
            <a:r>
              <a:rPr lang="en-GB" noProof="0"/>
              <a:t>Image</a:t>
            </a:r>
          </a:p>
        </p:txBody>
      </p:sp>
      <p:sp>
        <p:nvSpPr>
          <p:cNvPr id="15" name="Date Placeholder 3">
            <a:extLst>
              <a:ext uri="{FF2B5EF4-FFF2-40B4-BE49-F238E27FC236}">
                <a16:creationId xmlns:a16="http://schemas.microsoft.com/office/drawing/2014/main" id="{B8B169DA-F6EB-44C4-8C39-89055F4E21BB}"/>
              </a:ext>
            </a:extLst>
          </p:cNvPr>
          <p:cNvSpPr>
            <a:spLocks noGrp="1"/>
          </p:cNvSpPr>
          <p:nvPr>
            <p:ph type="dt" sz="half" idx="11"/>
          </p:nvPr>
        </p:nvSpPr>
        <p:spPr>
          <a:xfrm>
            <a:off x="631825" y="7165952"/>
            <a:ext cx="832104" cy="200055"/>
          </a:xfrm>
        </p:spPr>
        <p:txBody>
          <a:bodyPr/>
          <a:lstStyle/>
          <a:p>
            <a:fld id="{5DA6945E-81CA-4BD3-A6D1-5E443B4DE943}" type="datetime1">
              <a:rPr lang="en-GB" smtClean="0"/>
              <a:t>02/06/2025</a:t>
            </a:fld>
            <a:endParaRPr lang="en-GB"/>
          </a:p>
        </p:txBody>
      </p:sp>
      <p:sp>
        <p:nvSpPr>
          <p:cNvPr id="16" name="Footer Placeholder 4">
            <a:extLst>
              <a:ext uri="{FF2B5EF4-FFF2-40B4-BE49-F238E27FC236}">
                <a16:creationId xmlns:a16="http://schemas.microsoft.com/office/drawing/2014/main" id="{D5721CA1-4C99-4AE1-A09F-C01D6D60F419}"/>
              </a:ext>
            </a:extLst>
          </p:cNvPr>
          <p:cNvSpPr>
            <a:spLocks noGrp="1"/>
          </p:cNvSpPr>
          <p:nvPr>
            <p:ph type="ftr" sz="quarter" idx="12"/>
          </p:nvPr>
        </p:nvSpPr>
        <p:spPr>
          <a:xfrm>
            <a:off x="1562356" y="7165951"/>
            <a:ext cx="8694253" cy="200055"/>
          </a:xfrm>
        </p:spPr>
        <p:txBody>
          <a:bodyPr/>
          <a:lstStyle/>
          <a:p>
            <a:r>
              <a:rPr lang="en-GB"/>
              <a:t>Footer</a:t>
            </a:r>
          </a:p>
        </p:txBody>
      </p:sp>
      <p:sp>
        <p:nvSpPr>
          <p:cNvPr id="17" name="Slide Number Placeholder 5">
            <a:extLst>
              <a:ext uri="{FF2B5EF4-FFF2-40B4-BE49-F238E27FC236}">
                <a16:creationId xmlns:a16="http://schemas.microsoft.com/office/drawing/2014/main" id="{B77AFA47-3EE4-4DA3-A423-AE9B8CB63208}"/>
              </a:ext>
            </a:extLst>
          </p:cNvPr>
          <p:cNvSpPr>
            <a:spLocks noGrp="1"/>
          </p:cNvSpPr>
          <p:nvPr>
            <p:ph type="sldNum" sz="quarter" idx="13"/>
          </p:nvPr>
        </p:nvSpPr>
        <p:spPr>
          <a:xfrm>
            <a:off x="10355036" y="7165953"/>
            <a:ext cx="486000" cy="200055"/>
          </a:xfrm>
        </p:spPr>
        <p:txBody>
          <a:bodyPr/>
          <a:lstStyle/>
          <a:p>
            <a:fld id="{83D1311D-0AF4-BF42-8BF9-EAD1FE65203C}" type="slidenum">
              <a:rPr lang="en-GB" smtClean="0"/>
              <a:pPr/>
              <a:t>‹nr.›</a:t>
            </a:fld>
            <a:endParaRPr lang="en-GB"/>
          </a:p>
        </p:txBody>
      </p:sp>
      <p:sp>
        <p:nvSpPr>
          <p:cNvPr id="12" name="Text Placeholder 2059">
            <a:extLst>
              <a:ext uri="{FF2B5EF4-FFF2-40B4-BE49-F238E27FC236}">
                <a16:creationId xmlns:a16="http://schemas.microsoft.com/office/drawing/2014/main" id="{70D4D95F-9082-4390-8238-9D84FFCB5E8A}"/>
              </a:ext>
            </a:extLst>
          </p:cNvPr>
          <p:cNvSpPr>
            <a:spLocks noGrp="1"/>
          </p:cNvSpPr>
          <p:nvPr>
            <p:ph type="body" sz="quarter" idx="16" hasCustomPrompt="1"/>
          </p:nvPr>
        </p:nvSpPr>
        <p:spPr>
          <a:xfrm>
            <a:off x="11056619" y="6322695"/>
            <a:ext cx="912763" cy="359794"/>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pPr lvl="0"/>
            <a:r>
              <a:rPr lang="en-GB" noProof="0"/>
              <a:t> </a:t>
            </a:r>
          </a:p>
        </p:txBody>
      </p:sp>
    </p:spTree>
    <p:extLst>
      <p:ext uri="{BB962C8B-B14F-4D97-AF65-F5344CB8AC3E}">
        <p14:creationId xmlns:p14="http://schemas.microsoft.com/office/powerpoint/2010/main" val="3546806594"/>
      </p:ext>
    </p:extLst>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Ondertitel 2">
            <a:extLst>
              <a:ext uri="{FF2B5EF4-FFF2-40B4-BE49-F238E27FC236}">
                <a16:creationId xmlns:a16="http://schemas.microsoft.com/office/drawing/2014/main" id="{1740F6E3-BB69-4FDB-B455-05A3929CE3E8}"/>
              </a:ext>
            </a:extLst>
          </p:cNvPr>
          <p:cNvSpPr>
            <a:spLocks noGrp="1"/>
          </p:cNvSpPr>
          <p:nvPr>
            <p:ph type="subTitle" idx="13" hasCustomPrompt="1"/>
          </p:nvPr>
        </p:nvSpPr>
        <p:spPr>
          <a:xfrm>
            <a:off x="631826" y="926508"/>
            <a:ext cx="10209212" cy="571042"/>
          </a:xfrm>
        </p:spPr>
        <p:txBody>
          <a:bodyPr/>
          <a:lstStyle>
            <a:lvl1pPr marL="0" indent="0" algn="l">
              <a:buNone/>
              <a:defRPr sz="24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Add subtitle</a:t>
            </a:r>
          </a:p>
        </p:txBody>
      </p:sp>
      <p:sp>
        <p:nvSpPr>
          <p:cNvPr id="12" name="Title 11">
            <a:extLst>
              <a:ext uri="{FF2B5EF4-FFF2-40B4-BE49-F238E27FC236}">
                <a16:creationId xmlns:a16="http://schemas.microsoft.com/office/drawing/2014/main" id="{5B2E0F06-95BB-4E0F-B6D2-44A1325E008F}"/>
              </a:ext>
            </a:extLst>
          </p:cNvPr>
          <p:cNvSpPr>
            <a:spLocks noGrp="1"/>
          </p:cNvSpPr>
          <p:nvPr>
            <p:ph type="title" hasCustomPrompt="1"/>
          </p:nvPr>
        </p:nvSpPr>
        <p:spPr/>
        <p:txBody>
          <a:bodyPr/>
          <a:lstStyle>
            <a:lvl1pPr>
              <a:defRPr/>
            </a:lvl1pPr>
          </a:lstStyle>
          <a:p>
            <a:r>
              <a:rPr lang="en-GB" noProof="0"/>
              <a:t>Add title</a:t>
            </a:r>
          </a:p>
        </p:txBody>
      </p:sp>
      <p:sp>
        <p:nvSpPr>
          <p:cNvPr id="2" name="Date Placeholder 1">
            <a:extLst>
              <a:ext uri="{FF2B5EF4-FFF2-40B4-BE49-F238E27FC236}">
                <a16:creationId xmlns:a16="http://schemas.microsoft.com/office/drawing/2014/main" id="{E90DE726-9C54-4569-9477-C17382798F10}"/>
              </a:ext>
            </a:extLst>
          </p:cNvPr>
          <p:cNvSpPr>
            <a:spLocks noGrp="1"/>
          </p:cNvSpPr>
          <p:nvPr>
            <p:ph type="dt" sz="half" idx="14"/>
          </p:nvPr>
        </p:nvSpPr>
        <p:spPr/>
        <p:txBody>
          <a:bodyPr/>
          <a:lstStyle/>
          <a:p>
            <a:fld id="{65E688D0-DE6F-477F-B90C-D66EB6B4C12B}" type="datetime1">
              <a:rPr lang="en-GB" smtClean="0"/>
              <a:t>02/06/2025</a:t>
            </a:fld>
            <a:endParaRPr lang="en-GB"/>
          </a:p>
        </p:txBody>
      </p:sp>
      <p:sp>
        <p:nvSpPr>
          <p:cNvPr id="3" name="Footer Placeholder 2">
            <a:extLst>
              <a:ext uri="{FF2B5EF4-FFF2-40B4-BE49-F238E27FC236}">
                <a16:creationId xmlns:a16="http://schemas.microsoft.com/office/drawing/2014/main" id="{88E679D3-9656-4BF5-BF31-B4F76FB4DF74}"/>
              </a:ext>
            </a:extLst>
          </p:cNvPr>
          <p:cNvSpPr>
            <a:spLocks noGrp="1"/>
          </p:cNvSpPr>
          <p:nvPr>
            <p:ph type="ftr" sz="quarter" idx="15"/>
          </p:nvPr>
        </p:nvSpPr>
        <p:spPr/>
        <p:txBody>
          <a:bodyPr/>
          <a:lstStyle/>
          <a:p>
            <a:r>
              <a:rPr lang="en-GB"/>
              <a:t>Footer</a:t>
            </a:r>
          </a:p>
        </p:txBody>
      </p:sp>
      <p:sp>
        <p:nvSpPr>
          <p:cNvPr id="4" name="Slide Number Placeholder 3">
            <a:extLst>
              <a:ext uri="{FF2B5EF4-FFF2-40B4-BE49-F238E27FC236}">
                <a16:creationId xmlns:a16="http://schemas.microsoft.com/office/drawing/2014/main" id="{BEF84C3F-81CA-4916-B522-934D603E63BC}"/>
              </a:ext>
            </a:extLst>
          </p:cNvPr>
          <p:cNvSpPr>
            <a:spLocks noGrp="1"/>
          </p:cNvSpPr>
          <p:nvPr>
            <p:ph type="sldNum" sz="quarter" idx="16"/>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41475022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0DE726-9C54-4569-9477-C17382798F10}"/>
              </a:ext>
            </a:extLst>
          </p:cNvPr>
          <p:cNvSpPr>
            <a:spLocks noGrp="1"/>
          </p:cNvSpPr>
          <p:nvPr>
            <p:ph type="dt" sz="half" idx="14"/>
          </p:nvPr>
        </p:nvSpPr>
        <p:spPr/>
        <p:txBody>
          <a:bodyPr/>
          <a:lstStyle/>
          <a:p>
            <a:fld id="{65E688D0-DE6F-477F-B90C-D66EB6B4C12B}" type="datetime1">
              <a:rPr lang="en-GB" smtClean="0"/>
              <a:t>02/06/2025</a:t>
            </a:fld>
            <a:endParaRPr lang="en-GB"/>
          </a:p>
        </p:txBody>
      </p:sp>
      <p:sp>
        <p:nvSpPr>
          <p:cNvPr id="3" name="Footer Placeholder 2">
            <a:extLst>
              <a:ext uri="{FF2B5EF4-FFF2-40B4-BE49-F238E27FC236}">
                <a16:creationId xmlns:a16="http://schemas.microsoft.com/office/drawing/2014/main" id="{88E679D3-9656-4BF5-BF31-B4F76FB4DF74}"/>
              </a:ext>
            </a:extLst>
          </p:cNvPr>
          <p:cNvSpPr>
            <a:spLocks noGrp="1"/>
          </p:cNvSpPr>
          <p:nvPr>
            <p:ph type="ftr" sz="quarter" idx="15"/>
          </p:nvPr>
        </p:nvSpPr>
        <p:spPr/>
        <p:txBody>
          <a:bodyPr/>
          <a:lstStyle/>
          <a:p>
            <a:r>
              <a:rPr lang="en-GB"/>
              <a:t>Footer</a:t>
            </a:r>
          </a:p>
        </p:txBody>
      </p:sp>
      <p:sp>
        <p:nvSpPr>
          <p:cNvPr id="4" name="Slide Number Placeholder 3">
            <a:extLst>
              <a:ext uri="{FF2B5EF4-FFF2-40B4-BE49-F238E27FC236}">
                <a16:creationId xmlns:a16="http://schemas.microsoft.com/office/drawing/2014/main" id="{BEF84C3F-81CA-4916-B522-934D603E63BC}"/>
              </a:ext>
            </a:extLst>
          </p:cNvPr>
          <p:cNvSpPr>
            <a:spLocks noGrp="1"/>
          </p:cNvSpPr>
          <p:nvPr>
            <p:ph type="sldNum" sz="quarter" idx="16"/>
          </p:nvPr>
        </p:nvSpPr>
        <p:spPr/>
        <p:txBody>
          <a:bodyPr/>
          <a:lstStyle/>
          <a:p>
            <a:fld id="{83D1311D-0AF4-BF42-8BF9-EAD1FE65203C}" type="slidenum">
              <a:rPr lang="en-GB" smtClean="0"/>
              <a:pPr/>
              <a:t>‹nr.›</a:t>
            </a:fld>
            <a:endParaRPr lang="en-GB"/>
          </a:p>
        </p:txBody>
      </p:sp>
    </p:spTree>
    <p:extLst>
      <p:ext uri="{BB962C8B-B14F-4D97-AF65-F5344CB8AC3E}">
        <p14:creationId xmlns:p14="http://schemas.microsoft.com/office/powerpoint/2010/main" val="414164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slideLayout" Target="../slideLayouts/slideLayout164.xml"/><Relationship Id="rId39" Type="http://schemas.openxmlformats.org/officeDocument/2006/relationships/theme" Target="../theme/theme10.xml"/><Relationship Id="rId21" Type="http://schemas.openxmlformats.org/officeDocument/2006/relationships/slideLayout" Target="../slideLayouts/slideLayout159.xml"/><Relationship Id="rId34" Type="http://schemas.openxmlformats.org/officeDocument/2006/relationships/slideLayout" Target="../slideLayouts/slideLayout172.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slideLayout" Target="../slideLayouts/slideLayout163.xml"/><Relationship Id="rId33" Type="http://schemas.openxmlformats.org/officeDocument/2006/relationships/slideLayout" Target="../slideLayouts/slideLayout171.xml"/><Relationship Id="rId38" Type="http://schemas.openxmlformats.org/officeDocument/2006/relationships/slideLayout" Target="../slideLayouts/slideLayout176.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29" Type="http://schemas.openxmlformats.org/officeDocument/2006/relationships/slideLayout" Target="../slideLayouts/slideLayout167.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slideLayout" Target="../slideLayouts/slideLayout162.xml"/><Relationship Id="rId32" Type="http://schemas.openxmlformats.org/officeDocument/2006/relationships/slideLayout" Target="../slideLayouts/slideLayout170.xml"/><Relationship Id="rId37" Type="http://schemas.openxmlformats.org/officeDocument/2006/relationships/slideLayout" Target="../slideLayouts/slideLayout175.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28" Type="http://schemas.openxmlformats.org/officeDocument/2006/relationships/slideLayout" Target="../slideLayouts/slideLayout166.xml"/><Relationship Id="rId36" Type="http://schemas.openxmlformats.org/officeDocument/2006/relationships/slideLayout" Target="../slideLayouts/slideLayout174.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31" Type="http://schemas.openxmlformats.org/officeDocument/2006/relationships/slideLayout" Target="../slideLayouts/slideLayout169.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slideLayout" Target="../slideLayouts/slideLayout165.xml"/><Relationship Id="rId30" Type="http://schemas.openxmlformats.org/officeDocument/2006/relationships/slideLayout" Target="../slideLayouts/slideLayout168.xml"/><Relationship Id="rId35" Type="http://schemas.openxmlformats.org/officeDocument/2006/relationships/slideLayout" Target="../slideLayouts/slideLayout173.xml"/><Relationship Id="rId8" Type="http://schemas.openxmlformats.org/officeDocument/2006/relationships/slideLayout" Target="../slideLayouts/slideLayout146.xml"/><Relationship Id="rId3"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3.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theme" Target="../theme/theme4.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image" Target="../media/image47.png"/><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02.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image" Target="../media/image50.png"/><Relationship Id="rId5" Type="http://schemas.openxmlformats.org/officeDocument/2006/relationships/theme" Target="../theme/theme6.xml"/><Relationship Id="rId4"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7.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5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8.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5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F3BAB-CC1C-5F40-BAED-5C4466A5DB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FE21F1-36F9-C143-B1C7-FA061ACD56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A373D-0D08-9948-96A1-948F5AE24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15CAE5-4B1B-F743-8A79-232E75C4E233}" type="datetimeFigureOut">
              <a:rPr lang="en-US" smtClean="0"/>
              <a:t>6/2/2025</a:t>
            </a:fld>
            <a:endParaRPr lang="en-US"/>
          </a:p>
        </p:txBody>
      </p:sp>
      <p:sp>
        <p:nvSpPr>
          <p:cNvPr id="5" name="Footer Placeholder 4">
            <a:extLst>
              <a:ext uri="{FF2B5EF4-FFF2-40B4-BE49-F238E27FC236}">
                <a16:creationId xmlns:a16="http://schemas.microsoft.com/office/drawing/2014/main" id="{CC7B855D-3D86-0140-8D36-4BE1DF1EA2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C87F9E-CC54-634C-808E-6A959F58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C5AE3C-3ACF-414D-AB6A-FB298D997D01}" type="slidenum">
              <a:rPr lang="en-US" smtClean="0"/>
              <a:t>‹nr.›</a:t>
            </a:fld>
            <a:endParaRPr lang="en-US"/>
          </a:p>
        </p:txBody>
      </p:sp>
    </p:spTree>
    <p:extLst>
      <p:ext uri="{BB962C8B-B14F-4D97-AF65-F5344CB8AC3E}">
        <p14:creationId xmlns:p14="http://schemas.microsoft.com/office/powerpoint/2010/main" val="4266560473"/>
      </p:ext>
    </p:extLst>
  </p:cSld>
  <p:clrMap bg1="lt1" tx1="dk1" bg2="lt2" tx2="dk2" accent1="accent1" accent2="accent2" accent3="accent3" accent4="accent4" accent5="accent5" accent6="accent6" hlink="hlink" folHlink="folHlink"/>
  <p:sldLayoutIdLst>
    <p:sldLayoutId id="2147483735" r:id="rId1"/>
    <p:sldLayoutId id="2147483737" r:id="rId2"/>
    <p:sldLayoutId id="2147483651" r:id="rId3"/>
    <p:sldLayoutId id="2147483738" r:id="rId4"/>
    <p:sldLayoutId id="2147483992" r:id="rId5"/>
    <p:sldLayoutId id="2147483739" r:id="rId6"/>
    <p:sldLayoutId id="2147483736" r:id="rId7"/>
    <p:sldLayoutId id="2147484031" r:id="rId8"/>
    <p:sldLayoutId id="2147484032" r:id="rId9"/>
    <p:sldLayoutId id="2147484033" r:id="rId10"/>
    <p:sldLayoutId id="21474840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073348207"/>
      </p:ext>
    </p:extLst>
  </p:cSld>
  <p:clrMap bg1="lt1" tx1="dk1" bg2="dk2" tx2="lt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 id="2147484081" r:id="rId12"/>
    <p:sldLayoutId id="2147484082" r:id="rId13"/>
    <p:sldLayoutId id="2147484083" r:id="rId14"/>
    <p:sldLayoutId id="2147484084" r:id="rId15"/>
    <p:sldLayoutId id="2147484085" r:id="rId16"/>
    <p:sldLayoutId id="2147484086" r:id="rId17"/>
    <p:sldLayoutId id="2147484087" r:id="rId18"/>
    <p:sldLayoutId id="2147484088" r:id="rId19"/>
    <p:sldLayoutId id="2147484089" r:id="rId20"/>
    <p:sldLayoutId id="2147484090" r:id="rId21"/>
    <p:sldLayoutId id="2147484091" r:id="rId22"/>
    <p:sldLayoutId id="2147484092" r:id="rId23"/>
    <p:sldLayoutId id="2147484093" r:id="rId24"/>
    <p:sldLayoutId id="2147484094" r:id="rId25"/>
    <p:sldLayoutId id="2147484095" r:id="rId26"/>
    <p:sldLayoutId id="2147484096" r:id="rId27"/>
    <p:sldLayoutId id="2147484097" r:id="rId28"/>
    <p:sldLayoutId id="2147484098" r:id="rId29"/>
    <p:sldLayoutId id="2147484099" r:id="rId30"/>
    <p:sldLayoutId id="2147484100" r:id="rId31"/>
    <p:sldLayoutId id="2147484101" r:id="rId32"/>
    <p:sldLayoutId id="2147484102" r:id="rId33"/>
    <p:sldLayoutId id="2147484103" r:id="rId34"/>
    <p:sldLayoutId id="2147484104" r:id="rId35"/>
    <p:sldLayoutId id="2147484105" r:id="rId36"/>
    <p:sldLayoutId id="2147484106" r:id="rId37"/>
    <p:sldLayoutId id="2147484107"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chemeClr val="accent5"/>
          </p15:clr>
        </p15:guide>
        <p15:guide id="2" orient="horz" pos="1620">
          <p15:clr>
            <a:schemeClr val="accent5"/>
          </p15:clr>
        </p15:guide>
        <p15:guide id="3" pos="422">
          <p15:clr>
            <a:schemeClr val="accent1"/>
          </p15:clr>
        </p15:guide>
        <p15:guide id="4" orient="horz" pos="651">
          <p15:clr>
            <a:schemeClr val="accent1"/>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CAD657-F89A-6C34-4F3A-8DB4465578A1}"/>
              </a:ext>
            </a:extLst>
          </p:cNvPr>
          <p:cNvSpPr>
            <a:spLocks noGrp="1"/>
          </p:cNvSpPr>
          <p:nvPr>
            <p:ph type="title"/>
          </p:nvPr>
        </p:nvSpPr>
        <p:spPr>
          <a:xfrm>
            <a:off x="647701" y="297890"/>
            <a:ext cx="975359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F4E01B5-9D0E-79E3-9202-28C85860A51C}"/>
              </a:ext>
            </a:extLst>
          </p:cNvPr>
          <p:cNvSpPr>
            <a:spLocks noGrp="1"/>
          </p:cNvSpPr>
          <p:nvPr>
            <p:ph type="body" idx="1"/>
          </p:nvPr>
        </p:nvSpPr>
        <p:spPr>
          <a:xfrm>
            <a:off x="647700" y="1825624"/>
            <a:ext cx="9753600" cy="38404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C074AF2-C9BE-BD56-C0F6-E365E235FFCE}"/>
              </a:ext>
            </a:extLst>
          </p:cNvPr>
          <p:cNvSpPr>
            <a:spLocks noGrp="1"/>
          </p:cNvSpPr>
          <p:nvPr>
            <p:ph type="sldNum" sz="quarter" idx="4"/>
          </p:nvPr>
        </p:nvSpPr>
        <p:spPr>
          <a:xfrm>
            <a:off x="647700" y="5954555"/>
            <a:ext cx="2743200" cy="365125"/>
          </a:xfrm>
          <a:prstGeom prst="rect">
            <a:avLst/>
          </a:prstGeom>
        </p:spPr>
        <p:txBody>
          <a:bodyPr vert="horz" lIns="91440" tIns="45720" rIns="91440" bIns="45720" rtlCol="0" anchor="ctr"/>
          <a:lstStyle>
            <a:lvl1pPr algn="l">
              <a:defRPr sz="1600">
                <a:solidFill>
                  <a:schemeClr val="accent1"/>
                </a:solidFill>
              </a:defRPr>
            </a:lvl1pPr>
          </a:lstStyle>
          <a:p>
            <a:fld id="{34B6C607-73CC-FB43-9618-1A76A5C3E1CB}" type="slidenum">
              <a:rPr lang="en-US" smtClean="0"/>
              <a:pPr/>
              <a:t>‹nr.›</a:t>
            </a:fld>
            <a:endParaRPr lang="en-US" dirty="0"/>
          </a:p>
        </p:txBody>
      </p:sp>
    </p:spTree>
    <p:extLst>
      <p:ext uri="{BB962C8B-B14F-4D97-AF65-F5344CB8AC3E}">
        <p14:creationId xmlns:p14="http://schemas.microsoft.com/office/powerpoint/2010/main" val="582592157"/>
      </p:ext>
    </p:extLst>
  </p:cSld>
  <p:clrMap bg1="lt1" tx1="dk1" bg2="lt2" tx2="dk2" accent1="accent1" accent2="accent2" accent3="accent3" accent4="accent4" accent5="accent5" accent6="accent6" hlink="hlink" folHlink="folHlink"/>
  <p:sldLayoutIdLst>
    <p:sldLayoutId id="2147483991" r:id="rId1"/>
    <p:sldLayoutId id="2147483997" r:id="rId2"/>
    <p:sldLayoutId id="2147483678" r:id="rId3"/>
    <p:sldLayoutId id="2147483999" r:id="rId4"/>
    <p:sldLayoutId id="2147484000" r:id="rId5"/>
    <p:sldLayoutId id="2147484001" r:id="rId6"/>
    <p:sldLayoutId id="2147483669" r:id="rId7"/>
    <p:sldLayoutId id="2147483996" r:id="rId8"/>
    <p:sldLayoutId id="2147484039" r:id="rId9"/>
    <p:sldLayoutId id="2147483673" r:id="rId10"/>
    <p:sldLayoutId id="2147484038" r:id="rId11"/>
    <p:sldLayoutId id="2147484043" r:id="rId12"/>
    <p:sldLayoutId id="2147484030" r:id="rId13"/>
    <p:sldLayoutId id="2147484028" r:id="rId14"/>
    <p:sldLayoutId id="2147483652" r:id="rId15"/>
    <p:sldLayoutId id="2147484037" r:id="rId16"/>
    <p:sldLayoutId id="2147483993" r:id="rId17"/>
    <p:sldLayoutId id="2147484029" r:id="rId18"/>
    <p:sldLayoutId id="2147483672" r:id="rId19"/>
    <p:sldLayoutId id="2147483994" r:id="rId20"/>
    <p:sldLayoutId id="2147483995" r:id="rId21"/>
    <p:sldLayoutId id="2147483670" r:id="rId22"/>
    <p:sldLayoutId id="2147483676" r:id="rId23"/>
    <p:sldLayoutId id="2147483671" r:id="rId24"/>
    <p:sldLayoutId id="2147483998" r:id="rId25"/>
  </p:sldLayoutIdLst>
  <p:hf hdr="0" ftr="0" dt="0"/>
  <p:txStyles>
    <p:titleStyle>
      <a:lvl1pPr algn="l" defTabSz="914400" rtl="0" eaLnBrk="1" latinLnBrk="0" hangingPunct="1">
        <a:lnSpc>
          <a:spcPct val="90000"/>
        </a:lnSpc>
        <a:spcBef>
          <a:spcPct val="0"/>
        </a:spcBef>
        <a:buNone/>
        <a:defRPr sz="4400" b="0" i="0" kern="1200">
          <a:solidFill>
            <a:schemeClr val="tx2"/>
          </a:solidFill>
          <a:latin typeface="Rockwell" panose="02060603020205020403" pitchFamily="18" charset="77"/>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08" userDrawn="1">
          <p15:clr>
            <a:srgbClr val="F26B43"/>
          </p15:clr>
        </p15:guide>
        <p15:guide id="4" pos="6552" userDrawn="1">
          <p15:clr>
            <a:srgbClr val="F26B43"/>
          </p15:clr>
        </p15:guide>
        <p15:guide id="5" pos="7272" userDrawn="1">
          <p15:clr>
            <a:srgbClr val="F26B43"/>
          </p15:clr>
        </p15:guide>
        <p15:guide id="6" orient="horz" pos="3912" userDrawn="1">
          <p15:clr>
            <a:srgbClr val="F26B43"/>
          </p15:clr>
        </p15:guide>
        <p15:guide id="7" orient="horz" pos="40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CAD657-F89A-6C34-4F3A-8DB4465578A1}"/>
              </a:ext>
            </a:extLst>
          </p:cNvPr>
          <p:cNvSpPr>
            <a:spLocks noGrp="1"/>
          </p:cNvSpPr>
          <p:nvPr>
            <p:ph type="title"/>
          </p:nvPr>
        </p:nvSpPr>
        <p:spPr>
          <a:xfrm>
            <a:off x="647701" y="297890"/>
            <a:ext cx="975359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F4E01B5-9D0E-79E3-9202-28C85860A51C}"/>
              </a:ext>
            </a:extLst>
          </p:cNvPr>
          <p:cNvSpPr>
            <a:spLocks noGrp="1"/>
          </p:cNvSpPr>
          <p:nvPr>
            <p:ph type="body" idx="1"/>
          </p:nvPr>
        </p:nvSpPr>
        <p:spPr>
          <a:xfrm>
            <a:off x="647700" y="1825624"/>
            <a:ext cx="9753600" cy="38404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C074AF2-C9BE-BD56-C0F6-E365E235FFCE}"/>
              </a:ext>
            </a:extLst>
          </p:cNvPr>
          <p:cNvSpPr>
            <a:spLocks noGrp="1"/>
          </p:cNvSpPr>
          <p:nvPr>
            <p:ph type="sldNum" sz="quarter" idx="4"/>
          </p:nvPr>
        </p:nvSpPr>
        <p:spPr>
          <a:xfrm>
            <a:off x="647700" y="5954555"/>
            <a:ext cx="2743200" cy="365125"/>
          </a:xfrm>
          <a:prstGeom prst="rect">
            <a:avLst/>
          </a:prstGeom>
        </p:spPr>
        <p:txBody>
          <a:bodyPr vert="horz" lIns="91440" tIns="45720" rIns="91440" bIns="45720" rtlCol="0" anchor="ctr"/>
          <a:lstStyle>
            <a:lvl1pPr algn="l">
              <a:defRPr sz="1600">
                <a:solidFill>
                  <a:schemeClr val="accent1"/>
                </a:solidFill>
              </a:defRPr>
            </a:lvl1pPr>
          </a:lstStyle>
          <a:p>
            <a:fld id="{34B6C607-73CC-FB43-9618-1A76A5C3E1CB}" type="slidenum">
              <a:rPr lang="en-US" smtClean="0"/>
              <a:pPr/>
              <a:t>‹nr.›</a:t>
            </a:fld>
            <a:endParaRPr lang="en-US" dirty="0"/>
          </a:p>
        </p:txBody>
      </p:sp>
    </p:spTree>
    <p:extLst>
      <p:ext uri="{BB962C8B-B14F-4D97-AF65-F5344CB8AC3E}">
        <p14:creationId xmlns:p14="http://schemas.microsoft.com/office/powerpoint/2010/main" val="2928585442"/>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Lst>
  <p:hf hdr="0" ftr="0" dt="0"/>
  <p:txStyles>
    <p:titleStyle>
      <a:lvl1pPr algn="l" defTabSz="914400" rtl="0" eaLnBrk="1" latinLnBrk="0" hangingPunct="1">
        <a:lnSpc>
          <a:spcPct val="90000"/>
        </a:lnSpc>
        <a:spcBef>
          <a:spcPct val="0"/>
        </a:spcBef>
        <a:buNone/>
        <a:defRPr sz="4400" b="0" i="0" kern="1200">
          <a:solidFill>
            <a:schemeClr val="tx2"/>
          </a:solidFill>
          <a:latin typeface="Rockwell" panose="02060603020205020403" pitchFamily="18" charset="77"/>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08">
          <p15:clr>
            <a:srgbClr val="F26B43"/>
          </p15:clr>
        </p15:guide>
        <p15:guide id="4" pos="6552">
          <p15:clr>
            <a:srgbClr val="F26B43"/>
          </p15:clr>
        </p15:guide>
        <p15:guide id="5" pos="7272">
          <p15:clr>
            <a:srgbClr val="F26B43"/>
          </p15:clr>
        </p15:guide>
        <p15:guide id="6" orient="horz" pos="3912">
          <p15:clr>
            <a:srgbClr val="F26B43"/>
          </p15:clr>
        </p15:guide>
        <p15:guide id="7" orient="horz" pos="4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CAD657-F89A-6C34-4F3A-8DB4465578A1}"/>
              </a:ext>
            </a:extLst>
          </p:cNvPr>
          <p:cNvSpPr>
            <a:spLocks noGrp="1"/>
          </p:cNvSpPr>
          <p:nvPr>
            <p:ph type="title"/>
          </p:nvPr>
        </p:nvSpPr>
        <p:spPr>
          <a:xfrm>
            <a:off x="647701" y="297890"/>
            <a:ext cx="975359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F4E01B5-9D0E-79E3-9202-28C85860A51C}"/>
              </a:ext>
            </a:extLst>
          </p:cNvPr>
          <p:cNvSpPr>
            <a:spLocks noGrp="1"/>
          </p:cNvSpPr>
          <p:nvPr>
            <p:ph type="body" idx="1"/>
          </p:nvPr>
        </p:nvSpPr>
        <p:spPr>
          <a:xfrm>
            <a:off x="647700" y="1825624"/>
            <a:ext cx="9753600" cy="38404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C074AF2-C9BE-BD56-C0F6-E365E235FFCE}"/>
              </a:ext>
            </a:extLst>
          </p:cNvPr>
          <p:cNvSpPr>
            <a:spLocks noGrp="1"/>
          </p:cNvSpPr>
          <p:nvPr>
            <p:ph type="sldNum" sz="quarter" idx="4"/>
          </p:nvPr>
        </p:nvSpPr>
        <p:spPr>
          <a:xfrm>
            <a:off x="647700" y="5954555"/>
            <a:ext cx="2743200" cy="365125"/>
          </a:xfrm>
          <a:prstGeom prst="rect">
            <a:avLst/>
          </a:prstGeom>
        </p:spPr>
        <p:txBody>
          <a:bodyPr vert="horz" lIns="91440" tIns="45720" rIns="91440" bIns="45720" rtlCol="0" anchor="ctr"/>
          <a:lstStyle>
            <a:lvl1pPr algn="l">
              <a:defRPr sz="1600">
                <a:solidFill>
                  <a:schemeClr val="accent1"/>
                </a:solidFill>
              </a:defRPr>
            </a:lvl1pPr>
          </a:lstStyle>
          <a:p>
            <a:fld id="{34B6C607-73CC-FB43-9618-1A76A5C3E1CB}" type="slidenum">
              <a:rPr lang="en-US" smtClean="0"/>
              <a:pPr/>
              <a:t>‹nr.›</a:t>
            </a:fld>
            <a:endParaRPr lang="en-US" dirty="0"/>
          </a:p>
        </p:txBody>
      </p:sp>
    </p:spTree>
    <p:extLst>
      <p:ext uri="{BB962C8B-B14F-4D97-AF65-F5344CB8AC3E}">
        <p14:creationId xmlns:p14="http://schemas.microsoft.com/office/powerpoint/2010/main" val="2892444910"/>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 id="2147484022" r:id="rId20"/>
    <p:sldLayoutId id="2147484023" r:id="rId21"/>
    <p:sldLayoutId id="2147484024" r:id="rId22"/>
    <p:sldLayoutId id="2147484025" r:id="rId23"/>
    <p:sldLayoutId id="2147483989" r:id="rId24"/>
    <p:sldLayoutId id="2147484056" r:id="rId25"/>
  </p:sldLayoutIdLst>
  <p:hf hdr="0" ftr="0" dt="0"/>
  <p:txStyles>
    <p:titleStyle>
      <a:lvl1pPr algn="l" defTabSz="914400" rtl="0" eaLnBrk="1" latinLnBrk="0" hangingPunct="1">
        <a:lnSpc>
          <a:spcPct val="90000"/>
        </a:lnSpc>
        <a:spcBef>
          <a:spcPct val="0"/>
        </a:spcBef>
        <a:buNone/>
        <a:defRPr sz="4400" b="0" i="0" kern="1200">
          <a:solidFill>
            <a:schemeClr val="tx2"/>
          </a:solidFill>
          <a:latin typeface="Rockwell" panose="02060603020205020403" pitchFamily="18" charset="77"/>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08">
          <p15:clr>
            <a:srgbClr val="F26B43"/>
          </p15:clr>
        </p15:guide>
        <p15:guide id="4" pos="6552">
          <p15:clr>
            <a:srgbClr val="F26B43"/>
          </p15:clr>
        </p15:guide>
        <p15:guide id="5" pos="7272">
          <p15:clr>
            <a:srgbClr val="F26B43"/>
          </p15:clr>
        </p15:guide>
        <p15:guide id="6" orient="horz" pos="3912">
          <p15:clr>
            <a:srgbClr val="F26B43"/>
          </p15:clr>
        </p15:guide>
        <p15:guide id="7" orient="horz" pos="4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hthoekige driehoek 5">
            <a:extLst>
              <a:ext uri="{FF2B5EF4-FFF2-40B4-BE49-F238E27FC236}">
                <a16:creationId xmlns:a16="http://schemas.microsoft.com/office/drawing/2014/main" id="{83C50CDB-643D-41D1-A546-6004593C90CC}"/>
              </a:ext>
            </a:extLst>
          </p:cNvPr>
          <p:cNvSpPr/>
          <p:nvPr userDrawn="1"/>
        </p:nvSpPr>
        <p:spPr>
          <a:xfrm rot="5400000">
            <a:off x="-20638" y="3175"/>
            <a:ext cx="1565276" cy="1524000"/>
          </a:xfrm>
          <a:prstGeom prst="rtTriangle">
            <a:avLst/>
          </a:prstGeom>
          <a:solidFill>
            <a:srgbClr val="86D2ED">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noProof="0"/>
          </a:p>
        </p:txBody>
      </p:sp>
      <p:sp>
        <p:nvSpPr>
          <p:cNvPr id="2" name="Tijdelijke aanduiding voor titel 1">
            <a:extLst>
              <a:ext uri="{FF2B5EF4-FFF2-40B4-BE49-F238E27FC236}">
                <a16:creationId xmlns:a16="http://schemas.microsoft.com/office/drawing/2014/main" id="{EE718F30-BFE0-0049-A724-06A1A3A580DA}"/>
              </a:ext>
            </a:extLst>
          </p:cNvPr>
          <p:cNvSpPr>
            <a:spLocks noGrp="1"/>
          </p:cNvSpPr>
          <p:nvPr>
            <p:ph type="title"/>
          </p:nvPr>
        </p:nvSpPr>
        <p:spPr>
          <a:xfrm>
            <a:off x="631825" y="365126"/>
            <a:ext cx="10209211" cy="648000"/>
          </a:xfrm>
          <a:prstGeom prst="rect">
            <a:avLst/>
          </a:prstGeom>
        </p:spPr>
        <p:txBody>
          <a:bodyPr vert="horz" lIns="91440" tIns="45720" rIns="91440" bIns="45720" rtlCol="0" anchor="t">
            <a:normAutofit/>
          </a:bodyPr>
          <a:lstStyle/>
          <a:p>
            <a:r>
              <a:rPr lang="en-GB" noProof="0"/>
              <a:t>Add title</a:t>
            </a:r>
          </a:p>
        </p:txBody>
      </p:sp>
      <p:sp>
        <p:nvSpPr>
          <p:cNvPr id="1027" name="Tijdelijke aanduiding voor tekst 2">
            <a:extLst>
              <a:ext uri="{FF2B5EF4-FFF2-40B4-BE49-F238E27FC236}">
                <a16:creationId xmlns:a16="http://schemas.microsoft.com/office/drawing/2014/main" id="{49A86127-AF9F-2C41-9CC5-60997F3C5702}"/>
              </a:ext>
            </a:extLst>
          </p:cNvPr>
          <p:cNvSpPr>
            <a:spLocks noGrp="1" noChangeArrowheads="1"/>
          </p:cNvSpPr>
          <p:nvPr>
            <p:ph type="body" idx="1"/>
          </p:nvPr>
        </p:nvSpPr>
        <p:spPr bwMode="auto">
          <a:xfrm>
            <a:off x="631825" y="1825625"/>
            <a:ext cx="10209211"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GB" altLang="nl-NL" noProof="0"/>
          </a:p>
          <a:p>
            <a:pPr lvl="1"/>
            <a:endParaRPr lang="en-GB" altLang="nl-NL" noProof="0"/>
          </a:p>
          <a:p>
            <a:pPr lvl="2"/>
            <a:endParaRPr lang="en-GB" altLang="nl-NL" noProof="0"/>
          </a:p>
          <a:p>
            <a:pPr lvl="3"/>
            <a:endParaRPr lang="en-GB" altLang="nl-NL" noProof="0"/>
          </a:p>
          <a:p>
            <a:pPr lvl="4"/>
            <a:endParaRPr lang="en-GB" altLang="nl-NL" noProof="0"/>
          </a:p>
          <a:p>
            <a:pPr lvl="4"/>
            <a:endParaRPr lang="en-GB" altLang="nl-NL" noProof="0"/>
          </a:p>
        </p:txBody>
      </p:sp>
      <p:pic>
        <p:nvPicPr>
          <p:cNvPr id="4" name="Picture 9">
            <a:extLst>
              <a:ext uri="{FF2B5EF4-FFF2-40B4-BE49-F238E27FC236}">
                <a16:creationId xmlns:a16="http://schemas.microsoft.com/office/drawing/2014/main" id="{A2A64451-1F2C-476E-937F-8E907E5AE306}"/>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0939463" y="6199188"/>
            <a:ext cx="1154112"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datum 3">
            <a:extLst>
              <a:ext uri="{FF2B5EF4-FFF2-40B4-BE49-F238E27FC236}">
                <a16:creationId xmlns:a16="http://schemas.microsoft.com/office/drawing/2014/main" id="{7AF74F37-9555-4F71-8CD7-EE564557B5E0}"/>
              </a:ext>
            </a:extLst>
          </p:cNvPr>
          <p:cNvSpPr>
            <a:spLocks noGrp="1"/>
          </p:cNvSpPr>
          <p:nvPr>
            <p:ph type="dt" sz="half" idx="2"/>
          </p:nvPr>
        </p:nvSpPr>
        <p:spPr>
          <a:xfrm>
            <a:off x="631825" y="6483046"/>
            <a:ext cx="83210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nl-NL" sz="700" smtClean="0">
                <a:solidFill>
                  <a:schemeClr val="tx2"/>
                </a:solidFill>
                <a:latin typeface="Arial" panose="020B0604020202020204" pitchFamily="34" charset="0"/>
                <a:cs typeface="Arial" panose="020B0604020202020204" pitchFamily="34" charset="0"/>
              </a:defRPr>
            </a:lvl1pPr>
          </a:lstStyle>
          <a:p>
            <a:fld id="{7678AA31-385E-486D-A654-59401A2A3B5E}" type="datetime1">
              <a:rPr lang="en-GB" smtClean="0"/>
              <a:pPr/>
              <a:t>02/06/2025</a:t>
            </a:fld>
            <a:endParaRPr lang="en-GB"/>
          </a:p>
        </p:txBody>
      </p:sp>
      <p:sp>
        <p:nvSpPr>
          <p:cNvPr id="6" name="Tijdelijke aanduiding voor voettekst 4">
            <a:extLst>
              <a:ext uri="{FF2B5EF4-FFF2-40B4-BE49-F238E27FC236}">
                <a16:creationId xmlns:a16="http://schemas.microsoft.com/office/drawing/2014/main" id="{E3A98EC9-551D-456A-AEEF-AFA8AEBD64C5}"/>
              </a:ext>
            </a:extLst>
          </p:cNvPr>
          <p:cNvSpPr>
            <a:spLocks noGrp="1"/>
          </p:cNvSpPr>
          <p:nvPr>
            <p:ph type="ftr" sz="quarter" idx="3"/>
          </p:nvPr>
        </p:nvSpPr>
        <p:spPr>
          <a:xfrm>
            <a:off x="1562356" y="6483045"/>
            <a:ext cx="86942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lang="nl-NL" sz="700">
                <a:solidFill>
                  <a:schemeClr val="tx2"/>
                </a:solidFill>
                <a:latin typeface="Arial" panose="020B0604020202020204" pitchFamily="34" charset="0"/>
                <a:cs typeface="Arial" panose="020B0604020202020204" pitchFamily="34" charset="0"/>
              </a:defRPr>
            </a:lvl1pPr>
          </a:lstStyle>
          <a:p>
            <a:r>
              <a:rPr lang="en-GB"/>
              <a:t>Footer</a:t>
            </a:r>
          </a:p>
        </p:txBody>
      </p:sp>
      <p:sp>
        <p:nvSpPr>
          <p:cNvPr id="7" name="Tijdelijke aanduiding voor dianummer 5">
            <a:extLst>
              <a:ext uri="{FF2B5EF4-FFF2-40B4-BE49-F238E27FC236}">
                <a16:creationId xmlns:a16="http://schemas.microsoft.com/office/drawing/2014/main" id="{67542B40-4943-4574-A4B5-BDC7E2560C8D}"/>
              </a:ext>
            </a:extLst>
          </p:cNvPr>
          <p:cNvSpPr>
            <a:spLocks noGrp="1"/>
          </p:cNvSpPr>
          <p:nvPr>
            <p:ph type="sldNum" sz="quarter" idx="4"/>
          </p:nvPr>
        </p:nvSpPr>
        <p:spPr>
          <a:xfrm>
            <a:off x="10355036" y="6483047"/>
            <a:ext cx="4860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a:defRPr lang="nl-NL" altLang="nl-NL" sz="700" smtClean="0">
                <a:solidFill>
                  <a:schemeClr val="tx2"/>
                </a:solidFill>
                <a:latin typeface="Arial" panose="020B0604020202020204" pitchFamily="34" charset="0"/>
                <a:cs typeface="Arial" panose="020B0604020202020204" pitchFamily="34" charset="0"/>
              </a:defRPr>
            </a:lvl1pPr>
          </a:lstStyle>
          <a:p>
            <a:fld id="{83D1311D-0AF4-BF42-8BF9-EAD1FE65203C}" type="slidenum">
              <a:rPr lang="en-GB" smtClean="0"/>
              <a:pPr/>
              <a:t>‹nr.›</a:t>
            </a:fld>
            <a:endParaRPr lang="en-GB"/>
          </a:p>
        </p:txBody>
      </p:sp>
    </p:spTree>
  </p:cSld>
  <p:clrMap bg1="lt1" tx1="dk1" bg2="lt2" tx2="dk2" accent1="accent1" accent2="accent2" accent3="accent3" accent4="accent4" accent5="accent5" accent6="accent6" hlink="hlink" folHlink="folHlink"/>
  <p:sldLayoutIdLst>
    <p:sldLayoutId id="2147483965" r:id="rId1"/>
    <p:sldLayoutId id="2147483981" r:id="rId2"/>
    <p:sldLayoutId id="2147483982" r:id="rId3"/>
    <p:sldLayoutId id="2147483987" r:id="rId4"/>
    <p:sldLayoutId id="2147483967" r:id="rId5"/>
    <p:sldLayoutId id="2147483966" r:id="rId6"/>
    <p:sldLayoutId id="2147483968" r:id="rId7"/>
    <p:sldLayoutId id="2147483972" r:id="rId8"/>
    <p:sldLayoutId id="2147483973" r:id="rId9"/>
    <p:sldLayoutId id="2147483969" r:id="rId10"/>
    <p:sldLayoutId id="2147483984" r:id="rId11"/>
    <p:sldLayoutId id="2147483970" r:id="rId12"/>
    <p:sldLayoutId id="2147483985" r:id="rId13"/>
  </p:sldLayoutIdLst>
  <p:hf hdr="0"/>
  <p:txStyles>
    <p:titleStyle>
      <a:lvl1pPr algn="l" rtl="0" eaLnBrk="0" fontAlgn="base" hangingPunct="0">
        <a:lnSpc>
          <a:spcPct val="90000"/>
        </a:lnSpc>
        <a:spcBef>
          <a:spcPct val="0"/>
        </a:spcBef>
        <a:spcAft>
          <a:spcPct val="0"/>
        </a:spcAft>
        <a:defRPr sz="4000" b="0" kern="1200" cap="all" spc="-150" baseline="0">
          <a:solidFill>
            <a:schemeClr val="tx2"/>
          </a:solidFill>
          <a:latin typeface="Arial Black" panose="020B0604020202020204" pitchFamily="34" charset="0"/>
          <a:ea typeface="Arial Black" panose="020B0604020202020204" pitchFamily="34" charset="0"/>
          <a:cs typeface="Arial Black" panose="020B0604020202020204" pitchFamily="34" charset="0"/>
        </a:defRPr>
      </a:lvl1pPr>
      <a:lvl2pPr algn="l" rtl="0" eaLnBrk="0" fontAlgn="base" hangingPunct="0">
        <a:lnSpc>
          <a:spcPct val="90000"/>
        </a:lnSpc>
        <a:spcBef>
          <a:spcPct val="0"/>
        </a:spcBef>
        <a:spcAft>
          <a:spcPct val="0"/>
        </a:spcAft>
        <a:defRPr sz="4400" b="1">
          <a:solidFill>
            <a:srgbClr val="0C2074"/>
          </a:solidFill>
          <a:latin typeface="Arial Black" panose="020B0604020202020204" pitchFamily="34" charset="0"/>
          <a:ea typeface="Arial Black" panose="020B0604020202020204" pitchFamily="34" charset="0"/>
          <a:cs typeface="Arial Black" panose="020B0604020202020204" pitchFamily="34" charset="0"/>
        </a:defRPr>
      </a:lvl2pPr>
      <a:lvl3pPr algn="l" rtl="0" eaLnBrk="0" fontAlgn="base" hangingPunct="0">
        <a:lnSpc>
          <a:spcPct val="90000"/>
        </a:lnSpc>
        <a:spcBef>
          <a:spcPct val="0"/>
        </a:spcBef>
        <a:spcAft>
          <a:spcPct val="0"/>
        </a:spcAft>
        <a:defRPr sz="4400" b="1">
          <a:solidFill>
            <a:srgbClr val="0C2074"/>
          </a:solidFill>
          <a:latin typeface="Arial Black" panose="020B0604020202020204" pitchFamily="34" charset="0"/>
          <a:ea typeface="Arial Black" panose="020B0604020202020204" pitchFamily="34" charset="0"/>
          <a:cs typeface="Arial Black" panose="020B0604020202020204" pitchFamily="34" charset="0"/>
        </a:defRPr>
      </a:lvl3pPr>
      <a:lvl4pPr algn="l" rtl="0" eaLnBrk="0" fontAlgn="base" hangingPunct="0">
        <a:lnSpc>
          <a:spcPct val="90000"/>
        </a:lnSpc>
        <a:spcBef>
          <a:spcPct val="0"/>
        </a:spcBef>
        <a:spcAft>
          <a:spcPct val="0"/>
        </a:spcAft>
        <a:defRPr sz="4400" b="1">
          <a:solidFill>
            <a:srgbClr val="0C2074"/>
          </a:solidFill>
          <a:latin typeface="Arial Black" panose="020B0604020202020204" pitchFamily="34" charset="0"/>
          <a:ea typeface="Arial Black" panose="020B0604020202020204" pitchFamily="34" charset="0"/>
          <a:cs typeface="Arial Black" panose="020B0604020202020204" pitchFamily="34" charset="0"/>
        </a:defRPr>
      </a:lvl4pPr>
      <a:lvl5pPr algn="l" rtl="0" eaLnBrk="0" fontAlgn="base" hangingPunct="0">
        <a:lnSpc>
          <a:spcPct val="90000"/>
        </a:lnSpc>
        <a:spcBef>
          <a:spcPct val="0"/>
        </a:spcBef>
        <a:spcAft>
          <a:spcPct val="0"/>
        </a:spcAft>
        <a:defRPr sz="4400" b="1">
          <a:solidFill>
            <a:srgbClr val="0C2074"/>
          </a:solidFill>
          <a:latin typeface="Arial Black" panose="020B0604020202020204" pitchFamily="34" charset="0"/>
          <a:ea typeface="Arial Black" panose="020B0604020202020204" pitchFamily="34" charset="0"/>
          <a:cs typeface="Arial Black" panose="020B0604020202020204" pitchFamily="34" charset="0"/>
        </a:defRPr>
      </a:lvl5pPr>
      <a:lvl6pPr marL="457200" algn="l" rtl="0" eaLnBrk="1" fontAlgn="base" hangingPunct="1">
        <a:lnSpc>
          <a:spcPct val="90000"/>
        </a:lnSpc>
        <a:spcBef>
          <a:spcPct val="0"/>
        </a:spcBef>
        <a:spcAft>
          <a:spcPct val="0"/>
        </a:spcAft>
        <a:defRPr sz="4400" b="1">
          <a:solidFill>
            <a:srgbClr val="0C2074"/>
          </a:solidFill>
          <a:latin typeface="Arial Black" panose="020B0604020202020204" pitchFamily="34" charset="0"/>
          <a:ea typeface="Arial Black" panose="020B0604020202020204" pitchFamily="34" charset="0"/>
          <a:cs typeface="Arial Black" panose="020B0604020202020204" pitchFamily="34" charset="0"/>
        </a:defRPr>
      </a:lvl6pPr>
      <a:lvl7pPr marL="914400" algn="l" rtl="0" eaLnBrk="1" fontAlgn="base" hangingPunct="1">
        <a:lnSpc>
          <a:spcPct val="90000"/>
        </a:lnSpc>
        <a:spcBef>
          <a:spcPct val="0"/>
        </a:spcBef>
        <a:spcAft>
          <a:spcPct val="0"/>
        </a:spcAft>
        <a:defRPr sz="4400" b="1">
          <a:solidFill>
            <a:srgbClr val="0C2074"/>
          </a:solidFill>
          <a:latin typeface="Arial Black" panose="020B0604020202020204" pitchFamily="34" charset="0"/>
          <a:ea typeface="Arial Black" panose="020B0604020202020204" pitchFamily="34" charset="0"/>
          <a:cs typeface="Arial Black" panose="020B0604020202020204" pitchFamily="34" charset="0"/>
        </a:defRPr>
      </a:lvl7pPr>
      <a:lvl8pPr marL="1371600" algn="l" rtl="0" eaLnBrk="1" fontAlgn="base" hangingPunct="1">
        <a:lnSpc>
          <a:spcPct val="90000"/>
        </a:lnSpc>
        <a:spcBef>
          <a:spcPct val="0"/>
        </a:spcBef>
        <a:spcAft>
          <a:spcPct val="0"/>
        </a:spcAft>
        <a:defRPr sz="4400" b="1">
          <a:solidFill>
            <a:srgbClr val="0C2074"/>
          </a:solidFill>
          <a:latin typeface="Arial Black" panose="020B0604020202020204" pitchFamily="34" charset="0"/>
          <a:ea typeface="Arial Black" panose="020B0604020202020204" pitchFamily="34" charset="0"/>
          <a:cs typeface="Arial Black" panose="020B0604020202020204" pitchFamily="34" charset="0"/>
        </a:defRPr>
      </a:lvl8pPr>
      <a:lvl9pPr marL="1828800" algn="l" rtl="0" eaLnBrk="1" fontAlgn="base" hangingPunct="1">
        <a:lnSpc>
          <a:spcPct val="90000"/>
        </a:lnSpc>
        <a:spcBef>
          <a:spcPct val="0"/>
        </a:spcBef>
        <a:spcAft>
          <a:spcPct val="0"/>
        </a:spcAft>
        <a:defRPr sz="4400" b="1">
          <a:solidFill>
            <a:srgbClr val="0C2074"/>
          </a:solidFill>
          <a:latin typeface="Arial Black" panose="020B0604020202020204" pitchFamily="34" charset="0"/>
          <a:ea typeface="Arial Black" panose="020B0604020202020204" pitchFamily="34" charset="0"/>
          <a:cs typeface="Arial Black"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330200"/>
            <a:ext cx="10718800" cy="14887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260600"/>
            <a:ext cx="10718800" cy="3784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hthoek 6">
            <a:extLst>
              <a:ext uri="{FF2B5EF4-FFF2-40B4-BE49-F238E27FC236}">
                <a16:creationId xmlns:a16="http://schemas.microsoft.com/office/drawing/2014/main" id="{C2199C07-7E23-DBC8-FC89-2B3F1DEFE37D}"/>
              </a:ext>
            </a:extLst>
          </p:cNvPr>
          <p:cNvSpPr/>
          <p:nvPr userDrawn="1"/>
        </p:nvSpPr>
        <p:spPr>
          <a:xfrm>
            <a:off x="0" y="6578600"/>
            <a:ext cx="12192000" cy="279400"/>
          </a:xfrm>
          <a:prstGeom prst="rect">
            <a:avLst/>
          </a:prstGeom>
          <a:solidFill>
            <a:srgbClr val="169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sz="1200">
              <a:latin typeface="Calibri" panose="020F0502020204030204" pitchFamily="34" charset="0"/>
              <a:ea typeface="Calibri" panose="020F0502020204030204" pitchFamily="34" charset="0"/>
              <a:cs typeface="Calibri" panose="020F0502020204030204" pitchFamily="34" charset="0"/>
            </a:endParaRPr>
          </a:p>
        </p:txBody>
      </p:sp>
      <p:sp>
        <p:nvSpPr>
          <p:cNvPr id="8" name="Freeform 7">
            <a:extLst>
              <a:ext uri="{FF2B5EF4-FFF2-40B4-BE49-F238E27FC236}">
                <a16:creationId xmlns:a16="http://schemas.microsoft.com/office/drawing/2014/main" id="{28538116-3BF4-CFD2-F04D-6B0A6416080F}"/>
              </a:ext>
            </a:extLst>
          </p:cNvPr>
          <p:cNvSpPr/>
          <p:nvPr userDrawn="1"/>
        </p:nvSpPr>
        <p:spPr>
          <a:xfrm>
            <a:off x="8483600" y="5969000"/>
            <a:ext cx="3434990" cy="446549"/>
          </a:xfrm>
          <a:custGeom>
            <a:avLst/>
            <a:gdLst/>
            <a:ahLst/>
            <a:cxnLst/>
            <a:rect l="l" t="t" r="r" b="b"/>
            <a:pathLst>
              <a:path w="7934661" h="1031506">
                <a:moveTo>
                  <a:pt x="0" y="0"/>
                </a:moveTo>
                <a:lnTo>
                  <a:pt x="7934661" y="0"/>
                </a:lnTo>
                <a:lnTo>
                  <a:pt x="7934661" y="1031506"/>
                </a:lnTo>
                <a:lnTo>
                  <a:pt x="0" y="1031506"/>
                </a:lnTo>
                <a:lnTo>
                  <a:pt x="0" y="0"/>
                </a:lnTo>
                <a:close/>
              </a:path>
            </a:pathLst>
          </a:custGeom>
          <a:blipFill>
            <a:blip r:embed="rId6"/>
            <a:stretch>
              <a:fillRect/>
            </a:stretch>
          </a:blipFill>
        </p:spPr>
        <p:txBody>
          <a:bodyPr/>
          <a:lstStyle/>
          <a:p>
            <a:endParaRPr lang="nl-BE" sz="1200">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14">
            <a:extLst>
              <a:ext uri="{FF2B5EF4-FFF2-40B4-BE49-F238E27FC236}">
                <a16:creationId xmlns:a16="http://schemas.microsoft.com/office/drawing/2014/main" id="{5AC5D6CD-8918-1034-DFF4-527592656648}"/>
              </a:ext>
            </a:extLst>
          </p:cNvPr>
          <p:cNvGrpSpPr/>
          <p:nvPr userDrawn="1"/>
        </p:nvGrpSpPr>
        <p:grpSpPr>
          <a:xfrm>
            <a:off x="-558943" y="5247006"/>
            <a:ext cx="1168543" cy="1168543"/>
            <a:chOff x="0" y="0"/>
            <a:chExt cx="812800" cy="812800"/>
          </a:xfrm>
        </p:grpSpPr>
        <p:sp>
          <p:nvSpPr>
            <p:cNvPr id="10" name="Freeform 15">
              <a:extLst>
                <a:ext uri="{FF2B5EF4-FFF2-40B4-BE49-F238E27FC236}">
                  <a16:creationId xmlns:a16="http://schemas.microsoft.com/office/drawing/2014/main" id="{001E1402-C28D-1F54-98F6-268AEE0CE40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4153"/>
            </a:solidFill>
          </p:spPr>
          <p:txBody>
            <a:bodyPr/>
            <a:lstStyle/>
            <a:p>
              <a:endParaRPr lang="nl-BE" sz="1200">
                <a:latin typeface="Calibri" panose="020F0502020204030204" pitchFamily="34" charset="0"/>
                <a:ea typeface="Calibri" panose="020F0502020204030204" pitchFamily="34" charset="0"/>
                <a:cs typeface="Calibri" panose="020F0502020204030204" pitchFamily="34" charset="0"/>
              </a:endParaRPr>
            </a:p>
          </p:txBody>
        </p:sp>
        <p:sp>
          <p:nvSpPr>
            <p:cNvPr id="11" name="TextBox 16">
              <a:extLst>
                <a:ext uri="{FF2B5EF4-FFF2-40B4-BE49-F238E27FC236}">
                  <a16:creationId xmlns:a16="http://schemas.microsoft.com/office/drawing/2014/main" id="{AD9969AA-1009-F6E7-C4D2-B91084EDA2BD}"/>
                </a:ext>
              </a:extLst>
            </p:cNvPr>
            <p:cNvSpPr txBox="1"/>
            <p:nvPr/>
          </p:nvSpPr>
          <p:spPr>
            <a:xfrm>
              <a:off x="76200" y="47625"/>
              <a:ext cx="660400" cy="688975"/>
            </a:xfrm>
            <a:prstGeom prst="rect">
              <a:avLst/>
            </a:prstGeom>
          </p:spPr>
          <p:txBody>
            <a:bodyPr lIns="50800" tIns="50800" rIns="50800" bIns="50800" rtlCol="0" anchor="ctr"/>
            <a:lstStyle/>
            <a:p>
              <a:pPr algn="ctr">
                <a:lnSpc>
                  <a:spcPts val="936"/>
                </a:lnSpc>
              </a:pPr>
              <a:endParaRPr sz="1200">
                <a:latin typeface="Calibri" panose="020F0502020204030204" pitchFamily="34" charset="0"/>
                <a:ea typeface="Calibri" panose="020F0502020204030204" pitchFamily="34" charset="0"/>
                <a:cs typeface="Calibri" panose="020F0502020204030204" pitchFamily="34" charset="0"/>
              </a:endParaRPr>
            </a:p>
          </p:txBody>
        </p:sp>
      </p:grpSp>
      <p:grpSp>
        <p:nvGrpSpPr>
          <p:cNvPr id="12" name="Group 2">
            <a:extLst>
              <a:ext uri="{FF2B5EF4-FFF2-40B4-BE49-F238E27FC236}">
                <a16:creationId xmlns:a16="http://schemas.microsoft.com/office/drawing/2014/main" id="{F107B0F1-1EF1-B79B-8D6A-2FBCC67156A5}"/>
              </a:ext>
            </a:extLst>
          </p:cNvPr>
          <p:cNvGrpSpPr/>
          <p:nvPr userDrawn="1"/>
        </p:nvGrpSpPr>
        <p:grpSpPr>
          <a:xfrm rot="8166117">
            <a:off x="10932608" y="4131394"/>
            <a:ext cx="2720353" cy="907289"/>
            <a:chOff x="0" y="0"/>
            <a:chExt cx="1127380" cy="406400"/>
          </a:xfrm>
        </p:grpSpPr>
        <p:sp>
          <p:nvSpPr>
            <p:cNvPr id="13" name="Freeform 3">
              <a:extLst>
                <a:ext uri="{FF2B5EF4-FFF2-40B4-BE49-F238E27FC236}">
                  <a16:creationId xmlns:a16="http://schemas.microsoft.com/office/drawing/2014/main" id="{5AD820DD-14A6-3D18-7F4E-CD8DE79A5381}"/>
                </a:ext>
              </a:extLst>
            </p:cNvPr>
            <p:cNvSpPr/>
            <p:nvPr/>
          </p:nvSpPr>
          <p:spPr>
            <a:xfrm>
              <a:off x="0" y="0"/>
              <a:ext cx="1127380" cy="406400"/>
            </a:xfrm>
            <a:custGeom>
              <a:avLst/>
              <a:gdLst/>
              <a:ahLst/>
              <a:cxnLst/>
              <a:rect l="l" t="t" r="r" b="b"/>
              <a:pathLst>
                <a:path w="1127380" h="406400">
                  <a:moveTo>
                    <a:pt x="924180" y="0"/>
                  </a:moveTo>
                  <a:cubicBezTo>
                    <a:pt x="1036404" y="0"/>
                    <a:pt x="1127380" y="90976"/>
                    <a:pt x="1127380" y="203200"/>
                  </a:cubicBezTo>
                  <a:cubicBezTo>
                    <a:pt x="1127380" y="315424"/>
                    <a:pt x="1036404" y="406400"/>
                    <a:pt x="924180" y="406400"/>
                  </a:cubicBezTo>
                  <a:lnTo>
                    <a:pt x="203200" y="406400"/>
                  </a:lnTo>
                  <a:cubicBezTo>
                    <a:pt x="90976" y="406400"/>
                    <a:pt x="0" y="315424"/>
                    <a:pt x="0" y="203200"/>
                  </a:cubicBezTo>
                  <a:cubicBezTo>
                    <a:pt x="0" y="90976"/>
                    <a:pt x="90976" y="0"/>
                    <a:pt x="203200" y="0"/>
                  </a:cubicBezTo>
                  <a:close/>
                </a:path>
              </a:pathLst>
            </a:custGeom>
            <a:solidFill>
              <a:srgbClr val="3AD0FF">
                <a:alpha val="49804"/>
              </a:srgbClr>
            </a:solidFill>
          </p:spPr>
          <p:txBody>
            <a:bodyPr/>
            <a:lstStyle/>
            <a:p>
              <a:endParaRPr lang="nl-BE" sz="1200">
                <a:latin typeface="Calibri" panose="020F0502020204030204" pitchFamily="34" charset="0"/>
                <a:ea typeface="Calibri" panose="020F0502020204030204" pitchFamily="34" charset="0"/>
                <a:cs typeface="Calibri" panose="020F0502020204030204" pitchFamily="34" charset="0"/>
              </a:endParaRPr>
            </a:p>
          </p:txBody>
        </p:sp>
        <p:sp>
          <p:nvSpPr>
            <p:cNvPr id="14" name="TextBox 4">
              <a:extLst>
                <a:ext uri="{FF2B5EF4-FFF2-40B4-BE49-F238E27FC236}">
                  <a16:creationId xmlns:a16="http://schemas.microsoft.com/office/drawing/2014/main" id="{D4937FF7-7863-EADF-E70F-1E7B7745561F}"/>
                </a:ext>
              </a:extLst>
            </p:cNvPr>
            <p:cNvSpPr txBox="1"/>
            <p:nvPr/>
          </p:nvSpPr>
          <p:spPr>
            <a:xfrm>
              <a:off x="0" y="-9525"/>
              <a:ext cx="1127380" cy="415925"/>
            </a:xfrm>
            <a:prstGeom prst="rect">
              <a:avLst/>
            </a:prstGeom>
          </p:spPr>
          <p:txBody>
            <a:bodyPr lIns="28512" tIns="28512" rIns="28512" bIns="28512" rtlCol="0" anchor="ctr"/>
            <a:lstStyle/>
            <a:p>
              <a:pPr algn="ctr">
                <a:lnSpc>
                  <a:spcPts val="545"/>
                </a:lnSpc>
              </a:pPr>
              <a:endParaRPr sz="1200">
                <a:latin typeface="Calibri" panose="020F0502020204030204" pitchFamily="34" charset="0"/>
                <a:ea typeface="Calibri" panose="020F0502020204030204" pitchFamily="34" charset="0"/>
                <a:cs typeface="Calibri" panose="020F0502020204030204" pitchFamily="34" charset="0"/>
              </a:endParaRPr>
            </a:p>
          </p:txBody>
        </p:sp>
      </p:grpSp>
    </p:spTree>
  </p:cSld>
  <p:clrMap bg1="lt1" tx1="dk1" bg2="lt2" tx2="dk2" accent1="accent1" accent2="accent2" accent3="accent3" accent4="accent4" accent5="accent5" accent6="accent6" hlink="hlink" folHlink="folHlink"/>
  <p:sldLayoutIdLst>
    <p:sldLayoutId id="2147484027" r:id="rId1"/>
    <p:sldLayoutId id="2147483650" r:id="rId2"/>
    <p:sldLayoutId id="2147483654" r:id="rId3"/>
    <p:sldLayoutId id="2147483655" r:id="rId4"/>
  </p:sldLayoutIdLst>
  <p:txStyles>
    <p:titleStyle>
      <a:lvl1pPr algn="l" defTabSz="914400" rtl="0" eaLnBrk="1" latinLnBrk="0" hangingPunct="1">
        <a:spcBef>
          <a:spcPct val="0"/>
        </a:spcBef>
        <a:buNone/>
        <a:defRPr sz="4400" kern="1200">
          <a:solidFill>
            <a:srgbClr val="002060"/>
          </a:solidFill>
          <a:latin typeface="Calibri" panose="020F0502020204030204" pitchFamily="34" charset="0"/>
          <a:ea typeface="Calibri" panose="020F0502020204030204" pitchFamily="34" charset="0"/>
          <a:cs typeface="Calibri" panose="020F050202020403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002060"/>
          </a:solidFill>
          <a:latin typeface="Calibri" panose="020F0502020204030204" pitchFamily="34" charset="0"/>
          <a:ea typeface="Calibri" panose="020F0502020204030204" pitchFamily="34" charset="0"/>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kern="1200">
          <a:solidFill>
            <a:srgbClr val="002060"/>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kern="1200">
          <a:solidFill>
            <a:srgbClr val="002060"/>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E52076E-94BD-726B-456F-A0CBD113A40B}"/>
              </a:ext>
            </a:extLst>
          </p:cNvPr>
          <p:cNvSpPr>
            <a:spLocks noGrp="1"/>
          </p:cNvSpPr>
          <p:nvPr>
            <p:ph type="title"/>
          </p:nvPr>
        </p:nvSpPr>
        <p:spPr>
          <a:xfrm>
            <a:off x="838200" y="365126"/>
            <a:ext cx="10515600" cy="1326091"/>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9A72836-E880-D674-FDB8-B0A10A6DFF8F}"/>
              </a:ext>
            </a:extLst>
          </p:cNvPr>
          <p:cNvSpPr>
            <a:spLocks noGrp="1"/>
          </p:cNvSpPr>
          <p:nvPr>
            <p:ph type="body" idx="1"/>
          </p:nvPr>
        </p:nvSpPr>
        <p:spPr>
          <a:xfrm>
            <a:off x="838200" y="1825625"/>
            <a:ext cx="10515600" cy="4351867"/>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4A6003E-E99E-36FB-3499-478F501D4F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82000"/>
                  </a:schemeClr>
                </a:solidFill>
                <a:latin typeface="Calibri" panose="020F0502020204030204" pitchFamily="34" charset="0"/>
                <a:ea typeface="Calibri" panose="020F0502020204030204" pitchFamily="34" charset="0"/>
                <a:cs typeface="Calibri" panose="020F0502020204030204" pitchFamily="34" charset="0"/>
              </a:defRPr>
            </a:lvl1pPr>
          </a:lstStyle>
          <a:p>
            <a:fld id="{6428D0FA-1545-4F7B-A24E-30F18050F530}" type="datetimeFigureOut">
              <a:rPr lang="nl-BE" smtClean="0"/>
              <a:pPr/>
              <a:t>2/06/2025</a:t>
            </a:fld>
            <a:endParaRPr lang="nl-BE"/>
          </a:p>
        </p:txBody>
      </p:sp>
      <p:sp>
        <p:nvSpPr>
          <p:cNvPr id="5" name="Tijdelijke aanduiding voor voettekst 4">
            <a:extLst>
              <a:ext uri="{FF2B5EF4-FFF2-40B4-BE49-F238E27FC236}">
                <a16:creationId xmlns:a16="http://schemas.microsoft.com/office/drawing/2014/main" id="{CF6B9C4C-A27E-6825-2D9F-5EC17325C7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82000"/>
                  </a:schemeClr>
                </a:solidFill>
                <a:latin typeface="Calibri" panose="020F0502020204030204" pitchFamily="34" charset="0"/>
                <a:ea typeface="Calibri" panose="020F0502020204030204" pitchFamily="34" charset="0"/>
                <a:cs typeface="Calibri" panose="020F0502020204030204" pitchFamily="34" charset="0"/>
              </a:defRPr>
            </a:lvl1pPr>
          </a:lstStyle>
          <a:p>
            <a:endParaRPr lang="nl-BE"/>
          </a:p>
        </p:txBody>
      </p:sp>
      <p:sp>
        <p:nvSpPr>
          <p:cNvPr id="6" name="Tijdelijke aanduiding voor dianummer 5">
            <a:extLst>
              <a:ext uri="{FF2B5EF4-FFF2-40B4-BE49-F238E27FC236}">
                <a16:creationId xmlns:a16="http://schemas.microsoft.com/office/drawing/2014/main" id="{0E5DD50F-01F6-D182-F381-65A875943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82000"/>
                  </a:schemeClr>
                </a:solidFill>
                <a:latin typeface="Calibri" panose="020F0502020204030204" pitchFamily="34" charset="0"/>
                <a:ea typeface="Calibri" panose="020F0502020204030204" pitchFamily="34" charset="0"/>
                <a:cs typeface="Calibri" panose="020F0502020204030204" pitchFamily="34" charset="0"/>
              </a:defRPr>
            </a:lvl1pPr>
          </a:lstStyle>
          <a:p>
            <a:fld id="{F763F728-D7ED-4D44-B492-004F73E3E41D}" type="slidenum">
              <a:rPr lang="nl-BE" smtClean="0"/>
              <a:pPr/>
              <a:t>‹nr.›</a:t>
            </a:fld>
            <a:endParaRPr lang="nl-BE"/>
          </a:p>
        </p:txBody>
      </p:sp>
      <p:sp>
        <p:nvSpPr>
          <p:cNvPr id="8" name="Freeform 7">
            <a:extLst>
              <a:ext uri="{FF2B5EF4-FFF2-40B4-BE49-F238E27FC236}">
                <a16:creationId xmlns:a16="http://schemas.microsoft.com/office/drawing/2014/main" id="{4F60244F-F357-FF55-FEE1-EA8BBDD9BB96}"/>
              </a:ext>
            </a:extLst>
          </p:cNvPr>
          <p:cNvSpPr/>
          <p:nvPr userDrawn="1"/>
        </p:nvSpPr>
        <p:spPr>
          <a:xfrm>
            <a:off x="8432800" y="6269600"/>
            <a:ext cx="3434990" cy="446549"/>
          </a:xfrm>
          <a:custGeom>
            <a:avLst/>
            <a:gdLst/>
            <a:ahLst/>
            <a:cxnLst/>
            <a:rect l="l" t="t" r="r" b="b"/>
            <a:pathLst>
              <a:path w="7934661" h="1031506">
                <a:moveTo>
                  <a:pt x="0" y="0"/>
                </a:moveTo>
                <a:lnTo>
                  <a:pt x="7934661" y="0"/>
                </a:lnTo>
                <a:lnTo>
                  <a:pt x="7934661" y="1031506"/>
                </a:lnTo>
                <a:lnTo>
                  <a:pt x="0" y="1031506"/>
                </a:lnTo>
                <a:lnTo>
                  <a:pt x="0" y="0"/>
                </a:lnTo>
                <a:close/>
              </a:path>
            </a:pathLst>
          </a:custGeom>
          <a:blipFill>
            <a:blip r:embed="rId14"/>
            <a:stretch>
              <a:fillRect/>
            </a:stretch>
          </a:blipFill>
        </p:spPr>
        <p:txBody>
          <a:bodyPr/>
          <a:lstStyle/>
          <a:p>
            <a:endParaRPr lang="nl-BE" sz="1200">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14">
            <a:extLst>
              <a:ext uri="{FF2B5EF4-FFF2-40B4-BE49-F238E27FC236}">
                <a16:creationId xmlns:a16="http://schemas.microsoft.com/office/drawing/2014/main" id="{8201BB2E-E9DA-C721-2984-35DD72A42434}"/>
              </a:ext>
            </a:extLst>
          </p:cNvPr>
          <p:cNvGrpSpPr/>
          <p:nvPr userDrawn="1"/>
        </p:nvGrpSpPr>
        <p:grpSpPr>
          <a:xfrm>
            <a:off x="-584272" y="393522"/>
            <a:ext cx="1168543" cy="1168543"/>
            <a:chOff x="0" y="0"/>
            <a:chExt cx="812800" cy="812800"/>
          </a:xfrm>
        </p:grpSpPr>
        <p:sp>
          <p:nvSpPr>
            <p:cNvPr id="10" name="Freeform 15">
              <a:extLst>
                <a:ext uri="{FF2B5EF4-FFF2-40B4-BE49-F238E27FC236}">
                  <a16:creationId xmlns:a16="http://schemas.microsoft.com/office/drawing/2014/main" id="{0AAD8F17-7FB9-E5FA-020F-4F67237AB8A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4153"/>
            </a:solidFill>
          </p:spPr>
          <p:txBody>
            <a:bodyPr/>
            <a:lstStyle/>
            <a:p>
              <a:endParaRPr lang="nl-BE" sz="1200">
                <a:latin typeface="Calibri" panose="020F0502020204030204" pitchFamily="34" charset="0"/>
                <a:ea typeface="Calibri" panose="020F0502020204030204" pitchFamily="34" charset="0"/>
                <a:cs typeface="Calibri" panose="020F0502020204030204" pitchFamily="34" charset="0"/>
              </a:endParaRPr>
            </a:p>
          </p:txBody>
        </p:sp>
        <p:sp>
          <p:nvSpPr>
            <p:cNvPr id="11" name="TextBox 16">
              <a:extLst>
                <a:ext uri="{FF2B5EF4-FFF2-40B4-BE49-F238E27FC236}">
                  <a16:creationId xmlns:a16="http://schemas.microsoft.com/office/drawing/2014/main" id="{FD730816-4A3E-2DD6-7A78-0740FD8F34C8}"/>
                </a:ext>
              </a:extLst>
            </p:cNvPr>
            <p:cNvSpPr txBox="1"/>
            <p:nvPr/>
          </p:nvSpPr>
          <p:spPr>
            <a:xfrm>
              <a:off x="76200" y="47625"/>
              <a:ext cx="660400" cy="688975"/>
            </a:xfrm>
            <a:prstGeom prst="rect">
              <a:avLst/>
            </a:prstGeom>
          </p:spPr>
          <p:txBody>
            <a:bodyPr lIns="50800" tIns="50800" rIns="50800" bIns="50800" rtlCol="0" anchor="ctr"/>
            <a:lstStyle/>
            <a:p>
              <a:pPr algn="ctr">
                <a:lnSpc>
                  <a:spcPts val="936"/>
                </a:lnSpc>
              </a:pPr>
              <a:endParaRPr sz="1200">
                <a:latin typeface="Calibri" panose="020F0502020204030204" pitchFamily="34" charset="0"/>
                <a:ea typeface="Calibri" panose="020F0502020204030204" pitchFamily="34" charset="0"/>
                <a:cs typeface="Calibri" panose="020F0502020204030204" pitchFamily="34" charset="0"/>
              </a:endParaRPr>
            </a:p>
          </p:txBody>
        </p:sp>
      </p:grpSp>
      <p:grpSp>
        <p:nvGrpSpPr>
          <p:cNvPr id="12" name="Group 2">
            <a:extLst>
              <a:ext uri="{FF2B5EF4-FFF2-40B4-BE49-F238E27FC236}">
                <a16:creationId xmlns:a16="http://schemas.microsoft.com/office/drawing/2014/main" id="{2B6C8373-2518-5A3F-5A75-B88790A14352}"/>
              </a:ext>
            </a:extLst>
          </p:cNvPr>
          <p:cNvGrpSpPr/>
          <p:nvPr userDrawn="1"/>
        </p:nvGrpSpPr>
        <p:grpSpPr>
          <a:xfrm rot="8166117">
            <a:off x="10907280" y="103472"/>
            <a:ext cx="2720353" cy="907289"/>
            <a:chOff x="0" y="0"/>
            <a:chExt cx="1127380" cy="406400"/>
          </a:xfrm>
        </p:grpSpPr>
        <p:sp>
          <p:nvSpPr>
            <p:cNvPr id="13" name="Freeform 3">
              <a:extLst>
                <a:ext uri="{FF2B5EF4-FFF2-40B4-BE49-F238E27FC236}">
                  <a16:creationId xmlns:a16="http://schemas.microsoft.com/office/drawing/2014/main" id="{4CB9486C-DF95-E909-B930-188F0A141F3C}"/>
                </a:ext>
              </a:extLst>
            </p:cNvPr>
            <p:cNvSpPr/>
            <p:nvPr/>
          </p:nvSpPr>
          <p:spPr>
            <a:xfrm>
              <a:off x="0" y="0"/>
              <a:ext cx="1127380" cy="406400"/>
            </a:xfrm>
            <a:custGeom>
              <a:avLst/>
              <a:gdLst/>
              <a:ahLst/>
              <a:cxnLst/>
              <a:rect l="l" t="t" r="r" b="b"/>
              <a:pathLst>
                <a:path w="1127380" h="406400">
                  <a:moveTo>
                    <a:pt x="924180" y="0"/>
                  </a:moveTo>
                  <a:cubicBezTo>
                    <a:pt x="1036404" y="0"/>
                    <a:pt x="1127380" y="90976"/>
                    <a:pt x="1127380" y="203200"/>
                  </a:cubicBezTo>
                  <a:cubicBezTo>
                    <a:pt x="1127380" y="315424"/>
                    <a:pt x="1036404" y="406400"/>
                    <a:pt x="924180" y="406400"/>
                  </a:cubicBezTo>
                  <a:lnTo>
                    <a:pt x="203200" y="406400"/>
                  </a:lnTo>
                  <a:cubicBezTo>
                    <a:pt x="90976" y="406400"/>
                    <a:pt x="0" y="315424"/>
                    <a:pt x="0" y="203200"/>
                  </a:cubicBezTo>
                  <a:cubicBezTo>
                    <a:pt x="0" y="90976"/>
                    <a:pt x="90976" y="0"/>
                    <a:pt x="203200" y="0"/>
                  </a:cubicBezTo>
                  <a:close/>
                </a:path>
              </a:pathLst>
            </a:custGeom>
            <a:solidFill>
              <a:srgbClr val="3AD0FF">
                <a:alpha val="49804"/>
              </a:srgbClr>
            </a:solidFill>
          </p:spPr>
          <p:txBody>
            <a:bodyPr/>
            <a:lstStyle/>
            <a:p>
              <a:endParaRPr lang="nl-BE" sz="1200">
                <a:latin typeface="Calibri" panose="020F0502020204030204" pitchFamily="34" charset="0"/>
                <a:ea typeface="Calibri" panose="020F0502020204030204" pitchFamily="34" charset="0"/>
                <a:cs typeface="Calibri" panose="020F0502020204030204" pitchFamily="34" charset="0"/>
              </a:endParaRPr>
            </a:p>
          </p:txBody>
        </p:sp>
        <p:sp>
          <p:nvSpPr>
            <p:cNvPr id="14" name="TextBox 4">
              <a:extLst>
                <a:ext uri="{FF2B5EF4-FFF2-40B4-BE49-F238E27FC236}">
                  <a16:creationId xmlns:a16="http://schemas.microsoft.com/office/drawing/2014/main" id="{C6F0835F-13AB-44FB-CCFE-BE93BD38C010}"/>
                </a:ext>
              </a:extLst>
            </p:cNvPr>
            <p:cNvSpPr txBox="1"/>
            <p:nvPr/>
          </p:nvSpPr>
          <p:spPr>
            <a:xfrm>
              <a:off x="0" y="-9525"/>
              <a:ext cx="1127380" cy="415925"/>
            </a:xfrm>
            <a:prstGeom prst="rect">
              <a:avLst/>
            </a:prstGeom>
          </p:spPr>
          <p:txBody>
            <a:bodyPr lIns="28512" tIns="28512" rIns="28512" bIns="28512" rtlCol="0" anchor="ctr"/>
            <a:lstStyle/>
            <a:p>
              <a:pPr algn="ctr">
                <a:lnSpc>
                  <a:spcPts val="545"/>
                </a:lnSpc>
              </a:pPr>
              <a:endParaRPr sz="120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30781019"/>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l" defTabSz="914400" rtl="0" eaLnBrk="1" latinLnBrk="0" hangingPunct="1">
        <a:lnSpc>
          <a:spcPct val="90000"/>
        </a:lnSpc>
        <a:spcBef>
          <a:spcPct val="0"/>
        </a:spcBef>
        <a:buNone/>
        <a:defRPr sz="4400" kern="120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E52076E-94BD-726B-456F-A0CBD113A40B}"/>
              </a:ext>
            </a:extLst>
          </p:cNvPr>
          <p:cNvSpPr>
            <a:spLocks noGrp="1"/>
          </p:cNvSpPr>
          <p:nvPr>
            <p:ph type="title"/>
          </p:nvPr>
        </p:nvSpPr>
        <p:spPr>
          <a:xfrm>
            <a:off x="838200" y="365126"/>
            <a:ext cx="10515600" cy="1326091"/>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9A72836-E880-D674-FDB8-B0A10A6DFF8F}"/>
              </a:ext>
            </a:extLst>
          </p:cNvPr>
          <p:cNvSpPr>
            <a:spLocks noGrp="1"/>
          </p:cNvSpPr>
          <p:nvPr>
            <p:ph type="body" idx="1"/>
          </p:nvPr>
        </p:nvSpPr>
        <p:spPr>
          <a:xfrm>
            <a:off x="838200" y="1825625"/>
            <a:ext cx="10515600" cy="4351867"/>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4A6003E-E99E-36FB-3499-478F501D4F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82000"/>
                  </a:schemeClr>
                </a:solidFill>
              </a:defRPr>
            </a:lvl1pPr>
          </a:lstStyle>
          <a:p>
            <a:fld id="{6428D0FA-1545-4F7B-A24E-30F18050F530}" type="datetimeFigureOut">
              <a:rPr lang="nl-BE" smtClean="0"/>
              <a:t>2/06/2025</a:t>
            </a:fld>
            <a:endParaRPr lang="nl-BE"/>
          </a:p>
        </p:txBody>
      </p:sp>
      <p:sp>
        <p:nvSpPr>
          <p:cNvPr id="5" name="Tijdelijke aanduiding voor voettekst 4">
            <a:extLst>
              <a:ext uri="{FF2B5EF4-FFF2-40B4-BE49-F238E27FC236}">
                <a16:creationId xmlns:a16="http://schemas.microsoft.com/office/drawing/2014/main" id="{CF6B9C4C-A27E-6825-2D9F-5EC17325C7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82000"/>
                  </a:schemeClr>
                </a:solidFill>
              </a:defRPr>
            </a:lvl1pPr>
          </a:lstStyle>
          <a:p>
            <a:endParaRPr lang="nl-BE"/>
          </a:p>
        </p:txBody>
      </p:sp>
      <p:sp>
        <p:nvSpPr>
          <p:cNvPr id="6" name="Tijdelijke aanduiding voor dianummer 5">
            <a:extLst>
              <a:ext uri="{FF2B5EF4-FFF2-40B4-BE49-F238E27FC236}">
                <a16:creationId xmlns:a16="http://schemas.microsoft.com/office/drawing/2014/main" id="{0E5DD50F-01F6-D182-F381-65A875943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82000"/>
                  </a:schemeClr>
                </a:solidFill>
              </a:defRPr>
            </a:lvl1pPr>
          </a:lstStyle>
          <a:p>
            <a:fld id="{F763F728-D7ED-4D44-B492-004F73E3E41D}" type="slidenum">
              <a:rPr lang="nl-BE" smtClean="0"/>
              <a:t>‹nr.›</a:t>
            </a:fld>
            <a:endParaRPr lang="nl-BE"/>
          </a:p>
        </p:txBody>
      </p:sp>
    </p:spTree>
    <p:extLst>
      <p:ext uri="{BB962C8B-B14F-4D97-AF65-F5344CB8AC3E}">
        <p14:creationId xmlns:p14="http://schemas.microsoft.com/office/powerpoint/2010/main" val="355480979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E52076E-94BD-726B-456F-A0CBD113A40B}"/>
              </a:ext>
            </a:extLst>
          </p:cNvPr>
          <p:cNvSpPr>
            <a:spLocks noGrp="1"/>
          </p:cNvSpPr>
          <p:nvPr>
            <p:ph type="title"/>
          </p:nvPr>
        </p:nvSpPr>
        <p:spPr>
          <a:xfrm>
            <a:off x="838200" y="365126"/>
            <a:ext cx="10515600" cy="1326091"/>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59A72836-E880-D674-FDB8-B0A10A6DFF8F}"/>
              </a:ext>
            </a:extLst>
          </p:cNvPr>
          <p:cNvSpPr>
            <a:spLocks noGrp="1"/>
          </p:cNvSpPr>
          <p:nvPr>
            <p:ph type="body" idx="1"/>
          </p:nvPr>
        </p:nvSpPr>
        <p:spPr>
          <a:xfrm>
            <a:off x="838200" y="1825625"/>
            <a:ext cx="10515600" cy="4351867"/>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4A6003E-E99E-36FB-3499-478F501D4F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800">
                <a:solidFill>
                  <a:schemeClr val="tx1">
                    <a:tint val="82000"/>
                  </a:schemeClr>
                </a:solidFill>
              </a:defRPr>
            </a:lvl1pPr>
          </a:lstStyle>
          <a:p>
            <a:fld id="{6428D0FA-1545-4F7B-A24E-30F18050F530}" type="datetimeFigureOut">
              <a:rPr lang="nl-BE" smtClean="0"/>
              <a:t>2/06/2025</a:t>
            </a:fld>
            <a:endParaRPr lang="nl-BE"/>
          </a:p>
        </p:txBody>
      </p:sp>
      <p:sp>
        <p:nvSpPr>
          <p:cNvPr id="5" name="Tijdelijke aanduiding voor voettekst 4">
            <a:extLst>
              <a:ext uri="{FF2B5EF4-FFF2-40B4-BE49-F238E27FC236}">
                <a16:creationId xmlns:a16="http://schemas.microsoft.com/office/drawing/2014/main" id="{CF6B9C4C-A27E-6825-2D9F-5EC17325C7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a:solidFill>
                  <a:schemeClr val="tx1">
                    <a:tint val="82000"/>
                  </a:schemeClr>
                </a:solidFill>
              </a:defRPr>
            </a:lvl1pPr>
          </a:lstStyle>
          <a:p>
            <a:endParaRPr lang="nl-BE"/>
          </a:p>
        </p:txBody>
      </p:sp>
      <p:sp>
        <p:nvSpPr>
          <p:cNvPr id="6" name="Tijdelijke aanduiding voor dianummer 5">
            <a:extLst>
              <a:ext uri="{FF2B5EF4-FFF2-40B4-BE49-F238E27FC236}">
                <a16:creationId xmlns:a16="http://schemas.microsoft.com/office/drawing/2014/main" id="{0E5DD50F-01F6-D182-F381-65A875943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1">
                    <a:tint val="82000"/>
                  </a:schemeClr>
                </a:solidFill>
              </a:defRPr>
            </a:lvl1pPr>
          </a:lstStyle>
          <a:p>
            <a:fld id="{F763F728-D7ED-4D44-B492-004F73E3E41D}" type="slidenum">
              <a:rPr lang="nl-BE" smtClean="0"/>
              <a:t>‹nr.›</a:t>
            </a:fld>
            <a:endParaRPr lang="nl-BE"/>
          </a:p>
        </p:txBody>
      </p:sp>
      <p:sp>
        <p:nvSpPr>
          <p:cNvPr id="8" name="Freeform 7">
            <a:extLst>
              <a:ext uri="{FF2B5EF4-FFF2-40B4-BE49-F238E27FC236}">
                <a16:creationId xmlns:a16="http://schemas.microsoft.com/office/drawing/2014/main" id="{4F60244F-F357-FF55-FEE1-EA8BBDD9BB96}"/>
              </a:ext>
            </a:extLst>
          </p:cNvPr>
          <p:cNvSpPr/>
          <p:nvPr userDrawn="1"/>
        </p:nvSpPr>
        <p:spPr>
          <a:xfrm>
            <a:off x="8432800" y="6269600"/>
            <a:ext cx="3434990" cy="446549"/>
          </a:xfrm>
          <a:custGeom>
            <a:avLst/>
            <a:gdLst/>
            <a:ahLst/>
            <a:cxnLst/>
            <a:rect l="l" t="t" r="r" b="b"/>
            <a:pathLst>
              <a:path w="7934661" h="1031506">
                <a:moveTo>
                  <a:pt x="0" y="0"/>
                </a:moveTo>
                <a:lnTo>
                  <a:pt x="7934661" y="0"/>
                </a:lnTo>
                <a:lnTo>
                  <a:pt x="7934661" y="1031506"/>
                </a:lnTo>
                <a:lnTo>
                  <a:pt x="0" y="1031506"/>
                </a:lnTo>
                <a:lnTo>
                  <a:pt x="0" y="0"/>
                </a:lnTo>
                <a:close/>
              </a:path>
            </a:pathLst>
          </a:custGeom>
          <a:blipFill>
            <a:blip r:embed="rId14"/>
            <a:stretch>
              <a:fillRect/>
            </a:stretch>
          </a:blipFill>
        </p:spPr>
        <p:txBody>
          <a:bodyPr/>
          <a:lstStyle/>
          <a:p>
            <a:endParaRPr lang="nl-BE" sz="1200"/>
          </a:p>
        </p:txBody>
      </p:sp>
      <p:grpSp>
        <p:nvGrpSpPr>
          <p:cNvPr id="9" name="Group 14">
            <a:extLst>
              <a:ext uri="{FF2B5EF4-FFF2-40B4-BE49-F238E27FC236}">
                <a16:creationId xmlns:a16="http://schemas.microsoft.com/office/drawing/2014/main" id="{8201BB2E-E9DA-C721-2984-35DD72A42434}"/>
              </a:ext>
            </a:extLst>
          </p:cNvPr>
          <p:cNvGrpSpPr/>
          <p:nvPr userDrawn="1"/>
        </p:nvGrpSpPr>
        <p:grpSpPr>
          <a:xfrm>
            <a:off x="-584272" y="393522"/>
            <a:ext cx="1168543" cy="1168543"/>
            <a:chOff x="0" y="0"/>
            <a:chExt cx="812800" cy="812800"/>
          </a:xfrm>
        </p:grpSpPr>
        <p:sp>
          <p:nvSpPr>
            <p:cNvPr id="10" name="Freeform 15">
              <a:extLst>
                <a:ext uri="{FF2B5EF4-FFF2-40B4-BE49-F238E27FC236}">
                  <a16:creationId xmlns:a16="http://schemas.microsoft.com/office/drawing/2014/main" id="{0AAD8F17-7FB9-E5FA-020F-4F67237AB8A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4153"/>
            </a:solidFill>
          </p:spPr>
          <p:txBody>
            <a:bodyPr/>
            <a:lstStyle/>
            <a:p>
              <a:endParaRPr lang="nl-BE" sz="1200"/>
            </a:p>
          </p:txBody>
        </p:sp>
        <p:sp>
          <p:nvSpPr>
            <p:cNvPr id="11" name="TextBox 16">
              <a:extLst>
                <a:ext uri="{FF2B5EF4-FFF2-40B4-BE49-F238E27FC236}">
                  <a16:creationId xmlns:a16="http://schemas.microsoft.com/office/drawing/2014/main" id="{FD730816-4A3E-2DD6-7A78-0740FD8F34C8}"/>
                </a:ext>
              </a:extLst>
            </p:cNvPr>
            <p:cNvSpPr txBox="1"/>
            <p:nvPr/>
          </p:nvSpPr>
          <p:spPr>
            <a:xfrm>
              <a:off x="76200" y="47625"/>
              <a:ext cx="660400" cy="688975"/>
            </a:xfrm>
            <a:prstGeom prst="rect">
              <a:avLst/>
            </a:prstGeom>
          </p:spPr>
          <p:txBody>
            <a:bodyPr lIns="50800" tIns="50800" rIns="50800" bIns="50800" rtlCol="0" anchor="ctr"/>
            <a:lstStyle/>
            <a:p>
              <a:pPr algn="ctr">
                <a:lnSpc>
                  <a:spcPts val="936"/>
                </a:lnSpc>
              </a:pPr>
              <a:endParaRPr sz="1200"/>
            </a:p>
          </p:txBody>
        </p:sp>
      </p:grpSp>
      <p:grpSp>
        <p:nvGrpSpPr>
          <p:cNvPr id="12" name="Group 2">
            <a:extLst>
              <a:ext uri="{FF2B5EF4-FFF2-40B4-BE49-F238E27FC236}">
                <a16:creationId xmlns:a16="http://schemas.microsoft.com/office/drawing/2014/main" id="{2B6C8373-2518-5A3F-5A75-B88790A14352}"/>
              </a:ext>
            </a:extLst>
          </p:cNvPr>
          <p:cNvGrpSpPr/>
          <p:nvPr userDrawn="1"/>
        </p:nvGrpSpPr>
        <p:grpSpPr>
          <a:xfrm rot="8166117">
            <a:off x="10907280" y="103472"/>
            <a:ext cx="2720353" cy="907289"/>
            <a:chOff x="0" y="0"/>
            <a:chExt cx="1127380" cy="406400"/>
          </a:xfrm>
        </p:grpSpPr>
        <p:sp>
          <p:nvSpPr>
            <p:cNvPr id="13" name="Freeform 3">
              <a:extLst>
                <a:ext uri="{FF2B5EF4-FFF2-40B4-BE49-F238E27FC236}">
                  <a16:creationId xmlns:a16="http://schemas.microsoft.com/office/drawing/2014/main" id="{4CB9486C-DF95-E909-B930-188F0A141F3C}"/>
                </a:ext>
              </a:extLst>
            </p:cNvPr>
            <p:cNvSpPr/>
            <p:nvPr/>
          </p:nvSpPr>
          <p:spPr>
            <a:xfrm>
              <a:off x="0" y="0"/>
              <a:ext cx="1127380" cy="406400"/>
            </a:xfrm>
            <a:custGeom>
              <a:avLst/>
              <a:gdLst/>
              <a:ahLst/>
              <a:cxnLst/>
              <a:rect l="l" t="t" r="r" b="b"/>
              <a:pathLst>
                <a:path w="1127380" h="406400">
                  <a:moveTo>
                    <a:pt x="924180" y="0"/>
                  </a:moveTo>
                  <a:cubicBezTo>
                    <a:pt x="1036404" y="0"/>
                    <a:pt x="1127380" y="90976"/>
                    <a:pt x="1127380" y="203200"/>
                  </a:cubicBezTo>
                  <a:cubicBezTo>
                    <a:pt x="1127380" y="315424"/>
                    <a:pt x="1036404" y="406400"/>
                    <a:pt x="924180" y="406400"/>
                  </a:cubicBezTo>
                  <a:lnTo>
                    <a:pt x="203200" y="406400"/>
                  </a:lnTo>
                  <a:cubicBezTo>
                    <a:pt x="90976" y="406400"/>
                    <a:pt x="0" y="315424"/>
                    <a:pt x="0" y="203200"/>
                  </a:cubicBezTo>
                  <a:cubicBezTo>
                    <a:pt x="0" y="90976"/>
                    <a:pt x="90976" y="0"/>
                    <a:pt x="203200" y="0"/>
                  </a:cubicBezTo>
                  <a:close/>
                </a:path>
              </a:pathLst>
            </a:custGeom>
            <a:solidFill>
              <a:srgbClr val="3AD0FF">
                <a:alpha val="49804"/>
              </a:srgbClr>
            </a:solidFill>
          </p:spPr>
          <p:txBody>
            <a:bodyPr/>
            <a:lstStyle/>
            <a:p>
              <a:endParaRPr lang="nl-BE" sz="1200"/>
            </a:p>
          </p:txBody>
        </p:sp>
        <p:sp>
          <p:nvSpPr>
            <p:cNvPr id="14" name="TextBox 4">
              <a:extLst>
                <a:ext uri="{FF2B5EF4-FFF2-40B4-BE49-F238E27FC236}">
                  <a16:creationId xmlns:a16="http://schemas.microsoft.com/office/drawing/2014/main" id="{C6F0835F-13AB-44FB-CCFE-BE93BD38C010}"/>
                </a:ext>
              </a:extLst>
            </p:cNvPr>
            <p:cNvSpPr txBox="1"/>
            <p:nvPr/>
          </p:nvSpPr>
          <p:spPr>
            <a:xfrm>
              <a:off x="0" y="-9525"/>
              <a:ext cx="1127380" cy="415925"/>
            </a:xfrm>
            <a:prstGeom prst="rect">
              <a:avLst/>
            </a:prstGeom>
          </p:spPr>
          <p:txBody>
            <a:bodyPr lIns="28512" tIns="28512" rIns="28512" bIns="28512" rtlCol="0" anchor="ctr"/>
            <a:lstStyle/>
            <a:p>
              <a:pPr algn="ctr">
                <a:lnSpc>
                  <a:spcPts val="545"/>
                </a:lnSpc>
              </a:pPr>
              <a:endParaRPr sz="1200"/>
            </a:p>
          </p:txBody>
        </p:sp>
      </p:grpSp>
    </p:spTree>
    <p:extLst>
      <p:ext uri="{BB962C8B-B14F-4D97-AF65-F5344CB8AC3E}">
        <p14:creationId xmlns:p14="http://schemas.microsoft.com/office/powerpoint/2010/main" val="160339370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7605/OSF.IO/ZH82F" TargetMode="External"/><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hyperlink" Target="https://doi.org/10.1186/s13012-024-01390-8"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customXml" Target="../../customXml/item4.xml"/><Relationship Id="rId1" Type="http://schemas.openxmlformats.org/officeDocument/2006/relationships/customXml" Target="../../customXml/item3.xml"/><Relationship Id="rId5" Type="http://schemas.openxmlformats.org/officeDocument/2006/relationships/image" Target="../media/image93.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4.png"/><Relationship Id="rId7"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99.xml"/><Relationship Id="rId6" Type="http://schemas.openxmlformats.org/officeDocument/2006/relationships/image" Target="../media/image93.png"/><Relationship Id="rId5" Type="http://schemas.openxmlformats.org/officeDocument/2006/relationships/image" Target="../media/image96.png"/><Relationship Id="rId4" Type="http://schemas.openxmlformats.org/officeDocument/2006/relationships/image" Target="../media/image95.png"/></Relationships>
</file>

<file path=ppt/slides/_rels/slide15.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9.png"/><Relationship Id="rId7" Type="http://schemas.openxmlformats.org/officeDocument/2006/relationships/image" Target="../media/image101.png"/><Relationship Id="rId2" Type="http://schemas.openxmlformats.org/officeDocument/2006/relationships/notesSlide" Target="../notesSlides/notesSlide13.xml"/><Relationship Id="rId1" Type="http://schemas.openxmlformats.org/officeDocument/2006/relationships/slideLayout" Target="../slideLayouts/slideLayout92.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8.svg"/><Relationship Id="rId4" Type="http://schemas.openxmlformats.org/officeDocument/2006/relationships/image" Target="../media/image100.svg"/><Relationship Id="rId9" Type="http://schemas.openxmlformats.org/officeDocument/2006/relationships/image" Target="../media/image97.png"/></Relationships>
</file>

<file path=ppt/slides/_rels/slide16.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94.png"/><Relationship Id="rId7" Type="http://schemas.openxmlformats.org/officeDocument/2006/relationships/image" Target="../media/image104.svg"/><Relationship Id="rId2" Type="http://schemas.openxmlformats.org/officeDocument/2006/relationships/notesSlide" Target="../notesSlides/notesSlide14.xml"/><Relationship Id="rId1" Type="http://schemas.openxmlformats.org/officeDocument/2006/relationships/slideLayout" Target="../slideLayouts/slideLayout92.xml"/><Relationship Id="rId6" Type="http://schemas.openxmlformats.org/officeDocument/2006/relationships/image" Target="../media/image103.png"/><Relationship Id="rId5" Type="http://schemas.openxmlformats.org/officeDocument/2006/relationships/image" Target="../media/image102.png"/><Relationship Id="rId10" Type="http://schemas.openxmlformats.org/officeDocument/2006/relationships/image" Target="../media/image93.png"/><Relationship Id="rId4" Type="http://schemas.openxmlformats.org/officeDocument/2006/relationships/image" Target="../media/image95.png"/><Relationship Id="rId9" Type="http://schemas.openxmlformats.org/officeDocument/2006/relationships/image" Target="../media/image106.svg"/></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92.xml"/><Relationship Id="rId6" Type="http://schemas.openxmlformats.org/officeDocument/2006/relationships/image" Target="../media/image93.png"/><Relationship Id="rId5" Type="http://schemas.openxmlformats.org/officeDocument/2006/relationships/image" Target="../media/image102.png"/><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93.xml"/><Relationship Id="rId5" Type="http://schemas.openxmlformats.org/officeDocument/2006/relationships/image" Target="../media/image93.png"/><Relationship Id="rId4"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92.xml"/><Relationship Id="rId5" Type="http://schemas.openxmlformats.org/officeDocument/2006/relationships/image" Target="../media/image93.png"/><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chart" Target="../charts/chart1.xml"/><Relationship Id="rId7" Type="http://schemas.openxmlformats.org/officeDocument/2006/relationships/image" Target="../media/image95.png"/><Relationship Id="rId2" Type="http://schemas.openxmlformats.org/officeDocument/2006/relationships/notesSlide" Target="../notesSlides/notesSlide18.xml"/><Relationship Id="rId1" Type="http://schemas.openxmlformats.org/officeDocument/2006/relationships/slideLayout" Target="../slideLayouts/slideLayout92.xml"/><Relationship Id="rId6" Type="http://schemas.openxmlformats.org/officeDocument/2006/relationships/image" Target="../media/image94.png"/><Relationship Id="rId5" Type="http://schemas.openxmlformats.org/officeDocument/2006/relationships/chart" Target="../charts/chart3.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92.xml"/><Relationship Id="rId5" Type="http://schemas.openxmlformats.org/officeDocument/2006/relationships/image" Target="../media/image93.png"/><Relationship Id="rId4" Type="http://schemas.openxmlformats.org/officeDocument/2006/relationships/image" Target="../media/image95.png"/></Relationships>
</file>

<file path=ppt/slides/_rels/slide2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svg"/><Relationship Id="rId7" Type="http://schemas.openxmlformats.org/officeDocument/2006/relationships/image" Target="../media/image112.svg"/><Relationship Id="rId12" Type="http://schemas.openxmlformats.org/officeDocument/2006/relationships/image" Target="../media/image93.png"/><Relationship Id="rId2" Type="http://schemas.openxmlformats.org/officeDocument/2006/relationships/image" Target="../media/image107.png"/><Relationship Id="rId1" Type="http://schemas.openxmlformats.org/officeDocument/2006/relationships/slideLayout" Target="../slideLayouts/slideLayout92.xml"/><Relationship Id="rId6" Type="http://schemas.openxmlformats.org/officeDocument/2006/relationships/image" Target="../media/image111.png"/><Relationship Id="rId11" Type="http://schemas.openxmlformats.org/officeDocument/2006/relationships/image" Target="../media/image95.png"/><Relationship Id="rId5" Type="http://schemas.openxmlformats.org/officeDocument/2006/relationships/image" Target="../media/image110.svg"/><Relationship Id="rId10" Type="http://schemas.openxmlformats.org/officeDocument/2006/relationships/image" Target="../media/image94.png"/><Relationship Id="rId4" Type="http://schemas.openxmlformats.org/officeDocument/2006/relationships/image" Target="../media/image109.png"/><Relationship Id="rId9" Type="http://schemas.openxmlformats.org/officeDocument/2006/relationships/image" Target="../media/image114.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2.xml"/></Relationships>
</file>

<file path=ppt/slides/_rels/slide25.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55.png"/><Relationship Id="rId7" Type="http://schemas.openxmlformats.org/officeDocument/2006/relationships/image" Target="../media/image118.svg"/><Relationship Id="rId2" Type="http://schemas.openxmlformats.org/officeDocument/2006/relationships/notesSlide" Target="../notesSlides/notesSlide22.xml"/><Relationship Id="rId1" Type="http://schemas.openxmlformats.org/officeDocument/2006/relationships/slideLayout" Target="../slideLayouts/slideLayout146.xml"/><Relationship Id="rId6" Type="http://schemas.openxmlformats.org/officeDocument/2006/relationships/image" Target="../media/image117.png"/><Relationship Id="rId5" Type="http://schemas.openxmlformats.org/officeDocument/2006/relationships/image" Target="../media/image116.svg"/><Relationship Id="rId10" Type="http://schemas.openxmlformats.org/officeDocument/2006/relationships/image" Target="../media/image121.svg"/><Relationship Id="rId4" Type="http://schemas.openxmlformats.org/officeDocument/2006/relationships/image" Target="../media/image115.png"/><Relationship Id="rId9" Type="http://schemas.openxmlformats.org/officeDocument/2006/relationships/image" Target="../media/image120.png"/></Relationships>
</file>

<file path=ppt/slides/_rels/slide2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23.xml"/><Relationship Id="rId1" Type="http://schemas.openxmlformats.org/officeDocument/2006/relationships/slideLayout" Target="../slideLayouts/slideLayout143.xml"/><Relationship Id="rId4" Type="http://schemas.openxmlformats.org/officeDocument/2006/relationships/hyperlink" Target="https://www.flickr.com/photos/martinlabar/2832969149/"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24.xml"/><Relationship Id="rId1" Type="http://schemas.openxmlformats.org/officeDocument/2006/relationships/slideLayout" Target="../slideLayouts/slideLayout1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4.xml"/></Relationships>
</file>

<file path=ppt/slides/_rels/slide29.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133.svg"/><Relationship Id="rId2" Type="http://schemas.openxmlformats.org/officeDocument/2006/relationships/notesSlide" Target="../notesSlides/notesSlide26.xml"/><Relationship Id="rId1" Type="http://schemas.openxmlformats.org/officeDocument/2006/relationships/slideLayout" Target="../slideLayouts/slideLayout139.xml"/><Relationship Id="rId6" Type="http://schemas.openxmlformats.org/officeDocument/2006/relationships/image" Target="../media/image127.svg"/><Relationship Id="rId11" Type="http://schemas.openxmlformats.org/officeDocument/2006/relationships/image" Target="../media/image132.png"/><Relationship Id="rId5" Type="http://schemas.openxmlformats.org/officeDocument/2006/relationships/image" Target="../media/image126.png"/><Relationship Id="rId10" Type="http://schemas.openxmlformats.org/officeDocument/2006/relationships/image" Target="../media/image131.svg"/><Relationship Id="rId4" Type="http://schemas.openxmlformats.org/officeDocument/2006/relationships/image" Target="../media/image125.svg"/><Relationship Id="rId9" Type="http://schemas.openxmlformats.org/officeDocument/2006/relationships/image" Target="../media/image1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0.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27.xml"/><Relationship Id="rId1" Type="http://schemas.openxmlformats.org/officeDocument/2006/relationships/slideLayout" Target="../slideLayouts/slideLayout145.xml"/><Relationship Id="rId4" Type="http://schemas.openxmlformats.org/officeDocument/2006/relationships/hyperlink" Target="https://pixabay.com/en/people-crowd-audience-party-colors-2608316/"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8.xml"/><Relationship Id="rId1" Type="http://schemas.openxmlformats.org/officeDocument/2006/relationships/slideLayout" Target="../slideLayouts/slideLayout103.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10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42.png"/></Relationships>
</file>

<file path=ppt/slides/_rels/slide34.xml.rels><?xml version="1.0" encoding="UTF-8" standalone="yes"?>
<Relationships xmlns="http://schemas.openxmlformats.org/package/2006/relationships"><Relationship Id="rId3" Type="http://schemas.openxmlformats.org/officeDocument/2006/relationships/image" Target="../media/image143.tiff"/><Relationship Id="rId2" Type="http://schemas.openxmlformats.org/officeDocument/2006/relationships/notesSlide" Target="../notesSlides/notesSlide30.xml"/><Relationship Id="rId1" Type="http://schemas.openxmlformats.org/officeDocument/2006/relationships/slideLayout" Target="../slideLayouts/slideLayout104.xml"/><Relationship Id="rId6" Type="http://schemas.openxmlformats.org/officeDocument/2006/relationships/image" Target="../media/image146.png"/><Relationship Id="rId5" Type="http://schemas.openxmlformats.org/officeDocument/2006/relationships/image" Target="../media/image145.svg"/><Relationship Id="rId4" Type="http://schemas.openxmlformats.org/officeDocument/2006/relationships/image" Target="../media/image14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6.xml"/></Relationships>
</file>

<file path=ppt/slides/_rels/slide3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3.tiff"/><Relationship Id="rId1" Type="http://schemas.openxmlformats.org/officeDocument/2006/relationships/slideLayout" Target="../slideLayouts/slideLayout101.xml"/></Relationships>
</file>

<file path=ppt/slides/_rels/slide3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2.xml"/><Relationship Id="rId1" Type="http://schemas.openxmlformats.org/officeDocument/2006/relationships/slideLayout" Target="../slideLayouts/slideLayout101.xml"/><Relationship Id="rId6" Type="http://schemas.openxmlformats.org/officeDocument/2006/relationships/image" Target="../media/image151.jpeg"/><Relationship Id="rId5" Type="http://schemas.openxmlformats.org/officeDocument/2006/relationships/image" Target="../media/image150.svg"/><Relationship Id="rId4" Type="http://schemas.openxmlformats.org/officeDocument/2006/relationships/image" Target="../media/image149.png"/></Relationships>
</file>

<file path=ppt/slides/_rels/slide3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3.xml"/><Relationship Id="rId1" Type="http://schemas.openxmlformats.org/officeDocument/2006/relationships/slideLayout" Target="../slideLayouts/slideLayout128.xml"/><Relationship Id="rId6" Type="http://schemas.openxmlformats.org/officeDocument/2006/relationships/image" Target="../media/image154.png"/><Relationship Id="rId5" Type="http://schemas.openxmlformats.org/officeDocument/2006/relationships/image" Target="../media/image141.png"/><Relationship Id="rId4" Type="http://schemas.openxmlformats.org/officeDocument/2006/relationships/image" Target="../media/image153.png"/></Relationships>
</file>

<file path=ppt/slides/_rels/slide3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4.xml"/><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xml"/><Relationship Id="rId1" Type="http://schemas.openxmlformats.org/officeDocument/2006/relationships/slideLayout" Target="../slideLayouts/slideLayout7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0.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jpeg"/><Relationship Id="rId2" Type="http://schemas.openxmlformats.org/officeDocument/2006/relationships/notesSlide" Target="../notesSlides/notesSlide35.xml"/><Relationship Id="rId1" Type="http://schemas.openxmlformats.org/officeDocument/2006/relationships/slideLayout" Target="../slideLayouts/slideLayout104.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41.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7605/OSF.IO/ZH82F" TargetMode="External"/><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23368" y="1452793"/>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a:lnSpc>
                <a:spcPct val="100000"/>
              </a:lnSpc>
            </a:pPr>
            <a:r>
              <a:rPr lang="en-US" sz="5400" b="1" dirty="0">
                <a:solidFill>
                  <a:srgbClr val="CD1200"/>
                </a:solidFill>
              </a:rPr>
              <a:t>Ride the Knowledge Wave 6</a:t>
            </a:r>
            <a:endParaRPr lang="en-US" sz="5400" dirty="0">
              <a:solidFill>
                <a:srgbClr val="CD1200"/>
              </a:solidFill>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23368" y="2353616"/>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00000"/>
              </a:lnSpc>
              <a:spcBef>
                <a:spcPts val="0"/>
              </a:spcBef>
            </a:pPr>
            <a:r>
              <a:rPr lang="en-US" b="1" dirty="0"/>
              <a:t>IMPLEMENTATION SUPPORT</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sp>
        <p:nvSpPr>
          <p:cNvPr id="12" name="TextBox 11">
            <a:extLst>
              <a:ext uri="{FF2B5EF4-FFF2-40B4-BE49-F238E27FC236}">
                <a16:creationId xmlns:a16="http://schemas.microsoft.com/office/drawing/2014/main" id="{2034B216-7647-4C4B-96E4-BF89C634BF63}"/>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Allison Metz</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Erwin Ista</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Heather Morris</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Ashley Boers</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Michael Sykes</a:t>
            </a:r>
          </a:p>
        </p:txBody>
      </p:sp>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Tree>
    <p:extLst>
      <p:ext uri="{BB962C8B-B14F-4D97-AF65-F5344CB8AC3E}">
        <p14:creationId xmlns:p14="http://schemas.microsoft.com/office/powerpoint/2010/main" val="4251042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7ECA-2664-4361-F3A4-35E91CABFB65}"/>
              </a:ext>
            </a:extLst>
          </p:cNvPr>
          <p:cNvSpPr>
            <a:spLocks noGrp="1"/>
          </p:cNvSpPr>
          <p:nvPr>
            <p:ph type="title"/>
          </p:nvPr>
        </p:nvSpPr>
        <p:spPr/>
        <p:txBody>
          <a:bodyPr/>
          <a:lstStyle/>
          <a:p>
            <a:r>
              <a:rPr lang="en-US" dirty="0"/>
              <a:t>Construct Validation</a:t>
            </a:r>
          </a:p>
        </p:txBody>
      </p:sp>
      <p:sp>
        <p:nvSpPr>
          <p:cNvPr id="3" name="Subtitle 2">
            <a:extLst>
              <a:ext uri="{FF2B5EF4-FFF2-40B4-BE49-F238E27FC236}">
                <a16:creationId xmlns:a16="http://schemas.microsoft.com/office/drawing/2014/main" id="{54F6AFA2-FDF6-8ABC-5A90-E50A7BF692DD}"/>
              </a:ext>
            </a:extLst>
          </p:cNvPr>
          <p:cNvSpPr>
            <a:spLocks noGrp="1"/>
          </p:cNvSpPr>
          <p:nvPr>
            <p:ph type="subTitle" idx="13"/>
          </p:nvPr>
        </p:nvSpPr>
        <p:spPr/>
        <p:txBody>
          <a:bodyPr/>
          <a:lstStyle/>
          <a:p>
            <a:r>
              <a:rPr lang="en-US" dirty="0"/>
              <a:t>ISCA Validation</a:t>
            </a:r>
          </a:p>
        </p:txBody>
      </p:sp>
      <p:sp>
        <p:nvSpPr>
          <p:cNvPr id="4" name="Slide Number Placeholder 3">
            <a:extLst>
              <a:ext uri="{FF2B5EF4-FFF2-40B4-BE49-F238E27FC236}">
                <a16:creationId xmlns:a16="http://schemas.microsoft.com/office/drawing/2014/main" id="{428D8826-501A-4F9E-4746-B8670FC5E4F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6C607-73CC-FB43-9618-1A76A5C3E1CB}" type="slidenum">
              <a:rPr kumimoji="0" lang="en-US" sz="1600" b="0" i="0" u="none" strike="noStrike" kern="1200" cap="none" spc="0" normalizeH="0" baseline="0" noProof="0" smtClean="0">
                <a:ln>
                  <a:noFill/>
                </a:ln>
                <a:solidFill>
                  <a:srgbClr val="4157AA"/>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4157AA"/>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A8787057-0FB3-6C1E-69B9-8A77014B648F}"/>
              </a:ext>
            </a:extLst>
          </p:cNvPr>
          <p:cNvGrpSpPr/>
          <p:nvPr/>
        </p:nvGrpSpPr>
        <p:grpSpPr>
          <a:xfrm>
            <a:off x="1260553" y="1604601"/>
            <a:ext cx="3457904" cy="1401579"/>
            <a:chOff x="914399" y="1944414"/>
            <a:chExt cx="2932387" cy="1401579"/>
          </a:xfrm>
        </p:grpSpPr>
        <p:sp>
          <p:nvSpPr>
            <p:cNvPr id="6" name="Rounded Rectangle 5">
              <a:extLst>
                <a:ext uri="{FF2B5EF4-FFF2-40B4-BE49-F238E27FC236}">
                  <a16:creationId xmlns:a16="http://schemas.microsoft.com/office/drawing/2014/main" id="{AD8EABC8-12E5-9974-27BD-CB7CBE741D7E}"/>
                </a:ext>
              </a:extLst>
            </p:cNvPr>
            <p:cNvSpPr/>
            <p:nvPr/>
          </p:nvSpPr>
          <p:spPr>
            <a:xfrm>
              <a:off x="914399" y="1944414"/>
              <a:ext cx="2932387" cy="1401579"/>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176391C-3181-C9E5-5620-532376886660}"/>
                </a:ext>
              </a:extLst>
            </p:cNvPr>
            <p:cNvSpPr txBox="1"/>
            <p:nvPr/>
          </p:nvSpPr>
          <p:spPr>
            <a:xfrm>
              <a:off x="1078621" y="1960998"/>
              <a:ext cx="266306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Domain: Co-Creation and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Co-Learning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Brokering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Address Power Differentials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Co-Design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Tailoring Support</a:t>
              </a:r>
            </a:p>
          </p:txBody>
        </p:sp>
      </p:grpSp>
      <p:grpSp>
        <p:nvGrpSpPr>
          <p:cNvPr id="9" name="Group 8">
            <a:extLst>
              <a:ext uri="{FF2B5EF4-FFF2-40B4-BE49-F238E27FC236}">
                <a16:creationId xmlns:a16="http://schemas.microsoft.com/office/drawing/2014/main" id="{1F6A6DEB-1E72-5BFA-0F9D-E3D84E5E983D}"/>
              </a:ext>
            </a:extLst>
          </p:cNvPr>
          <p:cNvGrpSpPr/>
          <p:nvPr/>
        </p:nvGrpSpPr>
        <p:grpSpPr>
          <a:xfrm>
            <a:off x="1260553" y="3110469"/>
            <a:ext cx="3457904" cy="2031326"/>
            <a:chOff x="914399" y="1944413"/>
            <a:chExt cx="2932387" cy="2031326"/>
          </a:xfrm>
        </p:grpSpPr>
        <p:sp>
          <p:nvSpPr>
            <p:cNvPr id="10" name="Rounded Rectangle 9">
              <a:extLst>
                <a:ext uri="{FF2B5EF4-FFF2-40B4-BE49-F238E27FC236}">
                  <a16:creationId xmlns:a16="http://schemas.microsoft.com/office/drawing/2014/main" id="{A5D0DCAC-8F04-7D14-59E3-E9600F39FC73}"/>
                </a:ext>
              </a:extLst>
            </p:cNvPr>
            <p:cNvSpPr/>
            <p:nvPr/>
          </p:nvSpPr>
          <p:spPr>
            <a:xfrm>
              <a:off x="914399" y="1944413"/>
              <a:ext cx="2932387" cy="203132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A809E93-90AE-2B0A-22EB-38D69FD75527}"/>
                </a:ext>
              </a:extLst>
            </p:cNvPr>
            <p:cNvSpPr txBox="1"/>
            <p:nvPr/>
          </p:nvSpPr>
          <p:spPr>
            <a:xfrm>
              <a:off x="1078622" y="1944414"/>
              <a:ext cx="266306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Domain: Ongoing Improvement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Assess Needs and Assets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Understand Context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Apply and Integrate Implementation Frameworks, Strategies, and Approaches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Facilitation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Communication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Conduct Improvement Cycles</a:t>
              </a:r>
            </a:p>
          </p:txBody>
        </p:sp>
      </p:grpSp>
      <p:grpSp>
        <p:nvGrpSpPr>
          <p:cNvPr id="12" name="Group 11">
            <a:extLst>
              <a:ext uri="{FF2B5EF4-FFF2-40B4-BE49-F238E27FC236}">
                <a16:creationId xmlns:a16="http://schemas.microsoft.com/office/drawing/2014/main" id="{0DD9A997-26CD-7FDE-F87F-1F79212134B2}"/>
              </a:ext>
            </a:extLst>
          </p:cNvPr>
          <p:cNvGrpSpPr/>
          <p:nvPr/>
        </p:nvGrpSpPr>
        <p:grpSpPr>
          <a:xfrm>
            <a:off x="1295408" y="5246083"/>
            <a:ext cx="3457904" cy="1169551"/>
            <a:chOff x="914399" y="1944414"/>
            <a:chExt cx="2932387" cy="1169551"/>
          </a:xfrm>
        </p:grpSpPr>
        <p:sp>
          <p:nvSpPr>
            <p:cNvPr id="13" name="Rounded Rectangle 12">
              <a:extLst>
                <a:ext uri="{FF2B5EF4-FFF2-40B4-BE49-F238E27FC236}">
                  <a16:creationId xmlns:a16="http://schemas.microsoft.com/office/drawing/2014/main" id="{0C6B9865-55ED-42E2-1302-79275E1D35FE}"/>
                </a:ext>
              </a:extLst>
            </p:cNvPr>
            <p:cNvSpPr/>
            <p:nvPr/>
          </p:nvSpPr>
          <p:spPr>
            <a:xfrm>
              <a:off x="914399" y="1944414"/>
              <a:ext cx="2932387" cy="1169551"/>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598C240-5B89-B9E5-D89A-E6D2FFBCAD70}"/>
                </a:ext>
              </a:extLst>
            </p:cNvPr>
            <p:cNvSpPr txBox="1"/>
            <p:nvPr/>
          </p:nvSpPr>
          <p:spPr>
            <a:xfrm>
              <a:off x="1049062" y="1944414"/>
              <a:ext cx="2663060"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Domain: Sustaining 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Grow and Sustain Relationship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Develop Teams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Build Capacity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Cultivate Leaders and Champions</a:t>
              </a:r>
            </a:p>
          </p:txBody>
        </p:sp>
      </p:grpSp>
      <p:sp>
        <p:nvSpPr>
          <p:cNvPr id="15" name="Down Arrow 14">
            <a:extLst>
              <a:ext uri="{FF2B5EF4-FFF2-40B4-BE49-F238E27FC236}">
                <a16:creationId xmlns:a16="http://schemas.microsoft.com/office/drawing/2014/main" id="{03F3230B-A9AD-CF60-806A-ACEAD3C50B0B}"/>
              </a:ext>
            </a:extLst>
          </p:cNvPr>
          <p:cNvSpPr/>
          <p:nvPr/>
        </p:nvSpPr>
        <p:spPr>
          <a:xfrm rot="10800000">
            <a:off x="4458123" y="1852079"/>
            <a:ext cx="728494" cy="906621"/>
          </a:xfrm>
          <a:prstGeom prst="downArrow">
            <a:avLst/>
          </a:prstGeom>
          <a:solidFill>
            <a:schemeClr val="accent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Down Arrow 15">
            <a:extLst>
              <a:ext uri="{FF2B5EF4-FFF2-40B4-BE49-F238E27FC236}">
                <a16:creationId xmlns:a16="http://schemas.microsoft.com/office/drawing/2014/main" id="{8562B502-638E-3FCD-932F-95296E6DF649}"/>
              </a:ext>
            </a:extLst>
          </p:cNvPr>
          <p:cNvSpPr/>
          <p:nvPr/>
        </p:nvSpPr>
        <p:spPr>
          <a:xfrm rot="10800000">
            <a:off x="4458122" y="3740044"/>
            <a:ext cx="728494" cy="906621"/>
          </a:xfrm>
          <a:prstGeom prst="downArrow">
            <a:avLst/>
          </a:prstGeom>
          <a:solidFill>
            <a:schemeClr val="accent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Down Arrow 16">
            <a:extLst>
              <a:ext uri="{FF2B5EF4-FFF2-40B4-BE49-F238E27FC236}">
                <a16:creationId xmlns:a16="http://schemas.microsoft.com/office/drawing/2014/main" id="{77649D8D-81B7-5BB9-21C1-AC2C86200D81}"/>
              </a:ext>
            </a:extLst>
          </p:cNvPr>
          <p:cNvSpPr/>
          <p:nvPr/>
        </p:nvSpPr>
        <p:spPr>
          <a:xfrm rot="10800000">
            <a:off x="4458122" y="5377547"/>
            <a:ext cx="728494" cy="906621"/>
          </a:xfrm>
          <a:prstGeom prst="downArrow">
            <a:avLst/>
          </a:prstGeom>
          <a:solidFill>
            <a:schemeClr val="accent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Equal 17">
            <a:extLst>
              <a:ext uri="{FF2B5EF4-FFF2-40B4-BE49-F238E27FC236}">
                <a16:creationId xmlns:a16="http://schemas.microsoft.com/office/drawing/2014/main" id="{C480A8ED-9C70-DC8C-F71B-6DD216F105C8}"/>
              </a:ext>
            </a:extLst>
          </p:cNvPr>
          <p:cNvSpPr/>
          <p:nvPr/>
        </p:nvSpPr>
        <p:spPr>
          <a:xfrm>
            <a:off x="5424831" y="3140350"/>
            <a:ext cx="975490" cy="1330473"/>
          </a:xfrm>
          <a:prstGeom prst="mathEqual">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235179BC-627F-1394-C1C9-0357738DD50E}"/>
              </a:ext>
            </a:extLst>
          </p:cNvPr>
          <p:cNvGrpSpPr/>
          <p:nvPr/>
        </p:nvGrpSpPr>
        <p:grpSpPr>
          <a:xfrm>
            <a:off x="6507211" y="2026131"/>
            <a:ext cx="3457904" cy="1053475"/>
            <a:chOff x="914399" y="1944414"/>
            <a:chExt cx="2932387" cy="1053475"/>
          </a:xfrm>
        </p:grpSpPr>
        <p:sp>
          <p:nvSpPr>
            <p:cNvPr id="20" name="Rounded Rectangle 19">
              <a:extLst>
                <a:ext uri="{FF2B5EF4-FFF2-40B4-BE49-F238E27FC236}">
                  <a16:creationId xmlns:a16="http://schemas.microsoft.com/office/drawing/2014/main" id="{F2274339-B123-FD80-4457-4119F6361DF4}"/>
                </a:ext>
              </a:extLst>
            </p:cNvPr>
            <p:cNvSpPr/>
            <p:nvPr/>
          </p:nvSpPr>
          <p:spPr>
            <a:xfrm>
              <a:off x="914399" y="1944414"/>
              <a:ext cx="2932387" cy="105347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ABF503-5942-BB76-B4A0-3A177E0390FE}"/>
                </a:ext>
              </a:extLst>
            </p:cNvPr>
            <p:cNvSpPr txBox="1"/>
            <p:nvPr/>
          </p:nvSpPr>
          <p:spPr>
            <a:xfrm>
              <a:off x="1078621" y="1960998"/>
              <a:ext cx="266306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ISP Gains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ISPs receive recognition, credibility, and respect from those who receive their implementation support</a:t>
              </a:r>
            </a:p>
          </p:txBody>
        </p:sp>
      </p:grpSp>
      <p:grpSp>
        <p:nvGrpSpPr>
          <p:cNvPr id="22" name="Group 21">
            <a:extLst>
              <a:ext uri="{FF2B5EF4-FFF2-40B4-BE49-F238E27FC236}">
                <a16:creationId xmlns:a16="http://schemas.microsoft.com/office/drawing/2014/main" id="{6B137E3B-0D41-ADA7-B712-D240A12BF274}"/>
              </a:ext>
            </a:extLst>
          </p:cNvPr>
          <p:cNvGrpSpPr/>
          <p:nvPr/>
        </p:nvGrpSpPr>
        <p:grpSpPr>
          <a:xfrm>
            <a:off x="6507211" y="3202659"/>
            <a:ext cx="3457904" cy="1939135"/>
            <a:chOff x="914399" y="1944413"/>
            <a:chExt cx="2932387" cy="1939135"/>
          </a:xfrm>
        </p:grpSpPr>
        <p:sp>
          <p:nvSpPr>
            <p:cNvPr id="23" name="Rounded Rectangle 22">
              <a:extLst>
                <a:ext uri="{FF2B5EF4-FFF2-40B4-BE49-F238E27FC236}">
                  <a16:creationId xmlns:a16="http://schemas.microsoft.com/office/drawing/2014/main" id="{99CFFA58-F054-9C6C-8000-0F8170C69B47}"/>
                </a:ext>
              </a:extLst>
            </p:cNvPr>
            <p:cNvSpPr/>
            <p:nvPr/>
          </p:nvSpPr>
          <p:spPr>
            <a:xfrm>
              <a:off x="914399" y="1944413"/>
              <a:ext cx="2932387" cy="1939135"/>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F826634-B38B-57A9-62F4-14A9703B57D6}"/>
                </a:ext>
              </a:extLst>
            </p:cNvPr>
            <p:cNvSpPr txBox="1"/>
            <p:nvPr/>
          </p:nvSpPr>
          <p:spPr>
            <a:xfrm>
              <a:off x="1078621" y="1960998"/>
              <a:ext cx="266306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Recipient Benefits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Extent to which ISPS perceive the recipients of their support experience increases in (a) relational capacities with the ISP, (b) implementation capability, (c) implementation opportunities, and (d) implementation motivation</a:t>
              </a:r>
            </a:p>
          </p:txBody>
        </p:sp>
      </p:grpSp>
      <p:sp>
        <p:nvSpPr>
          <p:cNvPr id="25" name="Down Arrow 24">
            <a:extLst>
              <a:ext uri="{FF2B5EF4-FFF2-40B4-BE49-F238E27FC236}">
                <a16:creationId xmlns:a16="http://schemas.microsoft.com/office/drawing/2014/main" id="{BF4482F4-D48B-3245-6FF7-02816C2724E9}"/>
              </a:ext>
            </a:extLst>
          </p:cNvPr>
          <p:cNvSpPr/>
          <p:nvPr/>
        </p:nvSpPr>
        <p:spPr>
          <a:xfrm rot="10800000">
            <a:off x="9710036" y="2090201"/>
            <a:ext cx="722682" cy="906621"/>
          </a:xfrm>
          <a:prstGeom prst="downArrow">
            <a:avLst/>
          </a:prstGeom>
          <a:solidFill>
            <a:schemeClr val="accent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Down Arrow 25">
            <a:extLst>
              <a:ext uri="{FF2B5EF4-FFF2-40B4-BE49-F238E27FC236}">
                <a16:creationId xmlns:a16="http://schemas.microsoft.com/office/drawing/2014/main" id="{788B8D8A-309C-C72D-85D1-DA22775FDBB8}"/>
              </a:ext>
            </a:extLst>
          </p:cNvPr>
          <p:cNvSpPr/>
          <p:nvPr/>
        </p:nvSpPr>
        <p:spPr>
          <a:xfrm rot="10800000">
            <a:off x="9710036" y="3544645"/>
            <a:ext cx="722682" cy="906621"/>
          </a:xfrm>
          <a:prstGeom prst="downArrow">
            <a:avLst/>
          </a:prstGeom>
          <a:solidFill>
            <a:schemeClr val="accent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706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C03D3BE-21F8-72C2-5BAD-65CE2C1B1666}"/>
              </a:ext>
            </a:extLst>
          </p:cNvPr>
          <p:cNvSpPr txBox="1"/>
          <p:nvPr/>
        </p:nvSpPr>
        <p:spPr>
          <a:xfrm>
            <a:off x="195568" y="3831601"/>
            <a:ext cx="10681698" cy="2080599"/>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FF62862-778E-E90F-F317-C37180EFE463}"/>
              </a:ext>
            </a:extLst>
          </p:cNvPr>
          <p:cNvSpPr txBox="1"/>
          <p:nvPr/>
        </p:nvSpPr>
        <p:spPr>
          <a:xfrm>
            <a:off x="195568" y="1348401"/>
            <a:ext cx="10681698" cy="2080599"/>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057ECA-2664-4361-F3A4-35E91CABFB65}"/>
              </a:ext>
            </a:extLst>
          </p:cNvPr>
          <p:cNvSpPr>
            <a:spLocks noGrp="1"/>
          </p:cNvSpPr>
          <p:nvPr>
            <p:ph type="title"/>
          </p:nvPr>
        </p:nvSpPr>
        <p:spPr/>
        <p:txBody>
          <a:bodyPr/>
          <a:lstStyle/>
          <a:p>
            <a:r>
              <a:rPr lang="en-US" dirty="0"/>
              <a:t>Open Source</a:t>
            </a:r>
          </a:p>
        </p:txBody>
      </p:sp>
      <p:sp>
        <p:nvSpPr>
          <p:cNvPr id="3" name="Subtitle 2">
            <a:extLst>
              <a:ext uri="{FF2B5EF4-FFF2-40B4-BE49-F238E27FC236}">
                <a16:creationId xmlns:a16="http://schemas.microsoft.com/office/drawing/2014/main" id="{54F6AFA2-FDF6-8ABC-5A90-E50A7BF692DD}"/>
              </a:ext>
            </a:extLst>
          </p:cNvPr>
          <p:cNvSpPr>
            <a:spLocks noGrp="1"/>
          </p:cNvSpPr>
          <p:nvPr>
            <p:ph type="subTitle" idx="13"/>
          </p:nvPr>
        </p:nvSpPr>
        <p:spPr/>
        <p:txBody>
          <a:bodyPr/>
          <a:lstStyle/>
          <a:p>
            <a:r>
              <a:rPr lang="en-US" dirty="0"/>
              <a:t>Section Title</a:t>
            </a:r>
          </a:p>
        </p:txBody>
      </p:sp>
      <p:sp>
        <p:nvSpPr>
          <p:cNvPr id="4" name="Slide Number Placeholder 3">
            <a:extLst>
              <a:ext uri="{FF2B5EF4-FFF2-40B4-BE49-F238E27FC236}">
                <a16:creationId xmlns:a16="http://schemas.microsoft.com/office/drawing/2014/main" id="{428D8826-501A-4F9E-4746-B8670FC5E4F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6C607-73CC-FB43-9618-1A76A5C3E1CB}" type="slidenum">
              <a:rPr kumimoji="0" lang="en-US" sz="1600" b="0" i="0" u="none" strike="noStrike" kern="1200" cap="none" spc="0" normalizeH="0" baseline="0" noProof="0" smtClean="0">
                <a:ln>
                  <a:noFill/>
                </a:ln>
                <a:solidFill>
                  <a:srgbClr val="4157AA"/>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4157AA"/>
              </a:solidFill>
              <a:effectLst/>
              <a:uLnTx/>
              <a:uFillTx/>
              <a:latin typeface="Calibri" panose="020F0502020204030204"/>
              <a:ea typeface="+mn-ea"/>
              <a:cs typeface="+mn-cs"/>
            </a:endParaRPr>
          </a:p>
        </p:txBody>
      </p:sp>
      <p:sp>
        <p:nvSpPr>
          <p:cNvPr id="5" name="Content Placeholder 10">
            <a:extLst>
              <a:ext uri="{FF2B5EF4-FFF2-40B4-BE49-F238E27FC236}">
                <a16:creationId xmlns:a16="http://schemas.microsoft.com/office/drawing/2014/main" id="{94E70161-15EA-3147-56CA-E3CD2D563487}"/>
              </a:ext>
            </a:extLst>
          </p:cNvPr>
          <p:cNvSpPr txBox="1">
            <a:spLocks/>
          </p:cNvSpPr>
          <p:nvPr/>
        </p:nvSpPr>
        <p:spPr>
          <a:xfrm>
            <a:off x="383758" y="1892885"/>
            <a:ext cx="8500936" cy="3840480"/>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assessment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is open source and can be found at </a:t>
            </a:r>
            <a:r>
              <a:rPr kumimoji="0" lang="en-US" sz="3200" b="0" i="0" u="sng" strike="noStrike" kern="1200" cap="none" spc="0" normalizeH="0" baseline="0" noProof="0" dirty="0">
                <a:ln>
                  <a:noFill/>
                </a:ln>
                <a:solidFill>
                  <a:srgbClr val="467886"/>
                </a:solidFill>
                <a:effectLst/>
                <a:uLnTx/>
                <a:uFillTx/>
                <a:latin typeface="Calibri" panose="020F0502020204030204" pitchFamily="34" charset="0"/>
                <a:ea typeface="+mn-ea"/>
                <a:cs typeface="+mn-cs"/>
                <a:hlinkClick r:id="rId3"/>
              </a:rPr>
              <a:t>https://doi.org/10.17605/OSF.IO/ZH82F</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endParaRPr kumimoji="0" lang="en-US" sz="3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a:t>
            </a: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validation study </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is published in Implementation Science and can be found at </a:t>
            </a:r>
            <a:r>
              <a:rPr kumimoji="0" lang="en-US" sz="3200" b="0" i="0" u="sng" strike="noStrike" kern="1200" cap="none" spc="0" normalizeH="0" baseline="0" noProof="0" dirty="0">
                <a:ln>
                  <a:noFill/>
                </a:ln>
                <a:solidFill>
                  <a:srgbClr val="467886"/>
                </a:solidFill>
                <a:effectLst/>
                <a:uLnTx/>
                <a:uFillTx/>
                <a:latin typeface="Segoe UI" panose="020B0502040204020203" pitchFamily="34" charset="0"/>
                <a:ea typeface="+mn-ea"/>
                <a:cs typeface="+mn-cs"/>
                <a:hlinkClick r:id="rId4" tooltip="https://doi.org/10.1186/s13012-024-01390-8"/>
              </a:rPr>
              <a:t>https://doi.org/10.1186/s13012-024-01390-8</a:t>
            </a:r>
            <a:endParaRPr kumimoji="0" lang="en-US" sz="3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pic>
        <p:nvPicPr>
          <p:cNvPr id="1028" name="Picture 4" descr="QR Code Image">
            <a:extLst>
              <a:ext uri="{FF2B5EF4-FFF2-40B4-BE49-F238E27FC236}">
                <a16:creationId xmlns:a16="http://schemas.microsoft.com/office/drawing/2014/main" id="{46DA4EEC-E765-976D-9ED0-35EC4CF58E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8894" y="1425534"/>
            <a:ext cx="192024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QR Code Image">
            <a:extLst>
              <a:ext uri="{FF2B5EF4-FFF2-40B4-BE49-F238E27FC236}">
                <a16:creationId xmlns:a16="http://schemas.microsoft.com/office/drawing/2014/main" id="{676927A1-3EC5-8996-2C1C-E6CEDF3E2E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8894" y="3923720"/>
            <a:ext cx="1920240"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206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7ECA-2664-4361-F3A4-35E91CABFB65}"/>
              </a:ext>
            </a:extLst>
          </p:cNvPr>
          <p:cNvSpPr>
            <a:spLocks noGrp="1"/>
          </p:cNvSpPr>
          <p:nvPr>
            <p:ph type="title"/>
          </p:nvPr>
        </p:nvSpPr>
        <p:spPr/>
        <p:txBody>
          <a:bodyPr/>
          <a:lstStyle/>
          <a:p>
            <a:r>
              <a:rPr lang="en-US" dirty="0"/>
              <a:t>Learning Together</a:t>
            </a:r>
          </a:p>
        </p:txBody>
      </p:sp>
      <p:sp>
        <p:nvSpPr>
          <p:cNvPr id="3" name="Subtitle 2">
            <a:extLst>
              <a:ext uri="{FF2B5EF4-FFF2-40B4-BE49-F238E27FC236}">
                <a16:creationId xmlns:a16="http://schemas.microsoft.com/office/drawing/2014/main" id="{54F6AFA2-FDF6-8ABC-5A90-E50A7BF692DD}"/>
              </a:ext>
            </a:extLst>
          </p:cNvPr>
          <p:cNvSpPr>
            <a:spLocks noGrp="1"/>
          </p:cNvSpPr>
          <p:nvPr>
            <p:ph type="subTitle" idx="13"/>
          </p:nvPr>
        </p:nvSpPr>
        <p:spPr/>
        <p:txBody>
          <a:bodyPr/>
          <a:lstStyle/>
          <a:p>
            <a:r>
              <a:rPr lang="en-US" dirty="0"/>
              <a:t>Certificate program evaluation</a:t>
            </a:r>
          </a:p>
        </p:txBody>
      </p:sp>
      <p:sp>
        <p:nvSpPr>
          <p:cNvPr id="4" name="Slide Number Placeholder 3">
            <a:extLst>
              <a:ext uri="{FF2B5EF4-FFF2-40B4-BE49-F238E27FC236}">
                <a16:creationId xmlns:a16="http://schemas.microsoft.com/office/drawing/2014/main" id="{428D8826-501A-4F9E-4746-B8670FC5E4F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6C607-73CC-FB43-9618-1A76A5C3E1CB}" type="slidenum">
              <a:rPr kumimoji="0" lang="en-US" sz="1600" b="0" i="0" u="none" strike="noStrike" kern="1200" cap="none" spc="0" normalizeH="0" baseline="0" noProof="0" smtClean="0">
                <a:ln>
                  <a:noFill/>
                </a:ln>
                <a:solidFill>
                  <a:srgbClr val="4157AA"/>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4157AA"/>
              </a:solidFill>
              <a:effectLst/>
              <a:uLnTx/>
              <a:uFillTx/>
              <a:latin typeface="Calibri" panose="020F0502020204030204"/>
              <a:ea typeface="+mn-ea"/>
              <a:cs typeface="+mn-cs"/>
            </a:endParaRPr>
          </a:p>
        </p:txBody>
      </p:sp>
      <p:sp>
        <p:nvSpPr>
          <p:cNvPr id="5" name="Content Placeholder 10">
            <a:extLst>
              <a:ext uri="{FF2B5EF4-FFF2-40B4-BE49-F238E27FC236}">
                <a16:creationId xmlns:a16="http://schemas.microsoft.com/office/drawing/2014/main" id="{94E70161-15EA-3147-56CA-E3CD2D563487}"/>
              </a:ext>
            </a:extLst>
          </p:cNvPr>
          <p:cNvSpPr txBox="1">
            <a:spLocks/>
          </p:cNvSpPr>
          <p:nvPr/>
        </p:nvSpPr>
        <p:spPr>
          <a:xfrm>
            <a:off x="647700" y="1623454"/>
            <a:ext cx="9753600" cy="4696226"/>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Please let us know if you use the ISCA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In what capacity did you use the ISCA?</a:t>
            </a:r>
          </a:p>
          <a:p>
            <a:pPr marL="0" marR="0" lvl="0" indent="0" algn="l" defTabSz="914400" rtl="0" eaLnBrk="1" fontAlgn="auto" latinLnBrk="0" hangingPunct="1">
              <a:lnSpc>
                <a:spcPct val="100000"/>
              </a:lnSpc>
              <a:spcBef>
                <a:spcPts val="0"/>
              </a:spcBef>
              <a:spcAft>
                <a:spcPts val="0"/>
              </a:spcAft>
              <a:buClrTx/>
              <a:buSzTx/>
              <a:buNone/>
              <a:tabLst/>
              <a:defRPr/>
            </a:pPr>
            <a:endParaRPr kumimoji="0" lang="en-US"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100" dirty="0">
                <a:solidFill>
                  <a:srgbClr val="000000"/>
                </a:solidFill>
                <a:latin typeface="Calibri" panose="020F0502020204030204" pitchFamily="34" charset="0"/>
                <a:ea typeface="Calibri" panose="020F0502020204030204" pitchFamily="34" charset="0"/>
                <a:cs typeface="Times New Roman" panose="02020603050405020304" pitchFamily="18" charset="0"/>
              </a:rPr>
              <a:t>How were findings from the ISCA used to understand and/or strengthen implementation support competencies needed in different service contexts?</a:t>
            </a:r>
          </a:p>
          <a:p>
            <a:pPr marL="0" marR="0" lvl="0" indent="0" algn="l" defTabSz="914400" rtl="0" eaLnBrk="1" fontAlgn="auto" latinLnBrk="0" hangingPunct="1">
              <a:lnSpc>
                <a:spcPct val="100000"/>
              </a:lnSpc>
              <a:spcBef>
                <a:spcPts val="0"/>
              </a:spcBef>
              <a:spcAft>
                <a:spcPts val="0"/>
              </a:spcAft>
              <a:buClrTx/>
              <a:buSzTx/>
              <a:buNone/>
              <a:tabLst/>
              <a:defRPr/>
            </a:pPr>
            <a:endParaRPr lang="en-US" kern="1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What are some next steps for implementation research and practice to build a workforce of implementation support practitioners?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4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28600" marR="0" lvl="0" indent="-228600" algn="l" defTabSz="914400" rtl="0" eaLnBrk="1" fontAlgn="auto" latinLnBrk="0" hangingPunct="1">
              <a:lnSpc>
                <a:spcPct val="11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739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45F62-5216-58A2-442C-CCB0E681CDCB}"/>
              </a:ext>
            </a:extLst>
          </p:cNvPr>
          <p:cNvSpPr>
            <a:spLocks noGrp="1"/>
          </p:cNvSpPr>
          <p:nvPr>
            <p:ph type="ctrTitle"/>
          </p:nvPr>
        </p:nvSpPr>
        <p:spPr/>
        <p:txBody>
          <a:bodyPr>
            <a:normAutofit/>
          </a:bodyPr>
          <a:lstStyle/>
          <a:p>
            <a:r>
              <a:rPr lang="en-US" sz="4800"/>
              <a:t>Implementation Science Practitioner Fellowship</a:t>
            </a:r>
            <a:endParaRPr lang="en-NL" sz="4800"/>
          </a:p>
        </p:txBody>
      </p:sp>
      <p:sp>
        <p:nvSpPr>
          <p:cNvPr id="3" name="Subtitle 2">
            <a:extLst>
              <a:ext uri="{FF2B5EF4-FFF2-40B4-BE49-F238E27FC236}">
                <a16:creationId xmlns:a16="http://schemas.microsoft.com/office/drawing/2014/main" id="{B3001EDE-04F4-C826-6E1C-A4C77C5DE11C}"/>
              </a:ext>
            </a:extLst>
          </p:cNvPr>
          <p:cNvSpPr>
            <a:spLocks noGrp="1"/>
          </p:cNvSpPr>
          <p:nvPr>
            <p:ph type="subTitle" idx="1"/>
          </p:nvPr>
        </p:nvSpPr>
        <p:spPr>
          <a:xfrm>
            <a:off x="631824" y="2876824"/>
            <a:ext cx="10691850" cy="1655762"/>
          </a:xfrm>
        </p:spPr>
        <p:txBody>
          <a:bodyPr/>
          <a:lstStyle/>
          <a:p>
            <a:r>
              <a:rPr lang="en-US" sz="2800"/>
              <a:t>A training and coaching program for healthcare professionals</a:t>
            </a:r>
            <a:endParaRPr lang="en-NL" sz="2800"/>
          </a:p>
        </p:txBody>
      </p:sp>
      <p:sp>
        <p:nvSpPr>
          <p:cNvPr id="4" name="Date Placeholder 3">
            <a:extLst>
              <a:ext uri="{FF2B5EF4-FFF2-40B4-BE49-F238E27FC236}">
                <a16:creationId xmlns:a16="http://schemas.microsoft.com/office/drawing/2014/main" id="{2DCEE8DF-217A-8372-4F9D-C74AB742C36F}"/>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2003B1D3-F118-4DC2-9C13-CFA16C6DBB7D}" type="datetime1">
              <a:rPr kumimoji="0" lang="en-GB" sz="700" b="0" i="0" u="none" strike="noStrike" kern="1200" cap="none" spc="0" normalizeH="0" baseline="0" noProof="0" smtClean="0">
                <a:ln>
                  <a:noFill/>
                </a:ln>
                <a:solidFill>
                  <a:srgbClr val="0C2074"/>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02/06/2025</a:t>
            </a:fld>
            <a:endParaRPr kumimoji="0" lang="en-GB" sz="700" b="0" i="0" u="none" strike="noStrike" kern="1200" cap="none" spc="0" normalizeH="0" baseline="0" noProof="0">
              <a:ln>
                <a:noFill/>
              </a:ln>
              <a:solidFill>
                <a:srgbClr val="0C2074"/>
              </a:solidFill>
              <a:effectLst/>
              <a:uLnTx/>
              <a:uFillTx/>
              <a:latin typeface="Arial" panose="020B0604020202020204" pitchFamily="34" charset="0"/>
              <a:ea typeface="+mn-ea"/>
              <a:cs typeface="Arial" panose="020B0604020202020204" pitchFamily="34" charset="0"/>
            </a:endParaRPr>
          </a:p>
        </p:txBody>
      </p:sp>
      <p:sp>
        <p:nvSpPr>
          <p:cNvPr id="5" name="Footer Placeholder 4">
            <a:extLst>
              <a:ext uri="{FF2B5EF4-FFF2-40B4-BE49-F238E27FC236}">
                <a16:creationId xmlns:a16="http://schemas.microsoft.com/office/drawing/2014/main" id="{3A3FB649-F60F-77EB-C054-A94F87FB36AA}"/>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700" b="0" i="0" u="none" strike="noStrike" kern="1200" cap="none" spc="0" normalizeH="0" baseline="0" noProof="0">
                <a:ln>
                  <a:noFill/>
                </a:ln>
                <a:solidFill>
                  <a:srgbClr val="0C2074"/>
                </a:solidFill>
                <a:effectLst/>
                <a:uLnTx/>
                <a:uFillTx/>
                <a:latin typeface="Arial" panose="020B0604020202020204" pitchFamily="34" charset="0"/>
                <a:ea typeface="+mn-ea"/>
                <a:cs typeface="Arial" panose="020B0604020202020204" pitchFamily="34" charset="0"/>
              </a:rPr>
              <a:t>Footer</a:t>
            </a:r>
          </a:p>
        </p:txBody>
      </p:sp>
      <p:sp>
        <p:nvSpPr>
          <p:cNvPr id="6" name="Slide Number Placeholder 5">
            <a:extLst>
              <a:ext uri="{FF2B5EF4-FFF2-40B4-BE49-F238E27FC236}">
                <a16:creationId xmlns:a16="http://schemas.microsoft.com/office/drawing/2014/main" id="{A15FDF3D-00AF-D7C0-4EF9-A2ECE63E1EB3}"/>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3D1311D-0AF4-BF42-8BF9-EAD1FE65203C}" type="slidenum">
              <a:rPr kumimoji="0" lang="en-GB" altLang="nl-NL" sz="700" b="0" i="0" u="none" strike="noStrike" kern="1200" cap="none" spc="0" normalizeH="0" baseline="0" noProof="0" smtClean="0">
                <a:ln>
                  <a:noFill/>
                </a:ln>
                <a:solidFill>
                  <a:srgbClr val="0C2074"/>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GB" altLang="nl-NL" sz="700" b="0" i="0" u="none" strike="noStrike" kern="1200" cap="none" spc="0" normalizeH="0" baseline="0" noProof="0">
              <a:ln>
                <a:noFill/>
              </a:ln>
              <a:solidFill>
                <a:srgbClr val="0C2074"/>
              </a:solidFill>
              <a:effectLst/>
              <a:uLnTx/>
              <a:uFillTx/>
              <a:latin typeface="Arial" panose="020B0604020202020204" pitchFamily="34" charset="0"/>
              <a:ea typeface="+mn-ea"/>
              <a:cs typeface="Arial" panose="020B0604020202020204" pitchFamily="34" charset="0"/>
            </a:endParaRPr>
          </a:p>
        </p:txBody>
      </p:sp>
      <p:pic>
        <p:nvPicPr>
          <p:cNvPr id="10" name="Afbeelding 2" descr="Afbeelding met Graphics, clipart, ontwerp, illustratie&#10;&#10;Automatisch gegenereerde beschrijving">
            <a:extLst>
              <a:ext uri="{FF2B5EF4-FFF2-40B4-BE49-F238E27FC236}">
                <a16:creationId xmlns:a16="http://schemas.microsoft.com/office/drawing/2014/main" id="{53A3EBC6-0107-2DEB-C8D7-C131D541AC2B}"/>
              </a:ext>
            </a:extLst>
          </p:cNvPr>
          <p:cNvPicPr>
            <a:picLocks noChangeAspect="1"/>
          </p:cNvPicPr>
          <p:nvPr/>
        </p:nvPicPr>
        <p:blipFill rotWithShape="1">
          <a:blip r:embed="rId5"/>
          <a:srcRect t="-18033"/>
          <a:stretch/>
        </p:blipFill>
        <p:spPr>
          <a:xfrm>
            <a:off x="8447232" y="3351828"/>
            <a:ext cx="3112944" cy="2361515"/>
          </a:xfrm>
          <a:prstGeom prst="rect">
            <a:avLst/>
          </a:prstGeom>
        </p:spPr>
      </p:pic>
    </p:spTree>
    <p:custDataLst>
      <p:custData r:id="rId1"/>
      <p:custData r:id="rId2"/>
    </p:custDataLst>
    <p:extLst>
      <p:ext uri="{BB962C8B-B14F-4D97-AF65-F5344CB8AC3E}">
        <p14:creationId xmlns:p14="http://schemas.microsoft.com/office/powerpoint/2010/main" val="2482878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25">
            <a:extLst>
              <a:ext uri="{FF2B5EF4-FFF2-40B4-BE49-F238E27FC236}">
                <a16:creationId xmlns:a16="http://schemas.microsoft.com/office/drawing/2014/main" id="{BF5EB24D-9F74-BA4A-8222-DAA11FEA9ED2}"/>
              </a:ext>
            </a:extLst>
          </p:cNvPr>
          <p:cNvPicPr>
            <a:picLocks noChangeAspect="1"/>
          </p:cNvPicPr>
          <p:nvPr/>
        </p:nvPicPr>
        <p:blipFill>
          <a:blip r:embed="rId3"/>
          <a:srcRect/>
          <a:stretch/>
        </p:blipFill>
        <p:spPr>
          <a:xfrm>
            <a:off x="9991365" y="6329821"/>
            <a:ext cx="993638" cy="381443"/>
          </a:xfrm>
          <a:prstGeom prst="rect">
            <a:avLst/>
          </a:prstGeom>
        </p:spPr>
      </p:pic>
      <p:pic>
        <p:nvPicPr>
          <p:cNvPr id="6" name="Afbeelding 29" descr="Afbeelding met Lettertype, Graphics, tekst, grafische vormgeving&#10;&#10;Automatisch gegenereerde beschrijving">
            <a:extLst>
              <a:ext uri="{FF2B5EF4-FFF2-40B4-BE49-F238E27FC236}">
                <a16:creationId xmlns:a16="http://schemas.microsoft.com/office/drawing/2014/main" id="{6D3E2E4F-2851-5BD3-4FF0-2599197C5B81}"/>
              </a:ext>
            </a:extLst>
          </p:cNvPr>
          <p:cNvPicPr>
            <a:picLocks noChangeAspect="1"/>
          </p:cNvPicPr>
          <p:nvPr/>
        </p:nvPicPr>
        <p:blipFill>
          <a:blip r:embed="rId4"/>
          <a:stretch>
            <a:fillRect/>
          </a:stretch>
        </p:blipFill>
        <p:spPr>
          <a:xfrm>
            <a:off x="8921990" y="6329820"/>
            <a:ext cx="963049" cy="528179"/>
          </a:xfrm>
          <a:prstGeom prst="rect">
            <a:avLst/>
          </a:prstGeom>
        </p:spPr>
      </p:pic>
      <p:pic>
        <p:nvPicPr>
          <p:cNvPr id="3" name="Afbeelding 2" descr="Afbeelding met hemel, persoon, wolk, buitenshuis&#10;&#10;Door AI gegenereerde inhoud is mogelijk onjuist.">
            <a:extLst>
              <a:ext uri="{FF2B5EF4-FFF2-40B4-BE49-F238E27FC236}">
                <a16:creationId xmlns:a16="http://schemas.microsoft.com/office/drawing/2014/main" id="{C3C84DE5-1262-49AD-BE71-C274D44E713E}"/>
              </a:ext>
            </a:extLst>
          </p:cNvPr>
          <p:cNvPicPr>
            <a:picLocks noChangeAspect="1"/>
          </p:cNvPicPr>
          <p:nvPr/>
        </p:nvPicPr>
        <p:blipFill>
          <a:blip r:embed="rId5"/>
          <a:stretch>
            <a:fillRect/>
          </a:stretch>
        </p:blipFill>
        <p:spPr>
          <a:xfrm>
            <a:off x="3028088" y="412565"/>
            <a:ext cx="5775879" cy="5775879"/>
          </a:xfrm>
          <a:prstGeom prst="rect">
            <a:avLst/>
          </a:prstGeom>
        </p:spPr>
      </p:pic>
      <p:pic>
        <p:nvPicPr>
          <p:cNvPr id="2" name="Afbeelding 2" descr="Afbeelding met Graphics, clipart, ontwerp, illustratie&#10;&#10;Automatisch gegenereerde beschrijving">
            <a:extLst>
              <a:ext uri="{FF2B5EF4-FFF2-40B4-BE49-F238E27FC236}">
                <a16:creationId xmlns:a16="http://schemas.microsoft.com/office/drawing/2014/main" id="{E1EC6869-40CB-356F-E15E-849871F61124}"/>
              </a:ext>
            </a:extLst>
          </p:cNvPr>
          <p:cNvPicPr>
            <a:picLocks noChangeAspect="1"/>
          </p:cNvPicPr>
          <p:nvPr/>
        </p:nvPicPr>
        <p:blipFill rotWithShape="1">
          <a:blip r:embed="rId6"/>
          <a:srcRect t="-18033"/>
          <a:stretch/>
        </p:blipFill>
        <p:spPr>
          <a:xfrm>
            <a:off x="219995" y="6036418"/>
            <a:ext cx="907265" cy="688262"/>
          </a:xfrm>
          <a:prstGeom prst="rect">
            <a:avLst/>
          </a:prstGeom>
        </p:spPr>
      </p:pic>
      <p:pic>
        <p:nvPicPr>
          <p:cNvPr id="7" name="Graphic 6">
            <a:extLst>
              <a:ext uri="{FF2B5EF4-FFF2-40B4-BE49-F238E27FC236}">
                <a16:creationId xmlns:a16="http://schemas.microsoft.com/office/drawing/2014/main" id="{B451A054-4CB3-88ED-EE68-192A157576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08980" y="6403198"/>
            <a:ext cx="1149928" cy="272088"/>
          </a:xfrm>
          <a:prstGeom prst="rect">
            <a:avLst/>
          </a:prstGeom>
        </p:spPr>
      </p:pic>
    </p:spTree>
    <p:extLst>
      <p:ext uri="{BB962C8B-B14F-4D97-AF65-F5344CB8AC3E}">
        <p14:creationId xmlns:p14="http://schemas.microsoft.com/office/powerpoint/2010/main" val="2057886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1FCB0-BA64-2649-1222-68BB953F28F4}"/>
            </a:ext>
          </a:extLst>
        </p:cNvPr>
        <p:cNvGrpSpPr/>
        <p:nvPr/>
      </p:nvGrpSpPr>
      <p:grpSpPr>
        <a:xfrm>
          <a:off x="0" y="0"/>
          <a:ext cx="0" cy="0"/>
          <a:chOff x="0" y="0"/>
          <a:chExt cx="0" cy="0"/>
        </a:xfrm>
      </p:grpSpPr>
      <p:sp>
        <p:nvSpPr>
          <p:cNvPr id="2" name="Ondertitel 1">
            <a:extLst>
              <a:ext uri="{FF2B5EF4-FFF2-40B4-BE49-F238E27FC236}">
                <a16:creationId xmlns:a16="http://schemas.microsoft.com/office/drawing/2014/main" id="{D374B3C6-F447-2E36-DA80-5714390D7F6A}"/>
              </a:ext>
            </a:extLst>
          </p:cNvPr>
          <p:cNvSpPr>
            <a:spLocks noGrp="1"/>
          </p:cNvSpPr>
          <p:nvPr>
            <p:ph type="subTitle" idx="13"/>
          </p:nvPr>
        </p:nvSpPr>
        <p:spPr/>
        <p:txBody>
          <a:bodyPr/>
          <a:lstStyle/>
          <a:p>
            <a:endParaRPr lang="nl-NL"/>
          </a:p>
        </p:txBody>
      </p:sp>
      <p:sp>
        <p:nvSpPr>
          <p:cNvPr id="3" name="Tijdelijke aanduiding voor inhoud 2">
            <a:extLst>
              <a:ext uri="{FF2B5EF4-FFF2-40B4-BE49-F238E27FC236}">
                <a16:creationId xmlns:a16="http://schemas.microsoft.com/office/drawing/2014/main" id="{BE80EC22-0673-8986-49A3-A6DD24A2DB16}"/>
              </a:ext>
            </a:extLst>
          </p:cNvPr>
          <p:cNvSpPr>
            <a:spLocks noGrp="1"/>
          </p:cNvSpPr>
          <p:nvPr>
            <p:ph idx="1"/>
          </p:nvPr>
        </p:nvSpPr>
        <p:spPr>
          <a:xfrm>
            <a:off x="631825" y="1825626"/>
            <a:ext cx="5630945" cy="4032250"/>
          </a:xfrm>
        </p:spPr>
        <p:txBody>
          <a:bodyPr/>
          <a:lstStyle/>
          <a:p>
            <a:pPr marL="0" indent="0">
              <a:buNone/>
            </a:pPr>
            <a:endParaRPr lang="nl-NL" sz="2400" dirty="0"/>
          </a:p>
          <a:p>
            <a:pPr marL="914400" lvl="2" indent="0">
              <a:buNone/>
            </a:pPr>
            <a:r>
              <a:rPr lang="nl-NL" sz="2400" dirty="0" err="1"/>
              <a:t>Develop</a:t>
            </a:r>
            <a:r>
              <a:rPr lang="nl-NL" sz="2400" dirty="0"/>
              <a:t> </a:t>
            </a:r>
            <a:r>
              <a:rPr lang="nl-NL" sz="2400" dirty="0" err="1"/>
              <a:t>and</a:t>
            </a:r>
            <a:r>
              <a:rPr lang="nl-NL" sz="2400" dirty="0"/>
              <a:t> </a:t>
            </a:r>
            <a:r>
              <a:rPr lang="nl-NL" sz="2400" dirty="0" err="1"/>
              <a:t>evaluate</a:t>
            </a:r>
            <a:r>
              <a:rPr lang="nl-NL" sz="2400" dirty="0"/>
              <a:t> </a:t>
            </a:r>
            <a:r>
              <a:rPr lang="nl-NL" sz="2400" dirty="0" err="1"/>
              <a:t>the</a:t>
            </a:r>
            <a:r>
              <a:rPr lang="nl-NL" sz="2400" dirty="0"/>
              <a:t> impact of a new </a:t>
            </a:r>
            <a:r>
              <a:rPr lang="nl-NL" sz="2400" dirty="0" err="1"/>
              <a:t>national</a:t>
            </a:r>
            <a:r>
              <a:rPr lang="nl-NL" sz="2400" dirty="0"/>
              <a:t> Implementation </a:t>
            </a:r>
            <a:r>
              <a:rPr lang="nl-NL" sz="2400" dirty="0" err="1"/>
              <a:t>Science</a:t>
            </a:r>
            <a:r>
              <a:rPr lang="nl-NL" sz="2400" dirty="0"/>
              <a:t> Support Practitioner (ISP) </a:t>
            </a:r>
            <a:r>
              <a:rPr lang="nl-NL" sz="2400" dirty="0" err="1"/>
              <a:t>education</a:t>
            </a:r>
            <a:r>
              <a:rPr lang="nl-NL" sz="2400" dirty="0"/>
              <a:t>, training </a:t>
            </a:r>
            <a:r>
              <a:rPr lang="nl-NL" sz="2400" dirty="0" err="1"/>
              <a:t>and</a:t>
            </a:r>
            <a:r>
              <a:rPr lang="nl-NL" sz="2400" dirty="0"/>
              <a:t> coaching program </a:t>
            </a:r>
            <a:r>
              <a:rPr lang="nl-NL" sz="2400" dirty="0" err="1"/>
              <a:t>for</a:t>
            </a:r>
            <a:r>
              <a:rPr lang="nl-NL" sz="2400" dirty="0"/>
              <a:t> </a:t>
            </a:r>
            <a:r>
              <a:rPr lang="nl-NL" sz="2400" dirty="0" err="1"/>
              <a:t>healthcare</a:t>
            </a:r>
            <a:r>
              <a:rPr lang="nl-NL" sz="2400" dirty="0"/>
              <a:t> professionals</a:t>
            </a:r>
          </a:p>
          <a:p>
            <a:endParaRPr lang="nl-NL" sz="2000" dirty="0"/>
          </a:p>
        </p:txBody>
      </p:sp>
      <p:sp>
        <p:nvSpPr>
          <p:cNvPr id="4" name="Titel 3">
            <a:extLst>
              <a:ext uri="{FF2B5EF4-FFF2-40B4-BE49-F238E27FC236}">
                <a16:creationId xmlns:a16="http://schemas.microsoft.com/office/drawing/2014/main" id="{A79B871A-8754-A410-646B-EE4C85B9E989}"/>
              </a:ext>
            </a:extLst>
          </p:cNvPr>
          <p:cNvSpPr>
            <a:spLocks noGrp="1"/>
          </p:cNvSpPr>
          <p:nvPr>
            <p:ph type="title"/>
          </p:nvPr>
        </p:nvSpPr>
        <p:spPr/>
        <p:txBody>
          <a:bodyPr/>
          <a:lstStyle/>
          <a:p>
            <a:endParaRPr lang="nl-NL"/>
          </a:p>
        </p:txBody>
      </p:sp>
      <p:pic>
        <p:nvPicPr>
          <p:cNvPr id="9" name="Graphic 8" descr="Roos met effen opvulling">
            <a:extLst>
              <a:ext uri="{FF2B5EF4-FFF2-40B4-BE49-F238E27FC236}">
                <a16:creationId xmlns:a16="http://schemas.microsoft.com/office/drawing/2014/main" id="{546BBD4A-2B50-A44A-7AD8-56FE81898C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698" y="2310050"/>
            <a:ext cx="914400" cy="914400"/>
          </a:xfrm>
          <a:prstGeom prst="rect">
            <a:avLst/>
          </a:prstGeom>
        </p:spPr>
      </p:pic>
      <p:pic>
        <p:nvPicPr>
          <p:cNvPr id="8" name="Afbeelding 25">
            <a:extLst>
              <a:ext uri="{FF2B5EF4-FFF2-40B4-BE49-F238E27FC236}">
                <a16:creationId xmlns:a16="http://schemas.microsoft.com/office/drawing/2014/main" id="{EF6DE50F-461F-063F-C6E6-AAAE51C2B11A}"/>
              </a:ext>
            </a:extLst>
          </p:cNvPr>
          <p:cNvPicPr>
            <a:picLocks noChangeAspect="1"/>
          </p:cNvPicPr>
          <p:nvPr/>
        </p:nvPicPr>
        <p:blipFill>
          <a:blip r:embed="rId5"/>
          <a:srcRect/>
          <a:stretch/>
        </p:blipFill>
        <p:spPr>
          <a:xfrm>
            <a:off x="9991365" y="6329821"/>
            <a:ext cx="993638" cy="381443"/>
          </a:xfrm>
          <a:prstGeom prst="rect">
            <a:avLst/>
          </a:prstGeom>
        </p:spPr>
      </p:pic>
      <p:pic>
        <p:nvPicPr>
          <p:cNvPr id="10" name="Afbeelding 29" descr="Afbeelding met Lettertype, Graphics, tekst, grafische vormgeving&#10;&#10;Automatisch gegenereerde beschrijving">
            <a:extLst>
              <a:ext uri="{FF2B5EF4-FFF2-40B4-BE49-F238E27FC236}">
                <a16:creationId xmlns:a16="http://schemas.microsoft.com/office/drawing/2014/main" id="{A7959D61-1EB7-7730-5AD0-C5A662C14BD8}"/>
              </a:ext>
            </a:extLst>
          </p:cNvPr>
          <p:cNvPicPr>
            <a:picLocks noChangeAspect="1"/>
          </p:cNvPicPr>
          <p:nvPr/>
        </p:nvPicPr>
        <p:blipFill>
          <a:blip r:embed="rId6"/>
          <a:stretch>
            <a:fillRect/>
          </a:stretch>
        </p:blipFill>
        <p:spPr>
          <a:xfrm>
            <a:off x="8921990" y="6329820"/>
            <a:ext cx="963049" cy="528179"/>
          </a:xfrm>
          <a:prstGeom prst="rect">
            <a:avLst/>
          </a:prstGeom>
        </p:spPr>
      </p:pic>
      <p:pic>
        <p:nvPicPr>
          <p:cNvPr id="1026" name="Picture 2" descr="wallpaper-met-een-mooi-landschap-van-een-brug-in-de-mist - Roler">
            <a:extLst>
              <a:ext uri="{FF2B5EF4-FFF2-40B4-BE49-F238E27FC236}">
                <a16:creationId xmlns:a16="http://schemas.microsoft.com/office/drawing/2014/main" id="{7A95ED7F-DD63-A1FE-7369-1CE7D540131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2660"/>
          <a:stretch>
            <a:fillRect/>
          </a:stretch>
        </p:blipFill>
        <p:spPr bwMode="auto">
          <a:xfrm>
            <a:off x="6567906" y="1400782"/>
            <a:ext cx="5423996" cy="4530710"/>
          </a:xfrm>
          <a:prstGeom prst="rect">
            <a:avLst/>
          </a:prstGeom>
          <a:extLst>
            <a:ext uri="{909E8E84-426E-40DD-AFC4-6F175D3DCCD1}">
              <a14:hiddenFill xmlns:a14="http://schemas.microsoft.com/office/drawing/2010/main">
                <a:solidFill>
                  <a:srgbClr val="FFFFFF"/>
                </a:solidFill>
              </a14:hiddenFill>
            </a:ext>
          </a:extLst>
        </p:spPr>
      </p:pic>
      <p:pic>
        <p:nvPicPr>
          <p:cNvPr id="5" name="Afbeelding 2" descr="Afbeelding met Graphics, clipart, ontwerp, illustratie&#10;&#10;Automatisch gegenereerde beschrijving">
            <a:extLst>
              <a:ext uri="{FF2B5EF4-FFF2-40B4-BE49-F238E27FC236}">
                <a16:creationId xmlns:a16="http://schemas.microsoft.com/office/drawing/2014/main" id="{90156AA6-1E4A-A127-260E-089D56545E12}"/>
              </a:ext>
            </a:extLst>
          </p:cNvPr>
          <p:cNvPicPr>
            <a:picLocks noChangeAspect="1"/>
          </p:cNvPicPr>
          <p:nvPr/>
        </p:nvPicPr>
        <p:blipFill rotWithShape="1">
          <a:blip r:embed="rId8"/>
          <a:srcRect t="-18033"/>
          <a:stretch/>
        </p:blipFill>
        <p:spPr>
          <a:xfrm>
            <a:off x="219995" y="6036418"/>
            <a:ext cx="907265" cy="688262"/>
          </a:xfrm>
          <a:prstGeom prst="rect">
            <a:avLst/>
          </a:prstGeom>
        </p:spPr>
      </p:pic>
      <p:pic>
        <p:nvPicPr>
          <p:cNvPr id="11" name="Graphic 10">
            <a:extLst>
              <a:ext uri="{FF2B5EF4-FFF2-40B4-BE49-F238E27FC236}">
                <a16:creationId xmlns:a16="http://schemas.microsoft.com/office/drawing/2014/main" id="{98ED5AE5-38B8-4FD6-4AF1-08261F7C7BB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08980" y="6403198"/>
            <a:ext cx="1149928" cy="272088"/>
          </a:xfrm>
          <a:prstGeom prst="rect">
            <a:avLst/>
          </a:prstGeom>
        </p:spPr>
      </p:pic>
    </p:spTree>
    <p:extLst>
      <p:ext uri="{BB962C8B-B14F-4D97-AF65-F5344CB8AC3E}">
        <p14:creationId xmlns:p14="http://schemas.microsoft.com/office/powerpoint/2010/main" val="1798532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C5B5F-901C-06B3-0710-82739CBC30B3}"/>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AB85145C-2483-1A99-A2E5-4C382CE944DF}"/>
              </a:ext>
            </a:extLst>
          </p:cNvPr>
          <p:cNvSpPr>
            <a:spLocks noGrp="1"/>
          </p:cNvSpPr>
          <p:nvPr>
            <p:ph type="title"/>
          </p:nvPr>
        </p:nvSpPr>
        <p:spPr/>
        <p:txBody>
          <a:bodyPr/>
          <a:lstStyle/>
          <a:p>
            <a:r>
              <a:rPr lang="en-GB" noProof="0"/>
              <a:t>ISP-</a:t>
            </a:r>
            <a:r>
              <a:rPr lang="en-GB" noProof="0" err="1"/>
              <a:t>PROgram</a:t>
            </a:r>
            <a:r>
              <a:rPr lang="en-GB" noProof="0"/>
              <a:t> </a:t>
            </a:r>
            <a:r>
              <a:rPr lang="en-GB" sz="2800" cap="none" noProof="0">
                <a:latin typeface="+mn-lt"/>
              </a:rPr>
              <a:t>(18 months)</a:t>
            </a:r>
            <a:endParaRPr lang="en-GB" noProof="0">
              <a:latin typeface="+mn-lt"/>
            </a:endParaRPr>
          </a:p>
        </p:txBody>
      </p:sp>
      <p:pic>
        <p:nvPicPr>
          <p:cNvPr id="8" name="Afbeelding 25">
            <a:extLst>
              <a:ext uri="{FF2B5EF4-FFF2-40B4-BE49-F238E27FC236}">
                <a16:creationId xmlns:a16="http://schemas.microsoft.com/office/drawing/2014/main" id="{6266633A-4803-3C68-1CE4-A4A331A10887}"/>
              </a:ext>
            </a:extLst>
          </p:cNvPr>
          <p:cNvPicPr>
            <a:picLocks noChangeAspect="1"/>
          </p:cNvPicPr>
          <p:nvPr/>
        </p:nvPicPr>
        <p:blipFill>
          <a:blip r:embed="rId3"/>
          <a:srcRect/>
          <a:stretch/>
        </p:blipFill>
        <p:spPr>
          <a:xfrm>
            <a:off x="9991365" y="6329821"/>
            <a:ext cx="993638" cy="381443"/>
          </a:xfrm>
          <a:prstGeom prst="rect">
            <a:avLst/>
          </a:prstGeom>
        </p:spPr>
      </p:pic>
      <p:pic>
        <p:nvPicPr>
          <p:cNvPr id="9" name="Afbeelding 29" descr="Afbeelding met Lettertype, Graphics, tekst, grafische vormgeving&#10;&#10;Automatisch gegenereerde beschrijving">
            <a:extLst>
              <a:ext uri="{FF2B5EF4-FFF2-40B4-BE49-F238E27FC236}">
                <a16:creationId xmlns:a16="http://schemas.microsoft.com/office/drawing/2014/main" id="{CCC29DAC-FE05-3BD4-ABDF-3C34ED83827D}"/>
              </a:ext>
            </a:extLst>
          </p:cNvPr>
          <p:cNvPicPr>
            <a:picLocks noChangeAspect="1"/>
          </p:cNvPicPr>
          <p:nvPr/>
        </p:nvPicPr>
        <p:blipFill>
          <a:blip r:embed="rId4"/>
          <a:stretch>
            <a:fillRect/>
          </a:stretch>
        </p:blipFill>
        <p:spPr>
          <a:xfrm>
            <a:off x="8921990" y="6329820"/>
            <a:ext cx="963049" cy="528179"/>
          </a:xfrm>
          <a:prstGeom prst="rect">
            <a:avLst/>
          </a:prstGeom>
        </p:spPr>
      </p:pic>
      <p:pic>
        <p:nvPicPr>
          <p:cNvPr id="6" name="Content Placeholder 4">
            <a:extLst>
              <a:ext uri="{FF2B5EF4-FFF2-40B4-BE49-F238E27FC236}">
                <a16:creationId xmlns:a16="http://schemas.microsoft.com/office/drawing/2014/main" id="{93120E76-FF5B-583D-4DC5-46609B1F840F}"/>
              </a:ext>
            </a:extLst>
          </p:cNvPr>
          <p:cNvPicPr>
            <a:picLocks noGrp="1" noChangeAspect="1"/>
          </p:cNvPicPr>
          <p:nvPr>
            <p:ph idx="1"/>
          </p:nvPr>
        </p:nvPicPr>
        <p:blipFill>
          <a:blip r:embed="rId5"/>
          <a:srcRect/>
          <a:stretch/>
        </p:blipFill>
        <p:spPr>
          <a:xfrm>
            <a:off x="7923385" y="2190731"/>
            <a:ext cx="2771264" cy="2844947"/>
          </a:xfrm>
        </p:spPr>
      </p:pic>
      <p:sp>
        <p:nvSpPr>
          <p:cNvPr id="12" name="Arrow: Pentagon 8">
            <a:extLst>
              <a:ext uri="{FF2B5EF4-FFF2-40B4-BE49-F238E27FC236}">
                <a16:creationId xmlns:a16="http://schemas.microsoft.com/office/drawing/2014/main" id="{B10F51D8-0D74-89C8-743A-D7E472BEC8BF}"/>
              </a:ext>
            </a:extLst>
          </p:cNvPr>
          <p:cNvSpPr/>
          <p:nvPr/>
        </p:nvSpPr>
        <p:spPr>
          <a:xfrm>
            <a:off x="1676399" y="3187335"/>
            <a:ext cx="3602011" cy="48333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Implementation case</a:t>
            </a:r>
          </a:p>
        </p:txBody>
      </p:sp>
      <p:sp>
        <p:nvSpPr>
          <p:cNvPr id="15" name="Tekstvak 14">
            <a:extLst>
              <a:ext uri="{FF2B5EF4-FFF2-40B4-BE49-F238E27FC236}">
                <a16:creationId xmlns:a16="http://schemas.microsoft.com/office/drawing/2014/main" id="{A6AF52B9-1CA5-DECA-E1E1-98FB78FC14EE}"/>
              </a:ext>
            </a:extLst>
          </p:cNvPr>
          <p:cNvSpPr txBox="1"/>
          <p:nvPr/>
        </p:nvSpPr>
        <p:spPr>
          <a:xfrm>
            <a:off x="1233585" y="6541987"/>
            <a:ext cx="7635241"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srgbClr val="0C2074"/>
                </a:solidFill>
                <a:effectLst/>
                <a:uLnTx/>
                <a:uFillTx/>
                <a:latin typeface="Arial" panose="020B0604020202020204" pitchFamily="34" charset="0"/>
                <a:ea typeface="Arial" charset="0"/>
                <a:cs typeface="Arial" panose="020B0604020202020204" pitchFamily="34" charset="0"/>
              </a:rPr>
              <a:t>Metz, A., Louison, L., Burke, K., Albers, B., &amp; Ward, C. (2020). Implementation support practitioner profile: Guiding principles and core competencies for implementation practice. National Implementation Research Network</a:t>
            </a:r>
          </a:p>
        </p:txBody>
      </p:sp>
      <p:pic>
        <p:nvPicPr>
          <p:cNvPr id="3" name="Graphic 2" descr="Badge: 1 met effen opvulling">
            <a:extLst>
              <a:ext uri="{FF2B5EF4-FFF2-40B4-BE49-F238E27FC236}">
                <a16:creationId xmlns:a16="http://schemas.microsoft.com/office/drawing/2014/main" id="{C996DDBD-ACCC-6191-8E46-0FC2A2A8D3C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8205" y="1202918"/>
            <a:ext cx="914400" cy="914400"/>
          </a:xfrm>
          <a:prstGeom prst="rect">
            <a:avLst/>
          </a:prstGeom>
        </p:spPr>
      </p:pic>
      <p:pic>
        <p:nvPicPr>
          <p:cNvPr id="16" name="Graphic 15" descr="Badge met effen opvulling">
            <a:extLst>
              <a:ext uri="{FF2B5EF4-FFF2-40B4-BE49-F238E27FC236}">
                <a16:creationId xmlns:a16="http://schemas.microsoft.com/office/drawing/2014/main" id="{3230E8E6-7623-DAE1-B975-936F60639A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94363" y="1202918"/>
            <a:ext cx="914400" cy="914400"/>
          </a:xfrm>
          <a:prstGeom prst="rect">
            <a:avLst/>
          </a:prstGeom>
        </p:spPr>
      </p:pic>
      <p:sp>
        <p:nvSpPr>
          <p:cNvPr id="17" name="Tekstvak 16">
            <a:extLst>
              <a:ext uri="{FF2B5EF4-FFF2-40B4-BE49-F238E27FC236}">
                <a16:creationId xmlns:a16="http://schemas.microsoft.com/office/drawing/2014/main" id="{CC84DB05-A852-5321-382D-8EEE28CDFCB2}"/>
              </a:ext>
            </a:extLst>
          </p:cNvPr>
          <p:cNvSpPr txBox="1"/>
          <p:nvPr/>
        </p:nvSpPr>
        <p:spPr>
          <a:xfrm>
            <a:off x="1676400" y="1443031"/>
            <a:ext cx="3602010" cy="46166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C2074"/>
                </a:solidFill>
                <a:effectLst/>
                <a:uLnTx/>
                <a:uFillTx/>
                <a:latin typeface="Arial"/>
                <a:ea typeface="Arial" charset="0"/>
                <a:cs typeface="Arial" charset="0"/>
              </a:rPr>
              <a:t>“Learning by doing”</a:t>
            </a:r>
          </a:p>
        </p:txBody>
      </p:sp>
      <p:sp>
        <p:nvSpPr>
          <p:cNvPr id="19" name="Tekstvak 18">
            <a:extLst>
              <a:ext uri="{FF2B5EF4-FFF2-40B4-BE49-F238E27FC236}">
                <a16:creationId xmlns:a16="http://schemas.microsoft.com/office/drawing/2014/main" id="{BE339BA5-7169-3B60-7FAE-8F8636199441}"/>
              </a:ext>
            </a:extLst>
          </p:cNvPr>
          <p:cNvSpPr txBox="1"/>
          <p:nvPr/>
        </p:nvSpPr>
        <p:spPr>
          <a:xfrm>
            <a:off x="7124240" y="1319636"/>
            <a:ext cx="4369555" cy="83099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a:ln>
                  <a:noFill/>
                </a:ln>
                <a:solidFill>
                  <a:srgbClr val="0C2074"/>
                </a:solidFill>
                <a:effectLst/>
                <a:uLnTx/>
                <a:uFillTx/>
                <a:latin typeface="Arial" panose="020B0604020202020204" pitchFamily="34" charset="0"/>
                <a:ea typeface="+mn-ea"/>
                <a:cs typeface="Arial" panose="020B0604020202020204" pitchFamily="34" charset="0"/>
              </a:rPr>
              <a:t>Implementation Support Practitioner Profile</a:t>
            </a:r>
          </a:p>
        </p:txBody>
      </p:sp>
      <p:sp>
        <p:nvSpPr>
          <p:cNvPr id="20" name="Pijl omlaag 19">
            <a:extLst>
              <a:ext uri="{FF2B5EF4-FFF2-40B4-BE49-F238E27FC236}">
                <a16:creationId xmlns:a16="http://schemas.microsoft.com/office/drawing/2014/main" id="{32277150-36D0-7CD8-5A30-A8AABB8A78B7}"/>
              </a:ext>
            </a:extLst>
          </p:cNvPr>
          <p:cNvSpPr/>
          <p:nvPr/>
        </p:nvSpPr>
        <p:spPr>
          <a:xfrm>
            <a:off x="3161414" y="2150633"/>
            <a:ext cx="503274" cy="835297"/>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Arrow: Pentagon 8">
            <a:extLst>
              <a:ext uri="{FF2B5EF4-FFF2-40B4-BE49-F238E27FC236}">
                <a16:creationId xmlns:a16="http://schemas.microsoft.com/office/drawing/2014/main" id="{FC270E3C-5AA4-2D87-5B6C-D882A5D1D6BD}"/>
              </a:ext>
            </a:extLst>
          </p:cNvPr>
          <p:cNvSpPr/>
          <p:nvPr/>
        </p:nvSpPr>
        <p:spPr>
          <a:xfrm>
            <a:off x="7124240" y="5681502"/>
            <a:ext cx="4369555" cy="38144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Personal learning  objectives &amp; goals</a:t>
            </a:r>
          </a:p>
        </p:txBody>
      </p:sp>
      <p:sp>
        <p:nvSpPr>
          <p:cNvPr id="23" name="Pijl omlaag 22">
            <a:extLst>
              <a:ext uri="{FF2B5EF4-FFF2-40B4-BE49-F238E27FC236}">
                <a16:creationId xmlns:a16="http://schemas.microsoft.com/office/drawing/2014/main" id="{149CA1F5-2BA7-9BB6-8CF8-837275F56B78}"/>
              </a:ext>
            </a:extLst>
          </p:cNvPr>
          <p:cNvSpPr/>
          <p:nvPr/>
        </p:nvSpPr>
        <p:spPr>
          <a:xfrm>
            <a:off x="9195603" y="4967056"/>
            <a:ext cx="416230" cy="667434"/>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Afbeelding 2" descr="Afbeelding met Graphics, clipart, ontwerp, illustratie&#10;&#10;Automatisch gegenereerde beschrijving">
            <a:extLst>
              <a:ext uri="{FF2B5EF4-FFF2-40B4-BE49-F238E27FC236}">
                <a16:creationId xmlns:a16="http://schemas.microsoft.com/office/drawing/2014/main" id="{3EA9A647-53AA-5B3F-18FD-AA8E47AE6209}"/>
              </a:ext>
            </a:extLst>
          </p:cNvPr>
          <p:cNvPicPr>
            <a:picLocks noChangeAspect="1"/>
          </p:cNvPicPr>
          <p:nvPr/>
        </p:nvPicPr>
        <p:blipFill rotWithShape="1">
          <a:blip r:embed="rId10"/>
          <a:srcRect t="-18033"/>
          <a:stretch/>
        </p:blipFill>
        <p:spPr>
          <a:xfrm>
            <a:off x="219995" y="6036418"/>
            <a:ext cx="907265" cy="688262"/>
          </a:xfrm>
          <a:prstGeom prst="rect">
            <a:avLst/>
          </a:prstGeom>
        </p:spPr>
      </p:pic>
    </p:spTree>
    <p:extLst>
      <p:ext uri="{BB962C8B-B14F-4D97-AF65-F5344CB8AC3E}">
        <p14:creationId xmlns:p14="http://schemas.microsoft.com/office/powerpoint/2010/main" val="266948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7" grpId="0" animBg="1"/>
      <p:bldP spid="19" grpId="0" animBg="1"/>
      <p:bldP spid="20"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D21F6-FD5D-7DDD-1463-B93EBF2B81E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45D2460F-327D-DFEB-AC53-EC4767AA64C0}"/>
              </a:ext>
            </a:extLst>
          </p:cNvPr>
          <p:cNvSpPr>
            <a:spLocks noGrp="1"/>
          </p:cNvSpPr>
          <p:nvPr>
            <p:ph type="title"/>
          </p:nvPr>
        </p:nvSpPr>
        <p:spPr/>
        <p:txBody>
          <a:bodyPr/>
          <a:lstStyle/>
          <a:p>
            <a:r>
              <a:rPr lang="en-GB" noProof="0"/>
              <a:t>ISP-</a:t>
            </a:r>
            <a:r>
              <a:rPr lang="en-GB" noProof="0" err="1"/>
              <a:t>PROgram</a:t>
            </a:r>
            <a:r>
              <a:rPr lang="en-GB" noProof="0"/>
              <a:t> </a:t>
            </a:r>
            <a:r>
              <a:rPr lang="en-GB" sz="2800" cap="none" noProof="0">
                <a:latin typeface="+mn-lt"/>
              </a:rPr>
              <a:t>(18 months)</a:t>
            </a:r>
            <a:endParaRPr lang="en-GB" noProof="0">
              <a:latin typeface="+mn-lt"/>
            </a:endParaRPr>
          </a:p>
        </p:txBody>
      </p:sp>
      <p:pic>
        <p:nvPicPr>
          <p:cNvPr id="8" name="Afbeelding 25">
            <a:extLst>
              <a:ext uri="{FF2B5EF4-FFF2-40B4-BE49-F238E27FC236}">
                <a16:creationId xmlns:a16="http://schemas.microsoft.com/office/drawing/2014/main" id="{3B7533C3-EE60-15A7-2126-319B158BD179}"/>
              </a:ext>
            </a:extLst>
          </p:cNvPr>
          <p:cNvPicPr>
            <a:picLocks noChangeAspect="1"/>
          </p:cNvPicPr>
          <p:nvPr/>
        </p:nvPicPr>
        <p:blipFill>
          <a:blip r:embed="rId3"/>
          <a:srcRect/>
          <a:stretch/>
        </p:blipFill>
        <p:spPr>
          <a:xfrm>
            <a:off x="9991365" y="6329821"/>
            <a:ext cx="993638" cy="381443"/>
          </a:xfrm>
          <a:prstGeom prst="rect">
            <a:avLst/>
          </a:prstGeom>
        </p:spPr>
      </p:pic>
      <p:pic>
        <p:nvPicPr>
          <p:cNvPr id="9" name="Afbeelding 29" descr="Afbeelding met Lettertype, Graphics, tekst, grafische vormgeving&#10;&#10;Automatisch gegenereerde beschrijving">
            <a:extLst>
              <a:ext uri="{FF2B5EF4-FFF2-40B4-BE49-F238E27FC236}">
                <a16:creationId xmlns:a16="http://schemas.microsoft.com/office/drawing/2014/main" id="{3844361F-4024-A193-0323-798D275FB509}"/>
              </a:ext>
            </a:extLst>
          </p:cNvPr>
          <p:cNvPicPr>
            <a:picLocks noChangeAspect="1"/>
          </p:cNvPicPr>
          <p:nvPr/>
        </p:nvPicPr>
        <p:blipFill>
          <a:blip r:embed="rId4"/>
          <a:stretch>
            <a:fillRect/>
          </a:stretch>
        </p:blipFill>
        <p:spPr>
          <a:xfrm>
            <a:off x="8921990" y="6329820"/>
            <a:ext cx="963049" cy="528179"/>
          </a:xfrm>
          <a:prstGeom prst="rect">
            <a:avLst/>
          </a:prstGeom>
        </p:spPr>
      </p:pic>
      <p:pic>
        <p:nvPicPr>
          <p:cNvPr id="6" name="Content Placeholder 4">
            <a:extLst>
              <a:ext uri="{FF2B5EF4-FFF2-40B4-BE49-F238E27FC236}">
                <a16:creationId xmlns:a16="http://schemas.microsoft.com/office/drawing/2014/main" id="{38797633-8F35-60C3-6259-823317C2A6FA}"/>
              </a:ext>
            </a:extLst>
          </p:cNvPr>
          <p:cNvPicPr>
            <a:picLocks noGrp="1" noChangeAspect="1"/>
          </p:cNvPicPr>
          <p:nvPr>
            <p:ph idx="1"/>
          </p:nvPr>
        </p:nvPicPr>
        <p:blipFill>
          <a:blip r:embed="rId5"/>
          <a:srcRect/>
          <a:stretch/>
        </p:blipFill>
        <p:spPr>
          <a:xfrm>
            <a:off x="7698459" y="1919519"/>
            <a:ext cx="3142578" cy="3226134"/>
          </a:xfrm>
        </p:spPr>
      </p:pic>
      <p:sp>
        <p:nvSpPr>
          <p:cNvPr id="7" name="Arrow: Pentagon 5">
            <a:extLst>
              <a:ext uri="{FF2B5EF4-FFF2-40B4-BE49-F238E27FC236}">
                <a16:creationId xmlns:a16="http://schemas.microsoft.com/office/drawing/2014/main" id="{A4F53885-CF13-59C9-0D26-6611EE667434}"/>
              </a:ext>
            </a:extLst>
          </p:cNvPr>
          <p:cNvSpPr/>
          <p:nvPr/>
        </p:nvSpPr>
        <p:spPr>
          <a:xfrm>
            <a:off x="882550" y="3031142"/>
            <a:ext cx="6051665" cy="627330"/>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‘Implementation science’</a:t>
            </a:r>
          </a:p>
        </p:txBody>
      </p:sp>
      <p:sp>
        <p:nvSpPr>
          <p:cNvPr id="10" name="Arrow: Pentagon 6">
            <a:extLst>
              <a:ext uri="{FF2B5EF4-FFF2-40B4-BE49-F238E27FC236}">
                <a16:creationId xmlns:a16="http://schemas.microsoft.com/office/drawing/2014/main" id="{21E39555-5D45-E9ED-C562-7A3345313F92}"/>
              </a:ext>
            </a:extLst>
          </p:cNvPr>
          <p:cNvSpPr/>
          <p:nvPr/>
        </p:nvSpPr>
        <p:spPr>
          <a:xfrm>
            <a:off x="882550" y="2178255"/>
            <a:ext cx="6051665" cy="627330"/>
          </a:xfrm>
          <a:prstGeom prst="homePlate">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0C2074"/>
                </a:solidFill>
                <a:effectLst/>
                <a:uLnTx/>
                <a:uFillTx/>
                <a:latin typeface="Arial" panose="020B0604020202020204" pitchFamily="34" charset="0"/>
                <a:ea typeface="+mn-ea"/>
                <a:cs typeface="Arial" panose="020B0604020202020204" pitchFamily="34" charset="0"/>
              </a:rPr>
              <a:t>Personal development ISP-practitioner</a:t>
            </a:r>
          </a:p>
        </p:txBody>
      </p:sp>
      <p:sp>
        <p:nvSpPr>
          <p:cNvPr id="11" name="Arrow: Pentagon 7">
            <a:extLst>
              <a:ext uri="{FF2B5EF4-FFF2-40B4-BE49-F238E27FC236}">
                <a16:creationId xmlns:a16="http://schemas.microsoft.com/office/drawing/2014/main" id="{1929D203-94BF-9847-9390-87C67B1E696B}"/>
              </a:ext>
            </a:extLst>
          </p:cNvPr>
          <p:cNvSpPr/>
          <p:nvPr/>
        </p:nvSpPr>
        <p:spPr>
          <a:xfrm>
            <a:off x="882550" y="3865244"/>
            <a:ext cx="6051665" cy="627325"/>
          </a:xfrm>
          <a:prstGeom prst="homePlate">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Context of healthcare</a:t>
            </a:r>
          </a:p>
        </p:txBody>
      </p:sp>
      <p:sp>
        <p:nvSpPr>
          <p:cNvPr id="12" name="Arrow: Pentagon 8">
            <a:extLst>
              <a:ext uri="{FF2B5EF4-FFF2-40B4-BE49-F238E27FC236}">
                <a16:creationId xmlns:a16="http://schemas.microsoft.com/office/drawing/2014/main" id="{0C4E340D-BA02-224E-6C00-770D56B4E0EF}"/>
              </a:ext>
            </a:extLst>
          </p:cNvPr>
          <p:cNvSpPr/>
          <p:nvPr/>
        </p:nvSpPr>
        <p:spPr>
          <a:xfrm>
            <a:off x="882552" y="1125724"/>
            <a:ext cx="10351283" cy="483330"/>
          </a:xfrm>
          <a:prstGeom prst="homePlate">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Implementation case</a:t>
            </a:r>
          </a:p>
        </p:txBody>
      </p:sp>
      <p:sp>
        <p:nvSpPr>
          <p:cNvPr id="13" name="Arrow: Pentagon 9">
            <a:extLst>
              <a:ext uri="{FF2B5EF4-FFF2-40B4-BE49-F238E27FC236}">
                <a16:creationId xmlns:a16="http://schemas.microsoft.com/office/drawing/2014/main" id="{CBF32B27-D0F7-BF5F-18A6-5AA05E6A48D8}"/>
              </a:ext>
            </a:extLst>
          </p:cNvPr>
          <p:cNvSpPr/>
          <p:nvPr/>
        </p:nvSpPr>
        <p:spPr>
          <a:xfrm>
            <a:off x="882550" y="5526924"/>
            <a:ext cx="10589029" cy="338554"/>
          </a:xfrm>
          <a:prstGeom prst="homePlate">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Portfolio</a:t>
            </a:r>
          </a:p>
        </p:txBody>
      </p:sp>
      <p:cxnSp>
        <p:nvCxnSpPr>
          <p:cNvPr id="14" name="Rechte verbindingslijn 13">
            <a:extLst>
              <a:ext uri="{FF2B5EF4-FFF2-40B4-BE49-F238E27FC236}">
                <a16:creationId xmlns:a16="http://schemas.microsoft.com/office/drawing/2014/main" id="{B8C362CC-DB49-7BCD-1BA8-F191A4BFB2A9}"/>
              </a:ext>
            </a:extLst>
          </p:cNvPr>
          <p:cNvCxnSpPr/>
          <p:nvPr/>
        </p:nvCxnSpPr>
        <p:spPr>
          <a:xfrm>
            <a:off x="882551" y="5387162"/>
            <a:ext cx="10589029"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26" name="Tekstvak 25">
            <a:extLst>
              <a:ext uri="{FF2B5EF4-FFF2-40B4-BE49-F238E27FC236}">
                <a16:creationId xmlns:a16="http://schemas.microsoft.com/office/drawing/2014/main" id="{7D282816-F2EF-B16D-0026-8165D7A6FF41}"/>
              </a:ext>
            </a:extLst>
          </p:cNvPr>
          <p:cNvSpPr txBox="1"/>
          <p:nvPr/>
        </p:nvSpPr>
        <p:spPr>
          <a:xfrm>
            <a:off x="1127259" y="6541987"/>
            <a:ext cx="7741567"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a:ln>
                  <a:noFill/>
                </a:ln>
                <a:solidFill>
                  <a:srgbClr val="0C2074"/>
                </a:solidFill>
                <a:effectLst/>
                <a:uLnTx/>
                <a:uFillTx/>
                <a:latin typeface="Arial" panose="020B0604020202020204" pitchFamily="34" charset="0"/>
                <a:ea typeface="Arial" charset="0"/>
                <a:cs typeface="Arial" panose="020B0604020202020204" pitchFamily="34" charset="0"/>
              </a:rPr>
              <a:t>Metz, A., Louison, L., Burke, K., Albers, B., &amp; Ward, C. (2020). Implementation support practitioner profile: Guiding principles and core competencies for implementation practice. National Implementation Research Network</a:t>
            </a:r>
          </a:p>
        </p:txBody>
      </p:sp>
      <p:pic>
        <p:nvPicPr>
          <p:cNvPr id="2" name="Afbeelding 2" descr="Afbeelding met Graphics, clipart, ontwerp, illustratie&#10;&#10;Automatisch gegenereerde beschrijving">
            <a:extLst>
              <a:ext uri="{FF2B5EF4-FFF2-40B4-BE49-F238E27FC236}">
                <a16:creationId xmlns:a16="http://schemas.microsoft.com/office/drawing/2014/main" id="{07B298D5-5B98-7035-BB0F-C3E1541E448E}"/>
              </a:ext>
            </a:extLst>
          </p:cNvPr>
          <p:cNvPicPr>
            <a:picLocks noChangeAspect="1"/>
          </p:cNvPicPr>
          <p:nvPr/>
        </p:nvPicPr>
        <p:blipFill rotWithShape="1">
          <a:blip r:embed="rId6"/>
          <a:srcRect t="-18033"/>
          <a:stretch/>
        </p:blipFill>
        <p:spPr>
          <a:xfrm>
            <a:off x="219995" y="6036418"/>
            <a:ext cx="907265" cy="688262"/>
          </a:xfrm>
          <a:prstGeom prst="rect">
            <a:avLst/>
          </a:prstGeom>
        </p:spPr>
      </p:pic>
    </p:spTree>
    <p:extLst>
      <p:ext uri="{BB962C8B-B14F-4D97-AF65-F5344CB8AC3E}">
        <p14:creationId xmlns:p14="http://schemas.microsoft.com/office/powerpoint/2010/main" val="137454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CEE8527F-193B-97FC-F3F1-06FA0DEF0345}"/>
              </a:ext>
            </a:extLst>
          </p:cNvPr>
          <p:cNvSpPr>
            <a:spLocks noGrp="1"/>
          </p:cNvSpPr>
          <p:nvPr>
            <p:ph sz="half" idx="1"/>
          </p:nvPr>
        </p:nvSpPr>
        <p:spPr>
          <a:xfrm>
            <a:off x="631826" y="1825625"/>
            <a:ext cx="3996881" cy="4032249"/>
          </a:xfrm>
        </p:spPr>
        <p:txBody>
          <a:bodyPr/>
          <a:lstStyle/>
          <a:p>
            <a:r>
              <a:rPr lang="en-GB" sz="2000" b="1" noProof="0"/>
              <a:t>Program</a:t>
            </a:r>
          </a:p>
          <a:p>
            <a:pPr lvl="1">
              <a:buClr>
                <a:schemeClr val="accent4"/>
              </a:buClr>
            </a:pPr>
            <a:r>
              <a:rPr lang="en-GB" sz="2000" noProof="0"/>
              <a:t>18 months</a:t>
            </a:r>
          </a:p>
          <a:p>
            <a:pPr marL="457200" lvl="1" indent="0">
              <a:buClr>
                <a:schemeClr val="accent4"/>
              </a:buClr>
              <a:buNone/>
            </a:pPr>
            <a:endParaRPr lang="en-GB" sz="2000" noProof="0"/>
          </a:p>
          <a:p>
            <a:pPr marL="457200" lvl="1" indent="0">
              <a:buClr>
                <a:schemeClr val="accent4"/>
              </a:buClr>
              <a:buNone/>
            </a:pPr>
            <a:r>
              <a:rPr lang="en-GB" sz="2000" noProof="0"/>
              <a:t>Meetings:</a:t>
            </a:r>
          </a:p>
          <a:p>
            <a:pPr lvl="1">
              <a:buClr>
                <a:schemeClr val="accent4"/>
              </a:buClr>
            </a:pPr>
            <a:r>
              <a:rPr lang="en-GB" sz="2000" noProof="0"/>
              <a:t>11 full-day face-to-face </a:t>
            </a:r>
          </a:p>
          <a:p>
            <a:pPr lvl="1">
              <a:buClr>
                <a:schemeClr val="accent4"/>
              </a:buClr>
            </a:pPr>
            <a:r>
              <a:rPr lang="en-GB" sz="2000" noProof="0"/>
              <a:t>10 half-day (online)</a:t>
            </a:r>
          </a:p>
          <a:p>
            <a:pPr marL="457200" lvl="1" indent="0">
              <a:buClr>
                <a:schemeClr val="accent4"/>
              </a:buClr>
              <a:buNone/>
            </a:pPr>
            <a:endParaRPr lang="en-GB" sz="2000" noProof="0"/>
          </a:p>
          <a:p>
            <a:pPr marL="457200" lvl="1" indent="0">
              <a:buClr>
                <a:schemeClr val="accent4"/>
              </a:buClr>
              <a:buNone/>
            </a:pPr>
            <a:r>
              <a:rPr lang="en-GB" sz="2000"/>
              <a:t>Type:</a:t>
            </a:r>
            <a:endParaRPr lang="en-GB" sz="2000" noProof="0"/>
          </a:p>
          <a:p>
            <a:pPr lvl="1">
              <a:buClr>
                <a:schemeClr val="accent4"/>
              </a:buClr>
            </a:pPr>
            <a:r>
              <a:rPr lang="en-GB" sz="2000" noProof="0"/>
              <a:t>Lectures, group work, inspiration sessions, </a:t>
            </a:r>
            <a:r>
              <a:rPr lang="en-GB" sz="2000"/>
              <a:t>peer-review sessions</a:t>
            </a:r>
            <a:endParaRPr lang="en-GB" sz="2000" noProof="0"/>
          </a:p>
          <a:p>
            <a:pPr lvl="1">
              <a:buClr>
                <a:schemeClr val="accent4"/>
              </a:buClr>
            </a:pPr>
            <a:endParaRPr lang="en-GB" sz="2000" noProof="0"/>
          </a:p>
          <a:p>
            <a:pPr marL="457200" lvl="1" indent="0">
              <a:buClr>
                <a:schemeClr val="accent4"/>
              </a:buClr>
              <a:buNone/>
            </a:pPr>
            <a:endParaRPr lang="en-GB" sz="2000" noProof="0"/>
          </a:p>
        </p:txBody>
      </p:sp>
      <p:sp>
        <p:nvSpPr>
          <p:cNvPr id="6" name="Tijdelijke aanduiding voor inhoud 5">
            <a:extLst>
              <a:ext uri="{FF2B5EF4-FFF2-40B4-BE49-F238E27FC236}">
                <a16:creationId xmlns:a16="http://schemas.microsoft.com/office/drawing/2014/main" id="{9ACC3190-F033-3415-A580-2F647CB5FB20}"/>
              </a:ext>
            </a:extLst>
          </p:cNvPr>
          <p:cNvSpPr>
            <a:spLocks noGrp="1"/>
          </p:cNvSpPr>
          <p:nvPr>
            <p:ph sz="half" idx="2"/>
          </p:nvPr>
        </p:nvSpPr>
        <p:spPr>
          <a:xfrm>
            <a:off x="5167423" y="1825625"/>
            <a:ext cx="6337005" cy="4032249"/>
          </a:xfrm>
        </p:spPr>
        <p:txBody>
          <a:bodyPr/>
          <a:lstStyle/>
          <a:p>
            <a:r>
              <a:rPr lang="en-GB" sz="2000" b="1" noProof="0"/>
              <a:t>Participants (n=37)</a:t>
            </a:r>
          </a:p>
          <a:p>
            <a:endParaRPr lang="en-GB" sz="2000" b="1" noProof="0"/>
          </a:p>
        </p:txBody>
      </p:sp>
      <p:sp>
        <p:nvSpPr>
          <p:cNvPr id="2" name="Ondertitel 1">
            <a:extLst>
              <a:ext uri="{FF2B5EF4-FFF2-40B4-BE49-F238E27FC236}">
                <a16:creationId xmlns:a16="http://schemas.microsoft.com/office/drawing/2014/main" id="{916F6BA7-344C-7B4C-06E1-ADE95D3683C4}"/>
              </a:ext>
            </a:extLst>
          </p:cNvPr>
          <p:cNvSpPr>
            <a:spLocks noGrp="1"/>
          </p:cNvSpPr>
          <p:nvPr>
            <p:ph type="subTitle" idx="13"/>
          </p:nvPr>
        </p:nvSpPr>
        <p:spPr/>
        <p:txBody>
          <a:bodyPr/>
          <a:lstStyle/>
          <a:p>
            <a:r>
              <a:rPr lang="en-GB" noProof="0"/>
              <a:t>Program &amp; participants</a:t>
            </a:r>
          </a:p>
        </p:txBody>
      </p:sp>
      <p:sp>
        <p:nvSpPr>
          <p:cNvPr id="4" name="Titel 3">
            <a:extLst>
              <a:ext uri="{FF2B5EF4-FFF2-40B4-BE49-F238E27FC236}">
                <a16:creationId xmlns:a16="http://schemas.microsoft.com/office/drawing/2014/main" id="{A2E5DAB1-14C4-B770-7792-C23D255A4245}"/>
              </a:ext>
            </a:extLst>
          </p:cNvPr>
          <p:cNvSpPr>
            <a:spLocks noGrp="1"/>
          </p:cNvSpPr>
          <p:nvPr>
            <p:ph type="title"/>
          </p:nvPr>
        </p:nvSpPr>
        <p:spPr/>
        <p:txBody>
          <a:bodyPr/>
          <a:lstStyle/>
          <a:p>
            <a:r>
              <a:rPr lang="en-GB" noProof="0"/>
              <a:t>Characteristics	</a:t>
            </a:r>
          </a:p>
        </p:txBody>
      </p:sp>
      <p:pic>
        <p:nvPicPr>
          <p:cNvPr id="8" name="Afbeelding 25">
            <a:extLst>
              <a:ext uri="{FF2B5EF4-FFF2-40B4-BE49-F238E27FC236}">
                <a16:creationId xmlns:a16="http://schemas.microsoft.com/office/drawing/2014/main" id="{DB4BA926-7D02-800A-7584-95A1A20F3F85}"/>
              </a:ext>
            </a:extLst>
          </p:cNvPr>
          <p:cNvPicPr>
            <a:picLocks noChangeAspect="1"/>
          </p:cNvPicPr>
          <p:nvPr/>
        </p:nvPicPr>
        <p:blipFill>
          <a:blip r:embed="rId3"/>
          <a:srcRect/>
          <a:stretch/>
        </p:blipFill>
        <p:spPr>
          <a:xfrm>
            <a:off x="9991365" y="6329821"/>
            <a:ext cx="993638" cy="381443"/>
          </a:xfrm>
          <a:prstGeom prst="rect">
            <a:avLst/>
          </a:prstGeom>
        </p:spPr>
      </p:pic>
      <p:pic>
        <p:nvPicPr>
          <p:cNvPr id="9" name="Afbeelding 29" descr="Afbeelding met Lettertype, Graphics, tekst, grafische vormgeving&#10;&#10;Automatisch gegenereerde beschrijving">
            <a:extLst>
              <a:ext uri="{FF2B5EF4-FFF2-40B4-BE49-F238E27FC236}">
                <a16:creationId xmlns:a16="http://schemas.microsoft.com/office/drawing/2014/main" id="{F0C179DE-C287-8D75-2983-480AFF3C302F}"/>
              </a:ext>
            </a:extLst>
          </p:cNvPr>
          <p:cNvPicPr>
            <a:picLocks noChangeAspect="1"/>
          </p:cNvPicPr>
          <p:nvPr/>
        </p:nvPicPr>
        <p:blipFill>
          <a:blip r:embed="rId4"/>
          <a:stretch>
            <a:fillRect/>
          </a:stretch>
        </p:blipFill>
        <p:spPr>
          <a:xfrm>
            <a:off x="8921990" y="6329820"/>
            <a:ext cx="963049" cy="528179"/>
          </a:xfrm>
          <a:prstGeom prst="rect">
            <a:avLst/>
          </a:prstGeom>
        </p:spPr>
      </p:pic>
      <p:graphicFrame>
        <p:nvGraphicFramePr>
          <p:cNvPr id="7" name="Tijdelijke aanduiding voor inhoud 11">
            <a:extLst>
              <a:ext uri="{FF2B5EF4-FFF2-40B4-BE49-F238E27FC236}">
                <a16:creationId xmlns:a16="http://schemas.microsoft.com/office/drawing/2014/main" id="{ECF2678E-45E3-885E-5D8A-EF0781ACA970}"/>
              </a:ext>
            </a:extLst>
          </p:cNvPr>
          <p:cNvGraphicFramePr>
            <a:graphicFrameLocks/>
          </p:cNvGraphicFramePr>
          <p:nvPr/>
        </p:nvGraphicFramePr>
        <p:xfrm>
          <a:off x="5490613" y="3264963"/>
          <a:ext cx="4493814" cy="1382634"/>
        </p:xfrm>
        <a:graphic>
          <a:graphicData uri="http://schemas.openxmlformats.org/drawingml/2006/table">
            <a:tbl>
              <a:tblPr firstRow="1" bandRow="1">
                <a:tableStyleId>{00A15C55-8517-42AA-B614-E9B94910E393}</a:tableStyleId>
              </a:tblPr>
              <a:tblGrid>
                <a:gridCol w="3592303">
                  <a:extLst>
                    <a:ext uri="{9D8B030D-6E8A-4147-A177-3AD203B41FA5}">
                      <a16:colId xmlns:a16="http://schemas.microsoft.com/office/drawing/2014/main" val="303535646"/>
                    </a:ext>
                  </a:extLst>
                </a:gridCol>
                <a:gridCol w="901511">
                  <a:extLst>
                    <a:ext uri="{9D8B030D-6E8A-4147-A177-3AD203B41FA5}">
                      <a16:colId xmlns:a16="http://schemas.microsoft.com/office/drawing/2014/main" val="3032446890"/>
                    </a:ext>
                  </a:extLst>
                </a:gridCol>
              </a:tblGrid>
              <a:tr h="231701">
                <a:tc>
                  <a:txBody>
                    <a:bodyPr/>
                    <a:lstStyle/>
                    <a:p>
                      <a:r>
                        <a:rPr lang="en-GB" sz="1400" noProof="0" dirty="0"/>
                        <a:t>Setting</a:t>
                      </a:r>
                    </a:p>
                  </a:txBody>
                  <a:tcPr marL="19440" marR="18000" marT="18000" marB="18000"/>
                </a:tc>
                <a:tc>
                  <a:txBody>
                    <a:bodyPr/>
                    <a:lstStyle/>
                    <a:p>
                      <a:pPr algn="ctr"/>
                      <a:r>
                        <a:rPr lang="en-GB" sz="1400" noProof="0" dirty="0"/>
                        <a:t>N (%)</a:t>
                      </a:r>
                    </a:p>
                  </a:txBody>
                  <a:tcPr marL="19440" marR="18000" marT="18000" marB="18000"/>
                </a:tc>
                <a:extLst>
                  <a:ext uri="{0D108BD9-81ED-4DB2-BD59-A6C34878D82A}">
                    <a16:rowId xmlns:a16="http://schemas.microsoft.com/office/drawing/2014/main" val="1805487332"/>
                  </a:ext>
                </a:extLst>
              </a:tr>
              <a:tr h="287568">
                <a:tc>
                  <a:txBody>
                    <a:bodyPr/>
                    <a:lstStyle/>
                    <a:p>
                      <a:r>
                        <a:rPr lang="en-GB" sz="1400" noProof="0" dirty="0">
                          <a:solidFill>
                            <a:srgbClr val="0C2074"/>
                          </a:solidFill>
                        </a:rPr>
                        <a:t>Hospital</a:t>
                      </a:r>
                    </a:p>
                  </a:txBody>
                  <a:tcPr marL="19440" marR="18000" marT="18000" marB="18000"/>
                </a:tc>
                <a:tc>
                  <a:txBody>
                    <a:bodyPr/>
                    <a:lstStyle/>
                    <a:p>
                      <a:pPr algn="ctr"/>
                      <a:r>
                        <a:rPr lang="en-GB" sz="1400" noProof="0" dirty="0">
                          <a:solidFill>
                            <a:srgbClr val="0C2074"/>
                          </a:solidFill>
                        </a:rPr>
                        <a:t>22 (59)</a:t>
                      </a:r>
                    </a:p>
                  </a:txBody>
                  <a:tcPr marL="19440" marR="18000" marT="18000" marB="18000"/>
                </a:tc>
                <a:extLst>
                  <a:ext uri="{0D108BD9-81ED-4DB2-BD59-A6C34878D82A}">
                    <a16:rowId xmlns:a16="http://schemas.microsoft.com/office/drawing/2014/main" val="2916142643"/>
                  </a:ext>
                </a:extLst>
              </a:tr>
              <a:tr h="281902">
                <a:tc>
                  <a:txBody>
                    <a:bodyPr/>
                    <a:lstStyle/>
                    <a:p>
                      <a:r>
                        <a:rPr lang="en-GB" sz="1400" noProof="0" dirty="0">
                          <a:solidFill>
                            <a:srgbClr val="0C2074"/>
                          </a:solidFill>
                        </a:rPr>
                        <a:t>Elderly / long-term care</a:t>
                      </a:r>
                    </a:p>
                  </a:txBody>
                  <a:tcPr marL="19440" marR="18000" marT="18000" marB="18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noProof="0" dirty="0">
                          <a:solidFill>
                            <a:srgbClr val="0C2074"/>
                          </a:solidFill>
                        </a:rPr>
                        <a:t>4 (11)</a:t>
                      </a:r>
                    </a:p>
                  </a:txBody>
                  <a:tcPr marL="19440" marR="18000" marT="18000" marB="18000"/>
                </a:tc>
                <a:extLst>
                  <a:ext uri="{0D108BD9-81ED-4DB2-BD59-A6C34878D82A}">
                    <a16:rowId xmlns:a16="http://schemas.microsoft.com/office/drawing/2014/main" val="1171372442"/>
                  </a:ext>
                </a:extLst>
              </a:tr>
              <a:tr h="281902">
                <a:tc>
                  <a:txBody>
                    <a:bodyPr/>
                    <a:lstStyle/>
                    <a:p>
                      <a:r>
                        <a:rPr lang="en-GB" sz="1400" noProof="0" dirty="0">
                          <a:solidFill>
                            <a:srgbClr val="0C2074"/>
                          </a:solidFill>
                        </a:rPr>
                        <a:t>Professional/knowledge organization</a:t>
                      </a:r>
                    </a:p>
                  </a:txBody>
                  <a:tcPr marL="19440" marR="18000" marT="18000" marB="18000"/>
                </a:tc>
                <a:tc>
                  <a:txBody>
                    <a:bodyPr/>
                    <a:lstStyle/>
                    <a:p>
                      <a:pPr algn="ctr"/>
                      <a:r>
                        <a:rPr lang="en-GB" sz="1400" noProof="0" dirty="0">
                          <a:solidFill>
                            <a:srgbClr val="0C2074"/>
                          </a:solidFill>
                        </a:rPr>
                        <a:t>6 (16)</a:t>
                      </a:r>
                    </a:p>
                  </a:txBody>
                  <a:tcPr marL="19440" marR="18000" marT="18000" marB="18000"/>
                </a:tc>
                <a:extLst>
                  <a:ext uri="{0D108BD9-81ED-4DB2-BD59-A6C34878D82A}">
                    <a16:rowId xmlns:a16="http://schemas.microsoft.com/office/drawing/2014/main" val="3579733330"/>
                  </a:ext>
                </a:extLst>
              </a:tr>
              <a:tr h="281902">
                <a:tc>
                  <a:txBody>
                    <a:bodyPr/>
                    <a:lstStyle/>
                    <a:p>
                      <a:r>
                        <a:rPr lang="en-GB" sz="1400" noProof="0" dirty="0">
                          <a:solidFill>
                            <a:srgbClr val="0C2074"/>
                          </a:solidFill>
                        </a:rPr>
                        <a:t>Other</a:t>
                      </a:r>
                    </a:p>
                  </a:txBody>
                  <a:tcPr marL="19440" marR="18000" marT="18000" marB="18000"/>
                </a:tc>
                <a:tc>
                  <a:txBody>
                    <a:bodyPr/>
                    <a:lstStyle/>
                    <a:p>
                      <a:pPr algn="ctr"/>
                      <a:r>
                        <a:rPr lang="en-GB" sz="1400" noProof="0" dirty="0">
                          <a:solidFill>
                            <a:srgbClr val="0C2074"/>
                          </a:solidFill>
                        </a:rPr>
                        <a:t>5 (14)</a:t>
                      </a:r>
                    </a:p>
                  </a:txBody>
                  <a:tcPr marL="19440" marR="18000" marT="18000" marB="18000"/>
                </a:tc>
                <a:extLst>
                  <a:ext uri="{0D108BD9-81ED-4DB2-BD59-A6C34878D82A}">
                    <a16:rowId xmlns:a16="http://schemas.microsoft.com/office/drawing/2014/main" val="3648608014"/>
                  </a:ext>
                </a:extLst>
              </a:tr>
            </a:tbl>
          </a:graphicData>
        </a:graphic>
      </p:graphicFrame>
      <p:graphicFrame>
        <p:nvGraphicFramePr>
          <p:cNvPr id="10" name="Tabel 9">
            <a:extLst>
              <a:ext uri="{FF2B5EF4-FFF2-40B4-BE49-F238E27FC236}">
                <a16:creationId xmlns:a16="http://schemas.microsoft.com/office/drawing/2014/main" id="{923BB437-1C82-BDDC-69A1-3DBC913CFC92}"/>
              </a:ext>
            </a:extLst>
          </p:cNvPr>
          <p:cNvGraphicFramePr>
            <a:graphicFrameLocks noGrp="1"/>
          </p:cNvGraphicFramePr>
          <p:nvPr/>
        </p:nvGraphicFramePr>
        <p:xfrm>
          <a:off x="5490613" y="2195467"/>
          <a:ext cx="4485942" cy="1069496"/>
        </p:xfrm>
        <a:graphic>
          <a:graphicData uri="http://schemas.openxmlformats.org/drawingml/2006/table">
            <a:tbl>
              <a:tblPr firstRow="1" bandRow="1">
                <a:tableStyleId>{00A15C55-8517-42AA-B614-E9B94910E393}</a:tableStyleId>
              </a:tblPr>
              <a:tblGrid>
                <a:gridCol w="3592303">
                  <a:extLst>
                    <a:ext uri="{9D8B030D-6E8A-4147-A177-3AD203B41FA5}">
                      <a16:colId xmlns:a16="http://schemas.microsoft.com/office/drawing/2014/main" val="252915155"/>
                    </a:ext>
                  </a:extLst>
                </a:gridCol>
                <a:gridCol w="893639">
                  <a:extLst>
                    <a:ext uri="{9D8B030D-6E8A-4147-A177-3AD203B41FA5}">
                      <a16:colId xmlns:a16="http://schemas.microsoft.com/office/drawing/2014/main" val="4183922725"/>
                    </a:ext>
                  </a:extLst>
                </a:gridCol>
              </a:tblGrid>
              <a:tr h="267374">
                <a:tc>
                  <a:txBody>
                    <a:bodyPr/>
                    <a:lstStyle/>
                    <a:p>
                      <a:r>
                        <a:rPr lang="en-US" sz="1400"/>
                        <a:t>Education level</a:t>
                      </a:r>
                      <a:endParaRPr lang="en-GB" sz="1400"/>
                    </a:p>
                  </a:txBody>
                  <a:tcPr marL="19440" marR="19440" marT="18000" marB="18000"/>
                </a:tc>
                <a:tc>
                  <a:txBody>
                    <a:bodyPr/>
                    <a:lstStyle/>
                    <a:p>
                      <a:pPr algn="ctr"/>
                      <a:r>
                        <a:rPr lang="en-US" sz="1400" dirty="0"/>
                        <a:t>N (%)</a:t>
                      </a:r>
                      <a:endParaRPr lang="en-GB" sz="1400" dirty="0"/>
                    </a:p>
                  </a:txBody>
                  <a:tcPr marL="19440" marR="19440" marT="18000" marB="18000"/>
                </a:tc>
                <a:extLst>
                  <a:ext uri="{0D108BD9-81ED-4DB2-BD59-A6C34878D82A}">
                    <a16:rowId xmlns:a16="http://schemas.microsoft.com/office/drawing/2014/main" val="2813600219"/>
                  </a:ext>
                </a:extLst>
              </a:tr>
              <a:tr h="267374">
                <a:tc>
                  <a:txBody>
                    <a:bodyPr/>
                    <a:lstStyle/>
                    <a:p>
                      <a:r>
                        <a:rPr lang="en-GB" sz="1400">
                          <a:solidFill>
                            <a:srgbClr val="0C2074"/>
                          </a:solidFill>
                        </a:rPr>
                        <a:t>Bachelor</a:t>
                      </a:r>
                    </a:p>
                  </a:txBody>
                  <a:tcPr marL="19440" marR="19440" marT="18000" marB="18000"/>
                </a:tc>
                <a:tc>
                  <a:txBody>
                    <a:bodyPr/>
                    <a:lstStyle/>
                    <a:p>
                      <a:pPr algn="ctr"/>
                      <a:r>
                        <a:rPr lang="en-US" sz="1400">
                          <a:solidFill>
                            <a:srgbClr val="0C2074"/>
                          </a:solidFill>
                        </a:rPr>
                        <a:t>3 (8)</a:t>
                      </a:r>
                      <a:endParaRPr lang="en-GB" sz="1400">
                        <a:solidFill>
                          <a:srgbClr val="0C2074"/>
                        </a:solidFill>
                      </a:endParaRPr>
                    </a:p>
                  </a:txBody>
                  <a:tcPr marL="19440" marR="19440" marT="18000" marB="18000"/>
                </a:tc>
                <a:extLst>
                  <a:ext uri="{0D108BD9-81ED-4DB2-BD59-A6C34878D82A}">
                    <a16:rowId xmlns:a16="http://schemas.microsoft.com/office/drawing/2014/main" val="1130876379"/>
                  </a:ext>
                </a:extLst>
              </a:tr>
              <a:tr h="267374">
                <a:tc>
                  <a:txBody>
                    <a:bodyPr/>
                    <a:lstStyle/>
                    <a:p>
                      <a:r>
                        <a:rPr lang="en-US" sz="1400">
                          <a:solidFill>
                            <a:srgbClr val="0C2074"/>
                          </a:solidFill>
                        </a:rPr>
                        <a:t>Master</a:t>
                      </a:r>
                      <a:endParaRPr lang="en-GB" sz="1400">
                        <a:solidFill>
                          <a:srgbClr val="0C2074"/>
                        </a:solidFill>
                      </a:endParaRPr>
                    </a:p>
                  </a:txBody>
                  <a:tcPr marL="19440" marR="19440" marT="18000" marB="18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rgbClr val="0C2074"/>
                          </a:solidFill>
                        </a:rPr>
                        <a:t>13 (36)</a:t>
                      </a:r>
                      <a:endParaRPr lang="en-GB" sz="1400">
                        <a:solidFill>
                          <a:srgbClr val="0C2074"/>
                        </a:solidFill>
                      </a:endParaRPr>
                    </a:p>
                  </a:txBody>
                  <a:tcPr marL="19440" marR="19440" marT="18000" marB="18000"/>
                </a:tc>
                <a:extLst>
                  <a:ext uri="{0D108BD9-81ED-4DB2-BD59-A6C34878D82A}">
                    <a16:rowId xmlns:a16="http://schemas.microsoft.com/office/drawing/2014/main" val="148426240"/>
                  </a:ext>
                </a:extLst>
              </a:tr>
              <a:tr h="267374">
                <a:tc>
                  <a:txBody>
                    <a:bodyPr/>
                    <a:lstStyle/>
                    <a:p>
                      <a:r>
                        <a:rPr lang="en-US" sz="1400">
                          <a:solidFill>
                            <a:srgbClr val="0C2074"/>
                          </a:solidFill>
                        </a:rPr>
                        <a:t>Doctoral</a:t>
                      </a:r>
                      <a:endParaRPr lang="en-GB" sz="1400">
                        <a:solidFill>
                          <a:srgbClr val="0C2074"/>
                        </a:solidFill>
                      </a:endParaRPr>
                    </a:p>
                  </a:txBody>
                  <a:tcPr marL="19440" marR="19440" marT="18000" marB="18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C2074"/>
                          </a:solidFill>
                        </a:rPr>
                        <a:t>21 (56)</a:t>
                      </a:r>
                      <a:endParaRPr lang="en-GB" sz="1400" dirty="0">
                        <a:solidFill>
                          <a:srgbClr val="0C2074"/>
                        </a:solidFill>
                      </a:endParaRPr>
                    </a:p>
                  </a:txBody>
                  <a:tcPr marL="19440" marR="19440" marT="18000" marB="18000"/>
                </a:tc>
                <a:extLst>
                  <a:ext uri="{0D108BD9-81ED-4DB2-BD59-A6C34878D82A}">
                    <a16:rowId xmlns:a16="http://schemas.microsoft.com/office/drawing/2014/main" val="3152590473"/>
                  </a:ext>
                </a:extLst>
              </a:tr>
            </a:tbl>
          </a:graphicData>
        </a:graphic>
      </p:graphicFrame>
      <p:graphicFrame>
        <p:nvGraphicFramePr>
          <p:cNvPr id="11" name="Tabel 10">
            <a:extLst>
              <a:ext uri="{FF2B5EF4-FFF2-40B4-BE49-F238E27FC236}">
                <a16:creationId xmlns:a16="http://schemas.microsoft.com/office/drawing/2014/main" id="{ADAF290A-DEA2-A03A-F993-2EE903FDD3F8}"/>
              </a:ext>
            </a:extLst>
          </p:cNvPr>
          <p:cNvGraphicFramePr>
            <a:graphicFrameLocks noGrp="1"/>
          </p:cNvGraphicFramePr>
          <p:nvPr/>
        </p:nvGraphicFramePr>
        <p:xfrm>
          <a:off x="5490613" y="4647597"/>
          <a:ext cx="4500752" cy="1246800"/>
        </p:xfrm>
        <a:graphic>
          <a:graphicData uri="http://schemas.openxmlformats.org/drawingml/2006/table">
            <a:tbl>
              <a:tblPr firstRow="1" bandRow="1">
                <a:tableStyleId>{00A15C55-8517-42AA-B614-E9B94910E393}</a:tableStyleId>
              </a:tblPr>
              <a:tblGrid>
                <a:gridCol w="3592303">
                  <a:extLst>
                    <a:ext uri="{9D8B030D-6E8A-4147-A177-3AD203B41FA5}">
                      <a16:colId xmlns:a16="http://schemas.microsoft.com/office/drawing/2014/main" val="252915155"/>
                    </a:ext>
                  </a:extLst>
                </a:gridCol>
                <a:gridCol w="908449">
                  <a:extLst>
                    <a:ext uri="{9D8B030D-6E8A-4147-A177-3AD203B41FA5}">
                      <a16:colId xmlns:a16="http://schemas.microsoft.com/office/drawing/2014/main" val="4183922725"/>
                    </a:ext>
                  </a:extLst>
                </a:gridCol>
              </a:tblGrid>
              <a:tr h="219763">
                <a:tc>
                  <a:txBody>
                    <a:bodyPr/>
                    <a:lstStyle/>
                    <a:p>
                      <a:r>
                        <a:rPr lang="en-US" sz="1400" dirty="0"/>
                        <a:t>Work experience in current position (yrs)</a:t>
                      </a:r>
                      <a:endParaRPr lang="en-GB" sz="1400" dirty="0"/>
                    </a:p>
                  </a:txBody>
                  <a:tcPr marL="18000" marR="18000" marT="18000" marB="18000"/>
                </a:tc>
                <a:tc>
                  <a:txBody>
                    <a:bodyPr/>
                    <a:lstStyle/>
                    <a:p>
                      <a:pPr algn="ctr"/>
                      <a:r>
                        <a:rPr lang="en-US" sz="1400" dirty="0"/>
                        <a:t>N (%)</a:t>
                      </a:r>
                      <a:endParaRPr lang="en-GB" sz="1400" dirty="0"/>
                    </a:p>
                  </a:txBody>
                  <a:tcPr marL="18000" marR="18000" marT="18000" marB="18000"/>
                </a:tc>
                <a:extLst>
                  <a:ext uri="{0D108BD9-81ED-4DB2-BD59-A6C34878D82A}">
                    <a16:rowId xmlns:a16="http://schemas.microsoft.com/office/drawing/2014/main" val="2813600219"/>
                  </a:ext>
                </a:extLst>
              </a:tr>
              <a:tr h="219763">
                <a:tc>
                  <a:txBody>
                    <a:bodyPr/>
                    <a:lstStyle/>
                    <a:p>
                      <a:r>
                        <a:rPr lang="en-US" sz="1400" dirty="0">
                          <a:solidFill>
                            <a:srgbClr val="0C2074"/>
                          </a:solidFill>
                        </a:rPr>
                        <a:t>1-5</a:t>
                      </a:r>
                      <a:r>
                        <a:rPr lang="en-US" sz="1400" baseline="0" dirty="0">
                          <a:solidFill>
                            <a:srgbClr val="0C2074"/>
                          </a:solidFill>
                        </a:rPr>
                        <a:t> </a:t>
                      </a:r>
                      <a:endParaRPr lang="en-GB" sz="1400" dirty="0">
                        <a:solidFill>
                          <a:srgbClr val="0C2074"/>
                        </a:solidFill>
                      </a:endParaRPr>
                    </a:p>
                  </a:txBody>
                  <a:tcPr marL="18000" marR="18000" marT="18000" marB="18000"/>
                </a:tc>
                <a:tc>
                  <a:txBody>
                    <a:bodyPr/>
                    <a:lstStyle/>
                    <a:p>
                      <a:pPr algn="ctr"/>
                      <a:r>
                        <a:rPr lang="en-US" sz="1400" dirty="0">
                          <a:solidFill>
                            <a:srgbClr val="0C2074"/>
                          </a:solidFill>
                        </a:rPr>
                        <a:t>11 (30)</a:t>
                      </a:r>
                      <a:endParaRPr lang="en-GB" sz="1400" dirty="0">
                        <a:solidFill>
                          <a:srgbClr val="0C2074"/>
                        </a:solidFill>
                      </a:endParaRPr>
                    </a:p>
                  </a:txBody>
                  <a:tcPr marL="18000" marR="18000" marT="18000" marB="18000"/>
                </a:tc>
                <a:extLst>
                  <a:ext uri="{0D108BD9-81ED-4DB2-BD59-A6C34878D82A}">
                    <a16:rowId xmlns:a16="http://schemas.microsoft.com/office/drawing/2014/main" val="1130876379"/>
                  </a:ext>
                </a:extLst>
              </a:tr>
              <a:tr h="219763">
                <a:tc>
                  <a:txBody>
                    <a:bodyPr/>
                    <a:lstStyle/>
                    <a:p>
                      <a:r>
                        <a:rPr lang="en-US" sz="1400" dirty="0">
                          <a:solidFill>
                            <a:srgbClr val="0C2074"/>
                          </a:solidFill>
                        </a:rPr>
                        <a:t>6-10</a:t>
                      </a:r>
                      <a:r>
                        <a:rPr lang="en-US" sz="1400" baseline="0" dirty="0">
                          <a:solidFill>
                            <a:srgbClr val="0C2074"/>
                          </a:solidFill>
                        </a:rPr>
                        <a:t> </a:t>
                      </a:r>
                      <a:endParaRPr lang="en-GB" sz="1400" dirty="0">
                        <a:solidFill>
                          <a:srgbClr val="0C2074"/>
                        </a:solidFill>
                      </a:endParaRPr>
                    </a:p>
                  </a:txBody>
                  <a:tcPr marL="18000" marR="18000" marT="18000" marB="18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C2074"/>
                          </a:solidFill>
                        </a:rPr>
                        <a:t>10 (26)</a:t>
                      </a:r>
                      <a:endParaRPr lang="en-GB" sz="1400" dirty="0">
                        <a:solidFill>
                          <a:srgbClr val="0C2074"/>
                        </a:solidFill>
                      </a:endParaRPr>
                    </a:p>
                  </a:txBody>
                  <a:tcPr marL="18000" marR="18000" marT="18000" marB="18000"/>
                </a:tc>
                <a:extLst>
                  <a:ext uri="{0D108BD9-81ED-4DB2-BD59-A6C34878D82A}">
                    <a16:rowId xmlns:a16="http://schemas.microsoft.com/office/drawing/2014/main" val="148426240"/>
                  </a:ext>
                </a:extLst>
              </a:tr>
              <a:tr h="219763">
                <a:tc>
                  <a:txBody>
                    <a:bodyPr/>
                    <a:lstStyle/>
                    <a:p>
                      <a:r>
                        <a:rPr lang="en-US" sz="1400" dirty="0">
                          <a:solidFill>
                            <a:srgbClr val="0C2074"/>
                          </a:solidFill>
                        </a:rPr>
                        <a:t>11-15 </a:t>
                      </a:r>
                      <a:endParaRPr lang="en-GB" sz="1400" dirty="0">
                        <a:solidFill>
                          <a:srgbClr val="0C2074"/>
                        </a:solidFill>
                      </a:endParaRPr>
                    </a:p>
                  </a:txBody>
                  <a:tcPr marL="18000" marR="18000" marT="18000" marB="18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C2074"/>
                          </a:solidFill>
                        </a:rPr>
                        <a:t>8 (22)</a:t>
                      </a:r>
                      <a:endParaRPr lang="en-GB" sz="1400" dirty="0">
                        <a:solidFill>
                          <a:srgbClr val="0C2074"/>
                        </a:solidFill>
                      </a:endParaRPr>
                    </a:p>
                  </a:txBody>
                  <a:tcPr marL="18000" marR="18000" marT="18000" marB="18000"/>
                </a:tc>
                <a:extLst>
                  <a:ext uri="{0D108BD9-81ED-4DB2-BD59-A6C34878D82A}">
                    <a16:rowId xmlns:a16="http://schemas.microsoft.com/office/drawing/2014/main" val="2302096372"/>
                  </a:ext>
                </a:extLst>
              </a:tr>
              <a:tr h="149751">
                <a:tc>
                  <a:txBody>
                    <a:bodyPr/>
                    <a:lstStyle/>
                    <a:p>
                      <a:r>
                        <a:rPr lang="en-US" sz="1400" dirty="0">
                          <a:solidFill>
                            <a:srgbClr val="0C2074"/>
                          </a:solidFill>
                        </a:rPr>
                        <a:t>&gt; 15</a:t>
                      </a:r>
                      <a:endParaRPr lang="en-GB" sz="1400" dirty="0">
                        <a:solidFill>
                          <a:srgbClr val="0C2074"/>
                        </a:solidFill>
                      </a:endParaRPr>
                    </a:p>
                  </a:txBody>
                  <a:tcPr marL="18000" marR="18000" marT="18000" marB="18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C2074"/>
                          </a:solidFill>
                        </a:rPr>
                        <a:t>8 (22)</a:t>
                      </a:r>
                      <a:endParaRPr lang="en-GB" sz="1400" dirty="0">
                        <a:solidFill>
                          <a:srgbClr val="0C2074"/>
                        </a:solidFill>
                      </a:endParaRPr>
                    </a:p>
                  </a:txBody>
                  <a:tcPr marL="18000" marR="18000" marT="18000" marB="18000"/>
                </a:tc>
                <a:extLst>
                  <a:ext uri="{0D108BD9-81ED-4DB2-BD59-A6C34878D82A}">
                    <a16:rowId xmlns:a16="http://schemas.microsoft.com/office/drawing/2014/main" val="3152590473"/>
                  </a:ext>
                </a:extLst>
              </a:tr>
            </a:tbl>
          </a:graphicData>
        </a:graphic>
      </p:graphicFrame>
      <p:pic>
        <p:nvPicPr>
          <p:cNvPr id="3" name="Afbeelding 2" descr="Afbeelding met Graphics, clipart, ontwerp, illustratie&#10;&#10;Automatisch gegenereerde beschrijving">
            <a:extLst>
              <a:ext uri="{FF2B5EF4-FFF2-40B4-BE49-F238E27FC236}">
                <a16:creationId xmlns:a16="http://schemas.microsoft.com/office/drawing/2014/main" id="{2BD5F4C1-DE7C-A650-F722-B7F536FA61B8}"/>
              </a:ext>
            </a:extLst>
          </p:cNvPr>
          <p:cNvPicPr>
            <a:picLocks noChangeAspect="1"/>
          </p:cNvPicPr>
          <p:nvPr/>
        </p:nvPicPr>
        <p:blipFill rotWithShape="1">
          <a:blip r:embed="rId5"/>
          <a:srcRect t="-18033"/>
          <a:stretch/>
        </p:blipFill>
        <p:spPr>
          <a:xfrm>
            <a:off x="219995" y="6036418"/>
            <a:ext cx="907265" cy="688262"/>
          </a:xfrm>
          <a:prstGeom prst="rect">
            <a:avLst/>
          </a:prstGeom>
        </p:spPr>
      </p:pic>
    </p:spTree>
    <p:extLst>
      <p:ext uri="{BB962C8B-B14F-4D97-AF65-F5344CB8AC3E}">
        <p14:creationId xmlns:p14="http://schemas.microsoft.com/office/powerpoint/2010/main" val="730323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1E6C0805-8F37-C6C4-6EAD-E7B99804612C}"/>
              </a:ext>
            </a:extLst>
          </p:cNvPr>
          <p:cNvSpPr>
            <a:spLocks noGrp="1"/>
          </p:cNvSpPr>
          <p:nvPr>
            <p:ph type="subTitle" idx="13"/>
          </p:nvPr>
        </p:nvSpPr>
        <p:spPr>
          <a:xfrm>
            <a:off x="631826" y="914933"/>
            <a:ext cx="10209212" cy="571042"/>
          </a:xfrm>
        </p:spPr>
        <p:txBody>
          <a:bodyPr/>
          <a:lstStyle/>
          <a:p>
            <a:r>
              <a:rPr lang="en-US" noProof="0"/>
              <a:t>Expectations of ISP program &amp; role</a:t>
            </a:r>
          </a:p>
        </p:txBody>
      </p:sp>
      <p:sp>
        <p:nvSpPr>
          <p:cNvPr id="4" name="Titel 3">
            <a:extLst>
              <a:ext uri="{FF2B5EF4-FFF2-40B4-BE49-F238E27FC236}">
                <a16:creationId xmlns:a16="http://schemas.microsoft.com/office/drawing/2014/main" id="{6ECFC5CD-C8DD-ACB0-9DB8-D16B7EAAAD83}"/>
              </a:ext>
            </a:extLst>
          </p:cNvPr>
          <p:cNvSpPr>
            <a:spLocks noGrp="1"/>
          </p:cNvSpPr>
          <p:nvPr>
            <p:ph type="title"/>
          </p:nvPr>
        </p:nvSpPr>
        <p:spPr/>
        <p:txBody>
          <a:bodyPr/>
          <a:lstStyle/>
          <a:p>
            <a:r>
              <a:rPr lang="en-US"/>
              <a:t>Findings &amp; experiences</a:t>
            </a:r>
            <a:endParaRPr lang="nl-NL"/>
          </a:p>
        </p:txBody>
      </p:sp>
      <p:sp>
        <p:nvSpPr>
          <p:cNvPr id="6" name="Ovale toelichting 5">
            <a:extLst>
              <a:ext uri="{FF2B5EF4-FFF2-40B4-BE49-F238E27FC236}">
                <a16:creationId xmlns:a16="http://schemas.microsoft.com/office/drawing/2014/main" id="{1E322CA9-A857-4261-9CCD-93F6E5EFA9D9}"/>
              </a:ext>
            </a:extLst>
          </p:cNvPr>
          <p:cNvSpPr/>
          <p:nvPr/>
        </p:nvSpPr>
        <p:spPr>
          <a:xfrm>
            <a:off x="7549044" y="1013126"/>
            <a:ext cx="4173176" cy="648182"/>
          </a:xfrm>
          <a:prstGeom prst="wedgeEllipseCallou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dirty="0">
                <a:ln>
                  <a:noFill/>
                </a:ln>
                <a:solidFill>
                  <a:srgbClr val="FFFFFF"/>
                </a:solidFill>
                <a:effectLst/>
                <a:uLnTx/>
                <a:uFillTx/>
                <a:latin typeface="Arial"/>
                <a:ea typeface="+mn-ea"/>
                <a:cs typeface="+mn-cs"/>
              </a:rPr>
              <a:t>An </a:t>
            </a:r>
            <a:r>
              <a:rPr kumimoji="0" lang="nl-NL" sz="1800" b="0" i="0" u="none" strike="noStrike" kern="1200" cap="none" spc="0" normalizeH="0" baseline="0" noProof="0" dirty="0" err="1">
                <a:ln>
                  <a:noFill/>
                </a:ln>
                <a:solidFill>
                  <a:srgbClr val="FFFFFF"/>
                </a:solidFill>
                <a:effectLst/>
                <a:uLnTx/>
                <a:uFillTx/>
                <a:latin typeface="Arial"/>
                <a:ea typeface="+mn-ea"/>
                <a:cs typeface="+mn-cs"/>
              </a:rPr>
              <a:t>ambassador</a:t>
            </a:r>
            <a:r>
              <a:rPr kumimoji="0" lang="nl-NL" sz="1800" b="0" i="0" u="none" strike="noStrike" kern="1200" cap="none" spc="0" normalizeH="0" baseline="0" noProof="0" dirty="0">
                <a:ln>
                  <a:noFill/>
                </a:ln>
                <a:solidFill>
                  <a:srgbClr val="FFFFFF"/>
                </a:solidFill>
                <a:effectLst/>
                <a:uLnTx/>
                <a:uFillTx/>
                <a:latin typeface="Arial"/>
                <a:ea typeface="+mn-ea"/>
                <a:cs typeface="+mn-cs"/>
              </a:rPr>
              <a:t> </a:t>
            </a:r>
            <a:r>
              <a:rPr kumimoji="0" lang="nl-NL" sz="1800" b="0" i="0" u="none" strike="noStrike" kern="1200" cap="none" spc="0" normalizeH="0" baseline="0" noProof="0" dirty="0" err="1">
                <a:ln>
                  <a:noFill/>
                </a:ln>
                <a:solidFill>
                  <a:srgbClr val="FFFFFF"/>
                </a:solidFill>
                <a:effectLst/>
                <a:uLnTx/>
                <a:uFillTx/>
                <a:latin typeface="Arial"/>
                <a:ea typeface="+mn-ea"/>
                <a:cs typeface="+mn-cs"/>
              </a:rPr>
              <a:t>for</a:t>
            </a:r>
            <a:r>
              <a:rPr kumimoji="0" lang="nl-NL" sz="1800" b="0" i="0" u="none" strike="noStrike" kern="1200" cap="none" spc="0" normalizeH="0" baseline="0" noProof="0" dirty="0">
                <a:ln>
                  <a:noFill/>
                </a:ln>
                <a:solidFill>
                  <a:srgbClr val="FFFFFF"/>
                </a:solidFill>
                <a:effectLst/>
                <a:uLnTx/>
                <a:uFillTx/>
                <a:latin typeface="Arial"/>
                <a:ea typeface="+mn-ea"/>
                <a:cs typeface="+mn-cs"/>
              </a:rPr>
              <a:t> </a:t>
            </a:r>
            <a:r>
              <a:rPr kumimoji="0" lang="nl-NL" sz="1800" b="0" i="0" u="none" strike="noStrike" kern="1200" cap="none" spc="0" normalizeH="0" baseline="0" noProof="0" dirty="0" err="1">
                <a:ln>
                  <a:noFill/>
                </a:ln>
                <a:solidFill>
                  <a:srgbClr val="FFFFFF"/>
                </a:solidFill>
                <a:effectLst/>
                <a:uLnTx/>
                <a:uFillTx/>
                <a:latin typeface="Arial"/>
                <a:ea typeface="+mn-ea"/>
                <a:cs typeface="+mn-cs"/>
              </a:rPr>
              <a:t>the</a:t>
            </a:r>
            <a:r>
              <a:rPr kumimoji="0" lang="nl-NL" sz="1800" b="0" i="0" u="none" strike="noStrike" kern="1200" cap="none" spc="0" normalizeH="0" baseline="0" noProof="0" dirty="0">
                <a:ln>
                  <a:noFill/>
                </a:ln>
                <a:solidFill>
                  <a:srgbClr val="FFFFFF"/>
                </a:solidFill>
                <a:effectLst/>
                <a:uLnTx/>
                <a:uFillTx/>
                <a:latin typeface="Arial"/>
                <a:ea typeface="+mn-ea"/>
                <a:cs typeface="+mn-cs"/>
              </a:rPr>
              <a:t> </a:t>
            </a:r>
            <a:r>
              <a:rPr kumimoji="0" lang="nl-NL" sz="1800" b="0" i="0" u="none" strike="noStrike" kern="1200" cap="none" spc="0" normalizeH="0" baseline="0" noProof="0" dirty="0" err="1">
                <a:ln>
                  <a:noFill/>
                </a:ln>
                <a:solidFill>
                  <a:srgbClr val="FFFFFF"/>
                </a:solidFill>
                <a:effectLst/>
                <a:uLnTx/>
                <a:uFillTx/>
                <a:latin typeface="Arial"/>
                <a:ea typeface="+mn-ea"/>
                <a:cs typeface="+mn-cs"/>
              </a:rPr>
              <a:t>implementation</a:t>
            </a:r>
            <a:r>
              <a:rPr kumimoji="0" lang="nl-NL" sz="1800" b="0" i="0" u="none" strike="noStrike" kern="1200" cap="none" spc="0" normalizeH="0" baseline="0" noProof="0" dirty="0">
                <a:ln>
                  <a:noFill/>
                </a:ln>
                <a:solidFill>
                  <a:srgbClr val="FFFFFF"/>
                </a:solidFill>
                <a:effectLst/>
                <a:uLnTx/>
                <a:uFillTx/>
                <a:latin typeface="Arial"/>
                <a:ea typeface="+mn-ea"/>
                <a:cs typeface="+mn-cs"/>
              </a:rPr>
              <a:t> </a:t>
            </a:r>
            <a:r>
              <a:rPr kumimoji="0" lang="nl-NL" sz="1800" b="0" i="0" u="none" strike="noStrike" kern="1200" cap="none" spc="0" normalizeH="0" baseline="0" noProof="0" dirty="0" err="1">
                <a:ln>
                  <a:noFill/>
                </a:ln>
                <a:solidFill>
                  <a:srgbClr val="FFFFFF"/>
                </a:solidFill>
                <a:effectLst/>
                <a:uLnTx/>
                <a:uFillTx/>
                <a:latin typeface="Arial"/>
                <a:ea typeface="+mn-ea"/>
                <a:cs typeface="+mn-cs"/>
              </a:rPr>
              <a:t>profession</a:t>
            </a:r>
            <a:endParaRPr kumimoji="0" lang="nl-NL"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Ovale toelichting 8">
            <a:extLst>
              <a:ext uri="{FF2B5EF4-FFF2-40B4-BE49-F238E27FC236}">
                <a16:creationId xmlns:a16="http://schemas.microsoft.com/office/drawing/2014/main" id="{D6C1F2CF-CDFE-82C1-B641-C19C50BBB5C8}"/>
              </a:ext>
            </a:extLst>
          </p:cNvPr>
          <p:cNvSpPr/>
          <p:nvPr/>
        </p:nvSpPr>
        <p:spPr>
          <a:xfrm>
            <a:off x="7644284" y="1927670"/>
            <a:ext cx="4173176" cy="771436"/>
          </a:xfrm>
          <a:prstGeom prst="wedgeEllipseCallout">
            <a:avLst>
              <a:gd name="adj1" fmla="val 29369"/>
              <a:gd name="adj2" fmla="val 66071"/>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Arial"/>
                <a:ea typeface="+mn-ea"/>
                <a:cs typeface="+mn-cs"/>
              </a:rPr>
              <a:t>‘A coach </a:t>
            </a:r>
            <a:r>
              <a:rPr kumimoji="0" lang="nl-NL" sz="1800" b="0" i="0" u="none" strike="noStrike" kern="1200" cap="none" spc="0" normalizeH="0" baseline="0" noProof="0" err="1">
                <a:ln>
                  <a:noFill/>
                </a:ln>
                <a:solidFill>
                  <a:srgbClr val="FFFFFF"/>
                </a:solidFill>
                <a:effectLst/>
                <a:uLnTx/>
                <a:uFillTx/>
                <a:latin typeface="Arial"/>
                <a:ea typeface="+mn-ea"/>
                <a:cs typeface="+mn-cs"/>
              </a:rPr>
              <a:t>for</a:t>
            </a:r>
            <a:r>
              <a:rPr kumimoji="0" lang="nl-NL" sz="1800" b="0" i="0" u="none" strike="noStrike" kern="1200" cap="none" spc="0" normalizeH="0" baseline="0" noProof="0">
                <a:ln>
                  <a:noFill/>
                </a:ln>
                <a:solidFill>
                  <a:srgbClr val="FFFFFF"/>
                </a:solidFill>
                <a:effectLst/>
                <a:uLnTx/>
                <a:uFillTx/>
                <a:latin typeface="Arial"/>
                <a:ea typeface="+mn-ea"/>
                <a:cs typeface="+mn-cs"/>
              </a:rPr>
              <a:t> project leaders; bridge builder’</a:t>
            </a:r>
          </a:p>
        </p:txBody>
      </p:sp>
      <p:sp>
        <p:nvSpPr>
          <p:cNvPr id="10" name="Ovale toelichting 9">
            <a:extLst>
              <a:ext uri="{FF2B5EF4-FFF2-40B4-BE49-F238E27FC236}">
                <a16:creationId xmlns:a16="http://schemas.microsoft.com/office/drawing/2014/main" id="{1A87DD7C-A561-CFF3-33CF-6491C0EC4A0F}"/>
              </a:ext>
            </a:extLst>
          </p:cNvPr>
          <p:cNvSpPr/>
          <p:nvPr/>
        </p:nvSpPr>
        <p:spPr>
          <a:xfrm>
            <a:off x="6257331" y="2878621"/>
            <a:ext cx="4687748" cy="864509"/>
          </a:xfrm>
          <a:prstGeom prst="wedgeEllipseCallout">
            <a:avLst>
              <a:gd name="adj1" fmla="val -28981"/>
              <a:gd name="adj2" fmla="val 77228"/>
            </a:avLst>
          </a:prstGeom>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a:ln>
                  <a:noFill/>
                </a:ln>
                <a:solidFill>
                  <a:srgbClr val="000000"/>
                </a:solidFill>
                <a:effectLst/>
                <a:uLnTx/>
                <a:uFillTx/>
                <a:latin typeface="Arial"/>
                <a:ea typeface="+mn-ea"/>
                <a:cs typeface="+mn-cs"/>
              </a:rPr>
              <a:t>I </a:t>
            </a:r>
            <a:r>
              <a:rPr kumimoji="0" lang="nl-NL" sz="1800" b="0" i="0" u="none" strike="noStrike" kern="1200" cap="none" spc="0" normalizeH="0" baseline="0" noProof="0" err="1">
                <a:ln>
                  <a:noFill/>
                </a:ln>
                <a:solidFill>
                  <a:srgbClr val="000000"/>
                </a:solidFill>
                <a:effectLst/>
                <a:uLnTx/>
                <a:uFillTx/>
                <a:latin typeface="Arial"/>
                <a:ea typeface="+mn-ea"/>
                <a:cs typeface="+mn-cs"/>
              </a:rPr>
              <a:t>can</a:t>
            </a:r>
            <a:r>
              <a:rPr kumimoji="0" lang="nl-NL" sz="1800" b="0" i="0" u="none" strike="noStrike" kern="1200" cap="none" spc="0" normalizeH="0" baseline="0" noProof="0">
                <a:ln>
                  <a:noFill/>
                </a:ln>
                <a:solidFill>
                  <a:srgbClr val="000000"/>
                </a:solidFill>
                <a:effectLst/>
                <a:uLnTx/>
                <a:uFillTx/>
                <a:latin typeface="Arial"/>
                <a:ea typeface="+mn-ea"/>
                <a:cs typeface="+mn-cs"/>
              </a:rPr>
              <a:t> </a:t>
            </a:r>
            <a:r>
              <a:rPr kumimoji="0" lang="nl-NL" sz="1800" b="0" i="0" u="none" strike="noStrike" kern="1200" cap="none" spc="0" normalizeH="0" baseline="0" noProof="0" err="1">
                <a:ln>
                  <a:noFill/>
                </a:ln>
                <a:solidFill>
                  <a:srgbClr val="000000"/>
                </a:solidFill>
                <a:effectLst/>
                <a:uLnTx/>
                <a:uFillTx/>
                <a:latin typeface="Arial"/>
                <a:ea typeface="+mn-ea"/>
                <a:cs typeface="+mn-cs"/>
              </a:rPr>
              <a:t>facilitate</a:t>
            </a:r>
            <a:r>
              <a:rPr kumimoji="0" lang="nl-NL" sz="1800" b="0" i="0" u="none" strike="noStrike" kern="1200" cap="none" spc="0" normalizeH="0" baseline="0" noProof="0">
                <a:ln>
                  <a:noFill/>
                </a:ln>
                <a:solidFill>
                  <a:srgbClr val="000000"/>
                </a:solidFill>
                <a:effectLst/>
                <a:uLnTx/>
                <a:uFillTx/>
                <a:latin typeface="Arial"/>
                <a:ea typeface="+mn-ea"/>
                <a:cs typeface="+mn-cs"/>
              </a:rPr>
              <a:t> teams </a:t>
            </a:r>
            <a:r>
              <a:rPr kumimoji="0" lang="nl-NL" sz="1800" b="0" i="0" u="none" strike="noStrike" kern="1200" cap="none" spc="0" normalizeH="0" baseline="0" noProof="0" err="1">
                <a:ln>
                  <a:noFill/>
                </a:ln>
                <a:solidFill>
                  <a:srgbClr val="000000"/>
                </a:solidFill>
                <a:effectLst/>
                <a:uLnTx/>
                <a:uFillTx/>
                <a:latin typeface="Arial"/>
                <a:ea typeface="+mn-ea"/>
                <a:cs typeface="+mn-cs"/>
              </a:rPr>
              <a:t>to</a:t>
            </a:r>
            <a:r>
              <a:rPr kumimoji="0" lang="nl-NL" sz="1800" b="0" i="0" u="none" strike="noStrike" kern="1200" cap="none" spc="0" normalizeH="0" baseline="0" noProof="0">
                <a:ln>
                  <a:noFill/>
                </a:ln>
                <a:solidFill>
                  <a:srgbClr val="000000"/>
                </a:solidFill>
                <a:effectLst/>
                <a:uLnTx/>
                <a:uFillTx/>
                <a:latin typeface="Arial"/>
                <a:ea typeface="+mn-ea"/>
                <a:cs typeface="+mn-cs"/>
              </a:rPr>
              <a:t> </a:t>
            </a:r>
            <a:r>
              <a:rPr kumimoji="0" lang="nl-NL" sz="1800" b="0" i="0" u="none" strike="noStrike" kern="1200" cap="none" spc="0" normalizeH="0" baseline="0" noProof="0" err="1">
                <a:ln>
                  <a:noFill/>
                </a:ln>
                <a:solidFill>
                  <a:srgbClr val="000000"/>
                </a:solidFill>
                <a:effectLst/>
                <a:uLnTx/>
                <a:uFillTx/>
                <a:latin typeface="Arial"/>
                <a:ea typeface="+mn-ea"/>
                <a:cs typeface="+mn-cs"/>
              </a:rPr>
              <a:t>carry</a:t>
            </a:r>
            <a:r>
              <a:rPr kumimoji="0" lang="nl-NL" sz="1800" b="0" i="0" u="none" strike="noStrike" kern="1200" cap="none" spc="0" normalizeH="0" baseline="0" noProof="0">
                <a:ln>
                  <a:noFill/>
                </a:ln>
                <a:solidFill>
                  <a:srgbClr val="000000"/>
                </a:solidFill>
                <a:effectLst/>
                <a:uLnTx/>
                <a:uFillTx/>
                <a:latin typeface="Arial"/>
                <a:ea typeface="+mn-ea"/>
                <a:cs typeface="+mn-cs"/>
              </a:rPr>
              <a:t> out </a:t>
            </a:r>
            <a:r>
              <a:rPr kumimoji="0" lang="nl-NL" sz="1800" b="0" i="0" u="none" strike="noStrike" kern="1200" cap="none" spc="0" normalizeH="0" baseline="0" noProof="0" err="1">
                <a:ln>
                  <a:noFill/>
                </a:ln>
                <a:solidFill>
                  <a:srgbClr val="000000"/>
                </a:solidFill>
                <a:effectLst/>
                <a:uLnTx/>
                <a:uFillTx/>
                <a:latin typeface="Arial"/>
                <a:ea typeface="+mn-ea"/>
                <a:cs typeface="+mn-cs"/>
              </a:rPr>
              <a:t>implementation</a:t>
            </a:r>
            <a:r>
              <a:rPr kumimoji="0" lang="nl-NL" sz="1800" b="0" i="0" u="none" strike="noStrike" kern="1200" cap="none" spc="0" normalizeH="0" baseline="0" noProof="0">
                <a:ln>
                  <a:noFill/>
                </a:ln>
                <a:solidFill>
                  <a:srgbClr val="000000"/>
                </a:solidFill>
                <a:effectLst/>
                <a:uLnTx/>
                <a:uFillTx/>
                <a:latin typeface="Arial"/>
                <a:ea typeface="+mn-ea"/>
                <a:cs typeface="+mn-cs"/>
              </a:rPr>
              <a:t> </a:t>
            </a:r>
            <a:r>
              <a:rPr kumimoji="0" lang="nl-NL" sz="1800" b="0" i="0" u="none" strike="noStrike" kern="1200" cap="none" spc="0" normalizeH="0" baseline="0" noProof="0" err="1">
                <a:ln>
                  <a:noFill/>
                </a:ln>
                <a:solidFill>
                  <a:srgbClr val="000000"/>
                </a:solidFill>
                <a:effectLst/>
                <a:uLnTx/>
                <a:uFillTx/>
                <a:latin typeface="Arial"/>
                <a:ea typeface="+mn-ea"/>
                <a:cs typeface="+mn-cs"/>
              </a:rPr>
              <a:t>projects</a:t>
            </a:r>
            <a:r>
              <a:rPr kumimoji="0" lang="nl-NL" sz="1800" b="0" i="0" u="none" strike="noStrike" kern="1200" cap="none" spc="0" normalizeH="0" baseline="0" noProof="0">
                <a:ln>
                  <a:noFill/>
                </a:ln>
                <a:solidFill>
                  <a:srgbClr val="000000"/>
                </a:solidFill>
                <a:effectLst/>
                <a:uLnTx/>
                <a:uFillTx/>
                <a:latin typeface="Arial"/>
                <a:ea typeface="+mn-ea"/>
                <a:cs typeface="+mn-cs"/>
              </a:rPr>
              <a:t>.</a:t>
            </a:r>
          </a:p>
        </p:txBody>
      </p:sp>
      <p:sp>
        <p:nvSpPr>
          <p:cNvPr id="11" name="Ovale toelichting 10">
            <a:extLst>
              <a:ext uri="{FF2B5EF4-FFF2-40B4-BE49-F238E27FC236}">
                <a16:creationId xmlns:a16="http://schemas.microsoft.com/office/drawing/2014/main" id="{0AAB99B0-878D-B1B3-636A-FDFDFB9EF9C3}"/>
              </a:ext>
            </a:extLst>
          </p:cNvPr>
          <p:cNvSpPr/>
          <p:nvPr/>
        </p:nvSpPr>
        <p:spPr>
          <a:xfrm>
            <a:off x="7386998" y="3899014"/>
            <a:ext cx="4687748" cy="1318118"/>
          </a:xfrm>
          <a:prstGeom prst="wedgeEllipseCallout">
            <a:avLst>
              <a:gd name="adj1" fmla="val 41411"/>
              <a:gd name="adj2" fmla="val 65661"/>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a:ln>
                  <a:noFill/>
                </a:ln>
                <a:solidFill>
                  <a:srgbClr val="0C2074"/>
                </a:solidFill>
                <a:effectLst/>
                <a:uLnTx/>
                <a:uFillTx/>
                <a:latin typeface="Arial"/>
                <a:ea typeface="+mn-ea"/>
                <a:cs typeface="+mn-cs"/>
              </a:rPr>
              <a:t>‘I </a:t>
            </a:r>
            <a:r>
              <a:rPr kumimoji="0" lang="nl-NL" sz="1800" b="0" i="0" u="none" strike="noStrike" kern="1200" cap="none" spc="0" normalizeH="0" baseline="0" noProof="0" err="1">
                <a:ln>
                  <a:noFill/>
                </a:ln>
                <a:solidFill>
                  <a:srgbClr val="0C2074"/>
                </a:solidFill>
                <a:effectLst/>
                <a:uLnTx/>
                <a:uFillTx/>
                <a:latin typeface="Arial"/>
                <a:ea typeface="+mn-ea"/>
                <a:cs typeface="+mn-cs"/>
              </a:rPr>
              <a:t>can</a:t>
            </a:r>
            <a:r>
              <a:rPr kumimoji="0" lang="nl-NL" sz="1800" b="0" i="0" u="none" strike="noStrike" kern="1200" cap="none" spc="0" normalizeH="0" baseline="0" noProof="0">
                <a:ln>
                  <a:noFill/>
                </a:ln>
                <a:solidFill>
                  <a:srgbClr val="0C2074"/>
                </a:solidFill>
                <a:effectLst/>
                <a:uLnTx/>
                <a:uFillTx/>
                <a:latin typeface="Arial"/>
                <a:ea typeface="+mn-ea"/>
                <a:cs typeface="+mn-cs"/>
              </a:rPr>
              <a:t> </a:t>
            </a:r>
            <a:r>
              <a:rPr kumimoji="0" lang="nl-NL" sz="1800" b="0" i="0" u="none" strike="noStrike" kern="1200" cap="none" spc="0" normalizeH="0" baseline="0" noProof="0" err="1">
                <a:ln>
                  <a:noFill/>
                </a:ln>
                <a:solidFill>
                  <a:srgbClr val="0C2074"/>
                </a:solidFill>
                <a:effectLst/>
                <a:uLnTx/>
                <a:uFillTx/>
                <a:latin typeface="Arial"/>
                <a:ea typeface="+mn-ea"/>
                <a:cs typeface="+mn-cs"/>
              </a:rPr>
              <a:t>also</a:t>
            </a:r>
            <a:r>
              <a:rPr kumimoji="0" lang="nl-NL" sz="1800" b="0" i="0" u="none" strike="noStrike" kern="1200" cap="none" spc="0" normalizeH="0" baseline="0" noProof="0">
                <a:ln>
                  <a:noFill/>
                </a:ln>
                <a:solidFill>
                  <a:srgbClr val="0C2074"/>
                </a:solidFill>
                <a:effectLst/>
                <a:uLnTx/>
                <a:uFillTx/>
                <a:latin typeface="Arial"/>
                <a:ea typeface="+mn-ea"/>
                <a:cs typeface="+mn-cs"/>
              </a:rPr>
              <a:t> </a:t>
            </a:r>
            <a:r>
              <a:rPr kumimoji="0" lang="nl-NL" sz="1800" b="0" i="0" u="none" strike="noStrike" kern="1200" cap="none" spc="0" normalizeH="0" baseline="0" noProof="0" err="1">
                <a:ln>
                  <a:noFill/>
                </a:ln>
                <a:solidFill>
                  <a:srgbClr val="0C2074"/>
                </a:solidFill>
                <a:effectLst/>
                <a:uLnTx/>
                <a:uFillTx/>
                <a:latin typeface="Arial"/>
                <a:ea typeface="+mn-ea"/>
                <a:cs typeface="+mn-cs"/>
              </a:rPr>
              <a:t>advise</a:t>
            </a:r>
            <a:r>
              <a:rPr kumimoji="0" lang="nl-NL" sz="1800" b="0" i="0" u="none" strike="noStrike" kern="1200" cap="none" spc="0" normalizeH="0" baseline="0" noProof="0">
                <a:ln>
                  <a:noFill/>
                </a:ln>
                <a:solidFill>
                  <a:srgbClr val="0C2074"/>
                </a:solidFill>
                <a:effectLst/>
                <a:uLnTx/>
                <a:uFillTx/>
                <a:latin typeface="Arial"/>
                <a:ea typeface="+mn-ea"/>
                <a:cs typeface="+mn-cs"/>
              </a:rPr>
              <a:t> </a:t>
            </a:r>
            <a:r>
              <a:rPr kumimoji="0" lang="nl-NL" sz="1800" b="0" i="0" u="none" strike="noStrike" kern="1200" cap="none" spc="0" normalizeH="0" baseline="0" noProof="0" err="1">
                <a:ln>
                  <a:noFill/>
                </a:ln>
                <a:solidFill>
                  <a:srgbClr val="0C2074"/>
                </a:solidFill>
                <a:effectLst/>
                <a:uLnTx/>
                <a:uFillTx/>
                <a:latin typeface="Arial"/>
                <a:ea typeface="+mn-ea"/>
                <a:cs typeface="+mn-cs"/>
              </a:rPr>
              <a:t>colleagues</a:t>
            </a:r>
            <a:r>
              <a:rPr kumimoji="0" lang="nl-NL" sz="1800" b="0" i="0" u="none" strike="noStrike" kern="1200" cap="none" spc="0" normalizeH="0" baseline="0" noProof="0">
                <a:ln>
                  <a:noFill/>
                </a:ln>
                <a:solidFill>
                  <a:srgbClr val="0C2074"/>
                </a:solidFill>
                <a:effectLst/>
                <a:uLnTx/>
                <a:uFillTx/>
                <a:latin typeface="Arial"/>
                <a:ea typeface="+mn-ea"/>
                <a:cs typeface="+mn-cs"/>
              </a:rPr>
              <a:t> </a:t>
            </a:r>
            <a:r>
              <a:rPr kumimoji="0" lang="nl-NL" sz="1800" b="0" i="0" u="none" strike="noStrike" kern="1200" cap="none" spc="0" normalizeH="0" baseline="0" noProof="0" err="1">
                <a:ln>
                  <a:noFill/>
                </a:ln>
                <a:solidFill>
                  <a:srgbClr val="0C2074"/>
                </a:solidFill>
                <a:effectLst/>
                <a:uLnTx/>
                <a:uFillTx/>
                <a:latin typeface="Arial"/>
                <a:ea typeface="+mn-ea"/>
                <a:cs typeface="+mn-cs"/>
              </a:rPr>
              <a:t>inside</a:t>
            </a:r>
            <a:r>
              <a:rPr kumimoji="0" lang="nl-NL" sz="1800" b="0" i="0" u="none" strike="noStrike" kern="1200" cap="none" spc="0" normalizeH="0" baseline="0" noProof="0">
                <a:ln>
                  <a:noFill/>
                </a:ln>
                <a:solidFill>
                  <a:srgbClr val="0C2074"/>
                </a:solidFill>
                <a:effectLst/>
                <a:uLnTx/>
                <a:uFillTx/>
                <a:latin typeface="Arial"/>
                <a:ea typeface="+mn-ea"/>
                <a:cs typeface="+mn-cs"/>
              </a:rPr>
              <a:t> </a:t>
            </a:r>
            <a:r>
              <a:rPr kumimoji="0" lang="nl-NL" sz="1800" b="0" i="0" u="none" strike="noStrike" kern="1200" cap="none" spc="0" normalizeH="0" baseline="0" noProof="0" err="1">
                <a:ln>
                  <a:noFill/>
                </a:ln>
                <a:solidFill>
                  <a:srgbClr val="0C2074"/>
                </a:solidFill>
                <a:effectLst/>
                <a:uLnTx/>
                <a:uFillTx/>
                <a:latin typeface="Arial"/>
                <a:ea typeface="+mn-ea"/>
                <a:cs typeface="+mn-cs"/>
              </a:rPr>
              <a:t>and</a:t>
            </a:r>
            <a:r>
              <a:rPr kumimoji="0" lang="nl-NL" sz="1800" b="0" i="0" u="none" strike="noStrike" kern="1200" cap="none" spc="0" normalizeH="0" baseline="0" noProof="0">
                <a:ln>
                  <a:noFill/>
                </a:ln>
                <a:solidFill>
                  <a:srgbClr val="0C2074"/>
                </a:solidFill>
                <a:effectLst/>
                <a:uLnTx/>
                <a:uFillTx/>
                <a:latin typeface="Arial"/>
                <a:ea typeface="+mn-ea"/>
                <a:cs typeface="+mn-cs"/>
              </a:rPr>
              <a:t> </a:t>
            </a:r>
            <a:r>
              <a:rPr kumimoji="0" lang="nl-NL" sz="1800" b="0" i="0" u="none" strike="noStrike" kern="1200" cap="none" spc="0" normalizeH="0" baseline="0" noProof="0" err="1">
                <a:ln>
                  <a:noFill/>
                </a:ln>
                <a:solidFill>
                  <a:srgbClr val="0C2074"/>
                </a:solidFill>
                <a:effectLst/>
                <a:uLnTx/>
                <a:uFillTx/>
                <a:latin typeface="Arial"/>
                <a:ea typeface="+mn-ea"/>
                <a:cs typeface="+mn-cs"/>
              </a:rPr>
              <a:t>outside</a:t>
            </a:r>
            <a:r>
              <a:rPr kumimoji="0" lang="nl-NL" sz="1800" b="0" i="0" u="none" strike="noStrike" kern="1200" cap="none" spc="0" normalizeH="0" baseline="0" noProof="0">
                <a:ln>
                  <a:noFill/>
                </a:ln>
                <a:solidFill>
                  <a:srgbClr val="0C2074"/>
                </a:solidFill>
                <a:effectLst/>
                <a:uLnTx/>
                <a:uFillTx/>
                <a:latin typeface="Arial"/>
                <a:ea typeface="+mn-ea"/>
                <a:cs typeface="+mn-cs"/>
              </a:rPr>
              <a:t> </a:t>
            </a:r>
            <a:r>
              <a:rPr kumimoji="0" lang="nl-NL" sz="1800" b="0" i="0" u="none" strike="noStrike" kern="1200" cap="none" spc="0" normalizeH="0" baseline="0" noProof="0" err="1">
                <a:ln>
                  <a:noFill/>
                </a:ln>
                <a:solidFill>
                  <a:srgbClr val="0C2074"/>
                </a:solidFill>
                <a:effectLst/>
                <a:uLnTx/>
                <a:uFillTx/>
                <a:latin typeface="Arial"/>
                <a:ea typeface="+mn-ea"/>
                <a:cs typeface="+mn-cs"/>
              </a:rPr>
              <a:t>the</a:t>
            </a:r>
            <a:r>
              <a:rPr kumimoji="0" lang="nl-NL" sz="1800" b="0" i="0" u="none" strike="noStrike" kern="1200" cap="none" spc="0" normalizeH="0" baseline="0" noProof="0">
                <a:ln>
                  <a:noFill/>
                </a:ln>
                <a:solidFill>
                  <a:srgbClr val="0C2074"/>
                </a:solidFill>
                <a:effectLst/>
                <a:uLnTx/>
                <a:uFillTx/>
                <a:latin typeface="Arial"/>
                <a:ea typeface="+mn-ea"/>
                <a:cs typeface="+mn-cs"/>
              </a:rPr>
              <a:t> </a:t>
            </a:r>
            <a:r>
              <a:rPr kumimoji="0" lang="nl-NL" sz="1800" b="0" i="0" u="none" strike="noStrike" kern="1200" cap="none" spc="0" normalizeH="0" baseline="0" noProof="0" err="1">
                <a:ln>
                  <a:noFill/>
                </a:ln>
                <a:solidFill>
                  <a:srgbClr val="0C2074"/>
                </a:solidFill>
                <a:effectLst/>
                <a:uLnTx/>
                <a:uFillTx/>
                <a:latin typeface="Arial"/>
                <a:ea typeface="+mn-ea"/>
                <a:cs typeface="+mn-cs"/>
              </a:rPr>
              <a:t>hospital</a:t>
            </a:r>
            <a:r>
              <a:rPr kumimoji="0" lang="nl-NL" sz="1800" b="0" i="0" u="none" strike="noStrike" kern="1200" cap="none" spc="0" normalizeH="0" baseline="0" noProof="0">
                <a:ln>
                  <a:noFill/>
                </a:ln>
                <a:solidFill>
                  <a:srgbClr val="0C2074"/>
                </a:solidFill>
                <a:effectLst/>
                <a:uLnTx/>
                <a:uFillTx/>
                <a:latin typeface="Arial"/>
                <a:ea typeface="+mn-ea"/>
                <a:cs typeface="+mn-cs"/>
              </a:rPr>
              <a:t> on </a:t>
            </a:r>
            <a:r>
              <a:rPr kumimoji="0" lang="nl-NL" sz="1800" b="0" i="0" u="none" strike="noStrike" kern="1200" cap="none" spc="0" normalizeH="0" baseline="0" noProof="0" err="1">
                <a:ln>
                  <a:noFill/>
                </a:ln>
                <a:solidFill>
                  <a:srgbClr val="0C2074"/>
                </a:solidFill>
                <a:effectLst/>
                <a:uLnTx/>
                <a:uFillTx/>
                <a:latin typeface="Arial"/>
                <a:ea typeface="+mn-ea"/>
                <a:cs typeface="+mn-cs"/>
              </a:rPr>
              <a:t>implementation</a:t>
            </a:r>
            <a:r>
              <a:rPr kumimoji="0" lang="nl-NL" sz="1800" b="0" i="0" u="none" strike="noStrike" kern="1200" cap="none" spc="0" normalizeH="0" baseline="0" noProof="0">
                <a:ln>
                  <a:noFill/>
                </a:ln>
                <a:solidFill>
                  <a:srgbClr val="0C2074"/>
                </a:solidFill>
                <a:effectLst/>
                <a:uLnTx/>
                <a:uFillTx/>
                <a:latin typeface="Arial"/>
                <a:ea typeface="+mn-ea"/>
                <a:cs typeface="+mn-cs"/>
              </a:rPr>
              <a:t> issues’</a:t>
            </a:r>
          </a:p>
        </p:txBody>
      </p:sp>
      <p:sp>
        <p:nvSpPr>
          <p:cNvPr id="12" name="Ovale toelichting 11">
            <a:extLst>
              <a:ext uri="{FF2B5EF4-FFF2-40B4-BE49-F238E27FC236}">
                <a16:creationId xmlns:a16="http://schemas.microsoft.com/office/drawing/2014/main" id="{7ECD0C40-C6DE-3997-3038-A6181747B92B}"/>
              </a:ext>
            </a:extLst>
          </p:cNvPr>
          <p:cNvSpPr/>
          <p:nvPr/>
        </p:nvSpPr>
        <p:spPr>
          <a:xfrm>
            <a:off x="6264430" y="5275795"/>
            <a:ext cx="4223754" cy="956151"/>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Arial"/>
                <a:ea typeface="+mn-ea"/>
                <a:cs typeface="+mn-cs"/>
              </a:rPr>
              <a:t>I </a:t>
            </a:r>
            <a:r>
              <a:rPr kumimoji="0" lang="nl-NL" sz="1800" b="0" i="0" u="none" strike="noStrike" kern="1200" cap="none" spc="0" normalizeH="0" baseline="0" noProof="0" err="1">
                <a:ln>
                  <a:noFill/>
                </a:ln>
                <a:solidFill>
                  <a:srgbClr val="FFFFFF"/>
                </a:solidFill>
                <a:effectLst/>
                <a:uLnTx/>
                <a:uFillTx/>
                <a:latin typeface="Arial"/>
                <a:ea typeface="+mn-ea"/>
                <a:cs typeface="+mn-cs"/>
              </a:rPr>
              <a:t>see</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my</a:t>
            </a:r>
            <a:r>
              <a:rPr kumimoji="0" lang="nl-NL" sz="1800" b="0" i="0" u="none" strike="noStrike" kern="1200" cap="none" spc="0" normalizeH="0" baseline="0" noProof="0">
                <a:ln>
                  <a:noFill/>
                </a:ln>
                <a:solidFill>
                  <a:srgbClr val="FFFFFF"/>
                </a:solidFill>
                <a:effectLst/>
                <a:uLnTx/>
                <a:uFillTx/>
                <a:latin typeface="Arial"/>
                <a:ea typeface="+mn-ea"/>
                <a:cs typeface="+mn-cs"/>
              </a:rPr>
              <a:t> ISP </a:t>
            </a:r>
            <a:r>
              <a:rPr kumimoji="0" lang="nl-NL" sz="1800" b="0" i="0" u="none" strike="noStrike" kern="1200" cap="none" spc="0" normalizeH="0" baseline="0" noProof="0" err="1">
                <a:ln>
                  <a:noFill/>
                </a:ln>
                <a:solidFill>
                  <a:srgbClr val="FFFFFF"/>
                </a:solidFill>
                <a:effectLst/>
                <a:uLnTx/>
                <a:uFillTx/>
                <a:latin typeface="Arial"/>
                <a:ea typeface="+mn-ea"/>
                <a:cs typeface="+mn-cs"/>
              </a:rPr>
              <a:t>role</a:t>
            </a:r>
            <a:r>
              <a:rPr kumimoji="0" lang="nl-NL" sz="1800" b="0" i="0" u="none" strike="noStrike" kern="1200" cap="none" spc="0" normalizeH="0" baseline="0" noProof="0">
                <a:ln>
                  <a:noFill/>
                </a:ln>
                <a:solidFill>
                  <a:srgbClr val="FFFFFF"/>
                </a:solidFill>
                <a:effectLst/>
                <a:uLnTx/>
                <a:uFillTx/>
                <a:latin typeface="Arial"/>
                <a:ea typeface="+mn-ea"/>
                <a:cs typeface="+mn-cs"/>
              </a:rPr>
              <a:t> as </a:t>
            </a:r>
            <a:r>
              <a:rPr kumimoji="0" lang="nl-NL" sz="1800" b="0" i="0" u="none" strike="noStrike" kern="1200" cap="none" spc="0" normalizeH="0" baseline="0" noProof="0" err="1">
                <a:ln>
                  <a:noFill/>
                </a:ln>
                <a:solidFill>
                  <a:srgbClr val="FFFFFF"/>
                </a:solidFill>
                <a:effectLst/>
                <a:uLnTx/>
                <a:uFillTx/>
                <a:latin typeface="Arial"/>
                <a:ea typeface="+mn-ea"/>
                <a:cs typeface="+mn-cs"/>
              </a:rPr>
              <a:t>connecting</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practice</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and</a:t>
            </a:r>
            <a:r>
              <a:rPr kumimoji="0" lang="nl-NL" sz="1800" b="0" i="0" u="none" strike="noStrike" kern="1200" cap="none" spc="0" normalizeH="0" baseline="0" noProof="0">
                <a:ln>
                  <a:noFill/>
                </a:ln>
                <a:solidFill>
                  <a:srgbClr val="FFFFFF"/>
                </a:solidFill>
                <a:effectLst/>
                <a:uLnTx/>
                <a:uFillTx/>
                <a:latin typeface="Arial"/>
                <a:ea typeface="+mn-ea"/>
                <a:cs typeface="+mn-cs"/>
              </a:rPr>
              <a:t> research</a:t>
            </a:r>
          </a:p>
        </p:txBody>
      </p:sp>
      <p:sp>
        <p:nvSpPr>
          <p:cNvPr id="16" name="Toelichting met afgeronde rechthoek 15">
            <a:extLst>
              <a:ext uri="{FF2B5EF4-FFF2-40B4-BE49-F238E27FC236}">
                <a16:creationId xmlns:a16="http://schemas.microsoft.com/office/drawing/2014/main" id="{7A74F044-0DF1-4C32-2257-9A8D87127477}"/>
              </a:ext>
            </a:extLst>
          </p:cNvPr>
          <p:cNvSpPr/>
          <p:nvPr/>
        </p:nvSpPr>
        <p:spPr>
          <a:xfrm>
            <a:off x="2293667" y="1449055"/>
            <a:ext cx="3992309" cy="648182"/>
          </a:xfrm>
          <a:prstGeom prst="wedgeRoundRectCallout">
            <a:avLst>
              <a:gd name="adj1" fmla="val 43558"/>
              <a:gd name="adj2" fmla="val 6722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Arial"/>
                <a:ea typeface="+mn-ea"/>
                <a:cs typeface="+mn-cs"/>
              </a:rPr>
              <a:t>Knowledge of </a:t>
            </a:r>
            <a:r>
              <a:rPr kumimoji="0" lang="nl-NL" sz="1800" b="0" i="0" u="none" strike="noStrike" kern="1200" cap="none" spc="0" normalizeH="0" baseline="0" noProof="0" err="1">
                <a:ln>
                  <a:noFill/>
                </a:ln>
                <a:solidFill>
                  <a:srgbClr val="FFFFFF"/>
                </a:solidFill>
                <a:effectLst/>
                <a:uLnTx/>
                <a:uFillTx/>
                <a:latin typeface="Arial"/>
                <a:ea typeface="+mn-ea"/>
                <a:cs typeface="+mn-cs"/>
              </a:rPr>
              <a:t>implementation</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models</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and</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frameworks</a:t>
            </a: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Toelichting met afgeronde rechthoek 16">
            <a:extLst>
              <a:ext uri="{FF2B5EF4-FFF2-40B4-BE49-F238E27FC236}">
                <a16:creationId xmlns:a16="http://schemas.microsoft.com/office/drawing/2014/main" id="{384194A7-8546-6FC9-0BCE-63A3245D7DB7}"/>
              </a:ext>
            </a:extLst>
          </p:cNvPr>
          <p:cNvSpPr/>
          <p:nvPr/>
        </p:nvSpPr>
        <p:spPr>
          <a:xfrm>
            <a:off x="184268" y="2233842"/>
            <a:ext cx="4548575" cy="386120"/>
          </a:xfrm>
          <a:prstGeom prst="wedgeRoundRectCallout">
            <a:avLst>
              <a:gd name="adj1" fmla="val -6759"/>
              <a:gd name="adj2" fmla="val 75000"/>
              <a:gd name="adj3" fmla="val 16667"/>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err="1">
                <a:ln>
                  <a:noFill/>
                </a:ln>
                <a:solidFill>
                  <a:srgbClr val="FFFFFF"/>
                </a:solidFill>
                <a:effectLst/>
                <a:uLnTx/>
                <a:uFillTx/>
                <a:latin typeface="Arial"/>
                <a:ea typeface="+mn-ea"/>
                <a:cs typeface="+mn-cs"/>
              </a:rPr>
              <a:t>Theoretical</a:t>
            </a:r>
            <a:r>
              <a:rPr kumimoji="0" lang="nl-NL" sz="1800" b="0" i="0" u="none" strike="noStrike" kern="1200" cap="none" spc="0" normalizeH="0" baseline="0" noProof="0">
                <a:ln>
                  <a:noFill/>
                </a:ln>
                <a:solidFill>
                  <a:srgbClr val="FFFFFF"/>
                </a:solidFill>
                <a:effectLst/>
                <a:uLnTx/>
                <a:uFillTx/>
                <a:latin typeface="Arial"/>
                <a:ea typeface="+mn-ea"/>
                <a:cs typeface="+mn-cs"/>
              </a:rPr>
              <a:t> foundation </a:t>
            </a:r>
            <a:r>
              <a:rPr kumimoji="0" lang="nl-NL" sz="1800" b="0" i="0" u="none" strike="noStrike" kern="1200" cap="none" spc="0" normalizeH="0" baseline="0" noProof="0" err="1">
                <a:ln>
                  <a:noFill/>
                </a:ln>
                <a:solidFill>
                  <a:srgbClr val="FFFFFF"/>
                </a:solidFill>
                <a:effectLst/>
                <a:uLnTx/>
                <a:uFillTx/>
                <a:latin typeface="Arial"/>
                <a:ea typeface="+mn-ea"/>
                <a:cs typeface="+mn-cs"/>
              </a:rPr>
              <a:t>for</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implementation</a:t>
            </a: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oelichting met afgeronde rechthoek 17">
            <a:extLst>
              <a:ext uri="{FF2B5EF4-FFF2-40B4-BE49-F238E27FC236}">
                <a16:creationId xmlns:a16="http://schemas.microsoft.com/office/drawing/2014/main" id="{8336B3E8-6BC3-9BA0-102D-29733E153B3C}"/>
              </a:ext>
            </a:extLst>
          </p:cNvPr>
          <p:cNvSpPr/>
          <p:nvPr/>
        </p:nvSpPr>
        <p:spPr>
          <a:xfrm>
            <a:off x="1556436" y="2912189"/>
            <a:ext cx="3992309" cy="875377"/>
          </a:xfrm>
          <a:prstGeom prst="wedgeRoundRectCallout">
            <a:avLst>
              <a:gd name="adj1" fmla="val -47698"/>
              <a:gd name="adj2" fmla="val 6924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Arial"/>
                <a:ea typeface="+mn-ea"/>
                <a:cs typeface="+mn-cs"/>
              </a:rPr>
              <a:t>Learning </a:t>
            </a:r>
            <a:r>
              <a:rPr kumimoji="0" lang="nl-NL" sz="1800" b="0" i="0" u="none" strike="noStrike" kern="1200" cap="none" spc="0" normalizeH="0" baseline="0" noProof="0" err="1">
                <a:ln>
                  <a:noFill/>
                </a:ln>
                <a:solidFill>
                  <a:srgbClr val="FFFFFF"/>
                </a:solidFill>
                <a:effectLst/>
                <a:uLnTx/>
                <a:uFillTx/>
                <a:latin typeface="Arial"/>
                <a:ea typeface="+mn-ea"/>
                <a:cs typeface="+mn-cs"/>
              </a:rPr>
              <a:t>to</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work</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with</a:t>
            </a:r>
            <a:r>
              <a:rPr kumimoji="0" lang="nl-NL" sz="1800" b="0" i="0" u="none" strike="noStrike" kern="1200" cap="none" spc="0" normalizeH="0" baseline="0" noProof="0">
                <a:ln>
                  <a:noFill/>
                </a:ln>
                <a:solidFill>
                  <a:srgbClr val="FFFFFF"/>
                </a:solidFill>
                <a:effectLst/>
                <a:uLnTx/>
                <a:uFillTx/>
                <a:latin typeface="Arial"/>
                <a:ea typeface="+mn-ea"/>
                <a:cs typeface="+mn-cs"/>
              </a:rPr>
              <a:t> a </a:t>
            </a:r>
            <a:r>
              <a:rPr kumimoji="0" lang="nl-NL" sz="1800" b="0" i="0" u="none" strike="noStrike" kern="1200" cap="none" spc="0" normalizeH="0" baseline="0" noProof="0" err="1">
                <a:ln>
                  <a:noFill/>
                </a:ln>
                <a:solidFill>
                  <a:srgbClr val="FFFFFF"/>
                </a:solidFill>
                <a:effectLst/>
                <a:uLnTx/>
                <a:uFillTx/>
                <a:latin typeface="Arial"/>
                <a:ea typeface="+mn-ea"/>
                <a:cs typeface="+mn-cs"/>
              </a:rPr>
              <a:t>number</a:t>
            </a:r>
            <a:r>
              <a:rPr kumimoji="0" lang="nl-NL" sz="1800" b="0" i="0" u="none" strike="noStrike" kern="1200" cap="none" spc="0" normalizeH="0" baseline="0" noProof="0">
                <a:ln>
                  <a:noFill/>
                </a:ln>
                <a:solidFill>
                  <a:srgbClr val="FFFFFF"/>
                </a:solidFill>
                <a:effectLst/>
                <a:uLnTx/>
                <a:uFillTx/>
                <a:latin typeface="Arial"/>
                <a:ea typeface="+mn-ea"/>
                <a:cs typeface="+mn-cs"/>
              </a:rPr>
              <a:t> of </a:t>
            </a:r>
            <a:r>
              <a:rPr kumimoji="0" lang="nl-NL" sz="1800" b="0" i="0" u="none" strike="noStrike" kern="1200" cap="none" spc="0" normalizeH="0" baseline="0" noProof="0" err="1">
                <a:ln>
                  <a:noFill/>
                </a:ln>
                <a:solidFill>
                  <a:srgbClr val="FFFFFF"/>
                </a:solidFill>
                <a:effectLst/>
                <a:uLnTx/>
                <a:uFillTx/>
                <a:latin typeface="Arial"/>
                <a:ea typeface="+mn-ea"/>
                <a:cs typeface="+mn-cs"/>
              </a:rPr>
              <a:t>widely</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accepted</a:t>
            </a:r>
            <a:r>
              <a:rPr kumimoji="0" lang="nl-NL" sz="1800" b="0" i="0" u="none" strike="noStrike" kern="1200" cap="none" spc="0" normalizeH="0" baseline="0" noProof="0">
                <a:ln>
                  <a:noFill/>
                </a:ln>
                <a:solidFill>
                  <a:srgbClr val="FFFFFF"/>
                </a:solidFill>
                <a:effectLst/>
                <a:uLnTx/>
                <a:uFillTx/>
                <a:latin typeface="Arial"/>
                <a:ea typeface="+mn-ea"/>
                <a:cs typeface="+mn-cs"/>
              </a:rPr>
              <a:t> tools </a:t>
            </a:r>
            <a:r>
              <a:rPr kumimoji="0" lang="nl-NL" sz="1800" b="0" i="0" u="none" strike="noStrike" kern="1200" cap="none" spc="0" normalizeH="0" baseline="0" noProof="0" err="1">
                <a:ln>
                  <a:noFill/>
                </a:ln>
                <a:solidFill>
                  <a:srgbClr val="FFFFFF"/>
                </a:solidFill>
                <a:effectLst/>
                <a:uLnTx/>
                <a:uFillTx/>
                <a:latin typeface="Arial"/>
                <a:ea typeface="+mn-ea"/>
                <a:cs typeface="+mn-cs"/>
              </a:rPr>
              <a:t>for</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the</a:t>
            </a:r>
            <a:r>
              <a:rPr kumimoji="0" lang="nl-NL" sz="1800" b="0" i="0" u="none" strike="noStrike" kern="1200" cap="none" spc="0" normalizeH="0" baseline="0" noProof="0">
                <a:ln>
                  <a:noFill/>
                </a:ln>
                <a:solidFill>
                  <a:srgbClr val="FFFFFF"/>
                </a:solidFill>
                <a:effectLst/>
                <a:uLnTx/>
                <a:uFillTx/>
                <a:latin typeface="Arial"/>
                <a:ea typeface="+mn-ea"/>
                <a:cs typeface="+mn-cs"/>
              </a:rPr>
              <a:t> different </a:t>
            </a:r>
            <a:r>
              <a:rPr kumimoji="0" lang="nl-NL" sz="1800" b="0" i="0" u="none" strike="noStrike" kern="1200" cap="none" spc="0" normalizeH="0" baseline="0" noProof="0" err="1">
                <a:ln>
                  <a:noFill/>
                </a:ln>
                <a:solidFill>
                  <a:srgbClr val="FFFFFF"/>
                </a:solidFill>
                <a:effectLst/>
                <a:uLnTx/>
                <a:uFillTx/>
                <a:latin typeface="Arial"/>
                <a:ea typeface="+mn-ea"/>
                <a:cs typeface="+mn-cs"/>
              </a:rPr>
              <a:t>phases</a:t>
            </a:r>
            <a:r>
              <a:rPr kumimoji="0" lang="nl-NL" sz="1800" b="0" i="0" u="none" strike="noStrike" kern="1200" cap="none" spc="0" normalizeH="0" baseline="0" noProof="0">
                <a:ln>
                  <a:noFill/>
                </a:ln>
                <a:solidFill>
                  <a:srgbClr val="FFFFFF"/>
                </a:solidFill>
                <a:effectLst/>
                <a:uLnTx/>
                <a:uFillTx/>
                <a:latin typeface="Arial"/>
                <a:ea typeface="+mn-ea"/>
                <a:cs typeface="+mn-cs"/>
              </a:rPr>
              <a:t> of </a:t>
            </a:r>
            <a:r>
              <a:rPr kumimoji="0" lang="nl-NL" sz="1800" b="0" i="0" u="none" strike="noStrike" kern="1200" cap="none" spc="0" normalizeH="0" baseline="0" noProof="0" err="1">
                <a:ln>
                  <a:noFill/>
                </a:ln>
                <a:solidFill>
                  <a:srgbClr val="FFFFFF"/>
                </a:solidFill>
                <a:effectLst/>
                <a:uLnTx/>
                <a:uFillTx/>
                <a:latin typeface="Arial"/>
                <a:ea typeface="+mn-ea"/>
                <a:cs typeface="+mn-cs"/>
              </a:rPr>
              <a:t>implementation</a:t>
            </a: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oelichting met afgeronde rechthoek 18">
            <a:extLst>
              <a:ext uri="{FF2B5EF4-FFF2-40B4-BE49-F238E27FC236}">
                <a16:creationId xmlns:a16="http://schemas.microsoft.com/office/drawing/2014/main" id="{7F74C83E-5F31-3D1C-90D6-B9F18C7C88BF}"/>
              </a:ext>
            </a:extLst>
          </p:cNvPr>
          <p:cNvSpPr/>
          <p:nvPr/>
        </p:nvSpPr>
        <p:spPr>
          <a:xfrm>
            <a:off x="235825" y="4155358"/>
            <a:ext cx="2505600" cy="405910"/>
          </a:xfrm>
          <a:prstGeom prst="wedgeRoundRectCallout">
            <a:avLst>
              <a:gd name="adj1" fmla="val -6759"/>
              <a:gd name="adj2" fmla="val 75000"/>
              <a:gd name="adj3" fmla="val 16667"/>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Arial"/>
                <a:ea typeface="+mn-ea"/>
                <a:cs typeface="+mn-cs"/>
              </a:rPr>
              <a:t>Building a </a:t>
            </a:r>
            <a:r>
              <a:rPr kumimoji="0" lang="nl-NL" sz="1800" b="0" i="0" u="none" strike="noStrike" kern="1200" cap="none" spc="0" normalizeH="0" baseline="0" noProof="0" err="1">
                <a:ln>
                  <a:noFill/>
                </a:ln>
                <a:solidFill>
                  <a:srgbClr val="FFFFFF"/>
                </a:solidFill>
                <a:effectLst/>
                <a:uLnTx/>
                <a:uFillTx/>
                <a:latin typeface="Arial"/>
                <a:ea typeface="+mn-ea"/>
                <a:cs typeface="+mn-cs"/>
              </a:rPr>
              <a:t>network</a:t>
            </a: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Toelichting met afgeronde rechthoek 19">
            <a:extLst>
              <a:ext uri="{FF2B5EF4-FFF2-40B4-BE49-F238E27FC236}">
                <a16:creationId xmlns:a16="http://schemas.microsoft.com/office/drawing/2014/main" id="{C77DAFBB-D7E6-EA41-3AD8-C94FA204E0DF}"/>
              </a:ext>
            </a:extLst>
          </p:cNvPr>
          <p:cNvSpPr/>
          <p:nvPr/>
        </p:nvSpPr>
        <p:spPr>
          <a:xfrm>
            <a:off x="2094707" y="4893041"/>
            <a:ext cx="3454038" cy="648182"/>
          </a:xfrm>
          <a:prstGeom prst="wedgeRoundRectCallout">
            <a:avLst>
              <a:gd name="adj1" fmla="val 745"/>
              <a:gd name="adj2" fmla="val 72778"/>
              <a:gd name="adj3" fmla="val 16667"/>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err="1">
                <a:ln>
                  <a:noFill/>
                </a:ln>
                <a:solidFill>
                  <a:srgbClr val="0C2074"/>
                </a:solidFill>
                <a:effectLst/>
                <a:uLnTx/>
                <a:uFillTx/>
                <a:latin typeface="Arial"/>
                <a:ea typeface="+mn-ea"/>
                <a:cs typeface="+mn-cs"/>
              </a:rPr>
              <a:t>Developing</a:t>
            </a:r>
            <a:r>
              <a:rPr kumimoji="0" lang="nl-NL" sz="1800" b="0" i="0" u="none" strike="noStrike" kern="1200" cap="none" spc="0" normalizeH="0" baseline="0" noProof="0">
                <a:ln>
                  <a:noFill/>
                </a:ln>
                <a:solidFill>
                  <a:srgbClr val="0C2074"/>
                </a:solidFill>
                <a:effectLst/>
                <a:uLnTx/>
                <a:uFillTx/>
                <a:latin typeface="Arial"/>
                <a:ea typeface="+mn-ea"/>
                <a:cs typeface="+mn-cs"/>
              </a:rPr>
              <a:t> </a:t>
            </a:r>
            <a:r>
              <a:rPr kumimoji="0" lang="nl-NL" sz="1800" b="0" i="0" u="none" strike="noStrike" kern="1200" cap="none" spc="0" normalizeH="0" baseline="0" noProof="0" err="1">
                <a:ln>
                  <a:noFill/>
                </a:ln>
                <a:solidFill>
                  <a:srgbClr val="0C2074"/>
                </a:solidFill>
                <a:effectLst/>
                <a:uLnTx/>
                <a:uFillTx/>
                <a:latin typeface="Arial"/>
                <a:ea typeface="+mn-ea"/>
                <a:cs typeface="+mn-cs"/>
              </a:rPr>
              <a:t>my</a:t>
            </a:r>
            <a:r>
              <a:rPr kumimoji="0" lang="nl-NL" sz="1800" b="0" i="0" u="none" strike="noStrike" kern="1200" cap="none" spc="0" normalizeH="0" baseline="0" noProof="0">
                <a:ln>
                  <a:noFill/>
                </a:ln>
                <a:solidFill>
                  <a:srgbClr val="0C2074"/>
                </a:solidFill>
                <a:effectLst/>
                <a:uLnTx/>
                <a:uFillTx/>
                <a:latin typeface="Arial"/>
                <a:ea typeface="+mn-ea"/>
                <a:cs typeface="+mn-cs"/>
              </a:rPr>
              <a:t> soft </a:t>
            </a:r>
            <a:r>
              <a:rPr kumimoji="0" lang="nl-NL" sz="1800" b="0" i="0" u="none" strike="noStrike" kern="1200" cap="none" spc="0" normalizeH="0" baseline="0" noProof="0" err="1">
                <a:ln>
                  <a:noFill/>
                </a:ln>
                <a:solidFill>
                  <a:srgbClr val="0C2074"/>
                </a:solidFill>
                <a:effectLst/>
                <a:uLnTx/>
                <a:uFillTx/>
                <a:latin typeface="Arial"/>
                <a:ea typeface="+mn-ea"/>
                <a:cs typeface="+mn-cs"/>
              </a:rPr>
              <a:t>and</a:t>
            </a:r>
            <a:r>
              <a:rPr kumimoji="0" lang="nl-NL" sz="1800" b="0" i="0" u="none" strike="noStrike" kern="1200" cap="none" spc="0" normalizeH="0" baseline="0" noProof="0">
                <a:ln>
                  <a:noFill/>
                </a:ln>
                <a:solidFill>
                  <a:srgbClr val="0C2074"/>
                </a:solidFill>
                <a:effectLst/>
                <a:uLnTx/>
                <a:uFillTx/>
                <a:latin typeface="Arial"/>
                <a:ea typeface="+mn-ea"/>
                <a:cs typeface="+mn-cs"/>
              </a:rPr>
              <a:t> </a:t>
            </a:r>
            <a:r>
              <a:rPr kumimoji="0" lang="nl-NL" sz="1800" b="0" i="0" u="none" strike="noStrike" kern="1200" cap="none" spc="0" normalizeH="0" baseline="0" noProof="0" err="1">
                <a:ln>
                  <a:noFill/>
                </a:ln>
                <a:solidFill>
                  <a:srgbClr val="0C2074"/>
                </a:solidFill>
                <a:effectLst/>
                <a:uLnTx/>
                <a:uFillTx/>
                <a:latin typeface="Arial"/>
                <a:ea typeface="+mn-ea"/>
                <a:cs typeface="+mn-cs"/>
              </a:rPr>
              <a:t>social</a:t>
            </a:r>
            <a:r>
              <a:rPr kumimoji="0" lang="nl-NL" sz="1800" b="0" i="0" u="none" strike="noStrike" kern="1200" cap="none" spc="0" normalizeH="0" baseline="0" noProof="0">
                <a:ln>
                  <a:noFill/>
                </a:ln>
                <a:solidFill>
                  <a:srgbClr val="0C2074"/>
                </a:solidFill>
                <a:effectLst/>
                <a:uLnTx/>
                <a:uFillTx/>
                <a:latin typeface="Arial"/>
                <a:ea typeface="+mn-ea"/>
                <a:cs typeface="+mn-cs"/>
              </a:rPr>
              <a:t> skills </a:t>
            </a:r>
            <a:r>
              <a:rPr kumimoji="0" lang="nl-NL" sz="1800" b="0" i="0" u="none" strike="noStrike" kern="1200" cap="none" spc="0" normalizeH="0" baseline="0" noProof="0" err="1">
                <a:ln>
                  <a:noFill/>
                </a:ln>
                <a:solidFill>
                  <a:srgbClr val="0C2074"/>
                </a:solidFill>
                <a:effectLst/>
                <a:uLnTx/>
                <a:uFillTx/>
                <a:latin typeface="Arial"/>
                <a:ea typeface="+mn-ea"/>
                <a:cs typeface="+mn-cs"/>
              </a:rPr>
              <a:t>and</a:t>
            </a:r>
            <a:r>
              <a:rPr kumimoji="0" lang="nl-NL" sz="1800" b="0" i="0" u="none" strike="noStrike" kern="1200" cap="none" spc="0" normalizeH="0" baseline="0" noProof="0">
                <a:ln>
                  <a:noFill/>
                </a:ln>
                <a:solidFill>
                  <a:srgbClr val="0C2074"/>
                </a:solidFill>
                <a:effectLst/>
                <a:uLnTx/>
                <a:uFillTx/>
                <a:latin typeface="Arial"/>
                <a:ea typeface="+mn-ea"/>
                <a:cs typeface="+mn-cs"/>
              </a:rPr>
              <a:t> </a:t>
            </a:r>
            <a:r>
              <a:rPr kumimoji="0" lang="nl-NL" sz="1800" b="0" i="0" u="none" strike="noStrike" kern="1200" cap="none" spc="0" normalizeH="0" baseline="0" noProof="0" err="1">
                <a:ln>
                  <a:noFill/>
                </a:ln>
                <a:solidFill>
                  <a:srgbClr val="0C2074"/>
                </a:solidFill>
                <a:effectLst/>
                <a:uLnTx/>
                <a:uFillTx/>
                <a:latin typeface="Arial"/>
                <a:ea typeface="+mn-ea"/>
                <a:cs typeface="+mn-cs"/>
              </a:rPr>
              <a:t>leadership</a:t>
            </a:r>
            <a:endParaRPr kumimoji="0" lang="nl-NL" sz="1800" b="0" i="0" u="none" strike="noStrike" kern="1200" cap="none" spc="0" normalizeH="0" baseline="0" noProof="0">
              <a:ln>
                <a:noFill/>
              </a:ln>
              <a:solidFill>
                <a:srgbClr val="0C2074"/>
              </a:solidFill>
              <a:effectLst/>
              <a:uLnTx/>
              <a:uFillTx/>
              <a:latin typeface="Arial"/>
              <a:ea typeface="+mn-ea"/>
              <a:cs typeface="+mn-cs"/>
            </a:endParaRPr>
          </a:p>
        </p:txBody>
      </p:sp>
      <p:sp>
        <p:nvSpPr>
          <p:cNvPr id="21" name="Toelichting met afgeronde rechthoek 20">
            <a:extLst>
              <a:ext uri="{FF2B5EF4-FFF2-40B4-BE49-F238E27FC236}">
                <a16:creationId xmlns:a16="http://schemas.microsoft.com/office/drawing/2014/main" id="{469FCA18-B387-7BB3-1D8D-69F9B8B91BF2}"/>
              </a:ext>
            </a:extLst>
          </p:cNvPr>
          <p:cNvSpPr/>
          <p:nvPr/>
        </p:nvSpPr>
        <p:spPr>
          <a:xfrm>
            <a:off x="1278805" y="5939243"/>
            <a:ext cx="3454038" cy="648182"/>
          </a:xfrm>
          <a:prstGeom prst="wedgeRoundRectCallout">
            <a:avLst>
              <a:gd name="adj1" fmla="val -6759"/>
              <a:gd name="adj2" fmla="val 75000"/>
              <a:gd name="adj3" fmla="val 1666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800" b="0" i="0" u="none" strike="noStrike" kern="1200" cap="none" spc="0" normalizeH="0" baseline="0" noProof="0">
                <a:ln>
                  <a:noFill/>
                </a:ln>
                <a:solidFill>
                  <a:srgbClr val="FFFFFF"/>
                </a:solidFill>
                <a:effectLst/>
                <a:uLnTx/>
                <a:uFillTx/>
                <a:latin typeface="Arial"/>
                <a:ea typeface="+mn-ea"/>
                <a:cs typeface="+mn-cs"/>
              </a:rPr>
              <a:t>Learning </a:t>
            </a:r>
            <a:r>
              <a:rPr kumimoji="0" lang="nl-NL" sz="1800" b="0" i="0" u="none" strike="noStrike" kern="1200" cap="none" spc="0" normalizeH="0" baseline="0" noProof="0" err="1">
                <a:ln>
                  <a:noFill/>
                </a:ln>
                <a:solidFill>
                  <a:srgbClr val="FFFFFF"/>
                </a:solidFill>
                <a:effectLst/>
                <a:uLnTx/>
                <a:uFillTx/>
                <a:latin typeface="Arial"/>
                <a:ea typeface="+mn-ea"/>
                <a:cs typeface="+mn-cs"/>
              </a:rPr>
              <a:t>how</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to</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enable</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others</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to</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flourish</a:t>
            </a:r>
            <a:r>
              <a:rPr kumimoji="0" lang="nl-NL" sz="1800" b="0" i="0" u="none" strike="noStrike" kern="1200" cap="none" spc="0" normalizeH="0" baseline="0" noProof="0">
                <a:ln>
                  <a:noFill/>
                </a:ln>
                <a:solidFill>
                  <a:srgbClr val="FFFFFF"/>
                </a:solidFill>
                <a:effectLst/>
                <a:uLnTx/>
                <a:uFillTx/>
                <a:latin typeface="Arial"/>
                <a:ea typeface="+mn-ea"/>
                <a:cs typeface="+mn-cs"/>
              </a:rPr>
              <a:t> in </a:t>
            </a:r>
            <a:r>
              <a:rPr kumimoji="0" lang="nl-NL" sz="1800" b="0" i="0" u="none" strike="noStrike" kern="1200" cap="none" spc="0" normalizeH="0" baseline="0" noProof="0" err="1">
                <a:ln>
                  <a:noFill/>
                </a:ln>
                <a:solidFill>
                  <a:srgbClr val="FFFFFF"/>
                </a:solidFill>
                <a:effectLst/>
                <a:uLnTx/>
                <a:uFillTx/>
                <a:latin typeface="Arial"/>
                <a:ea typeface="+mn-ea"/>
                <a:cs typeface="+mn-cs"/>
              </a:rPr>
              <a:t>their</a:t>
            </a:r>
            <a:r>
              <a:rPr kumimoji="0" lang="nl-NL" sz="1800" b="0" i="0" u="none" strike="noStrike" kern="1200" cap="none" spc="0" normalizeH="0" baseline="0" noProof="0">
                <a:ln>
                  <a:noFill/>
                </a:ln>
                <a:solidFill>
                  <a:srgbClr val="FFFFFF"/>
                </a:solidFill>
                <a:effectLst/>
                <a:uLnTx/>
                <a:uFillTx/>
                <a:latin typeface="Arial"/>
                <a:ea typeface="+mn-ea"/>
                <a:cs typeface="+mn-cs"/>
              </a:rPr>
              <a:t> </a:t>
            </a:r>
            <a:r>
              <a:rPr kumimoji="0" lang="nl-NL" sz="1800" b="0" i="0" u="none" strike="noStrike" kern="1200" cap="none" spc="0" normalizeH="0" baseline="0" noProof="0" err="1">
                <a:ln>
                  <a:noFill/>
                </a:ln>
                <a:solidFill>
                  <a:srgbClr val="FFFFFF"/>
                </a:solidFill>
                <a:effectLst/>
                <a:uLnTx/>
                <a:uFillTx/>
                <a:latin typeface="Arial"/>
                <a:ea typeface="+mn-ea"/>
                <a:cs typeface="+mn-cs"/>
              </a:rPr>
              <a:t>role</a:t>
            </a: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Afbeelding 25">
            <a:extLst>
              <a:ext uri="{FF2B5EF4-FFF2-40B4-BE49-F238E27FC236}">
                <a16:creationId xmlns:a16="http://schemas.microsoft.com/office/drawing/2014/main" id="{29632530-3AB4-56B5-CA36-DE2D515F9E0A}"/>
              </a:ext>
            </a:extLst>
          </p:cNvPr>
          <p:cNvPicPr>
            <a:picLocks noChangeAspect="1"/>
          </p:cNvPicPr>
          <p:nvPr/>
        </p:nvPicPr>
        <p:blipFill>
          <a:blip r:embed="rId3"/>
          <a:srcRect/>
          <a:stretch/>
        </p:blipFill>
        <p:spPr>
          <a:xfrm>
            <a:off x="9991365" y="6329821"/>
            <a:ext cx="993638" cy="381443"/>
          </a:xfrm>
          <a:prstGeom prst="rect">
            <a:avLst/>
          </a:prstGeom>
        </p:spPr>
      </p:pic>
      <p:pic>
        <p:nvPicPr>
          <p:cNvPr id="7" name="Afbeelding 29" descr="Afbeelding met Lettertype, Graphics, tekst, grafische vormgeving&#10;&#10;Automatisch gegenereerde beschrijving">
            <a:extLst>
              <a:ext uri="{FF2B5EF4-FFF2-40B4-BE49-F238E27FC236}">
                <a16:creationId xmlns:a16="http://schemas.microsoft.com/office/drawing/2014/main" id="{23B3525C-9E70-5D46-C87B-DC449B7D6C30}"/>
              </a:ext>
            </a:extLst>
          </p:cNvPr>
          <p:cNvPicPr>
            <a:picLocks noChangeAspect="1"/>
          </p:cNvPicPr>
          <p:nvPr/>
        </p:nvPicPr>
        <p:blipFill>
          <a:blip r:embed="rId4"/>
          <a:stretch>
            <a:fillRect/>
          </a:stretch>
        </p:blipFill>
        <p:spPr>
          <a:xfrm>
            <a:off x="8921990" y="6329820"/>
            <a:ext cx="963049" cy="528179"/>
          </a:xfrm>
          <a:prstGeom prst="rect">
            <a:avLst/>
          </a:prstGeom>
        </p:spPr>
      </p:pic>
      <p:pic>
        <p:nvPicPr>
          <p:cNvPr id="8" name="Afbeelding 7" descr="Afbeelding met Graphics, clipart, ontwerp, illustratie&#10;&#10;Automatisch gegenereerde beschrijving">
            <a:extLst>
              <a:ext uri="{FF2B5EF4-FFF2-40B4-BE49-F238E27FC236}">
                <a16:creationId xmlns:a16="http://schemas.microsoft.com/office/drawing/2014/main" id="{EE4C6194-10BC-BE71-C3B1-61C84AF04B99}"/>
              </a:ext>
            </a:extLst>
          </p:cNvPr>
          <p:cNvPicPr>
            <a:picLocks noChangeAspect="1"/>
          </p:cNvPicPr>
          <p:nvPr/>
        </p:nvPicPr>
        <p:blipFill rotWithShape="1">
          <a:blip r:embed="rId5"/>
          <a:srcRect t="-18033"/>
          <a:stretch/>
        </p:blipFill>
        <p:spPr>
          <a:xfrm>
            <a:off x="219995" y="6036418"/>
            <a:ext cx="907265" cy="688262"/>
          </a:xfrm>
          <a:prstGeom prst="rect">
            <a:avLst/>
          </a:prstGeom>
        </p:spPr>
      </p:pic>
    </p:spTree>
    <p:extLst>
      <p:ext uri="{BB962C8B-B14F-4D97-AF65-F5344CB8AC3E}">
        <p14:creationId xmlns:p14="http://schemas.microsoft.com/office/powerpoint/2010/main" val="246958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3BF0-4951-0B64-08B6-7F78D1504759}"/>
              </a:ext>
            </a:extLst>
          </p:cNvPr>
          <p:cNvSpPr>
            <a:spLocks noGrp="1"/>
          </p:cNvSpPr>
          <p:nvPr>
            <p:ph type="title"/>
          </p:nvPr>
        </p:nvSpPr>
        <p:spPr>
          <a:xfrm>
            <a:off x="869172" y="1199357"/>
            <a:ext cx="9105900" cy="4937760"/>
          </a:xfrm>
        </p:spPr>
        <p:txBody>
          <a:bodyPr>
            <a:normAutofit/>
          </a:bodyPr>
          <a:lstStyle/>
          <a:p>
            <a:r>
              <a:rPr lang="en-US" sz="4800" dirty="0"/>
              <a:t>Development and Psychometric Evaluation of the Implementation Support Competencies Assessment</a:t>
            </a:r>
          </a:p>
        </p:txBody>
      </p:sp>
      <p:sp>
        <p:nvSpPr>
          <p:cNvPr id="3" name="Slide Number Placeholder 2">
            <a:extLst>
              <a:ext uri="{FF2B5EF4-FFF2-40B4-BE49-F238E27FC236}">
                <a16:creationId xmlns:a16="http://schemas.microsoft.com/office/drawing/2014/main" id="{4C6E9663-CC0B-D48B-4FE7-DF8A186CD67E}"/>
              </a:ext>
            </a:extLst>
          </p:cNvPr>
          <p:cNvSpPr>
            <a:spLocks noGrp="1"/>
          </p:cNvSpPr>
          <p:nvPr>
            <p:ph type="sldNum" sz="quarter" idx="12"/>
          </p:nvPr>
        </p:nvSpPr>
        <p:spPr/>
        <p:txBody>
          <a:bodyPr/>
          <a:lstStyle/>
          <a:p>
            <a:fld id="{34B6C607-73CC-FB43-9618-1A76A5C3E1CB}" type="slidenum">
              <a:rPr lang="en-US" smtClean="0"/>
              <a:pPr/>
              <a:t>2</a:t>
            </a:fld>
            <a:endParaRPr lang="en-US" dirty="0"/>
          </a:p>
        </p:txBody>
      </p:sp>
      <p:sp>
        <p:nvSpPr>
          <p:cNvPr id="4" name="TextBox 3">
            <a:extLst>
              <a:ext uri="{FF2B5EF4-FFF2-40B4-BE49-F238E27FC236}">
                <a16:creationId xmlns:a16="http://schemas.microsoft.com/office/drawing/2014/main" id="{F1911DE8-2C2F-0003-1E46-F991CBBF6CAF}"/>
              </a:ext>
            </a:extLst>
          </p:cNvPr>
          <p:cNvSpPr txBox="1"/>
          <p:nvPr/>
        </p:nvSpPr>
        <p:spPr>
          <a:xfrm>
            <a:off x="1049311" y="4706911"/>
            <a:ext cx="5996066" cy="830997"/>
          </a:xfrm>
          <a:prstGeom prst="rect">
            <a:avLst/>
          </a:prstGeom>
          <a:noFill/>
        </p:spPr>
        <p:txBody>
          <a:bodyPr wrap="square" rtlCol="0">
            <a:spAutoFit/>
          </a:bodyPr>
          <a:lstStyle/>
          <a:p>
            <a:r>
              <a:rPr lang="en-US" sz="2400" dirty="0">
                <a:solidFill>
                  <a:schemeClr val="bg1"/>
                </a:solidFill>
              </a:rPr>
              <a:t>Allison Metz and Todd Jensen, UNC Chapel Hill</a:t>
            </a:r>
          </a:p>
          <a:p>
            <a:r>
              <a:rPr lang="en-US" sz="2400" dirty="0">
                <a:solidFill>
                  <a:schemeClr val="bg1"/>
                </a:solidFill>
              </a:rPr>
              <a:t>Bianca Albers, University of Zurich</a:t>
            </a:r>
          </a:p>
        </p:txBody>
      </p:sp>
    </p:spTree>
    <p:extLst>
      <p:ext uri="{BB962C8B-B14F-4D97-AF65-F5344CB8AC3E}">
        <p14:creationId xmlns:p14="http://schemas.microsoft.com/office/powerpoint/2010/main" val="687498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785A647A-2E99-18F9-7AE0-0E3A77E60FF1}"/>
              </a:ext>
            </a:extLst>
          </p:cNvPr>
          <p:cNvSpPr>
            <a:spLocks noGrp="1"/>
          </p:cNvSpPr>
          <p:nvPr>
            <p:ph type="subTitle" idx="13"/>
          </p:nvPr>
        </p:nvSpPr>
        <p:spPr/>
        <p:txBody>
          <a:bodyPr/>
          <a:lstStyle/>
          <a:p>
            <a:r>
              <a:rPr lang="en-US" noProof="0"/>
              <a:t>Development on competences</a:t>
            </a:r>
          </a:p>
        </p:txBody>
      </p:sp>
      <p:sp>
        <p:nvSpPr>
          <p:cNvPr id="4" name="Titel 3">
            <a:extLst>
              <a:ext uri="{FF2B5EF4-FFF2-40B4-BE49-F238E27FC236}">
                <a16:creationId xmlns:a16="http://schemas.microsoft.com/office/drawing/2014/main" id="{AE6AD662-C8B4-E897-2D5E-B633C7A2EF1B}"/>
              </a:ext>
            </a:extLst>
          </p:cNvPr>
          <p:cNvSpPr>
            <a:spLocks noGrp="1"/>
          </p:cNvSpPr>
          <p:nvPr>
            <p:ph type="title"/>
          </p:nvPr>
        </p:nvSpPr>
        <p:spPr/>
        <p:txBody>
          <a:bodyPr/>
          <a:lstStyle/>
          <a:p>
            <a:r>
              <a:rPr lang="en-US" noProof="0" dirty="0"/>
              <a:t>Findings &amp; experiences</a:t>
            </a:r>
          </a:p>
        </p:txBody>
      </p:sp>
      <p:graphicFrame>
        <p:nvGraphicFramePr>
          <p:cNvPr id="25" name="Grafiek 24">
            <a:extLst>
              <a:ext uri="{FF2B5EF4-FFF2-40B4-BE49-F238E27FC236}">
                <a16:creationId xmlns:a16="http://schemas.microsoft.com/office/drawing/2014/main" id="{C64C9A76-6757-B44A-A90A-924BE93C2C97}"/>
              </a:ext>
            </a:extLst>
          </p:cNvPr>
          <p:cNvGraphicFramePr>
            <a:graphicFrameLocks/>
          </p:cNvGraphicFramePr>
          <p:nvPr/>
        </p:nvGraphicFramePr>
        <p:xfrm>
          <a:off x="217429" y="1956122"/>
          <a:ext cx="3706390" cy="36301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Grafiek 25">
            <a:extLst>
              <a:ext uri="{FF2B5EF4-FFF2-40B4-BE49-F238E27FC236}">
                <a16:creationId xmlns:a16="http://schemas.microsoft.com/office/drawing/2014/main" id="{30810EEF-33F1-2141-AEE2-1054361DBB2D}"/>
              </a:ext>
            </a:extLst>
          </p:cNvPr>
          <p:cNvGraphicFramePr>
            <a:graphicFrameLocks/>
          </p:cNvGraphicFramePr>
          <p:nvPr/>
        </p:nvGraphicFramePr>
        <p:xfrm>
          <a:off x="3588152" y="1956122"/>
          <a:ext cx="4780895" cy="43736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Grafiek 26">
            <a:extLst>
              <a:ext uri="{FF2B5EF4-FFF2-40B4-BE49-F238E27FC236}">
                <a16:creationId xmlns:a16="http://schemas.microsoft.com/office/drawing/2014/main" id="{771788E1-5607-144D-8FCB-4AE311F72235}"/>
              </a:ext>
            </a:extLst>
          </p:cNvPr>
          <p:cNvGraphicFramePr>
            <a:graphicFrameLocks/>
          </p:cNvGraphicFramePr>
          <p:nvPr/>
        </p:nvGraphicFramePr>
        <p:xfrm>
          <a:off x="8427197" y="1956122"/>
          <a:ext cx="3460004" cy="3630106"/>
        </p:xfrm>
        <a:graphic>
          <a:graphicData uri="http://schemas.openxmlformats.org/drawingml/2006/chart">
            <c:chart xmlns:c="http://schemas.openxmlformats.org/drawingml/2006/chart" xmlns:r="http://schemas.openxmlformats.org/officeDocument/2006/relationships" r:id="rId5"/>
          </a:graphicData>
        </a:graphic>
      </p:graphicFrame>
      <p:pic>
        <p:nvPicPr>
          <p:cNvPr id="7" name="Afbeelding 25">
            <a:extLst>
              <a:ext uri="{FF2B5EF4-FFF2-40B4-BE49-F238E27FC236}">
                <a16:creationId xmlns:a16="http://schemas.microsoft.com/office/drawing/2014/main" id="{45BB6845-0C2A-F06E-CDEE-EE12B5667D72}"/>
              </a:ext>
            </a:extLst>
          </p:cNvPr>
          <p:cNvPicPr>
            <a:picLocks noChangeAspect="1"/>
          </p:cNvPicPr>
          <p:nvPr/>
        </p:nvPicPr>
        <p:blipFill>
          <a:blip r:embed="rId6"/>
          <a:srcRect/>
          <a:stretch/>
        </p:blipFill>
        <p:spPr>
          <a:xfrm>
            <a:off x="9991365" y="6329821"/>
            <a:ext cx="993638" cy="381443"/>
          </a:xfrm>
          <a:prstGeom prst="rect">
            <a:avLst/>
          </a:prstGeom>
        </p:spPr>
      </p:pic>
      <p:pic>
        <p:nvPicPr>
          <p:cNvPr id="10" name="Afbeelding 29" descr="Afbeelding met Lettertype, Graphics, tekst, grafische vormgeving&#10;&#10;Automatisch gegenereerde beschrijving">
            <a:extLst>
              <a:ext uri="{FF2B5EF4-FFF2-40B4-BE49-F238E27FC236}">
                <a16:creationId xmlns:a16="http://schemas.microsoft.com/office/drawing/2014/main" id="{0CF72ADB-BE01-8FAD-2C23-6942A20AB896}"/>
              </a:ext>
            </a:extLst>
          </p:cNvPr>
          <p:cNvPicPr>
            <a:picLocks noChangeAspect="1"/>
          </p:cNvPicPr>
          <p:nvPr/>
        </p:nvPicPr>
        <p:blipFill>
          <a:blip r:embed="rId7"/>
          <a:stretch>
            <a:fillRect/>
          </a:stretch>
        </p:blipFill>
        <p:spPr>
          <a:xfrm>
            <a:off x="8921990" y="6329820"/>
            <a:ext cx="963049" cy="528179"/>
          </a:xfrm>
          <a:prstGeom prst="rect">
            <a:avLst/>
          </a:prstGeom>
        </p:spPr>
      </p:pic>
      <p:pic>
        <p:nvPicPr>
          <p:cNvPr id="11" name="Afbeelding 10" descr="Afbeelding met Graphics, clipart, ontwerp, illustratie&#10;&#10;Automatisch gegenereerde beschrijving">
            <a:extLst>
              <a:ext uri="{FF2B5EF4-FFF2-40B4-BE49-F238E27FC236}">
                <a16:creationId xmlns:a16="http://schemas.microsoft.com/office/drawing/2014/main" id="{7C04936C-E088-4741-6FEA-240F5E6E4D10}"/>
              </a:ext>
            </a:extLst>
          </p:cNvPr>
          <p:cNvPicPr>
            <a:picLocks noChangeAspect="1"/>
          </p:cNvPicPr>
          <p:nvPr/>
        </p:nvPicPr>
        <p:blipFill rotWithShape="1">
          <a:blip r:embed="rId8"/>
          <a:srcRect t="-18033"/>
          <a:stretch/>
        </p:blipFill>
        <p:spPr>
          <a:xfrm>
            <a:off x="219995" y="6036418"/>
            <a:ext cx="907265" cy="688262"/>
          </a:xfrm>
          <a:prstGeom prst="rect">
            <a:avLst/>
          </a:prstGeom>
        </p:spPr>
      </p:pic>
      <p:sp>
        <p:nvSpPr>
          <p:cNvPr id="3" name="Ovaal 2">
            <a:extLst>
              <a:ext uri="{FF2B5EF4-FFF2-40B4-BE49-F238E27FC236}">
                <a16:creationId xmlns:a16="http://schemas.microsoft.com/office/drawing/2014/main" id="{22A6D5B0-EF13-BDC7-90D7-FE1A5C49B387}"/>
              </a:ext>
            </a:extLst>
          </p:cNvPr>
          <p:cNvSpPr/>
          <p:nvPr/>
        </p:nvSpPr>
        <p:spPr>
          <a:xfrm>
            <a:off x="5495971" y="2295922"/>
            <a:ext cx="888740" cy="3054553"/>
          </a:xfrm>
          <a:custGeom>
            <a:avLst/>
            <a:gdLst>
              <a:gd name="connsiteX0" fmla="*/ 0 w 888740"/>
              <a:gd name="connsiteY0" fmla="*/ 1527277 h 3054553"/>
              <a:gd name="connsiteX1" fmla="*/ 444370 w 888740"/>
              <a:gd name="connsiteY1" fmla="*/ 0 h 3054553"/>
              <a:gd name="connsiteX2" fmla="*/ 888740 w 888740"/>
              <a:gd name="connsiteY2" fmla="*/ 1527277 h 3054553"/>
              <a:gd name="connsiteX3" fmla="*/ 444370 w 888740"/>
              <a:gd name="connsiteY3" fmla="*/ 3054554 h 3054553"/>
              <a:gd name="connsiteX4" fmla="*/ 0 w 888740"/>
              <a:gd name="connsiteY4" fmla="*/ 1527277 h 3054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740" h="3054553" extrusionOk="0">
                <a:moveTo>
                  <a:pt x="0" y="1527277"/>
                </a:moveTo>
                <a:cubicBezTo>
                  <a:pt x="-28872" y="665976"/>
                  <a:pt x="136589" y="23406"/>
                  <a:pt x="444370" y="0"/>
                </a:cubicBezTo>
                <a:cubicBezTo>
                  <a:pt x="785821" y="20217"/>
                  <a:pt x="675329" y="690571"/>
                  <a:pt x="888740" y="1527277"/>
                </a:cubicBezTo>
                <a:cubicBezTo>
                  <a:pt x="884625" y="2374787"/>
                  <a:pt x="687271" y="3068469"/>
                  <a:pt x="444370" y="3054554"/>
                </a:cubicBezTo>
                <a:cubicBezTo>
                  <a:pt x="43531" y="2969520"/>
                  <a:pt x="49593" y="2394465"/>
                  <a:pt x="0" y="1527277"/>
                </a:cubicBezTo>
                <a:close/>
              </a:path>
            </a:pathLst>
          </a:custGeom>
          <a:noFill/>
          <a:ln w="38100">
            <a:solidFill>
              <a:srgbClr val="FF0000"/>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hthoek 4">
            <a:extLst>
              <a:ext uri="{FF2B5EF4-FFF2-40B4-BE49-F238E27FC236}">
                <a16:creationId xmlns:a16="http://schemas.microsoft.com/office/drawing/2014/main" id="{E363CE4C-AFF7-4CE1-5221-DA1C0E0E18C3}"/>
              </a:ext>
            </a:extLst>
          </p:cNvPr>
          <p:cNvSpPr/>
          <p:nvPr/>
        </p:nvSpPr>
        <p:spPr>
          <a:xfrm>
            <a:off x="1904103" y="6593908"/>
            <a:ext cx="402857" cy="1307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kstvak 5">
            <a:extLst>
              <a:ext uri="{FF2B5EF4-FFF2-40B4-BE49-F238E27FC236}">
                <a16:creationId xmlns:a16="http://schemas.microsoft.com/office/drawing/2014/main" id="{C20EBFC0-AD60-9ABF-65D7-85D958FD8887}"/>
              </a:ext>
            </a:extLst>
          </p:cNvPr>
          <p:cNvSpPr txBox="1"/>
          <p:nvPr/>
        </p:nvSpPr>
        <p:spPr>
          <a:xfrm>
            <a:off x="2306961" y="6529224"/>
            <a:ext cx="1124026"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srgbClr val="0C2074"/>
                </a:solidFill>
                <a:effectLst/>
                <a:uLnTx/>
                <a:uFillTx/>
                <a:latin typeface="Arial"/>
                <a:ea typeface="Arial" charset="0"/>
                <a:cs typeface="Arial" charset="0"/>
              </a:rPr>
              <a:t>Start program</a:t>
            </a:r>
          </a:p>
        </p:txBody>
      </p:sp>
      <p:sp>
        <p:nvSpPr>
          <p:cNvPr id="9" name="Rechthoek 8">
            <a:extLst>
              <a:ext uri="{FF2B5EF4-FFF2-40B4-BE49-F238E27FC236}">
                <a16:creationId xmlns:a16="http://schemas.microsoft.com/office/drawing/2014/main" id="{D5DEC4D1-06A4-1DC8-DD4C-E3271CE8D667}"/>
              </a:ext>
            </a:extLst>
          </p:cNvPr>
          <p:cNvSpPr/>
          <p:nvPr/>
        </p:nvSpPr>
        <p:spPr>
          <a:xfrm>
            <a:off x="3662753" y="6598717"/>
            <a:ext cx="402857" cy="130771"/>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Tekstvak 11">
            <a:extLst>
              <a:ext uri="{FF2B5EF4-FFF2-40B4-BE49-F238E27FC236}">
                <a16:creationId xmlns:a16="http://schemas.microsoft.com/office/drawing/2014/main" id="{B30C352D-9EFE-5218-CAC9-88FB7776BDAC}"/>
              </a:ext>
            </a:extLst>
          </p:cNvPr>
          <p:cNvSpPr txBox="1"/>
          <p:nvPr/>
        </p:nvSpPr>
        <p:spPr>
          <a:xfrm>
            <a:off x="4065611" y="6534033"/>
            <a:ext cx="1317990"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200" b="0" i="0" u="none" strike="noStrike" kern="1200" cap="none" spc="0" normalizeH="0" baseline="0" noProof="0" dirty="0" err="1">
                <a:ln>
                  <a:noFill/>
                </a:ln>
                <a:solidFill>
                  <a:srgbClr val="0C2074"/>
                </a:solidFill>
                <a:effectLst/>
                <a:uLnTx/>
                <a:uFillTx/>
                <a:latin typeface="Arial"/>
                <a:ea typeface="Arial" charset="0"/>
                <a:cs typeface="Arial" charset="0"/>
              </a:rPr>
              <a:t>Midway</a:t>
            </a:r>
            <a:r>
              <a:rPr kumimoji="0" lang="nl-NL" sz="1200" b="0" i="0" u="none" strike="noStrike" kern="1200" cap="none" spc="0" normalizeH="0" baseline="0" noProof="0" dirty="0">
                <a:ln>
                  <a:noFill/>
                </a:ln>
                <a:solidFill>
                  <a:srgbClr val="0C2074"/>
                </a:solidFill>
                <a:effectLst/>
                <a:uLnTx/>
                <a:uFillTx/>
                <a:latin typeface="Arial"/>
                <a:ea typeface="Arial" charset="0"/>
                <a:cs typeface="Arial" charset="0"/>
              </a:rPr>
              <a:t> program</a:t>
            </a:r>
          </a:p>
        </p:txBody>
      </p:sp>
      <p:sp>
        <p:nvSpPr>
          <p:cNvPr id="13" name="Rechthoek 12">
            <a:extLst>
              <a:ext uri="{FF2B5EF4-FFF2-40B4-BE49-F238E27FC236}">
                <a16:creationId xmlns:a16="http://schemas.microsoft.com/office/drawing/2014/main" id="{59786DF2-8549-BDBA-B143-5BBC5E9A690D}"/>
              </a:ext>
            </a:extLst>
          </p:cNvPr>
          <p:cNvSpPr/>
          <p:nvPr/>
        </p:nvSpPr>
        <p:spPr>
          <a:xfrm>
            <a:off x="5564838" y="6595804"/>
            <a:ext cx="402857" cy="130771"/>
          </a:xfrm>
          <a:prstGeom prst="rect">
            <a:avLst/>
          </a:prstGeom>
          <a:solidFill>
            <a:srgbClr val="CED2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kstvak 13">
            <a:extLst>
              <a:ext uri="{FF2B5EF4-FFF2-40B4-BE49-F238E27FC236}">
                <a16:creationId xmlns:a16="http://schemas.microsoft.com/office/drawing/2014/main" id="{BA1AA7E6-8D3A-1DA3-5669-A48B3AB405C2}"/>
              </a:ext>
            </a:extLst>
          </p:cNvPr>
          <p:cNvSpPr txBox="1"/>
          <p:nvPr/>
        </p:nvSpPr>
        <p:spPr>
          <a:xfrm>
            <a:off x="5967696" y="6531120"/>
            <a:ext cx="107112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srgbClr val="0C2074"/>
                </a:solidFill>
                <a:effectLst/>
                <a:uLnTx/>
                <a:uFillTx/>
                <a:latin typeface="Arial"/>
                <a:ea typeface="Arial" charset="0"/>
                <a:cs typeface="Arial" charset="0"/>
              </a:rPr>
              <a:t>End program</a:t>
            </a:r>
          </a:p>
        </p:txBody>
      </p:sp>
    </p:spTree>
    <p:extLst>
      <p:ext uri="{BB962C8B-B14F-4D97-AF65-F5344CB8AC3E}">
        <p14:creationId xmlns:p14="http://schemas.microsoft.com/office/powerpoint/2010/main" val="132634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C69B3-957E-485D-0080-BAADA1CA42A9}"/>
            </a:ext>
          </a:extLst>
        </p:cNvPr>
        <p:cNvGrpSpPr/>
        <p:nvPr/>
      </p:nvGrpSpPr>
      <p:grpSpPr>
        <a:xfrm>
          <a:off x="0" y="0"/>
          <a:ext cx="0" cy="0"/>
          <a:chOff x="0" y="0"/>
          <a:chExt cx="0" cy="0"/>
        </a:xfrm>
      </p:grpSpPr>
      <p:sp>
        <p:nvSpPr>
          <p:cNvPr id="2" name="Ondertitel 1">
            <a:extLst>
              <a:ext uri="{FF2B5EF4-FFF2-40B4-BE49-F238E27FC236}">
                <a16:creationId xmlns:a16="http://schemas.microsoft.com/office/drawing/2014/main" id="{41696576-6B07-8AC8-8C02-85022EC968F6}"/>
              </a:ext>
            </a:extLst>
          </p:cNvPr>
          <p:cNvSpPr>
            <a:spLocks noGrp="1"/>
          </p:cNvSpPr>
          <p:nvPr>
            <p:ph type="subTitle" idx="13"/>
          </p:nvPr>
        </p:nvSpPr>
        <p:spPr/>
        <p:txBody>
          <a:bodyPr/>
          <a:lstStyle/>
          <a:p>
            <a:r>
              <a:rPr lang="en-GB" noProof="0"/>
              <a:t>Experiences with ISP program</a:t>
            </a:r>
          </a:p>
        </p:txBody>
      </p:sp>
      <p:sp>
        <p:nvSpPr>
          <p:cNvPr id="3" name="Tijdelijke aanduiding voor inhoud 2">
            <a:extLst>
              <a:ext uri="{FF2B5EF4-FFF2-40B4-BE49-F238E27FC236}">
                <a16:creationId xmlns:a16="http://schemas.microsoft.com/office/drawing/2014/main" id="{9483D387-6FC6-44F2-CE63-B9FC823A8CA9}"/>
              </a:ext>
            </a:extLst>
          </p:cNvPr>
          <p:cNvSpPr>
            <a:spLocks noGrp="1"/>
          </p:cNvSpPr>
          <p:nvPr>
            <p:ph idx="1"/>
          </p:nvPr>
        </p:nvSpPr>
        <p:spPr>
          <a:xfrm>
            <a:off x="631825" y="1825626"/>
            <a:ext cx="10209212" cy="3726368"/>
          </a:xfrm>
        </p:spPr>
        <p:txBody>
          <a:bodyPr/>
          <a:lstStyle/>
          <a:p>
            <a:r>
              <a:rPr lang="en-GB" sz="1800" noProof="0" dirty="0"/>
              <a:t>Having an implementation case was a crucial part of the ISP programme, which adopted a learning-by-doing approach.</a:t>
            </a:r>
          </a:p>
          <a:p>
            <a:endParaRPr lang="en-GB" sz="1800" noProof="0" dirty="0"/>
          </a:p>
          <a:p>
            <a:r>
              <a:rPr lang="en-GB" sz="1800" noProof="0" dirty="0"/>
              <a:t>Learning about theories and models in implementation science taught me how to guide an implementation in a structured way.</a:t>
            </a:r>
          </a:p>
          <a:p>
            <a:endParaRPr lang="en-GB" sz="1800" noProof="0" dirty="0"/>
          </a:p>
          <a:p>
            <a:r>
              <a:rPr lang="en-GB" sz="1800" noProof="0" dirty="0"/>
              <a:t>It also strengthened my analytical skills.</a:t>
            </a:r>
          </a:p>
          <a:p>
            <a:endParaRPr lang="en-GB" sz="1800" noProof="0" dirty="0"/>
          </a:p>
          <a:p>
            <a:r>
              <a:rPr lang="en-GB" sz="1800" noProof="0" dirty="0"/>
              <a:t>An important insight I gained was realising how essential ownership is in the implementation process.</a:t>
            </a:r>
          </a:p>
          <a:p>
            <a:endParaRPr lang="en-GB" sz="1800" noProof="0" dirty="0"/>
          </a:p>
          <a:p>
            <a:r>
              <a:rPr lang="en-GB" sz="1800" noProof="0" dirty="0"/>
              <a:t>The diversity among ISP fellows was also very valuable.</a:t>
            </a:r>
          </a:p>
        </p:txBody>
      </p:sp>
      <p:sp>
        <p:nvSpPr>
          <p:cNvPr id="4" name="Titel 3">
            <a:extLst>
              <a:ext uri="{FF2B5EF4-FFF2-40B4-BE49-F238E27FC236}">
                <a16:creationId xmlns:a16="http://schemas.microsoft.com/office/drawing/2014/main" id="{9719D4CA-FF78-96D3-3536-E74399851101}"/>
              </a:ext>
            </a:extLst>
          </p:cNvPr>
          <p:cNvSpPr>
            <a:spLocks noGrp="1"/>
          </p:cNvSpPr>
          <p:nvPr>
            <p:ph type="title"/>
          </p:nvPr>
        </p:nvSpPr>
        <p:spPr/>
        <p:txBody>
          <a:bodyPr/>
          <a:lstStyle/>
          <a:p>
            <a:r>
              <a:rPr lang="en-US"/>
              <a:t>Findings &amp; experiences</a:t>
            </a:r>
            <a:endParaRPr lang="nl-NL"/>
          </a:p>
        </p:txBody>
      </p:sp>
      <p:pic>
        <p:nvPicPr>
          <p:cNvPr id="5" name="Afbeelding 25">
            <a:extLst>
              <a:ext uri="{FF2B5EF4-FFF2-40B4-BE49-F238E27FC236}">
                <a16:creationId xmlns:a16="http://schemas.microsoft.com/office/drawing/2014/main" id="{584A1F2F-E6F6-59AD-24EB-E6C0E56C4A10}"/>
              </a:ext>
            </a:extLst>
          </p:cNvPr>
          <p:cNvPicPr>
            <a:picLocks noChangeAspect="1"/>
          </p:cNvPicPr>
          <p:nvPr/>
        </p:nvPicPr>
        <p:blipFill>
          <a:blip r:embed="rId3"/>
          <a:srcRect/>
          <a:stretch/>
        </p:blipFill>
        <p:spPr>
          <a:xfrm>
            <a:off x="9991365" y="6329821"/>
            <a:ext cx="993638" cy="381443"/>
          </a:xfrm>
          <a:prstGeom prst="rect">
            <a:avLst/>
          </a:prstGeom>
        </p:spPr>
      </p:pic>
      <p:pic>
        <p:nvPicPr>
          <p:cNvPr id="6" name="Afbeelding 29" descr="Afbeelding met Lettertype, Graphics, tekst, grafische vormgeving&#10;&#10;Automatisch gegenereerde beschrijving">
            <a:extLst>
              <a:ext uri="{FF2B5EF4-FFF2-40B4-BE49-F238E27FC236}">
                <a16:creationId xmlns:a16="http://schemas.microsoft.com/office/drawing/2014/main" id="{A96A38C3-AA3C-E7CD-CC88-5B75C7B132A8}"/>
              </a:ext>
            </a:extLst>
          </p:cNvPr>
          <p:cNvPicPr>
            <a:picLocks noChangeAspect="1"/>
          </p:cNvPicPr>
          <p:nvPr/>
        </p:nvPicPr>
        <p:blipFill>
          <a:blip r:embed="rId4"/>
          <a:stretch>
            <a:fillRect/>
          </a:stretch>
        </p:blipFill>
        <p:spPr>
          <a:xfrm>
            <a:off x="8921990" y="6329820"/>
            <a:ext cx="963049" cy="528179"/>
          </a:xfrm>
          <a:prstGeom prst="rect">
            <a:avLst/>
          </a:prstGeom>
        </p:spPr>
      </p:pic>
      <p:pic>
        <p:nvPicPr>
          <p:cNvPr id="7" name="Afbeelding 6" descr="Afbeelding met Graphics, clipart, ontwerp, illustratie&#10;&#10;Automatisch gegenereerde beschrijving">
            <a:extLst>
              <a:ext uri="{FF2B5EF4-FFF2-40B4-BE49-F238E27FC236}">
                <a16:creationId xmlns:a16="http://schemas.microsoft.com/office/drawing/2014/main" id="{9B78766E-E961-E0E1-333F-6175D5F85075}"/>
              </a:ext>
            </a:extLst>
          </p:cNvPr>
          <p:cNvPicPr>
            <a:picLocks noChangeAspect="1"/>
          </p:cNvPicPr>
          <p:nvPr/>
        </p:nvPicPr>
        <p:blipFill rotWithShape="1">
          <a:blip r:embed="rId5"/>
          <a:srcRect t="-18033"/>
          <a:stretch/>
        </p:blipFill>
        <p:spPr>
          <a:xfrm>
            <a:off x="219995" y="6036418"/>
            <a:ext cx="907265" cy="688262"/>
          </a:xfrm>
          <a:prstGeom prst="rect">
            <a:avLst/>
          </a:prstGeom>
        </p:spPr>
      </p:pic>
    </p:spTree>
    <p:extLst>
      <p:ext uri="{BB962C8B-B14F-4D97-AF65-F5344CB8AC3E}">
        <p14:creationId xmlns:p14="http://schemas.microsoft.com/office/powerpoint/2010/main" val="3511401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dertitel 1">
            <a:extLst>
              <a:ext uri="{FF2B5EF4-FFF2-40B4-BE49-F238E27FC236}">
                <a16:creationId xmlns:a16="http://schemas.microsoft.com/office/drawing/2014/main" id="{7318E468-8B2B-2B8C-DFCF-921B18C6ED01}"/>
              </a:ext>
            </a:extLst>
          </p:cNvPr>
          <p:cNvSpPr>
            <a:spLocks noGrp="1"/>
          </p:cNvSpPr>
          <p:nvPr>
            <p:ph type="subTitle" idx="13"/>
          </p:nvPr>
        </p:nvSpPr>
        <p:spPr/>
        <p:txBody>
          <a:bodyPr/>
          <a:lstStyle/>
          <a:p>
            <a:endParaRPr lang="nl-NL"/>
          </a:p>
        </p:txBody>
      </p:sp>
      <p:sp>
        <p:nvSpPr>
          <p:cNvPr id="3" name="Tijdelijke aanduiding voor inhoud 2">
            <a:extLst>
              <a:ext uri="{FF2B5EF4-FFF2-40B4-BE49-F238E27FC236}">
                <a16:creationId xmlns:a16="http://schemas.microsoft.com/office/drawing/2014/main" id="{C8DC33BE-BEF8-1F3A-4218-77799B9EBA53}"/>
              </a:ext>
            </a:extLst>
          </p:cNvPr>
          <p:cNvSpPr>
            <a:spLocks noGrp="1"/>
          </p:cNvSpPr>
          <p:nvPr>
            <p:ph idx="1"/>
          </p:nvPr>
        </p:nvSpPr>
        <p:spPr>
          <a:xfrm>
            <a:off x="631825" y="1825626"/>
            <a:ext cx="10209211" cy="4032250"/>
          </a:xfrm>
        </p:spPr>
        <p:txBody>
          <a:bodyPr/>
          <a:lstStyle/>
          <a:p>
            <a:pPr marL="0" indent="0">
              <a:buNone/>
            </a:pPr>
            <a:r>
              <a:rPr lang="en-GB" sz="2000" noProof="0"/>
              <a:t>	implementation knowledge &amp; skills</a:t>
            </a:r>
          </a:p>
          <a:p>
            <a:pPr marL="0" indent="0">
              <a:buNone/>
            </a:pPr>
            <a:endParaRPr lang="en-GB" sz="2000" noProof="0" dirty="0"/>
          </a:p>
          <a:p>
            <a:pPr marL="0" indent="0">
              <a:buNone/>
            </a:pPr>
            <a:r>
              <a:rPr lang="en-GB" sz="2000" noProof="0" dirty="0"/>
              <a:t>	‘science’ &amp; ‘practice’</a:t>
            </a:r>
          </a:p>
          <a:p>
            <a:endParaRPr lang="en-GB" sz="2000" noProof="0" dirty="0"/>
          </a:p>
          <a:p>
            <a:pPr marL="0" indent="0">
              <a:buNone/>
            </a:pPr>
            <a:endParaRPr lang="en-GB" sz="2000" noProof="0" dirty="0"/>
          </a:p>
          <a:p>
            <a:pPr marL="0" indent="0">
              <a:buNone/>
            </a:pPr>
            <a:r>
              <a:rPr lang="en-GB" sz="2000" noProof="0" dirty="0"/>
              <a:t>Challenges next edition:</a:t>
            </a:r>
          </a:p>
          <a:p>
            <a:pPr marL="457200" lvl="1" indent="0">
              <a:buNone/>
            </a:pPr>
            <a:r>
              <a:rPr lang="en-GB" sz="2000" noProof="0" dirty="0"/>
              <a:t>	</a:t>
            </a:r>
          </a:p>
          <a:p>
            <a:pPr marL="457200" lvl="1" indent="0">
              <a:buNone/>
            </a:pPr>
            <a:r>
              <a:rPr lang="en-GB" sz="2000" noProof="0" dirty="0"/>
              <a:t>	Different timing: project vs. Program</a:t>
            </a:r>
          </a:p>
          <a:p>
            <a:pPr marL="457200" lvl="1" indent="0">
              <a:buNone/>
            </a:pPr>
            <a:endParaRPr lang="en-GB" sz="2000" noProof="0" dirty="0"/>
          </a:p>
          <a:p>
            <a:pPr marL="457200" lvl="1" indent="0">
              <a:buNone/>
            </a:pPr>
            <a:r>
              <a:rPr lang="en-GB" sz="2000" noProof="0" dirty="0"/>
              <a:t>	Mentoring fellows</a:t>
            </a:r>
          </a:p>
        </p:txBody>
      </p:sp>
      <p:sp>
        <p:nvSpPr>
          <p:cNvPr id="4" name="Titel 3">
            <a:extLst>
              <a:ext uri="{FF2B5EF4-FFF2-40B4-BE49-F238E27FC236}">
                <a16:creationId xmlns:a16="http://schemas.microsoft.com/office/drawing/2014/main" id="{50D5DF62-47FE-97FB-6D23-A71F85968EB0}"/>
              </a:ext>
            </a:extLst>
          </p:cNvPr>
          <p:cNvSpPr>
            <a:spLocks noGrp="1"/>
          </p:cNvSpPr>
          <p:nvPr>
            <p:ph type="title"/>
          </p:nvPr>
        </p:nvSpPr>
        <p:spPr/>
        <p:txBody>
          <a:bodyPr/>
          <a:lstStyle/>
          <a:p>
            <a:r>
              <a:rPr lang="en-GB" noProof="0"/>
              <a:t>Conclusion &amp; Discussion</a:t>
            </a:r>
          </a:p>
        </p:txBody>
      </p:sp>
      <p:pic>
        <p:nvPicPr>
          <p:cNvPr id="6" name="Graphic 5" descr="Scène met brug met effen opvulling">
            <a:extLst>
              <a:ext uri="{FF2B5EF4-FFF2-40B4-BE49-F238E27FC236}">
                <a16:creationId xmlns:a16="http://schemas.microsoft.com/office/drawing/2014/main" id="{0DD243A8-107B-9ABB-FE73-C3D2AB60B1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9693" y="2418932"/>
            <a:ext cx="720000" cy="720000"/>
          </a:xfrm>
          <a:prstGeom prst="rect">
            <a:avLst/>
          </a:prstGeom>
        </p:spPr>
      </p:pic>
      <p:pic>
        <p:nvPicPr>
          <p:cNvPr id="10" name="Graphic 9" descr="Plant met effen opvulling">
            <a:extLst>
              <a:ext uri="{FF2B5EF4-FFF2-40B4-BE49-F238E27FC236}">
                <a16:creationId xmlns:a16="http://schemas.microsoft.com/office/drawing/2014/main" id="{8EB72F9B-48AE-74C8-20D3-7CFFEEB151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9693" y="1598241"/>
            <a:ext cx="720000" cy="720000"/>
          </a:xfrm>
          <a:prstGeom prst="rect">
            <a:avLst/>
          </a:prstGeom>
        </p:spPr>
      </p:pic>
      <p:pic>
        <p:nvPicPr>
          <p:cNvPr id="12" name="Graphic 11" descr="Metronoom met effen opvulling">
            <a:extLst>
              <a:ext uri="{FF2B5EF4-FFF2-40B4-BE49-F238E27FC236}">
                <a16:creationId xmlns:a16="http://schemas.microsoft.com/office/drawing/2014/main" id="{4B7E3FC1-A628-E588-927C-9F243AE964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29693" y="4298818"/>
            <a:ext cx="720000" cy="720000"/>
          </a:xfrm>
          <a:prstGeom prst="rect">
            <a:avLst/>
          </a:prstGeom>
        </p:spPr>
      </p:pic>
      <p:pic>
        <p:nvPicPr>
          <p:cNvPr id="7" name="Graphic 6" descr="Cirkel met mensen met effen opvulling">
            <a:extLst>
              <a:ext uri="{FF2B5EF4-FFF2-40B4-BE49-F238E27FC236}">
                <a16:creationId xmlns:a16="http://schemas.microsoft.com/office/drawing/2014/main" id="{0A588BBF-6A17-9FE1-8970-4FC638A155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9693" y="5018818"/>
            <a:ext cx="720000" cy="720000"/>
          </a:xfrm>
          <a:prstGeom prst="rect">
            <a:avLst/>
          </a:prstGeom>
        </p:spPr>
      </p:pic>
      <p:pic>
        <p:nvPicPr>
          <p:cNvPr id="5" name="Afbeelding 25">
            <a:extLst>
              <a:ext uri="{FF2B5EF4-FFF2-40B4-BE49-F238E27FC236}">
                <a16:creationId xmlns:a16="http://schemas.microsoft.com/office/drawing/2014/main" id="{AE3C95BE-8FF6-2E56-54BF-EEDBDF61B411}"/>
              </a:ext>
            </a:extLst>
          </p:cNvPr>
          <p:cNvPicPr>
            <a:picLocks noChangeAspect="1"/>
          </p:cNvPicPr>
          <p:nvPr/>
        </p:nvPicPr>
        <p:blipFill>
          <a:blip r:embed="rId10"/>
          <a:srcRect/>
          <a:stretch/>
        </p:blipFill>
        <p:spPr>
          <a:xfrm>
            <a:off x="9991365" y="6329821"/>
            <a:ext cx="993638" cy="381443"/>
          </a:xfrm>
          <a:prstGeom prst="rect">
            <a:avLst/>
          </a:prstGeom>
        </p:spPr>
      </p:pic>
      <p:pic>
        <p:nvPicPr>
          <p:cNvPr id="8" name="Afbeelding 29" descr="Afbeelding met Lettertype, Graphics, tekst, grafische vormgeving&#10;&#10;Automatisch gegenereerde beschrijving">
            <a:extLst>
              <a:ext uri="{FF2B5EF4-FFF2-40B4-BE49-F238E27FC236}">
                <a16:creationId xmlns:a16="http://schemas.microsoft.com/office/drawing/2014/main" id="{8D2E4FD0-396D-42DA-6567-2D00DBB07140}"/>
              </a:ext>
            </a:extLst>
          </p:cNvPr>
          <p:cNvPicPr>
            <a:picLocks noChangeAspect="1"/>
          </p:cNvPicPr>
          <p:nvPr/>
        </p:nvPicPr>
        <p:blipFill>
          <a:blip r:embed="rId11"/>
          <a:stretch>
            <a:fillRect/>
          </a:stretch>
        </p:blipFill>
        <p:spPr>
          <a:xfrm>
            <a:off x="8921990" y="6329820"/>
            <a:ext cx="963049" cy="528179"/>
          </a:xfrm>
          <a:prstGeom prst="rect">
            <a:avLst/>
          </a:prstGeom>
        </p:spPr>
      </p:pic>
      <p:pic>
        <p:nvPicPr>
          <p:cNvPr id="9" name="Afbeelding 8" descr="Afbeelding met Graphics, clipart, ontwerp, illustratie&#10;&#10;Automatisch gegenereerde beschrijving">
            <a:extLst>
              <a:ext uri="{FF2B5EF4-FFF2-40B4-BE49-F238E27FC236}">
                <a16:creationId xmlns:a16="http://schemas.microsoft.com/office/drawing/2014/main" id="{13E6ABE8-DF58-F0D6-9B5D-16271D009222}"/>
              </a:ext>
            </a:extLst>
          </p:cNvPr>
          <p:cNvPicPr>
            <a:picLocks noChangeAspect="1"/>
          </p:cNvPicPr>
          <p:nvPr/>
        </p:nvPicPr>
        <p:blipFill rotWithShape="1">
          <a:blip r:embed="rId12"/>
          <a:srcRect t="-18033"/>
          <a:stretch/>
        </p:blipFill>
        <p:spPr>
          <a:xfrm>
            <a:off x="219995" y="6036418"/>
            <a:ext cx="907265" cy="688262"/>
          </a:xfrm>
          <a:prstGeom prst="rect">
            <a:avLst/>
          </a:prstGeom>
        </p:spPr>
      </p:pic>
    </p:spTree>
    <p:extLst>
      <p:ext uri="{BB962C8B-B14F-4D97-AF65-F5344CB8AC3E}">
        <p14:creationId xmlns:p14="http://schemas.microsoft.com/office/powerpoint/2010/main" val="755509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9"/>
        <p:cNvGrpSpPr/>
        <p:nvPr/>
      </p:nvGrpSpPr>
      <p:grpSpPr>
        <a:xfrm>
          <a:off x="0" y="0"/>
          <a:ext cx="0" cy="0"/>
          <a:chOff x="0" y="0"/>
          <a:chExt cx="0" cy="0"/>
        </a:xfrm>
      </p:grpSpPr>
      <p:sp>
        <p:nvSpPr>
          <p:cNvPr id="2460" name="Google Shape;2460;p66"/>
          <p:cNvSpPr txBox="1">
            <a:spLocks noGrp="1"/>
          </p:cNvSpPr>
          <p:nvPr>
            <p:ph type="title"/>
          </p:nvPr>
        </p:nvSpPr>
        <p:spPr>
          <a:xfrm>
            <a:off x="7213600" y="2200767"/>
            <a:ext cx="4500800" cy="856800"/>
          </a:xfrm>
          <a:prstGeom prst="rect">
            <a:avLst/>
          </a:prstGeom>
        </p:spPr>
        <p:txBody>
          <a:bodyPr spcFirstLastPara="1" wrap="square" lIns="0" tIns="0" rIns="0" bIns="0" anchor="b" anchorCtr="0">
            <a:noAutofit/>
          </a:bodyPr>
          <a:lstStyle/>
          <a:p>
            <a:pPr>
              <a:lnSpc>
                <a:spcPct val="107000"/>
              </a:lnSpc>
              <a:spcAft>
                <a:spcPts val="1067"/>
              </a:spcAft>
            </a:pPr>
            <a:r>
              <a:rPr lang="en-AU" dirty="0">
                <a:latin typeface="+mj-lt"/>
                <a:ea typeface="Calibri" panose="020F0502020204030204" pitchFamily="34" charset="0"/>
                <a:cs typeface="Times New Roman" panose="02020603050405020304" pitchFamily="18" charset="0"/>
              </a:rPr>
              <a:t>Keeping families together: How implementation science underpinned the reform of Victoria's child welfare sector</a:t>
            </a:r>
          </a:p>
        </p:txBody>
      </p:sp>
      <p:sp>
        <p:nvSpPr>
          <p:cNvPr id="2462" name="Google Shape;2462;p66"/>
          <p:cNvSpPr txBox="1">
            <a:spLocks noGrp="1"/>
          </p:cNvSpPr>
          <p:nvPr>
            <p:ph type="subTitle" idx="1"/>
          </p:nvPr>
        </p:nvSpPr>
        <p:spPr>
          <a:xfrm>
            <a:off x="7213600" y="3108901"/>
            <a:ext cx="4500800" cy="942374"/>
          </a:xfrm>
          <a:prstGeom prst="rect">
            <a:avLst/>
          </a:prstGeom>
        </p:spPr>
        <p:txBody>
          <a:bodyPr spcFirstLastPara="1" wrap="square" lIns="0" tIns="0" rIns="0" bIns="0" anchor="t" anchorCtr="0">
            <a:spAutoFit/>
          </a:bodyPr>
          <a:lstStyle/>
          <a:p>
            <a:pPr>
              <a:lnSpc>
                <a:spcPct val="114000"/>
              </a:lnSpc>
              <a:buClr>
                <a:schemeClr val="lt1"/>
              </a:buClr>
            </a:pPr>
            <a:endParaRPr lang="en-GB" dirty="0"/>
          </a:p>
          <a:p>
            <a:pPr>
              <a:lnSpc>
                <a:spcPct val="114000"/>
              </a:lnSpc>
              <a:buClr>
                <a:schemeClr val="lt1"/>
              </a:buClr>
            </a:pPr>
            <a:r>
              <a:rPr lang="en-GB" dirty="0"/>
              <a:t>Dr Heather Morris and Professor Helen Skouteris</a:t>
            </a:r>
            <a:endParaRPr dirty="0"/>
          </a:p>
          <a:p>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3"/>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0">
          <a:extLst>
            <a:ext uri="{FF2B5EF4-FFF2-40B4-BE49-F238E27FC236}">
              <a16:creationId xmlns:a16="http://schemas.microsoft.com/office/drawing/2014/main" id="{E1C6F2D5-666B-9EE7-9B28-A708A00606BC}"/>
            </a:ext>
          </a:extLst>
        </p:cNvPr>
        <p:cNvGrpSpPr/>
        <p:nvPr/>
      </p:nvGrpSpPr>
      <p:grpSpPr>
        <a:xfrm>
          <a:off x="0" y="0"/>
          <a:ext cx="0" cy="0"/>
          <a:chOff x="0" y="0"/>
          <a:chExt cx="0" cy="0"/>
        </a:xfrm>
      </p:grpSpPr>
      <p:sp>
        <p:nvSpPr>
          <p:cNvPr id="3331" name="Google Shape;3331;p106">
            <a:extLst>
              <a:ext uri="{FF2B5EF4-FFF2-40B4-BE49-F238E27FC236}">
                <a16:creationId xmlns:a16="http://schemas.microsoft.com/office/drawing/2014/main" id="{53BF89F9-BAA5-82F2-6D84-055F5C70475C}"/>
              </a:ext>
            </a:extLst>
          </p:cNvPr>
          <p:cNvSpPr txBox="1">
            <a:spLocks noGrp="1"/>
          </p:cNvSpPr>
          <p:nvPr>
            <p:ph type="title"/>
          </p:nvPr>
        </p:nvSpPr>
        <p:spPr>
          <a:xfrm>
            <a:off x="892800" y="579673"/>
            <a:ext cx="6374400" cy="1107996"/>
          </a:xfrm>
          <a:prstGeom prst="rect">
            <a:avLst/>
          </a:prstGeom>
          <a:noFill/>
          <a:ln>
            <a:noFill/>
          </a:ln>
        </p:spPr>
        <p:txBody>
          <a:bodyPr spcFirstLastPara="1" wrap="square" lIns="0" tIns="0" rIns="0" bIns="0" anchor="t" anchorCtr="0">
            <a:spAutoFit/>
          </a:bodyPr>
          <a:lstStyle/>
          <a:p>
            <a:pPr>
              <a:lnSpc>
                <a:spcPct val="90000"/>
              </a:lnSpc>
              <a:buClr>
                <a:schemeClr val="dk1"/>
              </a:buClr>
              <a:buSzPts val="2000"/>
            </a:pPr>
            <a:r>
              <a:rPr lang="en-GB" dirty="0"/>
              <a:t>Family Preservation and Reunification Response (FPRR)</a:t>
            </a:r>
            <a:endParaRPr dirty="0"/>
          </a:p>
        </p:txBody>
      </p:sp>
      <p:sp>
        <p:nvSpPr>
          <p:cNvPr id="3332" name="Google Shape;3332;p106">
            <a:extLst>
              <a:ext uri="{FF2B5EF4-FFF2-40B4-BE49-F238E27FC236}">
                <a16:creationId xmlns:a16="http://schemas.microsoft.com/office/drawing/2014/main" id="{ABEFD0CD-F7EA-7E71-DF7F-058A5B18B9AC}"/>
              </a:ext>
            </a:extLst>
          </p:cNvPr>
          <p:cNvSpPr txBox="1">
            <a:spLocks noGrp="1"/>
          </p:cNvSpPr>
          <p:nvPr>
            <p:ph type="body" idx="1"/>
          </p:nvPr>
        </p:nvSpPr>
        <p:spPr>
          <a:xfrm>
            <a:off x="2149171" y="2028197"/>
            <a:ext cx="9715727" cy="3634521"/>
          </a:xfrm>
          <a:prstGeom prst="rect">
            <a:avLst/>
          </a:prstGeom>
          <a:noFill/>
          <a:ln>
            <a:noFill/>
          </a:ln>
        </p:spPr>
        <p:txBody>
          <a:bodyPr spcFirstLastPara="1" wrap="square" lIns="0" tIns="0" rIns="0" bIns="0" anchor="t" anchorCtr="0">
            <a:spAutoFit/>
          </a:bodyPr>
          <a:lstStyle/>
          <a:p>
            <a:pPr marL="380990" indent="-380990">
              <a:buFont typeface="Arial" panose="020B0604020202020204" pitchFamily="34" charset="0"/>
              <a:buChar char="•"/>
            </a:pPr>
            <a:r>
              <a:rPr lang="en-GB" sz="1867" dirty="0">
                <a:latin typeface="Arial Narrow"/>
                <a:ea typeface="Arial Narrow"/>
                <a:cs typeface="Arial Narrow"/>
                <a:sym typeface="Arial Narrow"/>
              </a:rPr>
              <a:t>Families engaged with Child Protection (Child welfare) </a:t>
            </a:r>
          </a:p>
          <a:p>
            <a:pPr marL="380990" indent="-380990">
              <a:buFont typeface="Arial" panose="020B0604020202020204" pitchFamily="34" charset="0"/>
              <a:buChar char="•"/>
            </a:pPr>
            <a:r>
              <a:rPr lang="en-GB" sz="1867" dirty="0">
                <a:latin typeface="Arial Narrow"/>
                <a:ea typeface="Arial Narrow"/>
                <a:cs typeface="Arial Narrow"/>
                <a:sym typeface="Arial Narrow"/>
              </a:rPr>
              <a:t>61% of parents experienced 4 or more Adverse Childhood Experiences (M=5) </a:t>
            </a:r>
          </a:p>
          <a:p>
            <a:pPr marL="380990" indent="-380990">
              <a:buFont typeface="Arial" panose="020B0604020202020204" pitchFamily="34" charset="0"/>
              <a:buChar char="•"/>
            </a:pPr>
            <a:r>
              <a:rPr lang="en-GB" sz="1867" dirty="0">
                <a:latin typeface="Arial Narrow"/>
                <a:ea typeface="Arial Narrow"/>
                <a:cs typeface="Arial Narrow"/>
                <a:sym typeface="Arial Narrow"/>
              </a:rPr>
              <a:t>Several presenting concerns</a:t>
            </a:r>
          </a:p>
          <a:p>
            <a:pPr marL="380990" indent="-380990">
              <a:buFont typeface="Arial" panose="020B0604020202020204" pitchFamily="34" charset="0"/>
              <a:buChar char="•"/>
            </a:pPr>
            <a:endParaRPr lang="en-GB" sz="1867" dirty="0">
              <a:latin typeface="Arial Narrow"/>
              <a:ea typeface="Arial Narrow"/>
              <a:cs typeface="Arial Narrow"/>
              <a:sym typeface="Arial Narrow"/>
            </a:endParaRPr>
          </a:p>
          <a:p>
            <a:pPr marL="380990" indent="-380990">
              <a:buFont typeface="Arial" panose="020B0604020202020204" pitchFamily="34" charset="0"/>
              <a:buChar char="•"/>
            </a:pPr>
            <a:endParaRPr lang="en-GB" sz="1867" dirty="0">
              <a:latin typeface="Arial Narrow"/>
              <a:ea typeface="Arial Narrow"/>
              <a:cs typeface="Arial Narrow"/>
              <a:sym typeface="Arial Narrow"/>
            </a:endParaRPr>
          </a:p>
          <a:p>
            <a:pPr marL="380990" indent="-380990">
              <a:buFont typeface="Arial" panose="020B0604020202020204" pitchFamily="34" charset="0"/>
              <a:buChar char="•"/>
            </a:pPr>
            <a:r>
              <a:rPr lang="en-GB" sz="1867" dirty="0">
                <a:latin typeface="Arial Narrow"/>
                <a:ea typeface="Arial Narrow"/>
                <a:cs typeface="Arial Narrow"/>
                <a:sym typeface="Arial Narrow"/>
              </a:rPr>
              <a:t>Intensive home visiting program funded for 240-hours</a:t>
            </a:r>
          </a:p>
          <a:p>
            <a:pPr marL="380990" indent="-380990">
              <a:buFont typeface="Arial" panose="020B0604020202020204" pitchFamily="34" charset="0"/>
              <a:buChar char="•"/>
            </a:pPr>
            <a:r>
              <a:rPr lang="en-GB" sz="1867" dirty="0">
                <a:latin typeface="Arial Narrow"/>
                <a:ea typeface="Arial Narrow"/>
                <a:cs typeface="Arial Narrow"/>
                <a:sym typeface="Arial Narrow"/>
              </a:rPr>
              <a:t>Brokerage funds ($4,000)</a:t>
            </a:r>
          </a:p>
          <a:p>
            <a:pPr marL="380990" indent="-380990">
              <a:buFont typeface="Arial" panose="020B0604020202020204" pitchFamily="34" charset="0"/>
              <a:buChar char="•"/>
            </a:pPr>
            <a:r>
              <a:rPr lang="en-GB" sz="1867" dirty="0">
                <a:latin typeface="Arial Narrow"/>
                <a:ea typeface="Arial Narrow"/>
                <a:cs typeface="Arial Narrow"/>
                <a:sym typeface="Arial Narrow"/>
              </a:rPr>
              <a:t>Key worker</a:t>
            </a:r>
          </a:p>
          <a:p>
            <a:pPr marL="380990" indent="-380990">
              <a:buFont typeface="Arial" panose="020B0604020202020204" pitchFamily="34" charset="0"/>
              <a:buChar char="•"/>
            </a:pPr>
            <a:r>
              <a:rPr lang="en-GB" sz="1867" dirty="0">
                <a:latin typeface="Arial Narrow"/>
                <a:ea typeface="Arial Narrow"/>
                <a:cs typeface="Arial Narrow"/>
                <a:sym typeface="Arial Narrow"/>
              </a:rPr>
              <a:t>Evidence based program or evidence informed practices</a:t>
            </a:r>
          </a:p>
          <a:p>
            <a:pPr marL="380990" indent="-380990">
              <a:buFont typeface="Arial" panose="020B0604020202020204" pitchFamily="34" charset="0"/>
              <a:buChar char="•"/>
            </a:pPr>
            <a:r>
              <a:rPr lang="en-GB" sz="1867" dirty="0">
                <a:latin typeface="Arial Narrow"/>
                <a:ea typeface="Arial Narrow"/>
                <a:cs typeface="Arial Narrow"/>
                <a:sym typeface="Arial Narrow"/>
              </a:rPr>
              <a:t>Child protection navigator</a:t>
            </a:r>
          </a:p>
          <a:p>
            <a:pPr marL="380990" indent="-380990">
              <a:buFont typeface="Arial" panose="020B0604020202020204" pitchFamily="34" charset="0"/>
              <a:buChar char="•"/>
            </a:pPr>
            <a:r>
              <a:rPr lang="en-GB" sz="1867" dirty="0">
                <a:latin typeface="Arial Narrow"/>
                <a:ea typeface="Arial Narrow"/>
                <a:cs typeface="Arial Narrow"/>
                <a:sym typeface="Arial Narrow"/>
              </a:rPr>
              <a:t>Data collection in embedded </a:t>
            </a:r>
            <a:endParaRPr sz="1867" dirty="0">
              <a:latin typeface="Arial Narrow"/>
              <a:ea typeface="Arial Narrow"/>
              <a:cs typeface="Arial Narrow"/>
              <a:sym typeface="Arial Narrow"/>
            </a:endParaRPr>
          </a:p>
        </p:txBody>
      </p:sp>
      <p:pic>
        <p:nvPicPr>
          <p:cNvPr id="3333" name="Google Shape;3333;p106">
            <a:extLst>
              <a:ext uri="{FF2B5EF4-FFF2-40B4-BE49-F238E27FC236}">
                <a16:creationId xmlns:a16="http://schemas.microsoft.com/office/drawing/2014/main" id="{05422D2F-6009-96A2-67C5-2D6DB8FD7FCF}"/>
              </a:ext>
            </a:extLst>
          </p:cNvPr>
          <p:cNvPicPr preferRelativeResize="0"/>
          <p:nvPr/>
        </p:nvPicPr>
        <p:blipFill rotWithShape="1">
          <a:blip r:embed="rId3">
            <a:alphaModFix/>
          </a:blip>
          <a:srcRect/>
          <a:stretch/>
        </p:blipFill>
        <p:spPr>
          <a:xfrm>
            <a:off x="10042351" y="712012"/>
            <a:ext cx="1514741" cy="439089"/>
          </a:xfrm>
          <a:prstGeom prst="rect">
            <a:avLst/>
          </a:prstGeom>
          <a:noFill/>
          <a:ln>
            <a:noFill/>
          </a:ln>
        </p:spPr>
      </p:pic>
      <p:grpSp>
        <p:nvGrpSpPr>
          <p:cNvPr id="3334" name="Google Shape;3334;p106">
            <a:extLst>
              <a:ext uri="{FF2B5EF4-FFF2-40B4-BE49-F238E27FC236}">
                <a16:creationId xmlns:a16="http://schemas.microsoft.com/office/drawing/2014/main" id="{7BA67858-31FD-FFDD-24CA-7CC32EFC200E}"/>
              </a:ext>
            </a:extLst>
          </p:cNvPr>
          <p:cNvGrpSpPr/>
          <p:nvPr/>
        </p:nvGrpSpPr>
        <p:grpSpPr>
          <a:xfrm>
            <a:off x="10034207" y="709635"/>
            <a:ext cx="1531040" cy="443813"/>
            <a:chOff x="923875" y="2009975"/>
            <a:chExt cx="5750025" cy="1666800"/>
          </a:xfrm>
        </p:grpSpPr>
        <p:sp>
          <p:nvSpPr>
            <p:cNvPr id="3335" name="Google Shape;3335;p106">
              <a:extLst>
                <a:ext uri="{FF2B5EF4-FFF2-40B4-BE49-F238E27FC236}">
                  <a16:creationId xmlns:a16="http://schemas.microsoft.com/office/drawing/2014/main" id="{A042BF10-EE4F-D904-787D-7AF41BD887D5}"/>
                </a:ext>
              </a:extLst>
            </p:cNvPr>
            <p:cNvSpPr/>
            <p:nvPr/>
          </p:nvSpPr>
          <p:spPr>
            <a:xfrm>
              <a:off x="2684050" y="2823925"/>
              <a:ext cx="522400" cy="695825"/>
            </a:xfrm>
            <a:custGeom>
              <a:avLst/>
              <a:gdLst/>
              <a:ahLst/>
              <a:cxnLst/>
              <a:rect l="l" t="t" r="r" b="b"/>
              <a:pathLst>
                <a:path w="20896" h="27833" extrusionOk="0">
                  <a:moveTo>
                    <a:pt x="0" y="0"/>
                  </a:moveTo>
                  <a:lnTo>
                    <a:pt x="0" y="16264"/>
                  </a:lnTo>
                  <a:cubicBezTo>
                    <a:pt x="0" y="23941"/>
                    <a:pt x="3448" y="27833"/>
                    <a:pt x="10258" y="27833"/>
                  </a:cubicBezTo>
                  <a:cubicBezTo>
                    <a:pt x="17322" y="27833"/>
                    <a:pt x="20896" y="23941"/>
                    <a:pt x="20896" y="16264"/>
                  </a:cubicBezTo>
                  <a:lnTo>
                    <a:pt x="20896" y="0"/>
                  </a:lnTo>
                  <a:lnTo>
                    <a:pt x="18908" y="0"/>
                  </a:lnTo>
                  <a:lnTo>
                    <a:pt x="18908" y="16264"/>
                  </a:lnTo>
                  <a:cubicBezTo>
                    <a:pt x="18908" y="22947"/>
                    <a:pt x="16158" y="26077"/>
                    <a:pt x="10258" y="26077"/>
                  </a:cubicBezTo>
                  <a:cubicBezTo>
                    <a:pt x="3426" y="26077"/>
                    <a:pt x="1988" y="20748"/>
                    <a:pt x="1988" y="16264"/>
                  </a:cubicBezTo>
                  <a:lnTo>
                    <a:pt x="1988"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6" name="Google Shape;3336;p106">
              <a:extLst>
                <a:ext uri="{FF2B5EF4-FFF2-40B4-BE49-F238E27FC236}">
                  <a16:creationId xmlns:a16="http://schemas.microsoft.com/office/drawing/2014/main" id="{8AE28209-A538-CF1B-202D-6228F4074E30}"/>
                </a:ext>
              </a:extLst>
            </p:cNvPr>
            <p:cNvSpPr/>
            <p:nvPr/>
          </p:nvSpPr>
          <p:spPr>
            <a:xfrm>
              <a:off x="3313775" y="3000500"/>
              <a:ext cx="391275" cy="503400"/>
            </a:xfrm>
            <a:custGeom>
              <a:avLst/>
              <a:gdLst/>
              <a:ahLst/>
              <a:cxnLst/>
              <a:rect l="l" t="t" r="r" b="b"/>
              <a:pathLst>
                <a:path w="15651" h="20136" extrusionOk="0">
                  <a:moveTo>
                    <a:pt x="8587" y="1"/>
                  </a:moveTo>
                  <a:cubicBezTo>
                    <a:pt x="5541" y="1"/>
                    <a:pt x="2877" y="1651"/>
                    <a:pt x="1756" y="4125"/>
                  </a:cubicBezTo>
                  <a:lnTo>
                    <a:pt x="1756" y="445"/>
                  </a:lnTo>
                  <a:lnTo>
                    <a:pt x="0" y="445"/>
                  </a:lnTo>
                  <a:lnTo>
                    <a:pt x="0" y="20135"/>
                  </a:lnTo>
                  <a:lnTo>
                    <a:pt x="1756" y="20135"/>
                  </a:lnTo>
                  <a:lnTo>
                    <a:pt x="1756" y="9497"/>
                  </a:lnTo>
                  <a:cubicBezTo>
                    <a:pt x="1756" y="4696"/>
                    <a:pt x="4420" y="1587"/>
                    <a:pt x="8545" y="1587"/>
                  </a:cubicBezTo>
                  <a:cubicBezTo>
                    <a:pt x="13874" y="1587"/>
                    <a:pt x="13874" y="6219"/>
                    <a:pt x="13874" y="7742"/>
                  </a:cubicBezTo>
                  <a:lnTo>
                    <a:pt x="13874" y="20135"/>
                  </a:lnTo>
                  <a:lnTo>
                    <a:pt x="15651" y="20135"/>
                  </a:lnTo>
                  <a:lnTo>
                    <a:pt x="15651" y="7995"/>
                  </a:lnTo>
                  <a:cubicBezTo>
                    <a:pt x="15651" y="5817"/>
                    <a:pt x="15651" y="1"/>
                    <a:pt x="8587"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7" name="Google Shape;3337;p106">
              <a:extLst>
                <a:ext uri="{FF2B5EF4-FFF2-40B4-BE49-F238E27FC236}">
                  <a16:creationId xmlns:a16="http://schemas.microsoft.com/office/drawing/2014/main" id="{753BE255-92C7-72E6-DE69-622922CE9D2F}"/>
                </a:ext>
              </a:extLst>
            </p:cNvPr>
            <p:cNvSpPr/>
            <p:nvPr/>
          </p:nvSpPr>
          <p:spPr>
            <a:xfrm>
              <a:off x="3813950" y="3011625"/>
              <a:ext cx="44450" cy="492275"/>
            </a:xfrm>
            <a:custGeom>
              <a:avLst/>
              <a:gdLst/>
              <a:ahLst/>
              <a:cxnLst/>
              <a:rect l="l" t="t" r="r" b="b"/>
              <a:pathLst>
                <a:path w="1778" h="19691" extrusionOk="0">
                  <a:moveTo>
                    <a:pt x="1" y="0"/>
                  </a:moveTo>
                  <a:lnTo>
                    <a:pt x="1" y="19690"/>
                  </a:lnTo>
                  <a:lnTo>
                    <a:pt x="1777" y="19690"/>
                  </a:lnTo>
                  <a:lnTo>
                    <a:pt x="1777"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8" name="Google Shape;3338;p106">
              <a:extLst>
                <a:ext uri="{FF2B5EF4-FFF2-40B4-BE49-F238E27FC236}">
                  <a16:creationId xmlns:a16="http://schemas.microsoft.com/office/drawing/2014/main" id="{2E4FD0AF-1E86-410F-8C8D-0B6A77D2A7C7}"/>
                </a:ext>
              </a:extLst>
            </p:cNvPr>
            <p:cNvSpPr/>
            <p:nvPr/>
          </p:nvSpPr>
          <p:spPr>
            <a:xfrm>
              <a:off x="3813950" y="2861450"/>
              <a:ext cx="44450" cy="66125"/>
            </a:xfrm>
            <a:custGeom>
              <a:avLst/>
              <a:gdLst/>
              <a:ahLst/>
              <a:cxnLst/>
              <a:rect l="l" t="t" r="r" b="b"/>
              <a:pathLst>
                <a:path w="1778" h="2645" extrusionOk="0">
                  <a:moveTo>
                    <a:pt x="1" y="1"/>
                  </a:moveTo>
                  <a:lnTo>
                    <a:pt x="1" y="2644"/>
                  </a:lnTo>
                  <a:lnTo>
                    <a:pt x="1777" y="2644"/>
                  </a:lnTo>
                  <a:lnTo>
                    <a:pt x="1777"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9" name="Google Shape;3339;p106">
              <a:extLst>
                <a:ext uri="{FF2B5EF4-FFF2-40B4-BE49-F238E27FC236}">
                  <a16:creationId xmlns:a16="http://schemas.microsoft.com/office/drawing/2014/main" id="{FEB73211-A3CE-CB55-FC7B-C85BF4ADBC75}"/>
                </a:ext>
              </a:extLst>
            </p:cNvPr>
            <p:cNvSpPr/>
            <p:nvPr/>
          </p:nvSpPr>
          <p:spPr>
            <a:xfrm>
              <a:off x="3910700" y="3011625"/>
              <a:ext cx="434125" cy="492275"/>
            </a:xfrm>
            <a:custGeom>
              <a:avLst/>
              <a:gdLst/>
              <a:ahLst/>
              <a:cxnLst/>
              <a:rect l="l" t="t" r="r" b="b"/>
              <a:pathLst>
                <a:path w="17365" h="19691" extrusionOk="0">
                  <a:moveTo>
                    <a:pt x="1" y="0"/>
                  </a:moveTo>
                  <a:lnTo>
                    <a:pt x="7932" y="19690"/>
                  </a:lnTo>
                  <a:lnTo>
                    <a:pt x="9941" y="19690"/>
                  </a:lnTo>
                  <a:lnTo>
                    <a:pt x="17365" y="0"/>
                  </a:lnTo>
                  <a:lnTo>
                    <a:pt x="15419" y="0"/>
                  </a:lnTo>
                  <a:cubicBezTo>
                    <a:pt x="15419" y="0"/>
                    <a:pt x="9180" y="16898"/>
                    <a:pt x="8947" y="17491"/>
                  </a:cubicBezTo>
                  <a:cubicBezTo>
                    <a:pt x="8715" y="16898"/>
                    <a:pt x="2031" y="0"/>
                    <a:pt x="2031"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0" name="Google Shape;3340;p106">
              <a:extLst>
                <a:ext uri="{FF2B5EF4-FFF2-40B4-BE49-F238E27FC236}">
                  <a16:creationId xmlns:a16="http://schemas.microsoft.com/office/drawing/2014/main" id="{9BE83635-E74E-AAE1-4023-4D98890015F6}"/>
                </a:ext>
              </a:extLst>
            </p:cNvPr>
            <p:cNvSpPr/>
            <p:nvPr/>
          </p:nvSpPr>
          <p:spPr>
            <a:xfrm>
              <a:off x="4365950" y="3000500"/>
              <a:ext cx="436225" cy="514500"/>
            </a:xfrm>
            <a:custGeom>
              <a:avLst/>
              <a:gdLst/>
              <a:ahLst/>
              <a:cxnLst/>
              <a:rect l="l" t="t" r="r" b="b"/>
              <a:pathLst>
                <a:path w="17449" h="20580" extrusionOk="0">
                  <a:moveTo>
                    <a:pt x="8757" y="1587"/>
                  </a:moveTo>
                  <a:cubicBezTo>
                    <a:pt x="13134" y="1587"/>
                    <a:pt x="15524" y="5331"/>
                    <a:pt x="15651" y="9074"/>
                  </a:cubicBezTo>
                  <a:lnTo>
                    <a:pt x="1841" y="9074"/>
                  </a:lnTo>
                  <a:cubicBezTo>
                    <a:pt x="2200" y="5331"/>
                    <a:pt x="4675" y="1587"/>
                    <a:pt x="8757" y="1587"/>
                  </a:cubicBezTo>
                  <a:close/>
                  <a:moveTo>
                    <a:pt x="8757" y="1"/>
                  </a:moveTo>
                  <a:cubicBezTo>
                    <a:pt x="6472" y="1"/>
                    <a:pt x="4484" y="805"/>
                    <a:pt x="2983" y="2327"/>
                  </a:cubicBezTo>
                  <a:cubicBezTo>
                    <a:pt x="1079" y="4252"/>
                    <a:pt x="1" y="7297"/>
                    <a:pt x="64" y="10639"/>
                  </a:cubicBezTo>
                  <a:cubicBezTo>
                    <a:pt x="22" y="13727"/>
                    <a:pt x="974" y="16413"/>
                    <a:pt x="2750" y="18232"/>
                  </a:cubicBezTo>
                  <a:cubicBezTo>
                    <a:pt x="4273" y="19776"/>
                    <a:pt x="6345" y="20579"/>
                    <a:pt x="8757" y="20579"/>
                  </a:cubicBezTo>
                  <a:cubicBezTo>
                    <a:pt x="13494" y="20579"/>
                    <a:pt x="16518" y="18041"/>
                    <a:pt x="17280" y="13452"/>
                  </a:cubicBezTo>
                  <a:lnTo>
                    <a:pt x="17322" y="13240"/>
                  </a:lnTo>
                  <a:lnTo>
                    <a:pt x="15545" y="13240"/>
                  </a:lnTo>
                  <a:lnTo>
                    <a:pt x="15524" y="13388"/>
                  </a:lnTo>
                  <a:cubicBezTo>
                    <a:pt x="14869" y="16899"/>
                    <a:pt x="12331" y="19014"/>
                    <a:pt x="8757" y="19014"/>
                  </a:cubicBezTo>
                  <a:cubicBezTo>
                    <a:pt x="6895" y="19014"/>
                    <a:pt x="5351" y="18380"/>
                    <a:pt x="4125" y="17153"/>
                  </a:cubicBezTo>
                  <a:cubicBezTo>
                    <a:pt x="2665" y="15651"/>
                    <a:pt x="1819" y="13304"/>
                    <a:pt x="1819" y="10703"/>
                  </a:cubicBezTo>
                  <a:cubicBezTo>
                    <a:pt x="1819" y="10681"/>
                    <a:pt x="1819" y="10660"/>
                    <a:pt x="1819" y="10660"/>
                  </a:cubicBezTo>
                  <a:lnTo>
                    <a:pt x="17428" y="10660"/>
                  </a:lnTo>
                  <a:lnTo>
                    <a:pt x="17449" y="10491"/>
                  </a:lnTo>
                  <a:cubicBezTo>
                    <a:pt x="17449" y="10237"/>
                    <a:pt x="17449" y="10005"/>
                    <a:pt x="17449" y="9751"/>
                  </a:cubicBezTo>
                  <a:cubicBezTo>
                    <a:pt x="17449" y="6748"/>
                    <a:pt x="16561" y="4146"/>
                    <a:pt x="14911" y="2412"/>
                  </a:cubicBezTo>
                  <a:cubicBezTo>
                    <a:pt x="13367" y="826"/>
                    <a:pt x="11316" y="1"/>
                    <a:pt x="8757"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1" name="Google Shape;3341;p106">
              <a:extLst>
                <a:ext uri="{FF2B5EF4-FFF2-40B4-BE49-F238E27FC236}">
                  <a16:creationId xmlns:a16="http://schemas.microsoft.com/office/drawing/2014/main" id="{FD4EBFB8-A9E1-CE7F-7F1E-DF9F99EA3ABB}"/>
                </a:ext>
              </a:extLst>
            </p:cNvPr>
            <p:cNvSpPr/>
            <p:nvPr/>
          </p:nvSpPr>
          <p:spPr>
            <a:xfrm>
              <a:off x="4880950" y="3008800"/>
              <a:ext cx="232650" cy="495100"/>
            </a:xfrm>
            <a:custGeom>
              <a:avLst/>
              <a:gdLst/>
              <a:ahLst/>
              <a:cxnLst/>
              <a:rect l="l" t="t" r="r" b="b"/>
              <a:pathLst>
                <a:path w="9306" h="19804" extrusionOk="0">
                  <a:moveTo>
                    <a:pt x="8803" y="1"/>
                  </a:moveTo>
                  <a:cubicBezTo>
                    <a:pt x="5690" y="1"/>
                    <a:pt x="2777" y="1698"/>
                    <a:pt x="1777" y="4026"/>
                  </a:cubicBezTo>
                  <a:lnTo>
                    <a:pt x="1777" y="113"/>
                  </a:lnTo>
                  <a:lnTo>
                    <a:pt x="0" y="113"/>
                  </a:lnTo>
                  <a:lnTo>
                    <a:pt x="0" y="19803"/>
                  </a:lnTo>
                  <a:lnTo>
                    <a:pt x="1777" y="19803"/>
                  </a:lnTo>
                  <a:lnTo>
                    <a:pt x="1777" y="9059"/>
                  </a:lnTo>
                  <a:cubicBezTo>
                    <a:pt x="1925" y="6119"/>
                    <a:pt x="2559" y="4999"/>
                    <a:pt x="3913" y="3603"/>
                  </a:cubicBezTo>
                  <a:cubicBezTo>
                    <a:pt x="5554" y="1995"/>
                    <a:pt x="7421" y="1727"/>
                    <a:pt x="8474" y="1727"/>
                  </a:cubicBezTo>
                  <a:cubicBezTo>
                    <a:pt x="8750" y="1727"/>
                    <a:pt x="8970" y="1745"/>
                    <a:pt x="9116" y="1763"/>
                  </a:cubicBezTo>
                  <a:lnTo>
                    <a:pt x="9306" y="1805"/>
                  </a:lnTo>
                  <a:lnTo>
                    <a:pt x="9306" y="28"/>
                  </a:lnTo>
                  <a:lnTo>
                    <a:pt x="9137" y="7"/>
                  </a:lnTo>
                  <a:cubicBezTo>
                    <a:pt x="9025" y="3"/>
                    <a:pt x="8914" y="1"/>
                    <a:pt x="8803"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2" name="Google Shape;3342;p106">
              <a:extLst>
                <a:ext uri="{FF2B5EF4-FFF2-40B4-BE49-F238E27FC236}">
                  <a16:creationId xmlns:a16="http://schemas.microsoft.com/office/drawing/2014/main" id="{D9D4BEC0-2E9B-5A5F-A09B-420457E0AE67}"/>
                </a:ext>
              </a:extLst>
            </p:cNvPr>
            <p:cNvSpPr/>
            <p:nvPr/>
          </p:nvSpPr>
          <p:spPr>
            <a:xfrm>
              <a:off x="5127325" y="3000500"/>
              <a:ext cx="393400" cy="514500"/>
            </a:xfrm>
            <a:custGeom>
              <a:avLst/>
              <a:gdLst/>
              <a:ahLst/>
              <a:cxnLst/>
              <a:rect l="l" t="t" r="r" b="b"/>
              <a:pathLst>
                <a:path w="15736" h="20580" extrusionOk="0">
                  <a:moveTo>
                    <a:pt x="7847" y="1"/>
                  </a:moveTo>
                  <a:cubicBezTo>
                    <a:pt x="6176" y="1"/>
                    <a:pt x="678" y="382"/>
                    <a:pt x="678" y="5140"/>
                  </a:cubicBezTo>
                  <a:cubicBezTo>
                    <a:pt x="678" y="9434"/>
                    <a:pt x="4611" y="10216"/>
                    <a:pt x="7488" y="10787"/>
                  </a:cubicBezTo>
                  <a:lnTo>
                    <a:pt x="7995" y="10893"/>
                  </a:lnTo>
                  <a:cubicBezTo>
                    <a:pt x="11062" y="11527"/>
                    <a:pt x="13959" y="12098"/>
                    <a:pt x="13959" y="15080"/>
                  </a:cubicBezTo>
                  <a:cubicBezTo>
                    <a:pt x="13959" y="18634"/>
                    <a:pt x="9793" y="19014"/>
                    <a:pt x="7995" y="19014"/>
                  </a:cubicBezTo>
                  <a:cubicBezTo>
                    <a:pt x="4421" y="19014"/>
                    <a:pt x="1989" y="16857"/>
                    <a:pt x="1777" y="13515"/>
                  </a:cubicBezTo>
                  <a:lnTo>
                    <a:pt x="1756" y="13367"/>
                  </a:lnTo>
                  <a:lnTo>
                    <a:pt x="1" y="13367"/>
                  </a:lnTo>
                  <a:lnTo>
                    <a:pt x="1" y="13537"/>
                  </a:lnTo>
                  <a:cubicBezTo>
                    <a:pt x="128" y="17893"/>
                    <a:pt x="3173" y="20579"/>
                    <a:pt x="7995" y="20579"/>
                  </a:cubicBezTo>
                  <a:cubicBezTo>
                    <a:pt x="9814" y="20579"/>
                    <a:pt x="15736" y="20177"/>
                    <a:pt x="15736" y="15080"/>
                  </a:cubicBezTo>
                  <a:cubicBezTo>
                    <a:pt x="15736" y="10872"/>
                    <a:pt x="12564" y="9941"/>
                    <a:pt x="8757" y="9222"/>
                  </a:cubicBezTo>
                  <a:cubicBezTo>
                    <a:pt x="8757" y="9222"/>
                    <a:pt x="8143" y="9095"/>
                    <a:pt x="8143" y="9095"/>
                  </a:cubicBezTo>
                  <a:cubicBezTo>
                    <a:pt x="5225" y="8482"/>
                    <a:pt x="2454" y="7890"/>
                    <a:pt x="2454" y="5140"/>
                  </a:cubicBezTo>
                  <a:cubicBezTo>
                    <a:pt x="2454" y="2518"/>
                    <a:pt x="5246" y="1587"/>
                    <a:pt x="7847" y="1587"/>
                  </a:cubicBezTo>
                  <a:cubicBezTo>
                    <a:pt x="9899" y="1587"/>
                    <a:pt x="13367" y="2200"/>
                    <a:pt x="13410" y="6346"/>
                  </a:cubicBezTo>
                  <a:lnTo>
                    <a:pt x="13410" y="6515"/>
                  </a:lnTo>
                  <a:lnTo>
                    <a:pt x="15165" y="6515"/>
                  </a:lnTo>
                  <a:lnTo>
                    <a:pt x="15165" y="6346"/>
                  </a:lnTo>
                  <a:cubicBezTo>
                    <a:pt x="15165" y="2264"/>
                    <a:pt x="12564" y="1"/>
                    <a:pt x="7847"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3" name="Google Shape;3343;p106">
              <a:extLst>
                <a:ext uri="{FF2B5EF4-FFF2-40B4-BE49-F238E27FC236}">
                  <a16:creationId xmlns:a16="http://schemas.microsoft.com/office/drawing/2014/main" id="{179FD12C-743F-216E-B482-C2B2D6DB13ED}"/>
                </a:ext>
              </a:extLst>
            </p:cNvPr>
            <p:cNvSpPr/>
            <p:nvPr/>
          </p:nvSpPr>
          <p:spPr>
            <a:xfrm>
              <a:off x="5611125" y="3011625"/>
              <a:ext cx="43900" cy="492275"/>
            </a:xfrm>
            <a:custGeom>
              <a:avLst/>
              <a:gdLst/>
              <a:ahLst/>
              <a:cxnLst/>
              <a:rect l="l" t="t" r="r" b="b"/>
              <a:pathLst>
                <a:path w="1756" h="19691" extrusionOk="0">
                  <a:moveTo>
                    <a:pt x="1" y="0"/>
                  </a:moveTo>
                  <a:lnTo>
                    <a:pt x="1" y="19690"/>
                  </a:lnTo>
                  <a:lnTo>
                    <a:pt x="1756" y="19690"/>
                  </a:lnTo>
                  <a:lnTo>
                    <a:pt x="1756"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4" name="Google Shape;3344;p106">
              <a:extLst>
                <a:ext uri="{FF2B5EF4-FFF2-40B4-BE49-F238E27FC236}">
                  <a16:creationId xmlns:a16="http://schemas.microsoft.com/office/drawing/2014/main" id="{7B158DDC-6251-D4E5-4E08-86B970A3DF06}"/>
                </a:ext>
              </a:extLst>
            </p:cNvPr>
            <p:cNvSpPr/>
            <p:nvPr/>
          </p:nvSpPr>
          <p:spPr>
            <a:xfrm>
              <a:off x="5711575" y="2861450"/>
              <a:ext cx="680525" cy="815325"/>
            </a:xfrm>
            <a:custGeom>
              <a:avLst/>
              <a:gdLst/>
              <a:ahLst/>
              <a:cxnLst/>
              <a:rect l="l" t="t" r="r" b="b"/>
              <a:pathLst>
                <a:path w="27221" h="32613" extrusionOk="0">
                  <a:moveTo>
                    <a:pt x="3575" y="1"/>
                  </a:moveTo>
                  <a:lnTo>
                    <a:pt x="3575" y="6007"/>
                  </a:lnTo>
                  <a:lnTo>
                    <a:pt x="1" y="6007"/>
                  </a:lnTo>
                  <a:lnTo>
                    <a:pt x="1" y="7593"/>
                  </a:lnTo>
                  <a:lnTo>
                    <a:pt x="3575" y="7593"/>
                  </a:lnTo>
                  <a:lnTo>
                    <a:pt x="3575" y="20939"/>
                  </a:lnTo>
                  <a:cubicBezTo>
                    <a:pt x="3575" y="21044"/>
                    <a:pt x="3575" y="21171"/>
                    <a:pt x="3575" y="21277"/>
                  </a:cubicBezTo>
                  <a:cubicBezTo>
                    <a:pt x="3575" y="22779"/>
                    <a:pt x="3956" y="23878"/>
                    <a:pt x="4717" y="24619"/>
                  </a:cubicBezTo>
                  <a:cubicBezTo>
                    <a:pt x="5634" y="25518"/>
                    <a:pt x="7022" y="25735"/>
                    <a:pt x="8336" y="25735"/>
                  </a:cubicBezTo>
                  <a:cubicBezTo>
                    <a:pt x="8689" y="25735"/>
                    <a:pt x="9038" y="25720"/>
                    <a:pt x="9370" y="25697"/>
                  </a:cubicBezTo>
                  <a:lnTo>
                    <a:pt x="9518" y="25676"/>
                  </a:lnTo>
                  <a:lnTo>
                    <a:pt x="9518" y="24111"/>
                  </a:lnTo>
                  <a:lnTo>
                    <a:pt x="9349" y="24111"/>
                  </a:lnTo>
                  <a:cubicBezTo>
                    <a:pt x="9132" y="24117"/>
                    <a:pt x="8924" y="24120"/>
                    <a:pt x="8727" y="24120"/>
                  </a:cubicBezTo>
                  <a:cubicBezTo>
                    <a:pt x="7481" y="24120"/>
                    <a:pt x="6618" y="23985"/>
                    <a:pt x="6071" y="23455"/>
                  </a:cubicBezTo>
                  <a:cubicBezTo>
                    <a:pt x="5584" y="22969"/>
                    <a:pt x="5352" y="22165"/>
                    <a:pt x="5352" y="20939"/>
                  </a:cubicBezTo>
                  <a:lnTo>
                    <a:pt x="5352" y="7593"/>
                  </a:lnTo>
                  <a:lnTo>
                    <a:pt x="10258" y="7593"/>
                  </a:lnTo>
                  <a:cubicBezTo>
                    <a:pt x="12183" y="12183"/>
                    <a:pt x="17724" y="25316"/>
                    <a:pt x="17766" y="25422"/>
                  </a:cubicBezTo>
                  <a:cubicBezTo>
                    <a:pt x="16878" y="27876"/>
                    <a:pt x="16371" y="29314"/>
                    <a:pt x="15821" y="29842"/>
                  </a:cubicBezTo>
                  <a:cubicBezTo>
                    <a:pt x="14911" y="30773"/>
                    <a:pt x="14002" y="31048"/>
                    <a:pt x="11908" y="31048"/>
                  </a:cubicBezTo>
                  <a:lnTo>
                    <a:pt x="11739" y="31048"/>
                  </a:lnTo>
                  <a:lnTo>
                    <a:pt x="11739" y="32613"/>
                  </a:lnTo>
                  <a:lnTo>
                    <a:pt x="11908" y="32613"/>
                  </a:lnTo>
                  <a:cubicBezTo>
                    <a:pt x="14065" y="32613"/>
                    <a:pt x="15461" y="32550"/>
                    <a:pt x="16540" y="31725"/>
                  </a:cubicBezTo>
                  <a:cubicBezTo>
                    <a:pt x="17365" y="31069"/>
                    <a:pt x="17999" y="29694"/>
                    <a:pt x="18845" y="27664"/>
                  </a:cubicBezTo>
                  <a:cubicBezTo>
                    <a:pt x="18845" y="27664"/>
                    <a:pt x="27220" y="6007"/>
                    <a:pt x="27220" y="6007"/>
                  </a:cubicBezTo>
                  <a:lnTo>
                    <a:pt x="25232" y="6007"/>
                  </a:lnTo>
                  <a:cubicBezTo>
                    <a:pt x="25232" y="6007"/>
                    <a:pt x="19014" y="22609"/>
                    <a:pt x="18718" y="23371"/>
                  </a:cubicBezTo>
                  <a:cubicBezTo>
                    <a:pt x="18422" y="22609"/>
                    <a:pt x="11654" y="6007"/>
                    <a:pt x="11654" y="6007"/>
                  </a:cubicBezTo>
                  <a:lnTo>
                    <a:pt x="5352" y="6007"/>
                  </a:lnTo>
                  <a:lnTo>
                    <a:pt x="5352"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5" name="Google Shape;3345;p106">
              <a:extLst>
                <a:ext uri="{FF2B5EF4-FFF2-40B4-BE49-F238E27FC236}">
                  <a16:creationId xmlns:a16="http://schemas.microsoft.com/office/drawing/2014/main" id="{274CCF74-A704-116F-B890-5BC08BF790A6}"/>
                </a:ext>
              </a:extLst>
            </p:cNvPr>
            <p:cNvSpPr/>
            <p:nvPr/>
          </p:nvSpPr>
          <p:spPr>
            <a:xfrm>
              <a:off x="5611125" y="2861450"/>
              <a:ext cx="43900" cy="66125"/>
            </a:xfrm>
            <a:custGeom>
              <a:avLst/>
              <a:gdLst/>
              <a:ahLst/>
              <a:cxnLst/>
              <a:rect l="l" t="t" r="r" b="b"/>
              <a:pathLst>
                <a:path w="1756" h="2645" extrusionOk="0">
                  <a:moveTo>
                    <a:pt x="1" y="1"/>
                  </a:moveTo>
                  <a:lnTo>
                    <a:pt x="1" y="2644"/>
                  </a:lnTo>
                  <a:lnTo>
                    <a:pt x="1756" y="2644"/>
                  </a:lnTo>
                  <a:lnTo>
                    <a:pt x="1756"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6" name="Google Shape;3346;p106">
              <a:extLst>
                <a:ext uri="{FF2B5EF4-FFF2-40B4-BE49-F238E27FC236}">
                  <a16:creationId xmlns:a16="http://schemas.microsoft.com/office/drawing/2014/main" id="{38502551-AE1E-C42E-B708-C5F826DB1821}"/>
                </a:ext>
              </a:extLst>
            </p:cNvPr>
            <p:cNvSpPr/>
            <p:nvPr/>
          </p:nvSpPr>
          <p:spPr>
            <a:xfrm>
              <a:off x="3441200" y="2009975"/>
              <a:ext cx="732850" cy="703600"/>
            </a:xfrm>
            <a:custGeom>
              <a:avLst/>
              <a:gdLst/>
              <a:ahLst/>
              <a:cxnLst/>
              <a:rect l="l" t="t" r="r" b="b"/>
              <a:pathLst>
                <a:path w="29314" h="28144" extrusionOk="0">
                  <a:moveTo>
                    <a:pt x="14678" y="1701"/>
                  </a:moveTo>
                  <a:cubicBezTo>
                    <a:pt x="20706" y="1701"/>
                    <a:pt x="24745" y="6650"/>
                    <a:pt x="24661" y="14433"/>
                  </a:cubicBezTo>
                  <a:cubicBezTo>
                    <a:pt x="24661" y="21687"/>
                    <a:pt x="20706" y="26277"/>
                    <a:pt x="14741" y="26277"/>
                  </a:cubicBezTo>
                  <a:cubicBezTo>
                    <a:pt x="9792" y="26277"/>
                    <a:pt x="4547" y="22279"/>
                    <a:pt x="4547" y="13460"/>
                  </a:cubicBezTo>
                  <a:cubicBezTo>
                    <a:pt x="4547" y="6100"/>
                    <a:pt x="8714" y="1701"/>
                    <a:pt x="14678" y="1701"/>
                  </a:cubicBezTo>
                  <a:close/>
                  <a:moveTo>
                    <a:pt x="14636" y="1"/>
                  </a:moveTo>
                  <a:cubicBezTo>
                    <a:pt x="5446" y="1"/>
                    <a:pt x="398" y="7263"/>
                    <a:pt x="191" y="13672"/>
                  </a:cubicBezTo>
                  <a:cubicBezTo>
                    <a:pt x="0" y="21962"/>
                    <a:pt x="6557" y="27969"/>
                    <a:pt x="14382" y="28138"/>
                  </a:cubicBezTo>
                  <a:cubicBezTo>
                    <a:pt x="14510" y="28141"/>
                    <a:pt x="14638" y="28143"/>
                    <a:pt x="14767" y="28143"/>
                  </a:cubicBezTo>
                  <a:cubicBezTo>
                    <a:pt x="21401" y="28143"/>
                    <a:pt x="28915" y="23331"/>
                    <a:pt x="29102" y="14306"/>
                  </a:cubicBezTo>
                  <a:cubicBezTo>
                    <a:pt x="29313" y="5127"/>
                    <a:pt x="21848" y="136"/>
                    <a:pt x="15186" y="9"/>
                  </a:cubicBezTo>
                  <a:cubicBezTo>
                    <a:pt x="15001" y="3"/>
                    <a:pt x="14817" y="1"/>
                    <a:pt x="14636"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7" name="Google Shape;3347;p106">
              <a:extLst>
                <a:ext uri="{FF2B5EF4-FFF2-40B4-BE49-F238E27FC236}">
                  <a16:creationId xmlns:a16="http://schemas.microsoft.com/office/drawing/2014/main" id="{017E1B36-967F-4355-55A0-8698523EAC16}"/>
                </a:ext>
              </a:extLst>
            </p:cNvPr>
            <p:cNvSpPr/>
            <p:nvPr/>
          </p:nvSpPr>
          <p:spPr>
            <a:xfrm>
              <a:off x="6030950" y="2019175"/>
              <a:ext cx="642950" cy="684750"/>
            </a:xfrm>
            <a:custGeom>
              <a:avLst/>
              <a:gdLst/>
              <a:ahLst/>
              <a:cxnLst/>
              <a:rect l="l" t="t" r="r" b="b"/>
              <a:pathLst>
                <a:path w="25718" h="27390" extrusionOk="0">
                  <a:moveTo>
                    <a:pt x="0" y="1"/>
                  </a:moveTo>
                  <a:lnTo>
                    <a:pt x="0" y="381"/>
                  </a:lnTo>
                  <a:cubicBezTo>
                    <a:pt x="1565" y="487"/>
                    <a:pt x="1988" y="783"/>
                    <a:pt x="1988" y="2983"/>
                  </a:cubicBezTo>
                  <a:lnTo>
                    <a:pt x="1988" y="24407"/>
                  </a:lnTo>
                  <a:cubicBezTo>
                    <a:pt x="1988" y="26607"/>
                    <a:pt x="1565" y="26903"/>
                    <a:pt x="0" y="27008"/>
                  </a:cubicBezTo>
                  <a:lnTo>
                    <a:pt x="0" y="27389"/>
                  </a:lnTo>
                  <a:lnTo>
                    <a:pt x="7825" y="27389"/>
                  </a:lnTo>
                  <a:lnTo>
                    <a:pt x="7825" y="27008"/>
                  </a:lnTo>
                  <a:cubicBezTo>
                    <a:pt x="6282" y="26903"/>
                    <a:pt x="5859" y="26607"/>
                    <a:pt x="5859" y="24407"/>
                  </a:cubicBezTo>
                  <a:lnTo>
                    <a:pt x="5859" y="14171"/>
                  </a:lnTo>
                  <a:lnTo>
                    <a:pt x="19881" y="14171"/>
                  </a:lnTo>
                  <a:lnTo>
                    <a:pt x="19881" y="24407"/>
                  </a:lnTo>
                  <a:cubicBezTo>
                    <a:pt x="19881" y="26607"/>
                    <a:pt x="19458" y="26903"/>
                    <a:pt x="17893" y="27008"/>
                  </a:cubicBezTo>
                  <a:lnTo>
                    <a:pt x="17893" y="27389"/>
                  </a:lnTo>
                  <a:lnTo>
                    <a:pt x="25718" y="27389"/>
                  </a:lnTo>
                  <a:lnTo>
                    <a:pt x="25718" y="27008"/>
                  </a:lnTo>
                  <a:cubicBezTo>
                    <a:pt x="24174" y="26903"/>
                    <a:pt x="23751" y="26607"/>
                    <a:pt x="23751" y="24407"/>
                  </a:cubicBezTo>
                  <a:lnTo>
                    <a:pt x="23751" y="2983"/>
                  </a:lnTo>
                  <a:cubicBezTo>
                    <a:pt x="23751" y="783"/>
                    <a:pt x="24174" y="487"/>
                    <a:pt x="25718" y="381"/>
                  </a:cubicBezTo>
                  <a:lnTo>
                    <a:pt x="25718" y="1"/>
                  </a:lnTo>
                  <a:lnTo>
                    <a:pt x="17893" y="1"/>
                  </a:lnTo>
                  <a:lnTo>
                    <a:pt x="17893" y="381"/>
                  </a:lnTo>
                  <a:cubicBezTo>
                    <a:pt x="19458" y="487"/>
                    <a:pt x="19881" y="783"/>
                    <a:pt x="19881" y="2983"/>
                  </a:cubicBezTo>
                  <a:lnTo>
                    <a:pt x="19881" y="12521"/>
                  </a:lnTo>
                  <a:lnTo>
                    <a:pt x="5859" y="12521"/>
                  </a:lnTo>
                  <a:lnTo>
                    <a:pt x="5859" y="2983"/>
                  </a:lnTo>
                  <a:cubicBezTo>
                    <a:pt x="5859" y="783"/>
                    <a:pt x="6282" y="487"/>
                    <a:pt x="7825" y="381"/>
                  </a:cubicBezTo>
                  <a:lnTo>
                    <a:pt x="7825"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8" name="Google Shape;3348;p106">
              <a:extLst>
                <a:ext uri="{FF2B5EF4-FFF2-40B4-BE49-F238E27FC236}">
                  <a16:creationId xmlns:a16="http://schemas.microsoft.com/office/drawing/2014/main" id="{42E29A21-F273-735F-8393-0D89A8A2CCD6}"/>
                </a:ext>
              </a:extLst>
            </p:cNvPr>
            <p:cNvSpPr/>
            <p:nvPr/>
          </p:nvSpPr>
          <p:spPr>
            <a:xfrm>
              <a:off x="4219500" y="2019175"/>
              <a:ext cx="626050" cy="684750"/>
            </a:xfrm>
            <a:custGeom>
              <a:avLst/>
              <a:gdLst/>
              <a:ahLst/>
              <a:cxnLst/>
              <a:rect l="l" t="t" r="r" b="b"/>
              <a:pathLst>
                <a:path w="25042" h="27390" extrusionOk="0">
                  <a:moveTo>
                    <a:pt x="43" y="1"/>
                  </a:moveTo>
                  <a:lnTo>
                    <a:pt x="43" y="381"/>
                  </a:lnTo>
                  <a:cubicBezTo>
                    <a:pt x="1544" y="466"/>
                    <a:pt x="1967" y="635"/>
                    <a:pt x="1967" y="2200"/>
                  </a:cubicBezTo>
                  <a:lnTo>
                    <a:pt x="1967" y="24407"/>
                  </a:lnTo>
                  <a:cubicBezTo>
                    <a:pt x="1967" y="26607"/>
                    <a:pt x="1544" y="26903"/>
                    <a:pt x="0" y="27008"/>
                  </a:cubicBezTo>
                  <a:lnTo>
                    <a:pt x="0" y="27389"/>
                  </a:lnTo>
                  <a:lnTo>
                    <a:pt x="5901" y="27389"/>
                  </a:lnTo>
                  <a:lnTo>
                    <a:pt x="5901" y="27008"/>
                  </a:lnTo>
                  <a:cubicBezTo>
                    <a:pt x="4357" y="26903"/>
                    <a:pt x="3913" y="26607"/>
                    <a:pt x="3913" y="24407"/>
                  </a:cubicBezTo>
                  <a:lnTo>
                    <a:pt x="3913" y="4463"/>
                  </a:lnTo>
                  <a:cubicBezTo>
                    <a:pt x="3913" y="4823"/>
                    <a:pt x="19183" y="23392"/>
                    <a:pt x="22482" y="27389"/>
                  </a:cubicBezTo>
                  <a:lnTo>
                    <a:pt x="23095" y="27389"/>
                  </a:lnTo>
                  <a:lnTo>
                    <a:pt x="23095" y="2200"/>
                  </a:lnTo>
                  <a:cubicBezTo>
                    <a:pt x="23095" y="635"/>
                    <a:pt x="23540" y="466"/>
                    <a:pt x="25041" y="381"/>
                  </a:cubicBezTo>
                  <a:lnTo>
                    <a:pt x="25041" y="1"/>
                  </a:lnTo>
                  <a:lnTo>
                    <a:pt x="19246" y="1"/>
                  </a:lnTo>
                  <a:lnTo>
                    <a:pt x="19246" y="381"/>
                  </a:lnTo>
                  <a:cubicBezTo>
                    <a:pt x="20748" y="466"/>
                    <a:pt x="21171" y="635"/>
                    <a:pt x="21171" y="2200"/>
                  </a:cubicBezTo>
                  <a:lnTo>
                    <a:pt x="21171" y="19627"/>
                  </a:lnTo>
                  <a:lnTo>
                    <a:pt x="5245"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9" name="Google Shape;3349;p106">
              <a:extLst>
                <a:ext uri="{FF2B5EF4-FFF2-40B4-BE49-F238E27FC236}">
                  <a16:creationId xmlns:a16="http://schemas.microsoft.com/office/drawing/2014/main" id="{1F83A877-BBF1-B111-CE58-35AECE67B2D5}"/>
                </a:ext>
              </a:extLst>
            </p:cNvPr>
            <p:cNvSpPr/>
            <p:nvPr/>
          </p:nvSpPr>
          <p:spPr>
            <a:xfrm>
              <a:off x="4854500" y="2019175"/>
              <a:ext cx="640325" cy="684750"/>
            </a:xfrm>
            <a:custGeom>
              <a:avLst/>
              <a:gdLst/>
              <a:ahLst/>
              <a:cxnLst/>
              <a:rect l="l" t="t" r="r" b="b"/>
              <a:pathLst>
                <a:path w="25613" h="27390" extrusionOk="0">
                  <a:moveTo>
                    <a:pt x="11718" y="6240"/>
                  </a:moveTo>
                  <a:cubicBezTo>
                    <a:pt x="11718" y="6240"/>
                    <a:pt x="14192" y="12436"/>
                    <a:pt x="16286" y="17512"/>
                  </a:cubicBezTo>
                  <a:lnTo>
                    <a:pt x="7213" y="17512"/>
                  </a:lnTo>
                  <a:cubicBezTo>
                    <a:pt x="8989" y="13177"/>
                    <a:pt x="11718" y="6240"/>
                    <a:pt x="11718" y="6240"/>
                  </a:cubicBezTo>
                  <a:close/>
                  <a:moveTo>
                    <a:pt x="12542" y="1"/>
                  </a:moveTo>
                  <a:cubicBezTo>
                    <a:pt x="11146" y="3279"/>
                    <a:pt x="4738" y="18464"/>
                    <a:pt x="2517" y="23709"/>
                  </a:cubicBezTo>
                  <a:cubicBezTo>
                    <a:pt x="2116" y="24597"/>
                    <a:pt x="1502" y="26057"/>
                    <a:pt x="1037" y="26564"/>
                  </a:cubicBezTo>
                  <a:cubicBezTo>
                    <a:pt x="677" y="26945"/>
                    <a:pt x="318" y="26987"/>
                    <a:pt x="1" y="27008"/>
                  </a:cubicBezTo>
                  <a:lnTo>
                    <a:pt x="1" y="27389"/>
                  </a:lnTo>
                  <a:lnTo>
                    <a:pt x="5203" y="27389"/>
                  </a:lnTo>
                  <a:lnTo>
                    <a:pt x="5203" y="27008"/>
                  </a:lnTo>
                  <a:cubicBezTo>
                    <a:pt x="4802" y="27008"/>
                    <a:pt x="3913" y="27008"/>
                    <a:pt x="3850" y="26226"/>
                  </a:cubicBezTo>
                  <a:cubicBezTo>
                    <a:pt x="3829" y="25993"/>
                    <a:pt x="3892" y="25718"/>
                    <a:pt x="3998" y="25422"/>
                  </a:cubicBezTo>
                  <a:cubicBezTo>
                    <a:pt x="4146" y="24936"/>
                    <a:pt x="5203" y="22271"/>
                    <a:pt x="6536" y="19247"/>
                  </a:cubicBezTo>
                  <a:lnTo>
                    <a:pt x="16963" y="19247"/>
                  </a:lnTo>
                  <a:cubicBezTo>
                    <a:pt x="17999" y="21806"/>
                    <a:pt x="18929" y="23984"/>
                    <a:pt x="19374" y="24957"/>
                  </a:cubicBezTo>
                  <a:cubicBezTo>
                    <a:pt x="19479" y="25232"/>
                    <a:pt x="19754" y="25909"/>
                    <a:pt x="19754" y="26226"/>
                  </a:cubicBezTo>
                  <a:cubicBezTo>
                    <a:pt x="19754" y="26987"/>
                    <a:pt x="19078" y="27008"/>
                    <a:pt x="18337" y="27008"/>
                  </a:cubicBezTo>
                  <a:lnTo>
                    <a:pt x="18337" y="27389"/>
                  </a:lnTo>
                  <a:lnTo>
                    <a:pt x="25613" y="27389"/>
                  </a:lnTo>
                  <a:lnTo>
                    <a:pt x="25613" y="27008"/>
                  </a:lnTo>
                  <a:cubicBezTo>
                    <a:pt x="24724" y="26945"/>
                    <a:pt x="24428" y="26733"/>
                    <a:pt x="23773" y="25253"/>
                  </a:cubicBezTo>
                  <a:lnTo>
                    <a:pt x="13092"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0" name="Google Shape;3350;p106">
              <a:extLst>
                <a:ext uri="{FF2B5EF4-FFF2-40B4-BE49-F238E27FC236}">
                  <a16:creationId xmlns:a16="http://schemas.microsoft.com/office/drawing/2014/main" id="{9486CF89-EA45-35CB-7351-B5FA0F638525}"/>
                </a:ext>
              </a:extLst>
            </p:cNvPr>
            <p:cNvSpPr/>
            <p:nvPr/>
          </p:nvSpPr>
          <p:spPr>
            <a:xfrm>
              <a:off x="2647550" y="2019175"/>
              <a:ext cx="747675" cy="684750"/>
            </a:xfrm>
            <a:custGeom>
              <a:avLst/>
              <a:gdLst/>
              <a:ahLst/>
              <a:cxnLst/>
              <a:rect l="l" t="t" r="r" b="b"/>
              <a:pathLst>
                <a:path w="29907" h="27390" extrusionOk="0">
                  <a:moveTo>
                    <a:pt x="43" y="1"/>
                  </a:moveTo>
                  <a:lnTo>
                    <a:pt x="43" y="381"/>
                  </a:lnTo>
                  <a:cubicBezTo>
                    <a:pt x="889" y="424"/>
                    <a:pt x="1397" y="508"/>
                    <a:pt x="1672" y="847"/>
                  </a:cubicBezTo>
                  <a:cubicBezTo>
                    <a:pt x="1756" y="974"/>
                    <a:pt x="1841" y="1100"/>
                    <a:pt x="1883" y="1248"/>
                  </a:cubicBezTo>
                  <a:cubicBezTo>
                    <a:pt x="1926" y="1396"/>
                    <a:pt x="1947" y="1545"/>
                    <a:pt x="1968" y="1693"/>
                  </a:cubicBezTo>
                  <a:cubicBezTo>
                    <a:pt x="1968" y="1841"/>
                    <a:pt x="1989" y="2010"/>
                    <a:pt x="1989" y="2200"/>
                  </a:cubicBezTo>
                  <a:lnTo>
                    <a:pt x="1989" y="24407"/>
                  </a:lnTo>
                  <a:cubicBezTo>
                    <a:pt x="1989" y="26607"/>
                    <a:pt x="1566" y="26903"/>
                    <a:pt x="1" y="27008"/>
                  </a:cubicBezTo>
                  <a:lnTo>
                    <a:pt x="1" y="27389"/>
                  </a:lnTo>
                  <a:lnTo>
                    <a:pt x="5859" y="27389"/>
                  </a:lnTo>
                  <a:lnTo>
                    <a:pt x="5859" y="27008"/>
                  </a:lnTo>
                  <a:cubicBezTo>
                    <a:pt x="4294" y="26903"/>
                    <a:pt x="3871" y="26607"/>
                    <a:pt x="3871" y="24407"/>
                  </a:cubicBezTo>
                  <a:lnTo>
                    <a:pt x="3871" y="5394"/>
                  </a:lnTo>
                  <a:cubicBezTo>
                    <a:pt x="3871" y="5034"/>
                    <a:pt x="3787" y="4336"/>
                    <a:pt x="3787" y="4336"/>
                  </a:cubicBezTo>
                  <a:lnTo>
                    <a:pt x="3787" y="4336"/>
                  </a:lnTo>
                  <a:lnTo>
                    <a:pt x="4167" y="5394"/>
                  </a:lnTo>
                  <a:lnTo>
                    <a:pt x="13621" y="27283"/>
                  </a:lnTo>
                  <a:lnTo>
                    <a:pt x="14192" y="27283"/>
                  </a:lnTo>
                  <a:lnTo>
                    <a:pt x="23858" y="4759"/>
                  </a:lnTo>
                  <a:lnTo>
                    <a:pt x="24154" y="3829"/>
                  </a:lnTo>
                  <a:lnTo>
                    <a:pt x="24154" y="3829"/>
                  </a:lnTo>
                  <a:cubicBezTo>
                    <a:pt x="24154" y="3829"/>
                    <a:pt x="24069" y="4273"/>
                    <a:pt x="24069" y="4675"/>
                  </a:cubicBezTo>
                  <a:lnTo>
                    <a:pt x="24069" y="24407"/>
                  </a:lnTo>
                  <a:cubicBezTo>
                    <a:pt x="24069" y="26607"/>
                    <a:pt x="23646" y="26903"/>
                    <a:pt x="22102" y="27008"/>
                  </a:cubicBezTo>
                  <a:lnTo>
                    <a:pt x="22102" y="27389"/>
                  </a:lnTo>
                  <a:lnTo>
                    <a:pt x="29906" y="27389"/>
                  </a:lnTo>
                  <a:lnTo>
                    <a:pt x="29906" y="27008"/>
                  </a:lnTo>
                  <a:cubicBezTo>
                    <a:pt x="28362" y="26903"/>
                    <a:pt x="27939" y="26607"/>
                    <a:pt x="27939" y="24407"/>
                  </a:cubicBezTo>
                  <a:lnTo>
                    <a:pt x="27939" y="2200"/>
                  </a:lnTo>
                  <a:cubicBezTo>
                    <a:pt x="27939" y="635"/>
                    <a:pt x="28362" y="466"/>
                    <a:pt x="29864" y="381"/>
                  </a:cubicBezTo>
                  <a:lnTo>
                    <a:pt x="29864" y="1"/>
                  </a:lnTo>
                  <a:lnTo>
                    <a:pt x="23794" y="1"/>
                  </a:lnTo>
                  <a:lnTo>
                    <a:pt x="15038" y="20664"/>
                  </a:lnTo>
                  <a:lnTo>
                    <a:pt x="6177"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1" name="Google Shape;3351;p106">
              <a:extLst>
                <a:ext uri="{FF2B5EF4-FFF2-40B4-BE49-F238E27FC236}">
                  <a16:creationId xmlns:a16="http://schemas.microsoft.com/office/drawing/2014/main" id="{80BFBC64-13CA-AEDD-091A-9101EDB032FE}"/>
                </a:ext>
              </a:extLst>
            </p:cNvPr>
            <p:cNvSpPr/>
            <p:nvPr/>
          </p:nvSpPr>
          <p:spPr>
            <a:xfrm>
              <a:off x="5526000" y="2011250"/>
              <a:ext cx="412975" cy="703250"/>
            </a:xfrm>
            <a:custGeom>
              <a:avLst/>
              <a:gdLst/>
              <a:ahLst/>
              <a:cxnLst/>
              <a:rect l="l" t="t" r="r" b="b"/>
              <a:pathLst>
                <a:path w="16519" h="28130" extrusionOk="0">
                  <a:moveTo>
                    <a:pt x="8460" y="0"/>
                  </a:moveTo>
                  <a:cubicBezTo>
                    <a:pt x="4632" y="0"/>
                    <a:pt x="127" y="2306"/>
                    <a:pt x="127" y="7128"/>
                  </a:cubicBezTo>
                  <a:cubicBezTo>
                    <a:pt x="127" y="10427"/>
                    <a:pt x="2094" y="12500"/>
                    <a:pt x="6007" y="14424"/>
                  </a:cubicBezTo>
                  <a:cubicBezTo>
                    <a:pt x="9877" y="16391"/>
                    <a:pt x="12817" y="17174"/>
                    <a:pt x="12817" y="21044"/>
                  </a:cubicBezTo>
                  <a:cubicBezTo>
                    <a:pt x="12817" y="23011"/>
                    <a:pt x="11696" y="26437"/>
                    <a:pt x="7339" y="26437"/>
                  </a:cubicBezTo>
                  <a:cubicBezTo>
                    <a:pt x="5605" y="26437"/>
                    <a:pt x="4209" y="25824"/>
                    <a:pt x="3131" y="24914"/>
                  </a:cubicBezTo>
                  <a:cubicBezTo>
                    <a:pt x="550" y="22482"/>
                    <a:pt x="593" y="20558"/>
                    <a:pt x="402" y="19839"/>
                  </a:cubicBezTo>
                  <a:lnTo>
                    <a:pt x="0" y="19839"/>
                  </a:lnTo>
                  <a:lnTo>
                    <a:pt x="127" y="25866"/>
                  </a:lnTo>
                  <a:cubicBezTo>
                    <a:pt x="1967" y="26966"/>
                    <a:pt x="4696" y="28129"/>
                    <a:pt x="7572" y="28129"/>
                  </a:cubicBezTo>
                  <a:lnTo>
                    <a:pt x="7741" y="28129"/>
                  </a:lnTo>
                  <a:cubicBezTo>
                    <a:pt x="12013" y="28066"/>
                    <a:pt x="16518" y="24893"/>
                    <a:pt x="16518" y="19902"/>
                  </a:cubicBezTo>
                  <a:cubicBezTo>
                    <a:pt x="16518" y="14509"/>
                    <a:pt x="12732" y="13261"/>
                    <a:pt x="8904" y="11273"/>
                  </a:cubicBezTo>
                  <a:cubicBezTo>
                    <a:pt x="5034" y="9391"/>
                    <a:pt x="3427" y="8418"/>
                    <a:pt x="3427" y="5880"/>
                  </a:cubicBezTo>
                  <a:cubicBezTo>
                    <a:pt x="3427" y="4146"/>
                    <a:pt x="4484" y="1608"/>
                    <a:pt x="7910" y="1608"/>
                  </a:cubicBezTo>
                  <a:cubicBezTo>
                    <a:pt x="8989" y="1608"/>
                    <a:pt x="9941" y="1883"/>
                    <a:pt x="10787" y="2327"/>
                  </a:cubicBezTo>
                  <a:cubicBezTo>
                    <a:pt x="13557" y="3871"/>
                    <a:pt x="13684" y="6049"/>
                    <a:pt x="14044" y="7424"/>
                  </a:cubicBezTo>
                  <a:lnTo>
                    <a:pt x="14446" y="7424"/>
                  </a:lnTo>
                  <a:lnTo>
                    <a:pt x="14213" y="1333"/>
                  </a:lnTo>
                  <a:cubicBezTo>
                    <a:pt x="12458" y="593"/>
                    <a:pt x="11062" y="254"/>
                    <a:pt x="10068" y="106"/>
                  </a:cubicBezTo>
                  <a:cubicBezTo>
                    <a:pt x="9475" y="43"/>
                    <a:pt x="8926" y="0"/>
                    <a:pt x="846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2" name="Google Shape;3352;p106">
              <a:extLst>
                <a:ext uri="{FF2B5EF4-FFF2-40B4-BE49-F238E27FC236}">
                  <a16:creationId xmlns:a16="http://schemas.microsoft.com/office/drawing/2014/main" id="{9DE720E8-B236-1753-5094-BE6E742B862C}"/>
                </a:ext>
              </a:extLst>
            </p:cNvPr>
            <p:cNvSpPr/>
            <p:nvPr/>
          </p:nvSpPr>
          <p:spPr>
            <a:xfrm>
              <a:off x="1106300" y="2016000"/>
              <a:ext cx="1034750" cy="1316050"/>
            </a:xfrm>
            <a:custGeom>
              <a:avLst/>
              <a:gdLst/>
              <a:ahLst/>
              <a:cxnLst/>
              <a:rect l="l" t="t" r="r" b="b"/>
              <a:pathLst>
                <a:path w="41390" h="52642" extrusionOk="0">
                  <a:moveTo>
                    <a:pt x="127" y="1"/>
                  </a:moveTo>
                  <a:lnTo>
                    <a:pt x="127" y="21108"/>
                  </a:lnTo>
                  <a:cubicBezTo>
                    <a:pt x="127" y="22229"/>
                    <a:pt x="0" y="30900"/>
                    <a:pt x="5436" y="39846"/>
                  </a:cubicBezTo>
                  <a:cubicBezTo>
                    <a:pt x="10300" y="47946"/>
                    <a:pt x="17576" y="51500"/>
                    <a:pt x="20685" y="52642"/>
                  </a:cubicBezTo>
                  <a:cubicBezTo>
                    <a:pt x="23815" y="51500"/>
                    <a:pt x="31069" y="47946"/>
                    <a:pt x="35954" y="39846"/>
                  </a:cubicBezTo>
                  <a:cubicBezTo>
                    <a:pt x="41390" y="30900"/>
                    <a:pt x="41263" y="22229"/>
                    <a:pt x="41263" y="21108"/>
                  </a:cubicBezTo>
                  <a:lnTo>
                    <a:pt x="41263"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3" name="Google Shape;3353;p106">
              <a:extLst>
                <a:ext uri="{FF2B5EF4-FFF2-40B4-BE49-F238E27FC236}">
                  <a16:creationId xmlns:a16="http://schemas.microsoft.com/office/drawing/2014/main" id="{B5895C9C-AB6C-064B-7C94-F79BBC2E948B}"/>
                </a:ext>
              </a:extLst>
            </p:cNvPr>
            <p:cNvSpPr/>
            <p:nvPr/>
          </p:nvSpPr>
          <p:spPr>
            <a:xfrm>
              <a:off x="923875" y="2791125"/>
              <a:ext cx="1399075" cy="741325"/>
            </a:xfrm>
            <a:custGeom>
              <a:avLst/>
              <a:gdLst/>
              <a:ahLst/>
              <a:cxnLst/>
              <a:rect l="l" t="t" r="r" b="b"/>
              <a:pathLst>
                <a:path w="55963" h="29653" extrusionOk="0">
                  <a:moveTo>
                    <a:pt x="4971" y="1"/>
                  </a:moveTo>
                  <a:lnTo>
                    <a:pt x="4442" y="487"/>
                  </a:lnTo>
                  <a:lnTo>
                    <a:pt x="1" y="4484"/>
                  </a:lnTo>
                  <a:lnTo>
                    <a:pt x="85" y="4759"/>
                  </a:lnTo>
                  <a:cubicBezTo>
                    <a:pt x="1143" y="8143"/>
                    <a:pt x="2877" y="11612"/>
                    <a:pt x="4146" y="13917"/>
                  </a:cubicBezTo>
                  <a:lnTo>
                    <a:pt x="4421" y="14403"/>
                  </a:lnTo>
                  <a:lnTo>
                    <a:pt x="6261" y="12754"/>
                  </a:lnTo>
                  <a:cubicBezTo>
                    <a:pt x="6324" y="12881"/>
                    <a:pt x="6388" y="13008"/>
                    <a:pt x="6451" y="13135"/>
                  </a:cubicBezTo>
                  <a:cubicBezTo>
                    <a:pt x="11062" y="20473"/>
                    <a:pt x="17555" y="25824"/>
                    <a:pt x="25253" y="28658"/>
                  </a:cubicBezTo>
                  <a:lnTo>
                    <a:pt x="27982" y="29652"/>
                  </a:lnTo>
                  <a:lnTo>
                    <a:pt x="30731" y="28658"/>
                  </a:lnTo>
                  <a:cubicBezTo>
                    <a:pt x="38429" y="25824"/>
                    <a:pt x="44922" y="20473"/>
                    <a:pt x="49512" y="13135"/>
                  </a:cubicBezTo>
                  <a:cubicBezTo>
                    <a:pt x="49575" y="13029"/>
                    <a:pt x="49660" y="12881"/>
                    <a:pt x="49723" y="12754"/>
                  </a:cubicBezTo>
                  <a:lnTo>
                    <a:pt x="51542" y="14403"/>
                  </a:lnTo>
                  <a:lnTo>
                    <a:pt x="51817" y="13917"/>
                  </a:lnTo>
                  <a:cubicBezTo>
                    <a:pt x="53086" y="11633"/>
                    <a:pt x="54820" y="8186"/>
                    <a:pt x="55878" y="4738"/>
                  </a:cubicBezTo>
                  <a:lnTo>
                    <a:pt x="55962" y="4484"/>
                  </a:lnTo>
                  <a:lnTo>
                    <a:pt x="51013" y="1"/>
                  </a:lnTo>
                  <a:lnTo>
                    <a:pt x="50823" y="678"/>
                  </a:lnTo>
                  <a:cubicBezTo>
                    <a:pt x="50590" y="1502"/>
                    <a:pt x="50315" y="2285"/>
                    <a:pt x="50040" y="3046"/>
                  </a:cubicBezTo>
                  <a:lnTo>
                    <a:pt x="48264" y="1439"/>
                  </a:lnTo>
                  <a:lnTo>
                    <a:pt x="48052" y="2095"/>
                  </a:lnTo>
                  <a:cubicBezTo>
                    <a:pt x="47101" y="4886"/>
                    <a:pt x="45874" y="7530"/>
                    <a:pt x="44372" y="9899"/>
                  </a:cubicBezTo>
                  <a:cubicBezTo>
                    <a:pt x="40523" y="16095"/>
                    <a:pt x="35067" y="20600"/>
                    <a:pt x="28637" y="22948"/>
                  </a:cubicBezTo>
                  <a:cubicBezTo>
                    <a:pt x="28637" y="22948"/>
                    <a:pt x="28172" y="23117"/>
                    <a:pt x="27982" y="23181"/>
                  </a:cubicBezTo>
                  <a:cubicBezTo>
                    <a:pt x="27791" y="23117"/>
                    <a:pt x="27326" y="22948"/>
                    <a:pt x="27326" y="22948"/>
                  </a:cubicBezTo>
                  <a:cubicBezTo>
                    <a:pt x="20918" y="20600"/>
                    <a:pt x="15461" y="16095"/>
                    <a:pt x="11591" y="9899"/>
                  </a:cubicBezTo>
                  <a:cubicBezTo>
                    <a:pt x="10110" y="7530"/>
                    <a:pt x="8862" y="4907"/>
                    <a:pt x="7932" y="2095"/>
                  </a:cubicBezTo>
                  <a:lnTo>
                    <a:pt x="7720" y="1439"/>
                  </a:lnTo>
                  <a:lnTo>
                    <a:pt x="7213" y="1904"/>
                  </a:lnTo>
                  <a:lnTo>
                    <a:pt x="5944" y="3025"/>
                  </a:lnTo>
                  <a:cubicBezTo>
                    <a:pt x="5669" y="2285"/>
                    <a:pt x="5394" y="1502"/>
                    <a:pt x="5161" y="678"/>
                  </a:cubicBezTo>
                  <a:lnTo>
                    <a:pt x="4971"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4" name="Google Shape;3354;p106">
              <a:extLst>
                <a:ext uri="{FF2B5EF4-FFF2-40B4-BE49-F238E27FC236}">
                  <a16:creationId xmlns:a16="http://schemas.microsoft.com/office/drawing/2014/main" id="{00065CC5-C596-5BB4-0F92-E9FC100884B3}"/>
                </a:ext>
              </a:extLst>
            </p:cNvPr>
            <p:cNvSpPr/>
            <p:nvPr/>
          </p:nvSpPr>
          <p:spPr>
            <a:xfrm>
              <a:off x="2026300" y="2241775"/>
              <a:ext cx="25400" cy="44450"/>
            </a:xfrm>
            <a:custGeom>
              <a:avLst/>
              <a:gdLst/>
              <a:ahLst/>
              <a:cxnLst/>
              <a:rect l="l" t="t" r="r" b="b"/>
              <a:pathLst>
                <a:path w="1016" h="1778" extrusionOk="0">
                  <a:moveTo>
                    <a:pt x="973" y="1"/>
                  </a:moveTo>
                  <a:cubicBezTo>
                    <a:pt x="656" y="170"/>
                    <a:pt x="381" y="424"/>
                    <a:pt x="212" y="741"/>
                  </a:cubicBezTo>
                  <a:cubicBezTo>
                    <a:pt x="64" y="995"/>
                    <a:pt x="0" y="1269"/>
                    <a:pt x="0" y="1566"/>
                  </a:cubicBezTo>
                  <a:cubicBezTo>
                    <a:pt x="0" y="1629"/>
                    <a:pt x="22" y="1714"/>
                    <a:pt x="22" y="1777"/>
                  </a:cubicBezTo>
                  <a:cubicBezTo>
                    <a:pt x="170" y="1650"/>
                    <a:pt x="339" y="1544"/>
                    <a:pt x="508" y="1481"/>
                  </a:cubicBezTo>
                  <a:cubicBezTo>
                    <a:pt x="635" y="1354"/>
                    <a:pt x="741" y="1206"/>
                    <a:pt x="825" y="1058"/>
                  </a:cubicBezTo>
                  <a:cubicBezTo>
                    <a:pt x="931" y="825"/>
                    <a:pt x="1016" y="529"/>
                    <a:pt x="1016" y="233"/>
                  </a:cubicBezTo>
                  <a:cubicBezTo>
                    <a:pt x="1016" y="170"/>
                    <a:pt x="994" y="64"/>
                    <a:pt x="97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5" name="Google Shape;3355;p106">
              <a:extLst>
                <a:ext uri="{FF2B5EF4-FFF2-40B4-BE49-F238E27FC236}">
                  <a16:creationId xmlns:a16="http://schemas.microsoft.com/office/drawing/2014/main" id="{A4B37DAF-C1CF-52F0-B548-93432479F414}"/>
                </a:ext>
              </a:extLst>
            </p:cNvPr>
            <p:cNvSpPr/>
            <p:nvPr/>
          </p:nvSpPr>
          <p:spPr>
            <a:xfrm>
              <a:off x="1943275" y="2386850"/>
              <a:ext cx="50800" cy="18125"/>
            </a:xfrm>
            <a:custGeom>
              <a:avLst/>
              <a:gdLst/>
              <a:ahLst/>
              <a:cxnLst/>
              <a:rect l="l" t="t" r="r" b="b"/>
              <a:pathLst>
                <a:path w="2032" h="725" extrusionOk="0">
                  <a:moveTo>
                    <a:pt x="1200" y="1"/>
                  </a:moveTo>
                  <a:cubicBezTo>
                    <a:pt x="1125" y="1"/>
                    <a:pt x="1050" y="5"/>
                    <a:pt x="974" y="14"/>
                  </a:cubicBezTo>
                  <a:cubicBezTo>
                    <a:pt x="614" y="77"/>
                    <a:pt x="297" y="267"/>
                    <a:pt x="1" y="521"/>
                  </a:cubicBezTo>
                  <a:cubicBezTo>
                    <a:pt x="289" y="657"/>
                    <a:pt x="576" y="724"/>
                    <a:pt x="864" y="724"/>
                  </a:cubicBezTo>
                  <a:cubicBezTo>
                    <a:pt x="936" y="724"/>
                    <a:pt x="1008" y="720"/>
                    <a:pt x="1080" y="712"/>
                  </a:cubicBezTo>
                  <a:cubicBezTo>
                    <a:pt x="1460" y="648"/>
                    <a:pt x="1777" y="479"/>
                    <a:pt x="2031" y="204"/>
                  </a:cubicBezTo>
                  <a:cubicBezTo>
                    <a:pt x="1777" y="69"/>
                    <a:pt x="1497" y="1"/>
                    <a:pt x="12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6" name="Google Shape;3356;p106">
              <a:extLst>
                <a:ext uri="{FF2B5EF4-FFF2-40B4-BE49-F238E27FC236}">
                  <a16:creationId xmlns:a16="http://schemas.microsoft.com/office/drawing/2014/main" id="{3ECD1338-4FF7-B0CE-15E0-4BBF0AB5FAF6}"/>
                </a:ext>
              </a:extLst>
            </p:cNvPr>
            <p:cNvSpPr/>
            <p:nvPr/>
          </p:nvSpPr>
          <p:spPr>
            <a:xfrm>
              <a:off x="1923725" y="2359150"/>
              <a:ext cx="27000" cy="41800"/>
            </a:xfrm>
            <a:custGeom>
              <a:avLst/>
              <a:gdLst/>
              <a:ahLst/>
              <a:cxnLst/>
              <a:rect l="l" t="t" r="r" b="b"/>
              <a:pathLst>
                <a:path w="1080" h="1672" extrusionOk="0">
                  <a:moveTo>
                    <a:pt x="1058" y="1"/>
                  </a:moveTo>
                  <a:cubicBezTo>
                    <a:pt x="719" y="149"/>
                    <a:pt x="445" y="360"/>
                    <a:pt x="254" y="656"/>
                  </a:cubicBezTo>
                  <a:cubicBezTo>
                    <a:pt x="85" y="931"/>
                    <a:pt x="0" y="1249"/>
                    <a:pt x="0" y="1587"/>
                  </a:cubicBezTo>
                  <a:cubicBezTo>
                    <a:pt x="0" y="1629"/>
                    <a:pt x="0" y="1650"/>
                    <a:pt x="0" y="1671"/>
                  </a:cubicBezTo>
                  <a:cubicBezTo>
                    <a:pt x="339" y="1545"/>
                    <a:pt x="635" y="1333"/>
                    <a:pt x="804" y="1016"/>
                  </a:cubicBezTo>
                  <a:cubicBezTo>
                    <a:pt x="973" y="741"/>
                    <a:pt x="1079" y="445"/>
                    <a:pt x="1079" y="106"/>
                  </a:cubicBezTo>
                  <a:cubicBezTo>
                    <a:pt x="1079" y="64"/>
                    <a:pt x="1058" y="43"/>
                    <a:pt x="105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7" name="Google Shape;3357;p106">
              <a:extLst>
                <a:ext uri="{FF2B5EF4-FFF2-40B4-BE49-F238E27FC236}">
                  <a16:creationId xmlns:a16="http://schemas.microsoft.com/office/drawing/2014/main" id="{17EBAD3E-314C-245F-65C0-3B87B5CBB03E}"/>
                </a:ext>
              </a:extLst>
            </p:cNvPr>
            <p:cNvSpPr/>
            <p:nvPr/>
          </p:nvSpPr>
          <p:spPr>
            <a:xfrm>
              <a:off x="1954400" y="2339075"/>
              <a:ext cx="19050" cy="43900"/>
            </a:xfrm>
            <a:custGeom>
              <a:avLst/>
              <a:gdLst/>
              <a:ahLst/>
              <a:cxnLst/>
              <a:rect l="l" t="t" r="r" b="b"/>
              <a:pathLst>
                <a:path w="762" h="1756" extrusionOk="0">
                  <a:moveTo>
                    <a:pt x="656" y="0"/>
                  </a:moveTo>
                  <a:cubicBezTo>
                    <a:pt x="423" y="169"/>
                    <a:pt x="254" y="360"/>
                    <a:pt x="127" y="571"/>
                  </a:cubicBezTo>
                  <a:cubicBezTo>
                    <a:pt x="190" y="973"/>
                    <a:pt x="148" y="1375"/>
                    <a:pt x="0" y="1713"/>
                  </a:cubicBezTo>
                  <a:cubicBezTo>
                    <a:pt x="0" y="1713"/>
                    <a:pt x="0" y="1734"/>
                    <a:pt x="0" y="1755"/>
                  </a:cubicBezTo>
                  <a:cubicBezTo>
                    <a:pt x="85" y="1734"/>
                    <a:pt x="148" y="1692"/>
                    <a:pt x="233" y="1671"/>
                  </a:cubicBezTo>
                  <a:cubicBezTo>
                    <a:pt x="423" y="1480"/>
                    <a:pt x="571" y="1290"/>
                    <a:pt x="656" y="1036"/>
                  </a:cubicBezTo>
                  <a:cubicBezTo>
                    <a:pt x="719" y="867"/>
                    <a:pt x="761" y="677"/>
                    <a:pt x="761" y="486"/>
                  </a:cubicBezTo>
                  <a:cubicBezTo>
                    <a:pt x="761" y="338"/>
                    <a:pt x="698" y="169"/>
                    <a:pt x="65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8" name="Google Shape;3358;p106">
              <a:extLst>
                <a:ext uri="{FF2B5EF4-FFF2-40B4-BE49-F238E27FC236}">
                  <a16:creationId xmlns:a16="http://schemas.microsoft.com/office/drawing/2014/main" id="{62E3A10E-620C-050F-A4F4-290868FA0F20}"/>
                </a:ext>
              </a:extLst>
            </p:cNvPr>
            <p:cNvSpPr/>
            <p:nvPr/>
          </p:nvSpPr>
          <p:spPr>
            <a:xfrm>
              <a:off x="1977125" y="2314750"/>
              <a:ext cx="15875" cy="46550"/>
            </a:xfrm>
            <a:custGeom>
              <a:avLst/>
              <a:gdLst/>
              <a:ahLst/>
              <a:cxnLst/>
              <a:rect l="l" t="t" r="r" b="b"/>
              <a:pathLst>
                <a:path w="635" h="1862" extrusionOk="0">
                  <a:moveTo>
                    <a:pt x="381" y="0"/>
                  </a:moveTo>
                  <a:cubicBezTo>
                    <a:pt x="191" y="212"/>
                    <a:pt x="64" y="423"/>
                    <a:pt x="0" y="677"/>
                  </a:cubicBezTo>
                  <a:cubicBezTo>
                    <a:pt x="149" y="1058"/>
                    <a:pt x="191" y="1438"/>
                    <a:pt x="127" y="1819"/>
                  </a:cubicBezTo>
                  <a:cubicBezTo>
                    <a:pt x="127" y="1819"/>
                    <a:pt x="149" y="1840"/>
                    <a:pt x="149" y="1861"/>
                  </a:cubicBezTo>
                  <a:cubicBezTo>
                    <a:pt x="212" y="1819"/>
                    <a:pt x="297" y="1756"/>
                    <a:pt x="360" y="1713"/>
                  </a:cubicBezTo>
                  <a:cubicBezTo>
                    <a:pt x="508" y="1502"/>
                    <a:pt x="614" y="1269"/>
                    <a:pt x="614" y="994"/>
                  </a:cubicBezTo>
                  <a:cubicBezTo>
                    <a:pt x="635" y="952"/>
                    <a:pt x="635" y="910"/>
                    <a:pt x="635" y="867"/>
                  </a:cubicBezTo>
                  <a:cubicBezTo>
                    <a:pt x="635" y="550"/>
                    <a:pt x="529" y="275"/>
                    <a:pt x="38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9" name="Google Shape;3359;p106">
              <a:extLst>
                <a:ext uri="{FF2B5EF4-FFF2-40B4-BE49-F238E27FC236}">
                  <a16:creationId xmlns:a16="http://schemas.microsoft.com/office/drawing/2014/main" id="{CD83521C-D2F8-7A97-7782-F818091AE9E0}"/>
                </a:ext>
              </a:extLst>
            </p:cNvPr>
            <p:cNvSpPr/>
            <p:nvPr/>
          </p:nvSpPr>
          <p:spPr>
            <a:xfrm>
              <a:off x="1990875" y="2287250"/>
              <a:ext cx="16950" cy="46550"/>
            </a:xfrm>
            <a:custGeom>
              <a:avLst/>
              <a:gdLst/>
              <a:ahLst/>
              <a:cxnLst/>
              <a:rect l="l" t="t" r="r" b="b"/>
              <a:pathLst>
                <a:path w="678" h="1862" extrusionOk="0">
                  <a:moveTo>
                    <a:pt x="170" y="0"/>
                  </a:moveTo>
                  <a:cubicBezTo>
                    <a:pt x="64" y="233"/>
                    <a:pt x="0" y="466"/>
                    <a:pt x="0" y="719"/>
                  </a:cubicBezTo>
                  <a:cubicBezTo>
                    <a:pt x="191" y="1079"/>
                    <a:pt x="339" y="1439"/>
                    <a:pt x="360" y="1819"/>
                  </a:cubicBezTo>
                  <a:cubicBezTo>
                    <a:pt x="381" y="1819"/>
                    <a:pt x="381" y="1840"/>
                    <a:pt x="402" y="1862"/>
                  </a:cubicBezTo>
                  <a:cubicBezTo>
                    <a:pt x="445" y="1798"/>
                    <a:pt x="508" y="1735"/>
                    <a:pt x="571" y="1671"/>
                  </a:cubicBezTo>
                  <a:cubicBezTo>
                    <a:pt x="635" y="1502"/>
                    <a:pt x="677" y="1333"/>
                    <a:pt x="677" y="1142"/>
                  </a:cubicBezTo>
                  <a:cubicBezTo>
                    <a:pt x="677" y="1079"/>
                    <a:pt x="677" y="994"/>
                    <a:pt x="656" y="910"/>
                  </a:cubicBezTo>
                  <a:cubicBezTo>
                    <a:pt x="614" y="571"/>
                    <a:pt x="423" y="254"/>
                    <a:pt x="17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0" name="Google Shape;3360;p106">
              <a:extLst>
                <a:ext uri="{FF2B5EF4-FFF2-40B4-BE49-F238E27FC236}">
                  <a16:creationId xmlns:a16="http://schemas.microsoft.com/office/drawing/2014/main" id="{91143C0F-47FF-8F44-87FD-F2D058B9A97F}"/>
                </a:ext>
              </a:extLst>
            </p:cNvPr>
            <p:cNvSpPr/>
            <p:nvPr/>
          </p:nvSpPr>
          <p:spPr>
            <a:xfrm>
              <a:off x="1996150" y="2258175"/>
              <a:ext cx="21700" cy="43900"/>
            </a:xfrm>
            <a:custGeom>
              <a:avLst/>
              <a:gdLst/>
              <a:ahLst/>
              <a:cxnLst/>
              <a:rect l="l" t="t" r="r" b="b"/>
              <a:pathLst>
                <a:path w="868" h="1756" extrusionOk="0">
                  <a:moveTo>
                    <a:pt x="64" y="0"/>
                  </a:moveTo>
                  <a:cubicBezTo>
                    <a:pt x="43" y="148"/>
                    <a:pt x="1" y="275"/>
                    <a:pt x="1" y="402"/>
                  </a:cubicBezTo>
                  <a:cubicBezTo>
                    <a:pt x="1" y="529"/>
                    <a:pt x="22" y="635"/>
                    <a:pt x="43" y="762"/>
                  </a:cubicBezTo>
                  <a:cubicBezTo>
                    <a:pt x="360" y="1036"/>
                    <a:pt x="572" y="1375"/>
                    <a:pt x="678" y="1713"/>
                  </a:cubicBezTo>
                  <a:cubicBezTo>
                    <a:pt x="699" y="1734"/>
                    <a:pt x="720" y="1734"/>
                    <a:pt x="720" y="1756"/>
                  </a:cubicBezTo>
                  <a:cubicBezTo>
                    <a:pt x="762" y="1671"/>
                    <a:pt x="805" y="1608"/>
                    <a:pt x="868" y="1523"/>
                  </a:cubicBezTo>
                  <a:cubicBezTo>
                    <a:pt x="868" y="1481"/>
                    <a:pt x="868" y="1459"/>
                    <a:pt x="868" y="1417"/>
                  </a:cubicBezTo>
                  <a:cubicBezTo>
                    <a:pt x="868" y="1206"/>
                    <a:pt x="847" y="994"/>
                    <a:pt x="762" y="783"/>
                  </a:cubicBezTo>
                  <a:cubicBezTo>
                    <a:pt x="635" y="465"/>
                    <a:pt x="382" y="212"/>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1" name="Google Shape;3361;p106">
              <a:extLst>
                <a:ext uri="{FF2B5EF4-FFF2-40B4-BE49-F238E27FC236}">
                  <a16:creationId xmlns:a16="http://schemas.microsoft.com/office/drawing/2014/main" id="{342F0489-EF81-EAF0-5B15-6D32030B185C}"/>
                </a:ext>
              </a:extLst>
            </p:cNvPr>
            <p:cNvSpPr/>
            <p:nvPr/>
          </p:nvSpPr>
          <p:spPr>
            <a:xfrm>
              <a:off x="1993525" y="2229075"/>
              <a:ext cx="28575" cy="39150"/>
            </a:xfrm>
            <a:custGeom>
              <a:avLst/>
              <a:gdLst/>
              <a:ahLst/>
              <a:cxnLst/>
              <a:rect l="l" t="t" r="r" b="b"/>
              <a:pathLst>
                <a:path w="1143" h="1566" extrusionOk="0">
                  <a:moveTo>
                    <a:pt x="0" y="1"/>
                  </a:moveTo>
                  <a:cubicBezTo>
                    <a:pt x="0" y="297"/>
                    <a:pt x="42" y="530"/>
                    <a:pt x="169" y="783"/>
                  </a:cubicBezTo>
                  <a:cubicBezTo>
                    <a:pt x="529" y="953"/>
                    <a:pt x="825" y="1249"/>
                    <a:pt x="1015" y="1566"/>
                  </a:cubicBezTo>
                  <a:lnTo>
                    <a:pt x="1058" y="1566"/>
                  </a:lnTo>
                  <a:cubicBezTo>
                    <a:pt x="1079" y="1481"/>
                    <a:pt x="1100" y="1397"/>
                    <a:pt x="1142" y="1333"/>
                  </a:cubicBezTo>
                  <a:cubicBezTo>
                    <a:pt x="1100" y="1058"/>
                    <a:pt x="1015" y="826"/>
                    <a:pt x="867" y="614"/>
                  </a:cubicBezTo>
                  <a:cubicBezTo>
                    <a:pt x="656" y="339"/>
                    <a:pt x="339" y="14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2" name="Google Shape;3362;p106">
              <a:extLst>
                <a:ext uri="{FF2B5EF4-FFF2-40B4-BE49-F238E27FC236}">
                  <a16:creationId xmlns:a16="http://schemas.microsoft.com/office/drawing/2014/main" id="{D2E55F61-6A6E-3F46-ABF6-955A2197DF2B}"/>
                </a:ext>
              </a:extLst>
            </p:cNvPr>
            <p:cNvSpPr/>
            <p:nvPr/>
          </p:nvSpPr>
          <p:spPr>
            <a:xfrm>
              <a:off x="1983475" y="2202650"/>
              <a:ext cx="34375" cy="31750"/>
            </a:xfrm>
            <a:custGeom>
              <a:avLst/>
              <a:gdLst/>
              <a:ahLst/>
              <a:cxnLst/>
              <a:rect l="l" t="t" r="r" b="b"/>
              <a:pathLst>
                <a:path w="1375" h="1270" extrusionOk="0">
                  <a:moveTo>
                    <a:pt x="0" y="0"/>
                  </a:moveTo>
                  <a:cubicBezTo>
                    <a:pt x="85" y="254"/>
                    <a:pt x="169" y="487"/>
                    <a:pt x="339" y="677"/>
                  </a:cubicBezTo>
                  <a:cubicBezTo>
                    <a:pt x="719" y="804"/>
                    <a:pt x="1058" y="994"/>
                    <a:pt x="1312" y="1248"/>
                  </a:cubicBezTo>
                  <a:cubicBezTo>
                    <a:pt x="1333" y="1269"/>
                    <a:pt x="1354" y="1269"/>
                    <a:pt x="1375" y="1269"/>
                  </a:cubicBezTo>
                  <a:cubicBezTo>
                    <a:pt x="1375" y="1185"/>
                    <a:pt x="1375" y="1100"/>
                    <a:pt x="1375" y="1037"/>
                  </a:cubicBezTo>
                  <a:cubicBezTo>
                    <a:pt x="1290" y="783"/>
                    <a:pt x="1142" y="550"/>
                    <a:pt x="952" y="381"/>
                  </a:cubicBezTo>
                  <a:cubicBezTo>
                    <a:pt x="677" y="170"/>
                    <a:pt x="381" y="4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3" name="Google Shape;3363;p106">
              <a:extLst>
                <a:ext uri="{FF2B5EF4-FFF2-40B4-BE49-F238E27FC236}">
                  <a16:creationId xmlns:a16="http://schemas.microsoft.com/office/drawing/2014/main" id="{A8DE870E-39F6-79DE-15CA-35D1A7D1B759}"/>
                </a:ext>
              </a:extLst>
            </p:cNvPr>
            <p:cNvSpPr/>
            <p:nvPr/>
          </p:nvSpPr>
          <p:spPr>
            <a:xfrm>
              <a:off x="1966550" y="2178200"/>
              <a:ext cx="40750" cy="23950"/>
            </a:xfrm>
            <a:custGeom>
              <a:avLst/>
              <a:gdLst/>
              <a:ahLst/>
              <a:cxnLst/>
              <a:rect l="l" t="t" r="r" b="b"/>
              <a:pathLst>
                <a:path w="1630" h="958" extrusionOk="0">
                  <a:moveTo>
                    <a:pt x="174" y="1"/>
                  </a:moveTo>
                  <a:cubicBezTo>
                    <a:pt x="117" y="1"/>
                    <a:pt x="59" y="2"/>
                    <a:pt x="1" y="6"/>
                  </a:cubicBezTo>
                  <a:cubicBezTo>
                    <a:pt x="127" y="259"/>
                    <a:pt x="297" y="471"/>
                    <a:pt x="508" y="619"/>
                  </a:cubicBezTo>
                  <a:cubicBezTo>
                    <a:pt x="931" y="640"/>
                    <a:pt x="1269" y="746"/>
                    <a:pt x="1608" y="957"/>
                  </a:cubicBezTo>
                  <a:lnTo>
                    <a:pt x="1629" y="957"/>
                  </a:lnTo>
                  <a:cubicBezTo>
                    <a:pt x="1608" y="873"/>
                    <a:pt x="1608" y="788"/>
                    <a:pt x="1587" y="704"/>
                  </a:cubicBezTo>
                  <a:cubicBezTo>
                    <a:pt x="1439" y="471"/>
                    <a:pt x="1248" y="302"/>
                    <a:pt x="1037" y="196"/>
                  </a:cubicBezTo>
                  <a:cubicBezTo>
                    <a:pt x="769" y="53"/>
                    <a:pt x="485" y="1"/>
                    <a:pt x="17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4" name="Google Shape;3364;p106">
              <a:extLst>
                <a:ext uri="{FF2B5EF4-FFF2-40B4-BE49-F238E27FC236}">
                  <a16:creationId xmlns:a16="http://schemas.microsoft.com/office/drawing/2014/main" id="{5F146FE1-3599-292D-F9DC-8B27F18149F8}"/>
                </a:ext>
              </a:extLst>
            </p:cNvPr>
            <p:cNvSpPr/>
            <p:nvPr/>
          </p:nvSpPr>
          <p:spPr>
            <a:xfrm>
              <a:off x="1975000" y="2359300"/>
              <a:ext cx="46575" cy="21550"/>
            </a:xfrm>
            <a:custGeom>
              <a:avLst/>
              <a:gdLst/>
              <a:ahLst/>
              <a:cxnLst/>
              <a:rect l="l" t="t" r="r" b="b"/>
              <a:pathLst>
                <a:path w="1863" h="862" extrusionOk="0">
                  <a:moveTo>
                    <a:pt x="1374" y="1"/>
                  </a:moveTo>
                  <a:cubicBezTo>
                    <a:pt x="1161" y="1"/>
                    <a:pt x="955" y="37"/>
                    <a:pt x="762" y="122"/>
                  </a:cubicBezTo>
                  <a:cubicBezTo>
                    <a:pt x="466" y="248"/>
                    <a:pt x="212" y="502"/>
                    <a:pt x="1" y="777"/>
                  </a:cubicBezTo>
                  <a:cubicBezTo>
                    <a:pt x="191" y="777"/>
                    <a:pt x="382" y="820"/>
                    <a:pt x="551" y="862"/>
                  </a:cubicBezTo>
                  <a:cubicBezTo>
                    <a:pt x="720" y="862"/>
                    <a:pt x="868" y="820"/>
                    <a:pt x="1037" y="756"/>
                  </a:cubicBezTo>
                  <a:cubicBezTo>
                    <a:pt x="1376" y="629"/>
                    <a:pt x="1651" y="375"/>
                    <a:pt x="1862" y="58"/>
                  </a:cubicBezTo>
                  <a:cubicBezTo>
                    <a:pt x="1698" y="22"/>
                    <a:pt x="1534" y="1"/>
                    <a:pt x="137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5" name="Google Shape;3365;p106">
              <a:extLst>
                <a:ext uri="{FF2B5EF4-FFF2-40B4-BE49-F238E27FC236}">
                  <a16:creationId xmlns:a16="http://schemas.microsoft.com/office/drawing/2014/main" id="{894A3043-2814-4B32-00B2-82ADE3205807}"/>
                </a:ext>
              </a:extLst>
            </p:cNvPr>
            <p:cNvSpPr/>
            <p:nvPr/>
          </p:nvSpPr>
          <p:spPr>
            <a:xfrm>
              <a:off x="1999325" y="2323200"/>
              <a:ext cx="41800" cy="29100"/>
            </a:xfrm>
            <a:custGeom>
              <a:avLst/>
              <a:gdLst/>
              <a:ahLst/>
              <a:cxnLst/>
              <a:rect l="l" t="t" r="r" b="b"/>
              <a:pathLst>
                <a:path w="1672" h="1164" extrusionOk="0">
                  <a:moveTo>
                    <a:pt x="1672" y="1"/>
                  </a:moveTo>
                  <a:cubicBezTo>
                    <a:pt x="1270" y="1"/>
                    <a:pt x="910" y="106"/>
                    <a:pt x="614" y="318"/>
                  </a:cubicBezTo>
                  <a:cubicBezTo>
                    <a:pt x="339" y="529"/>
                    <a:pt x="128" y="825"/>
                    <a:pt x="1" y="1164"/>
                  </a:cubicBezTo>
                  <a:cubicBezTo>
                    <a:pt x="140" y="1133"/>
                    <a:pt x="279" y="1113"/>
                    <a:pt x="419" y="1113"/>
                  </a:cubicBezTo>
                  <a:cubicBezTo>
                    <a:pt x="470" y="1113"/>
                    <a:pt x="521" y="1116"/>
                    <a:pt x="572" y="1121"/>
                  </a:cubicBezTo>
                  <a:cubicBezTo>
                    <a:pt x="741" y="1058"/>
                    <a:pt x="889" y="995"/>
                    <a:pt x="1037" y="910"/>
                  </a:cubicBezTo>
                  <a:cubicBezTo>
                    <a:pt x="1333" y="698"/>
                    <a:pt x="1524" y="381"/>
                    <a:pt x="167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6" name="Google Shape;3366;p106">
              <a:extLst>
                <a:ext uri="{FF2B5EF4-FFF2-40B4-BE49-F238E27FC236}">
                  <a16:creationId xmlns:a16="http://schemas.microsoft.com/office/drawing/2014/main" id="{FC4675D6-ED85-CE02-6A57-E0515935BD55}"/>
                </a:ext>
              </a:extLst>
            </p:cNvPr>
            <p:cNvSpPr/>
            <p:nvPr/>
          </p:nvSpPr>
          <p:spPr>
            <a:xfrm>
              <a:off x="2017300" y="2283025"/>
              <a:ext cx="32825" cy="38075"/>
            </a:xfrm>
            <a:custGeom>
              <a:avLst/>
              <a:gdLst/>
              <a:ahLst/>
              <a:cxnLst/>
              <a:rect l="l" t="t" r="r" b="b"/>
              <a:pathLst>
                <a:path w="1313" h="1523" extrusionOk="0">
                  <a:moveTo>
                    <a:pt x="1312" y="0"/>
                  </a:moveTo>
                  <a:lnTo>
                    <a:pt x="1312" y="0"/>
                  </a:lnTo>
                  <a:cubicBezTo>
                    <a:pt x="974" y="106"/>
                    <a:pt x="635" y="275"/>
                    <a:pt x="382" y="550"/>
                  </a:cubicBezTo>
                  <a:cubicBezTo>
                    <a:pt x="170" y="825"/>
                    <a:pt x="43" y="1163"/>
                    <a:pt x="1" y="1523"/>
                  </a:cubicBezTo>
                  <a:cubicBezTo>
                    <a:pt x="170" y="1438"/>
                    <a:pt x="339" y="1375"/>
                    <a:pt x="530" y="1354"/>
                  </a:cubicBezTo>
                  <a:cubicBezTo>
                    <a:pt x="678" y="1248"/>
                    <a:pt x="826" y="1142"/>
                    <a:pt x="931" y="1015"/>
                  </a:cubicBezTo>
                  <a:cubicBezTo>
                    <a:pt x="1164" y="740"/>
                    <a:pt x="1270" y="402"/>
                    <a:pt x="131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7" name="Google Shape;3367;p106">
              <a:extLst>
                <a:ext uri="{FF2B5EF4-FFF2-40B4-BE49-F238E27FC236}">
                  <a16:creationId xmlns:a16="http://schemas.microsoft.com/office/drawing/2014/main" id="{4EBF2964-22A8-3E1A-6640-5C7F4204B6B5}"/>
                </a:ext>
              </a:extLst>
            </p:cNvPr>
            <p:cNvSpPr/>
            <p:nvPr/>
          </p:nvSpPr>
          <p:spPr>
            <a:xfrm>
              <a:off x="2025250" y="2201075"/>
              <a:ext cx="20100" cy="49175"/>
            </a:xfrm>
            <a:custGeom>
              <a:avLst/>
              <a:gdLst/>
              <a:ahLst/>
              <a:cxnLst/>
              <a:rect l="l" t="t" r="r" b="b"/>
              <a:pathLst>
                <a:path w="804" h="1967" extrusionOk="0">
                  <a:moveTo>
                    <a:pt x="656" y="0"/>
                  </a:moveTo>
                  <a:cubicBezTo>
                    <a:pt x="360" y="254"/>
                    <a:pt x="148" y="550"/>
                    <a:pt x="64" y="909"/>
                  </a:cubicBezTo>
                  <a:cubicBezTo>
                    <a:pt x="21" y="1057"/>
                    <a:pt x="0" y="1184"/>
                    <a:pt x="0" y="1332"/>
                  </a:cubicBezTo>
                  <a:cubicBezTo>
                    <a:pt x="0" y="1544"/>
                    <a:pt x="64" y="1734"/>
                    <a:pt x="148" y="1967"/>
                  </a:cubicBezTo>
                  <a:cubicBezTo>
                    <a:pt x="254" y="1798"/>
                    <a:pt x="381" y="1671"/>
                    <a:pt x="550" y="1565"/>
                  </a:cubicBezTo>
                  <a:cubicBezTo>
                    <a:pt x="635" y="1417"/>
                    <a:pt x="719" y="1248"/>
                    <a:pt x="761" y="1079"/>
                  </a:cubicBezTo>
                  <a:cubicBezTo>
                    <a:pt x="783" y="952"/>
                    <a:pt x="804" y="825"/>
                    <a:pt x="804" y="677"/>
                  </a:cubicBezTo>
                  <a:cubicBezTo>
                    <a:pt x="804" y="465"/>
                    <a:pt x="740" y="233"/>
                    <a:pt x="65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8" name="Google Shape;3368;p106">
              <a:extLst>
                <a:ext uri="{FF2B5EF4-FFF2-40B4-BE49-F238E27FC236}">
                  <a16:creationId xmlns:a16="http://schemas.microsoft.com/office/drawing/2014/main" id="{0C11C5AA-78CD-E1C5-3709-35B1D6D85F80}"/>
                </a:ext>
              </a:extLst>
            </p:cNvPr>
            <p:cNvSpPr/>
            <p:nvPr/>
          </p:nvSpPr>
          <p:spPr>
            <a:xfrm>
              <a:off x="2013600" y="2164050"/>
              <a:ext cx="18000" cy="50250"/>
            </a:xfrm>
            <a:custGeom>
              <a:avLst/>
              <a:gdLst/>
              <a:ahLst/>
              <a:cxnLst/>
              <a:rect l="l" t="t" r="r" b="b"/>
              <a:pathLst>
                <a:path w="720" h="2010" extrusionOk="0">
                  <a:moveTo>
                    <a:pt x="360" y="1"/>
                  </a:moveTo>
                  <a:cubicBezTo>
                    <a:pt x="149" y="318"/>
                    <a:pt x="1" y="656"/>
                    <a:pt x="1" y="1016"/>
                  </a:cubicBezTo>
                  <a:lnTo>
                    <a:pt x="1" y="1037"/>
                  </a:lnTo>
                  <a:cubicBezTo>
                    <a:pt x="1" y="1375"/>
                    <a:pt x="128" y="1693"/>
                    <a:pt x="318" y="2010"/>
                  </a:cubicBezTo>
                  <a:cubicBezTo>
                    <a:pt x="403" y="1841"/>
                    <a:pt x="508" y="1671"/>
                    <a:pt x="614" y="1523"/>
                  </a:cubicBezTo>
                  <a:cubicBezTo>
                    <a:pt x="678" y="1375"/>
                    <a:pt x="720" y="1206"/>
                    <a:pt x="720" y="1016"/>
                  </a:cubicBezTo>
                  <a:cubicBezTo>
                    <a:pt x="720" y="656"/>
                    <a:pt x="572" y="318"/>
                    <a:pt x="36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9" name="Google Shape;3369;p106">
              <a:extLst>
                <a:ext uri="{FF2B5EF4-FFF2-40B4-BE49-F238E27FC236}">
                  <a16:creationId xmlns:a16="http://schemas.microsoft.com/office/drawing/2014/main" id="{6D866800-A22C-7589-1CCD-A7E7DB602445}"/>
                </a:ext>
              </a:extLst>
            </p:cNvPr>
            <p:cNvSpPr/>
            <p:nvPr/>
          </p:nvSpPr>
          <p:spPr>
            <a:xfrm>
              <a:off x="1992450" y="2132325"/>
              <a:ext cx="19075" cy="48675"/>
            </a:xfrm>
            <a:custGeom>
              <a:avLst/>
              <a:gdLst/>
              <a:ahLst/>
              <a:cxnLst/>
              <a:rect l="l" t="t" r="r" b="b"/>
              <a:pathLst>
                <a:path w="763" h="1947" extrusionOk="0">
                  <a:moveTo>
                    <a:pt x="128" y="1"/>
                  </a:moveTo>
                  <a:cubicBezTo>
                    <a:pt x="43" y="212"/>
                    <a:pt x="1" y="445"/>
                    <a:pt x="1" y="677"/>
                  </a:cubicBezTo>
                  <a:cubicBezTo>
                    <a:pt x="1" y="825"/>
                    <a:pt x="22" y="952"/>
                    <a:pt x="43" y="1079"/>
                  </a:cubicBezTo>
                  <a:cubicBezTo>
                    <a:pt x="85" y="1396"/>
                    <a:pt x="297" y="1693"/>
                    <a:pt x="572" y="1946"/>
                  </a:cubicBezTo>
                  <a:cubicBezTo>
                    <a:pt x="593" y="1756"/>
                    <a:pt x="656" y="1587"/>
                    <a:pt x="741" y="1396"/>
                  </a:cubicBezTo>
                  <a:cubicBezTo>
                    <a:pt x="762" y="1354"/>
                    <a:pt x="762" y="1333"/>
                    <a:pt x="762" y="1291"/>
                  </a:cubicBezTo>
                  <a:cubicBezTo>
                    <a:pt x="762" y="1164"/>
                    <a:pt x="741" y="1037"/>
                    <a:pt x="720" y="910"/>
                  </a:cubicBezTo>
                  <a:cubicBezTo>
                    <a:pt x="635" y="550"/>
                    <a:pt x="403" y="254"/>
                    <a:pt x="12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0" name="Google Shape;3370;p106">
              <a:extLst>
                <a:ext uri="{FF2B5EF4-FFF2-40B4-BE49-F238E27FC236}">
                  <a16:creationId xmlns:a16="http://schemas.microsoft.com/office/drawing/2014/main" id="{21D66A03-97BD-230F-7619-7E858A65A29A}"/>
                </a:ext>
              </a:extLst>
            </p:cNvPr>
            <p:cNvSpPr/>
            <p:nvPr/>
          </p:nvSpPr>
          <p:spPr>
            <a:xfrm>
              <a:off x="1944350" y="2156450"/>
              <a:ext cx="46025" cy="16625"/>
            </a:xfrm>
            <a:custGeom>
              <a:avLst/>
              <a:gdLst/>
              <a:ahLst/>
              <a:cxnLst/>
              <a:rect l="l" t="t" r="r" b="b"/>
              <a:pathLst>
                <a:path w="1841" h="665" extrusionOk="0">
                  <a:moveTo>
                    <a:pt x="643" y="0"/>
                  </a:moveTo>
                  <a:cubicBezTo>
                    <a:pt x="432" y="0"/>
                    <a:pt x="216" y="38"/>
                    <a:pt x="0" y="114"/>
                  </a:cubicBezTo>
                  <a:cubicBezTo>
                    <a:pt x="191" y="326"/>
                    <a:pt x="402" y="474"/>
                    <a:pt x="614" y="601"/>
                  </a:cubicBezTo>
                  <a:cubicBezTo>
                    <a:pt x="783" y="567"/>
                    <a:pt x="949" y="550"/>
                    <a:pt x="1110" y="550"/>
                  </a:cubicBezTo>
                  <a:cubicBezTo>
                    <a:pt x="1351" y="550"/>
                    <a:pt x="1582" y="588"/>
                    <a:pt x="1798" y="664"/>
                  </a:cubicBezTo>
                  <a:cubicBezTo>
                    <a:pt x="1819" y="664"/>
                    <a:pt x="1819" y="664"/>
                    <a:pt x="1840" y="643"/>
                  </a:cubicBezTo>
                  <a:cubicBezTo>
                    <a:pt x="1798" y="580"/>
                    <a:pt x="1777" y="495"/>
                    <a:pt x="1734" y="410"/>
                  </a:cubicBezTo>
                  <a:cubicBezTo>
                    <a:pt x="1544" y="241"/>
                    <a:pt x="1311" y="114"/>
                    <a:pt x="1058" y="51"/>
                  </a:cubicBezTo>
                  <a:cubicBezTo>
                    <a:pt x="922" y="17"/>
                    <a:pt x="784" y="0"/>
                    <a:pt x="64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1" name="Google Shape;3371;p106">
              <a:extLst>
                <a:ext uri="{FF2B5EF4-FFF2-40B4-BE49-F238E27FC236}">
                  <a16:creationId xmlns:a16="http://schemas.microsoft.com/office/drawing/2014/main" id="{5C235C6C-4EC3-A435-71B1-0B828579D5DE}"/>
                </a:ext>
              </a:extLst>
            </p:cNvPr>
            <p:cNvSpPr/>
            <p:nvPr/>
          </p:nvSpPr>
          <p:spPr>
            <a:xfrm>
              <a:off x="1961800" y="2107475"/>
              <a:ext cx="24350" cy="45500"/>
            </a:xfrm>
            <a:custGeom>
              <a:avLst/>
              <a:gdLst/>
              <a:ahLst/>
              <a:cxnLst/>
              <a:rect l="l" t="t" r="r" b="b"/>
              <a:pathLst>
                <a:path w="974" h="1820" extrusionOk="0">
                  <a:moveTo>
                    <a:pt x="21" y="1"/>
                  </a:moveTo>
                  <a:cubicBezTo>
                    <a:pt x="21" y="85"/>
                    <a:pt x="0" y="191"/>
                    <a:pt x="0" y="276"/>
                  </a:cubicBezTo>
                  <a:cubicBezTo>
                    <a:pt x="0" y="572"/>
                    <a:pt x="42" y="825"/>
                    <a:pt x="169" y="1079"/>
                  </a:cubicBezTo>
                  <a:cubicBezTo>
                    <a:pt x="339" y="1375"/>
                    <a:pt x="592" y="1629"/>
                    <a:pt x="910" y="1819"/>
                  </a:cubicBezTo>
                  <a:cubicBezTo>
                    <a:pt x="910" y="1608"/>
                    <a:pt x="931" y="1418"/>
                    <a:pt x="973" y="1227"/>
                  </a:cubicBezTo>
                  <a:cubicBezTo>
                    <a:pt x="931" y="1058"/>
                    <a:pt x="888" y="910"/>
                    <a:pt x="804" y="762"/>
                  </a:cubicBezTo>
                  <a:cubicBezTo>
                    <a:pt x="656" y="424"/>
                    <a:pt x="360" y="19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2" name="Google Shape;3372;p106">
              <a:extLst>
                <a:ext uri="{FF2B5EF4-FFF2-40B4-BE49-F238E27FC236}">
                  <a16:creationId xmlns:a16="http://schemas.microsoft.com/office/drawing/2014/main" id="{8EF69F02-F3DD-0225-9FE0-762D0C090484}"/>
                </a:ext>
              </a:extLst>
            </p:cNvPr>
            <p:cNvSpPr/>
            <p:nvPr/>
          </p:nvSpPr>
          <p:spPr>
            <a:xfrm>
              <a:off x="1926900" y="2117000"/>
              <a:ext cx="38625" cy="30150"/>
            </a:xfrm>
            <a:custGeom>
              <a:avLst/>
              <a:gdLst/>
              <a:ahLst/>
              <a:cxnLst/>
              <a:rect l="l" t="t" r="r" b="b"/>
              <a:pathLst>
                <a:path w="1545" h="1206" extrusionOk="0">
                  <a:moveTo>
                    <a:pt x="0" y="0"/>
                  </a:moveTo>
                  <a:cubicBezTo>
                    <a:pt x="127" y="360"/>
                    <a:pt x="339" y="677"/>
                    <a:pt x="614" y="889"/>
                  </a:cubicBezTo>
                  <a:cubicBezTo>
                    <a:pt x="867" y="1079"/>
                    <a:pt x="1206" y="1185"/>
                    <a:pt x="1544" y="1206"/>
                  </a:cubicBezTo>
                  <a:cubicBezTo>
                    <a:pt x="1438" y="1100"/>
                    <a:pt x="1354" y="973"/>
                    <a:pt x="1290" y="825"/>
                  </a:cubicBezTo>
                  <a:cubicBezTo>
                    <a:pt x="1206" y="698"/>
                    <a:pt x="1164" y="571"/>
                    <a:pt x="1121" y="423"/>
                  </a:cubicBezTo>
                  <a:cubicBezTo>
                    <a:pt x="1100" y="381"/>
                    <a:pt x="1058" y="360"/>
                    <a:pt x="1015" y="318"/>
                  </a:cubicBezTo>
                  <a:cubicBezTo>
                    <a:pt x="719" y="106"/>
                    <a:pt x="38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3" name="Google Shape;3373;p106">
              <a:extLst>
                <a:ext uri="{FF2B5EF4-FFF2-40B4-BE49-F238E27FC236}">
                  <a16:creationId xmlns:a16="http://schemas.microsoft.com/office/drawing/2014/main" id="{32012DDE-906F-7503-5A56-97B9C3DD499D}"/>
                </a:ext>
              </a:extLst>
            </p:cNvPr>
            <p:cNvSpPr/>
            <p:nvPr/>
          </p:nvSpPr>
          <p:spPr>
            <a:xfrm>
              <a:off x="1816400" y="2077350"/>
              <a:ext cx="115800" cy="366950"/>
            </a:xfrm>
            <a:custGeom>
              <a:avLst/>
              <a:gdLst/>
              <a:ahLst/>
              <a:cxnLst/>
              <a:rect l="l" t="t" r="r" b="b"/>
              <a:pathLst>
                <a:path w="4632" h="14678" extrusionOk="0">
                  <a:moveTo>
                    <a:pt x="2327" y="0"/>
                  </a:moveTo>
                  <a:lnTo>
                    <a:pt x="2178" y="317"/>
                  </a:lnTo>
                  <a:cubicBezTo>
                    <a:pt x="1629" y="1438"/>
                    <a:pt x="1544" y="2559"/>
                    <a:pt x="1544" y="3511"/>
                  </a:cubicBezTo>
                  <a:lnTo>
                    <a:pt x="1544" y="10511"/>
                  </a:lnTo>
                  <a:lnTo>
                    <a:pt x="994" y="10511"/>
                  </a:lnTo>
                  <a:cubicBezTo>
                    <a:pt x="846" y="10511"/>
                    <a:pt x="867" y="10427"/>
                    <a:pt x="909" y="10342"/>
                  </a:cubicBezTo>
                  <a:cubicBezTo>
                    <a:pt x="909" y="10321"/>
                    <a:pt x="952" y="10258"/>
                    <a:pt x="952" y="10194"/>
                  </a:cubicBezTo>
                  <a:cubicBezTo>
                    <a:pt x="952" y="9961"/>
                    <a:pt x="761" y="9771"/>
                    <a:pt x="550" y="9771"/>
                  </a:cubicBezTo>
                  <a:cubicBezTo>
                    <a:pt x="338" y="9771"/>
                    <a:pt x="127" y="9983"/>
                    <a:pt x="127" y="10194"/>
                  </a:cubicBezTo>
                  <a:cubicBezTo>
                    <a:pt x="127" y="10469"/>
                    <a:pt x="360" y="10786"/>
                    <a:pt x="846" y="10786"/>
                  </a:cubicBezTo>
                  <a:lnTo>
                    <a:pt x="1755" y="10786"/>
                  </a:lnTo>
                  <a:cubicBezTo>
                    <a:pt x="1629" y="11125"/>
                    <a:pt x="1544" y="11590"/>
                    <a:pt x="1544" y="12119"/>
                  </a:cubicBezTo>
                  <a:cubicBezTo>
                    <a:pt x="1544" y="12774"/>
                    <a:pt x="1671" y="13345"/>
                    <a:pt x="1882" y="13705"/>
                  </a:cubicBezTo>
                  <a:cubicBezTo>
                    <a:pt x="1184" y="13578"/>
                    <a:pt x="656" y="13409"/>
                    <a:pt x="169" y="13155"/>
                  </a:cubicBezTo>
                  <a:lnTo>
                    <a:pt x="127" y="13134"/>
                  </a:lnTo>
                  <a:lnTo>
                    <a:pt x="0" y="13430"/>
                  </a:lnTo>
                  <a:lnTo>
                    <a:pt x="21" y="13451"/>
                  </a:lnTo>
                  <a:cubicBezTo>
                    <a:pt x="465" y="13684"/>
                    <a:pt x="867" y="13789"/>
                    <a:pt x="1375" y="13916"/>
                  </a:cubicBezTo>
                  <a:cubicBezTo>
                    <a:pt x="1375" y="13916"/>
                    <a:pt x="1777" y="13980"/>
                    <a:pt x="2052" y="14022"/>
                  </a:cubicBezTo>
                  <a:cubicBezTo>
                    <a:pt x="1967" y="14086"/>
                    <a:pt x="1925" y="14191"/>
                    <a:pt x="1925" y="14297"/>
                  </a:cubicBezTo>
                  <a:cubicBezTo>
                    <a:pt x="1925" y="14509"/>
                    <a:pt x="2094" y="14678"/>
                    <a:pt x="2305" y="14678"/>
                  </a:cubicBezTo>
                  <a:cubicBezTo>
                    <a:pt x="2517" y="14678"/>
                    <a:pt x="2686" y="14509"/>
                    <a:pt x="2686" y="14297"/>
                  </a:cubicBezTo>
                  <a:cubicBezTo>
                    <a:pt x="2686" y="14191"/>
                    <a:pt x="2644" y="14086"/>
                    <a:pt x="2580" y="14022"/>
                  </a:cubicBezTo>
                  <a:cubicBezTo>
                    <a:pt x="2834" y="13980"/>
                    <a:pt x="3215" y="13916"/>
                    <a:pt x="3215" y="13916"/>
                  </a:cubicBezTo>
                  <a:cubicBezTo>
                    <a:pt x="3722" y="13789"/>
                    <a:pt x="4167" y="13684"/>
                    <a:pt x="4589" y="13451"/>
                  </a:cubicBezTo>
                  <a:lnTo>
                    <a:pt x="4632" y="13430"/>
                  </a:lnTo>
                  <a:lnTo>
                    <a:pt x="4505" y="13134"/>
                  </a:lnTo>
                  <a:lnTo>
                    <a:pt x="4463" y="13155"/>
                  </a:lnTo>
                  <a:cubicBezTo>
                    <a:pt x="3976" y="13409"/>
                    <a:pt x="3447" y="13578"/>
                    <a:pt x="2771" y="13684"/>
                  </a:cubicBezTo>
                  <a:cubicBezTo>
                    <a:pt x="2961" y="13324"/>
                    <a:pt x="3088" y="12774"/>
                    <a:pt x="3088" y="12119"/>
                  </a:cubicBezTo>
                  <a:cubicBezTo>
                    <a:pt x="3088" y="11590"/>
                    <a:pt x="3003" y="11125"/>
                    <a:pt x="2876" y="10786"/>
                  </a:cubicBezTo>
                  <a:lnTo>
                    <a:pt x="3786" y="10786"/>
                  </a:lnTo>
                  <a:cubicBezTo>
                    <a:pt x="4293" y="10786"/>
                    <a:pt x="4526" y="10490"/>
                    <a:pt x="4526" y="10194"/>
                  </a:cubicBezTo>
                  <a:cubicBezTo>
                    <a:pt x="4526" y="9983"/>
                    <a:pt x="4336" y="9771"/>
                    <a:pt x="4103" y="9771"/>
                  </a:cubicBezTo>
                  <a:cubicBezTo>
                    <a:pt x="3870" y="9771"/>
                    <a:pt x="3701" y="9961"/>
                    <a:pt x="3701" y="10194"/>
                  </a:cubicBezTo>
                  <a:cubicBezTo>
                    <a:pt x="3701" y="10258"/>
                    <a:pt x="3722" y="10321"/>
                    <a:pt x="3744" y="10342"/>
                  </a:cubicBezTo>
                  <a:cubicBezTo>
                    <a:pt x="3765" y="10427"/>
                    <a:pt x="3786" y="10511"/>
                    <a:pt x="3638" y="10511"/>
                  </a:cubicBezTo>
                  <a:lnTo>
                    <a:pt x="3088" y="10511"/>
                  </a:lnTo>
                  <a:lnTo>
                    <a:pt x="3088" y="3511"/>
                  </a:lnTo>
                  <a:cubicBezTo>
                    <a:pt x="3088" y="2559"/>
                    <a:pt x="3003" y="1438"/>
                    <a:pt x="2496" y="317"/>
                  </a:cubicBezTo>
                  <a:lnTo>
                    <a:pt x="232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4" name="Google Shape;3374;p106">
              <a:extLst>
                <a:ext uri="{FF2B5EF4-FFF2-40B4-BE49-F238E27FC236}">
                  <a16:creationId xmlns:a16="http://schemas.microsoft.com/office/drawing/2014/main" id="{475FFE7C-0FE3-BED0-2693-A415D6A867BB}"/>
                </a:ext>
              </a:extLst>
            </p:cNvPr>
            <p:cNvSpPr/>
            <p:nvPr/>
          </p:nvSpPr>
          <p:spPr>
            <a:xfrm>
              <a:off x="1776200" y="2339075"/>
              <a:ext cx="18525" cy="43900"/>
            </a:xfrm>
            <a:custGeom>
              <a:avLst/>
              <a:gdLst/>
              <a:ahLst/>
              <a:cxnLst/>
              <a:rect l="l" t="t" r="r" b="b"/>
              <a:pathLst>
                <a:path w="741" h="1756" extrusionOk="0">
                  <a:moveTo>
                    <a:pt x="106" y="0"/>
                  </a:moveTo>
                  <a:cubicBezTo>
                    <a:pt x="64" y="169"/>
                    <a:pt x="1" y="338"/>
                    <a:pt x="1" y="486"/>
                  </a:cubicBezTo>
                  <a:cubicBezTo>
                    <a:pt x="1" y="677"/>
                    <a:pt x="43" y="867"/>
                    <a:pt x="85" y="1036"/>
                  </a:cubicBezTo>
                  <a:cubicBezTo>
                    <a:pt x="149" y="1290"/>
                    <a:pt x="297" y="1480"/>
                    <a:pt x="487" y="1671"/>
                  </a:cubicBezTo>
                  <a:cubicBezTo>
                    <a:pt x="572" y="1692"/>
                    <a:pt x="656" y="1734"/>
                    <a:pt x="720" y="1755"/>
                  </a:cubicBezTo>
                  <a:cubicBezTo>
                    <a:pt x="720" y="1734"/>
                    <a:pt x="720" y="1713"/>
                    <a:pt x="741" y="1692"/>
                  </a:cubicBezTo>
                  <a:cubicBezTo>
                    <a:pt x="593" y="1375"/>
                    <a:pt x="529" y="973"/>
                    <a:pt x="593" y="571"/>
                  </a:cubicBezTo>
                  <a:cubicBezTo>
                    <a:pt x="466" y="360"/>
                    <a:pt x="297" y="169"/>
                    <a:pt x="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5" name="Google Shape;3375;p106">
              <a:extLst>
                <a:ext uri="{FF2B5EF4-FFF2-40B4-BE49-F238E27FC236}">
                  <a16:creationId xmlns:a16="http://schemas.microsoft.com/office/drawing/2014/main" id="{54A81545-EE70-0709-7605-7B6FA08C0EF6}"/>
                </a:ext>
              </a:extLst>
            </p:cNvPr>
            <p:cNvSpPr/>
            <p:nvPr/>
          </p:nvSpPr>
          <p:spPr>
            <a:xfrm>
              <a:off x="1741300" y="2178200"/>
              <a:ext cx="40750" cy="23950"/>
            </a:xfrm>
            <a:custGeom>
              <a:avLst/>
              <a:gdLst/>
              <a:ahLst/>
              <a:cxnLst/>
              <a:rect l="l" t="t" r="r" b="b"/>
              <a:pathLst>
                <a:path w="1630" h="958" extrusionOk="0">
                  <a:moveTo>
                    <a:pt x="1471" y="1"/>
                  </a:moveTo>
                  <a:cubicBezTo>
                    <a:pt x="1181" y="1"/>
                    <a:pt x="882" y="53"/>
                    <a:pt x="614" y="196"/>
                  </a:cubicBezTo>
                  <a:cubicBezTo>
                    <a:pt x="382" y="302"/>
                    <a:pt x="191" y="471"/>
                    <a:pt x="43" y="704"/>
                  </a:cubicBezTo>
                  <a:cubicBezTo>
                    <a:pt x="43" y="788"/>
                    <a:pt x="22" y="873"/>
                    <a:pt x="1" y="957"/>
                  </a:cubicBezTo>
                  <a:lnTo>
                    <a:pt x="43" y="957"/>
                  </a:lnTo>
                  <a:cubicBezTo>
                    <a:pt x="360" y="746"/>
                    <a:pt x="741" y="640"/>
                    <a:pt x="1164" y="619"/>
                  </a:cubicBezTo>
                  <a:cubicBezTo>
                    <a:pt x="1354" y="471"/>
                    <a:pt x="1524" y="259"/>
                    <a:pt x="1629" y="6"/>
                  </a:cubicBezTo>
                  <a:cubicBezTo>
                    <a:pt x="1577" y="2"/>
                    <a:pt x="1524" y="1"/>
                    <a:pt x="147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6" name="Google Shape;3376;p106">
              <a:extLst>
                <a:ext uri="{FF2B5EF4-FFF2-40B4-BE49-F238E27FC236}">
                  <a16:creationId xmlns:a16="http://schemas.microsoft.com/office/drawing/2014/main" id="{B58F0BC7-9280-1A6C-C34D-72DF6153A7DA}"/>
                </a:ext>
              </a:extLst>
            </p:cNvPr>
            <p:cNvSpPr/>
            <p:nvPr/>
          </p:nvSpPr>
          <p:spPr>
            <a:xfrm>
              <a:off x="1756650" y="2314750"/>
              <a:ext cx="15875" cy="46550"/>
            </a:xfrm>
            <a:custGeom>
              <a:avLst/>
              <a:gdLst/>
              <a:ahLst/>
              <a:cxnLst/>
              <a:rect l="l" t="t" r="r" b="b"/>
              <a:pathLst>
                <a:path w="635" h="1862" extrusionOk="0">
                  <a:moveTo>
                    <a:pt x="254" y="0"/>
                  </a:moveTo>
                  <a:cubicBezTo>
                    <a:pt x="85" y="275"/>
                    <a:pt x="0" y="550"/>
                    <a:pt x="0" y="867"/>
                  </a:cubicBezTo>
                  <a:cubicBezTo>
                    <a:pt x="0" y="910"/>
                    <a:pt x="0" y="952"/>
                    <a:pt x="0" y="994"/>
                  </a:cubicBezTo>
                  <a:cubicBezTo>
                    <a:pt x="21" y="1269"/>
                    <a:pt x="127" y="1502"/>
                    <a:pt x="275" y="1713"/>
                  </a:cubicBezTo>
                  <a:cubicBezTo>
                    <a:pt x="339" y="1756"/>
                    <a:pt x="402" y="1819"/>
                    <a:pt x="487" y="1861"/>
                  </a:cubicBezTo>
                  <a:cubicBezTo>
                    <a:pt x="487" y="1840"/>
                    <a:pt x="487" y="1819"/>
                    <a:pt x="508" y="1819"/>
                  </a:cubicBezTo>
                  <a:cubicBezTo>
                    <a:pt x="444" y="1438"/>
                    <a:pt x="465" y="1058"/>
                    <a:pt x="635" y="677"/>
                  </a:cubicBezTo>
                  <a:cubicBezTo>
                    <a:pt x="550" y="423"/>
                    <a:pt x="423" y="212"/>
                    <a:pt x="25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7" name="Google Shape;3377;p106">
              <a:extLst>
                <a:ext uri="{FF2B5EF4-FFF2-40B4-BE49-F238E27FC236}">
                  <a16:creationId xmlns:a16="http://schemas.microsoft.com/office/drawing/2014/main" id="{CABA13CC-375E-FD6E-806D-4D73283B83EA}"/>
                </a:ext>
              </a:extLst>
            </p:cNvPr>
            <p:cNvSpPr/>
            <p:nvPr/>
          </p:nvSpPr>
          <p:spPr>
            <a:xfrm>
              <a:off x="1740775" y="2287250"/>
              <a:ext cx="18000" cy="46550"/>
            </a:xfrm>
            <a:custGeom>
              <a:avLst/>
              <a:gdLst/>
              <a:ahLst/>
              <a:cxnLst/>
              <a:rect l="l" t="t" r="r" b="b"/>
              <a:pathLst>
                <a:path w="720" h="1862" extrusionOk="0">
                  <a:moveTo>
                    <a:pt x="508" y="0"/>
                  </a:moveTo>
                  <a:cubicBezTo>
                    <a:pt x="254" y="254"/>
                    <a:pt x="85" y="571"/>
                    <a:pt x="22" y="910"/>
                  </a:cubicBezTo>
                  <a:cubicBezTo>
                    <a:pt x="22" y="994"/>
                    <a:pt x="1" y="1079"/>
                    <a:pt x="1" y="1142"/>
                  </a:cubicBezTo>
                  <a:cubicBezTo>
                    <a:pt x="1" y="1333"/>
                    <a:pt x="43" y="1502"/>
                    <a:pt x="106" y="1671"/>
                  </a:cubicBezTo>
                  <a:cubicBezTo>
                    <a:pt x="170" y="1735"/>
                    <a:pt x="233" y="1798"/>
                    <a:pt x="297" y="1862"/>
                  </a:cubicBezTo>
                  <a:cubicBezTo>
                    <a:pt x="297" y="1840"/>
                    <a:pt x="318" y="1819"/>
                    <a:pt x="318" y="1819"/>
                  </a:cubicBezTo>
                  <a:cubicBezTo>
                    <a:pt x="339" y="1439"/>
                    <a:pt x="487" y="1079"/>
                    <a:pt x="720" y="719"/>
                  </a:cubicBezTo>
                  <a:cubicBezTo>
                    <a:pt x="720" y="466"/>
                    <a:pt x="635" y="233"/>
                    <a:pt x="50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8" name="Google Shape;3378;p106">
              <a:extLst>
                <a:ext uri="{FF2B5EF4-FFF2-40B4-BE49-F238E27FC236}">
                  <a16:creationId xmlns:a16="http://schemas.microsoft.com/office/drawing/2014/main" id="{A468E875-992F-A401-4F66-BBAD8CC022F2}"/>
                </a:ext>
              </a:extLst>
            </p:cNvPr>
            <p:cNvSpPr/>
            <p:nvPr/>
          </p:nvSpPr>
          <p:spPr>
            <a:xfrm>
              <a:off x="1730725" y="2258175"/>
              <a:ext cx="21700" cy="43900"/>
            </a:xfrm>
            <a:custGeom>
              <a:avLst/>
              <a:gdLst/>
              <a:ahLst/>
              <a:cxnLst/>
              <a:rect l="l" t="t" r="r" b="b"/>
              <a:pathLst>
                <a:path w="868" h="1756" extrusionOk="0">
                  <a:moveTo>
                    <a:pt x="805" y="0"/>
                  </a:moveTo>
                  <a:cubicBezTo>
                    <a:pt x="508" y="212"/>
                    <a:pt x="255" y="465"/>
                    <a:pt x="128" y="783"/>
                  </a:cubicBezTo>
                  <a:cubicBezTo>
                    <a:pt x="43" y="994"/>
                    <a:pt x="1" y="1206"/>
                    <a:pt x="1" y="1417"/>
                  </a:cubicBezTo>
                  <a:cubicBezTo>
                    <a:pt x="1" y="1459"/>
                    <a:pt x="1" y="1481"/>
                    <a:pt x="22" y="1523"/>
                  </a:cubicBezTo>
                  <a:cubicBezTo>
                    <a:pt x="64" y="1608"/>
                    <a:pt x="107" y="1671"/>
                    <a:pt x="149" y="1756"/>
                  </a:cubicBezTo>
                  <a:cubicBezTo>
                    <a:pt x="170" y="1734"/>
                    <a:pt x="170" y="1734"/>
                    <a:pt x="191" y="1713"/>
                  </a:cubicBezTo>
                  <a:cubicBezTo>
                    <a:pt x="297" y="1375"/>
                    <a:pt x="530" y="1036"/>
                    <a:pt x="826" y="762"/>
                  </a:cubicBezTo>
                  <a:cubicBezTo>
                    <a:pt x="868" y="635"/>
                    <a:pt x="868" y="529"/>
                    <a:pt x="868" y="402"/>
                  </a:cubicBezTo>
                  <a:cubicBezTo>
                    <a:pt x="868" y="275"/>
                    <a:pt x="826" y="148"/>
                    <a:pt x="80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9" name="Google Shape;3379;p106">
              <a:extLst>
                <a:ext uri="{FF2B5EF4-FFF2-40B4-BE49-F238E27FC236}">
                  <a16:creationId xmlns:a16="http://schemas.microsoft.com/office/drawing/2014/main" id="{F0B416CE-2881-ABAC-0154-DEBFD67AD605}"/>
                </a:ext>
              </a:extLst>
            </p:cNvPr>
            <p:cNvSpPr/>
            <p:nvPr/>
          </p:nvSpPr>
          <p:spPr>
            <a:xfrm>
              <a:off x="1730725" y="2202650"/>
              <a:ext cx="34925" cy="31750"/>
            </a:xfrm>
            <a:custGeom>
              <a:avLst/>
              <a:gdLst/>
              <a:ahLst/>
              <a:cxnLst/>
              <a:rect l="l" t="t" r="r" b="b"/>
              <a:pathLst>
                <a:path w="1397" h="1270" extrusionOk="0">
                  <a:moveTo>
                    <a:pt x="1397" y="0"/>
                  </a:moveTo>
                  <a:lnTo>
                    <a:pt x="1397" y="0"/>
                  </a:lnTo>
                  <a:cubicBezTo>
                    <a:pt x="1037" y="43"/>
                    <a:pt x="699" y="170"/>
                    <a:pt x="445" y="381"/>
                  </a:cubicBezTo>
                  <a:cubicBezTo>
                    <a:pt x="233" y="550"/>
                    <a:pt x="85" y="762"/>
                    <a:pt x="1" y="1037"/>
                  </a:cubicBezTo>
                  <a:cubicBezTo>
                    <a:pt x="1" y="1100"/>
                    <a:pt x="22" y="1185"/>
                    <a:pt x="22" y="1269"/>
                  </a:cubicBezTo>
                  <a:cubicBezTo>
                    <a:pt x="22" y="1269"/>
                    <a:pt x="43" y="1269"/>
                    <a:pt x="64" y="1248"/>
                  </a:cubicBezTo>
                  <a:cubicBezTo>
                    <a:pt x="339" y="994"/>
                    <a:pt x="678" y="804"/>
                    <a:pt x="1079" y="677"/>
                  </a:cubicBezTo>
                  <a:cubicBezTo>
                    <a:pt x="1228" y="487"/>
                    <a:pt x="1333" y="254"/>
                    <a:pt x="139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0" name="Google Shape;3380;p106">
              <a:extLst>
                <a:ext uri="{FF2B5EF4-FFF2-40B4-BE49-F238E27FC236}">
                  <a16:creationId xmlns:a16="http://schemas.microsoft.com/office/drawing/2014/main" id="{1020219B-A5D1-D977-FD34-48964CA0A0E4}"/>
                </a:ext>
              </a:extLst>
            </p:cNvPr>
            <p:cNvSpPr/>
            <p:nvPr/>
          </p:nvSpPr>
          <p:spPr>
            <a:xfrm>
              <a:off x="1727025" y="2229075"/>
              <a:ext cx="28575" cy="39150"/>
            </a:xfrm>
            <a:custGeom>
              <a:avLst/>
              <a:gdLst/>
              <a:ahLst/>
              <a:cxnLst/>
              <a:rect l="l" t="t" r="r" b="b"/>
              <a:pathLst>
                <a:path w="1143" h="1566" extrusionOk="0">
                  <a:moveTo>
                    <a:pt x="1143" y="1"/>
                  </a:moveTo>
                  <a:lnTo>
                    <a:pt x="1143" y="1"/>
                  </a:lnTo>
                  <a:cubicBezTo>
                    <a:pt x="783" y="149"/>
                    <a:pt x="466" y="339"/>
                    <a:pt x="276" y="614"/>
                  </a:cubicBezTo>
                  <a:cubicBezTo>
                    <a:pt x="128" y="826"/>
                    <a:pt x="43" y="1058"/>
                    <a:pt x="1" y="1333"/>
                  </a:cubicBezTo>
                  <a:cubicBezTo>
                    <a:pt x="22" y="1397"/>
                    <a:pt x="43" y="1481"/>
                    <a:pt x="64" y="1566"/>
                  </a:cubicBezTo>
                  <a:lnTo>
                    <a:pt x="107" y="1566"/>
                  </a:lnTo>
                  <a:cubicBezTo>
                    <a:pt x="318" y="1249"/>
                    <a:pt x="593" y="953"/>
                    <a:pt x="953" y="762"/>
                  </a:cubicBezTo>
                  <a:cubicBezTo>
                    <a:pt x="1079" y="530"/>
                    <a:pt x="1143" y="297"/>
                    <a:pt x="114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1" name="Google Shape;3381;p106">
              <a:extLst>
                <a:ext uri="{FF2B5EF4-FFF2-40B4-BE49-F238E27FC236}">
                  <a16:creationId xmlns:a16="http://schemas.microsoft.com/office/drawing/2014/main" id="{6F3D50B2-028A-28DB-35C7-0DE40AA9C5F3}"/>
                </a:ext>
              </a:extLst>
            </p:cNvPr>
            <p:cNvSpPr/>
            <p:nvPr/>
          </p:nvSpPr>
          <p:spPr>
            <a:xfrm>
              <a:off x="1698475" y="2283025"/>
              <a:ext cx="32800" cy="38075"/>
            </a:xfrm>
            <a:custGeom>
              <a:avLst/>
              <a:gdLst/>
              <a:ahLst/>
              <a:cxnLst/>
              <a:rect l="l" t="t" r="r" b="b"/>
              <a:pathLst>
                <a:path w="1312" h="1523" extrusionOk="0">
                  <a:moveTo>
                    <a:pt x="1" y="0"/>
                  </a:moveTo>
                  <a:lnTo>
                    <a:pt x="1" y="0"/>
                  </a:lnTo>
                  <a:cubicBezTo>
                    <a:pt x="43" y="402"/>
                    <a:pt x="170" y="740"/>
                    <a:pt x="424" y="1015"/>
                  </a:cubicBezTo>
                  <a:cubicBezTo>
                    <a:pt x="529" y="1142"/>
                    <a:pt x="678" y="1248"/>
                    <a:pt x="826" y="1354"/>
                  </a:cubicBezTo>
                  <a:cubicBezTo>
                    <a:pt x="1016" y="1375"/>
                    <a:pt x="1164" y="1438"/>
                    <a:pt x="1312" y="1523"/>
                  </a:cubicBezTo>
                  <a:cubicBezTo>
                    <a:pt x="1270" y="1163"/>
                    <a:pt x="1164" y="825"/>
                    <a:pt x="952" y="550"/>
                  </a:cubicBezTo>
                  <a:cubicBezTo>
                    <a:pt x="720" y="275"/>
                    <a:pt x="381" y="10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2" name="Google Shape;3382;p106">
              <a:extLst>
                <a:ext uri="{FF2B5EF4-FFF2-40B4-BE49-F238E27FC236}">
                  <a16:creationId xmlns:a16="http://schemas.microsoft.com/office/drawing/2014/main" id="{22C28095-C8EC-D4B8-7FEC-BDF3BCF6693A}"/>
                </a:ext>
              </a:extLst>
            </p:cNvPr>
            <p:cNvSpPr/>
            <p:nvPr/>
          </p:nvSpPr>
          <p:spPr>
            <a:xfrm>
              <a:off x="1708525" y="2323200"/>
              <a:ext cx="40750" cy="29100"/>
            </a:xfrm>
            <a:custGeom>
              <a:avLst/>
              <a:gdLst/>
              <a:ahLst/>
              <a:cxnLst/>
              <a:rect l="l" t="t" r="r" b="b"/>
              <a:pathLst>
                <a:path w="1630" h="1164" extrusionOk="0">
                  <a:moveTo>
                    <a:pt x="1" y="1"/>
                  </a:moveTo>
                  <a:cubicBezTo>
                    <a:pt x="127" y="381"/>
                    <a:pt x="339" y="698"/>
                    <a:pt x="635" y="910"/>
                  </a:cubicBezTo>
                  <a:cubicBezTo>
                    <a:pt x="762" y="995"/>
                    <a:pt x="910" y="1058"/>
                    <a:pt x="1058" y="1121"/>
                  </a:cubicBezTo>
                  <a:cubicBezTo>
                    <a:pt x="1115" y="1116"/>
                    <a:pt x="1170" y="1113"/>
                    <a:pt x="1224" y="1113"/>
                  </a:cubicBezTo>
                  <a:cubicBezTo>
                    <a:pt x="1370" y="1113"/>
                    <a:pt x="1505" y="1133"/>
                    <a:pt x="1629" y="1164"/>
                  </a:cubicBezTo>
                  <a:cubicBezTo>
                    <a:pt x="1502" y="825"/>
                    <a:pt x="1312" y="529"/>
                    <a:pt x="1016" y="318"/>
                  </a:cubicBezTo>
                  <a:cubicBezTo>
                    <a:pt x="741" y="106"/>
                    <a:pt x="40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3" name="Google Shape;3383;p106">
              <a:extLst>
                <a:ext uri="{FF2B5EF4-FFF2-40B4-BE49-F238E27FC236}">
                  <a16:creationId xmlns:a16="http://schemas.microsoft.com/office/drawing/2014/main" id="{795C3DAC-D0A5-A23A-3914-0EB02C1CB0E0}"/>
                </a:ext>
              </a:extLst>
            </p:cNvPr>
            <p:cNvSpPr/>
            <p:nvPr/>
          </p:nvSpPr>
          <p:spPr>
            <a:xfrm>
              <a:off x="1727550" y="2359300"/>
              <a:ext cx="47100" cy="21550"/>
            </a:xfrm>
            <a:custGeom>
              <a:avLst/>
              <a:gdLst/>
              <a:ahLst/>
              <a:cxnLst/>
              <a:rect l="l" t="t" r="r" b="b"/>
              <a:pathLst>
                <a:path w="1884" h="862" extrusionOk="0">
                  <a:moveTo>
                    <a:pt x="472" y="1"/>
                  </a:moveTo>
                  <a:cubicBezTo>
                    <a:pt x="314" y="1"/>
                    <a:pt x="156" y="22"/>
                    <a:pt x="1" y="58"/>
                  </a:cubicBezTo>
                  <a:cubicBezTo>
                    <a:pt x="212" y="375"/>
                    <a:pt x="466" y="629"/>
                    <a:pt x="805" y="756"/>
                  </a:cubicBezTo>
                  <a:cubicBezTo>
                    <a:pt x="974" y="820"/>
                    <a:pt x="1143" y="862"/>
                    <a:pt x="1333" y="862"/>
                  </a:cubicBezTo>
                  <a:cubicBezTo>
                    <a:pt x="1503" y="820"/>
                    <a:pt x="1693" y="777"/>
                    <a:pt x="1883" y="777"/>
                  </a:cubicBezTo>
                  <a:cubicBezTo>
                    <a:pt x="1672" y="502"/>
                    <a:pt x="1397" y="248"/>
                    <a:pt x="1080" y="122"/>
                  </a:cubicBezTo>
                  <a:cubicBezTo>
                    <a:pt x="887" y="37"/>
                    <a:pt x="680" y="1"/>
                    <a:pt x="47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4" name="Google Shape;3384;p106">
              <a:extLst>
                <a:ext uri="{FF2B5EF4-FFF2-40B4-BE49-F238E27FC236}">
                  <a16:creationId xmlns:a16="http://schemas.microsoft.com/office/drawing/2014/main" id="{CCBB18EE-AB0B-5A4F-045B-8CAFAA8E538B}"/>
                </a:ext>
              </a:extLst>
            </p:cNvPr>
            <p:cNvSpPr/>
            <p:nvPr/>
          </p:nvSpPr>
          <p:spPr>
            <a:xfrm>
              <a:off x="1754525" y="2386850"/>
              <a:ext cx="50775" cy="18075"/>
            </a:xfrm>
            <a:custGeom>
              <a:avLst/>
              <a:gdLst/>
              <a:ahLst/>
              <a:cxnLst/>
              <a:rect l="l" t="t" r="r" b="b"/>
              <a:pathLst>
                <a:path w="2031" h="723" extrusionOk="0">
                  <a:moveTo>
                    <a:pt x="853" y="1"/>
                  </a:moveTo>
                  <a:cubicBezTo>
                    <a:pt x="576" y="1"/>
                    <a:pt x="288" y="69"/>
                    <a:pt x="1" y="204"/>
                  </a:cubicBezTo>
                  <a:cubicBezTo>
                    <a:pt x="297" y="479"/>
                    <a:pt x="614" y="648"/>
                    <a:pt x="973" y="712"/>
                  </a:cubicBezTo>
                  <a:cubicBezTo>
                    <a:pt x="1032" y="719"/>
                    <a:pt x="1093" y="722"/>
                    <a:pt x="1154" y="722"/>
                  </a:cubicBezTo>
                  <a:cubicBezTo>
                    <a:pt x="1443" y="722"/>
                    <a:pt x="1752" y="643"/>
                    <a:pt x="2031" y="521"/>
                  </a:cubicBezTo>
                  <a:cubicBezTo>
                    <a:pt x="1735" y="267"/>
                    <a:pt x="1418" y="77"/>
                    <a:pt x="1058" y="14"/>
                  </a:cubicBezTo>
                  <a:cubicBezTo>
                    <a:pt x="990" y="5"/>
                    <a:pt x="922" y="1"/>
                    <a:pt x="85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5" name="Google Shape;3385;p106">
              <a:extLst>
                <a:ext uri="{FF2B5EF4-FFF2-40B4-BE49-F238E27FC236}">
                  <a16:creationId xmlns:a16="http://schemas.microsoft.com/office/drawing/2014/main" id="{3F56764E-A1A5-C14B-6A2B-758C86A579EF}"/>
                </a:ext>
              </a:extLst>
            </p:cNvPr>
            <p:cNvSpPr/>
            <p:nvPr/>
          </p:nvSpPr>
          <p:spPr>
            <a:xfrm>
              <a:off x="1798400" y="2359150"/>
              <a:ext cx="27525" cy="41800"/>
            </a:xfrm>
            <a:custGeom>
              <a:avLst/>
              <a:gdLst/>
              <a:ahLst/>
              <a:cxnLst/>
              <a:rect l="l" t="t" r="r" b="b"/>
              <a:pathLst>
                <a:path w="1101" h="1672" extrusionOk="0">
                  <a:moveTo>
                    <a:pt x="1" y="1"/>
                  </a:moveTo>
                  <a:cubicBezTo>
                    <a:pt x="1" y="43"/>
                    <a:pt x="1" y="64"/>
                    <a:pt x="1" y="106"/>
                  </a:cubicBezTo>
                  <a:cubicBezTo>
                    <a:pt x="1" y="445"/>
                    <a:pt x="86" y="741"/>
                    <a:pt x="255" y="1016"/>
                  </a:cubicBezTo>
                  <a:cubicBezTo>
                    <a:pt x="445" y="1333"/>
                    <a:pt x="741" y="1545"/>
                    <a:pt x="1101" y="1671"/>
                  </a:cubicBezTo>
                  <a:cubicBezTo>
                    <a:pt x="1101" y="1650"/>
                    <a:pt x="1101" y="1629"/>
                    <a:pt x="1101" y="1587"/>
                  </a:cubicBezTo>
                  <a:cubicBezTo>
                    <a:pt x="1101" y="1249"/>
                    <a:pt x="1016" y="931"/>
                    <a:pt x="826" y="656"/>
                  </a:cubicBezTo>
                  <a:cubicBezTo>
                    <a:pt x="635" y="360"/>
                    <a:pt x="361" y="149"/>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6" name="Google Shape;3386;p106">
              <a:extLst>
                <a:ext uri="{FF2B5EF4-FFF2-40B4-BE49-F238E27FC236}">
                  <a16:creationId xmlns:a16="http://schemas.microsoft.com/office/drawing/2014/main" id="{406297AB-5F2D-7D93-AC24-63BCE8C2EB1B}"/>
                </a:ext>
              </a:extLst>
            </p:cNvPr>
            <p:cNvSpPr/>
            <p:nvPr/>
          </p:nvSpPr>
          <p:spPr>
            <a:xfrm>
              <a:off x="1783600" y="2117000"/>
              <a:ext cx="39150" cy="30150"/>
            </a:xfrm>
            <a:custGeom>
              <a:avLst/>
              <a:gdLst/>
              <a:ahLst/>
              <a:cxnLst/>
              <a:rect l="l" t="t" r="r" b="b"/>
              <a:pathLst>
                <a:path w="1566" h="1206" extrusionOk="0">
                  <a:moveTo>
                    <a:pt x="1566" y="0"/>
                  </a:moveTo>
                  <a:cubicBezTo>
                    <a:pt x="1164" y="0"/>
                    <a:pt x="804" y="106"/>
                    <a:pt x="508" y="318"/>
                  </a:cubicBezTo>
                  <a:cubicBezTo>
                    <a:pt x="466" y="360"/>
                    <a:pt x="424" y="381"/>
                    <a:pt x="403" y="423"/>
                  </a:cubicBezTo>
                  <a:cubicBezTo>
                    <a:pt x="360" y="571"/>
                    <a:pt x="318" y="698"/>
                    <a:pt x="255" y="825"/>
                  </a:cubicBezTo>
                  <a:cubicBezTo>
                    <a:pt x="170" y="973"/>
                    <a:pt x="85" y="1100"/>
                    <a:pt x="1" y="1206"/>
                  </a:cubicBezTo>
                  <a:cubicBezTo>
                    <a:pt x="339" y="1185"/>
                    <a:pt x="656" y="1079"/>
                    <a:pt x="931" y="889"/>
                  </a:cubicBezTo>
                  <a:cubicBezTo>
                    <a:pt x="1227" y="677"/>
                    <a:pt x="1439" y="360"/>
                    <a:pt x="156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7" name="Google Shape;3387;p106">
              <a:extLst>
                <a:ext uri="{FF2B5EF4-FFF2-40B4-BE49-F238E27FC236}">
                  <a16:creationId xmlns:a16="http://schemas.microsoft.com/office/drawing/2014/main" id="{D1373DB0-501F-E053-765E-30A889F87408}"/>
                </a:ext>
              </a:extLst>
            </p:cNvPr>
            <p:cNvSpPr/>
            <p:nvPr/>
          </p:nvSpPr>
          <p:spPr>
            <a:xfrm>
              <a:off x="1763525" y="2107475"/>
              <a:ext cx="23800" cy="45500"/>
            </a:xfrm>
            <a:custGeom>
              <a:avLst/>
              <a:gdLst/>
              <a:ahLst/>
              <a:cxnLst/>
              <a:rect l="l" t="t" r="r" b="b"/>
              <a:pathLst>
                <a:path w="952" h="1820" extrusionOk="0">
                  <a:moveTo>
                    <a:pt x="910" y="1"/>
                  </a:moveTo>
                  <a:cubicBezTo>
                    <a:pt x="592" y="191"/>
                    <a:pt x="317" y="424"/>
                    <a:pt x="148" y="762"/>
                  </a:cubicBezTo>
                  <a:cubicBezTo>
                    <a:pt x="85" y="910"/>
                    <a:pt x="21" y="1058"/>
                    <a:pt x="0" y="1227"/>
                  </a:cubicBezTo>
                  <a:cubicBezTo>
                    <a:pt x="42" y="1418"/>
                    <a:pt x="64" y="1608"/>
                    <a:pt x="42" y="1819"/>
                  </a:cubicBezTo>
                  <a:cubicBezTo>
                    <a:pt x="360" y="1629"/>
                    <a:pt x="635" y="1375"/>
                    <a:pt x="762" y="1079"/>
                  </a:cubicBezTo>
                  <a:cubicBezTo>
                    <a:pt x="888" y="825"/>
                    <a:pt x="952" y="572"/>
                    <a:pt x="952" y="276"/>
                  </a:cubicBezTo>
                  <a:cubicBezTo>
                    <a:pt x="952" y="191"/>
                    <a:pt x="931" y="85"/>
                    <a:pt x="9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8" name="Google Shape;3388;p106">
              <a:extLst>
                <a:ext uri="{FF2B5EF4-FFF2-40B4-BE49-F238E27FC236}">
                  <a16:creationId xmlns:a16="http://schemas.microsoft.com/office/drawing/2014/main" id="{17567DF3-A03A-3D60-0805-770C0AA7319B}"/>
                </a:ext>
              </a:extLst>
            </p:cNvPr>
            <p:cNvSpPr/>
            <p:nvPr/>
          </p:nvSpPr>
          <p:spPr>
            <a:xfrm>
              <a:off x="1758750" y="2156450"/>
              <a:ext cx="45500" cy="16625"/>
            </a:xfrm>
            <a:custGeom>
              <a:avLst/>
              <a:gdLst/>
              <a:ahLst/>
              <a:cxnLst/>
              <a:rect l="l" t="t" r="r" b="b"/>
              <a:pathLst>
                <a:path w="1820" h="665" extrusionOk="0">
                  <a:moveTo>
                    <a:pt x="1182" y="0"/>
                  </a:moveTo>
                  <a:cubicBezTo>
                    <a:pt x="1044" y="0"/>
                    <a:pt x="910" y="17"/>
                    <a:pt x="783" y="51"/>
                  </a:cubicBezTo>
                  <a:cubicBezTo>
                    <a:pt x="530" y="114"/>
                    <a:pt x="318" y="241"/>
                    <a:pt x="107" y="410"/>
                  </a:cubicBezTo>
                  <a:cubicBezTo>
                    <a:pt x="85" y="495"/>
                    <a:pt x="43" y="580"/>
                    <a:pt x="1" y="643"/>
                  </a:cubicBezTo>
                  <a:cubicBezTo>
                    <a:pt x="22" y="664"/>
                    <a:pt x="43" y="664"/>
                    <a:pt x="64" y="664"/>
                  </a:cubicBezTo>
                  <a:cubicBezTo>
                    <a:pt x="280" y="588"/>
                    <a:pt x="503" y="550"/>
                    <a:pt x="734" y="550"/>
                  </a:cubicBezTo>
                  <a:cubicBezTo>
                    <a:pt x="888" y="550"/>
                    <a:pt x="1046" y="567"/>
                    <a:pt x="1206" y="601"/>
                  </a:cubicBezTo>
                  <a:cubicBezTo>
                    <a:pt x="1439" y="474"/>
                    <a:pt x="1650" y="326"/>
                    <a:pt x="1820" y="114"/>
                  </a:cubicBezTo>
                  <a:cubicBezTo>
                    <a:pt x="1604" y="38"/>
                    <a:pt x="1388" y="0"/>
                    <a:pt x="118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9" name="Google Shape;3389;p106">
              <a:extLst>
                <a:ext uri="{FF2B5EF4-FFF2-40B4-BE49-F238E27FC236}">
                  <a16:creationId xmlns:a16="http://schemas.microsoft.com/office/drawing/2014/main" id="{331F0B9B-ECE9-99BF-71ED-0A49953E8F49}"/>
                </a:ext>
              </a:extLst>
            </p:cNvPr>
            <p:cNvSpPr/>
            <p:nvPr/>
          </p:nvSpPr>
          <p:spPr>
            <a:xfrm>
              <a:off x="1737600" y="2132325"/>
              <a:ext cx="19075" cy="48675"/>
            </a:xfrm>
            <a:custGeom>
              <a:avLst/>
              <a:gdLst/>
              <a:ahLst/>
              <a:cxnLst/>
              <a:rect l="l" t="t" r="r" b="b"/>
              <a:pathLst>
                <a:path w="763" h="1947" extrusionOk="0">
                  <a:moveTo>
                    <a:pt x="614" y="1"/>
                  </a:moveTo>
                  <a:cubicBezTo>
                    <a:pt x="339" y="233"/>
                    <a:pt x="107" y="550"/>
                    <a:pt x="43" y="910"/>
                  </a:cubicBezTo>
                  <a:cubicBezTo>
                    <a:pt x="1" y="1037"/>
                    <a:pt x="1" y="1164"/>
                    <a:pt x="1" y="1291"/>
                  </a:cubicBezTo>
                  <a:cubicBezTo>
                    <a:pt x="1" y="1312"/>
                    <a:pt x="1" y="1354"/>
                    <a:pt x="1" y="1396"/>
                  </a:cubicBezTo>
                  <a:cubicBezTo>
                    <a:pt x="85" y="1587"/>
                    <a:pt x="149" y="1756"/>
                    <a:pt x="191" y="1946"/>
                  </a:cubicBezTo>
                  <a:cubicBezTo>
                    <a:pt x="445" y="1693"/>
                    <a:pt x="656" y="1396"/>
                    <a:pt x="720" y="1079"/>
                  </a:cubicBezTo>
                  <a:cubicBezTo>
                    <a:pt x="762" y="952"/>
                    <a:pt x="762" y="825"/>
                    <a:pt x="762" y="677"/>
                  </a:cubicBezTo>
                  <a:cubicBezTo>
                    <a:pt x="762" y="445"/>
                    <a:pt x="720" y="212"/>
                    <a:pt x="61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0" name="Google Shape;3390;p106">
              <a:extLst>
                <a:ext uri="{FF2B5EF4-FFF2-40B4-BE49-F238E27FC236}">
                  <a16:creationId xmlns:a16="http://schemas.microsoft.com/office/drawing/2014/main" id="{738E5F03-5BD8-D827-15F5-537A580D4391}"/>
                </a:ext>
              </a:extLst>
            </p:cNvPr>
            <p:cNvSpPr/>
            <p:nvPr/>
          </p:nvSpPr>
          <p:spPr>
            <a:xfrm>
              <a:off x="1718050" y="2164050"/>
              <a:ext cx="16950" cy="50250"/>
            </a:xfrm>
            <a:custGeom>
              <a:avLst/>
              <a:gdLst/>
              <a:ahLst/>
              <a:cxnLst/>
              <a:rect l="l" t="t" r="r" b="b"/>
              <a:pathLst>
                <a:path w="678" h="2010" extrusionOk="0">
                  <a:moveTo>
                    <a:pt x="339" y="1"/>
                  </a:moveTo>
                  <a:cubicBezTo>
                    <a:pt x="127" y="318"/>
                    <a:pt x="0" y="656"/>
                    <a:pt x="0" y="1016"/>
                  </a:cubicBezTo>
                  <a:cubicBezTo>
                    <a:pt x="0" y="1206"/>
                    <a:pt x="43" y="1375"/>
                    <a:pt x="85" y="1523"/>
                  </a:cubicBezTo>
                  <a:cubicBezTo>
                    <a:pt x="212" y="1671"/>
                    <a:pt x="296" y="1841"/>
                    <a:pt x="360" y="2010"/>
                  </a:cubicBezTo>
                  <a:cubicBezTo>
                    <a:pt x="550" y="1693"/>
                    <a:pt x="677" y="1375"/>
                    <a:pt x="677" y="1037"/>
                  </a:cubicBezTo>
                  <a:lnTo>
                    <a:pt x="677" y="1016"/>
                  </a:lnTo>
                  <a:cubicBezTo>
                    <a:pt x="677" y="656"/>
                    <a:pt x="529" y="318"/>
                    <a:pt x="33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1" name="Google Shape;3391;p106">
              <a:extLst>
                <a:ext uri="{FF2B5EF4-FFF2-40B4-BE49-F238E27FC236}">
                  <a16:creationId xmlns:a16="http://schemas.microsoft.com/office/drawing/2014/main" id="{4ACD6CCC-3F9F-1267-050C-F847AAA341CB}"/>
                </a:ext>
              </a:extLst>
            </p:cNvPr>
            <p:cNvSpPr/>
            <p:nvPr/>
          </p:nvSpPr>
          <p:spPr>
            <a:xfrm>
              <a:off x="1703775" y="2201075"/>
              <a:ext cx="20100" cy="49175"/>
            </a:xfrm>
            <a:custGeom>
              <a:avLst/>
              <a:gdLst/>
              <a:ahLst/>
              <a:cxnLst/>
              <a:rect l="l" t="t" r="r" b="b"/>
              <a:pathLst>
                <a:path w="804" h="1967" extrusionOk="0">
                  <a:moveTo>
                    <a:pt x="148" y="0"/>
                  </a:moveTo>
                  <a:cubicBezTo>
                    <a:pt x="64" y="233"/>
                    <a:pt x="0" y="465"/>
                    <a:pt x="0" y="677"/>
                  </a:cubicBezTo>
                  <a:cubicBezTo>
                    <a:pt x="0" y="825"/>
                    <a:pt x="21" y="952"/>
                    <a:pt x="64" y="1079"/>
                  </a:cubicBezTo>
                  <a:cubicBezTo>
                    <a:pt x="106" y="1248"/>
                    <a:pt x="191" y="1417"/>
                    <a:pt x="275" y="1565"/>
                  </a:cubicBezTo>
                  <a:cubicBezTo>
                    <a:pt x="423" y="1671"/>
                    <a:pt x="571" y="1798"/>
                    <a:pt x="677" y="1967"/>
                  </a:cubicBezTo>
                  <a:cubicBezTo>
                    <a:pt x="762" y="1734"/>
                    <a:pt x="804" y="1544"/>
                    <a:pt x="804" y="1332"/>
                  </a:cubicBezTo>
                  <a:cubicBezTo>
                    <a:pt x="804" y="1184"/>
                    <a:pt x="783" y="1057"/>
                    <a:pt x="762" y="909"/>
                  </a:cubicBezTo>
                  <a:cubicBezTo>
                    <a:pt x="677" y="550"/>
                    <a:pt x="444" y="254"/>
                    <a:pt x="1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2" name="Google Shape;3392;p106">
              <a:extLst>
                <a:ext uri="{FF2B5EF4-FFF2-40B4-BE49-F238E27FC236}">
                  <a16:creationId xmlns:a16="http://schemas.microsoft.com/office/drawing/2014/main" id="{6012237E-BCFD-F656-A8F0-621D7BF5DDD1}"/>
                </a:ext>
              </a:extLst>
            </p:cNvPr>
            <p:cNvSpPr/>
            <p:nvPr/>
          </p:nvSpPr>
          <p:spPr>
            <a:xfrm>
              <a:off x="1697425" y="2241775"/>
              <a:ext cx="25925" cy="44450"/>
            </a:xfrm>
            <a:custGeom>
              <a:avLst/>
              <a:gdLst/>
              <a:ahLst/>
              <a:cxnLst/>
              <a:rect l="l" t="t" r="r" b="b"/>
              <a:pathLst>
                <a:path w="1037" h="1778" extrusionOk="0">
                  <a:moveTo>
                    <a:pt x="22" y="1"/>
                  </a:moveTo>
                  <a:cubicBezTo>
                    <a:pt x="22" y="64"/>
                    <a:pt x="0" y="170"/>
                    <a:pt x="0" y="233"/>
                  </a:cubicBezTo>
                  <a:cubicBezTo>
                    <a:pt x="0" y="529"/>
                    <a:pt x="64" y="825"/>
                    <a:pt x="191" y="1058"/>
                  </a:cubicBezTo>
                  <a:cubicBezTo>
                    <a:pt x="275" y="1206"/>
                    <a:pt x="381" y="1354"/>
                    <a:pt x="508" y="1481"/>
                  </a:cubicBezTo>
                  <a:cubicBezTo>
                    <a:pt x="698" y="1544"/>
                    <a:pt x="846" y="1650"/>
                    <a:pt x="994" y="1777"/>
                  </a:cubicBezTo>
                  <a:cubicBezTo>
                    <a:pt x="1016" y="1714"/>
                    <a:pt x="1037" y="1629"/>
                    <a:pt x="1037" y="1566"/>
                  </a:cubicBezTo>
                  <a:cubicBezTo>
                    <a:pt x="1037" y="1269"/>
                    <a:pt x="952" y="995"/>
                    <a:pt x="825" y="741"/>
                  </a:cubicBezTo>
                  <a:cubicBezTo>
                    <a:pt x="656" y="424"/>
                    <a:pt x="381" y="170"/>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3" name="Google Shape;3393;p106">
              <a:extLst>
                <a:ext uri="{FF2B5EF4-FFF2-40B4-BE49-F238E27FC236}">
                  <a16:creationId xmlns:a16="http://schemas.microsoft.com/office/drawing/2014/main" id="{176123E4-D309-1958-B5BB-29BA65822B8C}"/>
                </a:ext>
              </a:extLst>
            </p:cNvPr>
            <p:cNvSpPr/>
            <p:nvPr/>
          </p:nvSpPr>
          <p:spPr>
            <a:xfrm>
              <a:off x="1874550" y="2099550"/>
              <a:ext cx="11125" cy="230025"/>
            </a:xfrm>
            <a:custGeom>
              <a:avLst/>
              <a:gdLst/>
              <a:ahLst/>
              <a:cxnLst/>
              <a:rect l="l" t="t" r="r" b="b"/>
              <a:pathLst>
                <a:path w="445" h="9201" extrusionOk="0">
                  <a:moveTo>
                    <a:pt x="1" y="0"/>
                  </a:moveTo>
                  <a:lnTo>
                    <a:pt x="1" y="9200"/>
                  </a:lnTo>
                  <a:lnTo>
                    <a:pt x="445" y="9200"/>
                  </a:lnTo>
                  <a:lnTo>
                    <a:pt x="445" y="2623"/>
                  </a:lnTo>
                  <a:cubicBezTo>
                    <a:pt x="445" y="1840"/>
                    <a:pt x="360" y="910"/>
                    <a:pt x="1"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4" name="Google Shape;3394;p106">
              <a:extLst>
                <a:ext uri="{FF2B5EF4-FFF2-40B4-BE49-F238E27FC236}">
                  <a16:creationId xmlns:a16="http://schemas.microsoft.com/office/drawing/2014/main" id="{C141CACC-E1DC-496F-9086-B8ADB619C501}"/>
                </a:ext>
              </a:extLst>
            </p:cNvPr>
            <p:cNvSpPr/>
            <p:nvPr/>
          </p:nvSpPr>
          <p:spPr>
            <a:xfrm>
              <a:off x="1364850" y="2103725"/>
              <a:ext cx="144900" cy="258250"/>
            </a:xfrm>
            <a:custGeom>
              <a:avLst/>
              <a:gdLst/>
              <a:ahLst/>
              <a:cxnLst/>
              <a:rect l="l" t="t" r="r" b="b"/>
              <a:pathLst>
                <a:path w="5796" h="10330" extrusionOk="0">
                  <a:moveTo>
                    <a:pt x="1601" y="1"/>
                  </a:moveTo>
                  <a:cubicBezTo>
                    <a:pt x="1568" y="1"/>
                    <a:pt x="1535" y="1"/>
                    <a:pt x="1502" y="3"/>
                  </a:cubicBezTo>
                  <a:cubicBezTo>
                    <a:pt x="698" y="45"/>
                    <a:pt x="275" y="277"/>
                    <a:pt x="0" y="510"/>
                  </a:cubicBezTo>
                  <a:lnTo>
                    <a:pt x="0" y="849"/>
                  </a:lnTo>
                  <a:lnTo>
                    <a:pt x="0" y="10091"/>
                  </a:lnTo>
                  <a:cubicBezTo>
                    <a:pt x="402" y="9816"/>
                    <a:pt x="868" y="9689"/>
                    <a:pt x="1481" y="9668"/>
                  </a:cubicBezTo>
                  <a:cubicBezTo>
                    <a:pt x="1517" y="9667"/>
                    <a:pt x="1554" y="9666"/>
                    <a:pt x="1590" y="9666"/>
                  </a:cubicBezTo>
                  <a:cubicBezTo>
                    <a:pt x="2193" y="9666"/>
                    <a:pt x="2833" y="9826"/>
                    <a:pt x="3511" y="9985"/>
                  </a:cubicBezTo>
                  <a:cubicBezTo>
                    <a:pt x="4162" y="10157"/>
                    <a:pt x="4864" y="10329"/>
                    <a:pt x="5571" y="10329"/>
                  </a:cubicBezTo>
                  <a:cubicBezTo>
                    <a:pt x="5646" y="10329"/>
                    <a:pt x="5721" y="10327"/>
                    <a:pt x="5795" y="10323"/>
                  </a:cubicBezTo>
                  <a:lnTo>
                    <a:pt x="5795" y="849"/>
                  </a:lnTo>
                  <a:lnTo>
                    <a:pt x="5795" y="658"/>
                  </a:lnTo>
                  <a:cubicBezTo>
                    <a:pt x="5717" y="662"/>
                    <a:pt x="5638" y="664"/>
                    <a:pt x="5559" y="664"/>
                  </a:cubicBezTo>
                  <a:cubicBezTo>
                    <a:pt x="4814" y="664"/>
                    <a:pt x="4073" y="492"/>
                    <a:pt x="3384" y="320"/>
                  </a:cubicBezTo>
                  <a:cubicBezTo>
                    <a:pt x="2746" y="160"/>
                    <a:pt x="2146" y="1"/>
                    <a:pt x="160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5" name="Google Shape;3395;p106">
              <a:extLst>
                <a:ext uri="{FF2B5EF4-FFF2-40B4-BE49-F238E27FC236}">
                  <a16:creationId xmlns:a16="http://schemas.microsoft.com/office/drawing/2014/main" id="{803F2C96-11DE-F0D4-E017-2A7F188EC56F}"/>
                </a:ext>
              </a:extLst>
            </p:cNvPr>
            <p:cNvSpPr/>
            <p:nvPr/>
          </p:nvSpPr>
          <p:spPr>
            <a:xfrm>
              <a:off x="1208875" y="2103725"/>
              <a:ext cx="144375" cy="258250"/>
            </a:xfrm>
            <a:custGeom>
              <a:avLst/>
              <a:gdLst/>
              <a:ahLst/>
              <a:cxnLst/>
              <a:rect l="l" t="t" r="r" b="b"/>
              <a:pathLst>
                <a:path w="5775" h="10330" extrusionOk="0">
                  <a:moveTo>
                    <a:pt x="4171" y="1"/>
                  </a:moveTo>
                  <a:cubicBezTo>
                    <a:pt x="3610" y="1"/>
                    <a:pt x="3028" y="160"/>
                    <a:pt x="2390" y="320"/>
                  </a:cubicBezTo>
                  <a:cubicBezTo>
                    <a:pt x="1682" y="492"/>
                    <a:pt x="975" y="664"/>
                    <a:pt x="235" y="664"/>
                  </a:cubicBezTo>
                  <a:cubicBezTo>
                    <a:pt x="157" y="664"/>
                    <a:pt x="79" y="662"/>
                    <a:pt x="0" y="658"/>
                  </a:cubicBezTo>
                  <a:lnTo>
                    <a:pt x="0" y="849"/>
                  </a:lnTo>
                  <a:lnTo>
                    <a:pt x="0" y="10323"/>
                  </a:lnTo>
                  <a:cubicBezTo>
                    <a:pt x="73" y="10327"/>
                    <a:pt x="146" y="10329"/>
                    <a:pt x="218" y="10329"/>
                  </a:cubicBezTo>
                  <a:cubicBezTo>
                    <a:pt x="907" y="10329"/>
                    <a:pt x="1594" y="10157"/>
                    <a:pt x="2263" y="9985"/>
                  </a:cubicBezTo>
                  <a:cubicBezTo>
                    <a:pt x="2941" y="9826"/>
                    <a:pt x="3563" y="9666"/>
                    <a:pt x="4181" y="9666"/>
                  </a:cubicBezTo>
                  <a:cubicBezTo>
                    <a:pt x="4219" y="9666"/>
                    <a:pt x="4256" y="9667"/>
                    <a:pt x="4294" y="9668"/>
                  </a:cubicBezTo>
                  <a:cubicBezTo>
                    <a:pt x="4907" y="9689"/>
                    <a:pt x="5372" y="9816"/>
                    <a:pt x="5774" y="10091"/>
                  </a:cubicBezTo>
                  <a:lnTo>
                    <a:pt x="5774" y="849"/>
                  </a:lnTo>
                  <a:lnTo>
                    <a:pt x="5774" y="510"/>
                  </a:lnTo>
                  <a:cubicBezTo>
                    <a:pt x="5499" y="256"/>
                    <a:pt x="5076" y="45"/>
                    <a:pt x="4273" y="3"/>
                  </a:cubicBezTo>
                  <a:cubicBezTo>
                    <a:pt x="4239" y="1"/>
                    <a:pt x="4205" y="1"/>
                    <a:pt x="417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6" name="Google Shape;3396;p106">
              <a:extLst>
                <a:ext uri="{FF2B5EF4-FFF2-40B4-BE49-F238E27FC236}">
                  <a16:creationId xmlns:a16="http://schemas.microsoft.com/office/drawing/2014/main" id="{9D62BF45-3A17-7071-54D7-F9428D2D585B}"/>
                </a:ext>
              </a:extLst>
            </p:cNvPr>
            <p:cNvSpPr/>
            <p:nvPr/>
          </p:nvSpPr>
          <p:spPr>
            <a:xfrm>
              <a:off x="1172400" y="2124925"/>
              <a:ext cx="373300" cy="287125"/>
            </a:xfrm>
            <a:custGeom>
              <a:avLst/>
              <a:gdLst/>
              <a:ahLst/>
              <a:cxnLst/>
              <a:rect l="l" t="t" r="r" b="b"/>
              <a:pathLst>
                <a:path w="14932" h="11485" extrusionOk="0">
                  <a:moveTo>
                    <a:pt x="0" y="1"/>
                  </a:moveTo>
                  <a:lnTo>
                    <a:pt x="0" y="10998"/>
                  </a:lnTo>
                  <a:lnTo>
                    <a:pt x="6641" y="10998"/>
                  </a:lnTo>
                  <a:cubicBezTo>
                    <a:pt x="6789" y="11273"/>
                    <a:pt x="7064" y="11485"/>
                    <a:pt x="7445" y="11485"/>
                  </a:cubicBezTo>
                  <a:cubicBezTo>
                    <a:pt x="7868" y="11485"/>
                    <a:pt x="8143" y="11273"/>
                    <a:pt x="8291" y="10998"/>
                  </a:cubicBezTo>
                  <a:lnTo>
                    <a:pt x="14932" y="10998"/>
                  </a:lnTo>
                  <a:lnTo>
                    <a:pt x="14932" y="1"/>
                  </a:lnTo>
                  <a:lnTo>
                    <a:pt x="14086" y="1"/>
                  </a:lnTo>
                  <a:lnTo>
                    <a:pt x="14128" y="233"/>
                  </a:lnTo>
                  <a:cubicBezTo>
                    <a:pt x="14149" y="233"/>
                    <a:pt x="14149" y="275"/>
                    <a:pt x="14149" y="297"/>
                  </a:cubicBezTo>
                  <a:lnTo>
                    <a:pt x="14149" y="10237"/>
                  </a:lnTo>
                  <a:cubicBezTo>
                    <a:pt x="13663" y="10237"/>
                    <a:pt x="8291" y="10216"/>
                    <a:pt x="7973" y="10216"/>
                  </a:cubicBezTo>
                  <a:cubicBezTo>
                    <a:pt x="7868" y="10406"/>
                    <a:pt x="7741" y="10448"/>
                    <a:pt x="7445" y="10448"/>
                  </a:cubicBezTo>
                  <a:cubicBezTo>
                    <a:pt x="7191" y="10448"/>
                    <a:pt x="7085" y="10406"/>
                    <a:pt x="6958" y="10216"/>
                  </a:cubicBezTo>
                  <a:cubicBezTo>
                    <a:pt x="6683" y="10216"/>
                    <a:pt x="1755" y="10237"/>
                    <a:pt x="783" y="10237"/>
                  </a:cubicBezTo>
                  <a:lnTo>
                    <a:pt x="783" y="297"/>
                  </a:lnTo>
                  <a:cubicBezTo>
                    <a:pt x="783" y="275"/>
                    <a:pt x="783" y="233"/>
                    <a:pt x="783" y="212"/>
                  </a:cubicBezTo>
                  <a:lnTo>
                    <a:pt x="84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7" name="Google Shape;3397;p106">
              <a:extLst>
                <a:ext uri="{FF2B5EF4-FFF2-40B4-BE49-F238E27FC236}">
                  <a16:creationId xmlns:a16="http://schemas.microsoft.com/office/drawing/2014/main" id="{CA8B7E08-6F04-36FB-E9EC-9C9FC0E26B9A}"/>
                </a:ext>
              </a:extLst>
            </p:cNvPr>
            <p:cNvSpPr/>
            <p:nvPr/>
          </p:nvSpPr>
          <p:spPr>
            <a:xfrm>
              <a:off x="1378600" y="216190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3"/>
                    <a:pt x="4019" y="1081"/>
                    <a:pt x="4632" y="1123"/>
                  </a:cubicBezTo>
                  <a:lnTo>
                    <a:pt x="4632" y="679"/>
                  </a:lnTo>
                  <a:cubicBezTo>
                    <a:pt x="4061" y="615"/>
                    <a:pt x="3490" y="488"/>
                    <a:pt x="2961" y="340"/>
                  </a:cubicBezTo>
                  <a:cubicBezTo>
                    <a:pt x="2283" y="161"/>
                    <a:pt x="1643" y="0"/>
                    <a:pt x="104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8" name="Google Shape;3398;p106">
              <a:extLst>
                <a:ext uri="{FF2B5EF4-FFF2-40B4-BE49-F238E27FC236}">
                  <a16:creationId xmlns:a16="http://schemas.microsoft.com/office/drawing/2014/main" id="{5C0F584C-7085-3C52-818D-2F5B6B4BA793}"/>
                </a:ext>
              </a:extLst>
            </p:cNvPr>
            <p:cNvSpPr/>
            <p:nvPr/>
          </p:nvSpPr>
          <p:spPr>
            <a:xfrm>
              <a:off x="1378600" y="2302000"/>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2"/>
                    <a:pt x="550" y="489"/>
                    <a:pt x="952" y="468"/>
                  </a:cubicBezTo>
                  <a:cubicBezTo>
                    <a:pt x="985" y="467"/>
                    <a:pt x="1018" y="466"/>
                    <a:pt x="1051" y="466"/>
                  </a:cubicBezTo>
                  <a:cubicBezTo>
                    <a:pt x="1596" y="466"/>
                    <a:pt x="2196" y="626"/>
                    <a:pt x="2834" y="785"/>
                  </a:cubicBezTo>
                  <a:cubicBezTo>
                    <a:pt x="3405" y="933"/>
                    <a:pt x="4019" y="1081"/>
                    <a:pt x="4632" y="1123"/>
                  </a:cubicBezTo>
                  <a:lnTo>
                    <a:pt x="4632" y="658"/>
                  </a:lnTo>
                  <a:cubicBezTo>
                    <a:pt x="4061" y="616"/>
                    <a:pt x="3490" y="489"/>
                    <a:pt x="2940" y="341"/>
                  </a:cubicBezTo>
                  <a:cubicBezTo>
                    <a:pt x="2282" y="161"/>
                    <a:pt x="1643" y="1"/>
                    <a:pt x="104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9" name="Google Shape;3399;p106">
              <a:extLst>
                <a:ext uri="{FF2B5EF4-FFF2-40B4-BE49-F238E27FC236}">
                  <a16:creationId xmlns:a16="http://schemas.microsoft.com/office/drawing/2014/main" id="{0AAEEE09-3B70-3AF5-B1E4-DDCAB0C7E6EA}"/>
                </a:ext>
              </a:extLst>
            </p:cNvPr>
            <p:cNvSpPr/>
            <p:nvPr/>
          </p:nvSpPr>
          <p:spPr>
            <a:xfrm>
              <a:off x="1378600" y="2273975"/>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3"/>
                    <a:pt x="550" y="489"/>
                    <a:pt x="952" y="468"/>
                  </a:cubicBezTo>
                  <a:cubicBezTo>
                    <a:pt x="985" y="467"/>
                    <a:pt x="1018" y="466"/>
                    <a:pt x="1051" y="466"/>
                  </a:cubicBezTo>
                  <a:cubicBezTo>
                    <a:pt x="1596" y="466"/>
                    <a:pt x="2196" y="626"/>
                    <a:pt x="2834" y="785"/>
                  </a:cubicBezTo>
                  <a:cubicBezTo>
                    <a:pt x="3405" y="933"/>
                    <a:pt x="4019" y="1081"/>
                    <a:pt x="4632" y="1124"/>
                  </a:cubicBezTo>
                  <a:lnTo>
                    <a:pt x="4632" y="658"/>
                  </a:lnTo>
                  <a:cubicBezTo>
                    <a:pt x="4061" y="616"/>
                    <a:pt x="3490" y="468"/>
                    <a:pt x="2961" y="341"/>
                  </a:cubicBezTo>
                  <a:cubicBezTo>
                    <a:pt x="2283" y="162"/>
                    <a:pt x="1643" y="1"/>
                    <a:pt x="104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0" name="Google Shape;3400;p106">
              <a:extLst>
                <a:ext uri="{FF2B5EF4-FFF2-40B4-BE49-F238E27FC236}">
                  <a16:creationId xmlns:a16="http://schemas.microsoft.com/office/drawing/2014/main" id="{371E8BCC-0474-2140-EE40-54337C53C985}"/>
                </a:ext>
              </a:extLst>
            </p:cNvPr>
            <p:cNvSpPr/>
            <p:nvPr/>
          </p:nvSpPr>
          <p:spPr>
            <a:xfrm>
              <a:off x="1378600" y="2189925"/>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2"/>
                    <a:pt x="4019" y="1081"/>
                    <a:pt x="4632" y="1123"/>
                  </a:cubicBezTo>
                  <a:lnTo>
                    <a:pt x="4632" y="658"/>
                  </a:lnTo>
                  <a:cubicBezTo>
                    <a:pt x="4061" y="615"/>
                    <a:pt x="3490" y="467"/>
                    <a:pt x="2940" y="340"/>
                  </a:cubicBezTo>
                  <a:cubicBezTo>
                    <a:pt x="2282" y="161"/>
                    <a:pt x="1643" y="0"/>
                    <a:pt x="104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1" name="Google Shape;3401;p106">
              <a:extLst>
                <a:ext uri="{FF2B5EF4-FFF2-40B4-BE49-F238E27FC236}">
                  <a16:creationId xmlns:a16="http://schemas.microsoft.com/office/drawing/2014/main" id="{A32CB3E5-B980-3328-DDD4-7B1AB0AEF8C5}"/>
                </a:ext>
              </a:extLst>
            </p:cNvPr>
            <p:cNvSpPr/>
            <p:nvPr/>
          </p:nvSpPr>
          <p:spPr>
            <a:xfrm>
              <a:off x="1378600" y="2245950"/>
              <a:ext cx="115825" cy="28100"/>
            </a:xfrm>
            <a:custGeom>
              <a:avLst/>
              <a:gdLst/>
              <a:ahLst/>
              <a:cxnLst/>
              <a:rect l="l" t="t" r="r" b="b"/>
              <a:pathLst>
                <a:path w="4633" h="1124" extrusionOk="0">
                  <a:moveTo>
                    <a:pt x="1040" y="1"/>
                  </a:moveTo>
                  <a:cubicBezTo>
                    <a:pt x="1003" y="1"/>
                    <a:pt x="967" y="2"/>
                    <a:pt x="931" y="3"/>
                  </a:cubicBezTo>
                  <a:cubicBezTo>
                    <a:pt x="593" y="24"/>
                    <a:pt x="275" y="66"/>
                    <a:pt x="0" y="151"/>
                  </a:cubicBezTo>
                  <a:lnTo>
                    <a:pt x="0" y="637"/>
                  </a:lnTo>
                  <a:cubicBezTo>
                    <a:pt x="254" y="553"/>
                    <a:pt x="550" y="489"/>
                    <a:pt x="952" y="468"/>
                  </a:cubicBezTo>
                  <a:cubicBezTo>
                    <a:pt x="1523" y="468"/>
                    <a:pt x="2158" y="616"/>
                    <a:pt x="2834" y="785"/>
                  </a:cubicBezTo>
                  <a:cubicBezTo>
                    <a:pt x="3405" y="933"/>
                    <a:pt x="4019" y="1081"/>
                    <a:pt x="4632" y="1124"/>
                  </a:cubicBezTo>
                  <a:lnTo>
                    <a:pt x="4632" y="680"/>
                  </a:lnTo>
                  <a:cubicBezTo>
                    <a:pt x="4061" y="637"/>
                    <a:pt x="3490" y="489"/>
                    <a:pt x="2940" y="341"/>
                  </a:cubicBezTo>
                  <a:cubicBezTo>
                    <a:pt x="2282" y="162"/>
                    <a:pt x="1643" y="1"/>
                    <a:pt x="104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2" name="Google Shape;3402;p106">
              <a:extLst>
                <a:ext uri="{FF2B5EF4-FFF2-40B4-BE49-F238E27FC236}">
                  <a16:creationId xmlns:a16="http://schemas.microsoft.com/office/drawing/2014/main" id="{00333300-0E3C-998F-3DCF-05BC31571B63}"/>
                </a:ext>
              </a:extLst>
            </p:cNvPr>
            <p:cNvSpPr/>
            <p:nvPr/>
          </p:nvSpPr>
          <p:spPr>
            <a:xfrm>
              <a:off x="1378600" y="2134400"/>
              <a:ext cx="115825" cy="27550"/>
            </a:xfrm>
            <a:custGeom>
              <a:avLst/>
              <a:gdLst/>
              <a:ahLst/>
              <a:cxnLst/>
              <a:rect l="l" t="t" r="r" b="b"/>
              <a:pathLst>
                <a:path w="4633" h="1102" extrusionOk="0">
                  <a:moveTo>
                    <a:pt x="1053" y="0"/>
                  </a:moveTo>
                  <a:cubicBezTo>
                    <a:pt x="1012" y="0"/>
                    <a:pt x="972" y="1"/>
                    <a:pt x="931" y="2"/>
                  </a:cubicBezTo>
                  <a:cubicBezTo>
                    <a:pt x="593" y="2"/>
                    <a:pt x="275" y="44"/>
                    <a:pt x="0" y="129"/>
                  </a:cubicBezTo>
                  <a:lnTo>
                    <a:pt x="0" y="637"/>
                  </a:lnTo>
                  <a:cubicBezTo>
                    <a:pt x="254" y="531"/>
                    <a:pt x="550" y="467"/>
                    <a:pt x="952" y="446"/>
                  </a:cubicBezTo>
                  <a:cubicBezTo>
                    <a:pt x="985" y="445"/>
                    <a:pt x="1018" y="445"/>
                    <a:pt x="1051" y="445"/>
                  </a:cubicBezTo>
                  <a:cubicBezTo>
                    <a:pt x="1596" y="445"/>
                    <a:pt x="2196" y="604"/>
                    <a:pt x="2834" y="764"/>
                  </a:cubicBezTo>
                  <a:cubicBezTo>
                    <a:pt x="3405" y="912"/>
                    <a:pt x="4019" y="1060"/>
                    <a:pt x="4632" y="1102"/>
                  </a:cubicBezTo>
                  <a:lnTo>
                    <a:pt x="4632" y="637"/>
                  </a:lnTo>
                  <a:cubicBezTo>
                    <a:pt x="4061" y="594"/>
                    <a:pt x="3490" y="467"/>
                    <a:pt x="2961" y="319"/>
                  </a:cubicBezTo>
                  <a:cubicBezTo>
                    <a:pt x="2288" y="141"/>
                    <a:pt x="1652" y="0"/>
                    <a:pt x="1053"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3" name="Google Shape;3403;p106">
              <a:extLst>
                <a:ext uri="{FF2B5EF4-FFF2-40B4-BE49-F238E27FC236}">
                  <a16:creationId xmlns:a16="http://schemas.microsoft.com/office/drawing/2014/main" id="{01293084-62BB-4656-955C-564281407BB1}"/>
                </a:ext>
              </a:extLst>
            </p:cNvPr>
            <p:cNvSpPr/>
            <p:nvPr/>
          </p:nvSpPr>
          <p:spPr>
            <a:xfrm>
              <a:off x="1223675" y="2273975"/>
              <a:ext cx="115825" cy="28100"/>
            </a:xfrm>
            <a:custGeom>
              <a:avLst/>
              <a:gdLst/>
              <a:ahLst/>
              <a:cxnLst/>
              <a:rect l="l" t="t" r="r" b="b"/>
              <a:pathLst>
                <a:path w="4633" h="1124" extrusionOk="0">
                  <a:moveTo>
                    <a:pt x="3590" y="1"/>
                  </a:moveTo>
                  <a:cubicBezTo>
                    <a:pt x="2971" y="1"/>
                    <a:pt x="2351" y="162"/>
                    <a:pt x="1693" y="341"/>
                  </a:cubicBezTo>
                  <a:cubicBezTo>
                    <a:pt x="1121" y="468"/>
                    <a:pt x="572" y="616"/>
                    <a:pt x="1" y="658"/>
                  </a:cubicBezTo>
                  <a:lnTo>
                    <a:pt x="1" y="1124"/>
                  </a:lnTo>
                  <a:cubicBezTo>
                    <a:pt x="635" y="1081"/>
                    <a:pt x="1206" y="933"/>
                    <a:pt x="1798" y="785"/>
                  </a:cubicBezTo>
                  <a:cubicBezTo>
                    <a:pt x="2436" y="626"/>
                    <a:pt x="3018" y="466"/>
                    <a:pt x="3579" y="466"/>
                  </a:cubicBezTo>
                  <a:cubicBezTo>
                    <a:pt x="3613" y="466"/>
                    <a:pt x="3647" y="467"/>
                    <a:pt x="3681" y="468"/>
                  </a:cubicBezTo>
                  <a:cubicBezTo>
                    <a:pt x="4082" y="489"/>
                    <a:pt x="4400" y="553"/>
                    <a:pt x="4632" y="637"/>
                  </a:cubicBezTo>
                  <a:lnTo>
                    <a:pt x="4632" y="151"/>
                  </a:lnTo>
                  <a:cubicBezTo>
                    <a:pt x="4357" y="66"/>
                    <a:pt x="4061" y="24"/>
                    <a:pt x="3702" y="3"/>
                  </a:cubicBezTo>
                  <a:cubicBezTo>
                    <a:pt x="3664" y="1"/>
                    <a:pt x="3627" y="1"/>
                    <a:pt x="359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4" name="Google Shape;3404;p106">
              <a:extLst>
                <a:ext uri="{FF2B5EF4-FFF2-40B4-BE49-F238E27FC236}">
                  <a16:creationId xmlns:a16="http://schemas.microsoft.com/office/drawing/2014/main" id="{62E86D19-DA12-4080-3CD5-8BBDC66AE377}"/>
                </a:ext>
              </a:extLst>
            </p:cNvPr>
            <p:cNvSpPr/>
            <p:nvPr/>
          </p:nvSpPr>
          <p:spPr>
            <a:xfrm>
              <a:off x="1223675" y="2245950"/>
              <a:ext cx="115825" cy="28100"/>
            </a:xfrm>
            <a:custGeom>
              <a:avLst/>
              <a:gdLst/>
              <a:ahLst/>
              <a:cxnLst/>
              <a:rect l="l" t="t" r="r" b="b"/>
              <a:pathLst>
                <a:path w="4633" h="1124" extrusionOk="0">
                  <a:moveTo>
                    <a:pt x="3593" y="1"/>
                  </a:moveTo>
                  <a:cubicBezTo>
                    <a:pt x="2992" y="1"/>
                    <a:pt x="2371" y="162"/>
                    <a:pt x="1693" y="341"/>
                  </a:cubicBezTo>
                  <a:cubicBezTo>
                    <a:pt x="1143" y="489"/>
                    <a:pt x="572" y="637"/>
                    <a:pt x="1" y="680"/>
                  </a:cubicBezTo>
                  <a:lnTo>
                    <a:pt x="1" y="1124"/>
                  </a:lnTo>
                  <a:cubicBezTo>
                    <a:pt x="635" y="1081"/>
                    <a:pt x="1206" y="933"/>
                    <a:pt x="1819" y="785"/>
                  </a:cubicBezTo>
                  <a:cubicBezTo>
                    <a:pt x="2475" y="616"/>
                    <a:pt x="3110" y="468"/>
                    <a:pt x="3681" y="468"/>
                  </a:cubicBezTo>
                  <a:cubicBezTo>
                    <a:pt x="4082" y="489"/>
                    <a:pt x="4400" y="553"/>
                    <a:pt x="4632" y="637"/>
                  </a:cubicBezTo>
                  <a:lnTo>
                    <a:pt x="4632" y="151"/>
                  </a:lnTo>
                  <a:cubicBezTo>
                    <a:pt x="4357" y="66"/>
                    <a:pt x="4040" y="24"/>
                    <a:pt x="3702" y="3"/>
                  </a:cubicBezTo>
                  <a:cubicBezTo>
                    <a:pt x="3666" y="2"/>
                    <a:pt x="3629" y="1"/>
                    <a:pt x="3593"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5" name="Google Shape;3405;p106">
              <a:extLst>
                <a:ext uri="{FF2B5EF4-FFF2-40B4-BE49-F238E27FC236}">
                  <a16:creationId xmlns:a16="http://schemas.microsoft.com/office/drawing/2014/main" id="{801EA64F-BDFD-EDF0-B1D7-C4256FC3A946}"/>
                </a:ext>
              </a:extLst>
            </p:cNvPr>
            <p:cNvSpPr/>
            <p:nvPr/>
          </p:nvSpPr>
          <p:spPr>
            <a:xfrm>
              <a:off x="1378600" y="221795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7"/>
                  </a:lnTo>
                  <a:cubicBezTo>
                    <a:pt x="254" y="552"/>
                    <a:pt x="550" y="488"/>
                    <a:pt x="952" y="467"/>
                  </a:cubicBezTo>
                  <a:cubicBezTo>
                    <a:pt x="985" y="466"/>
                    <a:pt x="1018" y="465"/>
                    <a:pt x="1051" y="465"/>
                  </a:cubicBezTo>
                  <a:cubicBezTo>
                    <a:pt x="1596" y="465"/>
                    <a:pt x="2196" y="625"/>
                    <a:pt x="2834" y="784"/>
                  </a:cubicBezTo>
                  <a:cubicBezTo>
                    <a:pt x="3405" y="932"/>
                    <a:pt x="4019" y="1080"/>
                    <a:pt x="4632" y="1123"/>
                  </a:cubicBezTo>
                  <a:lnTo>
                    <a:pt x="4632" y="679"/>
                  </a:lnTo>
                  <a:cubicBezTo>
                    <a:pt x="4061" y="636"/>
                    <a:pt x="3490" y="488"/>
                    <a:pt x="2961" y="340"/>
                  </a:cubicBezTo>
                  <a:cubicBezTo>
                    <a:pt x="2283" y="161"/>
                    <a:pt x="1643" y="0"/>
                    <a:pt x="104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6" name="Google Shape;3406;p106">
              <a:extLst>
                <a:ext uri="{FF2B5EF4-FFF2-40B4-BE49-F238E27FC236}">
                  <a16:creationId xmlns:a16="http://schemas.microsoft.com/office/drawing/2014/main" id="{FE31444E-C208-52F6-6C95-61FDDC7028E4}"/>
                </a:ext>
              </a:extLst>
            </p:cNvPr>
            <p:cNvSpPr/>
            <p:nvPr/>
          </p:nvSpPr>
          <p:spPr>
            <a:xfrm>
              <a:off x="1223675" y="2302000"/>
              <a:ext cx="115825" cy="28100"/>
            </a:xfrm>
            <a:custGeom>
              <a:avLst/>
              <a:gdLst/>
              <a:ahLst/>
              <a:cxnLst/>
              <a:rect l="l" t="t" r="r" b="b"/>
              <a:pathLst>
                <a:path w="4633" h="1124" extrusionOk="0">
                  <a:moveTo>
                    <a:pt x="3590" y="1"/>
                  </a:moveTo>
                  <a:cubicBezTo>
                    <a:pt x="2971" y="1"/>
                    <a:pt x="2351" y="161"/>
                    <a:pt x="1693" y="341"/>
                  </a:cubicBezTo>
                  <a:cubicBezTo>
                    <a:pt x="1121" y="489"/>
                    <a:pt x="572" y="616"/>
                    <a:pt x="1" y="658"/>
                  </a:cubicBezTo>
                  <a:lnTo>
                    <a:pt x="1" y="1123"/>
                  </a:lnTo>
                  <a:cubicBezTo>
                    <a:pt x="635" y="1081"/>
                    <a:pt x="1206" y="933"/>
                    <a:pt x="1798" y="785"/>
                  </a:cubicBezTo>
                  <a:cubicBezTo>
                    <a:pt x="2436" y="626"/>
                    <a:pt x="3018" y="466"/>
                    <a:pt x="3579" y="466"/>
                  </a:cubicBezTo>
                  <a:cubicBezTo>
                    <a:pt x="3613" y="466"/>
                    <a:pt x="3647" y="467"/>
                    <a:pt x="3681" y="468"/>
                  </a:cubicBezTo>
                  <a:cubicBezTo>
                    <a:pt x="4082" y="489"/>
                    <a:pt x="4400" y="552"/>
                    <a:pt x="4632" y="637"/>
                  </a:cubicBezTo>
                  <a:lnTo>
                    <a:pt x="4632" y="151"/>
                  </a:lnTo>
                  <a:cubicBezTo>
                    <a:pt x="4357" y="66"/>
                    <a:pt x="4040" y="24"/>
                    <a:pt x="3702" y="3"/>
                  </a:cubicBezTo>
                  <a:cubicBezTo>
                    <a:pt x="3664" y="1"/>
                    <a:pt x="3627" y="1"/>
                    <a:pt x="359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7" name="Google Shape;3407;p106">
              <a:extLst>
                <a:ext uri="{FF2B5EF4-FFF2-40B4-BE49-F238E27FC236}">
                  <a16:creationId xmlns:a16="http://schemas.microsoft.com/office/drawing/2014/main" id="{A9880E00-7D06-EDF5-CDA1-A8FC08FBE5F7}"/>
                </a:ext>
              </a:extLst>
            </p:cNvPr>
            <p:cNvSpPr/>
            <p:nvPr/>
          </p:nvSpPr>
          <p:spPr>
            <a:xfrm>
              <a:off x="1223675" y="2134400"/>
              <a:ext cx="115825" cy="27550"/>
            </a:xfrm>
            <a:custGeom>
              <a:avLst/>
              <a:gdLst/>
              <a:ahLst/>
              <a:cxnLst/>
              <a:rect l="l" t="t" r="r" b="b"/>
              <a:pathLst>
                <a:path w="4633" h="1102" extrusionOk="0">
                  <a:moveTo>
                    <a:pt x="3576" y="0"/>
                  </a:moveTo>
                  <a:cubicBezTo>
                    <a:pt x="2962" y="0"/>
                    <a:pt x="2346" y="141"/>
                    <a:pt x="1693" y="319"/>
                  </a:cubicBezTo>
                  <a:cubicBezTo>
                    <a:pt x="1121" y="467"/>
                    <a:pt x="572" y="594"/>
                    <a:pt x="1" y="637"/>
                  </a:cubicBezTo>
                  <a:lnTo>
                    <a:pt x="1" y="1102"/>
                  </a:lnTo>
                  <a:cubicBezTo>
                    <a:pt x="614" y="1060"/>
                    <a:pt x="1206" y="912"/>
                    <a:pt x="1798" y="764"/>
                  </a:cubicBezTo>
                  <a:cubicBezTo>
                    <a:pt x="2436" y="604"/>
                    <a:pt x="3018" y="445"/>
                    <a:pt x="3579" y="445"/>
                  </a:cubicBezTo>
                  <a:cubicBezTo>
                    <a:pt x="3613" y="445"/>
                    <a:pt x="3647" y="445"/>
                    <a:pt x="3681" y="446"/>
                  </a:cubicBezTo>
                  <a:cubicBezTo>
                    <a:pt x="4082" y="467"/>
                    <a:pt x="4400" y="531"/>
                    <a:pt x="4632" y="637"/>
                  </a:cubicBezTo>
                  <a:lnTo>
                    <a:pt x="4632" y="129"/>
                  </a:lnTo>
                  <a:cubicBezTo>
                    <a:pt x="4357" y="44"/>
                    <a:pt x="4061" y="2"/>
                    <a:pt x="3702" y="2"/>
                  </a:cubicBezTo>
                  <a:cubicBezTo>
                    <a:pt x="3660" y="1"/>
                    <a:pt x="3618" y="0"/>
                    <a:pt x="3576"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8" name="Google Shape;3408;p106">
              <a:extLst>
                <a:ext uri="{FF2B5EF4-FFF2-40B4-BE49-F238E27FC236}">
                  <a16:creationId xmlns:a16="http://schemas.microsoft.com/office/drawing/2014/main" id="{6D31AAD6-7BE9-7D58-9F7B-D6F66B6C36D3}"/>
                </a:ext>
              </a:extLst>
            </p:cNvPr>
            <p:cNvSpPr/>
            <p:nvPr/>
          </p:nvSpPr>
          <p:spPr>
            <a:xfrm>
              <a:off x="1223675" y="216190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14" y="1081"/>
                    <a:pt x="1206" y="954"/>
                    <a:pt x="1798" y="784"/>
                  </a:cubicBezTo>
                  <a:cubicBezTo>
                    <a:pt x="2436" y="625"/>
                    <a:pt x="3018" y="465"/>
                    <a:pt x="3579" y="465"/>
                  </a:cubicBezTo>
                  <a:cubicBezTo>
                    <a:pt x="3613" y="465"/>
                    <a:pt x="3647" y="466"/>
                    <a:pt x="3681" y="467"/>
                  </a:cubicBezTo>
                  <a:cubicBezTo>
                    <a:pt x="4082" y="488"/>
                    <a:pt x="4400" y="552"/>
                    <a:pt x="4632" y="658"/>
                  </a:cubicBezTo>
                  <a:lnTo>
                    <a:pt x="4632" y="150"/>
                  </a:lnTo>
                  <a:cubicBezTo>
                    <a:pt x="4357" y="65"/>
                    <a:pt x="4040" y="23"/>
                    <a:pt x="3702" y="2"/>
                  </a:cubicBezTo>
                  <a:cubicBezTo>
                    <a:pt x="3664" y="1"/>
                    <a:pt x="3627" y="0"/>
                    <a:pt x="359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9" name="Google Shape;3409;p106">
              <a:extLst>
                <a:ext uri="{FF2B5EF4-FFF2-40B4-BE49-F238E27FC236}">
                  <a16:creationId xmlns:a16="http://schemas.microsoft.com/office/drawing/2014/main" id="{6B3648DF-4D9D-CD29-00B1-85F51FF4E5E6}"/>
                </a:ext>
              </a:extLst>
            </p:cNvPr>
            <p:cNvSpPr/>
            <p:nvPr/>
          </p:nvSpPr>
          <p:spPr>
            <a:xfrm>
              <a:off x="1223675" y="221795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35" y="1080"/>
                    <a:pt x="1206" y="932"/>
                    <a:pt x="1798" y="784"/>
                  </a:cubicBezTo>
                  <a:cubicBezTo>
                    <a:pt x="2436" y="625"/>
                    <a:pt x="3018" y="465"/>
                    <a:pt x="3579" y="465"/>
                  </a:cubicBezTo>
                  <a:cubicBezTo>
                    <a:pt x="3613" y="465"/>
                    <a:pt x="3647" y="466"/>
                    <a:pt x="3681" y="467"/>
                  </a:cubicBezTo>
                  <a:cubicBezTo>
                    <a:pt x="4082" y="488"/>
                    <a:pt x="4400" y="552"/>
                    <a:pt x="4632" y="657"/>
                  </a:cubicBezTo>
                  <a:lnTo>
                    <a:pt x="4632" y="150"/>
                  </a:lnTo>
                  <a:cubicBezTo>
                    <a:pt x="4357" y="65"/>
                    <a:pt x="4061" y="23"/>
                    <a:pt x="3702" y="2"/>
                  </a:cubicBezTo>
                  <a:cubicBezTo>
                    <a:pt x="3664" y="1"/>
                    <a:pt x="3627" y="0"/>
                    <a:pt x="359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0" name="Google Shape;3410;p106">
              <a:extLst>
                <a:ext uri="{FF2B5EF4-FFF2-40B4-BE49-F238E27FC236}">
                  <a16:creationId xmlns:a16="http://schemas.microsoft.com/office/drawing/2014/main" id="{A252346E-1033-DA05-9A68-9B3D3E2A5753}"/>
                </a:ext>
              </a:extLst>
            </p:cNvPr>
            <p:cNvSpPr/>
            <p:nvPr/>
          </p:nvSpPr>
          <p:spPr>
            <a:xfrm>
              <a:off x="1223675" y="2189925"/>
              <a:ext cx="115825" cy="28075"/>
            </a:xfrm>
            <a:custGeom>
              <a:avLst/>
              <a:gdLst/>
              <a:ahLst/>
              <a:cxnLst/>
              <a:rect l="l" t="t" r="r" b="b"/>
              <a:pathLst>
                <a:path w="4633" h="1123" extrusionOk="0">
                  <a:moveTo>
                    <a:pt x="3593" y="0"/>
                  </a:moveTo>
                  <a:cubicBezTo>
                    <a:pt x="2992" y="0"/>
                    <a:pt x="2371" y="161"/>
                    <a:pt x="1693" y="340"/>
                  </a:cubicBezTo>
                  <a:cubicBezTo>
                    <a:pt x="1121" y="488"/>
                    <a:pt x="572" y="615"/>
                    <a:pt x="1" y="679"/>
                  </a:cubicBezTo>
                  <a:lnTo>
                    <a:pt x="1" y="1123"/>
                  </a:lnTo>
                  <a:cubicBezTo>
                    <a:pt x="635" y="1081"/>
                    <a:pt x="1206" y="932"/>
                    <a:pt x="1819" y="784"/>
                  </a:cubicBezTo>
                  <a:cubicBezTo>
                    <a:pt x="2438" y="625"/>
                    <a:pt x="3037" y="465"/>
                    <a:pt x="3582" y="465"/>
                  </a:cubicBezTo>
                  <a:cubicBezTo>
                    <a:pt x="3615" y="465"/>
                    <a:pt x="3648" y="466"/>
                    <a:pt x="3681" y="467"/>
                  </a:cubicBezTo>
                  <a:cubicBezTo>
                    <a:pt x="4082" y="488"/>
                    <a:pt x="4400" y="552"/>
                    <a:pt x="4632" y="636"/>
                  </a:cubicBezTo>
                  <a:lnTo>
                    <a:pt x="4632" y="150"/>
                  </a:lnTo>
                  <a:cubicBezTo>
                    <a:pt x="4357" y="65"/>
                    <a:pt x="4061" y="23"/>
                    <a:pt x="3702" y="2"/>
                  </a:cubicBezTo>
                  <a:cubicBezTo>
                    <a:pt x="3666" y="1"/>
                    <a:pt x="3629" y="0"/>
                    <a:pt x="3593"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1" name="Google Shape;3411;p106">
              <a:extLst>
                <a:ext uri="{FF2B5EF4-FFF2-40B4-BE49-F238E27FC236}">
                  <a16:creationId xmlns:a16="http://schemas.microsoft.com/office/drawing/2014/main" id="{B887E127-9CB4-21D8-8495-923538232DE2}"/>
                </a:ext>
              </a:extLst>
            </p:cNvPr>
            <p:cNvSpPr/>
            <p:nvPr/>
          </p:nvSpPr>
          <p:spPr>
            <a:xfrm>
              <a:off x="1389175" y="2891050"/>
              <a:ext cx="126400" cy="123750"/>
            </a:xfrm>
            <a:custGeom>
              <a:avLst/>
              <a:gdLst/>
              <a:ahLst/>
              <a:cxnLst/>
              <a:rect l="l" t="t" r="r" b="b"/>
              <a:pathLst>
                <a:path w="5056" h="4950" extrusionOk="0">
                  <a:moveTo>
                    <a:pt x="2538" y="1"/>
                  </a:moveTo>
                  <a:lnTo>
                    <a:pt x="1883" y="1270"/>
                  </a:lnTo>
                  <a:lnTo>
                    <a:pt x="508" y="974"/>
                  </a:lnTo>
                  <a:lnTo>
                    <a:pt x="1079" y="2285"/>
                  </a:lnTo>
                  <a:lnTo>
                    <a:pt x="0" y="3173"/>
                  </a:lnTo>
                  <a:lnTo>
                    <a:pt x="1375" y="3533"/>
                  </a:lnTo>
                  <a:lnTo>
                    <a:pt x="1396" y="4950"/>
                  </a:lnTo>
                  <a:lnTo>
                    <a:pt x="2538" y="4083"/>
                  </a:lnTo>
                  <a:lnTo>
                    <a:pt x="3659" y="4950"/>
                  </a:lnTo>
                  <a:lnTo>
                    <a:pt x="3680" y="3533"/>
                  </a:lnTo>
                  <a:lnTo>
                    <a:pt x="5055" y="3173"/>
                  </a:lnTo>
                  <a:lnTo>
                    <a:pt x="3976" y="2285"/>
                  </a:lnTo>
                  <a:lnTo>
                    <a:pt x="4569" y="974"/>
                  </a:lnTo>
                  <a:lnTo>
                    <a:pt x="3152" y="1270"/>
                  </a:lnTo>
                  <a:lnTo>
                    <a:pt x="2538"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2" name="Google Shape;3412;p106">
              <a:extLst>
                <a:ext uri="{FF2B5EF4-FFF2-40B4-BE49-F238E27FC236}">
                  <a16:creationId xmlns:a16="http://schemas.microsoft.com/office/drawing/2014/main" id="{A2E16900-4D7C-9EFD-4E51-FAFF22FF8107}"/>
                </a:ext>
              </a:extLst>
            </p:cNvPr>
            <p:cNvSpPr/>
            <p:nvPr/>
          </p:nvSpPr>
          <p:spPr>
            <a:xfrm>
              <a:off x="1552550" y="3105200"/>
              <a:ext cx="143850" cy="145425"/>
            </a:xfrm>
            <a:custGeom>
              <a:avLst/>
              <a:gdLst/>
              <a:ahLst/>
              <a:cxnLst/>
              <a:rect l="l" t="t" r="r" b="b"/>
              <a:pathLst>
                <a:path w="5754" h="5817" extrusionOk="0">
                  <a:moveTo>
                    <a:pt x="2877" y="0"/>
                  </a:moveTo>
                  <a:lnTo>
                    <a:pt x="2263" y="1375"/>
                  </a:lnTo>
                  <a:lnTo>
                    <a:pt x="825" y="846"/>
                  </a:lnTo>
                  <a:lnTo>
                    <a:pt x="1354" y="2285"/>
                  </a:lnTo>
                  <a:lnTo>
                    <a:pt x="0" y="2898"/>
                  </a:lnTo>
                  <a:lnTo>
                    <a:pt x="1354" y="3554"/>
                  </a:lnTo>
                  <a:lnTo>
                    <a:pt x="825" y="4971"/>
                  </a:lnTo>
                  <a:lnTo>
                    <a:pt x="2263" y="4442"/>
                  </a:lnTo>
                  <a:lnTo>
                    <a:pt x="2877" y="5817"/>
                  </a:lnTo>
                  <a:lnTo>
                    <a:pt x="3490" y="4442"/>
                  </a:lnTo>
                  <a:lnTo>
                    <a:pt x="4907" y="4971"/>
                  </a:lnTo>
                  <a:lnTo>
                    <a:pt x="4400" y="3554"/>
                  </a:lnTo>
                  <a:lnTo>
                    <a:pt x="5753" y="2919"/>
                  </a:lnTo>
                  <a:lnTo>
                    <a:pt x="4400" y="2285"/>
                  </a:lnTo>
                  <a:lnTo>
                    <a:pt x="4907" y="846"/>
                  </a:lnTo>
                  <a:lnTo>
                    <a:pt x="4907" y="846"/>
                  </a:lnTo>
                  <a:lnTo>
                    <a:pt x="3490" y="1375"/>
                  </a:lnTo>
                  <a:lnTo>
                    <a:pt x="287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3" name="Google Shape;3413;p106">
              <a:extLst>
                <a:ext uri="{FF2B5EF4-FFF2-40B4-BE49-F238E27FC236}">
                  <a16:creationId xmlns:a16="http://schemas.microsoft.com/office/drawing/2014/main" id="{C19179A1-C0C2-4256-215C-9F3926D195E2}"/>
                </a:ext>
              </a:extLst>
            </p:cNvPr>
            <p:cNvSpPr/>
            <p:nvPr/>
          </p:nvSpPr>
          <p:spPr>
            <a:xfrm>
              <a:off x="1560475" y="2728750"/>
              <a:ext cx="126400" cy="123750"/>
            </a:xfrm>
            <a:custGeom>
              <a:avLst/>
              <a:gdLst/>
              <a:ahLst/>
              <a:cxnLst/>
              <a:rect l="l" t="t" r="r" b="b"/>
              <a:pathLst>
                <a:path w="5056" h="4950" extrusionOk="0">
                  <a:moveTo>
                    <a:pt x="2518" y="0"/>
                  </a:moveTo>
                  <a:lnTo>
                    <a:pt x="1883" y="1269"/>
                  </a:lnTo>
                  <a:lnTo>
                    <a:pt x="466" y="973"/>
                  </a:lnTo>
                  <a:lnTo>
                    <a:pt x="1079" y="2263"/>
                  </a:lnTo>
                  <a:lnTo>
                    <a:pt x="1" y="3194"/>
                  </a:lnTo>
                  <a:lnTo>
                    <a:pt x="1375" y="3532"/>
                  </a:lnTo>
                  <a:lnTo>
                    <a:pt x="1397" y="4949"/>
                  </a:lnTo>
                  <a:lnTo>
                    <a:pt x="2518" y="4082"/>
                  </a:lnTo>
                  <a:lnTo>
                    <a:pt x="3660" y="4949"/>
                  </a:lnTo>
                  <a:lnTo>
                    <a:pt x="3681" y="3532"/>
                  </a:lnTo>
                  <a:lnTo>
                    <a:pt x="5055" y="3194"/>
                  </a:lnTo>
                  <a:lnTo>
                    <a:pt x="3977" y="2263"/>
                  </a:lnTo>
                  <a:lnTo>
                    <a:pt x="4569" y="973"/>
                  </a:lnTo>
                  <a:lnTo>
                    <a:pt x="3152" y="1269"/>
                  </a:lnTo>
                  <a:lnTo>
                    <a:pt x="251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4" name="Google Shape;3414;p106">
              <a:extLst>
                <a:ext uri="{FF2B5EF4-FFF2-40B4-BE49-F238E27FC236}">
                  <a16:creationId xmlns:a16="http://schemas.microsoft.com/office/drawing/2014/main" id="{954C6ABC-5E5B-80E2-1E33-CA9F6207BC36}"/>
                </a:ext>
              </a:extLst>
            </p:cNvPr>
            <p:cNvSpPr/>
            <p:nvPr/>
          </p:nvSpPr>
          <p:spPr>
            <a:xfrm>
              <a:off x="1641900" y="2957150"/>
              <a:ext cx="87800" cy="83575"/>
            </a:xfrm>
            <a:custGeom>
              <a:avLst/>
              <a:gdLst/>
              <a:ahLst/>
              <a:cxnLst/>
              <a:rect l="l" t="t" r="r" b="b"/>
              <a:pathLst>
                <a:path w="3512" h="3343" extrusionOk="0">
                  <a:moveTo>
                    <a:pt x="1756" y="1"/>
                  </a:moveTo>
                  <a:lnTo>
                    <a:pt x="1206" y="1079"/>
                  </a:lnTo>
                  <a:lnTo>
                    <a:pt x="1" y="1270"/>
                  </a:lnTo>
                  <a:lnTo>
                    <a:pt x="868" y="2137"/>
                  </a:lnTo>
                  <a:lnTo>
                    <a:pt x="678" y="3342"/>
                  </a:lnTo>
                  <a:lnTo>
                    <a:pt x="678" y="3342"/>
                  </a:lnTo>
                  <a:lnTo>
                    <a:pt x="1756" y="2792"/>
                  </a:lnTo>
                  <a:lnTo>
                    <a:pt x="2856" y="3342"/>
                  </a:lnTo>
                  <a:lnTo>
                    <a:pt x="2666" y="2137"/>
                  </a:lnTo>
                  <a:lnTo>
                    <a:pt x="3512" y="1270"/>
                  </a:lnTo>
                  <a:lnTo>
                    <a:pt x="2327" y="1079"/>
                  </a:lnTo>
                  <a:lnTo>
                    <a:pt x="175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5" name="Google Shape;3415;p106">
              <a:extLst>
                <a:ext uri="{FF2B5EF4-FFF2-40B4-BE49-F238E27FC236}">
                  <a16:creationId xmlns:a16="http://schemas.microsoft.com/office/drawing/2014/main" id="{5003812C-9CD5-0FF1-690C-5BB81085CF85}"/>
                </a:ext>
              </a:extLst>
            </p:cNvPr>
            <p:cNvSpPr/>
            <p:nvPr/>
          </p:nvSpPr>
          <p:spPr>
            <a:xfrm>
              <a:off x="1731800" y="2848775"/>
              <a:ext cx="93600" cy="107350"/>
            </a:xfrm>
            <a:custGeom>
              <a:avLst/>
              <a:gdLst/>
              <a:ahLst/>
              <a:cxnLst/>
              <a:rect l="l" t="t" r="r" b="b"/>
              <a:pathLst>
                <a:path w="3744" h="4294" extrusionOk="0">
                  <a:moveTo>
                    <a:pt x="1882" y="0"/>
                  </a:moveTo>
                  <a:lnTo>
                    <a:pt x="1269" y="1079"/>
                  </a:lnTo>
                  <a:lnTo>
                    <a:pt x="0" y="1058"/>
                  </a:lnTo>
                  <a:lnTo>
                    <a:pt x="656" y="2136"/>
                  </a:lnTo>
                  <a:lnTo>
                    <a:pt x="0" y="3215"/>
                  </a:lnTo>
                  <a:lnTo>
                    <a:pt x="1269" y="3194"/>
                  </a:lnTo>
                  <a:lnTo>
                    <a:pt x="1882" y="4293"/>
                  </a:lnTo>
                  <a:lnTo>
                    <a:pt x="2475" y="3194"/>
                  </a:lnTo>
                  <a:lnTo>
                    <a:pt x="3744" y="3215"/>
                  </a:lnTo>
                  <a:lnTo>
                    <a:pt x="3109" y="2136"/>
                  </a:lnTo>
                  <a:lnTo>
                    <a:pt x="3744" y="1058"/>
                  </a:lnTo>
                  <a:lnTo>
                    <a:pt x="2475" y="1079"/>
                  </a:lnTo>
                  <a:lnTo>
                    <a:pt x="1882"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6" name="Google Shape;3416;p106">
              <a:extLst>
                <a:ext uri="{FF2B5EF4-FFF2-40B4-BE49-F238E27FC236}">
                  <a16:creationId xmlns:a16="http://schemas.microsoft.com/office/drawing/2014/main" id="{0C984868-9225-9509-CF99-4700253488B5}"/>
                </a:ext>
              </a:extLst>
            </p:cNvPr>
            <p:cNvSpPr/>
            <p:nvPr/>
          </p:nvSpPr>
          <p:spPr>
            <a:xfrm>
              <a:off x="1172925" y="2401450"/>
              <a:ext cx="901500" cy="547800"/>
            </a:xfrm>
            <a:custGeom>
              <a:avLst/>
              <a:gdLst/>
              <a:ahLst/>
              <a:cxnLst/>
              <a:rect l="l" t="t" r="r" b="b"/>
              <a:pathLst>
                <a:path w="36060" h="21912" extrusionOk="0">
                  <a:moveTo>
                    <a:pt x="18020" y="1"/>
                  </a:moveTo>
                  <a:lnTo>
                    <a:pt x="0" y="16201"/>
                  </a:lnTo>
                  <a:cubicBezTo>
                    <a:pt x="592" y="18020"/>
                    <a:pt x="1333" y="19945"/>
                    <a:pt x="2369" y="21911"/>
                  </a:cubicBezTo>
                  <a:lnTo>
                    <a:pt x="18020" y="7847"/>
                  </a:lnTo>
                  <a:lnTo>
                    <a:pt x="33691" y="21911"/>
                  </a:lnTo>
                  <a:cubicBezTo>
                    <a:pt x="34728" y="19945"/>
                    <a:pt x="35468" y="18020"/>
                    <a:pt x="36060" y="16201"/>
                  </a:cubicBezTo>
                  <a:lnTo>
                    <a:pt x="1802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7" name="Google Shape;3417;p106">
              <a:extLst>
                <a:ext uri="{FF2B5EF4-FFF2-40B4-BE49-F238E27FC236}">
                  <a16:creationId xmlns:a16="http://schemas.microsoft.com/office/drawing/2014/main" id="{959FFAAA-FBC1-F1D6-9ADC-F2C238D11678}"/>
                </a:ext>
              </a:extLst>
            </p:cNvPr>
            <p:cNvSpPr/>
            <p:nvPr/>
          </p:nvSpPr>
          <p:spPr>
            <a:xfrm>
              <a:off x="2191800" y="2830775"/>
              <a:ext cx="105775" cy="237450"/>
            </a:xfrm>
            <a:custGeom>
              <a:avLst/>
              <a:gdLst/>
              <a:ahLst/>
              <a:cxnLst/>
              <a:rect l="l" t="t" r="r" b="b"/>
              <a:pathLst>
                <a:path w="4231" h="9498" extrusionOk="0">
                  <a:moveTo>
                    <a:pt x="698" y="1"/>
                  </a:moveTo>
                  <a:cubicBezTo>
                    <a:pt x="508" y="720"/>
                    <a:pt x="254" y="1397"/>
                    <a:pt x="0" y="2074"/>
                  </a:cubicBezTo>
                  <a:lnTo>
                    <a:pt x="2432" y="4252"/>
                  </a:lnTo>
                  <a:lnTo>
                    <a:pt x="1586" y="9497"/>
                  </a:lnTo>
                  <a:cubicBezTo>
                    <a:pt x="2538" y="7594"/>
                    <a:pt x="3511" y="5394"/>
                    <a:pt x="4230" y="3152"/>
                  </a:cubicBezTo>
                  <a:cubicBezTo>
                    <a:pt x="3892" y="2856"/>
                    <a:pt x="1438" y="657"/>
                    <a:pt x="69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8" name="Google Shape;3418;p106">
              <a:extLst>
                <a:ext uri="{FF2B5EF4-FFF2-40B4-BE49-F238E27FC236}">
                  <a16:creationId xmlns:a16="http://schemas.microsoft.com/office/drawing/2014/main" id="{68154141-1591-69E5-EEB4-A30637FB1EEF}"/>
                </a:ext>
              </a:extLst>
            </p:cNvPr>
            <p:cNvSpPr/>
            <p:nvPr/>
          </p:nvSpPr>
          <p:spPr>
            <a:xfrm>
              <a:off x="2178050" y="3017425"/>
              <a:ext cx="38625" cy="94150"/>
            </a:xfrm>
            <a:custGeom>
              <a:avLst/>
              <a:gdLst/>
              <a:ahLst/>
              <a:cxnLst/>
              <a:rect l="l" t="t" r="r" b="b"/>
              <a:pathLst>
                <a:path w="1545" h="3766" extrusionOk="0">
                  <a:moveTo>
                    <a:pt x="1544" y="1"/>
                  </a:moveTo>
                  <a:lnTo>
                    <a:pt x="1544" y="1"/>
                  </a:lnTo>
                  <a:cubicBezTo>
                    <a:pt x="1100" y="995"/>
                    <a:pt x="571" y="1968"/>
                    <a:pt x="21" y="2898"/>
                  </a:cubicBezTo>
                  <a:cubicBezTo>
                    <a:pt x="21" y="2898"/>
                    <a:pt x="21" y="2898"/>
                    <a:pt x="0" y="2919"/>
                  </a:cubicBezTo>
                  <a:cubicBezTo>
                    <a:pt x="402" y="3258"/>
                    <a:pt x="719" y="3554"/>
                    <a:pt x="973" y="3765"/>
                  </a:cubicBezTo>
                  <a:lnTo>
                    <a:pt x="154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9" name="Google Shape;3419;p106">
              <a:extLst>
                <a:ext uri="{FF2B5EF4-FFF2-40B4-BE49-F238E27FC236}">
                  <a16:creationId xmlns:a16="http://schemas.microsoft.com/office/drawing/2014/main" id="{78F83636-40CC-41C3-A529-C49084A0E012}"/>
                </a:ext>
              </a:extLst>
            </p:cNvPr>
            <p:cNvSpPr/>
            <p:nvPr/>
          </p:nvSpPr>
          <p:spPr>
            <a:xfrm>
              <a:off x="949800" y="2830775"/>
              <a:ext cx="105775" cy="236900"/>
            </a:xfrm>
            <a:custGeom>
              <a:avLst/>
              <a:gdLst/>
              <a:ahLst/>
              <a:cxnLst/>
              <a:rect l="l" t="t" r="r" b="b"/>
              <a:pathLst>
                <a:path w="4231" h="9476" extrusionOk="0">
                  <a:moveTo>
                    <a:pt x="3511" y="1"/>
                  </a:moveTo>
                  <a:cubicBezTo>
                    <a:pt x="2792" y="657"/>
                    <a:pt x="339" y="2856"/>
                    <a:pt x="0" y="3152"/>
                  </a:cubicBezTo>
                  <a:cubicBezTo>
                    <a:pt x="719" y="5373"/>
                    <a:pt x="1671" y="7572"/>
                    <a:pt x="2644" y="9476"/>
                  </a:cubicBezTo>
                  <a:lnTo>
                    <a:pt x="1798" y="4252"/>
                  </a:lnTo>
                  <a:lnTo>
                    <a:pt x="4230" y="2074"/>
                  </a:lnTo>
                  <a:cubicBezTo>
                    <a:pt x="3976" y="1397"/>
                    <a:pt x="3722" y="720"/>
                    <a:pt x="35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0" name="Google Shape;3420;p106">
              <a:extLst>
                <a:ext uri="{FF2B5EF4-FFF2-40B4-BE49-F238E27FC236}">
                  <a16:creationId xmlns:a16="http://schemas.microsoft.com/office/drawing/2014/main" id="{540FEE39-3B3F-35D2-9D74-6B34EA72C395}"/>
                </a:ext>
              </a:extLst>
            </p:cNvPr>
            <p:cNvSpPr/>
            <p:nvPr/>
          </p:nvSpPr>
          <p:spPr>
            <a:xfrm>
              <a:off x="1030150" y="3017425"/>
              <a:ext cx="39150" cy="94150"/>
            </a:xfrm>
            <a:custGeom>
              <a:avLst/>
              <a:gdLst/>
              <a:ahLst/>
              <a:cxnLst/>
              <a:rect l="l" t="t" r="r" b="b"/>
              <a:pathLst>
                <a:path w="1566" h="3766" extrusionOk="0">
                  <a:moveTo>
                    <a:pt x="1" y="1"/>
                  </a:moveTo>
                  <a:lnTo>
                    <a:pt x="593" y="3765"/>
                  </a:lnTo>
                  <a:cubicBezTo>
                    <a:pt x="826" y="3554"/>
                    <a:pt x="1185" y="3237"/>
                    <a:pt x="1566" y="2898"/>
                  </a:cubicBezTo>
                  <a:cubicBezTo>
                    <a:pt x="995" y="1968"/>
                    <a:pt x="466" y="99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1" name="Google Shape;3421;p106">
              <a:extLst>
                <a:ext uri="{FF2B5EF4-FFF2-40B4-BE49-F238E27FC236}">
                  <a16:creationId xmlns:a16="http://schemas.microsoft.com/office/drawing/2014/main" id="{104FFB01-5032-402C-5970-F22FDEA62051}"/>
                </a:ext>
              </a:extLst>
            </p:cNvPr>
            <p:cNvSpPr/>
            <p:nvPr/>
          </p:nvSpPr>
          <p:spPr>
            <a:xfrm>
              <a:off x="1021700" y="2865675"/>
              <a:ext cx="1203950" cy="642975"/>
            </a:xfrm>
            <a:custGeom>
              <a:avLst/>
              <a:gdLst/>
              <a:ahLst/>
              <a:cxnLst/>
              <a:rect l="l" t="t" r="r" b="b"/>
              <a:pathLst>
                <a:path w="48158" h="25719" extrusionOk="0">
                  <a:moveTo>
                    <a:pt x="3427" y="1"/>
                  </a:moveTo>
                  <a:cubicBezTo>
                    <a:pt x="2729" y="614"/>
                    <a:pt x="381" y="2729"/>
                    <a:pt x="0" y="3089"/>
                  </a:cubicBezTo>
                  <a:cubicBezTo>
                    <a:pt x="910" y="5394"/>
                    <a:pt x="2010" y="7615"/>
                    <a:pt x="3300" y="9666"/>
                  </a:cubicBezTo>
                  <a:cubicBezTo>
                    <a:pt x="7805" y="16836"/>
                    <a:pt x="14128" y="22081"/>
                    <a:pt x="21657" y="24830"/>
                  </a:cubicBezTo>
                  <a:cubicBezTo>
                    <a:pt x="21657" y="24830"/>
                    <a:pt x="23815" y="25613"/>
                    <a:pt x="24069" y="25718"/>
                  </a:cubicBezTo>
                  <a:cubicBezTo>
                    <a:pt x="24343" y="25613"/>
                    <a:pt x="26501" y="24830"/>
                    <a:pt x="26501" y="24830"/>
                  </a:cubicBezTo>
                  <a:cubicBezTo>
                    <a:pt x="34009" y="22081"/>
                    <a:pt x="40354" y="16836"/>
                    <a:pt x="44858" y="9687"/>
                  </a:cubicBezTo>
                  <a:cubicBezTo>
                    <a:pt x="46127" y="7657"/>
                    <a:pt x="47227" y="5415"/>
                    <a:pt x="48158" y="3089"/>
                  </a:cubicBezTo>
                  <a:cubicBezTo>
                    <a:pt x="47756" y="2729"/>
                    <a:pt x="45408" y="614"/>
                    <a:pt x="44732" y="1"/>
                  </a:cubicBezTo>
                  <a:cubicBezTo>
                    <a:pt x="43801" y="2644"/>
                    <a:pt x="42638" y="5140"/>
                    <a:pt x="41200" y="7382"/>
                  </a:cubicBezTo>
                  <a:cubicBezTo>
                    <a:pt x="37223" y="13748"/>
                    <a:pt x="31640" y="18380"/>
                    <a:pt x="25041" y="20812"/>
                  </a:cubicBezTo>
                  <a:lnTo>
                    <a:pt x="24069" y="21150"/>
                  </a:lnTo>
                  <a:cubicBezTo>
                    <a:pt x="24069" y="21150"/>
                    <a:pt x="23117" y="20812"/>
                    <a:pt x="23117" y="20812"/>
                  </a:cubicBezTo>
                  <a:cubicBezTo>
                    <a:pt x="16497" y="18380"/>
                    <a:pt x="10935" y="13748"/>
                    <a:pt x="6937" y="7382"/>
                  </a:cubicBezTo>
                  <a:cubicBezTo>
                    <a:pt x="5520" y="5140"/>
                    <a:pt x="4357" y="2644"/>
                    <a:pt x="34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2" name="Google Shape;3422;p106">
              <a:extLst>
                <a:ext uri="{FF2B5EF4-FFF2-40B4-BE49-F238E27FC236}">
                  <a16:creationId xmlns:a16="http://schemas.microsoft.com/office/drawing/2014/main" id="{18DADB71-8616-826C-63B3-CDCD4B59C915}"/>
                </a:ext>
              </a:extLst>
            </p:cNvPr>
            <p:cNvSpPr/>
            <p:nvPr/>
          </p:nvSpPr>
          <p:spPr>
            <a:xfrm>
              <a:off x="1078800" y="3012675"/>
              <a:ext cx="78800" cy="71400"/>
            </a:xfrm>
            <a:custGeom>
              <a:avLst/>
              <a:gdLst/>
              <a:ahLst/>
              <a:cxnLst/>
              <a:rect l="l" t="t" r="r" b="b"/>
              <a:pathLst>
                <a:path w="3152" h="2856" extrusionOk="0">
                  <a:moveTo>
                    <a:pt x="2581" y="339"/>
                  </a:moveTo>
                  <a:lnTo>
                    <a:pt x="1904" y="1100"/>
                  </a:lnTo>
                  <a:lnTo>
                    <a:pt x="1608" y="550"/>
                  </a:lnTo>
                  <a:lnTo>
                    <a:pt x="2581" y="339"/>
                  </a:lnTo>
                  <a:close/>
                  <a:moveTo>
                    <a:pt x="2708" y="0"/>
                  </a:moveTo>
                  <a:cubicBezTo>
                    <a:pt x="1967" y="127"/>
                    <a:pt x="804" y="318"/>
                    <a:pt x="276" y="339"/>
                  </a:cubicBezTo>
                  <a:lnTo>
                    <a:pt x="149" y="191"/>
                  </a:lnTo>
                  <a:lnTo>
                    <a:pt x="1" y="275"/>
                  </a:lnTo>
                  <a:cubicBezTo>
                    <a:pt x="85" y="381"/>
                    <a:pt x="149" y="508"/>
                    <a:pt x="212" y="635"/>
                  </a:cubicBezTo>
                  <a:cubicBezTo>
                    <a:pt x="297" y="783"/>
                    <a:pt x="360" y="931"/>
                    <a:pt x="445" y="1079"/>
                  </a:cubicBezTo>
                  <a:lnTo>
                    <a:pt x="572" y="994"/>
                  </a:lnTo>
                  <a:lnTo>
                    <a:pt x="508" y="783"/>
                  </a:lnTo>
                  <a:lnTo>
                    <a:pt x="1270" y="593"/>
                  </a:lnTo>
                  <a:lnTo>
                    <a:pt x="1693" y="1333"/>
                  </a:lnTo>
                  <a:cubicBezTo>
                    <a:pt x="1545" y="1502"/>
                    <a:pt x="1291" y="1756"/>
                    <a:pt x="1143" y="1904"/>
                  </a:cubicBezTo>
                  <a:lnTo>
                    <a:pt x="995" y="1735"/>
                  </a:lnTo>
                  <a:lnTo>
                    <a:pt x="847" y="1819"/>
                  </a:lnTo>
                  <a:cubicBezTo>
                    <a:pt x="952" y="1988"/>
                    <a:pt x="1058" y="2158"/>
                    <a:pt x="1164" y="2348"/>
                  </a:cubicBezTo>
                  <a:cubicBezTo>
                    <a:pt x="1248" y="2517"/>
                    <a:pt x="1333" y="2686"/>
                    <a:pt x="1439" y="2856"/>
                  </a:cubicBezTo>
                  <a:lnTo>
                    <a:pt x="1587" y="2771"/>
                  </a:lnTo>
                  <a:lnTo>
                    <a:pt x="1502" y="2559"/>
                  </a:lnTo>
                  <a:cubicBezTo>
                    <a:pt x="1650" y="2369"/>
                    <a:pt x="2116" y="1819"/>
                    <a:pt x="2454" y="1439"/>
                  </a:cubicBezTo>
                  <a:lnTo>
                    <a:pt x="3152" y="656"/>
                  </a:lnTo>
                  <a:lnTo>
                    <a:pt x="3110" y="402"/>
                  </a:lnTo>
                  <a:cubicBezTo>
                    <a:pt x="2962" y="275"/>
                    <a:pt x="2835" y="148"/>
                    <a:pt x="2708"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3" name="Google Shape;3423;p106">
              <a:extLst>
                <a:ext uri="{FF2B5EF4-FFF2-40B4-BE49-F238E27FC236}">
                  <a16:creationId xmlns:a16="http://schemas.microsoft.com/office/drawing/2014/main" id="{9D8E69F6-D372-0B85-74EC-3EDF14D06ECD}"/>
                </a:ext>
              </a:extLst>
            </p:cNvPr>
            <p:cNvSpPr/>
            <p:nvPr/>
          </p:nvSpPr>
          <p:spPr>
            <a:xfrm>
              <a:off x="1138025" y="3083000"/>
              <a:ext cx="93075" cy="88850"/>
            </a:xfrm>
            <a:custGeom>
              <a:avLst/>
              <a:gdLst/>
              <a:ahLst/>
              <a:cxnLst/>
              <a:rect l="l" t="t" r="r" b="b"/>
              <a:pathLst>
                <a:path w="3723" h="3554" extrusionOk="0">
                  <a:moveTo>
                    <a:pt x="2115" y="0"/>
                  </a:moveTo>
                  <a:lnTo>
                    <a:pt x="1988" y="106"/>
                  </a:lnTo>
                  <a:lnTo>
                    <a:pt x="2094" y="317"/>
                  </a:lnTo>
                  <a:cubicBezTo>
                    <a:pt x="1925" y="466"/>
                    <a:pt x="1756" y="614"/>
                    <a:pt x="1523" y="762"/>
                  </a:cubicBezTo>
                  <a:lnTo>
                    <a:pt x="910" y="1206"/>
                  </a:lnTo>
                  <a:cubicBezTo>
                    <a:pt x="698" y="1354"/>
                    <a:pt x="508" y="1481"/>
                    <a:pt x="318" y="1586"/>
                  </a:cubicBezTo>
                  <a:lnTo>
                    <a:pt x="148" y="1417"/>
                  </a:lnTo>
                  <a:lnTo>
                    <a:pt x="0" y="1523"/>
                  </a:lnTo>
                  <a:cubicBezTo>
                    <a:pt x="106" y="1650"/>
                    <a:pt x="191" y="1756"/>
                    <a:pt x="275" y="1883"/>
                  </a:cubicBezTo>
                  <a:cubicBezTo>
                    <a:pt x="360" y="2009"/>
                    <a:pt x="444" y="2136"/>
                    <a:pt x="550" y="2263"/>
                  </a:cubicBezTo>
                  <a:lnTo>
                    <a:pt x="677" y="2179"/>
                  </a:lnTo>
                  <a:lnTo>
                    <a:pt x="571" y="1946"/>
                  </a:lnTo>
                  <a:cubicBezTo>
                    <a:pt x="931" y="1650"/>
                    <a:pt x="1460" y="1269"/>
                    <a:pt x="1883" y="973"/>
                  </a:cubicBezTo>
                  <a:lnTo>
                    <a:pt x="1883" y="973"/>
                  </a:lnTo>
                  <a:cubicBezTo>
                    <a:pt x="1608" y="1650"/>
                    <a:pt x="1375" y="2369"/>
                    <a:pt x="1100" y="3088"/>
                  </a:cubicBezTo>
                  <a:cubicBezTo>
                    <a:pt x="1164" y="3173"/>
                    <a:pt x="1227" y="3257"/>
                    <a:pt x="1290" y="3321"/>
                  </a:cubicBezTo>
                  <a:cubicBezTo>
                    <a:pt x="1333" y="3405"/>
                    <a:pt x="1396" y="3490"/>
                    <a:pt x="1438" y="3553"/>
                  </a:cubicBezTo>
                  <a:cubicBezTo>
                    <a:pt x="1629" y="3405"/>
                    <a:pt x="1904" y="3194"/>
                    <a:pt x="2200" y="2982"/>
                  </a:cubicBezTo>
                  <a:lnTo>
                    <a:pt x="2792" y="2538"/>
                  </a:lnTo>
                  <a:cubicBezTo>
                    <a:pt x="3025" y="2390"/>
                    <a:pt x="3215" y="2263"/>
                    <a:pt x="3405" y="2157"/>
                  </a:cubicBezTo>
                  <a:lnTo>
                    <a:pt x="3575" y="2327"/>
                  </a:lnTo>
                  <a:lnTo>
                    <a:pt x="3723" y="2221"/>
                  </a:lnTo>
                  <a:cubicBezTo>
                    <a:pt x="3617" y="2094"/>
                    <a:pt x="3532" y="1967"/>
                    <a:pt x="3448" y="1840"/>
                  </a:cubicBezTo>
                  <a:cubicBezTo>
                    <a:pt x="3342" y="1734"/>
                    <a:pt x="3257" y="1608"/>
                    <a:pt x="3173" y="1481"/>
                  </a:cubicBezTo>
                  <a:lnTo>
                    <a:pt x="3046" y="1565"/>
                  </a:lnTo>
                  <a:lnTo>
                    <a:pt x="3152" y="1798"/>
                  </a:lnTo>
                  <a:cubicBezTo>
                    <a:pt x="2792" y="2094"/>
                    <a:pt x="1861" y="2771"/>
                    <a:pt x="1861" y="2771"/>
                  </a:cubicBezTo>
                  <a:cubicBezTo>
                    <a:pt x="2094" y="2115"/>
                    <a:pt x="2369" y="1375"/>
                    <a:pt x="2602" y="698"/>
                  </a:cubicBezTo>
                  <a:cubicBezTo>
                    <a:pt x="2517" y="571"/>
                    <a:pt x="2433" y="466"/>
                    <a:pt x="2348" y="360"/>
                  </a:cubicBezTo>
                  <a:cubicBezTo>
                    <a:pt x="2263" y="233"/>
                    <a:pt x="2200" y="127"/>
                    <a:pt x="2115"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4" name="Google Shape;3424;p106">
              <a:extLst>
                <a:ext uri="{FF2B5EF4-FFF2-40B4-BE49-F238E27FC236}">
                  <a16:creationId xmlns:a16="http://schemas.microsoft.com/office/drawing/2014/main" id="{543CBAD6-516C-47DF-96DF-B851D9C1C502}"/>
                </a:ext>
              </a:extLst>
            </p:cNvPr>
            <p:cNvSpPr/>
            <p:nvPr/>
          </p:nvSpPr>
          <p:spPr>
            <a:xfrm>
              <a:off x="1216800" y="3183400"/>
              <a:ext cx="80925" cy="70925"/>
            </a:xfrm>
            <a:custGeom>
              <a:avLst/>
              <a:gdLst/>
              <a:ahLst/>
              <a:cxnLst/>
              <a:rect l="l" t="t" r="r" b="b"/>
              <a:pathLst>
                <a:path w="3237" h="2837" extrusionOk="0">
                  <a:moveTo>
                    <a:pt x="1490" y="1"/>
                  </a:moveTo>
                  <a:cubicBezTo>
                    <a:pt x="1169" y="1"/>
                    <a:pt x="856" y="117"/>
                    <a:pt x="593" y="362"/>
                  </a:cubicBezTo>
                  <a:cubicBezTo>
                    <a:pt x="1" y="891"/>
                    <a:pt x="64" y="1716"/>
                    <a:pt x="529" y="2223"/>
                  </a:cubicBezTo>
                  <a:cubicBezTo>
                    <a:pt x="868" y="2583"/>
                    <a:pt x="1227" y="2794"/>
                    <a:pt x="1819" y="2837"/>
                  </a:cubicBezTo>
                  <a:lnTo>
                    <a:pt x="1862" y="2541"/>
                  </a:lnTo>
                  <a:cubicBezTo>
                    <a:pt x="1523" y="2477"/>
                    <a:pt x="1270" y="2350"/>
                    <a:pt x="1122" y="2160"/>
                  </a:cubicBezTo>
                  <a:cubicBezTo>
                    <a:pt x="741" y="1758"/>
                    <a:pt x="720" y="1208"/>
                    <a:pt x="1164" y="785"/>
                  </a:cubicBezTo>
                  <a:cubicBezTo>
                    <a:pt x="1358" y="600"/>
                    <a:pt x="1561" y="524"/>
                    <a:pt x="1752" y="524"/>
                  </a:cubicBezTo>
                  <a:cubicBezTo>
                    <a:pt x="1997" y="524"/>
                    <a:pt x="2224" y="649"/>
                    <a:pt x="2390" y="827"/>
                  </a:cubicBezTo>
                  <a:cubicBezTo>
                    <a:pt x="2539" y="954"/>
                    <a:pt x="2644" y="1208"/>
                    <a:pt x="2687" y="1398"/>
                  </a:cubicBezTo>
                  <a:lnTo>
                    <a:pt x="2539" y="1568"/>
                  </a:lnTo>
                  <a:lnTo>
                    <a:pt x="2665" y="1716"/>
                  </a:lnTo>
                  <a:cubicBezTo>
                    <a:pt x="2813" y="1589"/>
                    <a:pt x="3046" y="1462"/>
                    <a:pt x="3236" y="1377"/>
                  </a:cubicBezTo>
                  <a:cubicBezTo>
                    <a:pt x="3088" y="1081"/>
                    <a:pt x="2940" y="827"/>
                    <a:pt x="2708" y="595"/>
                  </a:cubicBezTo>
                  <a:cubicBezTo>
                    <a:pt x="2357" y="208"/>
                    <a:pt x="1917" y="1"/>
                    <a:pt x="149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5" name="Google Shape;3425;p106">
              <a:extLst>
                <a:ext uri="{FF2B5EF4-FFF2-40B4-BE49-F238E27FC236}">
                  <a16:creationId xmlns:a16="http://schemas.microsoft.com/office/drawing/2014/main" id="{9BD6A9E9-60AF-6527-B11F-8B35E6D0F659}"/>
                </a:ext>
              </a:extLst>
            </p:cNvPr>
            <p:cNvSpPr/>
            <p:nvPr/>
          </p:nvSpPr>
          <p:spPr>
            <a:xfrm>
              <a:off x="1294000" y="3257425"/>
              <a:ext cx="85150" cy="72300"/>
            </a:xfrm>
            <a:custGeom>
              <a:avLst/>
              <a:gdLst/>
              <a:ahLst/>
              <a:cxnLst/>
              <a:rect l="l" t="t" r="r" b="b"/>
              <a:pathLst>
                <a:path w="3406" h="2892" extrusionOk="0">
                  <a:moveTo>
                    <a:pt x="1869" y="514"/>
                  </a:moveTo>
                  <a:cubicBezTo>
                    <a:pt x="2033" y="514"/>
                    <a:pt x="2191" y="572"/>
                    <a:pt x="2327" y="700"/>
                  </a:cubicBezTo>
                  <a:cubicBezTo>
                    <a:pt x="2708" y="997"/>
                    <a:pt x="2665" y="1525"/>
                    <a:pt x="2306" y="1969"/>
                  </a:cubicBezTo>
                  <a:cubicBezTo>
                    <a:pt x="2083" y="2231"/>
                    <a:pt x="1804" y="2379"/>
                    <a:pt x="1534" y="2379"/>
                  </a:cubicBezTo>
                  <a:cubicBezTo>
                    <a:pt x="1367" y="2379"/>
                    <a:pt x="1203" y="2323"/>
                    <a:pt x="1058" y="2202"/>
                  </a:cubicBezTo>
                  <a:cubicBezTo>
                    <a:pt x="677" y="1885"/>
                    <a:pt x="720" y="1377"/>
                    <a:pt x="1079" y="933"/>
                  </a:cubicBezTo>
                  <a:cubicBezTo>
                    <a:pt x="1315" y="670"/>
                    <a:pt x="1601" y="514"/>
                    <a:pt x="1869" y="514"/>
                  </a:cubicBezTo>
                  <a:close/>
                  <a:moveTo>
                    <a:pt x="1534" y="0"/>
                  </a:moveTo>
                  <a:cubicBezTo>
                    <a:pt x="1147" y="0"/>
                    <a:pt x="790" y="172"/>
                    <a:pt x="529" y="489"/>
                  </a:cubicBezTo>
                  <a:cubicBezTo>
                    <a:pt x="0" y="1145"/>
                    <a:pt x="127" y="1885"/>
                    <a:pt x="825" y="2477"/>
                  </a:cubicBezTo>
                  <a:cubicBezTo>
                    <a:pt x="1169" y="2762"/>
                    <a:pt x="1527" y="2892"/>
                    <a:pt x="1858" y="2892"/>
                  </a:cubicBezTo>
                  <a:cubicBezTo>
                    <a:pt x="2239" y="2892"/>
                    <a:pt x="2585" y="2719"/>
                    <a:pt x="2834" y="2414"/>
                  </a:cubicBezTo>
                  <a:cubicBezTo>
                    <a:pt x="3405" y="1758"/>
                    <a:pt x="3279" y="1018"/>
                    <a:pt x="2560" y="404"/>
                  </a:cubicBezTo>
                  <a:cubicBezTo>
                    <a:pt x="2226" y="129"/>
                    <a:pt x="1869" y="0"/>
                    <a:pt x="1534"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6" name="Google Shape;3426;p106">
              <a:extLst>
                <a:ext uri="{FF2B5EF4-FFF2-40B4-BE49-F238E27FC236}">
                  <a16:creationId xmlns:a16="http://schemas.microsoft.com/office/drawing/2014/main" id="{CB529900-DF6B-90E0-1634-4BF0F4EFD8A4}"/>
                </a:ext>
              </a:extLst>
            </p:cNvPr>
            <p:cNvSpPr/>
            <p:nvPr/>
          </p:nvSpPr>
          <p:spPr>
            <a:xfrm>
              <a:off x="1383350" y="3315625"/>
              <a:ext cx="83050" cy="92575"/>
            </a:xfrm>
            <a:custGeom>
              <a:avLst/>
              <a:gdLst/>
              <a:ahLst/>
              <a:cxnLst/>
              <a:rect l="l" t="t" r="r" b="b"/>
              <a:pathLst>
                <a:path w="3322" h="3703" extrusionOk="0">
                  <a:moveTo>
                    <a:pt x="2010" y="805"/>
                  </a:moveTo>
                  <a:cubicBezTo>
                    <a:pt x="2116" y="847"/>
                    <a:pt x="2179" y="889"/>
                    <a:pt x="2327" y="974"/>
                  </a:cubicBezTo>
                  <a:cubicBezTo>
                    <a:pt x="2602" y="1143"/>
                    <a:pt x="2644" y="1312"/>
                    <a:pt x="2517" y="1524"/>
                  </a:cubicBezTo>
                  <a:cubicBezTo>
                    <a:pt x="2442" y="1654"/>
                    <a:pt x="2333" y="1712"/>
                    <a:pt x="2202" y="1712"/>
                  </a:cubicBezTo>
                  <a:cubicBezTo>
                    <a:pt x="2077" y="1712"/>
                    <a:pt x="1932" y="1659"/>
                    <a:pt x="1777" y="1566"/>
                  </a:cubicBezTo>
                  <a:cubicBezTo>
                    <a:pt x="1714" y="1524"/>
                    <a:pt x="1650" y="1481"/>
                    <a:pt x="1608" y="1418"/>
                  </a:cubicBezTo>
                  <a:lnTo>
                    <a:pt x="1714" y="1249"/>
                  </a:lnTo>
                  <a:cubicBezTo>
                    <a:pt x="1820" y="1058"/>
                    <a:pt x="1946" y="889"/>
                    <a:pt x="2010" y="805"/>
                  </a:cubicBezTo>
                  <a:close/>
                  <a:moveTo>
                    <a:pt x="1375" y="1"/>
                  </a:moveTo>
                  <a:lnTo>
                    <a:pt x="1291" y="149"/>
                  </a:lnTo>
                  <a:lnTo>
                    <a:pt x="1460" y="297"/>
                  </a:lnTo>
                  <a:cubicBezTo>
                    <a:pt x="1375" y="509"/>
                    <a:pt x="1248" y="699"/>
                    <a:pt x="1100" y="932"/>
                  </a:cubicBezTo>
                  <a:lnTo>
                    <a:pt x="741" y="1566"/>
                  </a:lnTo>
                  <a:cubicBezTo>
                    <a:pt x="593" y="1799"/>
                    <a:pt x="466" y="1968"/>
                    <a:pt x="318" y="2137"/>
                  </a:cubicBezTo>
                  <a:lnTo>
                    <a:pt x="106" y="2052"/>
                  </a:lnTo>
                  <a:lnTo>
                    <a:pt x="1" y="2201"/>
                  </a:lnTo>
                  <a:cubicBezTo>
                    <a:pt x="191" y="2306"/>
                    <a:pt x="360" y="2412"/>
                    <a:pt x="529" y="2518"/>
                  </a:cubicBezTo>
                  <a:cubicBezTo>
                    <a:pt x="699" y="2623"/>
                    <a:pt x="868" y="2729"/>
                    <a:pt x="1016" y="2856"/>
                  </a:cubicBezTo>
                  <a:lnTo>
                    <a:pt x="1100" y="2708"/>
                  </a:lnTo>
                  <a:lnTo>
                    <a:pt x="952" y="2539"/>
                  </a:lnTo>
                  <a:cubicBezTo>
                    <a:pt x="1037" y="2349"/>
                    <a:pt x="1143" y="2137"/>
                    <a:pt x="1291" y="1904"/>
                  </a:cubicBezTo>
                  <a:lnTo>
                    <a:pt x="1418" y="1714"/>
                  </a:lnTo>
                  <a:lnTo>
                    <a:pt x="1587" y="1820"/>
                  </a:lnTo>
                  <a:cubicBezTo>
                    <a:pt x="1629" y="2201"/>
                    <a:pt x="1671" y="2856"/>
                    <a:pt x="1693" y="3321"/>
                  </a:cubicBezTo>
                  <a:cubicBezTo>
                    <a:pt x="1925" y="3427"/>
                    <a:pt x="2179" y="3554"/>
                    <a:pt x="2412" y="3702"/>
                  </a:cubicBezTo>
                  <a:lnTo>
                    <a:pt x="2496" y="3554"/>
                  </a:lnTo>
                  <a:lnTo>
                    <a:pt x="2412" y="3448"/>
                  </a:lnTo>
                  <a:cubicBezTo>
                    <a:pt x="2369" y="3279"/>
                    <a:pt x="2264" y="2349"/>
                    <a:pt x="2221" y="2095"/>
                  </a:cubicBezTo>
                  <a:lnTo>
                    <a:pt x="2221" y="2095"/>
                  </a:lnTo>
                  <a:cubicBezTo>
                    <a:pt x="2343" y="2145"/>
                    <a:pt x="2465" y="2171"/>
                    <a:pt x="2580" y="2171"/>
                  </a:cubicBezTo>
                  <a:cubicBezTo>
                    <a:pt x="2805" y="2171"/>
                    <a:pt x="3005" y="2072"/>
                    <a:pt x="3131" y="1862"/>
                  </a:cubicBezTo>
                  <a:cubicBezTo>
                    <a:pt x="3321" y="1566"/>
                    <a:pt x="3321" y="1206"/>
                    <a:pt x="2708" y="805"/>
                  </a:cubicBezTo>
                  <a:cubicBezTo>
                    <a:pt x="2560" y="720"/>
                    <a:pt x="2391" y="614"/>
                    <a:pt x="2243" y="530"/>
                  </a:cubicBezTo>
                  <a:cubicBezTo>
                    <a:pt x="2073" y="424"/>
                    <a:pt x="1925" y="339"/>
                    <a:pt x="1777" y="255"/>
                  </a:cubicBezTo>
                  <a:cubicBezTo>
                    <a:pt x="1650" y="170"/>
                    <a:pt x="1502" y="86"/>
                    <a:pt x="1375"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7" name="Google Shape;3427;p106">
              <a:extLst>
                <a:ext uri="{FF2B5EF4-FFF2-40B4-BE49-F238E27FC236}">
                  <a16:creationId xmlns:a16="http://schemas.microsoft.com/office/drawing/2014/main" id="{45E0DCFF-F32B-5207-DF88-10FD0DCE3B49}"/>
                </a:ext>
              </a:extLst>
            </p:cNvPr>
            <p:cNvSpPr/>
            <p:nvPr/>
          </p:nvSpPr>
          <p:spPr>
            <a:xfrm>
              <a:off x="1477475" y="3380675"/>
              <a:ext cx="69800" cy="76675"/>
            </a:xfrm>
            <a:custGeom>
              <a:avLst/>
              <a:gdLst/>
              <a:ahLst/>
              <a:cxnLst/>
              <a:rect l="l" t="t" r="r" b="b"/>
              <a:pathLst>
                <a:path w="2792" h="3067" extrusionOk="0">
                  <a:moveTo>
                    <a:pt x="2136" y="339"/>
                  </a:moveTo>
                  <a:lnTo>
                    <a:pt x="2031" y="1354"/>
                  </a:lnTo>
                  <a:lnTo>
                    <a:pt x="1460" y="1100"/>
                  </a:lnTo>
                  <a:lnTo>
                    <a:pt x="2115" y="339"/>
                  </a:lnTo>
                  <a:close/>
                  <a:moveTo>
                    <a:pt x="2031" y="0"/>
                  </a:moveTo>
                  <a:cubicBezTo>
                    <a:pt x="1502" y="550"/>
                    <a:pt x="698" y="1396"/>
                    <a:pt x="275" y="1713"/>
                  </a:cubicBezTo>
                  <a:lnTo>
                    <a:pt x="64" y="1671"/>
                  </a:lnTo>
                  <a:lnTo>
                    <a:pt x="0" y="1840"/>
                  </a:lnTo>
                  <a:cubicBezTo>
                    <a:pt x="127" y="1883"/>
                    <a:pt x="254" y="1946"/>
                    <a:pt x="381" y="1988"/>
                  </a:cubicBezTo>
                  <a:cubicBezTo>
                    <a:pt x="529" y="2073"/>
                    <a:pt x="698" y="2136"/>
                    <a:pt x="846" y="2221"/>
                  </a:cubicBezTo>
                  <a:lnTo>
                    <a:pt x="910" y="2052"/>
                  </a:lnTo>
                  <a:lnTo>
                    <a:pt x="741" y="1925"/>
                  </a:lnTo>
                  <a:lnTo>
                    <a:pt x="1248" y="1333"/>
                  </a:lnTo>
                  <a:lnTo>
                    <a:pt x="1988" y="1671"/>
                  </a:lnTo>
                  <a:cubicBezTo>
                    <a:pt x="1988" y="1904"/>
                    <a:pt x="1925" y="2242"/>
                    <a:pt x="1883" y="2454"/>
                  </a:cubicBezTo>
                  <a:lnTo>
                    <a:pt x="1671" y="2411"/>
                  </a:lnTo>
                  <a:lnTo>
                    <a:pt x="1586" y="2559"/>
                  </a:lnTo>
                  <a:cubicBezTo>
                    <a:pt x="1777" y="2644"/>
                    <a:pt x="1988" y="2707"/>
                    <a:pt x="2179" y="2792"/>
                  </a:cubicBezTo>
                  <a:cubicBezTo>
                    <a:pt x="2348" y="2877"/>
                    <a:pt x="2517" y="2982"/>
                    <a:pt x="2707" y="3067"/>
                  </a:cubicBezTo>
                  <a:lnTo>
                    <a:pt x="2771" y="2898"/>
                  </a:lnTo>
                  <a:lnTo>
                    <a:pt x="2602" y="2771"/>
                  </a:lnTo>
                  <a:cubicBezTo>
                    <a:pt x="2581" y="2538"/>
                    <a:pt x="2623" y="1819"/>
                    <a:pt x="2686" y="1312"/>
                  </a:cubicBezTo>
                  <a:lnTo>
                    <a:pt x="2792" y="254"/>
                  </a:lnTo>
                  <a:lnTo>
                    <a:pt x="2581" y="85"/>
                  </a:lnTo>
                  <a:cubicBezTo>
                    <a:pt x="2411" y="64"/>
                    <a:pt x="2221" y="43"/>
                    <a:pt x="2031"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8" name="Google Shape;3428;p106">
              <a:extLst>
                <a:ext uri="{FF2B5EF4-FFF2-40B4-BE49-F238E27FC236}">
                  <a16:creationId xmlns:a16="http://schemas.microsoft.com/office/drawing/2014/main" id="{44CC6747-862B-61E1-D947-8050008550A1}"/>
                </a:ext>
              </a:extLst>
            </p:cNvPr>
            <p:cNvSpPr/>
            <p:nvPr/>
          </p:nvSpPr>
          <p:spPr>
            <a:xfrm>
              <a:off x="1686850" y="3380150"/>
              <a:ext cx="53950" cy="71925"/>
            </a:xfrm>
            <a:custGeom>
              <a:avLst/>
              <a:gdLst/>
              <a:ahLst/>
              <a:cxnLst/>
              <a:rect l="l" t="t" r="r" b="b"/>
              <a:pathLst>
                <a:path w="2158" h="2877" extrusionOk="0">
                  <a:moveTo>
                    <a:pt x="1121" y="0"/>
                  </a:moveTo>
                  <a:cubicBezTo>
                    <a:pt x="931" y="85"/>
                    <a:pt x="741" y="169"/>
                    <a:pt x="571" y="254"/>
                  </a:cubicBezTo>
                  <a:cubicBezTo>
                    <a:pt x="381" y="339"/>
                    <a:pt x="191" y="402"/>
                    <a:pt x="0" y="487"/>
                  </a:cubicBezTo>
                  <a:lnTo>
                    <a:pt x="64" y="635"/>
                  </a:lnTo>
                  <a:lnTo>
                    <a:pt x="318" y="592"/>
                  </a:lnTo>
                  <a:cubicBezTo>
                    <a:pt x="423" y="783"/>
                    <a:pt x="508" y="973"/>
                    <a:pt x="635" y="1227"/>
                  </a:cubicBezTo>
                  <a:lnTo>
                    <a:pt x="931" y="1904"/>
                  </a:lnTo>
                  <a:cubicBezTo>
                    <a:pt x="1037" y="2157"/>
                    <a:pt x="1121" y="2369"/>
                    <a:pt x="1185" y="2580"/>
                  </a:cubicBezTo>
                  <a:lnTo>
                    <a:pt x="994" y="2707"/>
                  </a:lnTo>
                  <a:lnTo>
                    <a:pt x="1058" y="2877"/>
                  </a:lnTo>
                  <a:cubicBezTo>
                    <a:pt x="1248" y="2771"/>
                    <a:pt x="1439" y="2686"/>
                    <a:pt x="1608" y="2602"/>
                  </a:cubicBezTo>
                  <a:cubicBezTo>
                    <a:pt x="1777" y="2538"/>
                    <a:pt x="1967" y="2454"/>
                    <a:pt x="2158" y="2390"/>
                  </a:cubicBezTo>
                  <a:lnTo>
                    <a:pt x="2094" y="2221"/>
                  </a:lnTo>
                  <a:lnTo>
                    <a:pt x="1840" y="2284"/>
                  </a:lnTo>
                  <a:cubicBezTo>
                    <a:pt x="1735" y="2094"/>
                    <a:pt x="1650" y="1882"/>
                    <a:pt x="1544" y="1629"/>
                  </a:cubicBezTo>
                  <a:lnTo>
                    <a:pt x="1248" y="952"/>
                  </a:lnTo>
                  <a:cubicBezTo>
                    <a:pt x="1143" y="698"/>
                    <a:pt x="1058" y="508"/>
                    <a:pt x="994" y="296"/>
                  </a:cubicBezTo>
                  <a:lnTo>
                    <a:pt x="1185" y="148"/>
                  </a:lnTo>
                  <a:lnTo>
                    <a:pt x="1121"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9" name="Google Shape;3429;p106">
              <a:extLst>
                <a:ext uri="{FF2B5EF4-FFF2-40B4-BE49-F238E27FC236}">
                  <a16:creationId xmlns:a16="http://schemas.microsoft.com/office/drawing/2014/main" id="{83634747-EDD7-E04A-3603-908C3BC06464}"/>
                </a:ext>
              </a:extLst>
            </p:cNvPr>
            <p:cNvSpPr/>
            <p:nvPr/>
          </p:nvSpPr>
          <p:spPr>
            <a:xfrm>
              <a:off x="1751875" y="3319350"/>
              <a:ext cx="107375" cy="99950"/>
            </a:xfrm>
            <a:custGeom>
              <a:avLst/>
              <a:gdLst/>
              <a:ahLst/>
              <a:cxnLst/>
              <a:rect l="l" t="t" r="r" b="b"/>
              <a:pathLst>
                <a:path w="4295" h="3998" extrusionOk="0">
                  <a:moveTo>
                    <a:pt x="2919" y="0"/>
                  </a:moveTo>
                  <a:cubicBezTo>
                    <a:pt x="2771" y="85"/>
                    <a:pt x="2623" y="190"/>
                    <a:pt x="2454" y="275"/>
                  </a:cubicBezTo>
                  <a:cubicBezTo>
                    <a:pt x="2306" y="360"/>
                    <a:pt x="2158" y="465"/>
                    <a:pt x="1989" y="550"/>
                  </a:cubicBezTo>
                  <a:cubicBezTo>
                    <a:pt x="2073" y="888"/>
                    <a:pt x="2348" y="2178"/>
                    <a:pt x="2391" y="2432"/>
                  </a:cubicBezTo>
                  <a:cubicBezTo>
                    <a:pt x="2095" y="2242"/>
                    <a:pt x="1164" y="1438"/>
                    <a:pt x="910" y="1206"/>
                  </a:cubicBezTo>
                  <a:cubicBezTo>
                    <a:pt x="762" y="1290"/>
                    <a:pt x="614" y="1396"/>
                    <a:pt x="466" y="1480"/>
                  </a:cubicBezTo>
                  <a:cubicBezTo>
                    <a:pt x="318" y="1565"/>
                    <a:pt x="149" y="1650"/>
                    <a:pt x="1" y="1734"/>
                  </a:cubicBezTo>
                  <a:lnTo>
                    <a:pt x="85" y="1882"/>
                  </a:lnTo>
                  <a:lnTo>
                    <a:pt x="297" y="1819"/>
                  </a:lnTo>
                  <a:lnTo>
                    <a:pt x="487" y="2115"/>
                  </a:lnTo>
                  <a:cubicBezTo>
                    <a:pt x="656" y="2411"/>
                    <a:pt x="1228" y="3426"/>
                    <a:pt x="1354" y="3701"/>
                  </a:cubicBezTo>
                  <a:lnTo>
                    <a:pt x="1185" y="3870"/>
                  </a:lnTo>
                  <a:lnTo>
                    <a:pt x="1270" y="3997"/>
                  </a:lnTo>
                  <a:cubicBezTo>
                    <a:pt x="1397" y="3934"/>
                    <a:pt x="1524" y="3849"/>
                    <a:pt x="1650" y="3765"/>
                  </a:cubicBezTo>
                  <a:cubicBezTo>
                    <a:pt x="1799" y="3680"/>
                    <a:pt x="1925" y="3617"/>
                    <a:pt x="2052" y="3532"/>
                  </a:cubicBezTo>
                  <a:lnTo>
                    <a:pt x="1968" y="3384"/>
                  </a:lnTo>
                  <a:lnTo>
                    <a:pt x="1756" y="3469"/>
                  </a:lnTo>
                  <a:cubicBezTo>
                    <a:pt x="1608" y="3299"/>
                    <a:pt x="1481" y="3109"/>
                    <a:pt x="1333" y="2876"/>
                  </a:cubicBezTo>
                  <a:lnTo>
                    <a:pt x="1122" y="2517"/>
                  </a:lnTo>
                  <a:cubicBezTo>
                    <a:pt x="953" y="2200"/>
                    <a:pt x="826" y="1967"/>
                    <a:pt x="762" y="1861"/>
                  </a:cubicBezTo>
                  <a:lnTo>
                    <a:pt x="762" y="1840"/>
                  </a:lnTo>
                  <a:cubicBezTo>
                    <a:pt x="1714" y="2644"/>
                    <a:pt x="2222" y="3067"/>
                    <a:pt x="2475" y="3278"/>
                  </a:cubicBezTo>
                  <a:lnTo>
                    <a:pt x="2835" y="3067"/>
                  </a:lnTo>
                  <a:lnTo>
                    <a:pt x="2391" y="867"/>
                  </a:lnTo>
                  <a:lnTo>
                    <a:pt x="2391" y="867"/>
                  </a:lnTo>
                  <a:cubicBezTo>
                    <a:pt x="2454" y="973"/>
                    <a:pt x="2602" y="1206"/>
                    <a:pt x="2793" y="1523"/>
                  </a:cubicBezTo>
                  <a:lnTo>
                    <a:pt x="3025" y="1882"/>
                  </a:lnTo>
                  <a:cubicBezTo>
                    <a:pt x="3152" y="2115"/>
                    <a:pt x="3258" y="2305"/>
                    <a:pt x="3342" y="2517"/>
                  </a:cubicBezTo>
                  <a:lnTo>
                    <a:pt x="3173" y="2665"/>
                  </a:lnTo>
                  <a:lnTo>
                    <a:pt x="3258" y="2834"/>
                  </a:lnTo>
                  <a:cubicBezTo>
                    <a:pt x="3406" y="2707"/>
                    <a:pt x="3575" y="2601"/>
                    <a:pt x="3765" y="2496"/>
                  </a:cubicBezTo>
                  <a:cubicBezTo>
                    <a:pt x="3935" y="2411"/>
                    <a:pt x="4125" y="2305"/>
                    <a:pt x="4294" y="2200"/>
                  </a:cubicBezTo>
                  <a:lnTo>
                    <a:pt x="4210" y="2052"/>
                  </a:lnTo>
                  <a:lnTo>
                    <a:pt x="3935" y="2157"/>
                  </a:lnTo>
                  <a:cubicBezTo>
                    <a:pt x="3808" y="1988"/>
                    <a:pt x="3681" y="1798"/>
                    <a:pt x="3533" y="1565"/>
                  </a:cubicBezTo>
                  <a:lnTo>
                    <a:pt x="3173" y="931"/>
                  </a:lnTo>
                  <a:cubicBezTo>
                    <a:pt x="3025" y="698"/>
                    <a:pt x="2919" y="508"/>
                    <a:pt x="2835" y="296"/>
                  </a:cubicBezTo>
                  <a:lnTo>
                    <a:pt x="3004" y="127"/>
                  </a:lnTo>
                  <a:lnTo>
                    <a:pt x="2919"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0" name="Google Shape;3430;p106">
              <a:extLst>
                <a:ext uri="{FF2B5EF4-FFF2-40B4-BE49-F238E27FC236}">
                  <a16:creationId xmlns:a16="http://schemas.microsoft.com/office/drawing/2014/main" id="{FE9C6DA4-C798-925C-2C17-C951C445ED6C}"/>
                </a:ext>
              </a:extLst>
            </p:cNvPr>
            <p:cNvSpPr/>
            <p:nvPr/>
          </p:nvSpPr>
          <p:spPr>
            <a:xfrm>
              <a:off x="1857100" y="3263150"/>
              <a:ext cx="67700" cy="82650"/>
            </a:xfrm>
            <a:custGeom>
              <a:avLst/>
              <a:gdLst/>
              <a:ahLst/>
              <a:cxnLst/>
              <a:rect l="l" t="t" r="r" b="b"/>
              <a:pathLst>
                <a:path w="2708" h="3306" extrusionOk="0">
                  <a:moveTo>
                    <a:pt x="1863" y="1"/>
                  </a:moveTo>
                  <a:cubicBezTo>
                    <a:pt x="1669" y="1"/>
                    <a:pt x="1453" y="85"/>
                    <a:pt x="1227" y="260"/>
                  </a:cubicBezTo>
                  <a:cubicBezTo>
                    <a:pt x="1143" y="366"/>
                    <a:pt x="1016" y="471"/>
                    <a:pt x="847" y="598"/>
                  </a:cubicBezTo>
                  <a:cubicBezTo>
                    <a:pt x="699" y="746"/>
                    <a:pt x="550" y="873"/>
                    <a:pt x="424" y="958"/>
                  </a:cubicBezTo>
                  <a:cubicBezTo>
                    <a:pt x="297" y="1042"/>
                    <a:pt x="149" y="1169"/>
                    <a:pt x="1" y="1296"/>
                  </a:cubicBezTo>
                  <a:lnTo>
                    <a:pt x="106" y="1423"/>
                  </a:lnTo>
                  <a:lnTo>
                    <a:pt x="318" y="1317"/>
                  </a:lnTo>
                  <a:cubicBezTo>
                    <a:pt x="487" y="1465"/>
                    <a:pt x="614" y="1635"/>
                    <a:pt x="804" y="1846"/>
                  </a:cubicBezTo>
                  <a:lnTo>
                    <a:pt x="1248" y="2417"/>
                  </a:lnTo>
                  <a:cubicBezTo>
                    <a:pt x="1418" y="2629"/>
                    <a:pt x="1544" y="2819"/>
                    <a:pt x="1671" y="2988"/>
                  </a:cubicBezTo>
                  <a:lnTo>
                    <a:pt x="1523" y="3179"/>
                  </a:lnTo>
                  <a:lnTo>
                    <a:pt x="1629" y="3305"/>
                  </a:lnTo>
                  <a:cubicBezTo>
                    <a:pt x="1777" y="3179"/>
                    <a:pt x="1946" y="3052"/>
                    <a:pt x="2094" y="2925"/>
                  </a:cubicBezTo>
                  <a:cubicBezTo>
                    <a:pt x="2242" y="2798"/>
                    <a:pt x="2412" y="2671"/>
                    <a:pt x="2665" y="2481"/>
                  </a:cubicBezTo>
                  <a:lnTo>
                    <a:pt x="2539" y="2354"/>
                  </a:lnTo>
                  <a:lnTo>
                    <a:pt x="2264" y="2544"/>
                  </a:lnTo>
                  <a:cubicBezTo>
                    <a:pt x="2094" y="2375"/>
                    <a:pt x="1946" y="2206"/>
                    <a:pt x="1777" y="1994"/>
                  </a:cubicBezTo>
                  <a:lnTo>
                    <a:pt x="1439" y="1571"/>
                  </a:lnTo>
                  <a:cubicBezTo>
                    <a:pt x="1291" y="1402"/>
                    <a:pt x="1121" y="1169"/>
                    <a:pt x="995" y="979"/>
                  </a:cubicBezTo>
                  <a:cubicBezTo>
                    <a:pt x="1037" y="916"/>
                    <a:pt x="1121" y="831"/>
                    <a:pt x="1185" y="746"/>
                  </a:cubicBezTo>
                  <a:cubicBezTo>
                    <a:pt x="1316" y="646"/>
                    <a:pt x="1441" y="598"/>
                    <a:pt x="1556" y="598"/>
                  </a:cubicBezTo>
                  <a:cubicBezTo>
                    <a:pt x="1682" y="598"/>
                    <a:pt x="1794" y="657"/>
                    <a:pt x="1883" y="768"/>
                  </a:cubicBezTo>
                  <a:cubicBezTo>
                    <a:pt x="2052" y="979"/>
                    <a:pt x="2094" y="1254"/>
                    <a:pt x="1841" y="1465"/>
                  </a:cubicBezTo>
                  <a:cubicBezTo>
                    <a:pt x="1777" y="1508"/>
                    <a:pt x="1735" y="1550"/>
                    <a:pt x="1671" y="1571"/>
                  </a:cubicBezTo>
                  <a:lnTo>
                    <a:pt x="1798" y="1888"/>
                  </a:lnTo>
                  <a:cubicBezTo>
                    <a:pt x="1904" y="1825"/>
                    <a:pt x="2031" y="1740"/>
                    <a:pt x="2137" y="1656"/>
                  </a:cubicBezTo>
                  <a:cubicBezTo>
                    <a:pt x="2687" y="1212"/>
                    <a:pt x="2708" y="662"/>
                    <a:pt x="2390" y="281"/>
                  </a:cubicBezTo>
                  <a:cubicBezTo>
                    <a:pt x="2249" y="96"/>
                    <a:pt x="2068" y="1"/>
                    <a:pt x="1863"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1" name="Google Shape;3431;p106">
              <a:extLst>
                <a:ext uri="{FF2B5EF4-FFF2-40B4-BE49-F238E27FC236}">
                  <a16:creationId xmlns:a16="http://schemas.microsoft.com/office/drawing/2014/main" id="{5EF61BDD-5379-365A-D5BE-1CDAD42B147E}"/>
                </a:ext>
              </a:extLst>
            </p:cNvPr>
            <p:cNvSpPr/>
            <p:nvPr/>
          </p:nvSpPr>
          <p:spPr>
            <a:xfrm>
              <a:off x="1946450" y="3204075"/>
              <a:ext cx="78275" cy="78800"/>
            </a:xfrm>
            <a:custGeom>
              <a:avLst/>
              <a:gdLst/>
              <a:ahLst/>
              <a:cxnLst/>
              <a:rect l="l" t="t" r="r" b="b"/>
              <a:pathLst>
                <a:path w="3131" h="3152" extrusionOk="0">
                  <a:moveTo>
                    <a:pt x="382" y="635"/>
                  </a:moveTo>
                  <a:lnTo>
                    <a:pt x="1312" y="1100"/>
                  </a:lnTo>
                  <a:lnTo>
                    <a:pt x="847" y="1544"/>
                  </a:lnTo>
                  <a:lnTo>
                    <a:pt x="382" y="656"/>
                  </a:lnTo>
                  <a:lnTo>
                    <a:pt x="382" y="635"/>
                  </a:lnTo>
                  <a:close/>
                  <a:moveTo>
                    <a:pt x="508" y="0"/>
                  </a:moveTo>
                  <a:lnTo>
                    <a:pt x="297" y="127"/>
                  </a:lnTo>
                  <a:cubicBezTo>
                    <a:pt x="212" y="297"/>
                    <a:pt x="128" y="445"/>
                    <a:pt x="1" y="635"/>
                  </a:cubicBezTo>
                  <a:cubicBezTo>
                    <a:pt x="360" y="1312"/>
                    <a:pt x="868" y="2348"/>
                    <a:pt x="1058" y="2856"/>
                  </a:cubicBezTo>
                  <a:lnTo>
                    <a:pt x="931" y="3046"/>
                  </a:lnTo>
                  <a:lnTo>
                    <a:pt x="1058" y="3152"/>
                  </a:lnTo>
                  <a:cubicBezTo>
                    <a:pt x="1164" y="3046"/>
                    <a:pt x="1249" y="2940"/>
                    <a:pt x="1354" y="2856"/>
                  </a:cubicBezTo>
                  <a:cubicBezTo>
                    <a:pt x="1460" y="2729"/>
                    <a:pt x="1587" y="2623"/>
                    <a:pt x="1714" y="2496"/>
                  </a:cubicBezTo>
                  <a:lnTo>
                    <a:pt x="1587" y="2369"/>
                  </a:lnTo>
                  <a:lnTo>
                    <a:pt x="1397" y="2517"/>
                  </a:lnTo>
                  <a:lnTo>
                    <a:pt x="995" y="1819"/>
                  </a:lnTo>
                  <a:lnTo>
                    <a:pt x="1587" y="1227"/>
                  </a:lnTo>
                  <a:cubicBezTo>
                    <a:pt x="1799" y="1312"/>
                    <a:pt x="2095" y="1481"/>
                    <a:pt x="2285" y="1587"/>
                  </a:cubicBezTo>
                  <a:lnTo>
                    <a:pt x="2158" y="1777"/>
                  </a:lnTo>
                  <a:lnTo>
                    <a:pt x="2285" y="1904"/>
                  </a:lnTo>
                  <a:cubicBezTo>
                    <a:pt x="2412" y="1756"/>
                    <a:pt x="2560" y="1587"/>
                    <a:pt x="2708" y="1439"/>
                  </a:cubicBezTo>
                  <a:cubicBezTo>
                    <a:pt x="2835" y="1312"/>
                    <a:pt x="2983" y="1164"/>
                    <a:pt x="3131" y="1037"/>
                  </a:cubicBezTo>
                  <a:lnTo>
                    <a:pt x="3004" y="910"/>
                  </a:lnTo>
                  <a:lnTo>
                    <a:pt x="2814" y="1037"/>
                  </a:lnTo>
                  <a:cubicBezTo>
                    <a:pt x="2602" y="973"/>
                    <a:pt x="1925" y="698"/>
                    <a:pt x="1481" y="466"/>
                  </a:cubicBezTo>
                  <a:lnTo>
                    <a:pt x="508"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2" name="Google Shape;3432;p106">
              <a:extLst>
                <a:ext uri="{FF2B5EF4-FFF2-40B4-BE49-F238E27FC236}">
                  <a16:creationId xmlns:a16="http://schemas.microsoft.com/office/drawing/2014/main" id="{91529C98-950E-4985-5CA8-EC1F467DDF55}"/>
                </a:ext>
              </a:extLst>
            </p:cNvPr>
            <p:cNvSpPr/>
            <p:nvPr/>
          </p:nvSpPr>
          <p:spPr>
            <a:xfrm>
              <a:off x="2000400" y="3114850"/>
              <a:ext cx="95175" cy="82375"/>
            </a:xfrm>
            <a:custGeom>
              <a:avLst/>
              <a:gdLst/>
              <a:ahLst/>
              <a:cxnLst/>
              <a:rect l="l" t="t" r="r" b="b"/>
              <a:pathLst>
                <a:path w="3807" h="3295" extrusionOk="0">
                  <a:moveTo>
                    <a:pt x="1428" y="649"/>
                  </a:moveTo>
                  <a:cubicBezTo>
                    <a:pt x="1502" y="649"/>
                    <a:pt x="1576" y="678"/>
                    <a:pt x="1650" y="735"/>
                  </a:cubicBezTo>
                  <a:cubicBezTo>
                    <a:pt x="1861" y="905"/>
                    <a:pt x="1840" y="1158"/>
                    <a:pt x="1629" y="1454"/>
                  </a:cubicBezTo>
                  <a:cubicBezTo>
                    <a:pt x="1565" y="1518"/>
                    <a:pt x="1523" y="1581"/>
                    <a:pt x="1481" y="1624"/>
                  </a:cubicBezTo>
                  <a:lnTo>
                    <a:pt x="1290" y="1497"/>
                  </a:lnTo>
                  <a:cubicBezTo>
                    <a:pt x="1121" y="1370"/>
                    <a:pt x="973" y="1243"/>
                    <a:pt x="888" y="1158"/>
                  </a:cubicBezTo>
                  <a:cubicBezTo>
                    <a:pt x="931" y="1074"/>
                    <a:pt x="994" y="1010"/>
                    <a:pt x="1079" y="862"/>
                  </a:cubicBezTo>
                  <a:cubicBezTo>
                    <a:pt x="1195" y="720"/>
                    <a:pt x="1311" y="649"/>
                    <a:pt x="1428" y="649"/>
                  </a:cubicBezTo>
                  <a:close/>
                  <a:moveTo>
                    <a:pt x="1673" y="0"/>
                  </a:moveTo>
                  <a:cubicBezTo>
                    <a:pt x="1470" y="0"/>
                    <a:pt x="1230" y="128"/>
                    <a:pt x="952" y="482"/>
                  </a:cubicBezTo>
                  <a:cubicBezTo>
                    <a:pt x="846" y="609"/>
                    <a:pt x="740" y="778"/>
                    <a:pt x="635" y="926"/>
                  </a:cubicBezTo>
                  <a:cubicBezTo>
                    <a:pt x="508" y="1074"/>
                    <a:pt x="402" y="1201"/>
                    <a:pt x="296" y="1349"/>
                  </a:cubicBezTo>
                  <a:cubicBezTo>
                    <a:pt x="212" y="1476"/>
                    <a:pt x="106" y="1581"/>
                    <a:pt x="0" y="1708"/>
                  </a:cubicBezTo>
                  <a:lnTo>
                    <a:pt x="148" y="1814"/>
                  </a:lnTo>
                  <a:lnTo>
                    <a:pt x="317" y="1645"/>
                  </a:lnTo>
                  <a:cubicBezTo>
                    <a:pt x="529" y="1772"/>
                    <a:pt x="698" y="1899"/>
                    <a:pt x="931" y="2068"/>
                  </a:cubicBezTo>
                  <a:lnTo>
                    <a:pt x="1523" y="2512"/>
                  </a:lnTo>
                  <a:cubicBezTo>
                    <a:pt x="1755" y="2681"/>
                    <a:pt x="1882" y="2829"/>
                    <a:pt x="2052" y="2977"/>
                  </a:cubicBezTo>
                  <a:lnTo>
                    <a:pt x="1946" y="3189"/>
                  </a:lnTo>
                  <a:lnTo>
                    <a:pt x="2073" y="3294"/>
                  </a:lnTo>
                  <a:cubicBezTo>
                    <a:pt x="2200" y="3125"/>
                    <a:pt x="2327" y="2956"/>
                    <a:pt x="2432" y="2808"/>
                  </a:cubicBezTo>
                  <a:cubicBezTo>
                    <a:pt x="2559" y="2639"/>
                    <a:pt x="2686" y="2491"/>
                    <a:pt x="2813" y="2322"/>
                  </a:cubicBezTo>
                  <a:lnTo>
                    <a:pt x="2686" y="2237"/>
                  </a:lnTo>
                  <a:lnTo>
                    <a:pt x="2517" y="2385"/>
                  </a:lnTo>
                  <a:cubicBezTo>
                    <a:pt x="2305" y="2279"/>
                    <a:pt x="2136" y="2152"/>
                    <a:pt x="1904" y="1983"/>
                  </a:cubicBezTo>
                  <a:lnTo>
                    <a:pt x="1734" y="1835"/>
                  </a:lnTo>
                  <a:lnTo>
                    <a:pt x="1861" y="1666"/>
                  </a:lnTo>
                  <a:cubicBezTo>
                    <a:pt x="2221" y="1666"/>
                    <a:pt x="2898" y="1687"/>
                    <a:pt x="3363" y="1708"/>
                  </a:cubicBezTo>
                  <a:cubicBezTo>
                    <a:pt x="3490" y="1497"/>
                    <a:pt x="3638" y="1264"/>
                    <a:pt x="3807" y="1053"/>
                  </a:cubicBezTo>
                  <a:lnTo>
                    <a:pt x="3680" y="947"/>
                  </a:lnTo>
                  <a:lnTo>
                    <a:pt x="3574" y="1010"/>
                  </a:lnTo>
                  <a:cubicBezTo>
                    <a:pt x="3384" y="1032"/>
                    <a:pt x="2432" y="1074"/>
                    <a:pt x="2178" y="1074"/>
                  </a:cubicBezTo>
                  <a:cubicBezTo>
                    <a:pt x="2369" y="757"/>
                    <a:pt x="2327" y="376"/>
                    <a:pt x="2030" y="143"/>
                  </a:cubicBezTo>
                  <a:cubicBezTo>
                    <a:pt x="1928" y="58"/>
                    <a:pt x="1809" y="0"/>
                    <a:pt x="1673"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3" name="Google Shape;3433;p106">
              <a:extLst>
                <a:ext uri="{FF2B5EF4-FFF2-40B4-BE49-F238E27FC236}">
                  <a16:creationId xmlns:a16="http://schemas.microsoft.com/office/drawing/2014/main" id="{E88ED1B0-EA85-CA52-99FB-F1990DD7C4EA}"/>
                </a:ext>
              </a:extLst>
            </p:cNvPr>
            <p:cNvSpPr/>
            <p:nvPr/>
          </p:nvSpPr>
          <p:spPr>
            <a:xfrm>
              <a:off x="2068600" y="3019825"/>
              <a:ext cx="82500" cy="75600"/>
            </a:xfrm>
            <a:custGeom>
              <a:avLst/>
              <a:gdLst/>
              <a:ahLst/>
              <a:cxnLst/>
              <a:rect l="l" t="t" r="r" b="b"/>
              <a:pathLst>
                <a:path w="3300" h="3024" extrusionOk="0">
                  <a:moveTo>
                    <a:pt x="1440" y="644"/>
                  </a:moveTo>
                  <a:cubicBezTo>
                    <a:pt x="1633" y="644"/>
                    <a:pt x="1845" y="709"/>
                    <a:pt x="2052" y="835"/>
                  </a:cubicBezTo>
                  <a:cubicBezTo>
                    <a:pt x="2538" y="1110"/>
                    <a:pt x="2750" y="1597"/>
                    <a:pt x="2496" y="2020"/>
                  </a:cubicBezTo>
                  <a:cubicBezTo>
                    <a:pt x="2350" y="2262"/>
                    <a:pt x="2121" y="2380"/>
                    <a:pt x="1860" y="2380"/>
                  </a:cubicBezTo>
                  <a:cubicBezTo>
                    <a:pt x="1667" y="2380"/>
                    <a:pt x="1455" y="2315"/>
                    <a:pt x="1248" y="2189"/>
                  </a:cubicBezTo>
                  <a:cubicBezTo>
                    <a:pt x="762" y="1914"/>
                    <a:pt x="550" y="1427"/>
                    <a:pt x="804" y="1004"/>
                  </a:cubicBezTo>
                  <a:cubicBezTo>
                    <a:pt x="950" y="762"/>
                    <a:pt x="1179" y="644"/>
                    <a:pt x="1440" y="644"/>
                  </a:cubicBezTo>
                  <a:close/>
                  <a:moveTo>
                    <a:pt x="1678" y="0"/>
                  </a:moveTo>
                  <a:cubicBezTo>
                    <a:pt x="1218" y="0"/>
                    <a:pt x="810" y="287"/>
                    <a:pt x="487" y="835"/>
                  </a:cubicBezTo>
                  <a:cubicBezTo>
                    <a:pt x="0" y="1639"/>
                    <a:pt x="233" y="2443"/>
                    <a:pt x="889" y="2802"/>
                  </a:cubicBezTo>
                  <a:cubicBezTo>
                    <a:pt x="1130" y="2951"/>
                    <a:pt x="1373" y="3024"/>
                    <a:pt x="1608" y="3024"/>
                  </a:cubicBezTo>
                  <a:cubicBezTo>
                    <a:pt x="2075" y="3024"/>
                    <a:pt x="2511" y="2737"/>
                    <a:pt x="2834" y="2189"/>
                  </a:cubicBezTo>
                  <a:cubicBezTo>
                    <a:pt x="3300" y="1385"/>
                    <a:pt x="3067" y="603"/>
                    <a:pt x="2411" y="222"/>
                  </a:cubicBezTo>
                  <a:cubicBezTo>
                    <a:pt x="2156" y="73"/>
                    <a:pt x="1911" y="0"/>
                    <a:pt x="1678"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4" name="Google Shape;3434;p106">
              <a:extLst>
                <a:ext uri="{FF2B5EF4-FFF2-40B4-BE49-F238E27FC236}">
                  <a16:creationId xmlns:a16="http://schemas.microsoft.com/office/drawing/2014/main" id="{0C786659-1E57-7FB0-DEFB-0BDB3174CD5E}"/>
                </a:ext>
              </a:extLst>
            </p:cNvPr>
            <p:cNvSpPr/>
            <p:nvPr/>
          </p:nvSpPr>
          <p:spPr>
            <a:xfrm>
              <a:off x="1609650" y="3428775"/>
              <a:ext cx="28575" cy="29650"/>
            </a:xfrm>
            <a:custGeom>
              <a:avLst/>
              <a:gdLst/>
              <a:ahLst/>
              <a:cxnLst/>
              <a:rect l="l" t="t" r="r" b="b"/>
              <a:pathLst>
                <a:path w="1143" h="1186" extrusionOk="0">
                  <a:moveTo>
                    <a:pt x="551" y="1"/>
                  </a:moveTo>
                  <a:cubicBezTo>
                    <a:pt x="254" y="1"/>
                    <a:pt x="1" y="276"/>
                    <a:pt x="1" y="593"/>
                  </a:cubicBezTo>
                  <a:cubicBezTo>
                    <a:pt x="1" y="910"/>
                    <a:pt x="254" y="1185"/>
                    <a:pt x="551" y="1185"/>
                  </a:cubicBezTo>
                  <a:cubicBezTo>
                    <a:pt x="868" y="1185"/>
                    <a:pt x="1143" y="910"/>
                    <a:pt x="1143" y="593"/>
                  </a:cubicBezTo>
                  <a:cubicBezTo>
                    <a:pt x="1143" y="276"/>
                    <a:pt x="868" y="1"/>
                    <a:pt x="551"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5" name="Google Shape;3435;p106">
              <a:extLst>
                <a:ext uri="{FF2B5EF4-FFF2-40B4-BE49-F238E27FC236}">
                  <a16:creationId xmlns:a16="http://schemas.microsoft.com/office/drawing/2014/main" id="{24464010-1CC0-DC40-1702-A468A53E8989}"/>
                </a:ext>
              </a:extLst>
            </p:cNvPr>
            <p:cNvSpPr/>
            <p:nvPr/>
          </p:nvSpPr>
          <p:spPr>
            <a:xfrm>
              <a:off x="1075100" y="2942875"/>
              <a:ext cx="28575" cy="29625"/>
            </a:xfrm>
            <a:custGeom>
              <a:avLst/>
              <a:gdLst/>
              <a:ahLst/>
              <a:cxnLst/>
              <a:rect l="l" t="t" r="r" b="b"/>
              <a:pathLst>
                <a:path w="1143" h="1185" extrusionOk="0">
                  <a:moveTo>
                    <a:pt x="572" y="1"/>
                  </a:moveTo>
                  <a:cubicBezTo>
                    <a:pt x="254" y="1"/>
                    <a:pt x="1" y="276"/>
                    <a:pt x="1" y="593"/>
                  </a:cubicBezTo>
                  <a:cubicBezTo>
                    <a:pt x="1" y="910"/>
                    <a:pt x="254" y="1185"/>
                    <a:pt x="572" y="1185"/>
                  </a:cubicBezTo>
                  <a:cubicBezTo>
                    <a:pt x="868" y="1185"/>
                    <a:pt x="1143" y="910"/>
                    <a:pt x="1143" y="593"/>
                  </a:cubicBezTo>
                  <a:cubicBezTo>
                    <a:pt x="1143" y="276"/>
                    <a:pt x="868" y="1"/>
                    <a:pt x="572"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36" name="Google Shape;3436;p106">
              <a:extLst>
                <a:ext uri="{FF2B5EF4-FFF2-40B4-BE49-F238E27FC236}">
                  <a16:creationId xmlns:a16="http://schemas.microsoft.com/office/drawing/2014/main" id="{739A33F3-01D1-39E9-05A9-B84492B6891B}"/>
                </a:ext>
              </a:extLst>
            </p:cNvPr>
            <p:cNvSpPr/>
            <p:nvPr/>
          </p:nvSpPr>
          <p:spPr>
            <a:xfrm>
              <a:off x="2146325" y="2942875"/>
              <a:ext cx="28575" cy="29625"/>
            </a:xfrm>
            <a:custGeom>
              <a:avLst/>
              <a:gdLst/>
              <a:ahLst/>
              <a:cxnLst/>
              <a:rect l="l" t="t" r="r" b="b"/>
              <a:pathLst>
                <a:path w="1143" h="1185" extrusionOk="0">
                  <a:moveTo>
                    <a:pt x="550" y="1"/>
                  </a:moveTo>
                  <a:cubicBezTo>
                    <a:pt x="254" y="1"/>
                    <a:pt x="0" y="276"/>
                    <a:pt x="0" y="593"/>
                  </a:cubicBezTo>
                  <a:cubicBezTo>
                    <a:pt x="0" y="910"/>
                    <a:pt x="254" y="1185"/>
                    <a:pt x="550" y="1185"/>
                  </a:cubicBezTo>
                  <a:cubicBezTo>
                    <a:pt x="889" y="1185"/>
                    <a:pt x="1142" y="910"/>
                    <a:pt x="1142" y="593"/>
                  </a:cubicBezTo>
                  <a:cubicBezTo>
                    <a:pt x="1142" y="276"/>
                    <a:pt x="889" y="1"/>
                    <a:pt x="55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Graphic 2" descr="Family with two children outline">
            <a:extLst>
              <a:ext uri="{FF2B5EF4-FFF2-40B4-BE49-F238E27FC236}">
                <a16:creationId xmlns:a16="http://schemas.microsoft.com/office/drawing/2014/main" id="{AF9C14E4-D47F-8220-041D-05749EA3C9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5455" y="2075100"/>
            <a:ext cx="944136" cy="944136"/>
          </a:xfrm>
          <a:prstGeom prst="rect">
            <a:avLst/>
          </a:prstGeom>
        </p:spPr>
      </p:pic>
      <p:pic>
        <p:nvPicPr>
          <p:cNvPr id="5" name="Graphic 4" descr="Spinning Plates outline">
            <a:extLst>
              <a:ext uri="{FF2B5EF4-FFF2-40B4-BE49-F238E27FC236}">
                <a16:creationId xmlns:a16="http://schemas.microsoft.com/office/drawing/2014/main" id="{042331A4-3BA6-642B-05C6-3C522C6292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5456" y="4046034"/>
            <a:ext cx="944137" cy="944137"/>
          </a:xfrm>
          <a:prstGeom prst="rect">
            <a:avLst/>
          </a:prstGeom>
        </p:spPr>
      </p:pic>
      <p:pic>
        <p:nvPicPr>
          <p:cNvPr id="7" name="Picture 6" descr="A blue text on a black background&#10;&#10;AI-generated content may be incorrect.">
            <a:extLst>
              <a:ext uri="{FF2B5EF4-FFF2-40B4-BE49-F238E27FC236}">
                <a16:creationId xmlns:a16="http://schemas.microsoft.com/office/drawing/2014/main" id="{7F3B2982-5B90-6D33-C1C9-BED8505FA711}"/>
              </a:ext>
            </a:extLst>
          </p:cNvPr>
          <p:cNvPicPr>
            <a:picLocks noChangeAspect="1"/>
          </p:cNvPicPr>
          <p:nvPr/>
        </p:nvPicPr>
        <p:blipFill>
          <a:blip r:embed="rId8"/>
          <a:stretch>
            <a:fillRect/>
          </a:stretch>
        </p:blipFill>
        <p:spPr>
          <a:xfrm>
            <a:off x="8675649" y="4469621"/>
            <a:ext cx="3045212" cy="1041099"/>
          </a:xfrm>
          <a:prstGeom prst="rect">
            <a:avLst/>
          </a:prstGeom>
        </p:spPr>
      </p:pic>
      <p:pic>
        <p:nvPicPr>
          <p:cNvPr id="9" name="Graphic 8" descr="Scientist female outline">
            <a:extLst>
              <a:ext uri="{FF2B5EF4-FFF2-40B4-BE49-F238E27FC236}">
                <a16:creationId xmlns:a16="http://schemas.microsoft.com/office/drawing/2014/main" id="{102754DE-A8E0-7E6A-2963-04B28A05BC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70165" y="3747045"/>
            <a:ext cx="771057" cy="771057"/>
          </a:xfrm>
          <a:prstGeom prst="rect">
            <a:avLst/>
          </a:prstGeom>
        </p:spPr>
      </p:pic>
    </p:spTree>
    <p:extLst>
      <p:ext uri="{BB962C8B-B14F-4D97-AF65-F5344CB8AC3E}">
        <p14:creationId xmlns:p14="http://schemas.microsoft.com/office/powerpoint/2010/main" val="34599199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72"/>
        <p:cNvGrpSpPr/>
        <p:nvPr/>
      </p:nvGrpSpPr>
      <p:grpSpPr>
        <a:xfrm>
          <a:off x="0" y="0"/>
          <a:ext cx="0" cy="0"/>
          <a:chOff x="0" y="0"/>
          <a:chExt cx="0" cy="0"/>
        </a:xfrm>
      </p:grpSpPr>
      <p:sp>
        <p:nvSpPr>
          <p:cNvPr id="2973" name="Google Shape;2973;p98"/>
          <p:cNvSpPr txBox="1">
            <a:spLocks noGrp="1"/>
          </p:cNvSpPr>
          <p:nvPr>
            <p:ph type="title"/>
          </p:nvPr>
        </p:nvSpPr>
        <p:spPr>
          <a:xfrm>
            <a:off x="892800" y="941033"/>
            <a:ext cx="10273288" cy="553998"/>
          </a:xfrm>
          <a:prstGeom prst="rect">
            <a:avLst/>
          </a:prstGeom>
          <a:noFill/>
          <a:ln>
            <a:noFill/>
          </a:ln>
        </p:spPr>
        <p:txBody>
          <a:bodyPr spcFirstLastPara="1" wrap="square" lIns="0" tIns="0" rIns="0" bIns="0" anchor="t" anchorCtr="0">
            <a:spAutoFit/>
          </a:bodyPr>
          <a:lstStyle/>
          <a:p>
            <a:pPr>
              <a:lnSpc>
                <a:spcPct val="90000"/>
              </a:lnSpc>
              <a:buClr>
                <a:schemeClr val="dk1"/>
              </a:buClr>
              <a:buSzPts val="2000"/>
            </a:pPr>
            <a:r>
              <a:rPr lang="en-GB" dirty="0"/>
              <a:t>IMPLEMENTATION SUPPORTS</a:t>
            </a:r>
            <a:endParaRPr dirty="0"/>
          </a:p>
        </p:txBody>
      </p:sp>
      <p:sp>
        <p:nvSpPr>
          <p:cNvPr id="2974" name="Google Shape;2974;p98"/>
          <p:cNvSpPr txBox="1">
            <a:spLocks noGrp="1"/>
          </p:cNvSpPr>
          <p:nvPr>
            <p:ph type="body" idx="1"/>
          </p:nvPr>
        </p:nvSpPr>
        <p:spPr>
          <a:xfrm>
            <a:off x="506226" y="2031272"/>
            <a:ext cx="7522653" cy="3774751"/>
          </a:xfrm>
          <a:prstGeom prst="rect">
            <a:avLst/>
          </a:prstGeom>
          <a:noFill/>
          <a:ln>
            <a:noFill/>
          </a:ln>
        </p:spPr>
        <p:txBody>
          <a:bodyPr spcFirstLastPara="1" wrap="square" lIns="0" tIns="0" rIns="0" bIns="0" anchor="t" anchorCtr="0">
            <a:spAutoFit/>
          </a:bodyPr>
          <a:lstStyle/>
          <a:p>
            <a:pPr marL="380990" indent="-380990">
              <a:buClr>
                <a:schemeClr val="dk1"/>
              </a:buClr>
              <a:buSzPts val="1100"/>
              <a:buFont typeface="Arial" panose="020B0604020202020204" pitchFamily="34" charset="0"/>
              <a:buChar char="•"/>
            </a:pPr>
            <a:r>
              <a:rPr lang="en-GB" sz="2133" dirty="0">
                <a:latin typeface="Arial Narrow"/>
                <a:ea typeface="Arial Narrow"/>
                <a:cs typeface="Arial Narrow"/>
                <a:sym typeface="Arial Narrow"/>
              </a:rPr>
              <a:t>Program logic and training about implementation science</a:t>
            </a:r>
          </a:p>
          <a:p>
            <a:pPr marL="380990" indent="-380990">
              <a:buClr>
                <a:schemeClr val="dk1"/>
              </a:buClr>
              <a:buSzPts val="1100"/>
              <a:buFont typeface="Arial" panose="020B0604020202020204" pitchFamily="34" charset="0"/>
              <a:buChar char="•"/>
            </a:pPr>
            <a:r>
              <a:rPr lang="en-GB" sz="2133" dirty="0">
                <a:latin typeface="Arial Narrow"/>
                <a:ea typeface="Arial Narrow"/>
                <a:cs typeface="Arial Narrow"/>
                <a:sym typeface="Arial Narrow"/>
              </a:rPr>
              <a:t>Online and in person training about the practice elements for providers</a:t>
            </a:r>
          </a:p>
          <a:p>
            <a:pPr marL="380990" indent="-380990">
              <a:buClr>
                <a:schemeClr val="dk1"/>
              </a:buClr>
              <a:buSzPts val="1100"/>
              <a:buFont typeface="Arial" panose="020B0604020202020204" pitchFamily="34" charset="0"/>
              <a:buChar char="•"/>
            </a:pPr>
            <a:r>
              <a:rPr lang="en-GB" sz="2133" dirty="0">
                <a:latin typeface="Arial Narrow"/>
                <a:ea typeface="Arial Narrow"/>
                <a:cs typeface="Arial Narrow"/>
                <a:sym typeface="Arial Narrow"/>
              </a:rPr>
              <a:t>(Some) community consultation</a:t>
            </a:r>
          </a:p>
          <a:p>
            <a:pPr marL="380990" indent="-380990">
              <a:buClr>
                <a:schemeClr val="dk1"/>
              </a:buClr>
              <a:buSzPts val="1100"/>
              <a:buFont typeface="Arial" panose="020B0604020202020204" pitchFamily="34" charset="0"/>
              <a:buChar char="•"/>
            </a:pPr>
            <a:r>
              <a:rPr lang="en-GB" sz="2133" dirty="0">
                <a:latin typeface="Arial Narrow"/>
                <a:ea typeface="Arial Narrow"/>
                <a:cs typeface="Arial Narrow"/>
                <a:sym typeface="Arial Narrow"/>
              </a:rPr>
              <a:t>Implementation support- Hub and spoke model</a:t>
            </a:r>
          </a:p>
          <a:p>
            <a:pPr marL="380990" indent="-380990">
              <a:buClr>
                <a:schemeClr val="dk1"/>
              </a:buClr>
              <a:buSzPts val="1100"/>
              <a:buFont typeface="Arial" panose="020B0604020202020204" pitchFamily="34" charset="0"/>
              <a:buChar char="•"/>
            </a:pPr>
            <a:r>
              <a:rPr lang="en-GB" sz="2133" dirty="0">
                <a:latin typeface="Arial Narrow"/>
                <a:ea typeface="Arial Narrow"/>
                <a:cs typeface="Arial Narrow"/>
                <a:sym typeface="Arial Narrow"/>
              </a:rPr>
              <a:t>Implementation science leads within government</a:t>
            </a:r>
          </a:p>
          <a:p>
            <a:pPr marL="380990" indent="-380990">
              <a:buClr>
                <a:schemeClr val="dk1"/>
              </a:buClr>
              <a:buSzPts val="1100"/>
              <a:buFont typeface="Arial" panose="020B0604020202020204" pitchFamily="34" charset="0"/>
              <a:buChar char="•"/>
            </a:pPr>
            <a:r>
              <a:rPr lang="en-GB" sz="2133" dirty="0">
                <a:latin typeface="Arial Narrow"/>
                <a:ea typeface="Arial Narrow"/>
                <a:cs typeface="Arial Narrow"/>
                <a:sym typeface="Arial Narrow"/>
              </a:rPr>
              <a:t>Implementation teams (local and central)</a:t>
            </a:r>
          </a:p>
          <a:p>
            <a:pPr marL="380990" indent="-380990">
              <a:buClr>
                <a:schemeClr val="dk1"/>
              </a:buClr>
              <a:buSzPts val="1100"/>
              <a:buFont typeface="Arial" panose="020B0604020202020204" pitchFamily="34" charset="0"/>
              <a:buChar char="•"/>
            </a:pPr>
            <a:r>
              <a:rPr lang="en-GB" sz="2133" dirty="0">
                <a:latin typeface="Arial Narrow"/>
                <a:ea typeface="Arial Narrow"/>
                <a:cs typeface="Arial Narrow"/>
                <a:sym typeface="Arial Narrow"/>
              </a:rPr>
              <a:t>Dedicated funding of implementation staff</a:t>
            </a:r>
          </a:p>
          <a:p>
            <a:pPr marL="380990" indent="-380990">
              <a:buClr>
                <a:schemeClr val="dk1"/>
              </a:buClr>
              <a:buSzPts val="1100"/>
              <a:buFont typeface="Arial" panose="020B0604020202020204" pitchFamily="34" charset="0"/>
              <a:buChar char="•"/>
            </a:pPr>
            <a:r>
              <a:rPr lang="en-GB" sz="2133" dirty="0">
                <a:latin typeface="Arial Narrow"/>
                <a:ea typeface="Arial Narrow"/>
                <a:cs typeface="Arial Narrow"/>
                <a:sym typeface="Arial Narrow"/>
              </a:rPr>
              <a:t>Data driven decision making</a:t>
            </a:r>
          </a:p>
          <a:p>
            <a:pPr marL="380990" indent="-380990">
              <a:buClr>
                <a:schemeClr val="dk1"/>
              </a:buClr>
              <a:buSzPts val="1100"/>
              <a:buFont typeface="Arial" panose="020B0604020202020204" pitchFamily="34" charset="0"/>
              <a:buChar char="•"/>
            </a:pPr>
            <a:r>
              <a:rPr lang="en-GB" sz="2133" dirty="0">
                <a:latin typeface="Arial Narrow"/>
                <a:ea typeface="Arial Narrow"/>
                <a:cs typeface="Arial Narrow"/>
                <a:sym typeface="Arial Narrow"/>
              </a:rPr>
              <a:t>Regular coaching </a:t>
            </a:r>
          </a:p>
          <a:p>
            <a:pPr marL="0" indent="0">
              <a:buClr>
                <a:schemeClr val="dk1"/>
              </a:buClr>
              <a:buSzPts val="1100"/>
            </a:pPr>
            <a:endParaRPr sz="2133" dirty="0">
              <a:latin typeface="Arial Narrow"/>
              <a:ea typeface="Arial Narrow"/>
              <a:cs typeface="Arial Narrow"/>
              <a:sym typeface="Arial Narrow"/>
            </a:endParaRPr>
          </a:p>
        </p:txBody>
      </p:sp>
      <p:grpSp>
        <p:nvGrpSpPr>
          <p:cNvPr id="2975" name="Google Shape;2975;p98"/>
          <p:cNvGrpSpPr/>
          <p:nvPr/>
        </p:nvGrpSpPr>
        <p:grpSpPr>
          <a:xfrm>
            <a:off x="410491" y="5984119"/>
            <a:ext cx="1531040" cy="443813"/>
            <a:chOff x="923875" y="2009975"/>
            <a:chExt cx="5750025" cy="1666800"/>
          </a:xfrm>
        </p:grpSpPr>
        <p:sp>
          <p:nvSpPr>
            <p:cNvPr id="2976" name="Google Shape;2976;p98"/>
            <p:cNvSpPr/>
            <p:nvPr/>
          </p:nvSpPr>
          <p:spPr>
            <a:xfrm>
              <a:off x="2684050" y="2823925"/>
              <a:ext cx="522400" cy="695825"/>
            </a:xfrm>
            <a:custGeom>
              <a:avLst/>
              <a:gdLst/>
              <a:ahLst/>
              <a:cxnLst/>
              <a:rect l="l" t="t" r="r" b="b"/>
              <a:pathLst>
                <a:path w="20896" h="27833" extrusionOk="0">
                  <a:moveTo>
                    <a:pt x="0" y="0"/>
                  </a:moveTo>
                  <a:lnTo>
                    <a:pt x="0" y="16264"/>
                  </a:lnTo>
                  <a:cubicBezTo>
                    <a:pt x="0" y="23941"/>
                    <a:pt x="3448" y="27833"/>
                    <a:pt x="10258" y="27833"/>
                  </a:cubicBezTo>
                  <a:cubicBezTo>
                    <a:pt x="17322" y="27833"/>
                    <a:pt x="20896" y="23941"/>
                    <a:pt x="20896" y="16264"/>
                  </a:cubicBezTo>
                  <a:lnTo>
                    <a:pt x="20896" y="0"/>
                  </a:lnTo>
                  <a:lnTo>
                    <a:pt x="18908" y="0"/>
                  </a:lnTo>
                  <a:lnTo>
                    <a:pt x="18908" y="16264"/>
                  </a:lnTo>
                  <a:cubicBezTo>
                    <a:pt x="18908" y="22947"/>
                    <a:pt x="16158" y="26077"/>
                    <a:pt x="10258" y="26077"/>
                  </a:cubicBezTo>
                  <a:cubicBezTo>
                    <a:pt x="3426" y="26077"/>
                    <a:pt x="1988" y="20748"/>
                    <a:pt x="1988" y="16264"/>
                  </a:cubicBezTo>
                  <a:lnTo>
                    <a:pt x="1988"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7" name="Google Shape;2977;p98"/>
            <p:cNvSpPr/>
            <p:nvPr/>
          </p:nvSpPr>
          <p:spPr>
            <a:xfrm>
              <a:off x="3313775" y="3000500"/>
              <a:ext cx="391275" cy="503400"/>
            </a:xfrm>
            <a:custGeom>
              <a:avLst/>
              <a:gdLst/>
              <a:ahLst/>
              <a:cxnLst/>
              <a:rect l="l" t="t" r="r" b="b"/>
              <a:pathLst>
                <a:path w="15651" h="20136" extrusionOk="0">
                  <a:moveTo>
                    <a:pt x="8587" y="1"/>
                  </a:moveTo>
                  <a:cubicBezTo>
                    <a:pt x="5541" y="1"/>
                    <a:pt x="2877" y="1651"/>
                    <a:pt x="1756" y="4125"/>
                  </a:cubicBezTo>
                  <a:lnTo>
                    <a:pt x="1756" y="445"/>
                  </a:lnTo>
                  <a:lnTo>
                    <a:pt x="0" y="445"/>
                  </a:lnTo>
                  <a:lnTo>
                    <a:pt x="0" y="20135"/>
                  </a:lnTo>
                  <a:lnTo>
                    <a:pt x="1756" y="20135"/>
                  </a:lnTo>
                  <a:lnTo>
                    <a:pt x="1756" y="9497"/>
                  </a:lnTo>
                  <a:cubicBezTo>
                    <a:pt x="1756" y="4696"/>
                    <a:pt x="4420" y="1587"/>
                    <a:pt x="8545" y="1587"/>
                  </a:cubicBezTo>
                  <a:cubicBezTo>
                    <a:pt x="13874" y="1587"/>
                    <a:pt x="13874" y="6219"/>
                    <a:pt x="13874" y="7742"/>
                  </a:cubicBezTo>
                  <a:lnTo>
                    <a:pt x="13874" y="20135"/>
                  </a:lnTo>
                  <a:lnTo>
                    <a:pt x="15651" y="20135"/>
                  </a:lnTo>
                  <a:lnTo>
                    <a:pt x="15651" y="7995"/>
                  </a:lnTo>
                  <a:cubicBezTo>
                    <a:pt x="15651" y="5817"/>
                    <a:pt x="15651" y="1"/>
                    <a:pt x="8587"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8" name="Google Shape;2978;p98"/>
            <p:cNvSpPr/>
            <p:nvPr/>
          </p:nvSpPr>
          <p:spPr>
            <a:xfrm>
              <a:off x="3813950" y="3011625"/>
              <a:ext cx="44450" cy="492275"/>
            </a:xfrm>
            <a:custGeom>
              <a:avLst/>
              <a:gdLst/>
              <a:ahLst/>
              <a:cxnLst/>
              <a:rect l="l" t="t" r="r" b="b"/>
              <a:pathLst>
                <a:path w="1778" h="19691" extrusionOk="0">
                  <a:moveTo>
                    <a:pt x="1" y="0"/>
                  </a:moveTo>
                  <a:lnTo>
                    <a:pt x="1" y="19690"/>
                  </a:lnTo>
                  <a:lnTo>
                    <a:pt x="1777" y="19690"/>
                  </a:lnTo>
                  <a:lnTo>
                    <a:pt x="1777"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79" name="Google Shape;2979;p98"/>
            <p:cNvSpPr/>
            <p:nvPr/>
          </p:nvSpPr>
          <p:spPr>
            <a:xfrm>
              <a:off x="3813950" y="2861450"/>
              <a:ext cx="44450" cy="66125"/>
            </a:xfrm>
            <a:custGeom>
              <a:avLst/>
              <a:gdLst/>
              <a:ahLst/>
              <a:cxnLst/>
              <a:rect l="l" t="t" r="r" b="b"/>
              <a:pathLst>
                <a:path w="1778" h="2645" extrusionOk="0">
                  <a:moveTo>
                    <a:pt x="1" y="1"/>
                  </a:moveTo>
                  <a:lnTo>
                    <a:pt x="1" y="2644"/>
                  </a:lnTo>
                  <a:lnTo>
                    <a:pt x="1777" y="2644"/>
                  </a:lnTo>
                  <a:lnTo>
                    <a:pt x="1777"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0" name="Google Shape;2980;p98"/>
            <p:cNvSpPr/>
            <p:nvPr/>
          </p:nvSpPr>
          <p:spPr>
            <a:xfrm>
              <a:off x="3910700" y="3011625"/>
              <a:ext cx="434125" cy="492275"/>
            </a:xfrm>
            <a:custGeom>
              <a:avLst/>
              <a:gdLst/>
              <a:ahLst/>
              <a:cxnLst/>
              <a:rect l="l" t="t" r="r" b="b"/>
              <a:pathLst>
                <a:path w="17365" h="19691" extrusionOk="0">
                  <a:moveTo>
                    <a:pt x="1" y="0"/>
                  </a:moveTo>
                  <a:lnTo>
                    <a:pt x="7932" y="19690"/>
                  </a:lnTo>
                  <a:lnTo>
                    <a:pt x="9941" y="19690"/>
                  </a:lnTo>
                  <a:lnTo>
                    <a:pt x="17365" y="0"/>
                  </a:lnTo>
                  <a:lnTo>
                    <a:pt x="15419" y="0"/>
                  </a:lnTo>
                  <a:cubicBezTo>
                    <a:pt x="15419" y="0"/>
                    <a:pt x="9180" y="16898"/>
                    <a:pt x="8947" y="17491"/>
                  </a:cubicBezTo>
                  <a:cubicBezTo>
                    <a:pt x="8715" y="16898"/>
                    <a:pt x="2031" y="0"/>
                    <a:pt x="2031"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1" name="Google Shape;2981;p98"/>
            <p:cNvSpPr/>
            <p:nvPr/>
          </p:nvSpPr>
          <p:spPr>
            <a:xfrm>
              <a:off x="4365950" y="3000500"/>
              <a:ext cx="436225" cy="514500"/>
            </a:xfrm>
            <a:custGeom>
              <a:avLst/>
              <a:gdLst/>
              <a:ahLst/>
              <a:cxnLst/>
              <a:rect l="l" t="t" r="r" b="b"/>
              <a:pathLst>
                <a:path w="17449" h="20580" extrusionOk="0">
                  <a:moveTo>
                    <a:pt x="8757" y="1587"/>
                  </a:moveTo>
                  <a:cubicBezTo>
                    <a:pt x="13134" y="1587"/>
                    <a:pt x="15524" y="5331"/>
                    <a:pt x="15651" y="9074"/>
                  </a:cubicBezTo>
                  <a:lnTo>
                    <a:pt x="1841" y="9074"/>
                  </a:lnTo>
                  <a:cubicBezTo>
                    <a:pt x="2200" y="5331"/>
                    <a:pt x="4675" y="1587"/>
                    <a:pt x="8757" y="1587"/>
                  </a:cubicBezTo>
                  <a:close/>
                  <a:moveTo>
                    <a:pt x="8757" y="1"/>
                  </a:moveTo>
                  <a:cubicBezTo>
                    <a:pt x="6472" y="1"/>
                    <a:pt x="4484" y="805"/>
                    <a:pt x="2983" y="2327"/>
                  </a:cubicBezTo>
                  <a:cubicBezTo>
                    <a:pt x="1079" y="4252"/>
                    <a:pt x="1" y="7297"/>
                    <a:pt x="64" y="10639"/>
                  </a:cubicBezTo>
                  <a:cubicBezTo>
                    <a:pt x="22" y="13727"/>
                    <a:pt x="974" y="16413"/>
                    <a:pt x="2750" y="18232"/>
                  </a:cubicBezTo>
                  <a:cubicBezTo>
                    <a:pt x="4273" y="19776"/>
                    <a:pt x="6345" y="20579"/>
                    <a:pt x="8757" y="20579"/>
                  </a:cubicBezTo>
                  <a:cubicBezTo>
                    <a:pt x="13494" y="20579"/>
                    <a:pt x="16518" y="18041"/>
                    <a:pt x="17280" y="13452"/>
                  </a:cubicBezTo>
                  <a:lnTo>
                    <a:pt x="17322" y="13240"/>
                  </a:lnTo>
                  <a:lnTo>
                    <a:pt x="15545" y="13240"/>
                  </a:lnTo>
                  <a:lnTo>
                    <a:pt x="15524" y="13388"/>
                  </a:lnTo>
                  <a:cubicBezTo>
                    <a:pt x="14869" y="16899"/>
                    <a:pt x="12331" y="19014"/>
                    <a:pt x="8757" y="19014"/>
                  </a:cubicBezTo>
                  <a:cubicBezTo>
                    <a:pt x="6895" y="19014"/>
                    <a:pt x="5351" y="18380"/>
                    <a:pt x="4125" y="17153"/>
                  </a:cubicBezTo>
                  <a:cubicBezTo>
                    <a:pt x="2665" y="15651"/>
                    <a:pt x="1819" y="13304"/>
                    <a:pt x="1819" y="10703"/>
                  </a:cubicBezTo>
                  <a:cubicBezTo>
                    <a:pt x="1819" y="10681"/>
                    <a:pt x="1819" y="10660"/>
                    <a:pt x="1819" y="10660"/>
                  </a:cubicBezTo>
                  <a:lnTo>
                    <a:pt x="17428" y="10660"/>
                  </a:lnTo>
                  <a:lnTo>
                    <a:pt x="17449" y="10491"/>
                  </a:lnTo>
                  <a:cubicBezTo>
                    <a:pt x="17449" y="10237"/>
                    <a:pt x="17449" y="10005"/>
                    <a:pt x="17449" y="9751"/>
                  </a:cubicBezTo>
                  <a:cubicBezTo>
                    <a:pt x="17449" y="6748"/>
                    <a:pt x="16561" y="4146"/>
                    <a:pt x="14911" y="2412"/>
                  </a:cubicBezTo>
                  <a:cubicBezTo>
                    <a:pt x="13367" y="826"/>
                    <a:pt x="11316" y="1"/>
                    <a:pt x="8757"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2" name="Google Shape;2982;p98"/>
            <p:cNvSpPr/>
            <p:nvPr/>
          </p:nvSpPr>
          <p:spPr>
            <a:xfrm>
              <a:off x="4880950" y="3008800"/>
              <a:ext cx="232650" cy="495100"/>
            </a:xfrm>
            <a:custGeom>
              <a:avLst/>
              <a:gdLst/>
              <a:ahLst/>
              <a:cxnLst/>
              <a:rect l="l" t="t" r="r" b="b"/>
              <a:pathLst>
                <a:path w="9306" h="19804" extrusionOk="0">
                  <a:moveTo>
                    <a:pt x="8803" y="1"/>
                  </a:moveTo>
                  <a:cubicBezTo>
                    <a:pt x="5690" y="1"/>
                    <a:pt x="2777" y="1698"/>
                    <a:pt x="1777" y="4026"/>
                  </a:cubicBezTo>
                  <a:lnTo>
                    <a:pt x="1777" y="113"/>
                  </a:lnTo>
                  <a:lnTo>
                    <a:pt x="0" y="113"/>
                  </a:lnTo>
                  <a:lnTo>
                    <a:pt x="0" y="19803"/>
                  </a:lnTo>
                  <a:lnTo>
                    <a:pt x="1777" y="19803"/>
                  </a:lnTo>
                  <a:lnTo>
                    <a:pt x="1777" y="9059"/>
                  </a:lnTo>
                  <a:cubicBezTo>
                    <a:pt x="1925" y="6119"/>
                    <a:pt x="2559" y="4999"/>
                    <a:pt x="3913" y="3603"/>
                  </a:cubicBezTo>
                  <a:cubicBezTo>
                    <a:pt x="5554" y="1995"/>
                    <a:pt x="7421" y="1727"/>
                    <a:pt x="8474" y="1727"/>
                  </a:cubicBezTo>
                  <a:cubicBezTo>
                    <a:pt x="8750" y="1727"/>
                    <a:pt x="8970" y="1745"/>
                    <a:pt x="9116" y="1763"/>
                  </a:cubicBezTo>
                  <a:lnTo>
                    <a:pt x="9306" y="1805"/>
                  </a:lnTo>
                  <a:lnTo>
                    <a:pt x="9306" y="28"/>
                  </a:lnTo>
                  <a:lnTo>
                    <a:pt x="9137" y="7"/>
                  </a:lnTo>
                  <a:cubicBezTo>
                    <a:pt x="9025" y="3"/>
                    <a:pt x="8914" y="1"/>
                    <a:pt x="8803"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3" name="Google Shape;2983;p98"/>
            <p:cNvSpPr/>
            <p:nvPr/>
          </p:nvSpPr>
          <p:spPr>
            <a:xfrm>
              <a:off x="5127325" y="3000500"/>
              <a:ext cx="393400" cy="514500"/>
            </a:xfrm>
            <a:custGeom>
              <a:avLst/>
              <a:gdLst/>
              <a:ahLst/>
              <a:cxnLst/>
              <a:rect l="l" t="t" r="r" b="b"/>
              <a:pathLst>
                <a:path w="15736" h="20580" extrusionOk="0">
                  <a:moveTo>
                    <a:pt x="7847" y="1"/>
                  </a:moveTo>
                  <a:cubicBezTo>
                    <a:pt x="6176" y="1"/>
                    <a:pt x="678" y="382"/>
                    <a:pt x="678" y="5140"/>
                  </a:cubicBezTo>
                  <a:cubicBezTo>
                    <a:pt x="678" y="9434"/>
                    <a:pt x="4611" y="10216"/>
                    <a:pt x="7488" y="10787"/>
                  </a:cubicBezTo>
                  <a:lnTo>
                    <a:pt x="7995" y="10893"/>
                  </a:lnTo>
                  <a:cubicBezTo>
                    <a:pt x="11062" y="11527"/>
                    <a:pt x="13959" y="12098"/>
                    <a:pt x="13959" y="15080"/>
                  </a:cubicBezTo>
                  <a:cubicBezTo>
                    <a:pt x="13959" y="18634"/>
                    <a:pt x="9793" y="19014"/>
                    <a:pt x="7995" y="19014"/>
                  </a:cubicBezTo>
                  <a:cubicBezTo>
                    <a:pt x="4421" y="19014"/>
                    <a:pt x="1989" y="16857"/>
                    <a:pt x="1777" y="13515"/>
                  </a:cubicBezTo>
                  <a:lnTo>
                    <a:pt x="1756" y="13367"/>
                  </a:lnTo>
                  <a:lnTo>
                    <a:pt x="1" y="13367"/>
                  </a:lnTo>
                  <a:lnTo>
                    <a:pt x="1" y="13537"/>
                  </a:lnTo>
                  <a:cubicBezTo>
                    <a:pt x="128" y="17893"/>
                    <a:pt x="3173" y="20579"/>
                    <a:pt x="7995" y="20579"/>
                  </a:cubicBezTo>
                  <a:cubicBezTo>
                    <a:pt x="9814" y="20579"/>
                    <a:pt x="15736" y="20177"/>
                    <a:pt x="15736" y="15080"/>
                  </a:cubicBezTo>
                  <a:cubicBezTo>
                    <a:pt x="15736" y="10872"/>
                    <a:pt x="12564" y="9941"/>
                    <a:pt x="8757" y="9222"/>
                  </a:cubicBezTo>
                  <a:cubicBezTo>
                    <a:pt x="8757" y="9222"/>
                    <a:pt x="8143" y="9095"/>
                    <a:pt x="8143" y="9095"/>
                  </a:cubicBezTo>
                  <a:cubicBezTo>
                    <a:pt x="5225" y="8482"/>
                    <a:pt x="2454" y="7890"/>
                    <a:pt x="2454" y="5140"/>
                  </a:cubicBezTo>
                  <a:cubicBezTo>
                    <a:pt x="2454" y="2518"/>
                    <a:pt x="5246" y="1587"/>
                    <a:pt x="7847" y="1587"/>
                  </a:cubicBezTo>
                  <a:cubicBezTo>
                    <a:pt x="9899" y="1587"/>
                    <a:pt x="13367" y="2200"/>
                    <a:pt x="13410" y="6346"/>
                  </a:cubicBezTo>
                  <a:lnTo>
                    <a:pt x="13410" y="6515"/>
                  </a:lnTo>
                  <a:lnTo>
                    <a:pt x="15165" y="6515"/>
                  </a:lnTo>
                  <a:lnTo>
                    <a:pt x="15165" y="6346"/>
                  </a:lnTo>
                  <a:cubicBezTo>
                    <a:pt x="15165" y="2264"/>
                    <a:pt x="12564" y="1"/>
                    <a:pt x="7847"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4" name="Google Shape;2984;p98"/>
            <p:cNvSpPr/>
            <p:nvPr/>
          </p:nvSpPr>
          <p:spPr>
            <a:xfrm>
              <a:off x="5611125" y="3011625"/>
              <a:ext cx="43900" cy="492275"/>
            </a:xfrm>
            <a:custGeom>
              <a:avLst/>
              <a:gdLst/>
              <a:ahLst/>
              <a:cxnLst/>
              <a:rect l="l" t="t" r="r" b="b"/>
              <a:pathLst>
                <a:path w="1756" h="19691" extrusionOk="0">
                  <a:moveTo>
                    <a:pt x="1" y="0"/>
                  </a:moveTo>
                  <a:lnTo>
                    <a:pt x="1" y="19690"/>
                  </a:lnTo>
                  <a:lnTo>
                    <a:pt x="1756" y="19690"/>
                  </a:lnTo>
                  <a:lnTo>
                    <a:pt x="1756"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5" name="Google Shape;2985;p98"/>
            <p:cNvSpPr/>
            <p:nvPr/>
          </p:nvSpPr>
          <p:spPr>
            <a:xfrm>
              <a:off x="5711575" y="2861450"/>
              <a:ext cx="680525" cy="815325"/>
            </a:xfrm>
            <a:custGeom>
              <a:avLst/>
              <a:gdLst/>
              <a:ahLst/>
              <a:cxnLst/>
              <a:rect l="l" t="t" r="r" b="b"/>
              <a:pathLst>
                <a:path w="27221" h="32613" extrusionOk="0">
                  <a:moveTo>
                    <a:pt x="3575" y="1"/>
                  </a:moveTo>
                  <a:lnTo>
                    <a:pt x="3575" y="6007"/>
                  </a:lnTo>
                  <a:lnTo>
                    <a:pt x="1" y="6007"/>
                  </a:lnTo>
                  <a:lnTo>
                    <a:pt x="1" y="7593"/>
                  </a:lnTo>
                  <a:lnTo>
                    <a:pt x="3575" y="7593"/>
                  </a:lnTo>
                  <a:lnTo>
                    <a:pt x="3575" y="20939"/>
                  </a:lnTo>
                  <a:cubicBezTo>
                    <a:pt x="3575" y="21044"/>
                    <a:pt x="3575" y="21171"/>
                    <a:pt x="3575" y="21277"/>
                  </a:cubicBezTo>
                  <a:cubicBezTo>
                    <a:pt x="3575" y="22779"/>
                    <a:pt x="3956" y="23878"/>
                    <a:pt x="4717" y="24619"/>
                  </a:cubicBezTo>
                  <a:cubicBezTo>
                    <a:pt x="5634" y="25518"/>
                    <a:pt x="7022" y="25735"/>
                    <a:pt x="8336" y="25735"/>
                  </a:cubicBezTo>
                  <a:cubicBezTo>
                    <a:pt x="8689" y="25735"/>
                    <a:pt x="9038" y="25720"/>
                    <a:pt x="9370" y="25697"/>
                  </a:cubicBezTo>
                  <a:lnTo>
                    <a:pt x="9518" y="25676"/>
                  </a:lnTo>
                  <a:lnTo>
                    <a:pt x="9518" y="24111"/>
                  </a:lnTo>
                  <a:lnTo>
                    <a:pt x="9349" y="24111"/>
                  </a:lnTo>
                  <a:cubicBezTo>
                    <a:pt x="9132" y="24117"/>
                    <a:pt x="8924" y="24120"/>
                    <a:pt x="8727" y="24120"/>
                  </a:cubicBezTo>
                  <a:cubicBezTo>
                    <a:pt x="7481" y="24120"/>
                    <a:pt x="6618" y="23985"/>
                    <a:pt x="6071" y="23455"/>
                  </a:cubicBezTo>
                  <a:cubicBezTo>
                    <a:pt x="5584" y="22969"/>
                    <a:pt x="5352" y="22165"/>
                    <a:pt x="5352" y="20939"/>
                  </a:cubicBezTo>
                  <a:lnTo>
                    <a:pt x="5352" y="7593"/>
                  </a:lnTo>
                  <a:lnTo>
                    <a:pt x="10258" y="7593"/>
                  </a:lnTo>
                  <a:cubicBezTo>
                    <a:pt x="12183" y="12183"/>
                    <a:pt x="17724" y="25316"/>
                    <a:pt x="17766" y="25422"/>
                  </a:cubicBezTo>
                  <a:cubicBezTo>
                    <a:pt x="16878" y="27876"/>
                    <a:pt x="16371" y="29314"/>
                    <a:pt x="15821" y="29842"/>
                  </a:cubicBezTo>
                  <a:cubicBezTo>
                    <a:pt x="14911" y="30773"/>
                    <a:pt x="14002" y="31048"/>
                    <a:pt x="11908" y="31048"/>
                  </a:cubicBezTo>
                  <a:lnTo>
                    <a:pt x="11739" y="31048"/>
                  </a:lnTo>
                  <a:lnTo>
                    <a:pt x="11739" y="32613"/>
                  </a:lnTo>
                  <a:lnTo>
                    <a:pt x="11908" y="32613"/>
                  </a:lnTo>
                  <a:cubicBezTo>
                    <a:pt x="14065" y="32613"/>
                    <a:pt x="15461" y="32550"/>
                    <a:pt x="16540" y="31725"/>
                  </a:cubicBezTo>
                  <a:cubicBezTo>
                    <a:pt x="17365" y="31069"/>
                    <a:pt x="17999" y="29694"/>
                    <a:pt x="18845" y="27664"/>
                  </a:cubicBezTo>
                  <a:cubicBezTo>
                    <a:pt x="18845" y="27664"/>
                    <a:pt x="27220" y="6007"/>
                    <a:pt x="27220" y="6007"/>
                  </a:cubicBezTo>
                  <a:lnTo>
                    <a:pt x="25232" y="6007"/>
                  </a:lnTo>
                  <a:cubicBezTo>
                    <a:pt x="25232" y="6007"/>
                    <a:pt x="19014" y="22609"/>
                    <a:pt x="18718" y="23371"/>
                  </a:cubicBezTo>
                  <a:cubicBezTo>
                    <a:pt x="18422" y="22609"/>
                    <a:pt x="11654" y="6007"/>
                    <a:pt x="11654" y="6007"/>
                  </a:cubicBezTo>
                  <a:lnTo>
                    <a:pt x="5352" y="6007"/>
                  </a:lnTo>
                  <a:lnTo>
                    <a:pt x="5352"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6" name="Google Shape;2986;p98"/>
            <p:cNvSpPr/>
            <p:nvPr/>
          </p:nvSpPr>
          <p:spPr>
            <a:xfrm>
              <a:off x="5611125" y="2861450"/>
              <a:ext cx="43900" cy="66125"/>
            </a:xfrm>
            <a:custGeom>
              <a:avLst/>
              <a:gdLst/>
              <a:ahLst/>
              <a:cxnLst/>
              <a:rect l="l" t="t" r="r" b="b"/>
              <a:pathLst>
                <a:path w="1756" h="2645" extrusionOk="0">
                  <a:moveTo>
                    <a:pt x="1" y="1"/>
                  </a:moveTo>
                  <a:lnTo>
                    <a:pt x="1" y="2644"/>
                  </a:lnTo>
                  <a:lnTo>
                    <a:pt x="1756" y="2644"/>
                  </a:lnTo>
                  <a:lnTo>
                    <a:pt x="1756"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7" name="Google Shape;2987;p98"/>
            <p:cNvSpPr/>
            <p:nvPr/>
          </p:nvSpPr>
          <p:spPr>
            <a:xfrm>
              <a:off x="3441200" y="2009975"/>
              <a:ext cx="732850" cy="703600"/>
            </a:xfrm>
            <a:custGeom>
              <a:avLst/>
              <a:gdLst/>
              <a:ahLst/>
              <a:cxnLst/>
              <a:rect l="l" t="t" r="r" b="b"/>
              <a:pathLst>
                <a:path w="29314" h="28144" extrusionOk="0">
                  <a:moveTo>
                    <a:pt x="14678" y="1701"/>
                  </a:moveTo>
                  <a:cubicBezTo>
                    <a:pt x="20706" y="1701"/>
                    <a:pt x="24745" y="6650"/>
                    <a:pt x="24661" y="14433"/>
                  </a:cubicBezTo>
                  <a:cubicBezTo>
                    <a:pt x="24661" y="21687"/>
                    <a:pt x="20706" y="26277"/>
                    <a:pt x="14741" y="26277"/>
                  </a:cubicBezTo>
                  <a:cubicBezTo>
                    <a:pt x="9792" y="26277"/>
                    <a:pt x="4547" y="22279"/>
                    <a:pt x="4547" y="13460"/>
                  </a:cubicBezTo>
                  <a:cubicBezTo>
                    <a:pt x="4547" y="6100"/>
                    <a:pt x="8714" y="1701"/>
                    <a:pt x="14678" y="1701"/>
                  </a:cubicBezTo>
                  <a:close/>
                  <a:moveTo>
                    <a:pt x="14636" y="1"/>
                  </a:moveTo>
                  <a:cubicBezTo>
                    <a:pt x="5446" y="1"/>
                    <a:pt x="398" y="7263"/>
                    <a:pt x="191" y="13672"/>
                  </a:cubicBezTo>
                  <a:cubicBezTo>
                    <a:pt x="0" y="21962"/>
                    <a:pt x="6557" y="27969"/>
                    <a:pt x="14382" y="28138"/>
                  </a:cubicBezTo>
                  <a:cubicBezTo>
                    <a:pt x="14510" y="28141"/>
                    <a:pt x="14638" y="28143"/>
                    <a:pt x="14767" y="28143"/>
                  </a:cubicBezTo>
                  <a:cubicBezTo>
                    <a:pt x="21401" y="28143"/>
                    <a:pt x="28915" y="23331"/>
                    <a:pt x="29102" y="14306"/>
                  </a:cubicBezTo>
                  <a:cubicBezTo>
                    <a:pt x="29313" y="5127"/>
                    <a:pt x="21848" y="136"/>
                    <a:pt x="15186" y="9"/>
                  </a:cubicBezTo>
                  <a:cubicBezTo>
                    <a:pt x="15001" y="3"/>
                    <a:pt x="14817" y="1"/>
                    <a:pt x="14636"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8" name="Google Shape;2988;p98"/>
            <p:cNvSpPr/>
            <p:nvPr/>
          </p:nvSpPr>
          <p:spPr>
            <a:xfrm>
              <a:off x="6030950" y="2019175"/>
              <a:ext cx="642950" cy="684750"/>
            </a:xfrm>
            <a:custGeom>
              <a:avLst/>
              <a:gdLst/>
              <a:ahLst/>
              <a:cxnLst/>
              <a:rect l="l" t="t" r="r" b="b"/>
              <a:pathLst>
                <a:path w="25718" h="27390" extrusionOk="0">
                  <a:moveTo>
                    <a:pt x="0" y="1"/>
                  </a:moveTo>
                  <a:lnTo>
                    <a:pt x="0" y="381"/>
                  </a:lnTo>
                  <a:cubicBezTo>
                    <a:pt x="1565" y="487"/>
                    <a:pt x="1988" y="783"/>
                    <a:pt x="1988" y="2983"/>
                  </a:cubicBezTo>
                  <a:lnTo>
                    <a:pt x="1988" y="24407"/>
                  </a:lnTo>
                  <a:cubicBezTo>
                    <a:pt x="1988" y="26607"/>
                    <a:pt x="1565" y="26903"/>
                    <a:pt x="0" y="27008"/>
                  </a:cubicBezTo>
                  <a:lnTo>
                    <a:pt x="0" y="27389"/>
                  </a:lnTo>
                  <a:lnTo>
                    <a:pt x="7825" y="27389"/>
                  </a:lnTo>
                  <a:lnTo>
                    <a:pt x="7825" y="27008"/>
                  </a:lnTo>
                  <a:cubicBezTo>
                    <a:pt x="6282" y="26903"/>
                    <a:pt x="5859" y="26607"/>
                    <a:pt x="5859" y="24407"/>
                  </a:cubicBezTo>
                  <a:lnTo>
                    <a:pt x="5859" y="14171"/>
                  </a:lnTo>
                  <a:lnTo>
                    <a:pt x="19881" y="14171"/>
                  </a:lnTo>
                  <a:lnTo>
                    <a:pt x="19881" y="24407"/>
                  </a:lnTo>
                  <a:cubicBezTo>
                    <a:pt x="19881" y="26607"/>
                    <a:pt x="19458" y="26903"/>
                    <a:pt x="17893" y="27008"/>
                  </a:cubicBezTo>
                  <a:lnTo>
                    <a:pt x="17893" y="27389"/>
                  </a:lnTo>
                  <a:lnTo>
                    <a:pt x="25718" y="27389"/>
                  </a:lnTo>
                  <a:lnTo>
                    <a:pt x="25718" y="27008"/>
                  </a:lnTo>
                  <a:cubicBezTo>
                    <a:pt x="24174" y="26903"/>
                    <a:pt x="23751" y="26607"/>
                    <a:pt x="23751" y="24407"/>
                  </a:cubicBezTo>
                  <a:lnTo>
                    <a:pt x="23751" y="2983"/>
                  </a:lnTo>
                  <a:cubicBezTo>
                    <a:pt x="23751" y="783"/>
                    <a:pt x="24174" y="487"/>
                    <a:pt x="25718" y="381"/>
                  </a:cubicBezTo>
                  <a:lnTo>
                    <a:pt x="25718" y="1"/>
                  </a:lnTo>
                  <a:lnTo>
                    <a:pt x="17893" y="1"/>
                  </a:lnTo>
                  <a:lnTo>
                    <a:pt x="17893" y="381"/>
                  </a:lnTo>
                  <a:cubicBezTo>
                    <a:pt x="19458" y="487"/>
                    <a:pt x="19881" y="783"/>
                    <a:pt x="19881" y="2983"/>
                  </a:cubicBezTo>
                  <a:lnTo>
                    <a:pt x="19881" y="12521"/>
                  </a:lnTo>
                  <a:lnTo>
                    <a:pt x="5859" y="12521"/>
                  </a:lnTo>
                  <a:lnTo>
                    <a:pt x="5859" y="2983"/>
                  </a:lnTo>
                  <a:cubicBezTo>
                    <a:pt x="5859" y="783"/>
                    <a:pt x="6282" y="487"/>
                    <a:pt x="7825" y="381"/>
                  </a:cubicBezTo>
                  <a:lnTo>
                    <a:pt x="7825"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89" name="Google Shape;2989;p98"/>
            <p:cNvSpPr/>
            <p:nvPr/>
          </p:nvSpPr>
          <p:spPr>
            <a:xfrm>
              <a:off x="4219500" y="2019175"/>
              <a:ext cx="626050" cy="684750"/>
            </a:xfrm>
            <a:custGeom>
              <a:avLst/>
              <a:gdLst/>
              <a:ahLst/>
              <a:cxnLst/>
              <a:rect l="l" t="t" r="r" b="b"/>
              <a:pathLst>
                <a:path w="25042" h="27390" extrusionOk="0">
                  <a:moveTo>
                    <a:pt x="43" y="1"/>
                  </a:moveTo>
                  <a:lnTo>
                    <a:pt x="43" y="381"/>
                  </a:lnTo>
                  <a:cubicBezTo>
                    <a:pt x="1544" y="466"/>
                    <a:pt x="1967" y="635"/>
                    <a:pt x="1967" y="2200"/>
                  </a:cubicBezTo>
                  <a:lnTo>
                    <a:pt x="1967" y="24407"/>
                  </a:lnTo>
                  <a:cubicBezTo>
                    <a:pt x="1967" y="26607"/>
                    <a:pt x="1544" y="26903"/>
                    <a:pt x="0" y="27008"/>
                  </a:cubicBezTo>
                  <a:lnTo>
                    <a:pt x="0" y="27389"/>
                  </a:lnTo>
                  <a:lnTo>
                    <a:pt x="5901" y="27389"/>
                  </a:lnTo>
                  <a:lnTo>
                    <a:pt x="5901" y="27008"/>
                  </a:lnTo>
                  <a:cubicBezTo>
                    <a:pt x="4357" y="26903"/>
                    <a:pt x="3913" y="26607"/>
                    <a:pt x="3913" y="24407"/>
                  </a:cubicBezTo>
                  <a:lnTo>
                    <a:pt x="3913" y="4463"/>
                  </a:lnTo>
                  <a:cubicBezTo>
                    <a:pt x="3913" y="4823"/>
                    <a:pt x="19183" y="23392"/>
                    <a:pt x="22482" y="27389"/>
                  </a:cubicBezTo>
                  <a:lnTo>
                    <a:pt x="23095" y="27389"/>
                  </a:lnTo>
                  <a:lnTo>
                    <a:pt x="23095" y="2200"/>
                  </a:lnTo>
                  <a:cubicBezTo>
                    <a:pt x="23095" y="635"/>
                    <a:pt x="23540" y="466"/>
                    <a:pt x="25041" y="381"/>
                  </a:cubicBezTo>
                  <a:lnTo>
                    <a:pt x="25041" y="1"/>
                  </a:lnTo>
                  <a:lnTo>
                    <a:pt x="19246" y="1"/>
                  </a:lnTo>
                  <a:lnTo>
                    <a:pt x="19246" y="381"/>
                  </a:lnTo>
                  <a:cubicBezTo>
                    <a:pt x="20748" y="466"/>
                    <a:pt x="21171" y="635"/>
                    <a:pt x="21171" y="2200"/>
                  </a:cubicBezTo>
                  <a:lnTo>
                    <a:pt x="21171" y="19627"/>
                  </a:lnTo>
                  <a:lnTo>
                    <a:pt x="5245"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0" name="Google Shape;2990;p98"/>
            <p:cNvSpPr/>
            <p:nvPr/>
          </p:nvSpPr>
          <p:spPr>
            <a:xfrm>
              <a:off x="4854500" y="2019175"/>
              <a:ext cx="640325" cy="684750"/>
            </a:xfrm>
            <a:custGeom>
              <a:avLst/>
              <a:gdLst/>
              <a:ahLst/>
              <a:cxnLst/>
              <a:rect l="l" t="t" r="r" b="b"/>
              <a:pathLst>
                <a:path w="25613" h="27390" extrusionOk="0">
                  <a:moveTo>
                    <a:pt x="11718" y="6240"/>
                  </a:moveTo>
                  <a:cubicBezTo>
                    <a:pt x="11718" y="6240"/>
                    <a:pt x="14192" y="12436"/>
                    <a:pt x="16286" y="17512"/>
                  </a:cubicBezTo>
                  <a:lnTo>
                    <a:pt x="7213" y="17512"/>
                  </a:lnTo>
                  <a:cubicBezTo>
                    <a:pt x="8989" y="13177"/>
                    <a:pt x="11718" y="6240"/>
                    <a:pt x="11718" y="6240"/>
                  </a:cubicBezTo>
                  <a:close/>
                  <a:moveTo>
                    <a:pt x="12542" y="1"/>
                  </a:moveTo>
                  <a:cubicBezTo>
                    <a:pt x="11146" y="3279"/>
                    <a:pt x="4738" y="18464"/>
                    <a:pt x="2517" y="23709"/>
                  </a:cubicBezTo>
                  <a:cubicBezTo>
                    <a:pt x="2116" y="24597"/>
                    <a:pt x="1502" y="26057"/>
                    <a:pt x="1037" y="26564"/>
                  </a:cubicBezTo>
                  <a:cubicBezTo>
                    <a:pt x="677" y="26945"/>
                    <a:pt x="318" y="26987"/>
                    <a:pt x="1" y="27008"/>
                  </a:cubicBezTo>
                  <a:lnTo>
                    <a:pt x="1" y="27389"/>
                  </a:lnTo>
                  <a:lnTo>
                    <a:pt x="5203" y="27389"/>
                  </a:lnTo>
                  <a:lnTo>
                    <a:pt x="5203" y="27008"/>
                  </a:lnTo>
                  <a:cubicBezTo>
                    <a:pt x="4802" y="27008"/>
                    <a:pt x="3913" y="27008"/>
                    <a:pt x="3850" y="26226"/>
                  </a:cubicBezTo>
                  <a:cubicBezTo>
                    <a:pt x="3829" y="25993"/>
                    <a:pt x="3892" y="25718"/>
                    <a:pt x="3998" y="25422"/>
                  </a:cubicBezTo>
                  <a:cubicBezTo>
                    <a:pt x="4146" y="24936"/>
                    <a:pt x="5203" y="22271"/>
                    <a:pt x="6536" y="19247"/>
                  </a:cubicBezTo>
                  <a:lnTo>
                    <a:pt x="16963" y="19247"/>
                  </a:lnTo>
                  <a:cubicBezTo>
                    <a:pt x="17999" y="21806"/>
                    <a:pt x="18929" y="23984"/>
                    <a:pt x="19374" y="24957"/>
                  </a:cubicBezTo>
                  <a:cubicBezTo>
                    <a:pt x="19479" y="25232"/>
                    <a:pt x="19754" y="25909"/>
                    <a:pt x="19754" y="26226"/>
                  </a:cubicBezTo>
                  <a:cubicBezTo>
                    <a:pt x="19754" y="26987"/>
                    <a:pt x="19078" y="27008"/>
                    <a:pt x="18337" y="27008"/>
                  </a:cubicBezTo>
                  <a:lnTo>
                    <a:pt x="18337" y="27389"/>
                  </a:lnTo>
                  <a:lnTo>
                    <a:pt x="25613" y="27389"/>
                  </a:lnTo>
                  <a:lnTo>
                    <a:pt x="25613" y="27008"/>
                  </a:lnTo>
                  <a:cubicBezTo>
                    <a:pt x="24724" y="26945"/>
                    <a:pt x="24428" y="26733"/>
                    <a:pt x="23773" y="25253"/>
                  </a:cubicBezTo>
                  <a:lnTo>
                    <a:pt x="13092"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1" name="Google Shape;2991;p98"/>
            <p:cNvSpPr/>
            <p:nvPr/>
          </p:nvSpPr>
          <p:spPr>
            <a:xfrm>
              <a:off x="2647550" y="2019175"/>
              <a:ext cx="747675" cy="684750"/>
            </a:xfrm>
            <a:custGeom>
              <a:avLst/>
              <a:gdLst/>
              <a:ahLst/>
              <a:cxnLst/>
              <a:rect l="l" t="t" r="r" b="b"/>
              <a:pathLst>
                <a:path w="29907" h="27390" extrusionOk="0">
                  <a:moveTo>
                    <a:pt x="43" y="1"/>
                  </a:moveTo>
                  <a:lnTo>
                    <a:pt x="43" y="381"/>
                  </a:lnTo>
                  <a:cubicBezTo>
                    <a:pt x="889" y="424"/>
                    <a:pt x="1397" y="508"/>
                    <a:pt x="1672" y="847"/>
                  </a:cubicBezTo>
                  <a:cubicBezTo>
                    <a:pt x="1756" y="974"/>
                    <a:pt x="1841" y="1100"/>
                    <a:pt x="1883" y="1248"/>
                  </a:cubicBezTo>
                  <a:cubicBezTo>
                    <a:pt x="1926" y="1396"/>
                    <a:pt x="1947" y="1545"/>
                    <a:pt x="1968" y="1693"/>
                  </a:cubicBezTo>
                  <a:cubicBezTo>
                    <a:pt x="1968" y="1841"/>
                    <a:pt x="1989" y="2010"/>
                    <a:pt x="1989" y="2200"/>
                  </a:cubicBezTo>
                  <a:lnTo>
                    <a:pt x="1989" y="24407"/>
                  </a:lnTo>
                  <a:cubicBezTo>
                    <a:pt x="1989" y="26607"/>
                    <a:pt x="1566" y="26903"/>
                    <a:pt x="1" y="27008"/>
                  </a:cubicBezTo>
                  <a:lnTo>
                    <a:pt x="1" y="27389"/>
                  </a:lnTo>
                  <a:lnTo>
                    <a:pt x="5859" y="27389"/>
                  </a:lnTo>
                  <a:lnTo>
                    <a:pt x="5859" y="27008"/>
                  </a:lnTo>
                  <a:cubicBezTo>
                    <a:pt x="4294" y="26903"/>
                    <a:pt x="3871" y="26607"/>
                    <a:pt x="3871" y="24407"/>
                  </a:cubicBezTo>
                  <a:lnTo>
                    <a:pt x="3871" y="5394"/>
                  </a:lnTo>
                  <a:cubicBezTo>
                    <a:pt x="3871" y="5034"/>
                    <a:pt x="3787" y="4336"/>
                    <a:pt x="3787" y="4336"/>
                  </a:cubicBezTo>
                  <a:lnTo>
                    <a:pt x="3787" y="4336"/>
                  </a:lnTo>
                  <a:lnTo>
                    <a:pt x="4167" y="5394"/>
                  </a:lnTo>
                  <a:lnTo>
                    <a:pt x="13621" y="27283"/>
                  </a:lnTo>
                  <a:lnTo>
                    <a:pt x="14192" y="27283"/>
                  </a:lnTo>
                  <a:lnTo>
                    <a:pt x="23858" y="4759"/>
                  </a:lnTo>
                  <a:lnTo>
                    <a:pt x="24154" y="3829"/>
                  </a:lnTo>
                  <a:lnTo>
                    <a:pt x="24154" y="3829"/>
                  </a:lnTo>
                  <a:cubicBezTo>
                    <a:pt x="24154" y="3829"/>
                    <a:pt x="24069" y="4273"/>
                    <a:pt x="24069" y="4675"/>
                  </a:cubicBezTo>
                  <a:lnTo>
                    <a:pt x="24069" y="24407"/>
                  </a:lnTo>
                  <a:cubicBezTo>
                    <a:pt x="24069" y="26607"/>
                    <a:pt x="23646" y="26903"/>
                    <a:pt x="22102" y="27008"/>
                  </a:cubicBezTo>
                  <a:lnTo>
                    <a:pt x="22102" y="27389"/>
                  </a:lnTo>
                  <a:lnTo>
                    <a:pt x="29906" y="27389"/>
                  </a:lnTo>
                  <a:lnTo>
                    <a:pt x="29906" y="27008"/>
                  </a:lnTo>
                  <a:cubicBezTo>
                    <a:pt x="28362" y="26903"/>
                    <a:pt x="27939" y="26607"/>
                    <a:pt x="27939" y="24407"/>
                  </a:cubicBezTo>
                  <a:lnTo>
                    <a:pt x="27939" y="2200"/>
                  </a:lnTo>
                  <a:cubicBezTo>
                    <a:pt x="27939" y="635"/>
                    <a:pt x="28362" y="466"/>
                    <a:pt x="29864" y="381"/>
                  </a:cubicBezTo>
                  <a:lnTo>
                    <a:pt x="29864" y="1"/>
                  </a:lnTo>
                  <a:lnTo>
                    <a:pt x="23794" y="1"/>
                  </a:lnTo>
                  <a:lnTo>
                    <a:pt x="15038" y="20664"/>
                  </a:lnTo>
                  <a:lnTo>
                    <a:pt x="6177"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2" name="Google Shape;2992;p98"/>
            <p:cNvSpPr/>
            <p:nvPr/>
          </p:nvSpPr>
          <p:spPr>
            <a:xfrm>
              <a:off x="5526000" y="2011250"/>
              <a:ext cx="412975" cy="703250"/>
            </a:xfrm>
            <a:custGeom>
              <a:avLst/>
              <a:gdLst/>
              <a:ahLst/>
              <a:cxnLst/>
              <a:rect l="l" t="t" r="r" b="b"/>
              <a:pathLst>
                <a:path w="16519" h="28130" extrusionOk="0">
                  <a:moveTo>
                    <a:pt x="8460" y="0"/>
                  </a:moveTo>
                  <a:cubicBezTo>
                    <a:pt x="4632" y="0"/>
                    <a:pt x="127" y="2306"/>
                    <a:pt x="127" y="7128"/>
                  </a:cubicBezTo>
                  <a:cubicBezTo>
                    <a:pt x="127" y="10427"/>
                    <a:pt x="2094" y="12500"/>
                    <a:pt x="6007" y="14424"/>
                  </a:cubicBezTo>
                  <a:cubicBezTo>
                    <a:pt x="9877" y="16391"/>
                    <a:pt x="12817" y="17174"/>
                    <a:pt x="12817" y="21044"/>
                  </a:cubicBezTo>
                  <a:cubicBezTo>
                    <a:pt x="12817" y="23011"/>
                    <a:pt x="11696" y="26437"/>
                    <a:pt x="7339" y="26437"/>
                  </a:cubicBezTo>
                  <a:cubicBezTo>
                    <a:pt x="5605" y="26437"/>
                    <a:pt x="4209" y="25824"/>
                    <a:pt x="3131" y="24914"/>
                  </a:cubicBezTo>
                  <a:cubicBezTo>
                    <a:pt x="550" y="22482"/>
                    <a:pt x="593" y="20558"/>
                    <a:pt x="402" y="19839"/>
                  </a:cubicBezTo>
                  <a:lnTo>
                    <a:pt x="0" y="19839"/>
                  </a:lnTo>
                  <a:lnTo>
                    <a:pt x="127" y="25866"/>
                  </a:lnTo>
                  <a:cubicBezTo>
                    <a:pt x="1967" y="26966"/>
                    <a:pt x="4696" y="28129"/>
                    <a:pt x="7572" y="28129"/>
                  </a:cubicBezTo>
                  <a:lnTo>
                    <a:pt x="7741" y="28129"/>
                  </a:lnTo>
                  <a:cubicBezTo>
                    <a:pt x="12013" y="28066"/>
                    <a:pt x="16518" y="24893"/>
                    <a:pt x="16518" y="19902"/>
                  </a:cubicBezTo>
                  <a:cubicBezTo>
                    <a:pt x="16518" y="14509"/>
                    <a:pt x="12732" y="13261"/>
                    <a:pt x="8904" y="11273"/>
                  </a:cubicBezTo>
                  <a:cubicBezTo>
                    <a:pt x="5034" y="9391"/>
                    <a:pt x="3427" y="8418"/>
                    <a:pt x="3427" y="5880"/>
                  </a:cubicBezTo>
                  <a:cubicBezTo>
                    <a:pt x="3427" y="4146"/>
                    <a:pt x="4484" y="1608"/>
                    <a:pt x="7910" y="1608"/>
                  </a:cubicBezTo>
                  <a:cubicBezTo>
                    <a:pt x="8989" y="1608"/>
                    <a:pt x="9941" y="1883"/>
                    <a:pt x="10787" y="2327"/>
                  </a:cubicBezTo>
                  <a:cubicBezTo>
                    <a:pt x="13557" y="3871"/>
                    <a:pt x="13684" y="6049"/>
                    <a:pt x="14044" y="7424"/>
                  </a:cubicBezTo>
                  <a:lnTo>
                    <a:pt x="14446" y="7424"/>
                  </a:lnTo>
                  <a:lnTo>
                    <a:pt x="14213" y="1333"/>
                  </a:lnTo>
                  <a:cubicBezTo>
                    <a:pt x="12458" y="593"/>
                    <a:pt x="11062" y="254"/>
                    <a:pt x="10068" y="106"/>
                  </a:cubicBezTo>
                  <a:cubicBezTo>
                    <a:pt x="9475" y="43"/>
                    <a:pt x="8926" y="0"/>
                    <a:pt x="846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3" name="Google Shape;2993;p98"/>
            <p:cNvSpPr/>
            <p:nvPr/>
          </p:nvSpPr>
          <p:spPr>
            <a:xfrm>
              <a:off x="1106300" y="2016000"/>
              <a:ext cx="1034750" cy="1316050"/>
            </a:xfrm>
            <a:custGeom>
              <a:avLst/>
              <a:gdLst/>
              <a:ahLst/>
              <a:cxnLst/>
              <a:rect l="l" t="t" r="r" b="b"/>
              <a:pathLst>
                <a:path w="41390" h="52642" extrusionOk="0">
                  <a:moveTo>
                    <a:pt x="127" y="1"/>
                  </a:moveTo>
                  <a:lnTo>
                    <a:pt x="127" y="21108"/>
                  </a:lnTo>
                  <a:cubicBezTo>
                    <a:pt x="127" y="22229"/>
                    <a:pt x="0" y="30900"/>
                    <a:pt x="5436" y="39846"/>
                  </a:cubicBezTo>
                  <a:cubicBezTo>
                    <a:pt x="10300" y="47946"/>
                    <a:pt x="17576" y="51500"/>
                    <a:pt x="20685" y="52642"/>
                  </a:cubicBezTo>
                  <a:cubicBezTo>
                    <a:pt x="23815" y="51500"/>
                    <a:pt x="31069" y="47946"/>
                    <a:pt x="35954" y="39846"/>
                  </a:cubicBezTo>
                  <a:cubicBezTo>
                    <a:pt x="41390" y="30900"/>
                    <a:pt x="41263" y="22229"/>
                    <a:pt x="41263" y="21108"/>
                  </a:cubicBezTo>
                  <a:lnTo>
                    <a:pt x="41263"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4" name="Google Shape;2994;p98"/>
            <p:cNvSpPr/>
            <p:nvPr/>
          </p:nvSpPr>
          <p:spPr>
            <a:xfrm>
              <a:off x="923875" y="2791125"/>
              <a:ext cx="1399075" cy="741325"/>
            </a:xfrm>
            <a:custGeom>
              <a:avLst/>
              <a:gdLst/>
              <a:ahLst/>
              <a:cxnLst/>
              <a:rect l="l" t="t" r="r" b="b"/>
              <a:pathLst>
                <a:path w="55963" h="29653" extrusionOk="0">
                  <a:moveTo>
                    <a:pt x="4971" y="1"/>
                  </a:moveTo>
                  <a:lnTo>
                    <a:pt x="4442" y="487"/>
                  </a:lnTo>
                  <a:lnTo>
                    <a:pt x="1" y="4484"/>
                  </a:lnTo>
                  <a:lnTo>
                    <a:pt x="85" y="4759"/>
                  </a:lnTo>
                  <a:cubicBezTo>
                    <a:pt x="1143" y="8143"/>
                    <a:pt x="2877" y="11612"/>
                    <a:pt x="4146" y="13917"/>
                  </a:cubicBezTo>
                  <a:lnTo>
                    <a:pt x="4421" y="14403"/>
                  </a:lnTo>
                  <a:lnTo>
                    <a:pt x="6261" y="12754"/>
                  </a:lnTo>
                  <a:cubicBezTo>
                    <a:pt x="6324" y="12881"/>
                    <a:pt x="6388" y="13008"/>
                    <a:pt x="6451" y="13135"/>
                  </a:cubicBezTo>
                  <a:cubicBezTo>
                    <a:pt x="11062" y="20473"/>
                    <a:pt x="17555" y="25824"/>
                    <a:pt x="25253" y="28658"/>
                  </a:cubicBezTo>
                  <a:lnTo>
                    <a:pt x="27982" y="29652"/>
                  </a:lnTo>
                  <a:lnTo>
                    <a:pt x="30731" y="28658"/>
                  </a:lnTo>
                  <a:cubicBezTo>
                    <a:pt x="38429" y="25824"/>
                    <a:pt x="44922" y="20473"/>
                    <a:pt x="49512" y="13135"/>
                  </a:cubicBezTo>
                  <a:cubicBezTo>
                    <a:pt x="49575" y="13029"/>
                    <a:pt x="49660" y="12881"/>
                    <a:pt x="49723" y="12754"/>
                  </a:cubicBezTo>
                  <a:lnTo>
                    <a:pt x="51542" y="14403"/>
                  </a:lnTo>
                  <a:lnTo>
                    <a:pt x="51817" y="13917"/>
                  </a:lnTo>
                  <a:cubicBezTo>
                    <a:pt x="53086" y="11633"/>
                    <a:pt x="54820" y="8186"/>
                    <a:pt x="55878" y="4738"/>
                  </a:cubicBezTo>
                  <a:lnTo>
                    <a:pt x="55962" y="4484"/>
                  </a:lnTo>
                  <a:lnTo>
                    <a:pt x="51013" y="1"/>
                  </a:lnTo>
                  <a:lnTo>
                    <a:pt x="50823" y="678"/>
                  </a:lnTo>
                  <a:cubicBezTo>
                    <a:pt x="50590" y="1502"/>
                    <a:pt x="50315" y="2285"/>
                    <a:pt x="50040" y="3046"/>
                  </a:cubicBezTo>
                  <a:lnTo>
                    <a:pt x="48264" y="1439"/>
                  </a:lnTo>
                  <a:lnTo>
                    <a:pt x="48052" y="2095"/>
                  </a:lnTo>
                  <a:cubicBezTo>
                    <a:pt x="47101" y="4886"/>
                    <a:pt x="45874" y="7530"/>
                    <a:pt x="44372" y="9899"/>
                  </a:cubicBezTo>
                  <a:cubicBezTo>
                    <a:pt x="40523" y="16095"/>
                    <a:pt x="35067" y="20600"/>
                    <a:pt x="28637" y="22948"/>
                  </a:cubicBezTo>
                  <a:cubicBezTo>
                    <a:pt x="28637" y="22948"/>
                    <a:pt x="28172" y="23117"/>
                    <a:pt x="27982" y="23181"/>
                  </a:cubicBezTo>
                  <a:cubicBezTo>
                    <a:pt x="27791" y="23117"/>
                    <a:pt x="27326" y="22948"/>
                    <a:pt x="27326" y="22948"/>
                  </a:cubicBezTo>
                  <a:cubicBezTo>
                    <a:pt x="20918" y="20600"/>
                    <a:pt x="15461" y="16095"/>
                    <a:pt x="11591" y="9899"/>
                  </a:cubicBezTo>
                  <a:cubicBezTo>
                    <a:pt x="10110" y="7530"/>
                    <a:pt x="8862" y="4907"/>
                    <a:pt x="7932" y="2095"/>
                  </a:cubicBezTo>
                  <a:lnTo>
                    <a:pt x="7720" y="1439"/>
                  </a:lnTo>
                  <a:lnTo>
                    <a:pt x="7213" y="1904"/>
                  </a:lnTo>
                  <a:lnTo>
                    <a:pt x="5944" y="3025"/>
                  </a:lnTo>
                  <a:cubicBezTo>
                    <a:pt x="5669" y="2285"/>
                    <a:pt x="5394" y="1502"/>
                    <a:pt x="5161" y="678"/>
                  </a:cubicBezTo>
                  <a:lnTo>
                    <a:pt x="4971"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5" name="Google Shape;2995;p98"/>
            <p:cNvSpPr/>
            <p:nvPr/>
          </p:nvSpPr>
          <p:spPr>
            <a:xfrm>
              <a:off x="2026300" y="2241775"/>
              <a:ext cx="25400" cy="44450"/>
            </a:xfrm>
            <a:custGeom>
              <a:avLst/>
              <a:gdLst/>
              <a:ahLst/>
              <a:cxnLst/>
              <a:rect l="l" t="t" r="r" b="b"/>
              <a:pathLst>
                <a:path w="1016" h="1778" extrusionOk="0">
                  <a:moveTo>
                    <a:pt x="973" y="1"/>
                  </a:moveTo>
                  <a:cubicBezTo>
                    <a:pt x="656" y="170"/>
                    <a:pt x="381" y="424"/>
                    <a:pt x="212" y="741"/>
                  </a:cubicBezTo>
                  <a:cubicBezTo>
                    <a:pt x="64" y="995"/>
                    <a:pt x="0" y="1269"/>
                    <a:pt x="0" y="1566"/>
                  </a:cubicBezTo>
                  <a:cubicBezTo>
                    <a:pt x="0" y="1629"/>
                    <a:pt x="22" y="1714"/>
                    <a:pt x="22" y="1777"/>
                  </a:cubicBezTo>
                  <a:cubicBezTo>
                    <a:pt x="170" y="1650"/>
                    <a:pt x="339" y="1544"/>
                    <a:pt x="508" y="1481"/>
                  </a:cubicBezTo>
                  <a:cubicBezTo>
                    <a:pt x="635" y="1354"/>
                    <a:pt x="741" y="1206"/>
                    <a:pt x="825" y="1058"/>
                  </a:cubicBezTo>
                  <a:cubicBezTo>
                    <a:pt x="931" y="825"/>
                    <a:pt x="1016" y="529"/>
                    <a:pt x="1016" y="233"/>
                  </a:cubicBezTo>
                  <a:cubicBezTo>
                    <a:pt x="1016" y="170"/>
                    <a:pt x="994" y="64"/>
                    <a:pt x="97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6" name="Google Shape;2996;p98"/>
            <p:cNvSpPr/>
            <p:nvPr/>
          </p:nvSpPr>
          <p:spPr>
            <a:xfrm>
              <a:off x="1943275" y="2386850"/>
              <a:ext cx="50800" cy="18125"/>
            </a:xfrm>
            <a:custGeom>
              <a:avLst/>
              <a:gdLst/>
              <a:ahLst/>
              <a:cxnLst/>
              <a:rect l="l" t="t" r="r" b="b"/>
              <a:pathLst>
                <a:path w="2032" h="725" extrusionOk="0">
                  <a:moveTo>
                    <a:pt x="1200" y="1"/>
                  </a:moveTo>
                  <a:cubicBezTo>
                    <a:pt x="1125" y="1"/>
                    <a:pt x="1050" y="5"/>
                    <a:pt x="974" y="14"/>
                  </a:cubicBezTo>
                  <a:cubicBezTo>
                    <a:pt x="614" y="77"/>
                    <a:pt x="297" y="267"/>
                    <a:pt x="1" y="521"/>
                  </a:cubicBezTo>
                  <a:cubicBezTo>
                    <a:pt x="289" y="657"/>
                    <a:pt x="576" y="724"/>
                    <a:pt x="864" y="724"/>
                  </a:cubicBezTo>
                  <a:cubicBezTo>
                    <a:pt x="936" y="724"/>
                    <a:pt x="1008" y="720"/>
                    <a:pt x="1080" y="712"/>
                  </a:cubicBezTo>
                  <a:cubicBezTo>
                    <a:pt x="1460" y="648"/>
                    <a:pt x="1777" y="479"/>
                    <a:pt x="2031" y="204"/>
                  </a:cubicBezTo>
                  <a:cubicBezTo>
                    <a:pt x="1777" y="69"/>
                    <a:pt x="1497" y="1"/>
                    <a:pt x="12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7" name="Google Shape;2997;p98"/>
            <p:cNvSpPr/>
            <p:nvPr/>
          </p:nvSpPr>
          <p:spPr>
            <a:xfrm>
              <a:off x="1923725" y="2359150"/>
              <a:ext cx="27000" cy="41800"/>
            </a:xfrm>
            <a:custGeom>
              <a:avLst/>
              <a:gdLst/>
              <a:ahLst/>
              <a:cxnLst/>
              <a:rect l="l" t="t" r="r" b="b"/>
              <a:pathLst>
                <a:path w="1080" h="1672" extrusionOk="0">
                  <a:moveTo>
                    <a:pt x="1058" y="1"/>
                  </a:moveTo>
                  <a:cubicBezTo>
                    <a:pt x="719" y="149"/>
                    <a:pt x="445" y="360"/>
                    <a:pt x="254" y="656"/>
                  </a:cubicBezTo>
                  <a:cubicBezTo>
                    <a:pt x="85" y="931"/>
                    <a:pt x="0" y="1249"/>
                    <a:pt x="0" y="1587"/>
                  </a:cubicBezTo>
                  <a:cubicBezTo>
                    <a:pt x="0" y="1629"/>
                    <a:pt x="0" y="1650"/>
                    <a:pt x="0" y="1671"/>
                  </a:cubicBezTo>
                  <a:cubicBezTo>
                    <a:pt x="339" y="1545"/>
                    <a:pt x="635" y="1333"/>
                    <a:pt x="804" y="1016"/>
                  </a:cubicBezTo>
                  <a:cubicBezTo>
                    <a:pt x="973" y="741"/>
                    <a:pt x="1079" y="445"/>
                    <a:pt x="1079" y="106"/>
                  </a:cubicBezTo>
                  <a:cubicBezTo>
                    <a:pt x="1079" y="64"/>
                    <a:pt x="1058" y="43"/>
                    <a:pt x="105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8" name="Google Shape;2998;p98"/>
            <p:cNvSpPr/>
            <p:nvPr/>
          </p:nvSpPr>
          <p:spPr>
            <a:xfrm>
              <a:off x="1954400" y="2339075"/>
              <a:ext cx="19050" cy="43900"/>
            </a:xfrm>
            <a:custGeom>
              <a:avLst/>
              <a:gdLst/>
              <a:ahLst/>
              <a:cxnLst/>
              <a:rect l="l" t="t" r="r" b="b"/>
              <a:pathLst>
                <a:path w="762" h="1756" extrusionOk="0">
                  <a:moveTo>
                    <a:pt x="656" y="0"/>
                  </a:moveTo>
                  <a:cubicBezTo>
                    <a:pt x="423" y="169"/>
                    <a:pt x="254" y="360"/>
                    <a:pt x="127" y="571"/>
                  </a:cubicBezTo>
                  <a:cubicBezTo>
                    <a:pt x="190" y="973"/>
                    <a:pt x="148" y="1375"/>
                    <a:pt x="0" y="1713"/>
                  </a:cubicBezTo>
                  <a:cubicBezTo>
                    <a:pt x="0" y="1713"/>
                    <a:pt x="0" y="1734"/>
                    <a:pt x="0" y="1755"/>
                  </a:cubicBezTo>
                  <a:cubicBezTo>
                    <a:pt x="85" y="1734"/>
                    <a:pt x="148" y="1692"/>
                    <a:pt x="233" y="1671"/>
                  </a:cubicBezTo>
                  <a:cubicBezTo>
                    <a:pt x="423" y="1480"/>
                    <a:pt x="571" y="1290"/>
                    <a:pt x="656" y="1036"/>
                  </a:cubicBezTo>
                  <a:cubicBezTo>
                    <a:pt x="719" y="867"/>
                    <a:pt x="761" y="677"/>
                    <a:pt x="761" y="486"/>
                  </a:cubicBezTo>
                  <a:cubicBezTo>
                    <a:pt x="761" y="338"/>
                    <a:pt x="698" y="169"/>
                    <a:pt x="65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9" name="Google Shape;2999;p98"/>
            <p:cNvSpPr/>
            <p:nvPr/>
          </p:nvSpPr>
          <p:spPr>
            <a:xfrm>
              <a:off x="1977125" y="2314750"/>
              <a:ext cx="15875" cy="46550"/>
            </a:xfrm>
            <a:custGeom>
              <a:avLst/>
              <a:gdLst/>
              <a:ahLst/>
              <a:cxnLst/>
              <a:rect l="l" t="t" r="r" b="b"/>
              <a:pathLst>
                <a:path w="635" h="1862" extrusionOk="0">
                  <a:moveTo>
                    <a:pt x="381" y="0"/>
                  </a:moveTo>
                  <a:cubicBezTo>
                    <a:pt x="191" y="212"/>
                    <a:pt x="64" y="423"/>
                    <a:pt x="0" y="677"/>
                  </a:cubicBezTo>
                  <a:cubicBezTo>
                    <a:pt x="149" y="1058"/>
                    <a:pt x="191" y="1438"/>
                    <a:pt x="127" y="1819"/>
                  </a:cubicBezTo>
                  <a:cubicBezTo>
                    <a:pt x="127" y="1819"/>
                    <a:pt x="149" y="1840"/>
                    <a:pt x="149" y="1861"/>
                  </a:cubicBezTo>
                  <a:cubicBezTo>
                    <a:pt x="212" y="1819"/>
                    <a:pt x="297" y="1756"/>
                    <a:pt x="360" y="1713"/>
                  </a:cubicBezTo>
                  <a:cubicBezTo>
                    <a:pt x="508" y="1502"/>
                    <a:pt x="614" y="1269"/>
                    <a:pt x="614" y="994"/>
                  </a:cubicBezTo>
                  <a:cubicBezTo>
                    <a:pt x="635" y="952"/>
                    <a:pt x="635" y="910"/>
                    <a:pt x="635" y="867"/>
                  </a:cubicBezTo>
                  <a:cubicBezTo>
                    <a:pt x="635" y="550"/>
                    <a:pt x="529" y="275"/>
                    <a:pt x="38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0" name="Google Shape;3000;p98"/>
            <p:cNvSpPr/>
            <p:nvPr/>
          </p:nvSpPr>
          <p:spPr>
            <a:xfrm>
              <a:off x="1990875" y="2287250"/>
              <a:ext cx="16950" cy="46550"/>
            </a:xfrm>
            <a:custGeom>
              <a:avLst/>
              <a:gdLst/>
              <a:ahLst/>
              <a:cxnLst/>
              <a:rect l="l" t="t" r="r" b="b"/>
              <a:pathLst>
                <a:path w="678" h="1862" extrusionOk="0">
                  <a:moveTo>
                    <a:pt x="170" y="0"/>
                  </a:moveTo>
                  <a:cubicBezTo>
                    <a:pt x="64" y="233"/>
                    <a:pt x="0" y="466"/>
                    <a:pt x="0" y="719"/>
                  </a:cubicBezTo>
                  <a:cubicBezTo>
                    <a:pt x="191" y="1079"/>
                    <a:pt x="339" y="1439"/>
                    <a:pt x="360" y="1819"/>
                  </a:cubicBezTo>
                  <a:cubicBezTo>
                    <a:pt x="381" y="1819"/>
                    <a:pt x="381" y="1840"/>
                    <a:pt x="402" y="1862"/>
                  </a:cubicBezTo>
                  <a:cubicBezTo>
                    <a:pt x="445" y="1798"/>
                    <a:pt x="508" y="1735"/>
                    <a:pt x="571" y="1671"/>
                  </a:cubicBezTo>
                  <a:cubicBezTo>
                    <a:pt x="635" y="1502"/>
                    <a:pt x="677" y="1333"/>
                    <a:pt x="677" y="1142"/>
                  </a:cubicBezTo>
                  <a:cubicBezTo>
                    <a:pt x="677" y="1079"/>
                    <a:pt x="677" y="994"/>
                    <a:pt x="656" y="910"/>
                  </a:cubicBezTo>
                  <a:cubicBezTo>
                    <a:pt x="614" y="571"/>
                    <a:pt x="423" y="254"/>
                    <a:pt x="17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1" name="Google Shape;3001;p98"/>
            <p:cNvSpPr/>
            <p:nvPr/>
          </p:nvSpPr>
          <p:spPr>
            <a:xfrm>
              <a:off x="1996150" y="2258175"/>
              <a:ext cx="21700" cy="43900"/>
            </a:xfrm>
            <a:custGeom>
              <a:avLst/>
              <a:gdLst/>
              <a:ahLst/>
              <a:cxnLst/>
              <a:rect l="l" t="t" r="r" b="b"/>
              <a:pathLst>
                <a:path w="868" h="1756" extrusionOk="0">
                  <a:moveTo>
                    <a:pt x="64" y="0"/>
                  </a:moveTo>
                  <a:cubicBezTo>
                    <a:pt x="43" y="148"/>
                    <a:pt x="1" y="275"/>
                    <a:pt x="1" y="402"/>
                  </a:cubicBezTo>
                  <a:cubicBezTo>
                    <a:pt x="1" y="529"/>
                    <a:pt x="22" y="635"/>
                    <a:pt x="43" y="762"/>
                  </a:cubicBezTo>
                  <a:cubicBezTo>
                    <a:pt x="360" y="1036"/>
                    <a:pt x="572" y="1375"/>
                    <a:pt x="678" y="1713"/>
                  </a:cubicBezTo>
                  <a:cubicBezTo>
                    <a:pt x="699" y="1734"/>
                    <a:pt x="720" y="1734"/>
                    <a:pt x="720" y="1756"/>
                  </a:cubicBezTo>
                  <a:cubicBezTo>
                    <a:pt x="762" y="1671"/>
                    <a:pt x="805" y="1608"/>
                    <a:pt x="868" y="1523"/>
                  </a:cubicBezTo>
                  <a:cubicBezTo>
                    <a:pt x="868" y="1481"/>
                    <a:pt x="868" y="1459"/>
                    <a:pt x="868" y="1417"/>
                  </a:cubicBezTo>
                  <a:cubicBezTo>
                    <a:pt x="868" y="1206"/>
                    <a:pt x="847" y="994"/>
                    <a:pt x="762" y="783"/>
                  </a:cubicBezTo>
                  <a:cubicBezTo>
                    <a:pt x="635" y="465"/>
                    <a:pt x="382" y="212"/>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2" name="Google Shape;3002;p98"/>
            <p:cNvSpPr/>
            <p:nvPr/>
          </p:nvSpPr>
          <p:spPr>
            <a:xfrm>
              <a:off x="1993525" y="2229075"/>
              <a:ext cx="28575" cy="39150"/>
            </a:xfrm>
            <a:custGeom>
              <a:avLst/>
              <a:gdLst/>
              <a:ahLst/>
              <a:cxnLst/>
              <a:rect l="l" t="t" r="r" b="b"/>
              <a:pathLst>
                <a:path w="1143" h="1566" extrusionOk="0">
                  <a:moveTo>
                    <a:pt x="0" y="1"/>
                  </a:moveTo>
                  <a:cubicBezTo>
                    <a:pt x="0" y="297"/>
                    <a:pt x="42" y="530"/>
                    <a:pt x="169" y="783"/>
                  </a:cubicBezTo>
                  <a:cubicBezTo>
                    <a:pt x="529" y="953"/>
                    <a:pt x="825" y="1249"/>
                    <a:pt x="1015" y="1566"/>
                  </a:cubicBezTo>
                  <a:lnTo>
                    <a:pt x="1058" y="1566"/>
                  </a:lnTo>
                  <a:cubicBezTo>
                    <a:pt x="1079" y="1481"/>
                    <a:pt x="1100" y="1397"/>
                    <a:pt x="1142" y="1333"/>
                  </a:cubicBezTo>
                  <a:cubicBezTo>
                    <a:pt x="1100" y="1058"/>
                    <a:pt x="1015" y="826"/>
                    <a:pt x="867" y="614"/>
                  </a:cubicBezTo>
                  <a:cubicBezTo>
                    <a:pt x="656" y="339"/>
                    <a:pt x="339" y="14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3" name="Google Shape;3003;p98"/>
            <p:cNvSpPr/>
            <p:nvPr/>
          </p:nvSpPr>
          <p:spPr>
            <a:xfrm>
              <a:off x="1983475" y="2202650"/>
              <a:ext cx="34375" cy="31750"/>
            </a:xfrm>
            <a:custGeom>
              <a:avLst/>
              <a:gdLst/>
              <a:ahLst/>
              <a:cxnLst/>
              <a:rect l="l" t="t" r="r" b="b"/>
              <a:pathLst>
                <a:path w="1375" h="1270" extrusionOk="0">
                  <a:moveTo>
                    <a:pt x="0" y="0"/>
                  </a:moveTo>
                  <a:cubicBezTo>
                    <a:pt x="85" y="254"/>
                    <a:pt x="169" y="487"/>
                    <a:pt x="339" y="677"/>
                  </a:cubicBezTo>
                  <a:cubicBezTo>
                    <a:pt x="719" y="804"/>
                    <a:pt x="1058" y="994"/>
                    <a:pt x="1312" y="1248"/>
                  </a:cubicBezTo>
                  <a:cubicBezTo>
                    <a:pt x="1333" y="1269"/>
                    <a:pt x="1354" y="1269"/>
                    <a:pt x="1375" y="1269"/>
                  </a:cubicBezTo>
                  <a:cubicBezTo>
                    <a:pt x="1375" y="1185"/>
                    <a:pt x="1375" y="1100"/>
                    <a:pt x="1375" y="1037"/>
                  </a:cubicBezTo>
                  <a:cubicBezTo>
                    <a:pt x="1290" y="783"/>
                    <a:pt x="1142" y="550"/>
                    <a:pt x="952" y="381"/>
                  </a:cubicBezTo>
                  <a:cubicBezTo>
                    <a:pt x="677" y="170"/>
                    <a:pt x="381" y="4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4" name="Google Shape;3004;p98"/>
            <p:cNvSpPr/>
            <p:nvPr/>
          </p:nvSpPr>
          <p:spPr>
            <a:xfrm>
              <a:off x="1966550" y="2178200"/>
              <a:ext cx="40750" cy="23950"/>
            </a:xfrm>
            <a:custGeom>
              <a:avLst/>
              <a:gdLst/>
              <a:ahLst/>
              <a:cxnLst/>
              <a:rect l="l" t="t" r="r" b="b"/>
              <a:pathLst>
                <a:path w="1630" h="958" extrusionOk="0">
                  <a:moveTo>
                    <a:pt x="174" y="1"/>
                  </a:moveTo>
                  <a:cubicBezTo>
                    <a:pt x="117" y="1"/>
                    <a:pt x="59" y="2"/>
                    <a:pt x="1" y="6"/>
                  </a:cubicBezTo>
                  <a:cubicBezTo>
                    <a:pt x="127" y="259"/>
                    <a:pt x="297" y="471"/>
                    <a:pt x="508" y="619"/>
                  </a:cubicBezTo>
                  <a:cubicBezTo>
                    <a:pt x="931" y="640"/>
                    <a:pt x="1269" y="746"/>
                    <a:pt x="1608" y="957"/>
                  </a:cubicBezTo>
                  <a:lnTo>
                    <a:pt x="1629" y="957"/>
                  </a:lnTo>
                  <a:cubicBezTo>
                    <a:pt x="1608" y="873"/>
                    <a:pt x="1608" y="788"/>
                    <a:pt x="1587" y="704"/>
                  </a:cubicBezTo>
                  <a:cubicBezTo>
                    <a:pt x="1439" y="471"/>
                    <a:pt x="1248" y="302"/>
                    <a:pt x="1037" y="196"/>
                  </a:cubicBezTo>
                  <a:cubicBezTo>
                    <a:pt x="769" y="53"/>
                    <a:pt x="485" y="1"/>
                    <a:pt x="17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5" name="Google Shape;3005;p98"/>
            <p:cNvSpPr/>
            <p:nvPr/>
          </p:nvSpPr>
          <p:spPr>
            <a:xfrm>
              <a:off x="1975000" y="2359300"/>
              <a:ext cx="46575" cy="21550"/>
            </a:xfrm>
            <a:custGeom>
              <a:avLst/>
              <a:gdLst/>
              <a:ahLst/>
              <a:cxnLst/>
              <a:rect l="l" t="t" r="r" b="b"/>
              <a:pathLst>
                <a:path w="1863" h="862" extrusionOk="0">
                  <a:moveTo>
                    <a:pt x="1374" y="1"/>
                  </a:moveTo>
                  <a:cubicBezTo>
                    <a:pt x="1161" y="1"/>
                    <a:pt x="955" y="37"/>
                    <a:pt x="762" y="122"/>
                  </a:cubicBezTo>
                  <a:cubicBezTo>
                    <a:pt x="466" y="248"/>
                    <a:pt x="212" y="502"/>
                    <a:pt x="1" y="777"/>
                  </a:cubicBezTo>
                  <a:cubicBezTo>
                    <a:pt x="191" y="777"/>
                    <a:pt x="382" y="820"/>
                    <a:pt x="551" y="862"/>
                  </a:cubicBezTo>
                  <a:cubicBezTo>
                    <a:pt x="720" y="862"/>
                    <a:pt x="868" y="820"/>
                    <a:pt x="1037" y="756"/>
                  </a:cubicBezTo>
                  <a:cubicBezTo>
                    <a:pt x="1376" y="629"/>
                    <a:pt x="1651" y="375"/>
                    <a:pt x="1862" y="58"/>
                  </a:cubicBezTo>
                  <a:cubicBezTo>
                    <a:pt x="1698" y="22"/>
                    <a:pt x="1534" y="1"/>
                    <a:pt x="137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6" name="Google Shape;3006;p98"/>
            <p:cNvSpPr/>
            <p:nvPr/>
          </p:nvSpPr>
          <p:spPr>
            <a:xfrm>
              <a:off x="1999325" y="2323200"/>
              <a:ext cx="41800" cy="29100"/>
            </a:xfrm>
            <a:custGeom>
              <a:avLst/>
              <a:gdLst/>
              <a:ahLst/>
              <a:cxnLst/>
              <a:rect l="l" t="t" r="r" b="b"/>
              <a:pathLst>
                <a:path w="1672" h="1164" extrusionOk="0">
                  <a:moveTo>
                    <a:pt x="1672" y="1"/>
                  </a:moveTo>
                  <a:cubicBezTo>
                    <a:pt x="1270" y="1"/>
                    <a:pt x="910" y="106"/>
                    <a:pt x="614" y="318"/>
                  </a:cubicBezTo>
                  <a:cubicBezTo>
                    <a:pt x="339" y="529"/>
                    <a:pt x="128" y="825"/>
                    <a:pt x="1" y="1164"/>
                  </a:cubicBezTo>
                  <a:cubicBezTo>
                    <a:pt x="140" y="1133"/>
                    <a:pt x="279" y="1113"/>
                    <a:pt x="419" y="1113"/>
                  </a:cubicBezTo>
                  <a:cubicBezTo>
                    <a:pt x="470" y="1113"/>
                    <a:pt x="521" y="1116"/>
                    <a:pt x="572" y="1121"/>
                  </a:cubicBezTo>
                  <a:cubicBezTo>
                    <a:pt x="741" y="1058"/>
                    <a:pt x="889" y="995"/>
                    <a:pt x="1037" y="910"/>
                  </a:cubicBezTo>
                  <a:cubicBezTo>
                    <a:pt x="1333" y="698"/>
                    <a:pt x="1524" y="381"/>
                    <a:pt x="167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7" name="Google Shape;3007;p98"/>
            <p:cNvSpPr/>
            <p:nvPr/>
          </p:nvSpPr>
          <p:spPr>
            <a:xfrm>
              <a:off x="2017300" y="2283025"/>
              <a:ext cx="32825" cy="38075"/>
            </a:xfrm>
            <a:custGeom>
              <a:avLst/>
              <a:gdLst/>
              <a:ahLst/>
              <a:cxnLst/>
              <a:rect l="l" t="t" r="r" b="b"/>
              <a:pathLst>
                <a:path w="1313" h="1523" extrusionOk="0">
                  <a:moveTo>
                    <a:pt x="1312" y="0"/>
                  </a:moveTo>
                  <a:lnTo>
                    <a:pt x="1312" y="0"/>
                  </a:lnTo>
                  <a:cubicBezTo>
                    <a:pt x="974" y="106"/>
                    <a:pt x="635" y="275"/>
                    <a:pt x="382" y="550"/>
                  </a:cubicBezTo>
                  <a:cubicBezTo>
                    <a:pt x="170" y="825"/>
                    <a:pt x="43" y="1163"/>
                    <a:pt x="1" y="1523"/>
                  </a:cubicBezTo>
                  <a:cubicBezTo>
                    <a:pt x="170" y="1438"/>
                    <a:pt x="339" y="1375"/>
                    <a:pt x="530" y="1354"/>
                  </a:cubicBezTo>
                  <a:cubicBezTo>
                    <a:pt x="678" y="1248"/>
                    <a:pt x="826" y="1142"/>
                    <a:pt x="931" y="1015"/>
                  </a:cubicBezTo>
                  <a:cubicBezTo>
                    <a:pt x="1164" y="740"/>
                    <a:pt x="1270" y="402"/>
                    <a:pt x="131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8" name="Google Shape;3008;p98"/>
            <p:cNvSpPr/>
            <p:nvPr/>
          </p:nvSpPr>
          <p:spPr>
            <a:xfrm>
              <a:off x="2025250" y="2201075"/>
              <a:ext cx="20100" cy="49175"/>
            </a:xfrm>
            <a:custGeom>
              <a:avLst/>
              <a:gdLst/>
              <a:ahLst/>
              <a:cxnLst/>
              <a:rect l="l" t="t" r="r" b="b"/>
              <a:pathLst>
                <a:path w="804" h="1967" extrusionOk="0">
                  <a:moveTo>
                    <a:pt x="656" y="0"/>
                  </a:moveTo>
                  <a:cubicBezTo>
                    <a:pt x="360" y="254"/>
                    <a:pt x="148" y="550"/>
                    <a:pt x="64" y="909"/>
                  </a:cubicBezTo>
                  <a:cubicBezTo>
                    <a:pt x="21" y="1057"/>
                    <a:pt x="0" y="1184"/>
                    <a:pt x="0" y="1332"/>
                  </a:cubicBezTo>
                  <a:cubicBezTo>
                    <a:pt x="0" y="1544"/>
                    <a:pt x="64" y="1734"/>
                    <a:pt x="148" y="1967"/>
                  </a:cubicBezTo>
                  <a:cubicBezTo>
                    <a:pt x="254" y="1798"/>
                    <a:pt x="381" y="1671"/>
                    <a:pt x="550" y="1565"/>
                  </a:cubicBezTo>
                  <a:cubicBezTo>
                    <a:pt x="635" y="1417"/>
                    <a:pt x="719" y="1248"/>
                    <a:pt x="761" y="1079"/>
                  </a:cubicBezTo>
                  <a:cubicBezTo>
                    <a:pt x="783" y="952"/>
                    <a:pt x="804" y="825"/>
                    <a:pt x="804" y="677"/>
                  </a:cubicBezTo>
                  <a:cubicBezTo>
                    <a:pt x="804" y="465"/>
                    <a:pt x="740" y="233"/>
                    <a:pt x="65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9" name="Google Shape;3009;p98"/>
            <p:cNvSpPr/>
            <p:nvPr/>
          </p:nvSpPr>
          <p:spPr>
            <a:xfrm>
              <a:off x="2013600" y="2164050"/>
              <a:ext cx="18000" cy="50250"/>
            </a:xfrm>
            <a:custGeom>
              <a:avLst/>
              <a:gdLst/>
              <a:ahLst/>
              <a:cxnLst/>
              <a:rect l="l" t="t" r="r" b="b"/>
              <a:pathLst>
                <a:path w="720" h="2010" extrusionOk="0">
                  <a:moveTo>
                    <a:pt x="360" y="1"/>
                  </a:moveTo>
                  <a:cubicBezTo>
                    <a:pt x="149" y="318"/>
                    <a:pt x="1" y="656"/>
                    <a:pt x="1" y="1016"/>
                  </a:cubicBezTo>
                  <a:lnTo>
                    <a:pt x="1" y="1037"/>
                  </a:lnTo>
                  <a:cubicBezTo>
                    <a:pt x="1" y="1375"/>
                    <a:pt x="128" y="1693"/>
                    <a:pt x="318" y="2010"/>
                  </a:cubicBezTo>
                  <a:cubicBezTo>
                    <a:pt x="403" y="1841"/>
                    <a:pt x="508" y="1671"/>
                    <a:pt x="614" y="1523"/>
                  </a:cubicBezTo>
                  <a:cubicBezTo>
                    <a:pt x="678" y="1375"/>
                    <a:pt x="720" y="1206"/>
                    <a:pt x="720" y="1016"/>
                  </a:cubicBezTo>
                  <a:cubicBezTo>
                    <a:pt x="720" y="656"/>
                    <a:pt x="572" y="318"/>
                    <a:pt x="36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0" name="Google Shape;3010;p98"/>
            <p:cNvSpPr/>
            <p:nvPr/>
          </p:nvSpPr>
          <p:spPr>
            <a:xfrm>
              <a:off x="1992450" y="2132325"/>
              <a:ext cx="19075" cy="48675"/>
            </a:xfrm>
            <a:custGeom>
              <a:avLst/>
              <a:gdLst/>
              <a:ahLst/>
              <a:cxnLst/>
              <a:rect l="l" t="t" r="r" b="b"/>
              <a:pathLst>
                <a:path w="763" h="1947" extrusionOk="0">
                  <a:moveTo>
                    <a:pt x="128" y="1"/>
                  </a:moveTo>
                  <a:cubicBezTo>
                    <a:pt x="43" y="212"/>
                    <a:pt x="1" y="445"/>
                    <a:pt x="1" y="677"/>
                  </a:cubicBezTo>
                  <a:cubicBezTo>
                    <a:pt x="1" y="825"/>
                    <a:pt x="22" y="952"/>
                    <a:pt x="43" y="1079"/>
                  </a:cubicBezTo>
                  <a:cubicBezTo>
                    <a:pt x="85" y="1396"/>
                    <a:pt x="297" y="1693"/>
                    <a:pt x="572" y="1946"/>
                  </a:cubicBezTo>
                  <a:cubicBezTo>
                    <a:pt x="593" y="1756"/>
                    <a:pt x="656" y="1587"/>
                    <a:pt x="741" y="1396"/>
                  </a:cubicBezTo>
                  <a:cubicBezTo>
                    <a:pt x="762" y="1354"/>
                    <a:pt x="762" y="1333"/>
                    <a:pt x="762" y="1291"/>
                  </a:cubicBezTo>
                  <a:cubicBezTo>
                    <a:pt x="762" y="1164"/>
                    <a:pt x="741" y="1037"/>
                    <a:pt x="720" y="910"/>
                  </a:cubicBezTo>
                  <a:cubicBezTo>
                    <a:pt x="635" y="550"/>
                    <a:pt x="403" y="254"/>
                    <a:pt x="12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1" name="Google Shape;3011;p98"/>
            <p:cNvSpPr/>
            <p:nvPr/>
          </p:nvSpPr>
          <p:spPr>
            <a:xfrm>
              <a:off x="1944350" y="2156450"/>
              <a:ext cx="46025" cy="16625"/>
            </a:xfrm>
            <a:custGeom>
              <a:avLst/>
              <a:gdLst/>
              <a:ahLst/>
              <a:cxnLst/>
              <a:rect l="l" t="t" r="r" b="b"/>
              <a:pathLst>
                <a:path w="1841" h="665" extrusionOk="0">
                  <a:moveTo>
                    <a:pt x="643" y="0"/>
                  </a:moveTo>
                  <a:cubicBezTo>
                    <a:pt x="432" y="0"/>
                    <a:pt x="216" y="38"/>
                    <a:pt x="0" y="114"/>
                  </a:cubicBezTo>
                  <a:cubicBezTo>
                    <a:pt x="191" y="326"/>
                    <a:pt x="402" y="474"/>
                    <a:pt x="614" y="601"/>
                  </a:cubicBezTo>
                  <a:cubicBezTo>
                    <a:pt x="783" y="567"/>
                    <a:pt x="949" y="550"/>
                    <a:pt x="1110" y="550"/>
                  </a:cubicBezTo>
                  <a:cubicBezTo>
                    <a:pt x="1351" y="550"/>
                    <a:pt x="1582" y="588"/>
                    <a:pt x="1798" y="664"/>
                  </a:cubicBezTo>
                  <a:cubicBezTo>
                    <a:pt x="1819" y="664"/>
                    <a:pt x="1819" y="664"/>
                    <a:pt x="1840" y="643"/>
                  </a:cubicBezTo>
                  <a:cubicBezTo>
                    <a:pt x="1798" y="580"/>
                    <a:pt x="1777" y="495"/>
                    <a:pt x="1734" y="410"/>
                  </a:cubicBezTo>
                  <a:cubicBezTo>
                    <a:pt x="1544" y="241"/>
                    <a:pt x="1311" y="114"/>
                    <a:pt x="1058" y="51"/>
                  </a:cubicBezTo>
                  <a:cubicBezTo>
                    <a:pt x="922" y="17"/>
                    <a:pt x="784" y="0"/>
                    <a:pt x="64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2" name="Google Shape;3012;p98"/>
            <p:cNvSpPr/>
            <p:nvPr/>
          </p:nvSpPr>
          <p:spPr>
            <a:xfrm>
              <a:off x="1961800" y="2107475"/>
              <a:ext cx="24350" cy="45500"/>
            </a:xfrm>
            <a:custGeom>
              <a:avLst/>
              <a:gdLst/>
              <a:ahLst/>
              <a:cxnLst/>
              <a:rect l="l" t="t" r="r" b="b"/>
              <a:pathLst>
                <a:path w="974" h="1820" extrusionOk="0">
                  <a:moveTo>
                    <a:pt x="21" y="1"/>
                  </a:moveTo>
                  <a:cubicBezTo>
                    <a:pt x="21" y="85"/>
                    <a:pt x="0" y="191"/>
                    <a:pt x="0" y="276"/>
                  </a:cubicBezTo>
                  <a:cubicBezTo>
                    <a:pt x="0" y="572"/>
                    <a:pt x="42" y="825"/>
                    <a:pt x="169" y="1079"/>
                  </a:cubicBezTo>
                  <a:cubicBezTo>
                    <a:pt x="339" y="1375"/>
                    <a:pt x="592" y="1629"/>
                    <a:pt x="910" y="1819"/>
                  </a:cubicBezTo>
                  <a:cubicBezTo>
                    <a:pt x="910" y="1608"/>
                    <a:pt x="931" y="1418"/>
                    <a:pt x="973" y="1227"/>
                  </a:cubicBezTo>
                  <a:cubicBezTo>
                    <a:pt x="931" y="1058"/>
                    <a:pt x="888" y="910"/>
                    <a:pt x="804" y="762"/>
                  </a:cubicBezTo>
                  <a:cubicBezTo>
                    <a:pt x="656" y="424"/>
                    <a:pt x="360" y="19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3" name="Google Shape;3013;p98"/>
            <p:cNvSpPr/>
            <p:nvPr/>
          </p:nvSpPr>
          <p:spPr>
            <a:xfrm>
              <a:off x="1926900" y="2117000"/>
              <a:ext cx="38625" cy="30150"/>
            </a:xfrm>
            <a:custGeom>
              <a:avLst/>
              <a:gdLst/>
              <a:ahLst/>
              <a:cxnLst/>
              <a:rect l="l" t="t" r="r" b="b"/>
              <a:pathLst>
                <a:path w="1545" h="1206" extrusionOk="0">
                  <a:moveTo>
                    <a:pt x="0" y="0"/>
                  </a:moveTo>
                  <a:cubicBezTo>
                    <a:pt x="127" y="360"/>
                    <a:pt x="339" y="677"/>
                    <a:pt x="614" y="889"/>
                  </a:cubicBezTo>
                  <a:cubicBezTo>
                    <a:pt x="867" y="1079"/>
                    <a:pt x="1206" y="1185"/>
                    <a:pt x="1544" y="1206"/>
                  </a:cubicBezTo>
                  <a:cubicBezTo>
                    <a:pt x="1438" y="1100"/>
                    <a:pt x="1354" y="973"/>
                    <a:pt x="1290" y="825"/>
                  </a:cubicBezTo>
                  <a:cubicBezTo>
                    <a:pt x="1206" y="698"/>
                    <a:pt x="1164" y="571"/>
                    <a:pt x="1121" y="423"/>
                  </a:cubicBezTo>
                  <a:cubicBezTo>
                    <a:pt x="1100" y="381"/>
                    <a:pt x="1058" y="360"/>
                    <a:pt x="1015" y="318"/>
                  </a:cubicBezTo>
                  <a:cubicBezTo>
                    <a:pt x="719" y="106"/>
                    <a:pt x="38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4" name="Google Shape;3014;p98"/>
            <p:cNvSpPr/>
            <p:nvPr/>
          </p:nvSpPr>
          <p:spPr>
            <a:xfrm>
              <a:off x="1816400" y="2077350"/>
              <a:ext cx="115800" cy="366950"/>
            </a:xfrm>
            <a:custGeom>
              <a:avLst/>
              <a:gdLst/>
              <a:ahLst/>
              <a:cxnLst/>
              <a:rect l="l" t="t" r="r" b="b"/>
              <a:pathLst>
                <a:path w="4632" h="14678" extrusionOk="0">
                  <a:moveTo>
                    <a:pt x="2327" y="0"/>
                  </a:moveTo>
                  <a:lnTo>
                    <a:pt x="2178" y="317"/>
                  </a:lnTo>
                  <a:cubicBezTo>
                    <a:pt x="1629" y="1438"/>
                    <a:pt x="1544" y="2559"/>
                    <a:pt x="1544" y="3511"/>
                  </a:cubicBezTo>
                  <a:lnTo>
                    <a:pt x="1544" y="10511"/>
                  </a:lnTo>
                  <a:lnTo>
                    <a:pt x="994" y="10511"/>
                  </a:lnTo>
                  <a:cubicBezTo>
                    <a:pt x="846" y="10511"/>
                    <a:pt x="867" y="10427"/>
                    <a:pt x="909" y="10342"/>
                  </a:cubicBezTo>
                  <a:cubicBezTo>
                    <a:pt x="909" y="10321"/>
                    <a:pt x="952" y="10258"/>
                    <a:pt x="952" y="10194"/>
                  </a:cubicBezTo>
                  <a:cubicBezTo>
                    <a:pt x="952" y="9961"/>
                    <a:pt x="761" y="9771"/>
                    <a:pt x="550" y="9771"/>
                  </a:cubicBezTo>
                  <a:cubicBezTo>
                    <a:pt x="338" y="9771"/>
                    <a:pt x="127" y="9983"/>
                    <a:pt x="127" y="10194"/>
                  </a:cubicBezTo>
                  <a:cubicBezTo>
                    <a:pt x="127" y="10469"/>
                    <a:pt x="360" y="10786"/>
                    <a:pt x="846" y="10786"/>
                  </a:cubicBezTo>
                  <a:lnTo>
                    <a:pt x="1755" y="10786"/>
                  </a:lnTo>
                  <a:cubicBezTo>
                    <a:pt x="1629" y="11125"/>
                    <a:pt x="1544" y="11590"/>
                    <a:pt x="1544" y="12119"/>
                  </a:cubicBezTo>
                  <a:cubicBezTo>
                    <a:pt x="1544" y="12774"/>
                    <a:pt x="1671" y="13345"/>
                    <a:pt x="1882" y="13705"/>
                  </a:cubicBezTo>
                  <a:cubicBezTo>
                    <a:pt x="1184" y="13578"/>
                    <a:pt x="656" y="13409"/>
                    <a:pt x="169" y="13155"/>
                  </a:cubicBezTo>
                  <a:lnTo>
                    <a:pt x="127" y="13134"/>
                  </a:lnTo>
                  <a:lnTo>
                    <a:pt x="0" y="13430"/>
                  </a:lnTo>
                  <a:lnTo>
                    <a:pt x="21" y="13451"/>
                  </a:lnTo>
                  <a:cubicBezTo>
                    <a:pt x="465" y="13684"/>
                    <a:pt x="867" y="13789"/>
                    <a:pt x="1375" y="13916"/>
                  </a:cubicBezTo>
                  <a:cubicBezTo>
                    <a:pt x="1375" y="13916"/>
                    <a:pt x="1777" y="13980"/>
                    <a:pt x="2052" y="14022"/>
                  </a:cubicBezTo>
                  <a:cubicBezTo>
                    <a:pt x="1967" y="14086"/>
                    <a:pt x="1925" y="14191"/>
                    <a:pt x="1925" y="14297"/>
                  </a:cubicBezTo>
                  <a:cubicBezTo>
                    <a:pt x="1925" y="14509"/>
                    <a:pt x="2094" y="14678"/>
                    <a:pt x="2305" y="14678"/>
                  </a:cubicBezTo>
                  <a:cubicBezTo>
                    <a:pt x="2517" y="14678"/>
                    <a:pt x="2686" y="14509"/>
                    <a:pt x="2686" y="14297"/>
                  </a:cubicBezTo>
                  <a:cubicBezTo>
                    <a:pt x="2686" y="14191"/>
                    <a:pt x="2644" y="14086"/>
                    <a:pt x="2580" y="14022"/>
                  </a:cubicBezTo>
                  <a:cubicBezTo>
                    <a:pt x="2834" y="13980"/>
                    <a:pt x="3215" y="13916"/>
                    <a:pt x="3215" y="13916"/>
                  </a:cubicBezTo>
                  <a:cubicBezTo>
                    <a:pt x="3722" y="13789"/>
                    <a:pt x="4167" y="13684"/>
                    <a:pt x="4589" y="13451"/>
                  </a:cubicBezTo>
                  <a:lnTo>
                    <a:pt x="4632" y="13430"/>
                  </a:lnTo>
                  <a:lnTo>
                    <a:pt x="4505" y="13134"/>
                  </a:lnTo>
                  <a:lnTo>
                    <a:pt x="4463" y="13155"/>
                  </a:lnTo>
                  <a:cubicBezTo>
                    <a:pt x="3976" y="13409"/>
                    <a:pt x="3447" y="13578"/>
                    <a:pt x="2771" y="13684"/>
                  </a:cubicBezTo>
                  <a:cubicBezTo>
                    <a:pt x="2961" y="13324"/>
                    <a:pt x="3088" y="12774"/>
                    <a:pt x="3088" y="12119"/>
                  </a:cubicBezTo>
                  <a:cubicBezTo>
                    <a:pt x="3088" y="11590"/>
                    <a:pt x="3003" y="11125"/>
                    <a:pt x="2876" y="10786"/>
                  </a:cubicBezTo>
                  <a:lnTo>
                    <a:pt x="3786" y="10786"/>
                  </a:lnTo>
                  <a:cubicBezTo>
                    <a:pt x="4293" y="10786"/>
                    <a:pt x="4526" y="10490"/>
                    <a:pt x="4526" y="10194"/>
                  </a:cubicBezTo>
                  <a:cubicBezTo>
                    <a:pt x="4526" y="9983"/>
                    <a:pt x="4336" y="9771"/>
                    <a:pt x="4103" y="9771"/>
                  </a:cubicBezTo>
                  <a:cubicBezTo>
                    <a:pt x="3870" y="9771"/>
                    <a:pt x="3701" y="9961"/>
                    <a:pt x="3701" y="10194"/>
                  </a:cubicBezTo>
                  <a:cubicBezTo>
                    <a:pt x="3701" y="10258"/>
                    <a:pt x="3722" y="10321"/>
                    <a:pt x="3744" y="10342"/>
                  </a:cubicBezTo>
                  <a:cubicBezTo>
                    <a:pt x="3765" y="10427"/>
                    <a:pt x="3786" y="10511"/>
                    <a:pt x="3638" y="10511"/>
                  </a:cubicBezTo>
                  <a:lnTo>
                    <a:pt x="3088" y="10511"/>
                  </a:lnTo>
                  <a:lnTo>
                    <a:pt x="3088" y="3511"/>
                  </a:lnTo>
                  <a:cubicBezTo>
                    <a:pt x="3088" y="2559"/>
                    <a:pt x="3003" y="1438"/>
                    <a:pt x="2496" y="317"/>
                  </a:cubicBezTo>
                  <a:lnTo>
                    <a:pt x="232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5" name="Google Shape;3015;p98"/>
            <p:cNvSpPr/>
            <p:nvPr/>
          </p:nvSpPr>
          <p:spPr>
            <a:xfrm>
              <a:off x="1776200" y="2339075"/>
              <a:ext cx="18525" cy="43900"/>
            </a:xfrm>
            <a:custGeom>
              <a:avLst/>
              <a:gdLst/>
              <a:ahLst/>
              <a:cxnLst/>
              <a:rect l="l" t="t" r="r" b="b"/>
              <a:pathLst>
                <a:path w="741" h="1756" extrusionOk="0">
                  <a:moveTo>
                    <a:pt x="106" y="0"/>
                  </a:moveTo>
                  <a:cubicBezTo>
                    <a:pt x="64" y="169"/>
                    <a:pt x="1" y="338"/>
                    <a:pt x="1" y="486"/>
                  </a:cubicBezTo>
                  <a:cubicBezTo>
                    <a:pt x="1" y="677"/>
                    <a:pt x="43" y="867"/>
                    <a:pt x="85" y="1036"/>
                  </a:cubicBezTo>
                  <a:cubicBezTo>
                    <a:pt x="149" y="1290"/>
                    <a:pt x="297" y="1480"/>
                    <a:pt x="487" y="1671"/>
                  </a:cubicBezTo>
                  <a:cubicBezTo>
                    <a:pt x="572" y="1692"/>
                    <a:pt x="656" y="1734"/>
                    <a:pt x="720" y="1755"/>
                  </a:cubicBezTo>
                  <a:cubicBezTo>
                    <a:pt x="720" y="1734"/>
                    <a:pt x="720" y="1713"/>
                    <a:pt x="741" y="1692"/>
                  </a:cubicBezTo>
                  <a:cubicBezTo>
                    <a:pt x="593" y="1375"/>
                    <a:pt x="529" y="973"/>
                    <a:pt x="593" y="571"/>
                  </a:cubicBezTo>
                  <a:cubicBezTo>
                    <a:pt x="466" y="360"/>
                    <a:pt x="297" y="169"/>
                    <a:pt x="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6" name="Google Shape;3016;p98"/>
            <p:cNvSpPr/>
            <p:nvPr/>
          </p:nvSpPr>
          <p:spPr>
            <a:xfrm>
              <a:off x="1741300" y="2178200"/>
              <a:ext cx="40750" cy="23950"/>
            </a:xfrm>
            <a:custGeom>
              <a:avLst/>
              <a:gdLst/>
              <a:ahLst/>
              <a:cxnLst/>
              <a:rect l="l" t="t" r="r" b="b"/>
              <a:pathLst>
                <a:path w="1630" h="958" extrusionOk="0">
                  <a:moveTo>
                    <a:pt x="1471" y="1"/>
                  </a:moveTo>
                  <a:cubicBezTo>
                    <a:pt x="1181" y="1"/>
                    <a:pt x="882" y="53"/>
                    <a:pt x="614" y="196"/>
                  </a:cubicBezTo>
                  <a:cubicBezTo>
                    <a:pt x="382" y="302"/>
                    <a:pt x="191" y="471"/>
                    <a:pt x="43" y="704"/>
                  </a:cubicBezTo>
                  <a:cubicBezTo>
                    <a:pt x="43" y="788"/>
                    <a:pt x="22" y="873"/>
                    <a:pt x="1" y="957"/>
                  </a:cubicBezTo>
                  <a:lnTo>
                    <a:pt x="43" y="957"/>
                  </a:lnTo>
                  <a:cubicBezTo>
                    <a:pt x="360" y="746"/>
                    <a:pt x="741" y="640"/>
                    <a:pt x="1164" y="619"/>
                  </a:cubicBezTo>
                  <a:cubicBezTo>
                    <a:pt x="1354" y="471"/>
                    <a:pt x="1524" y="259"/>
                    <a:pt x="1629" y="6"/>
                  </a:cubicBezTo>
                  <a:cubicBezTo>
                    <a:pt x="1577" y="2"/>
                    <a:pt x="1524" y="1"/>
                    <a:pt x="147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7" name="Google Shape;3017;p98"/>
            <p:cNvSpPr/>
            <p:nvPr/>
          </p:nvSpPr>
          <p:spPr>
            <a:xfrm>
              <a:off x="1756650" y="2314750"/>
              <a:ext cx="15875" cy="46550"/>
            </a:xfrm>
            <a:custGeom>
              <a:avLst/>
              <a:gdLst/>
              <a:ahLst/>
              <a:cxnLst/>
              <a:rect l="l" t="t" r="r" b="b"/>
              <a:pathLst>
                <a:path w="635" h="1862" extrusionOk="0">
                  <a:moveTo>
                    <a:pt x="254" y="0"/>
                  </a:moveTo>
                  <a:cubicBezTo>
                    <a:pt x="85" y="275"/>
                    <a:pt x="0" y="550"/>
                    <a:pt x="0" y="867"/>
                  </a:cubicBezTo>
                  <a:cubicBezTo>
                    <a:pt x="0" y="910"/>
                    <a:pt x="0" y="952"/>
                    <a:pt x="0" y="994"/>
                  </a:cubicBezTo>
                  <a:cubicBezTo>
                    <a:pt x="21" y="1269"/>
                    <a:pt x="127" y="1502"/>
                    <a:pt x="275" y="1713"/>
                  </a:cubicBezTo>
                  <a:cubicBezTo>
                    <a:pt x="339" y="1756"/>
                    <a:pt x="402" y="1819"/>
                    <a:pt x="487" y="1861"/>
                  </a:cubicBezTo>
                  <a:cubicBezTo>
                    <a:pt x="487" y="1840"/>
                    <a:pt x="487" y="1819"/>
                    <a:pt x="508" y="1819"/>
                  </a:cubicBezTo>
                  <a:cubicBezTo>
                    <a:pt x="444" y="1438"/>
                    <a:pt x="465" y="1058"/>
                    <a:pt x="635" y="677"/>
                  </a:cubicBezTo>
                  <a:cubicBezTo>
                    <a:pt x="550" y="423"/>
                    <a:pt x="423" y="212"/>
                    <a:pt x="25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8" name="Google Shape;3018;p98"/>
            <p:cNvSpPr/>
            <p:nvPr/>
          </p:nvSpPr>
          <p:spPr>
            <a:xfrm>
              <a:off x="1740775" y="2287250"/>
              <a:ext cx="18000" cy="46550"/>
            </a:xfrm>
            <a:custGeom>
              <a:avLst/>
              <a:gdLst/>
              <a:ahLst/>
              <a:cxnLst/>
              <a:rect l="l" t="t" r="r" b="b"/>
              <a:pathLst>
                <a:path w="720" h="1862" extrusionOk="0">
                  <a:moveTo>
                    <a:pt x="508" y="0"/>
                  </a:moveTo>
                  <a:cubicBezTo>
                    <a:pt x="254" y="254"/>
                    <a:pt x="85" y="571"/>
                    <a:pt x="22" y="910"/>
                  </a:cubicBezTo>
                  <a:cubicBezTo>
                    <a:pt x="22" y="994"/>
                    <a:pt x="1" y="1079"/>
                    <a:pt x="1" y="1142"/>
                  </a:cubicBezTo>
                  <a:cubicBezTo>
                    <a:pt x="1" y="1333"/>
                    <a:pt x="43" y="1502"/>
                    <a:pt x="106" y="1671"/>
                  </a:cubicBezTo>
                  <a:cubicBezTo>
                    <a:pt x="170" y="1735"/>
                    <a:pt x="233" y="1798"/>
                    <a:pt x="297" y="1862"/>
                  </a:cubicBezTo>
                  <a:cubicBezTo>
                    <a:pt x="297" y="1840"/>
                    <a:pt x="318" y="1819"/>
                    <a:pt x="318" y="1819"/>
                  </a:cubicBezTo>
                  <a:cubicBezTo>
                    <a:pt x="339" y="1439"/>
                    <a:pt x="487" y="1079"/>
                    <a:pt x="720" y="719"/>
                  </a:cubicBezTo>
                  <a:cubicBezTo>
                    <a:pt x="720" y="466"/>
                    <a:pt x="635" y="233"/>
                    <a:pt x="50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9" name="Google Shape;3019;p98"/>
            <p:cNvSpPr/>
            <p:nvPr/>
          </p:nvSpPr>
          <p:spPr>
            <a:xfrm>
              <a:off x="1730725" y="2258175"/>
              <a:ext cx="21700" cy="43900"/>
            </a:xfrm>
            <a:custGeom>
              <a:avLst/>
              <a:gdLst/>
              <a:ahLst/>
              <a:cxnLst/>
              <a:rect l="l" t="t" r="r" b="b"/>
              <a:pathLst>
                <a:path w="868" h="1756" extrusionOk="0">
                  <a:moveTo>
                    <a:pt x="805" y="0"/>
                  </a:moveTo>
                  <a:cubicBezTo>
                    <a:pt x="508" y="212"/>
                    <a:pt x="255" y="465"/>
                    <a:pt x="128" y="783"/>
                  </a:cubicBezTo>
                  <a:cubicBezTo>
                    <a:pt x="43" y="994"/>
                    <a:pt x="1" y="1206"/>
                    <a:pt x="1" y="1417"/>
                  </a:cubicBezTo>
                  <a:cubicBezTo>
                    <a:pt x="1" y="1459"/>
                    <a:pt x="1" y="1481"/>
                    <a:pt x="22" y="1523"/>
                  </a:cubicBezTo>
                  <a:cubicBezTo>
                    <a:pt x="64" y="1608"/>
                    <a:pt x="107" y="1671"/>
                    <a:pt x="149" y="1756"/>
                  </a:cubicBezTo>
                  <a:cubicBezTo>
                    <a:pt x="170" y="1734"/>
                    <a:pt x="170" y="1734"/>
                    <a:pt x="191" y="1713"/>
                  </a:cubicBezTo>
                  <a:cubicBezTo>
                    <a:pt x="297" y="1375"/>
                    <a:pt x="530" y="1036"/>
                    <a:pt x="826" y="762"/>
                  </a:cubicBezTo>
                  <a:cubicBezTo>
                    <a:pt x="868" y="635"/>
                    <a:pt x="868" y="529"/>
                    <a:pt x="868" y="402"/>
                  </a:cubicBezTo>
                  <a:cubicBezTo>
                    <a:pt x="868" y="275"/>
                    <a:pt x="826" y="148"/>
                    <a:pt x="80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0" name="Google Shape;3020;p98"/>
            <p:cNvSpPr/>
            <p:nvPr/>
          </p:nvSpPr>
          <p:spPr>
            <a:xfrm>
              <a:off x="1730725" y="2202650"/>
              <a:ext cx="34925" cy="31750"/>
            </a:xfrm>
            <a:custGeom>
              <a:avLst/>
              <a:gdLst/>
              <a:ahLst/>
              <a:cxnLst/>
              <a:rect l="l" t="t" r="r" b="b"/>
              <a:pathLst>
                <a:path w="1397" h="1270" extrusionOk="0">
                  <a:moveTo>
                    <a:pt x="1397" y="0"/>
                  </a:moveTo>
                  <a:lnTo>
                    <a:pt x="1397" y="0"/>
                  </a:lnTo>
                  <a:cubicBezTo>
                    <a:pt x="1037" y="43"/>
                    <a:pt x="699" y="170"/>
                    <a:pt x="445" y="381"/>
                  </a:cubicBezTo>
                  <a:cubicBezTo>
                    <a:pt x="233" y="550"/>
                    <a:pt x="85" y="762"/>
                    <a:pt x="1" y="1037"/>
                  </a:cubicBezTo>
                  <a:cubicBezTo>
                    <a:pt x="1" y="1100"/>
                    <a:pt x="22" y="1185"/>
                    <a:pt x="22" y="1269"/>
                  </a:cubicBezTo>
                  <a:cubicBezTo>
                    <a:pt x="22" y="1269"/>
                    <a:pt x="43" y="1269"/>
                    <a:pt x="64" y="1248"/>
                  </a:cubicBezTo>
                  <a:cubicBezTo>
                    <a:pt x="339" y="994"/>
                    <a:pt x="678" y="804"/>
                    <a:pt x="1079" y="677"/>
                  </a:cubicBezTo>
                  <a:cubicBezTo>
                    <a:pt x="1228" y="487"/>
                    <a:pt x="1333" y="254"/>
                    <a:pt x="139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1" name="Google Shape;3021;p98"/>
            <p:cNvSpPr/>
            <p:nvPr/>
          </p:nvSpPr>
          <p:spPr>
            <a:xfrm>
              <a:off x="1727025" y="2229075"/>
              <a:ext cx="28575" cy="39150"/>
            </a:xfrm>
            <a:custGeom>
              <a:avLst/>
              <a:gdLst/>
              <a:ahLst/>
              <a:cxnLst/>
              <a:rect l="l" t="t" r="r" b="b"/>
              <a:pathLst>
                <a:path w="1143" h="1566" extrusionOk="0">
                  <a:moveTo>
                    <a:pt x="1143" y="1"/>
                  </a:moveTo>
                  <a:lnTo>
                    <a:pt x="1143" y="1"/>
                  </a:lnTo>
                  <a:cubicBezTo>
                    <a:pt x="783" y="149"/>
                    <a:pt x="466" y="339"/>
                    <a:pt x="276" y="614"/>
                  </a:cubicBezTo>
                  <a:cubicBezTo>
                    <a:pt x="128" y="826"/>
                    <a:pt x="43" y="1058"/>
                    <a:pt x="1" y="1333"/>
                  </a:cubicBezTo>
                  <a:cubicBezTo>
                    <a:pt x="22" y="1397"/>
                    <a:pt x="43" y="1481"/>
                    <a:pt x="64" y="1566"/>
                  </a:cubicBezTo>
                  <a:lnTo>
                    <a:pt x="107" y="1566"/>
                  </a:lnTo>
                  <a:cubicBezTo>
                    <a:pt x="318" y="1249"/>
                    <a:pt x="593" y="953"/>
                    <a:pt x="953" y="762"/>
                  </a:cubicBezTo>
                  <a:cubicBezTo>
                    <a:pt x="1079" y="530"/>
                    <a:pt x="1143" y="297"/>
                    <a:pt x="114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2" name="Google Shape;3022;p98"/>
            <p:cNvSpPr/>
            <p:nvPr/>
          </p:nvSpPr>
          <p:spPr>
            <a:xfrm>
              <a:off x="1698475" y="2283025"/>
              <a:ext cx="32800" cy="38075"/>
            </a:xfrm>
            <a:custGeom>
              <a:avLst/>
              <a:gdLst/>
              <a:ahLst/>
              <a:cxnLst/>
              <a:rect l="l" t="t" r="r" b="b"/>
              <a:pathLst>
                <a:path w="1312" h="1523" extrusionOk="0">
                  <a:moveTo>
                    <a:pt x="1" y="0"/>
                  </a:moveTo>
                  <a:lnTo>
                    <a:pt x="1" y="0"/>
                  </a:lnTo>
                  <a:cubicBezTo>
                    <a:pt x="43" y="402"/>
                    <a:pt x="170" y="740"/>
                    <a:pt x="424" y="1015"/>
                  </a:cubicBezTo>
                  <a:cubicBezTo>
                    <a:pt x="529" y="1142"/>
                    <a:pt x="678" y="1248"/>
                    <a:pt x="826" y="1354"/>
                  </a:cubicBezTo>
                  <a:cubicBezTo>
                    <a:pt x="1016" y="1375"/>
                    <a:pt x="1164" y="1438"/>
                    <a:pt x="1312" y="1523"/>
                  </a:cubicBezTo>
                  <a:cubicBezTo>
                    <a:pt x="1270" y="1163"/>
                    <a:pt x="1164" y="825"/>
                    <a:pt x="952" y="550"/>
                  </a:cubicBezTo>
                  <a:cubicBezTo>
                    <a:pt x="720" y="275"/>
                    <a:pt x="381" y="10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3" name="Google Shape;3023;p98"/>
            <p:cNvSpPr/>
            <p:nvPr/>
          </p:nvSpPr>
          <p:spPr>
            <a:xfrm>
              <a:off x="1708525" y="2323200"/>
              <a:ext cx="40750" cy="29100"/>
            </a:xfrm>
            <a:custGeom>
              <a:avLst/>
              <a:gdLst/>
              <a:ahLst/>
              <a:cxnLst/>
              <a:rect l="l" t="t" r="r" b="b"/>
              <a:pathLst>
                <a:path w="1630" h="1164" extrusionOk="0">
                  <a:moveTo>
                    <a:pt x="1" y="1"/>
                  </a:moveTo>
                  <a:cubicBezTo>
                    <a:pt x="127" y="381"/>
                    <a:pt x="339" y="698"/>
                    <a:pt x="635" y="910"/>
                  </a:cubicBezTo>
                  <a:cubicBezTo>
                    <a:pt x="762" y="995"/>
                    <a:pt x="910" y="1058"/>
                    <a:pt x="1058" y="1121"/>
                  </a:cubicBezTo>
                  <a:cubicBezTo>
                    <a:pt x="1115" y="1116"/>
                    <a:pt x="1170" y="1113"/>
                    <a:pt x="1224" y="1113"/>
                  </a:cubicBezTo>
                  <a:cubicBezTo>
                    <a:pt x="1370" y="1113"/>
                    <a:pt x="1505" y="1133"/>
                    <a:pt x="1629" y="1164"/>
                  </a:cubicBezTo>
                  <a:cubicBezTo>
                    <a:pt x="1502" y="825"/>
                    <a:pt x="1312" y="529"/>
                    <a:pt x="1016" y="318"/>
                  </a:cubicBezTo>
                  <a:cubicBezTo>
                    <a:pt x="741" y="106"/>
                    <a:pt x="40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4" name="Google Shape;3024;p98"/>
            <p:cNvSpPr/>
            <p:nvPr/>
          </p:nvSpPr>
          <p:spPr>
            <a:xfrm>
              <a:off x="1727550" y="2359300"/>
              <a:ext cx="47100" cy="21550"/>
            </a:xfrm>
            <a:custGeom>
              <a:avLst/>
              <a:gdLst/>
              <a:ahLst/>
              <a:cxnLst/>
              <a:rect l="l" t="t" r="r" b="b"/>
              <a:pathLst>
                <a:path w="1884" h="862" extrusionOk="0">
                  <a:moveTo>
                    <a:pt x="472" y="1"/>
                  </a:moveTo>
                  <a:cubicBezTo>
                    <a:pt x="314" y="1"/>
                    <a:pt x="156" y="22"/>
                    <a:pt x="1" y="58"/>
                  </a:cubicBezTo>
                  <a:cubicBezTo>
                    <a:pt x="212" y="375"/>
                    <a:pt x="466" y="629"/>
                    <a:pt x="805" y="756"/>
                  </a:cubicBezTo>
                  <a:cubicBezTo>
                    <a:pt x="974" y="820"/>
                    <a:pt x="1143" y="862"/>
                    <a:pt x="1333" y="862"/>
                  </a:cubicBezTo>
                  <a:cubicBezTo>
                    <a:pt x="1503" y="820"/>
                    <a:pt x="1693" y="777"/>
                    <a:pt x="1883" y="777"/>
                  </a:cubicBezTo>
                  <a:cubicBezTo>
                    <a:pt x="1672" y="502"/>
                    <a:pt x="1397" y="248"/>
                    <a:pt x="1080" y="122"/>
                  </a:cubicBezTo>
                  <a:cubicBezTo>
                    <a:pt x="887" y="37"/>
                    <a:pt x="680" y="1"/>
                    <a:pt x="47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5" name="Google Shape;3025;p98"/>
            <p:cNvSpPr/>
            <p:nvPr/>
          </p:nvSpPr>
          <p:spPr>
            <a:xfrm>
              <a:off x="1754525" y="2386850"/>
              <a:ext cx="50775" cy="18075"/>
            </a:xfrm>
            <a:custGeom>
              <a:avLst/>
              <a:gdLst/>
              <a:ahLst/>
              <a:cxnLst/>
              <a:rect l="l" t="t" r="r" b="b"/>
              <a:pathLst>
                <a:path w="2031" h="723" extrusionOk="0">
                  <a:moveTo>
                    <a:pt x="853" y="1"/>
                  </a:moveTo>
                  <a:cubicBezTo>
                    <a:pt x="576" y="1"/>
                    <a:pt x="288" y="69"/>
                    <a:pt x="1" y="204"/>
                  </a:cubicBezTo>
                  <a:cubicBezTo>
                    <a:pt x="297" y="479"/>
                    <a:pt x="614" y="648"/>
                    <a:pt x="973" y="712"/>
                  </a:cubicBezTo>
                  <a:cubicBezTo>
                    <a:pt x="1032" y="719"/>
                    <a:pt x="1093" y="722"/>
                    <a:pt x="1154" y="722"/>
                  </a:cubicBezTo>
                  <a:cubicBezTo>
                    <a:pt x="1443" y="722"/>
                    <a:pt x="1752" y="643"/>
                    <a:pt x="2031" y="521"/>
                  </a:cubicBezTo>
                  <a:cubicBezTo>
                    <a:pt x="1735" y="267"/>
                    <a:pt x="1418" y="77"/>
                    <a:pt x="1058" y="14"/>
                  </a:cubicBezTo>
                  <a:cubicBezTo>
                    <a:pt x="990" y="5"/>
                    <a:pt x="922" y="1"/>
                    <a:pt x="85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6" name="Google Shape;3026;p98"/>
            <p:cNvSpPr/>
            <p:nvPr/>
          </p:nvSpPr>
          <p:spPr>
            <a:xfrm>
              <a:off x="1798400" y="2359150"/>
              <a:ext cx="27525" cy="41800"/>
            </a:xfrm>
            <a:custGeom>
              <a:avLst/>
              <a:gdLst/>
              <a:ahLst/>
              <a:cxnLst/>
              <a:rect l="l" t="t" r="r" b="b"/>
              <a:pathLst>
                <a:path w="1101" h="1672" extrusionOk="0">
                  <a:moveTo>
                    <a:pt x="1" y="1"/>
                  </a:moveTo>
                  <a:cubicBezTo>
                    <a:pt x="1" y="43"/>
                    <a:pt x="1" y="64"/>
                    <a:pt x="1" y="106"/>
                  </a:cubicBezTo>
                  <a:cubicBezTo>
                    <a:pt x="1" y="445"/>
                    <a:pt x="86" y="741"/>
                    <a:pt x="255" y="1016"/>
                  </a:cubicBezTo>
                  <a:cubicBezTo>
                    <a:pt x="445" y="1333"/>
                    <a:pt x="741" y="1545"/>
                    <a:pt x="1101" y="1671"/>
                  </a:cubicBezTo>
                  <a:cubicBezTo>
                    <a:pt x="1101" y="1650"/>
                    <a:pt x="1101" y="1629"/>
                    <a:pt x="1101" y="1587"/>
                  </a:cubicBezTo>
                  <a:cubicBezTo>
                    <a:pt x="1101" y="1249"/>
                    <a:pt x="1016" y="931"/>
                    <a:pt x="826" y="656"/>
                  </a:cubicBezTo>
                  <a:cubicBezTo>
                    <a:pt x="635" y="360"/>
                    <a:pt x="361" y="149"/>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7" name="Google Shape;3027;p98"/>
            <p:cNvSpPr/>
            <p:nvPr/>
          </p:nvSpPr>
          <p:spPr>
            <a:xfrm>
              <a:off x="1783600" y="2117000"/>
              <a:ext cx="39150" cy="30150"/>
            </a:xfrm>
            <a:custGeom>
              <a:avLst/>
              <a:gdLst/>
              <a:ahLst/>
              <a:cxnLst/>
              <a:rect l="l" t="t" r="r" b="b"/>
              <a:pathLst>
                <a:path w="1566" h="1206" extrusionOk="0">
                  <a:moveTo>
                    <a:pt x="1566" y="0"/>
                  </a:moveTo>
                  <a:cubicBezTo>
                    <a:pt x="1164" y="0"/>
                    <a:pt x="804" y="106"/>
                    <a:pt x="508" y="318"/>
                  </a:cubicBezTo>
                  <a:cubicBezTo>
                    <a:pt x="466" y="360"/>
                    <a:pt x="424" y="381"/>
                    <a:pt x="403" y="423"/>
                  </a:cubicBezTo>
                  <a:cubicBezTo>
                    <a:pt x="360" y="571"/>
                    <a:pt x="318" y="698"/>
                    <a:pt x="255" y="825"/>
                  </a:cubicBezTo>
                  <a:cubicBezTo>
                    <a:pt x="170" y="973"/>
                    <a:pt x="85" y="1100"/>
                    <a:pt x="1" y="1206"/>
                  </a:cubicBezTo>
                  <a:cubicBezTo>
                    <a:pt x="339" y="1185"/>
                    <a:pt x="656" y="1079"/>
                    <a:pt x="931" y="889"/>
                  </a:cubicBezTo>
                  <a:cubicBezTo>
                    <a:pt x="1227" y="677"/>
                    <a:pt x="1439" y="360"/>
                    <a:pt x="156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8" name="Google Shape;3028;p98"/>
            <p:cNvSpPr/>
            <p:nvPr/>
          </p:nvSpPr>
          <p:spPr>
            <a:xfrm>
              <a:off x="1763525" y="2107475"/>
              <a:ext cx="23800" cy="45500"/>
            </a:xfrm>
            <a:custGeom>
              <a:avLst/>
              <a:gdLst/>
              <a:ahLst/>
              <a:cxnLst/>
              <a:rect l="l" t="t" r="r" b="b"/>
              <a:pathLst>
                <a:path w="952" h="1820" extrusionOk="0">
                  <a:moveTo>
                    <a:pt x="910" y="1"/>
                  </a:moveTo>
                  <a:cubicBezTo>
                    <a:pt x="592" y="191"/>
                    <a:pt x="317" y="424"/>
                    <a:pt x="148" y="762"/>
                  </a:cubicBezTo>
                  <a:cubicBezTo>
                    <a:pt x="85" y="910"/>
                    <a:pt x="21" y="1058"/>
                    <a:pt x="0" y="1227"/>
                  </a:cubicBezTo>
                  <a:cubicBezTo>
                    <a:pt x="42" y="1418"/>
                    <a:pt x="64" y="1608"/>
                    <a:pt x="42" y="1819"/>
                  </a:cubicBezTo>
                  <a:cubicBezTo>
                    <a:pt x="360" y="1629"/>
                    <a:pt x="635" y="1375"/>
                    <a:pt x="762" y="1079"/>
                  </a:cubicBezTo>
                  <a:cubicBezTo>
                    <a:pt x="888" y="825"/>
                    <a:pt x="952" y="572"/>
                    <a:pt x="952" y="276"/>
                  </a:cubicBezTo>
                  <a:cubicBezTo>
                    <a:pt x="952" y="191"/>
                    <a:pt x="931" y="85"/>
                    <a:pt x="9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9" name="Google Shape;3029;p98"/>
            <p:cNvSpPr/>
            <p:nvPr/>
          </p:nvSpPr>
          <p:spPr>
            <a:xfrm>
              <a:off x="1758750" y="2156450"/>
              <a:ext cx="45500" cy="16625"/>
            </a:xfrm>
            <a:custGeom>
              <a:avLst/>
              <a:gdLst/>
              <a:ahLst/>
              <a:cxnLst/>
              <a:rect l="l" t="t" r="r" b="b"/>
              <a:pathLst>
                <a:path w="1820" h="665" extrusionOk="0">
                  <a:moveTo>
                    <a:pt x="1182" y="0"/>
                  </a:moveTo>
                  <a:cubicBezTo>
                    <a:pt x="1044" y="0"/>
                    <a:pt x="910" y="17"/>
                    <a:pt x="783" y="51"/>
                  </a:cubicBezTo>
                  <a:cubicBezTo>
                    <a:pt x="530" y="114"/>
                    <a:pt x="318" y="241"/>
                    <a:pt x="107" y="410"/>
                  </a:cubicBezTo>
                  <a:cubicBezTo>
                    <a:pt x="85" y="495"/>
                    <a:pt x="43" y="580"/>
                    <a:pt x="1" y="643"/>
                  </a:cubicBezTo>
                  <a:cubicBezTo>
                    <a:pt x="22" y="664"/>
                    <a:pt x="43" y="664"/>
                    <a:pt x="64" y="664"/>
                  </a:cubicBezTo>
                  <a:cubicBezTo>
                    <a:pt x="280" y="588"/>
                    <a:pt x="503" y="550"/>
                    <a:pt x="734" y="550"/>
                  </a:cubicBezTo>
                  <a:cubicBezTo>
                    <a:pt x="888" y="550"/>
                    <a:pt x="1046" y="567"/>
                    <a:pt x="1206" y="601"/>
                  </a:cubicBezTo>
                  <a:cubicBezTo>
                    <a:pt x="1439" y="474"/>
                    <a:pt x="1650" y="326"/>
                    <a:pt x="1820" y="114"/>
                  </a:cubicBezTo>
                  <a:cubicBezTo>
                    <a:pt x="1604" y="38"/>
                    <a:pt x="1388" y="0"/>
                    <a:pt x="118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0" name="Google Shape;3030;p98"/>
            <p:cNvSpPr/>
            <p:nvPr/>
          </p:nvSpPr>
          <p:spPr>
            <a:xfrm>
              <a:off x="1737600" y="2132325"/>
              <a:ext cx="19075" cy="48675"/>
            </a:xfrm>
            <a:custGeom>
              <a:avLst/>
              <a:gdLst/>
              <a:ahLst/>
              <a:cxnLst/>
              <a:rect l="l" t="t" r="r" b="b"/>
              <a:pathLst>
                <a:path w="763" h="1947" extrusionOk="0">
                  <a:moveTo>
                    <a:pt x="614" y="1"/>
                  </a:moveTo>
                  <a:cubicBezTo>
                    <a:pt x="339" y="233"/>
                    <a:pt x="107" y="550"/>
                    <a:pt x="43" y="910"/>
                  </a:cubicBezTo>
                  <a:cubicBezTo>
                    <a:pt x="1" y="1037"/>
                    <a:pt x="1" y="1164"/>
                    <a:pt x="1" y="1291"/>
                  </a:cubicBezTo>
                  <a:cubicBezTo>
                    <a:pt x="1" y="1312"/>
                    <a:pt x="1" y="1354"/>
                    <a:pt x="1" y="1396"/>
                  </a:cubicBezTo>
                  <a:cubicBezTo>
                    <a:pt x="85" y="1587"/>
                    <a:pt x="149" y="1756"/>
                    <a:pt x="191" y="1946"/>
                  </a:cubicBezTo>
                  <a:cubicBezTo>
                    <a:pt x="445" y="1693"/>
                    <a:pt x="656" y="1396"/>
                    <a:pt x="720" y="1079"/>
                  </a:cubicBezTo>
                  <a:cubicBezTo>
                    <a:pt x="762" y="952"/>
                    <a:pt x="762" y="825"/>
                    <a:pt x="762" y="677"/>
                  </a:cubicBezTo>
                  <a:cubicBezTo>
                    <a:pt x="762" y="445"/>
                    <a:pt x="720" y="212"/>
                    <a:pt x="61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1" name="Google Shape;3031;p98"/>
            <p:cNvSpPr/>
            <p:nvPr/>
          </p:nvSpPr>
          <p:spPr>
            <a:xfrm>
              <a:off x="1718050" y="2164050"/>
              <a:ext cx="16950" cy="50250"/>
            </a:xfrm>
            <a:custGeom>
              <a:avLst/>
              <a:gdLst/>
              <a:ahLst/>
              <a:cxnLst/>
              <a:rect l="l" t="t" r="r" b="b"/>
              <a:pathLst>
                <a:path w="678" h="2010" extrusionOk="0">
                  <a:moveTo>
                    <a:pt x="339" y="1"/>
                  </a:moveTo>
                  <a:cubicBezTo>
                    <a:pt x="127" y="318"/>
                    <a:pt x="0" y="656"/>
                    <a:pt x="0" y="1016"/>
                  </a:cubicBezTo>
                  <a:cubicBezTo>
                    <a:pt x="0" y="1206"/>
                    <a:pt x="43" y="1375"/>
                    <a:pt x="85" y="1523"/>
                  </a:cubicBezTo>
                  <a:cubicBezTo>
                    <a:pt x="212" y="1671"/>
                    <a:pt x="296" y="1841"/>
                    <a:pt x="360" y="2010"/>
                  </a:cubicBezTo>
                  <a:cubicBezTo>
                    <a:pt x="550" y="1693"/>
                    <a:pt x="677" y="1375"/>
                    <a:pt x="677" y="1037"/>
                  </a:cubicBezTo>
                  <a:lnTo>
                    <a:pt x="677" y="1016"/>
                  </a:lnTo>
                  <a:cubicBezTo>
                    <a:pt x="677" y="656"/>
                    <a:pt x="529" y="318"/>
                    <a:pt x="33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2" name="Google Shape;3032;p98"/>
            <p:cNvSpPr/>
            <p:nvPr/>
          </p:nvSpPr>
          <p:spPr>
            <a:xfrm>
              <a:off x="1703775" y="2201075"/>
              <a:ext cx="20100" cy="49175"/>
            </a:xfrm>
            <a:custGeom>
              <a:avLst/>
              <a:gdLst/>
              <a:ahLst/>
              <a:cxnLst/>
              <a:rect l="l" t="t" r="r" b="b"/>
              <a:pathLst>
                <a:path w="804" h="1967" extrusionOk="0">
                  <a:moveTo>
                    <a:pt x="148" y="0"/>
                  </a:moveTo>
                  <a:cubicBezTo>
                    <a:pt x="64" y="233"/>
                    <a:pt x="0" y="465"/>
                    <a:pt x="0" y="677"/>
                  </a:cubicBezTo>
                  <a:cubicBezTo>
                    <a:pt x="0" y="825"/>
                    <a:pt x="21" y="952"/>
                    <a:pt x="64" y="1079"/>
                  </a:cubicBezTo>
                  <a:cubicBezTo>
                    <a:pt x="106" y="1248"/>
                    <a:pt x="191" y="1417"/>
                    <a:pt x="275" y="1565"/>
                  </a:cubicBezTo>
                  <a:cubicBezTo>
                    <a:pt x="423" y="1671"/>
                    <a:pt x="571" y="1798"/>
                    <a:pt x="677" y="1967"/>
                  </a:cubicBezTo>
                  <a:cubicBezTo>
                    <a:pt x="762" y="1734"/>
                    <a:pt x="804" y="1544"/>
                    <a:pt x="804" y="1332"/>
                  </a:cubicBezTo>
                  <a:cubicBezTo>
                    <a:pt x="804" y="1184"/>
                    <a:pt x="783" y="1057"/>
                    <a:pt x="762" y="909"/>
                  </a:cubicBezTo>
                  <a:cubicBezTo>
                    <a:pt x="677" y="550"/>
                    <a:pt x="444" y="254"/>
                    <a:pt x="1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3" name="Google Shape;3033;p98"/>
            <p:cNvSpPr/>
            <p:nvPr/>
          </p:nvSpPr>
          <p:spPr>
            <a:xfrm>
              <a:off x="1697425" y="2241775"/>
              <a:ext cx="25925" cy="44450"/>
            </a:xfrm>
            <a:custGeom>
              <a:avLst/>
              <a:gdLst/>
              <a:ahLst/>
              <a:cxnLst/>
              <a:rect l="l" t="t" r="r" b="b"/>
              <a:pathLst>
                <a:path w="1037" h="1778" extrusionOk="0">
                  <a:moveTo>
                    <a:pt x="22" y="1"/>
                  </a:moveTo>
                  <a:cubicBezTo>
                    <a:pt x="22" y="64"/>
                    <a:pt x="0" y="170"/>
                    <a:pt x="0" y="233"/>
                  </a:cubicBezTo>
                  <a:cubicBezTo>
                    <a:pt x="0" y="529"/>
                    <a:pt x="64" y="825"/>
                    <a:pt x="191" y="1058"/>
                  </a:cubicBezTo>
                  <a:cubicBezTo>
                    <a:pt x="275" y="1206"/>
                    <a:pt x="381" y="1354"/>
                    <a:pt x="508" y="1481"/>
                  </a:cubicBezTo>
                  <a:cubicBezTo>
                    <a:pt x="698" y="1544"/>
                    <a:pt x="846" y="1650"/>
                    <a:pt x="994" y="1777"/>
                  </a:cubicBezTo>
                  <a:cubicBezTo>
                    <a:pt x="1016" y="1714"/>
                    <a:pt x="1037" y="1629"/>
                    <a:pt x="1037" y="1566"/>
                  </a:cubicBezTo>
                  <a:cubicBezTo>
                    <a:pt x="1037" y="1269"/>
                    <a:pt x="952" y="995"/>
                    <a:pt x="825" y="741"/>
                  </a:cubicBezTo>
                  <a:cubicBezTo>
                    <a:pt x="656" y="424"/>
                    <a:pt x="381" y="170"/>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4" name="Google Shape;3034;p98"/>
            <p:cNvSpPr/>
            <p:nvPr/>
          </p:nvSpPr>
          <p:spPr>
            <a:xfrm>
              <a:off x="1874550" y="2099550"/>
              <a:ext cx="11125" cy="230025"/>
            </a:xfrm>
            <a:custGeom>
              <a:avLst/>
              <a:gdLst/>
              <a:ahLst/>
              <a:cxnLst/>
              <a:rect l="l" t="t" r="r" b="b"/>
              <a:pathLst>
                <a:path w="445" h="9201" extrusionOk="0">
                  <a:moveTo>
                    <a:pt x="1" y="0"/>
                  </a:moveTo>
                  <a:lnTo>
                    <a:pt x="1" y="9200"/>
                  </a:lnTo>
                  <a:lnTo>
                    <a:pt x="445" y="9200"/>
                  </a:lnTo>
                  <a:lnTo>
                    <a:pt x="445" y="2623"/>
                  </a:lnTo>
                  <a:cubicBezTo>
                    <a:pt x="445" y="1840"/>
                    <a:pt x="360" y="910"/>
                    <a:pt x="1"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5" name="Google Shape;3035;p98"/>
            <p:cNvSpPr/>
            <p:nvPr/>
          </p:nvSpPr>
          <p:spPr>
            <a:xfrm>
              <a:off x="1364850" y="2103725"/>
              <a:ext cx="144900" cy="258250"/>
            </a:xfrm>
            <a:custGeom>
              <a:avLst/>
              <a:gdLst/>
              <a:ahLst/>
              <a:cxnLst/>
              <a:rect l="l" t="t" r="r" b="b"/>
              <a:pathLst>
                <a:path w="5796" h="10330" extrusionOk="0">
                  <a:moveTo>
                    <a:pt x="1601" y="1"/>
                  </a:moveTo>
                  <a:cubicBezTo>
                    <a:pt x="1568" y="1"/>
                    <a:pt x="1535" y="1"/>
                    <a:pt x="1502" y="3"/>
                  </a:cubicBezTo>
                  <a:cubicBezTo>
                    <a:pt x="698" y="45"/>
                    <a:pt x="275" y="277"/>
                    <a:pt x="0" y="510"/>
                  </a:cubicBezTo>
                  <a:lnTo>
                    <a:pt x="0" y="849"/>
                  </a:lnTo>
                  <a:lnTo>
                    <a:pt x="0" y="10091"/>
                  </a:lnTo>
                  <a:cubicBezTo>
                    <a:pt x="402" y="9816"/>
                    <a:pt x="868" y="9689"/>
                    <a:pt x="1481" y="9668"/>
                  </a:cubicBezTo>
                  <a:cubicBezTo>
                    <a:pt x="1517" y="9667"/>
                    <a:pt x="1554" y="9666"/>
                    <a:pt x="1590" y="9666"/>
                  </a:cubicBezTo>
                  <a:cubicBezTo>
                    <a:pt x="2193" y="9666"/>
                    <a:pt x="2833" y="9826"/>
                    <a:pt x="3511" y="9985"/>
                  </a:cubicBezTo>
                  <a:cubicBezTo>
                    <a:pt x="4162" y="10157"/>
                    <a:pt x="4864" y="10329"/>
                    <a:pt x="5571" y="10329"/>
                  </a:cubicBezTo>
                  <a:cubicBezTo>
                    <a:pt x="5646" y="10329"/>
                    <a:pt x="5721" y="10327"/>
                    <a:pt x="5795" y="10323"/>
                  </a:cubicBezTo>
                  <a:lnTo>
                    <a:pt x="5795" y="849"/>
                  </a:lnTo>
                  <a:lnTo>
                    <a:pt x="5795" y="658"/>
                  </a:lnTo>
                  <a:cubicBezTo>
                    <a:pt x="5717" y="662"/>
                    <a:pt x="5638" y="664"/>
                    <a:pt x="5559" y="664"/>
                  </a:cubicBezTo>
                  <a:cubicBezTo>
                    <a:pt x="4814" y="664"/>
                    <a:pt x="4073" y="492"/>
                    <a:pt x="3384" y="320"/>
                  </a:cubicBezTo>
                  <a:cubicBezTo>
                    <a:pt x="2746" y="160"/>
                    <a:pt x="2146" y="1"/>
                    <a:pt x="160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6" name="Google Shape;3036;p98"/>
            <p:cNvSpPr/>
            <p:nvPr/>
          </p:nvSpPr>
          <p:spPr>
            <a:xfrm>
              <a:off x="1208875" y="2103725"/>
              <a:ext cx="144375" cy="258250"/>
            </a:xfrm>
            <a:custGeom>
              <a:avLst/>
              <a:gdLst/>
              <a:ahLst/>
              <a:cxnLst/>
              <a:rect l="l" t="t" r="r" b="b"/>
              <a:pathLst>
                <a:path w="5775" h="10330" extrusionOk="0">
                  <a:moveTo>
                    <a:pt x="4171" y="1"/>
                  </a:moveTo>
                  <a:cubicBezTo>
                    <a:pt x="3610" y="1"/>
                    <a:pt x="3028" y="160"/>
                    <a:pt x="2390" y="320"/>
                  </a:cubicBezTo>
                  <a:cubicBezTo>
                    <a:pt x="1682" y="492"/>
                    <a:pt x="975" y="664"/>
                    <a:pt x="235" y="664"/>
                  </a:cubicBezTo>
                  <a:cubicBezTo>
                    <a:pt x="157" y="664"/>
                    <a:pt x="79" y="662"/>
                    <a:pt x="0" y="658"/>
                  </a:cubicBezTo>
                  <a:lnTo>
                    <a:pt x="0" y="849"/>
                  </a:lnTo>
                  <a:lnTo>
                    <a:pt x="0" y="10323"/>
                  </a:lnTo>
                  <a:cubicBezTo>
                    <a:pt x="73" y="10327"/>
                    <a:pt x="146" y="10329"/>
                    <a:pt x="218" y="10329"/>
                  </a:cubicBezTo>
                  <a:cubicBezTo>
                    <a:pt x="907" y="10329"/>
                    <a:pt x="1594" y="10157"/>
                    <a:pt x="2263" y="9985"/>
                  </a:cubicBezTo>
                  <a:cubicBezTo>
                    <a:pt x="2941" y="9826"/>
                    <a:pt x="3563" y="9666"/>
                    <a:pt x="4181" y="9666"/>
                  </a:cubicBezTo>
                  <a:cubicBezTo>
                    <a:pt x="4219" y="9666"/>
                    <a:pt x="4256" y="9667"/>
                    <a:pt x="4294" y="9668"/>
                  </a:cubicBezTo>
                  <a:cubicBezTo>
                    <a:pt x="4907" y="9689"/>
                    <a:pt x="5372" y="9816"/>
                    <a:pt x="5774" y="10091"/>
                  </a:cubicBezTo>
                  <a:lnTo>
                    <a:pt x="5774" y="849"/>
                  </a:lnTo>
                  <a:lnTo>
                    <a:pt x="5774" y="510"/>
                  </a:lnTo>
                  <a:cubicBezTo>
                    <a:pt x="5499" y="256"/>
                    <a:pt x="5076" y="45"/>
                    <a:pt x="4273" y="3"/>
                  </a:cubicBezTo>
                  <a:cubicBezTo>
                    <a:pt x="4239" y="1"/>
                    <a:pt x="4205" y="1"/>
                    <a:pt x="417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7" name="Google Shape;3037;p98"/>
            <p:cNvSpPr/>
            <p:nvPr/>
          </p:nvSpPr>
          <p:spPr>
            <a:xfrm>
              <a:off x="1172400" y="2124925"/>
              <a:ext cx="373300" cy="287125"/>
            </a:xfrm>
            <a:custGeom>
              <a:avLst/>
              <a:gdLst/>
              <a:ahLst/>
              <a:cxnLst/>
              <a:rect l="l" t="t" r="r" b="b"/>
              <a:pathLst>
                <a:path w="14932" h="11485" extrusionOk="0">
                  <a:moveTo>
                    <a:pt x="0" y="1"/>
                  </a:moveTo>
                  <a:lnTo>
                    <a:pt x="0" y="10998"/>
                  </a:lnTo>
                  <a:lnTo>
                    <a:pt x="6641" y="10998"/>
                  </a:lnTo>
                  <a:cubicBezTo>
                    <a:pt x="6789" y="11273"/>
                    <a:pt x="7064" y="11485"/>
                    <a:pt x="7445" y="11485"/>
                  </a:cubicBezTo>
                  <a:cubicBezTo>
                    <a:pt x="7868" y="11485"/>
                    <a:pt x="8143" y="11273"/>
                    <a:pt x="8291" y="10998"/>
                  </a:cubicBezTo>
                  <a:lnTo>
                    <a:pt x="14932" y="10998"/>
                  </a:lnTo>
                  <a:lnTo>
                    <a:pt x="14932" y="1"/>
                  </a:lnTo>
                  <a:lnTo>
                    <a:pt x="14086" y="1"/>
                  </a:lnTo>
                  <a:lnTo>
                    <a:pt x="14128" y="233"/>
                  </a:lnTo>
                  <a:cubicBezTo>
                    <a:pt x="14149" y="233"/>
                    <a:pt x="14149" y="275"/>
                    <a:pt x="14149" y="297"/>
                  </a:cubicBezTo>
                  <a:lnTo>
                    <a:pt x="14149" y="10237"/>
                  </a:lnTo>
                  <a:cubicBezTo>
                    <a:pt x="13663" y="10237"/>
                    <a:pt x="8291" y="10216"/>
                    <a:pt x="7973" y="10216"/>
                  </a:cubicBezTo>
                  <a:cubicBezTo>
                    <a:pt x="7868" y="10406"/>
                    <a:pt x="7741" y="10448"/>
                    <a:pt x="7445" y="10448"/>
                  </a:cubicBezTo>
                  <a:cubicBezTo>
                    <a:pt x="7191" y="10448"/>
                    <a:pt x="7085" y="10406"/>
                    <a:pt x="6958" y="10216"/>
                  </a:cubicBezTo>
                  <a:cubicBezTo>
                    <a:pt x="6683" y="10216"/>
                    <a:pt x="1755" y="10237"/>
                    <a:pt x="783" y="10237"/>
                  </a:cubicBezTo>
                  <a:lnTo>
                    <a:pt x="783" y="297"/>
                  </a:lnTo>
                  <a:cubicBezTo>
                    <a:pt x="783" y="275"/>
                    <a:pt x="783" y="233"/>
                    <a:pt x="783" y="212"/>
                  </a:cubicBezTo>
                  <a:lnTo>
                    <a:pt x="84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8" name="Google Shape;3038;p98"/>
            <p:cNvSpPr/>
            <p:nvPr/>
          </p:nvSpPr>
          <p:spPr>
            <a:xfrm>
              <a:off x="1378600" y="216190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3"/>
                    <a:pt x="4019" y="1081"/>
                    <a:pt x="4632" y="1123"/>
                  </a:cubicBezTo>
                  <a:lnTo>
                    <a:pt x="4632" y="679"/>
                  </a:lnTo>
                  <a:cubicBezTo>
                    <a:pt x="4061" y="615"/>
                    <a:pt x="3490" y="488"/>
                    <a:pt x="2961" y="340"/>
                  </a:cubicBezTo>
                  <a:cubicBezTo>
                    <a:pt x="2283" y="161"/>
                    <a:pt x="1643" y="0"/>
                    <a:pt x="104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9" name="Google Shape;3039;p98"/>
            <p:cNvSpPr/>
            <p:nvPr/>
          </p:nvSpPr>
          <p:spPr>
            <a:xfrm>
              <a:off x="1378600" y="2302000"/>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2"/>
                    <a:pt x="550" y="489"/>
                    <a:pt x="952" y="468"/>
                  </a:cubicBezTo>
                  <a:cubicBezTo>
                    <a:pt x="985" y="467"/>
                    <a:pt x="1018" y="466"/>
                    <a:pt x="1051" y="466"/>
                  </a:cubicBezTo>
                  <a:cubicBezTo>
                    <a:pt x="1596" y="466"/>
                    <a:pt x="2196" y="626"/>
                    <a:pt x="2834" y="785"/>
                  </a:cubicBezTo>
                  <a:cubicBezTo>
                    <a:pt x="3405" y="933"/>
                    <a:pt x="4019" y="1081"/>
                    <a:pt x="4632" y="1123"/>
                  </a:cubicBezTo>
                  <a:lnTo>
                    <a:pt x="4632" y="658"/>
                  </a:lnTo>
                  <a:cubicBezTo>
                    <a:pt x="4061" y="616"/>
                    <a:pt x="3490" y="489"/>
                    <a:pt x="2940" y="341"/>
                  </a:cubicBezTo>
                  <a:cubicBezTo>
                    <a:pt x="2282" y="161"/>
                    <a:pt x="1643" y="1"/>
                    <a:pt x="104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0" name="Google Shape;3040;p98"/>
            <p:cNvSpPr/>
            <p:nvPr/>
          </p:nvSpPr>
          <p:spPr>
            <a:xfrm>
              <a:off x="1378600" y="2273975"/>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3"/>
                    <a:pt x="550" y="489"/>
                    <a:pt x="952" y="468"/>
                  </a:cubicBezTo>
                  <a:cubicBezTo>
                    <a:pt x="985" y="467"/>
                    <a:pt x="1018" y="466"/>
                    <a:pt x="1051" y="466"/>
                  </a:cubicBezTo>
                  <a:cubicBezTo>
                    <a:pt x="1596" y="466"/>
                    <a:pt x="2196" y="626"/>
                    <a:pt x="2834" y="785"/>
                  </a:cubicBezTo>
                  <a:cubicBezTo>
                    <a:pt x="3405" y="933"/>
                    <a:pt x="4019" y="1081"/>
                    <a:pt x="4632" y="1124"/>
                  </a:cubicBezTo>
                  <a:lnTo>
                    <a:pt x="4632" y="658"/>
                  </a:lnTo>
                  <a:cubicBezTo>
                    <a:pt x="4061" y="616"/>
                    <a:pt x="3490" y="468"/>
                    <a:pt x="2961" y="341"/>
                  </a:cubicBezTo>
                  <a:cubicBezTo>
                    <a:pt x="2283" y="162"/>
                    <a:pt x="1643" y="1"/>
                    <a:pt x="104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1" name="Google Shape;3041;p98"/>
            <p:cNvSpPr/>
            <p:nvPr/>
          </p:nvSpPr>
          <p:spPr>
            <a:xfrm>
              <a:off x="1378600" y="2189925"/>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2"/>
                    <a:pt x="4019" y="1081"/>
                    <a:pt x="4632" y="1123"/>
                  </a:cubicBezTo>
                  <a:lnTo>
                    <a:pt x="4632" y="658"/>
                  </a:lnTo>
                  <a:cubicBezTo>
                    <a:pt x="4061" y="615"/>
                    <a:pt x="3490" y="467"/>
                    <a:pt x="2940" y="340"/>
                  </a:cubicBezTo>
                  <a:cubicBezTo>
                    <a:pt x="2282" y="161"/>
                    <a:pt x="1643" y="0"/>
                    <a:pt x="104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2" name="Google Shape;3042;p98"/>
            <p:cNvSpPr/>
            <p:nvPr/>
          </p:nvSpPr>
          <p:spPr>
            <a:xfrm>
              <a:off x="1378600" y="2245950"/>
              <a:ext cx="115825" cy="28100"/>
            </a:xfrm>
            <a:custGeom>
              <a:avLst/>
              <a:gdLst/>
              <a:ahLst/>
              <a:cxnLst/>
              <a:rect l="l" t="t" r="r" b="b"/>
              <a:pathLst>
                <a:path w="4633" h="1124" extrusionOk="0">
                  <a:moveTo>
                    <a:pt x="1040" y="1"/>
                  </a:moveTo>
                  <a:cubicBezTo>
                    <a:pt x="1003" y="1"/>
                    <a:pt x="967" y="2"/>
                    <a:pt x="931" y="3"/>
                  </a:cubicBezTo>
                  <a:cubicBezTo>
                    <a:pt x="593" y="24"/>
                    <a:pt x="275" y="66"/>
                    <a:pt x="0" y="151"/>
                  </a:cubicBezTo>
                  <a:lnTo>
                    <a:pt x="0" y="637"/>
                  </a:lnTo>
                  <a:cubicBezTo>
                    <a:pt x="254" y="553"/>
                    <a:pt x="550" y="489"/>
                    <a:pt x="952" y="468"/>
                  </a:cubicBezTo>
                  <a:cubicBezTo>
                    <a:pt x="1523" y="468"/>
                    <a:pt x="2158" y="616"/>
                    <a:pt x="2834" y="785"/>
                  </a:cubicBezTo>
                  <a:cubicBezTo>
                    <a:pt x="3405" y="933"/>
                    <a:pt x="4019" y="1081"/>
                    <a:pt x="4632" y="1124"/>
                  </a:cubicBezTo>
                  <a:lnTo>
                    <a:pt x="4632" y="680"/>
                  </a:lnTo>
                  <a:cubicBezTo>
                    <a:pt x="4061" y="637"/>
                    <a:pt x="3490" y="489"/>
                    <a:pt x="2940" y="341"/>
                  </a:cubicBezTo>
                  <a:cubicBezTo>
                    <a:pt x="2282" y="162"/>
                    <a:pt x="1643" y="1"/>
                    <a:pt x="104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3" name="Google Shape;3043;p98"/>
            <p:cNvSpPr/>
            <p:nvPr/>
          </p:nvSpPr>
          <p:spPr>
            <a:xfrm>
              <a:off x="1378600" y="2134400"/>
              <a:ext cx="115825" cy="27550"/>
            </a:xfrm>
            <a:custGeom>
              <a:avLst/>
              <a:gdLst/>
              <a:ahLst/>
              <a:cxnLst/>
              <a:rect l="l" t="t" r="r" b="b"/>
              <a:pathLst>
                <a:path w="4633" h="1102" extrusionOk="0">
                  <a:moveTo>
                    <a:pt x="1053" y="0"/>
                  </a:moveTo>
                  <a:cubicBezTo>
                    <a:pt x="1012" y="0"/>
                    <a:pt x="972" y="1"/>
                    <a:pt x="931" y="2"/>
                  </a:cubicBezTo>
                  <a:cubicBezTo>
                    <a:pt x="593" y="2"/>
                    <a:pt x="275" y="44"/>
                    <a:pt x="0" y="129"/>
                  </a:cubicBezTo>
                  <a:lnTo>
                    <a:pt x="0" y="637"/>
                  </a:lnTo>
                  <a:cubicBezTo>
                    <a:pt x="254" y="531"/>
                    <a:pt x="550" y="467"/>
                    <a:pt x="952" y="446"/>
                  </a:cubicBezTo>
                  <a:cubicBezTo>
                    <a:pt x="985" y="445"/>
                    <a:pt x="1018" y="445"/>
                    <a:pt x="1051" y="445"/>
                  </a:cubicBezTo>
                  <a:cubicBezTo>
                    <a:pt x="1596" y="445"/>
                    <a:pt x="2196" y="604"/>
                    <a:pt x="2834" y="764"/>
                  </a:cubicBezTo>
                  <a:cubicBezTo>
                    <a:pt x="3405" y="912"/>
                    <a:pt x="4019" y="1060"/>
                    <a:pt x="4632" y="1102"/>
                  </a:cubicBezTo>
                  <a:lnTo>
                    <a:pt x="4632" y="637"/>
                  </a:lnTo>
                  <a:cubicBezTo>
                    <a:pt x="4061" y="594"/>
                    <a:pt x="3490" y="467"/>
                    <a:pt x="2961" y="319"/>
                  </a:cubicBezTo>
                  <a:cubicBezTo>
                    <a:pt x="2288" y="141"/>
                    <a:pt x="1652" y="0"/>
                    <a:pt x="1053"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4" name="Google Shape;3044;p98"/>
            <p:cNvSpPr/>
            <p:nvPr/>
          </p:nvSpPr>
          <p:spPr>
            <a:xfrm>
              <a:off x="1223675" y="2273975"/>
              <a:ext cx="115825" cy="28100"/>
            </a:xfrm>
            <a:custGeom>
              <a:avLst/>
              <a:gdLst/>
              <a:ahLst/>
              <a:cxnLst/>
              <a:rect l="l" t="t" r="r" b="b"/>
              <a:pathLst>
                <a:path w="4633" h="1124" extrusionOk="0">
                  <a:moveTo>
                    <a:pt x="3590" y="1"/>
                  </a:moveTo>
                  <a:cubicBezTo>
                    <a:pt x="2971" y="1"/>
                    <a:pt x="2351" y="162"/>
                    <a:pt x="1693" y="341"/>
                  </a:cubicBezTo>
                  <a:cubicBezTo>
                    <a:pt x="1121" y="468"/>
                    <a:pt x="572" y="616"/>
                    <a:pt x="1" y="658"/>
                  </a:cubicBezTo>
                  <a:lnTo>
                    <a:pt x="1" y="1124"/>
                  </a:lnTo>
                  <a:cubicBezTo>
                    <a:pt x="635" y="1081"/>
                    <a:pt x="1206" y="933"/>
                    <a:pt x="1798" y="785"/>
                  </a:cubicBezTo>
                  <a:cubicBezTo>
                    <a:pt x="2436" y="626"/>
                    <a:pt x="3018" y="466"/>
                    <a:pt x="3579" y="466"/>
                  </a:cubicBezTo>
                  <a:cubicBezTo>
                    <a:pt x="3613" y="466"/>
                    <a:pt x="3647" y="467"/>
                    <a:pt x="3681" y="468"/>
                  </a:cubicBezTo>
                  <a:cubicBezTo>
                    <a:pt x="4082" y="489"/>
                    <a:pt x="4400" y="553"/>
                    <a:pt x="4632" y="637"/>
                  </a:cubicBezTo>
                  <a:lnTo>
                    <a:pt x="4632" y="151"/>
                  </a:lnTo>
                  <a:cubicBezTo>
                    <a:pt x="4357" y="66"/>
                    <a:pt x="4061" y="24"/>
                    <a:pt x="3702" y="3"/>
                  </a:cubicBezTo>
                  <a:cubicBezTo>
                    <a:pt x="3664" y="1"/>
                    <a:pt x="3627" y="1"/>
                    <a:pt x="359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5" name="Google Shape;3045;p98"/>
            <p:cNvSpPr/>
            <p:nvPr/>
          </p:nvSpPr>
          <p:spPr>
            <a:xfrm>
              <a:off x="1223675" y="2245950"/>
              <a:ext cx="115825" cy="28100"/>
            </a:xfrm>
            <a:custGeom>
              <a:avLst/>
              <a:gdLst/>
              <a:ahLst/>
              <a:cxnLst/>
              <a:rect l="l" t="t" r="r" b="b"/>
              <a:pathLst>
                <a:path w="4633" h="1124" extrusionOk="0">
                  <a:moveTo>
                    <a:pt x="3593" y="1"/>
                  </a:moveTo>
                  <a:cubicBezTo>
                    <a:pt x="2992" y="1"/>
                    <a:pt x="2371" y="162"/>
                    <a:pt x="1693" y="341"/>
                  </a:cubicBezTo>
                  <a:cubicBezTo>
                    <a:pt x="1143" y="489"/>
                    <a:pt x="572" y="637"/>
                    <a:pt x="1" y="680"/>
                  </a:cubicBezTo>
                  <a:lnTo>
                    <a:pt x="1" y="1124"/>
                  </a:lnTo>
                  <a:cubicBezTo>
                    <a:pt x="635" y="1081"/>
                    <a:pt x="1206" y="933"/>
                    <a:pt x="1819" y="785"/>
                  </a:cubicBezTo>
                  <a:cubicBezTo>
                    <a:pt x="2475" y="616"/>
                    <a:pt x="3110" y="468"/>
                    <a:pt x="3681" y="468"/>
                  </a:cubicBezTo>
                  <a:cubicBezTo>
                    <a:pt x="4082" y="489"/>
                    <a:pt x="4400" y="553"/>
                    <a:pt x="4632" y="637"/>
                  </a:cubicBezTo>
                  <a:lnTo>
                    <a:pt x="4632" y="151"/>
                  </a:lnTo>
                  <a:cubicBezTo>
                    <a:pt x="4357" y="66"/>
                    <a:pt x="4040" y="24"/>
                    <a:pt x="3702" y="3"/>
                  </a:cubicBezTo>
                  <a:cubicBezTo>
                    <a:pt x="3666" y="2"/>
                    <a:pt x="3629" y="1"/>
                    <a:pt x="3593"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6" name="Google Shape;3046;p98"/>
            <p:cNvSpPr/>
            <p:nvPr/>
          </p:nvSpPr>
          <p:spPr>
            <a:xfrm>
              <a:off x="1378600" y="221795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7"/>
                  </a:lnTo>
                  <a:cubicBezTo>
                    <a:pt x="254" y="552"/>
                    <a:pt x="550" y="488"/>
                    <a:pt x="952" y="467"/>
                  </a:cubicBezTo>
                  <a:cubicBezTo>
                    <a:pt x="985" y="466"/>
                    <a:pt x="1018" y="465"/>
                    <a:pt x="1051" y="465"/>
                  </a:cubicBezTo>
                  <a:cubicBezTo>
                    <a:pt x="1596" y="465"/>
                    <a:pt x="2196" y="625"/>
                    <a:pt x="2834" y="784"/>
                  </a:cubicBezTo>
                  <a:cubicBezTo>
                    <a:pt x="3405" y="932"/>
                    <a:pt x="4019" y="1080"/>
                    <a:pt x="4632" y="1123"/>
                  </a:cubicBezTo>
                  <a:lnTo>
                    <a:pt x="4632" y="679"/>
                  </a:lnTo>
                  <a:cubicBezTo>
                    <a:pt x="4061" y="636"/>
                    <a:pt x="3490" y="488"/>
                    <a:pt x="2961" y="340"/>
                  </a:cubicBezTo>
                  <a:cubicBezTo>
                    <a:pt x="2283" y="161"/>
                    <a:pt x="1643" y="0"/>
                    <a:pt x="104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7" name="Google Shape;3047;p98"/>
            <p:cNvSpPr/>
            <p:nvPr/>
          </p:nvSpPr>
          <p:spPr>
            <a:xfrm>
              <a:off x="1223675" y="2302000"/>
              <a:ext cx="115825" cy="28100"/>
            </a:xfrm>
            <a:custGeom>
              <a:avLst/>
              <a:gdLst/>
              <a:ahLst/>
              <a:cxnLst/>
              <a:rect l="l" t="t" r="r" b="b"/>
              <a:pathLst>
                <a:path w="4633" h="1124" extrusionOk="0">
                  <a:moveTo>
                    <a:pt x="3590" y="1"/>
                  </a:moveTo>
                  <a:cubicBezTo>
                    <a:pt x="2971" y="1"/>
                    <a:pt x="2351" y="161"/>
                    <a:pt x="1693" y="341"/>
                  </a:cubicBezTo>
                  <a:cubicBezTo>
                    <a:pt x="1121" y="489"/>
                    <a:pt x="572" y="616"/>
                    <a:pt x="1" y="658"/>
                  </a:cubicBezTo>
                  <a:lnTo>
                    <a:pt x="1" y="1123"/>
                  </a:lnTo>
                  <a:cubicBezTo>
                    <a:pt x="635" y="1081"/>
                    <a:pt x="1206" y="933"/>
                    <a:pt x="1798" y="785"/>
                  </a:cubicBezTo>
                  <a:cubicBezTo>
                    <a:pt x="2436" y="626"/>
                    <a:pt x="3018" y="466"/>
                    <a:pt x="3579" y="466"/>
                  </a:cubicBezTo>
                  <a:cubicBezTo>
                    <a:pt x="3613" y="466"/>
                    <a:pt x="3647" y="467"/>
                    <a:pt x="3681" y="468"/>
                  </a:cubicBezTo>
                  <a:cubicBezTo>
                    <a:pt x="4082" y="489"/>
                    <a:pt x="4400" y="552"/>
                    <a:pt x="4632" y="637"/>
                  </a:cubicBezTo>
                  <a:lnTo>
                    <a:pt x="4632" y="151"/>
                  </a:lnTo>
                  <a:cubicBezTo>
                    <a:pt x="4357" y="66"/>
                    <a:pt x="4040" y="24"/>
                    <a:pt x="3702" y="3"/>
                  </a:cubicBezTo>
                  <a:cubicBezTo>
                    <a:pt x="3664" y="1"/>
                    <a:pt x="3627" y="1"/>
                    <a:pt x="359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8" name="Google Shape;3048;p98"/>
            <p:cNvSpPr/>
            <p:nvPr/>
          </p:nvSpPr>
          <p:spPr>
            <a:xfrm>
              <a:off x="1223675" y="2134400"/>
              <a:ext cx="115825" cy="27550"/>
            </a:xfrm>
            <a:custGeom>
              <a:avLst/>
              <a:gdLst/>
              <a:ahLst/>
              <a:cxnLst/>
              <a:rect l="l" t="t" r="r" b="b"/>
              <a:pathLst>
                <a:path w="4633" h="1102" extrusionOk="0">
                  <a:moveTo>
                    <a:pt x="3576" y="0"/>
                  </a:moveTo>
                  <a:cubicBezTo>
                    <a:pt x="2962" y="0"/>
                    <a:pt x="2346" y="141"/>
                    <a:pt x="1693" y="319"/>
                  </a:cubicBezTo>
                  <a:cubicBezTo>
                    <a:pt x="1121" y="467"/>
                    <a:pt x="572" y="594"/>
                    <a:pt x="1" y="637"/>
                  </a:cubicBezTo>
                  <a:lnTo>
                    <a:pt x="1" y="1102"/>
                  </a:lnTo>
                  <a:cubicBezTo>
                    <a:pt x="614" y="1060"/>
                    <a:pt x="1206" y="912"/>
                    <a:pt x="1798" y="764"/>
                  </a:cubicBezTo>
                  <a:cubicBezTo>
                    <a:pt x="2436" y="604"/>
                    <a:pt x="3018" y="445"/>
                    <a:pt x="3579" y="445"/>
                  </a:cubicBezTo>
                  <a:cubicBezTo>
                    <a:pt x="3613" y="445"/>
                    <a:pt x="3647" y="445"/>
                    <a:pt x="3681" y="446"/>
                  </a:cubicBezTo>
                  <a:cubicBezTo>
                    <a:pt x="4082" y="467"/>
                    <a:pt x="4400" y="531"/>
                    <a:pt x="4632" y="637"/>
                  </a:cubicBezTo>
                  <a:lnTo>
                    <a:pt x="4632" y="129"/>
                  </a:lnTo>
                  <a:cubicBezTo>
                    <a:pt x="4357" y="44"/>
                    <a:pt x="4061" y="2"/>
                    <a:pt x="3702" y="2"/>
                  </a:cubicBezTo>
                  <a:cubicBezTo>
                    <a:pt x="3660" y="1"/>
                    <a:pt x="3618" y="0"/>
                    <a:pt x="3576"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49" name="Google Shape;3049;p98"/>
            <p:cNvSpPr/>
            <p:nvPr/>
          </p:nvSpPr>
          <p:spPr>
            <a:xfrm>
              <a:off x="1223675" y="216190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14" y="1081"/>
                    <a:pt x="1206" y="954"/>
                    <a:pt x="1798" y="784"/>
                  </a:cubicBezTo>
                  <a:cubicBezTo>
                    <a:pt x="2436" y="625"/>
                    <a:pt x="3018" y="465"/>
                    <a:pt x="3579" y="465"/>
                  </a:cubicBezTo>
                  <a:cubicBezTo>
                    <a:pt x="3613" y="465"/>
                    <a:pt x="3647" y="466"/>
                    <a:pt x="3681" y="467"/>
                  </a:cubicBezTo>
                  <a:cubicBezTo>
                    <a:pt x="4082" y="488"/>
                    <a:pt x="4400" y="552"/>
                    <a:pt x="4632" y="658"/>
                  </a:cubicBezTo>
                  <a:lnTo>
                    <a:pt x="4632" y="150"/>
                  </a:lnTo>
                  <a:cubicBezTo>
                    <a:pt x="4357" y="65"/>
                    <a:pt x="4040" y="23"/>
                    <a:pt x="3702" y="2"/>
                  </a:cubicBezTo>
                  <a:cubicBezTo>
                    <a:pt x="3664" y="1"/>
                    <a:pt x="3627" y="0"/>
                    <a:pt x="359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0" name="Google Shape;3050;p98"/>
            <p:cNvSpPr/>
            <p:nvPr/>
          </p:nvSpPr>
          <p:spPr>
            <a:xfrm>
              <a:off x="1223675" y="221795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35" y="1080"/>
                    <a:pt x="1206" y="932"/>
                    <a:pt x="1798" y="784"/>
                  </a:cubicBezTo>
                  <a:cubicBezTo>
                    <a:pt x="2436" y="625"/>
                    <a:pt x="3018" y="465"/>
                    <a:pt x="3579" y="465"/>
                  </a:cubicBezTo>
                  <a:cubicBezTo>
                    <a:pt x="3613" y="465"/>
                    <a:pt x="3647" y="466"/>
                    <a:pt x="3681" y="467"/>
                  </a:cubicBezTo>
                  <a:cubicBezTo>
                    <a:pt x="4082" y="488"/>
                    <a:pt x="4400" y="552"/>
                    <a:pt x="4632" y="657"/>
                  </a:cubicBezTo>
                  <a:lnTo>
                    <a:pt x="4632" y="150"/>
                  </a:lnTo>
                  <a:cubicBezTo>
                    <a:pt x="4357" y="65"/>
                    <a:pt x="4061" y="23"/>
                    <a:pt x="3702" y="2"/>
                  </a:cubicBezTo>
                  <a:cubicBezTo>
                    <a:pt x="3664" y="1"/>
                    <a:pt x="3627" y="0"/>
                    <a:pt x="359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1" name="Google Shape;3051;p98"/>
            <p:cNvSpPr/>
            <p:nvPr/>
          </p:nvSpPr>
          <p:spPr>
            <a:xfrm>
              <a:off x="1223675" y="2189925"/>
              <a:ext cx="115825" cy="28075"/>
            </a:xfrm>
            <a:custGeom>
              <a:avLst/>
              <a:gdLst/>
              <a:ahLst/>
              <a:cxnLst/>
              <a:rect l="l" t="t" r="r" b="b"/>
              <a:pathLst>
                <a:path w="4633" h="1123" extrusionOk="0">
                  <a:moveTo>
                    <a:pt x="3593" y="0"/>
                  </a:moveTo>
                  <a:cubicBezTo>
                    <a:pt x="2992" y="0"/>
                    <a:pt x="2371" y="161"/>
                    <a:pt x="1693" y="340"/>
                  </a:cubicBezTo>
                  <a:cubicBezTo>
                    <a:pt x="1121" y="488"/>
                    <a:pt x="572" y="615"/>
                    <a:pt x="1" y="679"/>
                  </a:cubicBezTo>
                  <a:lnTo>
                    <a:pt x="1" y="1123"/>
                  </a:lnTo>
                  <a:cubicBezTo>
                    <a:pt x="635" y="1081"/>
                    <a:pt x="1206" y="932"/>
                    <a:pt x="1819" y="784"/>
                  </a:cubicBezTo>
                  <a:cubicBezTo>
                    <a:pt x="2438" y="625"/>
                    <a:pt x="3037" y="465"/>
                    <a:pt x="3582" y="465"/>
                  </a:cubicBezTo>
                  <a:cubicBezTo>
                    <a:pt x="3615" y="465"/>
                    <a:pt x="3648" y="466"/>
                    <a:pt x="3681" y="467"/>
                  </a:cubicBezTo>
                  <a:cubicBezTo>
                    <a:pt x="4082" y="488"/>
                    <a:pt x="4400" y="552"/>
                    <a:pt x="4632" y="636"/>
                  </a:cubicBezTo>
                  <a:lnTo>
                    <a:pt x="4632" y="150"/>
                  </a:lnTo>
                  <a:cubicBezTo>
                    <a:pt x="4357" y="65"/>
                    <a:pt x="4061" y="23"/>
                    <a:pt x="3702" y="2"/>
                  </a:cubicBezTo>
                  <a:cubicBezTo>
                    <a:pt x="3666" y="1"/>
                    <a:pt x="3629" y="0"/>
                    <a:pt x="3593"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2" name="Google Shape;3052;p98"/>
            <p:cNvSpPr/>
            <p:nvPr/>
          </p:nvSpPr>
          <p:spPr>
            <a:xfrm>
              <a:off x="1389175" y="2891050"/>
              <a:ext cx="126400" cy="123750"/>
            </a:xfrm>
            <a:custGeom>
              <a:avLst/>
              <a:gdLst/>
              <a:ahLst/>
              <a:cxnLst/>
              <a:rect l="l" t="t" r="r" b="b"/>
              <a:pathLst>
                <a:path w="5056" h="4950" extrusionOk="0">
                  <a:moveTo>
                    <a:pt x="2538" y="1"/>
                  </a:moveTo>
                  <a:lnTo>
                    <a:pt x="1883" y="1270"/>
                  </a:lnTo>
                  <a:lnTo>
                    <a:pt x="508" y="974"/>
                  </a:lnTo>
                  <a:lnTo>
                    <a:pt x="1079" y="2285"/>
                  </a:lnTo>
                  <a:lnTo>
                    <a:pt x="0" y="3173"/>
                  </a:lnTo>
                  <a:lnTo>
                    <a:pt x="1375" y="3533"/>
                  </a:lnTo>
                  <a:lnTo>
                    <a:pt x="1396" y="4950"/>
                  </a:lnTo>
                  <a:lnTo>
                    <a:pt x="2538" y="4083"/>
                  </a:lnTo>
                  <a:lnTo>
                    <a:pt x="3659" y="4950"/>
                  </a:lnTo>
                  <a:lnTo>
                    <a:pt x="3680" y="3533"/>
                  </a:lnTo>
                  <a:lnTo>
                    <a:pt x="5055" y="3173"/>
                  </a:lnTo>
                  <a:lnTo>
                    <a:pt x="3976" y="2285"/>
                  </a:lnTo>
                  <a:lnTo>
                    <a:pt x="4569" y="974"/>
                  </a:lnTo>
                  <a:lnTo>
                    <a:pt x="3152" y="1270"/>
                  </a:lnTo>
                  <a:lnTo>
                    <a:pt x="2538"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3" name="Google Shape;3053;p98"/>
            <p:cNvSpPr/>
            <p:nvPr/>
          </p:nvSpPr>
          <p:spPr>
            <a:xfrm>
              <a:off x="1552550" y="3105200"/>
              <a:ext cx="143850" cy="145425"/>
            </a:xfrm>
            <a:custGeom>
              <a:avLst/>
              <a:gdLst/>
              <a:ahLst/>
              <a:cxnLst/>
              <a:rect l="l" t="t" r="r" b="b"/>
              <a:pathLst>
                <a:path w="5754" h="5817" extrusionOk="0">
                  <a:moveTo>
                    <a:pt x="2877" y="0"/>
                  </a:moveTo>
                  <a:lnTo>
                    <a:pt x="2263" y="1375"/>
                  </a:lnTo>
                  <a:lnTo>
                    <a:pt x="825" y="846"/>
                  </a:lnTo>
                  <a:lnTo>
                    <a:pt x="1354" y="2285"/>
                  </a:lnTo>
                  <a:lnTo>
                    <a:pt x="0" y="2898"/>
                  </a:lnTo>
                  <a:lnTo>
                    <a:pt x="1354" y="3554"/>
                  </a:lnTo>
                  <a:lnTo>
                    <a:pt x="825" y="4971"/>
                  </a:lnTo>
                  <a:lnTo>
                    <a:pt x="2263" y="4442"/>
                  </a:lnTo>
                  <a:lnTo>
                    <a:pt x="2877" y="5817"/>
                  </a:lnTo>
                  <a:lnTo>
                    <a:pt x="3490" y="4442"/>
                  </a:lnTo>
                  <a:lnTo>
                    <a:pt x="4907" y="4971"/>
                  </a:lnTo>
                  <a:lnTo>
                    <a:pt x="4400" y="3554"/>
                  </a:lnTo>
                  <a:lnTo>
                    <a:pt x="5753" y="2919"/>
                  </a:lnTo>
                  <a:lnTo>
                    <a:pt x="4400" y="2285"/>
                  </a:lnTo>
                  <a:lnTo>
                    <a:pt x="4907" y="846"/>
                  </a:lnTo>
                  <a:lnTo>
                    <a:pt x="4907" y="846"/>
                  </a:lnTo>
                  <a:lnTo>
                    <a:pt x="3490" y="1375"/>
                  </a:lnTo>
                  <a:lnTo>
                    <a:pt x="287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4" name="Google Shape;3054;p98"/>
            <p:cNvSpPr/>
            <p:nvPr/>
          </p:nvSpPr>
          <p:spPr>
            <a:xfrm>
              <a:off x="1560475" y="2728750"/>
              <a:ext cx="126400" cy="123750"/>
            </a:xfrm>
            <a:custGeom>
              <a:avLst/>
              <a:gdLst/>
              <a:ahLst/>
              <a:cxnLst/>
              <a:rect l="l" t="t" r="r" b="b"/>
              <a:pathLst>
                <a:path w="5056" h="4950" extrusionOk="0">
                  <a:moveTo>
                    <a:pt x="2518" y="0"/>
                  </a:moveTo>
                  <a:lnTo>
                    <a:pt x="1883" y="1269"/>
                  </a:lnTo>
                  <a:lnTo>
                    <a:pt x="466" y="973"/>
                  </a:lnTo>
                  <a:lnTo>
                    <a:pt x="1079" y="2263"/>
                  </a:lnTo>
                  <a:lnTo>
                    <a:pt x="1" y="3194"/>
                  </a:lnTo>
                  <a:lnTo>
                    <a:pt x="1375" y="3532"/>
                  </a:lnTo>
                  <a:lnTo>
                    <a:pt x="1397" y="4949"/>
                  </a:lnTo>
                  <a:lnTo>
                    <a:pt x="2518" y="4082"/>
                  </a:lnTo>
                  <a:lnTo>
                    <a:pt x="3660" y="4949"/>
                  </a:lnTo>
                  <a:lnTo>
                    <a:pt x="3681" y="3532"/>
                  </a:lnTo>
                  <a:lnTo>
                    <a:pt x="5055" y="3194"/>
                  </a:lnTo>
                  <a:lnTo>
                    <a:pt x="3977" y="2263"/>
                  </a:lnTo>
                  <a:lnTo>
                    <a:pt x="4569" y="973"/>
                  </a:lnTo>
                  <a:lnTo>
                    <a:pt x="3152" y="1269"/>
                  </a:lnTo>
                  <a:lnTo>
                    <a:pt x="251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5" name="Google Shape;3055;p98"/>
            <p:cNvSpPr/>
            <p:nvPr/>
          </p:nvSpPr>
          <p:spPr>
            <a:xfrm>
              <a:off x="1641900" y="2957150"/>
              <a:ext cx="87800" cy="83575"/>
            </a:xfrm>
            <a:custGeom>
              <a:avLst/>
              <a:gdLst/>
              <a:ahLst/>
              <a:cxnLst/>
              <a:rect l="l" t="t" r="r" b="b"/>
              <a:pathLst>
                <a:path w="3512" h="3343" extrusionOk="0">
                  <a:moveTo>
                    <a:pt x="1756" y="1"/>
                  </a:moveTo>
                  <a:lnTo>
                    <a:pt x="1206" y="1079"/>
                  </a:lnTo>
                  <a:lnTo>
                    <a:pt x="1" y="1270"/>
                  </a:lnTo>
                  <a:lnTo>
                    <a:pt x="868" y="2137"/>
                  </a:lnTo>
                  <a:lnTo>
                    <a:pt x="678" y="3342"/>
                  </a:lnTo>
                  <a:lnTo>
                    <a:pt x="678" y="3342"/>
                  </a:lnTo>
                  <a:lnTo>
                    <a:pt x="1756" y="2792"/>
                  </a:lnTo>
                  <a:lnTo>
                    <a:pt x="2856" y="3342"/>
                  </a:lnTo>
                  <a:lnTo>
                    <a:pt x="2666" y="2137"/>
                  </a:lnTo>
                  <a:lnTo>
                    <a:pt x="3512" y="1270"/>
                  </a:lnTo>
                  <a:lnTo>
                    <a:pt x="2327" y="1079"/>
                  </a:lnTo>
                  <a:lnTo>
                    <a:pt x="175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6" name="Google Shape;3056;p98"/>
            <p:cNvSpPr/>
            <p:nvPr/>
          </p:nvSpPr>
          <p:spPr>
            <a:xfrm>
              <a:off x="1731800" y="2848775"/>
              <a:ext cx="93600" cy="107350"/>
            </a:xfrm>
            <a:custGeom>
              <a:avLst/>
              <a:gdLst/>
              <a:ahLst/>
              <a:cxnLst/>
              <a:rect l="l" t="t" r="r" b="b"/>
              <a:pathLst>
                <a:path w="3744" h="4294" extrusionOk="0">
                  <a:moveTo>
                    <a:pt x="1882" y="0"/>
                  </a:moveTo>
                  <a:lnTo>
                    <a:pt x="1269" y="1079"/>
                  </a:lnTo>
                  <a:lnTo>
                    <a:pt x="0" y="1058"/>
                  </a:lnTo>
                  <a:lnTo>
                    <a:pt x="656" y="2136"/>
                  </a:lnTo>
                  <a:lnTo>
                    <a:pt x="0" y="3215"/>
                  </a:lnTo>
                  <a:lnTo>
                    <a:pt x="1269" y="3194"/>
                  </a:lnTo>
                  <a:lnTo>
                    <a:pt x="1882" y="4293"/>
                  </a:lnTo>
                  <a:lnTo>
                    <a:pt x="2475" y="3194"/>
                  </a:lnTo>
                  <a:lnTo>
                    <a:pt x="3744" y="3215"/>
                  </a:lnTo>
                  <a:lnTo>
                    <a:pt x="3109" y="2136"/>
                  </a:lnTo>
                  <a:lnTo>
                    <a:pt x="3744" y="1058"/>
                  </a:lnTo>
                  <a:lnTo>
                    <a:pt x="2475" y="1079"/>
                  </a:lnTo>
                  <a:lnTo>
                    <a:pt x="1882"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7" name="Google Shape;3057;p98"/>
            <p:cNvSpPr/>
            <p:nvPr/>
          </p:nvSpPr>
          <p:spPr>
            <a:xfrm>
              <a:off x="1172925" y="2401450"/>
              <a:ext cx="901500" cy="547800"/>
            </a:xfrm>
            <a:custGeom>
              <a:avLst/>
              <a:gdLst/>
              <a:ahLst/>
              <a:cxnLst/>
              <a:rect l="l" t="t" r="r" b="b"/>
              <a:pathLst>
                <a:path w="36060" h="21912" extrusionOk="0">
                  <a:moveTo>
                    <a:pt x="18020" y="1"/>
                  </a:moveTo>
                  <a:lnTo>
                    <a:pt x="0" y="16201"/>
                  </a:lnTo>
                  <a:cubicBezTo>
                    <a:pt x="592" y="18020"/>
                    <a:pt x="1333" y="19945"/>
                    <a:pt x="2369" y="21911"/>
                  </a:cubicBezTo>
                  <a:lnTo>
                    <a:pt x="18020" y="7847"/>
                  </a:lnTo>
                  <a:lnTo>
                    <a:pt x="33691" y="21911"/>
                  </a:lnTo>
                  <a:cubicBezTo>
                    <a:pt x="34728" y="19945"/>
                    <a:pt x="35468" y="18020"/>
                    <a:pt x="36060" y="16201"/>
                  </a:cubicBezTo>
                  <a:lnTo>
                    <a:pt x="1802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8" name="Google Shape;3058;p98"/>
            <p:cNvSpPr/>
            <p:nvPr/>
          </p:nvSpPr>
          <p:spPr>
            <a:xfrm>
              <a:off x="2191800" y="2830775"/>
              <a:ext cx="105775" cy="237450"/>
            </a:xfrm>
            <a:custGeom>
              <a:avLst/>
              <a:gdLst/>
              <a:ahLst/>
              <a:cxnLst/>
              <a:rect l="l" t="t" r="r" b="b"/>
              <a:pathLst>
                <a:path w="4231" h="9498" extrusionOk="0">
                  <a:moveTo>
                    <a:pt x="698" y="1"/>
                  </a:moveTo>
                  <a:cubicBezTo>
                    <a:pt x="508" y="720"/>
                    <a:pt x="254" y="1397"/>
                    <a:pt x="0" y="2074"/>
                  </a:cubicBezTo>
                  <a:lnTo>
                    <a:pt x="2432" y="4252"/>
                  </a:lnTo>
                  <a:lnTo>
                    <a:pt x="1586" y="9497"/>
                  </a:lnTo>
                  <a:cubicBezTo>
                    <a:pt x="2538" y="7594"/>
                    <a:pt x="3511" y="5394"/>
                    <a:pt x="4230" y="3152"/>
                  </a:cubicBezTo>
                  <a:cubicBezTo>
                    <a:pt x="3892" y="2856"/>
                    <a:pt x="1438" y="657"/>
                    <a:pt x="69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59" name="Google Shape;3059;p98"/>
            <p:cNvSpPr/>
            <p:nvPr/>
          </p:nvSpPr>
          <p:spPr>
            <a:xfrm>
              <a:off x="2178050" y="3017425"/>
              <a:ext cx="38625" cy="94150"/>
            </a:xfrm>
            <a:custGeom>
              <a:avLst/>
              <a:gdLst/>
              <a:ahLst/>
              <a:cxnLst/>
              <a:rect l="l" t="t" r="r" b="b"/>
              <a:pathLst>
                <a:path w="1545" h="3766" extrusionOk="0">
                  <a:moveTo>
                    <a:pt x="1544" y="1"/>
                  </a:moveTo>
                  <a:lnTo>
                    <a:pt x="1544" y="1"/>
                  </a:lnTo>
                  <a:cubicBezTo>
                    <a:pt x="1100" y="995"/>
                    <a:pt x="571" y="1968"/>
                    <a:pt x="21" y="2898"/>
                  </a:cubicBezTo>
                  <a:cubicBezTo>
                    <a:pt x="21" y="2898"/>
                    <a:pt x="21" y="2898"/>
                    <a:pt x="0" y="2919"/>
                  </a:cubicBezTo>
                  <a:cubicBezTo>
                    <a:pt x="402" y="3258"/>
                    <a:pt x="719" y="3554"/>
                    <a:pt x="973" y="3765"/>
                  </a:cubicBezTo>
                  <a:lnTo>
                    <a:pt x="154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0" name="Google Shape;3060;p98"/>
            <p:cNvSpPr/>
            <p:nvPr/>
          </p:nvSpPr>
          <p:spPr>
            <a:xfrm>
              <a:off x="949800" y="2830775"/>
              <a:ext cx="105775" cy="236900"/>
            </a:xfrm>
            <a:custGeom>
              <a:avLst/>
              <a:gdLst/>
              <a:ahLst/>
              <a:cxnLst/>
              <a:rect l="l" t="t" r="r" b="b"/>
              <a:pathLst>
                <a:path w="4231" h="9476" extrusionOk="0">
                  <a:moveTo>
                    <a:pt x="3511" y="1"/>
                  </a:moveTo>
                  <a:cubicBezTo>
                    <a:pt x="2792" y="657"/>
                    <a:pt x="339" y="2856"/>
                    <a:pt x="0" y="3152"/>
                  </a:cubicBezTo>
                  <a:cubicBezTo>
                    <a:pt x="719" y="5373"/>
                    <a:pt x="1671" y="7572"/>
                    <a:pt x="2644" y="9476"/>
                  </a:cubicBezTo>
                  <a:lnTo>
                    <a:pt x="1798" y="4252"/>
                  </a:lnTo>
                  <a:lnTo>
                    <a:pt x="4230" y="2074"/>
                  </a:lnTo>
                  <a:cubicBezTo>
                    <a:pt x="3976" y="1397"/>
                    <a:pt x="3722" y="720"/>
                    <a:pt x="35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1" name="Google Shape;3061;p98"/>
            <p:cNvSpPr/>
            <p:nvPr/>
          </p:nvSpPr>
          <p:spPr>
            <a:xfrm>
              <a:off x="1030150" y="3017425"/>
              <a:ext cx="39150" cy="94150"/>
            </a:xfrm>
            <a:custGeom>
              <a:avLst/>
              <a:gdLst/>
              <a:ahLst/>
              <a:cxnLst/>
              <a:rect l="l" t="t" r="r" b="b"/>
              <a:pathLst>
                <a:path w="1566" h="3766" extrusionOk="0">
                  <a:moveTo>
                    <a:pt x="1" y="1"/>
                  </a:moveTo>
                  <a:lnTo>
                    <a:pt x="593" y="3765"/>
                  </a:lnTo>
                  <a:cubicBezTo>
                    <a:pt x="826" y="3554"/>
                    <a:pt x="1185" y="3237"/>
                    <a:pt x="1566" y="2898"/>
                  </a:cubicBezTo>
                  <a:cubicBezTo>
                    <a:pt x="995" y="1968"/>
                    <a:pt x="466" y="99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2" name="Google Shape;3062;p98"/>
            <p:cNvSpPr/>
            <p:nvPr/>
          </p:nvSpPr>
          <p:spPr>
            <a:xfrm>
              <a:off x="1021700" y="2865675"/>
              <a:ext cx="1203950" cy="642975"/>
            </a:xfrm>
            <a:custGeom>
              <a:avLst/>
              <a:gdLst/>
              <a:ahLst/>
              <a:cxnLst/>
              <a:rect l="l" t="t" r="r" b="b"/>
              <a:pathLst>
                <a:path w="48158" h="25719" extrusionOk="0">
                  <a:moveTo>
                    <a:pt x="3427" y="1"/>
                  </a:moveTo>
                  <a:cubicBezTo>
                    <a:pt x="2729" y="614"/>
                    <a:pt x="381" y="2729"/>
                    <a:pt x="0" y="3089"/>
                  </a:cubicBezTo>
                  <a:cubicBezTo>
                    <a:pt x="910" y="5394"/>
                    <a:pt x="2010" y="7615"/>
                    <a:pt x="3300" y="9666"/>
                  </a:cubicBezTo>
                  <a:cubicBezTo>
                    <a:pt x="7805" y="16836"/>
                    <a:pt x="14128" y="22081"/>
                    <a:pt x="21657" y="24830"/>
                  </a:cubicBezTo>
                  <a:cubicBezTo>
                    <a:pt x="21657" y="24830"/>
                    <a:pt x="23815" y="25613"/>
                    <a:pt x="24069" y="25718"/>
                  </a:cubicBezTo>
                  <a:cubicBezTo>
                    <a:pt x="24343" y="25613"/>
                    <a:pt x="26501" y="24830"/>
                    <a:pt x="26501" y="24830"/>
                  </a:cubicBezTo>
                  <a:cubicBezTo>
                    <a:pt x="34009" y="22081"/>
                    <a:pt x="40354" y="16836"/>
                    <a:pt x="44858" y="9687"/>
                  </a:cubicBezTo>
                  <a:cubicBezTo>
                    <a:pt x="46127" y="7657"/>
                    <a:pt x="47227" y="5415"/>
                    <a:pt x="48158" y="3089"/>
                  </a:cubicBezTo>
                  <a:cubicBezTo>
                    <a:pt x="47756" y="2729"/>
                    <a:pt x="45408" y="614"/>
                    <a:pt x="44732" y="1"/>
                  </a:cubicBezTo>
                  <a:cubicBezTo>
                    <a:pt x="43801" y="2644"/>
                    <a:pt x="42638" y="5140"/>
                    <a:pt x="41200" y="7382"/>
                  </a:cubicBezTo>
                  <a:cubicBezTo>
                    <a:pt x="37223" y="13748"/>
                    <a:pt x="31640" y="18380"/>
                    <a:pt x="25041" y="20812"/>
                  </a:cubicBezTo>
                  <a:lnTo>
                    <a:pt x="24069" y="21150"/>
                  </a:lnTo>
                  <a:cubicBezTo>
                    <a:pt x="24069" y="21150"/>
                    <a:pt x="23117" y="20812"/>
                    <a:pt x="23117" y="20812"/>
                  </a:cubicBezTo>
                  <a:cubicBezTo>
                    <a:pt x="16497" y="18380"/>
                    <a:pt x="10935" y="13748"/>
                    <a:pt x="6937" y="7382"/>
                  </a:cubicBezTo>
                  <a:cubicBezTo>
                    <a:pt x="5520" y="5140"/>
                    <a:pt x="4357" y="2644"/>
                    <a:pt x="34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3" name="Google Shape;3063;p98"/>
            <p:cNvSpPr/>
            <p:nvPr/>
          </p:nvSpPr>
          <p:spPr>
            <a:xfrm>
              <a:off x="1078800" y="3012675"/>
              <a:ext cx="78800" cy="71400"/>
            </a:xfrm>
            <a:custGeom>
              <a:avLst/>
              <a:gdLst/>
              <a:ahLst/>
              <a:cxnLst/>
              <a:rect l="l" t="t" r="r" b="b"/>
              <a:pathLst>
                <a:path w="3152" h="2856" extrusionOk="0">
                  <a:moveTo>
                    <a:pt x="2581" y="339"/>
                  </a:moveTo>
                  <a:lnTo>
                    <a:pt x="1904" y="1100"/>
                  </a:lnTo>
                  <a:lnTo>
                    <a:pt x="1608" y="550"/>
                  </a:lnTo>
                  <a:lnTo>
                    <a:pt x="2581" y="339"/>
                  </a:lnTo>
                  <a:close/>
                  <a:moveTo>
                    <a:pt x="2708" y="0"/>
                  </a:moveTo>
                  <a:cubicBezTo>
                    <a:pt x="1967" y="127"/>
                    <a:pt x="804" y="318"/>
                    <a:pt x="276" y="339"/>
                  </a:cubicBezTo>
                  <a:lnTo>
                    <a:pt x="149" y="191"/>
                  </a:lnTo>
                  <a:lnTo>
                    <a:pt x="1" y="275"/>
                  </a:lnTo>
                  <a:cubicBezTo>
                    <a:pt x="85" y="381"/>
                    <a:pt x="149" y="508"/>
                    <a:pt x="212" y="635"/>
                  </a:cubicBezTo>
                  <a:cubicBezTo>
                    <a:pt x="297" y="783"/>
                    <a:pt x="360" y="931"/>
                    <a:pt x="445" y="1079"/>
                  </a:cubicBezTo>
                  <a:lnTo>
                    <a:pt x="572" y="994"/>
                  </a:lnTo>
                  <a:lnTo>
                    <a:pt x="508" y="783"/>
                  </a:lnTo>
                  <a:lnTo>
                    <a:pt x="1270" y="593"/>
                  </a:lnTo>
                  <a:lnTo>
                    <a:pt x="1693" y="1333"/>
                  </a:lnTo>
                  <a:cubicBezTo>
                    <a:pt x="1545" y="1502"/>
                    <a:pt x="1291" y="1756"/>
                    <a:pt x="1143" y="1904"/>
                  </a:cubicBezTo>
                  <a:lnTo>
                    <a:pt x="995" y="1735"/>
                  </a:lnTo>
                  <a:lnTo>
                    <a:pt x="847" y="1819"/>
                  </a:lnTo>
                  <a:cubicBezTo>
                    <a:pt x="952" y="1988"/>
                    <a:pt x="1058" y="2158"/>
                    <a:pt x="1164" y="2348"/>
                  </a:cubicBezTo>
                  <a:cubicBezTo>
                    <a:pt x="1248" y="2517"/>
                    <a:pt x="1333" y="2686"/>
                    <a:pt x="1439" y="2856"/>
                  </a:cubicBezTo>
                  <a:lnTo>
                    <a:pt x="1587" y="2771"/>
                  </a:lnTo>
                  <a:lnTo>
                    <a:pt x="1502" y="2559"/>
                  </a:lnTo>
                  <a:cubicBezTo>
                    <a:pt x="1650" y="2369"/>
                    <a:pt x="2116" y="1819"/>
                    <a:pt x="2454" y="1439"/>
                  </a:cubicBezTo>
                  <a:lnTo>
                    <a:pt x="3152" y="656"/>
                  </a:lnTo>
                  <a:lnTo>
                    <a:pt x="3110" y="402"/>
                  </a:lnTo>
                  <a:cubicBezTo>
                    <a:pt x="2962" y="275"/>
                    <a:pt x="2835" y="148"/>
                    <a:pt x="2708"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4" name="Google Shape;3064;p98"/>
            <p:cNvSpPr/>
            <p:nvPr/>
          </p:nvSpPr>
          <p:spPr>
            <a:xfrm>
              <a:off x="1138025" y="3083000"/>
              <a:ext cx="93075" cy="88850"/>
            </a:xfrm>
            <a:custGeom>
              <a:avLst/>
              <a:gdLst/>
              <a:ahLst/>
              <a:cxnLst/>
              <a:rect l="l" t="t" r="r" b="b"/>
              <a:pathLst>
                <a:path w="3723" h="3554" extrusionOk="0">
                  <a:moveTo>
                    <a:pt x="2115" y="0"/>
                  </a:moveTo>
                  <a:lnTo>
                    <a:pt x="1988" y="106"/>
                  </a:lnTo>
                  <a:lnTo>
                    <a:pt x="2094" y="317"/>
                  </a:lnTo>
                  <a:cubicBezTo>
                    <a:pt x="1925" y="466"/>
                    <a:pt x="1756" y="614"/>
                    <a:pt x="1523" y="762"/>
                  </a:cubicBezTo>
                  <a:lnTo>
                    <a:pt x="910" y="1206"/>
                  </a:lnTo>
                  <a:cubicBezTo>
                    <a:pt x="698" y="1354"/>
                    <a:pt x="508" y="1481"/>
                    <a:pt x="318" y="1586"/>
                  </a:cubicBezTo>
                  <a:lnTo>
                    <a:pt x="148" y="1417"/>
                  </a:lnTo>
                  <a:lnTo>
                    <a:pt x="0" y="1523"/>
                  </a:lnTo>
                  <a:cubicBezTo>
                    <a:pt x="106" y="1650"/>
                    <a:pt x="191" y="1756"/>
                    <a:pt x="275" y="1883"/>
                  </a:cubicBezTo>
                  <a:cubicBezTo>
                    <a:pt x="360" y="2009"/>
                    <a:pt x="444" y="2136"/>
                    <a:pt x="550" y="2263"/>
                  </a:cubicBezTo>
                  <a:lnTo>
                    <a:pt x="677" y="2179"/>
                  </a:lnTo>
                  <a:lnTo>
                    <a:pt x="571" y="1946"/>
                  </a:lnTo>
                  <a:cubicBezTo>
                    <a:pt x="931" y="1650"/>
                    <a:pt x="1460" y="1269"/>
                    <a:pt x="1883" y="973"/>
                  </a:cubicBezTo>
                  <a:lnTo>
                    <a:pt x="1883" y="973"/>
                  </a:lnTo>
                  <a:cubicBezTo>
                    <a:pt x="1608" y="1650"/>
                    <a:pt x="1375" y="2369"/>
                    <a:pt x="1100" y="3088"/>
                  </a:cubicBezTo>
                  <a:cubicBezTo>
                    <a:pt x="1164" y="3173"/>
                    <a:pt x="1227" y="3257"/>
                    <a:pt x="1290" y="3321"/>
                  </a:cubicBezTo>
                  <a:cubicBezTo>
                    <a:pt x="1333" y="3405"/>
                    <a:pt x="1396" y="3490"/>
                    <a:pt x="1438" y="3553"/>
                  </a:cubicBezTo>
                  <a:cubicBezTo>
                    <a:pt x="1629" y="3405"/>
                    <a:pt x="1904" y="3194"/>
                    <a:pt x="2200" y="2982"/>
                  </a:cubicBezTo>
                  <a:lnTo>
                    <a:pt x="2792" y="2538"/>
                  </a:lnTo>
                  <a:cubicBezTo>
                    <a:pt x="3025" y="2390"/>
                    <a:pt x="3215" y="2263"/>
                    <a:pt x="3405" y="2157"/>
                  </a:cubicBezTo>
                  <a:lnTo>
                    <a:pt x="3575" y="2327"/>
                  </a:lnTo>
                  <a:lnTo>
                    <a:pt x="3723" y="2221"/>
                  </a:lnTo>
                  <a:cubicBezTo>
                    <a:pt x="3617" y="2094"/>
                    <a:pt x="3532" y="1967"/>
                    <a:pt x="3448" y="1840"/>
                  </a:cubicBezTo>
                  <a:cubicBezTo>
                    <a:pt x="3342" y="1734"/>
                    <a:pt x="3257" y="1608"/>
                    <a:pt x="3173" y="1481"/>
                  </a:cubicBezTo>
                  <a:lnTo>
                    <a:pt x="3046" y="1565"/>
                  </a:lnTo>
                  <a:lnTo>
                    <a:pt x="3152" y="1798"/>
                  </a:lnTo>
                  <a:cubicBezTo>
                    <a:pt x="2792" y="2094"/>
                    <a:pt x="1861" y="2771"/>
                    <a:pt x="1861" y="2771"/>
                  </a:cubicBezTo>
                  <a:cubicBezTo>
                    <a:pt x="2094" y="2115"/>
                    <a:pt x="2369" y="1375"/>
                    <a:pt x="2602" y="698"/>
                  </a:cubicBezTo>
                  <a:cubicBezTo>
                    <a:pt x="2517" y="571"/>
                    <a:pt x="2433" y="466"/>
                    <a:pt x="2348" y="360"/>
                  </a:cubicBezTo>
                  <a:cubicBezTo>
                    <a:pt x="2263" y="233"/>
                    <a:pt x="2200" y="127"/>
                    <a:pt x="2115"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5" name="Google Shape;3065;p98"/>
            <p:cNvSpPr/>
            <p:nvPr/>
          </p:nvSpPr>
          <p:spPr>
            <a:xfrm>
              <a:off x="1216800" y="3183400"/>
              <a:ext cx="80925" cy="70925"/>
            </a:xfrm>
            <a:custGeom>
              <a:avLst/>
              <a:gdLst/>
              <a:ahLst/>
              <a:cxnLst/>
              <a:rect l="l" t="t" r="r" b="b"/>
              <a:pathLst>
                <a:path w="3237" h="2837" extrusionOk="0">
                  <a:moveTo>
                    <a:pt x="1490" y="1"/>
                  </a:moveTo>
                  <a:cubicBezTo>
                    <a:pt x="1169" y="1"/>
                    <a:pt x="856" y="117"/>
                    <a:pt x="593" y="362"/>
                  </a:cubicBezTo>
                  <a:cubicBezTo>
                    <a:pt x="1" y="891"/>
                    <a:pt x="64" y="1716"/>
                    <a:pt x="529" y="2223"/>
                  </a:cubicBezTo>
                  <a:cubicBezTo>
                    <a:pt x="868" y="2583"/>
                    <a:pt x="1227" y="2794"/>
                    <a:pt x="1819" y="2837"/>
                  </a:cubicBezTo>
                  <a:lnTo>
                    <a:pt x="1862" y="2541"/>
                  </a:lnTo>
                  <a:cubicBezTo>
                    <a:pt x="1523" y="2477"/>
                    <a:pt x="1270" y="2350"/>
                    <a:pt x="1122" y="2160"/>
                  </a:cubicBezTo>
                  <a:cubicBezTo>
                    <a:pt x="741" y="1758"/>
                    <a:pt x="720" y="1208"/>
                    <a:pt x="1164" y="785"/>
                  </a:cubicBezTo>
                  <a:cubicBezTo>
                    <a:pt x="1358" y="600"/>
                    <a:pt x="1561" y="524"/>
                    <a:pt x="1752" y="524"/>
                  </a:cubicBezTo>
                  <a:cubicBezTo>
                    <a:pt x="1997" y="524"/>
                    <a:pt x="2224" y="649"/>
                    <a:pt x="2390" y="827"/>
                  </a:cubicBezTo>
                  <a:cubicBezTo>
                    <a:pt x="2539" y="954"/>
                    <a:pt x="2644" y="1208"/>
                    <a:pt x="2687" y="1398"/>
                  </a:cubicBezTo>
                  <a:lnTo>
                    <a:pt x="2539" y="1568"/>
                  </a:lnTo>
                  <a:lnTo>
                    <a:pt x="2665" y="1716"/>
                  </a:lnTo>
                  <a:cubicBezTo>
                    <a:pt x="2813" y="1589"/>
                    <a:pt x="3046" y="1462"/>
                    <a:pt x="3236" y="1377"/>
                  </a:cubicBezTo>
                  <a:cubicBezTo>
                    <a:pt x="3088" y="1081"/>
                    <a:pt x="2940" y="827"/>
                    <a:pt x="2708" y="595"/>
                  </a:cubicBezTo>
                  <a:cubicBezTo>
                    <a:pt x="2357" y="208"/>
                    <a:pt x="1917" y="1"/>
                    <a:pt x="149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6" name="Google Shape;3066;p98"/>
            <p:cNvSpPr/>
            <p:nvPr/>
          </p:nvSpPr>
          <p:spPr>
            <a:xfrm>
              <a:off x="1294000" y="3257425"/>
              <a:ext cx="85150" cy="72300"/>
            </a:xfrm>
            <a:custGeom>
              <a:avLst/>
              <a:gdLst/>
              <a:ahLst/>
              <a:cxnLst/>
              <a:rect l="l" t="t" r="r" b="b"/>
              <a:pathLst>
                <a:path w="3406" h="2892" extrusionOk="0">
                  <a:moveTo>
                    <a:pt x="1869" y="514"/>
                  </a:moveTo>
                  <a:cubicBezTo>
                    <a:pt x="2033" y="514"/>
                    <a:pt x="2191" y="572"/>
                    <a:pt x="2327" y="700"/>
                  </a:cubicBezTo>
                  <a:cubicBezTo>
                    <a:pt x="2708" y="997"/>
                    <a:pt x="2665" y="1525"/>
                    <a:pt x="2306" y="1969"/>
                  </a:cubicBezTo>
                  <a:cubicBezTo>
                    <a:pt x="2083" y="2231"/>
                    <a:pt x="1804" y="2379"/>
                    <a:pt x="1534" y="2379"/>
                  </a:cubicBezTo>
                  <a:cubicBezTo>
                    <a:pt x="1367" y="2379"/>
                    <a:pt x="1203" y="2323"/>
                    <a:pt x="1058" y="2202"/>
                  </a:cubicBezTo>
                  <a:cubicBezTo>
                    <a:pt x="677" y="1885"/>
                    <a:pt x="720" y="1377"/>
                    <a:pt x="1079" y="933"/>
                  </a:cubicBezTo>
                  <a:cubicBezTo>
                    <a:pt x="1315" y="670"/>
                    <a:pt x="1601" y="514"/>
                    <a:pt x="1869" y="514"/>
                  </a:cubicBezTo>
                  <a:close/>
                  <a:moveTo>
                    <a:pt x="1534" y="0"/>
                  </a:moveTo>
                  <a:cubicBezTo>
                    <a:pt x="1147" y="0"/>
                    <a:pt x="790" y="172"/>
                    <a:pt x="529" y="489"/>
                  </a:cubicBezTo>
                  <a:cubicBezTo>
                    <a:pt x="0" y="1145"/>
                    <a:pt x="127" y="1885"/>
                    <a:pt x="825" y="2477"/>
                  </a:cubicBezTo>
                  <a:cubicBezTo>
                    <a:pt x="1169" y="2762"/>
                    <a:pt x="1527" y="2892"/>
                    <a:pt x="1858" y="2892"/>
                  </a:cubicBezTo>
                  <a:cubicBezTo>
                    <a:pt x="2239" y="2892"/>
                    <a:pt x="2585" y="2719"/>
                    <a:pt x="2834" y="2414"/>
                  </a:cubicBezTo>
                  <a:cubicBezTo>
                    <a:pt x="3405" y="1758"/>
                    <a:pt x="3279" y="1018"/>
                    <a:pt x="2560" y="404"/>
                  </a:cubicBezTo>
                  <a:cubicBezTo>
                    <a:pt x="2226" y="129"/>
                    <a:pt x="1869" y="0"/>
                    <a:pt x="1534"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7" name="Google Shape;3067;p98"/>
            <p:cNvSpPr/>
            <p:nvPr/>
          </p:nvSpPr>
          <p:spPr>
            <a:xfrm>
              <a:off x="1383350" y="3315625"/>
              <a:ext cx="83050" cy="92575"/>
            </a:xfrm>
            <a:custGeom>
              <a:avLst/>
              <a:gdLst/>
              <a:ahLst/>
              <a:cxnLst/>
              <a:rect l="l" t="t" r="r" b="b"/>
              <a:pathLst>
                <a:path w="3322" h="3703" extrusionOk="0">
                  <a:moveTo>
                    <a:pt x="2010" y="805"/>
                  </a:moveTo>
                  <a:cubicBezTo>
                    <a:pt x="2116" y="847"/>
                    <a:pt x="2179" y="889"/>
                    <a:pt x="2327" y="974"/>
                  </a:cubicBezTo>
                  <a:cubicBezTo>
                    <a:pt x="2602" y="1143"/>
                    <a:pt x="2644" y="1312"/>
                    <a:pt x="2517" y="1524"/>
                  </a:cubicBezTo>
                  <a:cubicBezTo>
                    <a:pt x="2442" y="1654"/>
                    <a:pt x="2333" y="1712"/>
                    <a:pt x="2202" y="1712"/>
                  </a:cubicBezTo>
                  <a:cubicBezTo>
                    <a:pt x="2077" y="1712"/>
                    <a:pt x="1932" y="1659"/>
                    <a:pt x="1777" y="1566"/>
                  </a:cubicBezTo>
                  <a:cubicBezTo>
                    <a:pt x="1714" y="1524"/>
                    <a:pt x="1650" y="1481"/>
                    <a:pt x="1608" y="1418"/>
                  </a:cubicBezTo>
                  <a:lnTo>
                    <a:pt x="1714" y="1249"/>
                  </a:lnTo>
                  <a:cubicBezTo>
                    <a:pt x="1820" y="1058"/>
                    <a:pt x="1946" y="889"/>
                    <a:pt x="2010" y="805"/>
                  </a:cubicBezTo>
                  <a:close/>
                  <a:moveTo>
                    <a:pt x="1375" y="1"/>
                  </a:moveTo>
                  <a:lnTo>
                    <a:pt x="1291" y="149"/>
                  </a:lnTo>
                  <a:lnTo>
                    <a:pt x="1460" y="297"/>
                  </a:lnTo>
                  <a:cubicBezTo>
                    <a:pt x="1375" y="509"/>
                    <a:pt x="1248" y="699"/>
                    <a:pt x="1100" y="932"/>
                  </a:cubicBezTo>
                  <a:lnTo>
                    <a:pt x="741" y="1566"/>
                  </a:lnTo>
                  <a:cubicBezTo>
                    <a:pt x="593" y="1799"/>
                    <a:pt x="466" y="1968"/>
                    <a:pt x="318" y="2137"/>
                  </a:cubicBezTo>
                  <a:lnTo>
                    <a:pt x="106" y="2052"/>
                  </a:lnTo>
                  <a:lnTo>
                    <a:pt x="1" y="2201"/>
                  </a:lnTo>
                  <a:cubicBezTo>
                    <a:pt x="191" y="2306"/>
                    <a:pt x="360" y="2412"/>
                    <a:pt x="529" y="2518"/>
                  </a:cubicBezTo>
                  <a:cubicBezTo>
                    <a:pt x="699" y="2623"/>
                    <a:pt x="868" y="2729"/>
                    <a:pt x="1016" y="2856"/>
                  </a:cubicBezTo>
                  <a:lnTo>
                    <a:pt x="1100" y="2708"/>
                  </a:lnTo>
                  <a:lnTo>
                    <a:pt x="952" y="2539"/>
                  </a:lnTo>
                  <a:cubicBezTo>
                    <a:pt x="1037" y="2349"/>
                    <a:pt x="1143" y="2137"/>
                    <a:pt x="1291" y="1904"/>
                  </a:cubicBezTo>
                  <a:lnTo>
                    <a:pt x="1418" y="1714"/>
                  </a:lnTo>
                  <a:lnTo>
                    <a:pt x="1587" y="1820"/>
                  </a:lnTo>
                  <a:cubicBezTo>
                    <a:pt x="1629" y="2201"/>
                    <a:pt x="1671" y="2856"/>
                    <a:pt x="1693" y="3321"/>
                  </a:cubicBezTo>
                  <a:cubicBezTo>
                    <a:pt x="1925" y="3427"/>
                    <a:pt x="2179" y="3554"/>
                    <a:pt x="2412" y="3702"/>
                  </a:cubicBezTo>
                  <a:lnTo>
                    <a:pt x="2496" y="3554"/>
                  </a:lnTo>
                  <a:lnTo>
                    <a:pt x="2412" y="3448"/>
                  </a:lnTo>
                  <a:cubicBezTo>
                    <a:pt x="2369" y="3279"/>
                    <a:pt x="2264" y="2349"/>
                    <a:pt x="2221" y="2095"/>
                  </a:cubicBezTo>
                  <a:lnTo>
                    <a:pt x="2221" y="2095"/>
                  </a:lnTo>
                  <a:cubicBezTo>
                    <a:pt x="2343" y="2145"/>
                    <a:pt x="2465" y="2171"/>
                    <a:pt x="2580" y="2171"/>
                  </a:cubicBezTo>
                  <a:cubicBezTo>
                    <a:pt x="2805" y="2171"/>
                    <a:pt x="3005" y="2072"/>
                    <a:pt x="3131" y="1862"/>
                  </a:cubicBezTo>
                  <a:cubicBezTo>
                    <a:pt x="3321" y="1566"/>
                    <a:pt x="3321" y="1206"/>
                    <a:pt x="2708" y="805"/>
                  </a:cubicBezTo>
                  <a:cubicBezTo>
                    <a:pt x="2560" y="720"/>
                    <a:pt x="2391" y="614"/>
                    <a:pt x="2243" y="530"/>
                  </a:cubicBezTo>
                  <a:cubicBezTo>
                    <a:pt x="2073" y="424"/>
                    <a:pt x="1925" y="339"/>
                    <a:pt x="1777" y="255"/>
                  </a:cubicBezTo>
                  <a:cubicBezTo>
                    <a:pt x="1650" y="170"/>
                    <a:pt x="1502" y="86"/>
                    <a:pt x="1375"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8" name="Google Shape;3068;p98"/>
            <p:cNvSpPr/>
            <p:nvPr/>
          </p:nvSpPr>
          <p:spPr>
            <a:xfrm>
              <a:off x="1477475" y="3380675"/>
              <a:ext cx="69800" cy="76675"/>
            </a:xfrm>
            <a:custGeom>
              <a:avLst/>
              <a:gdLst/>
              <a:ahLst/>
              <a:cxnLst/>
              <a:rect l="l" t="t" r="r" b="b"/>
              <a:pathLst>
                <a:path w="2792" h="3067" extrusionOk="0">
                  <a:moveTo>
                    <a:pt x="2136" y="339"/>
                  </a:moveTo>
                  <a:lnTo>
                    <a:pt x="2031" y="1354"/>
                  </a:lnTo>
                  <a:lnTo>
                    <a:pt x="1460" y="1100"/>
                  </a:lnTo>
                  <a:lnTo>
                    <a:pt x="2115" y="339"/>
                  </a:lnTo>
                  <a:close/>
                  <a:moveTo>
                    <a:pt x="2031" y="0"/>
                  </a:moveTo>
                  <a:cubicBezTo>
                    <a:pt x="1502" y="550"/>
                    <a:pt x="698" y="1396"/>
                    <a:pt x="275" y="1713"/>
                  </a:cubicBezTo>
                  <a:lnTo>
                    <a:pt x="64" y="1671"/>
                  </a:lnTo>
                  <a:lnTo>
                    <a:pt x="0" y="1840"/>
                  </a:lnTo>
                  <a:cubicBezTo>
                    <a:pt x="127" y="1883"/>
                    <a:pt x="254" y="1946"/>
                    <a:pt x="381" y="1988"/>
                  </a:cubicBezTo>
                  <a:cubicBezTo>
                    <a:pt x="529" y="2073"/>
                    <a:pt x="698" y="2136"/>
                    <a:pt x="846" y="2221"/>
                  </a:cubicBezTo>
                  <a:lnTo>
                    <a:pt x="910" y="2052"/>
                  </a:lnTo>
                  <a:lnTo>
                    <a:pt x="741" y="1925"/>
                  </a:lnTo>
                  <a:lnTo>
                    <a:pt x="1248" y="1333"/>
                  </a:lnTo>
                  <a:lnTo>
                    <a:pt x="1988" y="1671"/>
                  </a:lnTo>
                  <a:cubicBezTo>
                    <a:pt x="1988" y="1904"/>
                    <a:pt x="1925" y="2242"/>
                    <a:pt x="1883" y="2454"/>
                  </a:cubicBezTo>
                  <a:lnTo>
                    <a:pt x="1671" y="2411"/>
                  </a:lnTo>
                  <a:lnTo>
                    <a:pt x="1586" y="2559"/>
                  </a:lnTo>
                  <a:cubicBezTo>
                    <a:pt x="1777" y="2644"/>
                    <a:pt x="1988" y="2707"/>
                    <a:pt x="2179" y="2792"/>
                  </a:cubicBezTo>
                  <a:cubicBezTo>
                    <a:pt x="2348" y="2877"/>
                    <a:pt x="2517" y="2982"/>
                    <a:pt x="2707" y="3067"/>
                  </a:cubicBezTo>
                  <a:lnTo>
                    <a:pt x="2771" y="2898"/>
                  </a:lnTo>
                  <a:lnTo>
                    <a:pt x="2602" y="2771"/>
                  </a:lnTo>
                  <a:cubicBezTo>
                    <a:pt x="2581" y="2538"/>
                    <a:pt x="2623" y="1819"/>
                    <a:pt x="2686" y="1312"/>
                  </a:cubicBezTo>
                  <a:lnTo>
                    <a:pt x="2792" y="254"/>
                  </a:lnTo>
                  <a:lnTo>
                    <a:pt x="2581" y="85"/>
                  </a:lnTo>
                  <a:cubicBezTo>
                    <a:pt x="2411" y="64"/>
                    <a:pt x="2221" y="43"/>
                    <a:pt x="2031"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69" name="Google Shape;3069;p98"/>
            <p:cNvSpPr/>
            <p:nvPr/>
          </p:nvSpPr>
          <p:spPr>
            <a:xfrm>
              <a:off x="1686850" y="3380150"/>
              <a:ext cx="53950" cy="71925"/>
            </a:xfrm>
            <a:custGeom>
              <a:avLst/>
              <a:gdLst/>
              <a:ahLst/>
              <a:cxnLst/>
              <a:rect l="l" t="t" r="r" b="b"/>
              <a:pathLst>
                <a:path w="2158" h="2877" extrusionOk="0">
                  <a:moveTo>
                    <a:pt x="1121" y="0"/>
                  </a:moveTo>
                  <a:cubicBezTo>
                    <a:pt x="931" y="85"/>
                    <a:pt x="741" y="169"/>
                    <a:pt x="571" y="254"/>
                  </a:cubicBezTo>
                  <a:cubicBezTo>
                    <a:pt x="381" y="339"/>
                    <a:pt x="191" y="402"/>
                    <a:pt x="0" y="487"/>
                  </a:cubicBezTo>
                  <a:lnTo>
                    <a:pt x="64" y="635"/>
                  </a:lnTo>
                  <a:lnTo>
                    <a:pt x="318" y="592"/>
                  </a:lnTo>
                  <a:cubicBezTo>
                    <a:pt x="423" y="783"/>
                    <a:pt x="508" y="973"/>
                    <a:pt x="635" y="1227"/>
                  </a:cubicBezTo>
                  <a:lnTo>
                    <a:pt x="931" y="1904"/>
                  </a:lnTo>
                  <a:cubicBezTo>
                    <a:pt x="1037" y="2157"/>
                    <a:pt x="1121" y="2369"/>
                    <a:pt x="1185" y="2580"/>
                  </a:cubicBezTo>
                  <a:lnTo>
                    <a:pt x="994" y="2707"/>
                  </a:lnTo>
                  <a:lnTo>
                    <a:pt x="1058" y="2877"/>
                  </a:lnTo>
                  <a:cubicBezTo>
                    <a:pt x="1248" y="2771"/>
                    <a:pt x="1439" y="2686"/>
                    <a:pt x="1608" y="2602"/>
                  </a:cubicBezTo>
                  <a:cubicBezTo>
                    <a:pt x="1777" y="2538"/>
                    <a:pt x="1967" y="2454"/>
                    <a:pt x="2158" y="2390"/>
                  </a:cubicBezTo>
                  <a:lnTo>
                    <a:pt x="2094" y="2221"/>
                  </a:lnTo>
                  <a:lnTo>
                    <a:pt x="1840" y="2284"/>
                  </a:lnTo>
                  <a:cubicBezTo>
                    <a:pt x="1735" y="2094"/>
                    <a:pt x="1650" y="1882"/>
                    <a:pt x="1544" y="1629"/>
                  </a:cubicBezTo>
                  <a:lnTo>
                    <a:pt x="1248" y="952"/>
                  </a:lnTo>
                  <a:cubicBezTo>
                    <a:pt x="1143" y="698"/>
                    <a:pt x="1058" y="508"/>
                    <a:pt x="994" y="296"/>
                  </a:cubicBezTo>
                  <a:lnTo>
                    <a:pt x="1185" y="148"/>
                  </a:lnTo>
                  <a:lnTo>
                    <a:pt x="1121"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0" name="Google Shape;3070;p98"/>
            <p:cNvSpPr/>
            <p:nvPr/>
          </p:nvSpPr>
          <p:spPr>
            <a:xfrm>
              <a:off x="1751875" y="3319350"/>
              <a:ext cx="107375" cy="99950"/>
            </a:xfrm>
            <a:custGeom>
              <a:avLst/>
              <a:gdLst/>
              <a:ahLst/>
              <a:cxnLst/>
              <a:rect l="l" t="t" r="r" b="b"/>
              <a:pathLst>
                <a:path w="4295" h="3998" extrusionOk="0">
                  <a:moveTo>
                    <a:pt x="2919" y="0"/>
                  </a:moveTo>
                  <a:cubicBezTo>
                    <a:pt x="2771" y="85"/>
                    <a:pt x="2623" y="190"/>
                    <a:pt x="2454" y="275"/>
                  </a:cubicBezTo>
                  <a:cubicBezTo>
                    <a:pt x="2306" y="360"/>
                    <a:pt x="2158" y="465"/>
                    <a:pt x="1989" y="550"/>
                  </a:cubicBezTo>
                  <a:cubicBezTo>
                    <a:pt x="2073" y="888"/>
                    <a:pt x="2348" y="2178"/>
                    <a:pt x="2391" y="2432"/>
                  </a:cubicBezTo>
                  <a:cubicBezTo>
                    <a:pt x="2095" y="2242"/>
                    <a:pt x="1164" y="1438"/>
                    <a:pt x="910" y="1206"/>
                  </a:cubicBezTo>
                  <a:cubicBezTo>
                    <a:pt x="762" y="1290"/>
                    <a:pt x="614" y="1396"/>
                    <a:pt x="466" y="1480"/>
                  </a:cubicBezTo>
                  <a:cubicBezTo>
                    <a:pt x="318" y="1565"/>
                    <a:pt x="149" y="1650"/>
                    <a:pt x="1" y="1734"/>
                  </a:cubicBezTo>
                  <a:lnTo>
                    <a:pt x="85" y="1882"/>
                  </a:lnTo>
                  <a:lnTo>
                    <a:pt x="297" y="1819"/>
                  </a:lnTo>
                  <a:lnTo>
                    <a:pt x="487" y="2115"/>
                  </a:lnTo>
                  <a:cubicBezTo>
                    <a:pt x="656" y="2411"/>
                    <a:pt x="1228" y="3426"/>
                    <a:pt x="1354" y="3701"/>
                  </a:cubicBezTo>
                  <a:lnTo>
                    <a:pt x="1185" y="3870"/>
                  </a:lnTo>
                  <a:lnTo>
                    <a:pt x="1270" y="3997"/>
                  </a:lnTo>
                  <a:cubicBezTo>
                    <a:pt x="1397" y="3934"/>
                    <a:pt x="1524" y="3849"/>
                    <a:pt x="1650" y="3765"/>
                  </a:cubicBezTo>
                  <a:cubicBezTo>
                    <a:pt x="1799" y="3680"/>
                    <a:pt x="1925" y="3617"/>
                    <a:pt x="2052" y="3532"/>
                  </a:cubicBezTo>
                  <a:lnTo>
                    <a:pt x="1968" y="3384"/>
                  </a:lnTo>
                  <a:lnTo>
                    <a:pt x="1756" y="3469"/>
                  </a:lnTo>
                  <a:cubicBezTo>
                    <a:pt x="1608" y="3299"/>
                    <a:pt x="1481" y="3109"/>
                    <a:pt x="1333" y="2876"/>
                  </a:cubicBezTo>
                  <a:lnTo>
                    <a:pt x="1122" y="2517"/>
                  </a:lnTo>
                  <a:cubicBezTo>
                    <a:pt x="953" y="2200"/>
                    <a:pt x="826" y="1967"/>
                    <a:pt x="762" y="1861"/>
                  </a:cubicBezTo>
                  <a:lnTo>
                    <a:pt x="762" y="1840"/>
                  </a:lnTo>
                  <a:cubicBezTo>
                    <a:pt x="1714" y="2644"/>
                    <a:pt x="2222" y="3067"/>
                    <a:pt x="2475" y="3278"/>
                  </a:cubicBezTo>
                  <a:lnTo>
                    <a:pt x="2835" y="3067"/>
                  </a:lnTo>
                  <a:lnTo>
                    <a:pt x="2391" y="867"/>
                  </a:lnTo>
                  <a:lnTo>
                    <a:pt x="2391" y="867"/>
                  </a:lnTo>
                  <a:cubicBezTo>
                    <a:pt x="2454" y="973"/>
                    <a:pt x="2602" y="1206"/>
                    <a:pt x="2793" y="1523"/>
                  </a:cubicBezTo>
                  <a:lnTo>
                    <a:pt x="3025" y="1882"/>
                  </a:lnTo>
                  <a:cubicBezTo>
                    <a:pt x="3152" y="2115"/>
                    <a:pt x="3258" y="2305"/>
                    <a:pt x="3342" y="2517"/>
                  </a:cubicBezTo>
                  <a:lnTo>
                    <a:pt x="3173" y="2665"/>
                  </a:lnTo>
                  <a:lnTo>
                    <a:pt x="3258" y="2834"/>
                  </a:lnTo>
                  <a:cubicBezTo>
                    <a:pt x="3406" y="2707"/>
                    <a:pt x="3575" y="2601"/>
                    <a:pt x="3765" y="2496"/>
                  </a:cubicBezTo>
                  <a:cubicBezTo>
                    <a:pt x="3935" y="2411"/>
                    <a:pt x="4125" y="2305"/>
                    <a:pt x="4294" y="2200"/>
                  </a:cubicBezTo>
                  <a:lnTo>
                    <a:pt x="4210" y="2052"/>
                  </a:lnTo>
                  <a:lnTo>
                    <a:pt x="3935" y="2157"/>
                  </a:lnTo>
                  <a:cubicBezTo>
                    <a:pt x="3808" y="1988"/>
                    <a:pt x="3681" y="1798"/>
                    <a:pt x="3533" y="1565"/>
                  </a:cubicBezTo>
                  <a:lnTo>
                    <a:pt x="3173" y="931"/>
                  </a:lnTo>
                  <a:cubicBezTo>
                    <a:pt x="3025" y="698"/>
                    <a:pt x="2919" y="508"/>
                    <a:pt x="2835" y="296"/>
                  </a:cubicBezTo>
                  <a:lnTo>
                    <a:pt x="3004" y="127"/>
                  </a:lnTo>
                  <a:lnTo>
                    <a:pt x="2919"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1" name="Google Shape;3071;p98"/>
            <p:cNvSpPr/>
            <p:nvPr/>
          </p:nvSpPr>
          <p:spPr>
            <a:xfrm>
              <a:off x="1857100" y="3263150"/>
              <a:ext cx="67700" cy="82650"/>
            </a:xfrm>
            <a:custGeom>
              <a:avLst/>
              <a:gdLst/>
              <a:ahLst/>
              <a:cxnLst/>
              <a:rect l="l" t="t" r="r" b="b"/>
              <a:pathLst>
                <a:path w="2708" h="3306" extrusionOk="0">
                  <a:moveTo>
                    <a:pt x="1863" y="1"/>
                  </a:moveTo>
                  <a:cubicBezTo>
                    <a:pt x="1669" y="1"/>
                    <a:pt x="1453" y="85"/>
                    <a:pt x="1227" y="260"/>
                  </a:cubicBezTo>
                  <a:cubicBezTo>
                    <a:pt x="1143" y="366"/>
                    <a:pt x="1016" y="471"/>
                    <a:pt x="847" y="598"/>
                  </a:cubicBezTo>
                  <a:cubicBezTo>
                    <a:pt x="699" y="746"/>
                    <a:pt x="550" y="873"/>
                    <a:pt x="424" y="958"/>
                  </a:cubicBezTo>
                  <a:cubicBezTo>
                    <a:pt x="297" y="1042"/>
                    <a:pt x="149" y="1169"/>
                    <a:pt x="1" y="1296"/>
                  </a:cubicBezTo>
                  <a:lnTo>
                    <a:pt x="106" y="1423"/>
                  </a:lnTo>
                  <a:lnTo>
                    <a:pt x="318" y="1317"/>
                  </a:lnTo>
                  <a:cubicBezTo>
                    <a:pt x="487" y="1465"/>
                    <a:pt x="614" y="1635"/>
                    <a:pt x="804" y="1846"/>
                  </a:cubicBezTo>
                  <a:lnTo>
                    <a:pt x="1248" y="2417"/>
                  </a:lnTo>
                  <a:cubicBezTo>
                    <a:pt x="1418" y="2629"/>
                    <a:pt x="1544" y="2819"/>
                    <a:pt x="1671" y="2988"/>
                  </a:cubicBezTo>
                  <a:lnTo>
                    <a:pt x="1523" y="3179"/>
                  </a:lnTo>
                  <a:lnTo>
                    <a:pt x="1629" y="3305"/>
                  </a:lnTo>
                  <a:cubicBezTo>
                    <a:pt x="1777" y="3179"/>
                    <a:pt x="1946" y="3052"/>
                    <a:pt x="2094" y="2925"/>
                  </a:cubicBezTo>
                  <a:cubicBezTo>
                    <a:pt x="2242" y="2798"/>
                    <a:pt x="2412" y="2671"/>
                    <a:pt x="2665" y="2481"/>
                  </a:cubicBezTo>
                  <a:lnTo>
                    <a:pt x="2539" y="2354"/>
                  </a:lnTo>
                  <a:lnTo>
                    <a:pt x="2264" y="2544"/>
                  </a:lnTo>
                  <a:cubicBezTo>
                    <a:pt x="2094" y="2375"/>
                    <a:pt x="1946" y="2206"/>
                    <a:pt x="1777" y="1994"/>
                  </a:cubicBezTo>
                  <a:lnTo>
                    <a:pt x="1439" y="1571"/>
                  </a:lnTo>
                  <a:cubicBezTo>
                    <a:pt x="1291" y="1402"/>
                    <a:pt x="1121" y="1169"/>
                    <a:pt x="995" y="979"/>
                  </a:cubicBezTo>
                  <a:cubicBezTo>
                    <a:pt x="1037" y="916"/>
                    <a:pt x="1121" y="831"/>
                    <a:pt x="1185" y="746"/>
                  </a:cubicBezTo>
                  <a:cubicBezTo>
                    <a:pt x="1316" y="646"/>
                    <a:pt x="1441" y="598"/>
                    <a:pt x="1556" y="598"/>
                  </a:cubicBezTo>
                  <a:cubicBezTo>
                    <a:pt x="1682" y="598"/>
                    <a:pt x="1794" y="657"/>
                    <a:pt x="1883" y="768"/>
                  </a:cubicBezTo>
                  <a:cubicBezTo>
                    <a:pt x="2052" y="979"/>
                    <a:pt x="2094" y="1254"/>
                    <a:pt x="1841" y="1465"/>
                  </a:cubicBezTo>
                  <a:cubicBezTo>
                    <a:pt x="1777" y="1508"/>
                    <a:pt x="1735" y="1550"/>
                    <a:pt x="1671" y="1571"/>
                  </a:cubicBezTo>
                  <a:lnTo>
                    <a:pt x="1798" y="1888"/>
                  </a:lnTo>
                  <a:cubicBezTo>
                    <a:pt x="1904" y="1825"/>
                    <a:pt x="2031" y="1740"/>
                    <a:pt x="2137" y="1656"/>
                  </a:cubicBezTo>
                  <a:cubicBezTo>
                    <a:pt x="2687" y="1212"/>
                    <a:pt x="2708" y="662"/>
                    <a:pt x="2390" y="281"/>
                  </a:cubicBezTo>
                  <a:cubicBezTo>
                    <a:pt x="2249" y="96"/>
                    <a:pt x="2068" y="1"/>
                    <a:pt x="1863"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2" name="Google Shape;3072;p98"/>
            <p:cNvSpPr/>
            <p:nvPr/>
          </p:nvSpPr>
          <p:spPr>
            <a:xfrm>
              <a:off x="1946450" y="3204075"/>
              <a:ext cx="78275" cy="78800"/>
            </a:xfrm>
            <a:custGeom>
              <a:avLst/>
              <a:gdLst/>
              <a:ahLst/>
              <a:cxnLst/>
              <a:rect l="l" t="t" r="r" b="b"/>
              <a:pathLst>
                <a:path w="3131" h="3152" extrusionOk="0">
                  <a:moveTo>
                    <a:pt x="382" y="635"/>
                  </a:moveTo>
                  <a:lnTo>
                    <a:pt x="1312" y="1100"/>
                  </a:lnTo>
                  <a:lnTo>
                    <a:pt x="847" y="1544"/>
                  </a:lnTo>
                  <a:lnTo>
                    <a:pt x="382" y="656"/>
                  </a:lnTo>
                  <a:lnTo>
                    <a:pt x="382" y="635"/>
                  </a:lnTo>
                  <a:close/>
                  <a:moveTo>
                    <a:pt x="508" y="0"/>
                  </a:moveTo>
                  <a:lnTo>
                    <a:pt x="297" y="127"/>
                  </a:lnTo>
                  <a:cubicBezTo>
                    <a:pt x="212" y="297"/>
                    <a:pt x="128" y="445"/>
                    <a:pt x="1" y="635"/>
                  </a:cubicBezTo>
                  <a:cubicBezTo>
                    <a:pt x="360" y="1312"/>
                    <a:pt x="868" y="2348"/>
                    <a:pt x="1058" y="2856"/>
                  </a:cubicBezTo>
                  <a:lnTo>
                    <a:pt x="931" y="3046"/>
                  </a:lnTo>
                  <a:lnTo>
                    <a:pt x="1058" y="3152"/>
                  </a:lnTo>
                  <a:cubicBezTo>
                    <a:pt x="1164" y="3046"/>
                    <a:pt x="1249" y="2940"/>
                    <a:pt x="1354" y="2856"/>
                  </a:cubicBezTo>
                  <a:cubicBezTo>
                    <a:pt x="1460" y="2729"/>
                    <a:pt x="1587" y="2623"/>
                    <a:pt x="1714" y="2496"/>
                  </a:cubicBezTo>
                  <a:lnTo>
                    <a:pt x="1587" y="2369"/>
                  </a:lnTo>
                  <a:lnTo>
                    <a:pt x="1397" y="2517"/>
                  </a:lnTo>
                  <a:lnTo>
                    <a:pt x="995" y="1819"/>
                  </a:lnTo>
                  <a:lnTo>
                    <a:pt x="1587" y="1227"/>
                  </a:lnTo>
                  <a:cubicBezTo>
                    <a:pt x="1799" y="1312"/>
                    <a:pt x="2095" y="1481"/>
                    <a:pt x="2285" y="1587"/>
                  </a:cubicBezTo>
                  <a:lnTo>
                    <a:pt x="2158" y="1777"/>
                  </a:lnTo>
                  <a:lnTo>
                    <a:pt x="2285" y="1904"/>
                  </a:lnTo>
                  <a:cubicBezTo>
                    <a:pt x="2412" y="1756"/>
                    <a:pt x="2560" y="1587"/>
                    <a:pt x="2708" y="1439"/>
                  </a:cubicBezTo>
                  <a:cubicBezTo>
                    <a:pt x="2835" y="1312"/>
                    <a:pt x="2983" y="1164"/>
                    <a:pt x="3131" y="1037"/>
                  </a:cubicBezTo>
                  <a:lnTo>
                    <a:pt x="3004" y="910"/>
                  </a:lnTo>
                  <a:lnTo>
                    <a:pt x="2814" y="1037"/>
                  </a:lnTo>
                  <a:cubicBezTo>
                    <a:pt x="2602" y="973"/>
                    <a:pt x="1925" y="698"/>
                    <a:pt x="1481" y="466"/>
                  </a:cubicBezTo>
                  <a:lnTo>
                    <a:pt x="508"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3" name="Google Shape;3073;p98"/>
            <p:cNvSpPr/>
            <p:nvPr/>
          </p:nvSpPr>
          <p:spPr>
            <a:xfrm>
              <a:off x="2000400" y="3114850"/>
              <a:ext cx="95175" cy="82375"/>
            </a:xfrm>
            <a:custGeom>
              <a:avLst/>
              <a:gdLst/>
              <a:ahLst/>
              <a:cxnLst/>
              <a:rect l="l" t="t" r="r" b="b"/>
              <a:pathLst>
                <a:path w="3807" h="3295" extrusionOk="0">
                  <a:moveTo>
                    <a:pt x="1428" y="649"/>
                  </a:moveTo>
                  <a:cubicBezTo>
                    <a:pt x="1502" y="649"/>
                    <a:pt x="1576" y="678"/>
                    <a:pt x="1650" y="735"/>
                  </a:cubicBezTo>
                  <a:cubicBezTo>
                    <a:pt x="1861" y="905"/>
                    <a:pt x="1840" y="1158"/>
                    <a:pt x="1629" y="1454"/>
                  </a:cubicBezTo>
                  <a:cubicBezTo>
                    <a:pt x="1565" y="1518"/>
                    <a:pt x="1523" y="1581"/>
                    <a:pt x="1481" y="1624"/>
                  </a:cubicBezTo>
                  <a:lnTo>
                    <a:pt x="1290" y="1497"/>
                  </a:lnTo>
                  <a:cubicBezTo>
                    <a:pt x="1121" y="1370"/>
                    <a:pt x="973" y="1243"/>
                    <a:pt x="888" y="1158"/>
                  </a:cubicBezTo>
                  <a:cubicBezTo>
                    <a:pt x="931" y="1074"/>
                    <a:pt x="994" y="1010"/>
                    <a:pt x="1079" y="862"/>
                  </a:cubicBezTo>
                  <a:cubicBezTo>
                    <a:pt x="1195" y="720"/>
                    <a:pt x="1311" y="649"/>
                    <a:pt x="1428" y="649"/>
                  </a:cubicBezTo>
                  <a:close/>
                  <a:moveTo>
                    <a:pt x="1673" y="0"/>
                  </a:moveTo>
                  <a:cubicBezTo>
                    <a:pt x="1470" y="0"/>
                    <a:pt x="1230" y="128"/>
                    <a:pt x="952" y="482"/>
                  </a:cubicBezTo>
                  <a:cubicBezTo>
                    <a:pt x="846" y="609"/>
                    <a:pt x="740" y="778"/>
                    <a:pt x="635" y="926"/>
                  </a:cubicBezTo>
                  <a:cubicBezTo>
                    <a:pt x="508" y="1074"/>
                    <a:pt x="402" y="1201"/>
                    <a:pt x="296" y="1349"/>
                  </a:cubicBezTo>
                  <a:cubicBezTo>
                    <a:pt x="212" y="1476"/>
                    <a:pt x="106" y="1581"/>
                    <a:pt x="0" y="1708"/>
                  </a:cubicBezTo>
                  <a:lnTo>
                    <a:pt x="148" y="1814"/>
                  </a:lnTo>
                  <a:lnTo>
                    <a:pt x="317" y="1645"/>
                  </a:lnTo>
                  <a:cubicBezTo>
                    <a:pt x="529" y="1772"/>
                    <a:pt x="698" y="1899"/>
                    <a:pt x="931" y="2068"/>
                  </a:cubicBezTo>
                  <a:lnTo>
                    <a:pt x="1523" y="2512"/>
                  </a:lnTo>
                  <a:cubicBezTo>
                    <a:pt x="1755" y="2681"/>
                    <a:pt x="1882" y="2829"/>
                    <a:pt x="2052" y="2977"/>
                  </a:cubicBezTo>
                  <a:lnTo>
                    <a:pt x="1946" y="3189"/>
                  </a:lnTo>
                  <a:lnTo>
                    <a:pt x="2073" y="3294"/>
                  </a:lnTo>
                  <a:cubicBezTo>
                    <a:pt x="2200" y="3125"/>
                    <a:pt x="2327" y="2956"/>
                    <a:pt x="2432" y="2808"/>
                  </a:cubicBezTo>
                  <a:cubicBezTo>
                    <a:pt x="2559" y="2639"/>
                    <a:pt x="2686" y="2491"/>
                    <a:pt x="2813" y="2322"/>
                  </a:cubicBezTo>
                  <a:lnTo>
                    <a:pt x="2686" y="2237"/>
                  </a:lnTo>
                  <a:lnTo>
                    <a:pt x="2517" y="2385"/>
                  </a:lnTo>
                  <a:cubicBezTo>
                    <a:pt x="2305" y="2279"/>
                    <a:pt x="2136" y="2152"/>
                    <a:pt x="1904" y="1983"/>
                  </a:cubicBezTo>
                  <a:lnTo>
                    <a:pt x="1734" y="1835"/>
                  </a:lnTo>
                  <a:lnTo>
                    <a:pt x="1861" y="1666"/>
                  </a:lnTo>
                  <a:cubicBezTo>
                    <a:pt x="2221" y="1666"/>
                    <a:pt x="2898" y="1687"/>
                    <a:pt x="3363" y="1708"/>
                  </a:cubicBezTo>
                  <a:cubicBezTo>
                    <a:pt x="3490" y="1497"/>
                    <a:pt x="3638" y="1264"/>
                    <a:pt x="3807" y="1053"/>
                  </a:cubicBezTo>
                  <a:lnTo>
                    <a:pt x="3680" y="947"/>
                  </a:lnTo>
                  <a:lnTo>
                    <a:pt x="3574" y="1010"/>
                  </a:lnTo>
                  <a:cubicBezTo>
                    <a:pt x="3384" y="1032"/>
                    <a:pt x="2432" y="1074"/>
                    <a:pt x="2178" y="1074"/>
                  </a:cubicBezTo>
                  <a:cubicBezTo>
                    <a:pt x="2369" y="757"/>
                    <a:pt x="2327" y="376"/>
                    <a:pt x="2030" y="143"/>
                  </a:cubicBezTo>
                  <a:cubicBezTo>
                    <a:pt x="1928" y="58"/>
                    <a:pt x="1809" y="0"/>
                    <a:pt x="1673"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4" name="Google Shape;3074;p98"/>
            <p:cNvSpPr/>
            <p:nvPr/>
          </p:nvSpPr>
          <p:spPr>
            <a:xfrm>
              <a:off x="2068600" y="3019825"/>
              <a:ext cx="82500" cy="75600"/>
            </a:xfrm>
            <a:custGeom>
              <a:avLst/>
              <a:gdLst/>
              <a:ahLst/>
              <a:cxnLst/>
              <a:rect l="l" t="t" r="r" b="b"/>
              <a:pathLst>
                <a:path w="3300" h="3024" extrusionOk="0">
                  <a:moveTo>
                    <a:pt x="1440" y="644"/>
                  </a:moveTo>
                  <a:cubicBezTo>
                    <a:pt x="1633" y="644"/>
                    <a:pt x="1845" y="709"/>
                    <a:pt x="2052" y="835"/>
                  </a:cubicBezTo>
                  <a:cubicBezTo>
                    <a:pt x="2538" y="1110"/>
                    <a:pt x="2750" y="1597"/>
                    <a:pt x="2496" y="2020"/>
                  </a:cubicBezTo>
                  <a:cubicBezTo>
                    <a:pt x="2350" y="2262"/>
                    <a:pt x="2121" y="2380"/>
                    <a:pt x="1860" y="2380"/>
                  </a:cubicBezTo>
                  <a:cubicBezTo>
                    <a:pt x="1667" y="2380"/>
                    <a:pt x="1455" y="2315"/>
                    <a:pt x="1248" y="2189"/>
                  </a:cubicBezTo>
                  <a:cubicBezTo>
                    <a:pt x="762" y="1914"/>
                    <a:pt x="550" y="1427"/>
                    <a:pt x="804" y="1004"/>
                  </a:cubicBezTo>
                  <a:cubicBezTo>
                    <a:pt x="950" y="762"/>
                    <a:pt x="1179" y="644"/>
                    <a:pt x="1440" y="644"/>
                  </a:cubicBezTo>
                  <a:close/>
                  <a:moveTo>
                    <a:pt x="1678" y="0"/>
                  </a:moveTo>
                  <a:cubicBezTo>
                    <a:pt x="1218" y="0"/>
                    <a:pt x="810" y="287"/>
                    <a:pt x="487" y="835"/>
                  </a:cubicBezTo>
                  <a:cubicBezTo>
                    <a:pt x="0" y="1639"/>
                    <a:pt x="233" y="2443"/>
                    <a:pt x="889" y="2802"/>
                  </a:cubicBezTo>
                  <a:cubicBezTo>
                    <a:pt x="1130" y="2951"/>
                    <a:pt x="1373" y="3024"/>
                    <a:pt x="1608" y="3024"/>
                  </a:cubicBezTo>
                  <a:cubicBezTo>
                    <a:pt x="2075" y="3024"/>
                    <a:pt x="2511" y="2737"/>
                    <a:pt x="2834" y="2189"/>
                  </a:cubicBezTo>
                  <a:cubicBezTo>
                    <a:pt x="3300" y="1385"/>
                    <a:pt x="3067" y="603"/>
                    <a:pt x="2411" y="222"/>
                  </a:cubicBezTo>
                  <a:cubicBezTo>
                    <a:pt x="2156" y="73"/>
                    <a:pt x="1911" y="0"/>
                    <a:pt x="1678"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5" name="Google Shape;3075;p98"/>
            <p:cNvSpPr/>
            <p:nvPr/>
          </p:nvSpPr>
          <p:spPr>
            <a:xfrm>
              <a:off x="1609650" y="3428775"/>
              <a:ext cx="28575" cy="29650"/>
            </a:xfrm>
            <a:custGeom>
              <a:avLst/>
              <a:gdLst/>
              <a:ahLst/>
              <a:cxnLst/>
              <a:rect l="l" t="t" r="r" b="b"/>
              <a:pathLst>
                <a:path w="1143" h="1186" extrusionOk="0">
                  <a:moveTo>
                    <a:pt x="551" y="1"/>
                  </a:moveTo>
                  <a:cubicBezTo>
                    <a:pt x="254" y="1"/>
                    <a:pt x="1" y="276"/>
                    <a:pt x="1" y="593"/>
                  </a:cubicBezTo>
                  <a:cubicBezTo>
                    <a:pt x="1" y="910"/>
                    <a:pt x="254" y="1185"/>
                    <a:pt x="551" y="1185"/>
                  </a:cubicBezTo>
                  <a:cubicBezTo>
                    <a:pt x="868" y="1185"/>
                    <a:pt x="1143" y="910"/>
                    <a:pt x="1143" y="593"/>
                  </a:cubicBezTo>
                  <a:cubicBezTo>
                    <a:pt x="1143" y="276"/>
                    <a:pt x="868" y="1"/>
                    <a:pt x="551"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6" name="Google Shape;3076;p98"/>
            <p:cNvSpPr/>
            <p:nvPr/>
          </p:nvSpPr>
          <p:spPr>
            <a:xfrm>
              <a:off x="1075100" y="2942875"/>
              <a:ext cx="28575" cy="29625"/>
            </a:xfrm>
            <a:custGeom>
              <a:avLst/>
              <a:gdLst/>
              <a:ahLst/>
              <a:cxnLst/>
              <a:rect l="l" t="t" r="r" b="b"/>
              <a:pathLst>
                <a:path w="1143" h="1185" extrusionOk="0">
                  <a:moveTo>
                    <a:pt x="572" y="1"/>
                  </a:moveTo>
                  <a:cubicBezTo>
                    <a:pt x="254" y="1"/>
                    <a:pt x="1" y="276"/>
                    <a:pt x="1" y="593"/>
                  </a:cubicBezTo>
                  <a:cubicBezTo>
                    <a:pt x="1" y="910"/>
                    <a:pt x="254" y="1185"/>
                    <a:pt x="572" y="1185"/>
                  </a:cubicBezTo>
                  <a:cubicBezTo>
                    <a:pt x="868" y="1185"/>
                    <a:pt x="1143" y="910"/>
                    <a:pt x="1143" y="593"/>
                  </a:cubicBezTo>
                  <a:cubicBezTo>
                    <a:pt x="1143" y="276"/>
                    <a:pt x="868" y="1"/>
                    <a:pt x="572"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77" name="Google Shape;3077;p98"/>
            <p:cNvSpPr/>
            <p:nvPr/>
          </p:nvSpPr>
          <p:spPr>
            <a:xfrm>
              <a:off x="2146325" y="2942875"/>
              <a:ext cx="28575" cy="29625"/>
            </a:xfrm>
            <a:custGeom>
              <a:avLst/>
              <a:gdLst/>
              <a:ahLst/>
              <a:cxnLst/>
              <a:rect l="l" t="t" r="r" b="b"/>
              <a:pathLst>
                <a:path w="1143" h="1185" extrusionOk="0">
                  <a:moveTo>
                    <a:pt x="550" y="1"/>
                  </a:moveTo>
                  <a:cubicBezTo>
                    <a:pt x="254" y="1"/>
                    <a:pt x="0" y="276"/>
                    <a:pt x="0" y="593"/>
                  </a:cubicBezTo>
                  <a:cubicBezTo>
                    <a:pt x="0" y="910"/>
                    <a:pt x="254" y="1185"/>
                    <a:pt x="550" y="1185"/>
                  </a:cubicBezTo>
                  <a:cubicBezTo>
                    <a:pt x="889" y="1185"/>
                    <a:pt x="1142" y="910"/>
                    <a:pt x="1142" y="593"/>
                  </a:cubicBezTo>
                  <a:cubicBezTo>
                    <a:pt x="1142" y="276"/>
                    <a:pt x="889" y="1"/>
                    <a:pt x="55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Picture 2" descr="A wooden wagon wheel leaning against a wall&#10;&#10;AI-generated content may be incorrect.">
            <a:extLst>
              <a:ext uri="{FF2B5EF4-FFF2-40B4-BE49-F238E27FC236}">
                <a16:creationId xmlns:a16="http://schemas.microsoft.com/office/drawing/2014/main" id="{98A636A0-374F-F32A-5A0D-BFEF9BF303D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53469" y="1927195"/>
            <a:ext cx="4338531" cy="493080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6"/>
        <p:cNvGrpSpPr/>
        <p:nvPr/>
      </p:nvGrpSpPr>
      <p:grpSpPr>
        <a:xfrm>
          <a:off x="0" y="0"/>
          <a:ext cx="0" cy="0"/>
          <a:chOff x="0" y="0"/>
          <a:chExt cx="0" cy="0"/>
        </a:xfrm>
      </p:grpSpPr>
      <p:sp>
        <p:nvSpPr>
          <p:cNvPr id="3208" name="Google Shape;3208;p103"/>
          <p:cNvSpPr txBox="1">
            <a:spLocks noGrp="1"/>
          </p:cNvSpPr>
          <p:nvPr>
            <p:ph type="title"/>
          </p:nvPr>
        </p:nvSpPr>
        <p:spPr>
          <a:xfrm>
            <a:off x="776191" y="278500"/>
            <a:ext cx="10598052" cy="553998"/>
          </a:xfrm>
          <a:prstGeom prst="rect">
            <a:avLst/>
          </a:prstGeom>
          <a:noFill/>
          <a:ln>
            <a:noFill/>
          </a:ln>
        </p:spPr>
        <p:txBody>
          <a:bodyPr spcFirstLastPara="1" wrap="square" lIns="0" tIns="0" rIns="0" bIns="0" anchor="t" anchorCtr="0">
            <a:spAutoFit/>
          </a:bodyPr>
          <a:lstStyle/>
          <a:p>
            <a:pPr>
              <a:lnSpc>
                <a:spcPct val="90000"/>
              </a:lnSpc>
              <a:buSzPts val="2000"/>
            </a:pPr>
            <a:r>
              <a:rPr lang="en-GB" b="1" dirty="0"/>
              <a:t>The FPRR worked…</a:t>
            </a:r>
            <a:endParaRPr dirty="0"/>
          </a:p>
        </p:txBody>
      </p:sp>
      <p:sp>
        <p:nvSpPr>
          <p:cNvPr id="3210" name="Google Shape;3210;p103"/>
          <p:cNvSpPr txBox="1">
            <a:spLocks noGrp="1"/>
          </p:cNvSpPr>
          <p:nvPr>
            <p:ph type="subTitle" idx="1"/>
          </p:nvPr>
        </p:nvSpPr>
        <p:spPr>
          <a:xfrm>
            <a:off x="364273" y="1575164"/>
            <a:ext cx="4256176" cy="2973699"/>
          </a:xfrm>
          <a:prstGeom prst="rect">
            <a:avLst/>
          </a:prstGeom>
        </p:spPr>
        <p:txBody>
          <a:bodyPr spcFirstLastPara="1" wrap="square" lIns="0" tIns="0" rIns="0" bIns="0" anchor="t" anchorCtr="0">
            <a:spAutoFit/>
          </a:bodyPr>
          <a:lstStyle/>
          <a:p>
            <a:pPr>
              <a:lnSpc>
                <a:spcPct val="115000"/>
              </a:lnSpc>
              <a:buSzPts val="1100"/>
            </a:pPr>
            <a:r>
              <a:rPr lang="en-GB" dirty="0"/>
              <a:t>Families moved from domain challenges to domain strengths over time</a:t>
            </a:r>
          </a:p>
          <a:p>
            <a:pPr>
              <a:lnSpc>
                <a:spcPct val="115000"/>
              </a:lnSpc>
              <a:buSzPts val="1100"/>
            </a:pPr>
            <a:endParaRPr lang="en-GB" dirty="0"/>
          </a:p>
          <a:p>
            <a:pPr>
              <a:lnSpc>
                <a:spcPct val="115000"/>
              </a:lnSpc>
              <a:buSzPts val="1100"/>
            </a:pPr>
            <a:r>
              <a:rPr lang="en-GB" dirty="0"/>
              <a:t>Statistically significant changes</a:t>
            </a:r>
          </a:p>
          <a:p>
            <a:pPr>
              <a:lnSpc>
                <a:spcPct val="115000"/>
              </a:lnSpc>
              <a:buSzPts val="1100"/>
            </a:pPr>
            <a:endParaRPr lang="en-GB" dirty="0"/>
          </a:p>
          <a:p>
            <a:pPr>
              <a:lnSpc>
                <a:spcPct val="115000"/>
              </a:lnSpc>
              <a:buSzPts val="1100"/>
            </a:pPr>
            <a:r>
              <a:rPr lang="en-AU" dirty="0"/>
              <a:t>And…</a:t>
            </a:r>
          </a:p>
          <a:p>
            <a:pPr>
              <a:lnSpc>
                <a:spcPct val="115000"/>
              </a:lnSpc>
              <a:buSzPts val="1100"/>
            </a:pPr>
            <a:endParaRPr lang="en-AU" dirty="0"/>
          </a:p>
          <a:p>
            <a:pPr>
              <a:lnSpc>
                <a:spcPct val="115000"/>
              </a:lnSpc>
              <a:buSzPts val="1100"/>
            </a:pPr>
            <a:r>
              <a:rPr lang="en-AU" dirty="0"/>
              <a:t>An 18% reduction in children entering care (across Victoria)</a:t>
            </a:r>
            <a:r>
              <a:rPr lang="en-AU" baseline="30000" dirty="0"/>
              <a:t>1</a:t>
            </a:r>
            <a:endParaRPr baseline="30000" dirty="0"/>
          </a:p>
        </p:txBody>
      </p:sp>
      <p:pic>
        <p:nvPicPr>
          <p:cNvPr id="2" name="Picture 1">
            <a:extLst>
              <a:ext uri="{FF2B5EF4-FFF2-40B4-BE49-F238E27FC236}">
                <a16:creationId xmlns:a16="http://schemas.microsoft.com/office/drawing/2014/main" id="{DB089AF1-A8A0-D706-0DBD-05474E7B586B}"/>
              </a:ext>
            </a:extLst>
          </p:cNvPr>
          <p:cNvPicPr>
            <a:picLocks noChangeAspect="1"/>
          </p:cNvPicPr>
          <p:nvPr/>
        </p:nvPicPr>
        <p:blipFill>
          <a:blip r:embed="rId3"/>
          <a:srcRect t="1765" b="11359"/>
          <a:stretch/>
        </p:blipFill>
        <p:spPr>
          <a:xfrm>
            <a:off x="4854496" y="1725001"/>
            <a:ext cx="7505949" cy="4854499"/>
          </a:xfrm>
          <a:prstGeom prst="rect">
            <a:avLst/>
          </a:prstGeom>
          <a:effectLst>
            <a:outerShdw blurRad="50800" dist="38100" dir="8100000" algn="tr" rotWithShape="0">
              <a:prstClr val="black">
                <a:alpha val="40000"/>
              </a:prstClr>
            </a:outerShdw>
          </a:effectLst>
        </p:spPr>
      </p:pic>
      <p:sp>
        <p:nvSpPr>
          <p:cNvPr id="5" name="TextBox 4">
            <a:extLst>
              <a:ext uri="{FF2B5EF4-FFF2-40B4-BE49-F238E27FC236}">
                <a16:creationId xmlns:a16="http://schemas.microsoft.com/office/drawing/2014/main" id="{D3C2388D-5E9E-3C5A-73EA-AF99D29AA1C4}"/>
              </a:ext>
            </a:extLst>
          </p:cNvPr>
          <p:cNvSpPr txBox="1"/>
          <p:nvPr/>
        </p:nvSpPr>
        <p:spPr>
          <a:xfrm>
            <a:off x="2148468" y="5999357"/>
            <a:ext cx="2471981" cy="749179"/>
          </a:xfrm>
          <a:prstGeom prst="rect">
            <a:avLst/>
          </a:prstGeom>
          <a:noFill/>
        </p:spPr>
        <p:txBody>
          <a:bodyPr wrap="square" rtlCol="0">
            <a:spAutoFit/>
          </a:bodyPr>
          <a:lstStyle/>
          <a:p>
            <a:pPr defTabSz="1219170">
              <a:buClr>
                <a:srgbClr val="000000"/>
              </a:buClr>
            </a:pPr>
            <a:r>
              <a:rPr lang="en-AU" sz="1067" kern="0" baseline="30000" dirty="0">
                <a:solidFill>
                  <a:srgbClr val="000000"/>
                </a:solidFill>
                <a:latin typeface="Arial"/>
                <a:cs typeface="Arial"/>
                <a:sym typeface="Arial"/>
              </a:rPr>
              <a:t>1</a:t>
            </a:r>
            <a:r>
              <a:rPr lang="en-AU" sz="1067" kern="0" dirty="0">
                <a:solidFill>
                  <a:srgbClr val="000000"/>
                </a:solidFill>
                <a:latin typeface="Arial"/>
                <a:cs typeface="Arial"/>
                <a:sym typeface="Arial"/>
              </a:rPr>
              <a:t> https://www.ceiglobal.org/work-and-insights/evidence-backed-intervention-sees-fewer-children-entering-care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98"/>
        <p:cNvGrpSpPr/>
        <p:nvPr/>
      </p:nvGrpSpPr>
      <p:grpSpPr>
        <a:xfrm>
          <a:off x="0" y="0"/>
          <a:ext cx="0" cy="0"/>
          <a:chOff x="0" y="0"/>
          <a:chExt cx="0" cy="0"/>
        </a:xfrm>
      </p:grpSpPr>
      <p:grpSp>
        <p:nvGrpSpPr>
          <p:cNvPr id="3099" name="Google Shape;3099;p102"/>
          <p:cNvGrpSpPr/>
          <p:nvPr/>
        </p:nvGrpSpPr>
        <p:grpSpPr>
          <a:xfrm>
            <a:off x="893191" y="480168"/>
            <a:ext cx="1531040" cy="443813"/>
            <a:chOff x="923875" y="2009975"/>
            <a:chExt cx="5750025" cy="1666800"/>
          </a:xfrm>
        </p:grpSpPr>
        <p:sp>
          <p:nvSpPr>
            <p:cNvPr id="3100" name="Google Shape;3100;p102"/>
            <p:cNvSpPr/>
            <p:nvPr/>
          </p:nvSpPr>
          <p:spPr>
            <a:xfrm>
              <a:off x="2684050" y="2823925"/>
              <a:ext cx="522400" cy="695825"/>
            </a:xfrm>
            <a:custGeom>
              <a:avLst/>
              <a:gdLst/>
              <a:ahLst/>
              <a:cxnLst/>
              <a:rect l="l" t="t" r="r" b="b"/>
              <a:pathLst>
                <a:path w="20896" h="27833" extrusionOk="0">
                  <a:moveTo>
                    <a:pt x="0" y="0"/>
                  </a:moveTo>
                  <a:lnTo>
                    <a:pt x="0" y="16264"/>
                  </a:lnTo>
                  <a:cubicBezTo>
                    <a:pt x="0" y="23941"/>
                    <a:pt x="3448" y="27833"/>
                    <a:pt x="10258" y="27833"/>
                  </a:cubicBezTo>
                  <a:cubicBezTo>
                    <a:pt x="17322" y="27833"/>
                    <a:pt x="20896" y="23941"/>
                    <a:pt x="20896" y="16264"/>
                  </a:cubicBezTo>
                  <a:lnTo>
                    <a:pt x="20896" y="0"/>
                  </a:lnTo>
                  <a:lnTo>
                    <a:pt x="18908" y="0"/>
                  </a:lnTo>
                  <a:lnTo>
                    <a:pt x="18908" y="16264"/>
                  </a:lnTo>
                  <a:cubicBezTo>
                    <a:pt x="18908" y="22947"/>
                    <a:pt x="16158" y="26077"/>
                    <a:pt x="10258" y="26077"/>
                  </a:cubicBezTo>
                  <a:cubicBezTo>
                    <a:pt x="3426" y="26077"/>
                    <a:pt x="1988" y="20748"/>
                    <a:pt x="1988" y="16264"/>
                  </a:cubicBezTo>
                  <a:lnTo>
                    <a:pt x="1988"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1" name="Google Shape;3101;p102"/>
            <p:cNvSpPr/>
            <p:nvPr/>
          </p:nvSpPr>
          <p:spPr>
            <a:xfrm>
              <a:off x="3313775" y="3000500"/>
              <a:ext cx="391275" cy="503400"/>
            </a:xfrm>
            <a:custGeom>
              <a:avLst/>
              <a:gdLst/>
              <a:ahLst/>
              <a:cxnLst/>
              <a:rect l="l" t="t" r="r" b="b"/>
              <a:pathLst>
                <a:path w="15651" h="20136" extrusionOk="0">
                  <a:moveTo>
                    <a:pt x="8587" y="1"/>
                  </a:moveTo>
                  <a:cubicBezTo>
                    <a:pt x="5541" y="1"/>
                    <a:pt x="2877" y="1651"/>
                    <a:pt x="1756" y="4125"/>
                  </a:cubicBezTo>
                  <a:lnTo>
                    <a:pt x="1756" y="445"/>
                  </a:lnTo>
                  <a:lnTo>
                    <a:pt x="0" y="445"/>
                  </a:lnTo>
                  <a:lnTo>
                    <a:pt x="0" y="20135"/>
                  </a:lnTo>
                  <a:lnTo>
                    <a:pt x="1756" y="20135"/>
                  </a:lnTo>
                  <a:lnTo>
                    <a:pt x="1756" y="9497"/>
                  </a:lnTo>
                  <a:cubicBezTo>
                    <a:pt x="1756" y="4696"/>
                    <a:pt x="4420" y="1587"/>
                    <a:pt x="8545" y="1587"/>
                  </a:cubicBezTo>
                  <a:cubicBezTo>
                    <a:pt x="13874" y="1587"/>
                    <a:pt x="13874" y="6219"/>
                    <a:pt x="13874" y="7742"/>
                  </a:cubicBezTo>
                  <a:lnTo>
                    <a:pt x="13874" y="20135"/>
                  </a:lnTo>
                  <a:lnTo>
                    <a:pt x="15651" y="20135"/>
                  </a:lnTo>
                  <a:lnTo>
                    <a:pt x="15651" y="7995"/>
                  </a:lnTo>
                  <a:cubicBezTo>
                    <a:pt x="15651" y="5817"/>
                    <a:pt x="15651" y="1"/>
                    <a:pt x="8587"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2" name="Google Shape;3102;p102"/>
            <p:cNvSpPr/>
            <p:nvPr/>
          </p:nvSpPr>
          <p:spPr>
            <a:xfrm>
              <a:off x="3813950" y="3011625"/>
              <a:ext cx="44450" cy="492275"/>
            </a:xfrm>
            <a:custGeom>
              <a:avLst/>
              <a:gdLst/>
              <a:ahLst/>
              <a:cxnLst/>
              <a:rect l="l" t="t" r="r" b="b"/>
              <a:pathLst>
                <a:path w="1778" h="19691" extrusionOk="0">
                  <a:moveTo>
                    <a:pt x="1" y="0"/>
                  </a:moveTo>
                  <a:lnTo>
                    <a:pt x="1" y="19690"/>
                  </a:lnTo>
                  <a:lnTo>
                    <a:pt x="1777" y="19690"/>
                  </a:lnTo>
                  <a:lnTo>
                    <a:pt x="1777"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3" name="Google Shape;3103;p102"/>
            <p:cNvSpPr/>
            <p:nvPr/>
          </p:nvSpPr>
          <p:spPr>
            <a:xfrm>
              <a:off x="3813950" y="2861450"/>
              <a:ext cx="44450" cy="66125"/>
            </a:xfrm>
            <a:custGeom>
              <a:avLst/>
              <a:gdLst/>
              <a:ahLst/>
              <a:cxnLst/>
              <a:rect l="l" t="t" r="r" b="b"/>
              <a:pathLst>
                <a:path w="1778" h="2645" extrusionOk="0">
                  <a:moveTo>
                    <a:pt x="1" y="1"/>
                  </a:moveTo>
                  <a:lnTo>
                    <a:pt x="1" y="2644"/>
                  </a:lnTo>
                  <a:lnTo>
                    <a:pt x="1777" y="2644"/>
                  </a:lnTo>
                  <a:lnTo>
                    <a:pt x="1777"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4" name="Google Shape;3104;p102"/>
            <p:cNvSpPr/>
            <p:nvPr/>
          </p:nvSpPr>
          <p:spPr>
            <a:xfrm>
              <a:off x="3910700" y="3011625"/>
              <a:ext cx="434125" cy="492275"/>
            </a:xfrm>
            <a:custGeom>
              <a:avLst/>
              <a:gdLst/>
              <a:ahLst/>
              <a:cxnLst/>
              <a:rect l="l" t="t" r="r" b="b"/>
              <a:pathLst>
                <a:path w="17365" h="19691" extrusionOk="0">
                  <a:moveTo>
                    <a:pt x="1" y="0"/>
                  </a:moveTo>
                  <a:lnTo>
                    <a:pt x="7932" y="19690"/>
                  </a:lnTo>
                  <a:lnTo>
                    <a:pt x="9941" y="19690"/>
                  </a:lnTo>
                  <a:lnTo>
                    <a:pt x="17365" y="0"/>
                  </a:lnTo>
                  <a:lnTo>
                    <a:pt x="15419" y="0"/>
                  </a:lnTo>
                  <a:cubicBezTo>
                    <a:pt x="15419" y="0"/>
                    <a:pt x="9180" y="16898"/>
                    <a:pt x="8947" y="17491"/>
                  </a:cubicBezTo>
                  <a:cubicBezTo>
                    <a:pt x="8715" y="16898"/>
                    <a:pt x="2031" y="0"/>
                    <a:pt x="2031"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5" name="Google Shape;3105;p102"/>
            <p:cNvSpPr/>
            <p:nvPr/>
          </p:nvSpPr>
          <p:spPr>
            <a:xfrm>
              <a:off x="4365950" y="3000500"/>
              <a:ext cx="436225" cy="514500"/>
            </a:xfrm>
            <a:custGeom>
              <a:avLst/>
              <a:gdLst/>
              <a:ahLst/>
              <a:cxnLst/>
              <a:rect l="l" t="t" r="r" b="b"/>
              <a:pathLst>
                <a:path w="17449" h="20580" extrusionOk="0">
                  <a:moveTo>
                    <a:pt x="8757" y="1587"/>
                  </a:moveTo>
                  <a:cubicBezTo>
                    <a:pt x="13134" y="1587"/>
                    <a:pt x="15524" y="5331"/>
                    <a:pt x="15651" y="9074"/>
                  </a:cubicBezTo>
                  <a:lnTo>
                    <a:pt x="1841" y="9074"/>
                  </a:lnTo>
                  <a:cubicBezTo>
                    <a:pt x="2200" y="5331"/>
                    <a:pt x="4675" y="1587"/>
                    <a:pt x="8757" y="1587"/>
                  </a:cubicBezTo>
                  <a:close/>
                  <a:moveTo>
                    <a:pt x="8757" y="1"/>
                  </a:moveTo>
                  <a:cubicBezTo>
                    <a:pt x="6472" y="1"/>
                    <a:pt x="4484" y="805"/>
                    <a:pt x="2983" y="2327"/>
                  </a:cubicBezTo>
                  <a:cubicBezTo>
                    <a:pt x="1079" y="4252"/>
                    <a:pt x="1" y="7297"/>
                    <a:pt x="64" y="10639"/>
                  </a:cubicBezTo>
                  <a:cubicBezTo>
                    <a:pt x="22" y="13727"/>
                    <a:pt x="974" y="16413"/>
                    <a:pt x="2750" y="18232"/>
                  </a:cubicBezTo>
                  <a:cubicBezTo>
                    <a:pt x="4273" y="19776"/>
                    <a:pt x="6345" y="20579"/>
                    <a:pt x="8757" y="20579"/>
                  </a:cubicBezTo>
                  <a:cubicBezTo>
                    <a:pt x="13494" y="20579"/>
                    <a:pt x="16518" y="18041"/>
                    <a:pt x="17280" y="13452"/>
                  </a:cubicBezTo>
                  <a:lnTo>
                    <a:pt x="17322" y="13240"/>
                  </a:lnTo>
                  <a:lnTo>
                    <a:pt x="15545" y="13240"/>
                  </a:lnTo>
                  <a:lnTo>
                    <a:pt x="15524" y="13388"/>
                  </a:lnTo>
                  <a:cubicBezTo>
                    <a:pt x="14869" y="16899"/>
                    <a:pt x="12331" y="19014"/>
                    <a:pt x="8757" y="19014"/>
                  </a:cubicBezTo>
                  <a:cubicBezTo>
                    <a:pt x="6895" y="19014"/>
                    <a:pt x="5351" y="18380"/>
                    <a:pt x="4125" y="17153"/>
                  </a:cubicBezTo>
                  <a:cubicBezTo>
                    <a:pt x="2665" y="15651"/>
                    <a:pt x="1819" y="13304"/>
                    <a:pt x="1819" y="10703"/>
                  </a:cubicBezTo>
                  <a:cubicBezTo>
                    <a:pt x="1819" y="10681"/>
                    <a:pt x="1819" y="10660"/>
                    <a:pt x="1819" y="10660"/>
                  </a:cubicBezTo>
                  <a:lnTo>
                    <a:pt x="17428" y="10660"/>
                  </a:lnTo>
                  <a:lnTo>
                    <a:pt x="17449" y="10491"/>
                  </a:lnTo>
                  <a:cubicBezTo>
                    <a:pt x="17449" y="10237"/>
                    <a:pt x="17449" y="10005"/>
                    <a:pt x="17449" y="9751"/>
                  </a:cubicBezTo>
                  <a:cubicBezTo>
                    <a:pt x="17449" y="6748"/>
                    <a:pt x="16561" y="4146"/>
                    <a:pt x="14911" y="2412"/>
                  </a:cubicBezTo>
                  <a:cubicBezTo>
                    <a:pt x="13367" y="826"/>
                    <a:pt x="11316" y="1"/>
                    <a:pt x="8757"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6" name="Google Shape;3106;p102"/>
            <p:cNvSpPr/>
            <p:nvPr/>
          </p:nvSpPr>
          <p:spPr>
            <a:xfrm>
              <a:off x="4880950" y="3008800"/>
              <a:ext cx="232650" cy="495100"/>
            </a:xfrm>
            <a:custGeom>
              <a:avLst/>
              <a:gdLst/>
              <a:ahLst/>
              <a:cxnLst/>
              <a:rect l="l" t="t" r="r" b="b"/>
              <a:pathLst>
                <a:path w="9306" h="19804" extrusionOk="0">
                  <a:moveTo>
                    <a:pt x="8803" y="1"/>
                  </a:moveTo>
                  <a:cubicBezTo>
                    <a:pt x="5690" y="1"/>
                    <a:pt x="2777" y="1698"/>
                    <a:pt x="1777" y="4026"/>
                  </a:cubicBezTo>
                  <a:lnTo>
                    <a:pt x="1777" y="113"/>
                  </a:lnTo>
                  <a:lnTo>
                    <a:pt x="0" y="113"/>
                  </a:lnTo>
                  <a:lnTo>
                    <a:pt x="0" y="19803"/>
                  </a:lnTo>
                  <a:lnTo>
                    <a:pt x="1777" y="19803"/>
                  </a:lnTo>
                  <a:lnTo>
                    <a:pt x="1777" y="9059"/>
                  </a:lnTo>
                  <a:cubicBezTo>
                    <a:pt x="1925" y="6119"/>
                    <a:pt x="2559" y="4999"/>
                    <a:pt x="3913" y="3603"/>
                  </a:cubicBezTo>
                  <a:cubicBezTo>
                    <a:pt x="5554" y="1995"/>
                    <a:pt x="7421" y="1727"/>
                    <a:pt x="8474" y="1727"/>
                  </a:cubicBezTo>
                  <a:cubicBezTo>
                    <a:pt x="8750" y="1727"/>
                    <a:pt x="8970" y="1745"/>
                    <a:pt x="9116" y="1763"/>
                  </a:cubicBezTo>
                  <a:lnTo>
                    <a:pt x="9306" y="1805"/>
                  </a:lnTo>
                  <a:lnTo>
                    <a:pt x="9306" y="28"/>
                  </a:lnTo>
                  <a:lnTo>
                    <a:pt x="9137" y="7"/>
                  </a:lnTo>
                  <a:cubicBezTo>
                    <a:pt x="9025" y="3"/>
                    <a:pt x="8914" y="1"/>
                    <a:pt x="8803"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7" name="Google Shape;3107;p102"/>
            <p:cNvSpPr/>
            <p:nvPr/>
          </p:nvSpPr>
          <p:spPr>
            <a:xfrm>
              <a:off x="5127325" y="3000500"/>
              <a:ext cx="393400" cy="514500"/>
            </a:xfrm>
            <a:custGeom>
              <a:avLst/>
              <a:gdLst/>
              <a:ahLst/>
              <a:cxnLst/>
              <a:rect l="l" t="t" r="r" b="b"/>
              <a:pathLst>
                <a:path w="15736" h="20580" extrusionOk="0">
                  <a:moveTo>
                    <a:pt x="7847" y="1"/>
                  </a:moveTo>
                  <a:cubicBezTo>
                    <a:pt x="6176" y="1"/>
                    <a:pt x="678" y="382"/>
                    <a:pt x="678" y="5140"/>
                  </a:cubicBezTo>
                  <a:cubicBezTo>
                    <a:pt x="678" y="9434"/>
                    <a:pt x="4611" y="10216"/>
                    <a:pt x="7488" y="10787"/>
                  </a:cubicBezTo>
                  <a:lnTo>
                    <a:pt x="7995" y="10893"/>
                  </a:lnTo>
                  <a:cubicBezTo>
                    <a:pt x="11062" y="11527"/>
                    <a:pt x="13959" y="12098"/>
                    <a:pt x="13959" y="15080"/>
                  </a:cubicBezTo>
                  <a:cubicBezTo>
                    <a:pt x="13959" y="18634"/>
                    <a:pt x="9793" y="19014"/>
                    <a:pt x="7995" y="19014"/>
                  </a:cubicBezTo>
                  <a:cubicBezTo>
                    <a:pt x="4421" y="19014"/>
                    <a:pt x="1989" y="16857"/>
                    <a:pt x="1777" y="13515"/>
                  </a:cubicBezTo>
                  <a:lnTo>
                    <a:pt x="1756" y="13367"/>
                  </a:lnTo>
                  <a:lnTo>
                    <a:pt x="1" y="13367"/>
                  </a:lnTo>
                  <a:lnTo>
                    <a:pt x="1" y="13537"/>
                  </a:lnTo>
                  <a:cubicBezTo>
                    <a:pt x="128" y="17893"/>
                    <a:pt x="3173" y="20579"/>
                    <a:pt x="7995" y="20579"/>
                  </a:cubicBezTo>
                  <a:cubicBezTo>
                    <a:pt x="9814" y="20579"/>
                    <a:pt x="15736" y="20177"/>
                    <a:pt x="15736" y="15080"/>
                  </a:cubicBezTo>
                  <a:cubicBezTo>
                    <a:pt x="15736" y="10872"/>
                    <a:pt x="12564" y="9941"/>
                    <a:pt x="8757" y="9222"/>
                  </a:cubicBezTo>
                  <a:cubicBezTo>
                    <a:pt x="8757" y="9222"/>
                    <a:pt x="8143" y="9095"/>
                    <a:pt x="8143" y="9095"/>
                  </a:cubicBezTo>
                  <a:cubicBezTo>
                    <a:pt x="5225" y="8482"/>
                    <a:pt x="2454" y="7890"/>
                    <a:pt x="2454" y="5140"/>
                  </a:cubicBezTo>
                  <a:cubicBezTo>
                    <a:pt x="2454" y="2518"/>
                    <a:pt x="5246" y="1587"/>
                    <a:pt x="7847" y="1587"/>
                  </a:cubicBezTo>
                  <a:cubicBezTo>
                    <a:pt x="9899" y="1587"/>
                    <a:pt x="13367" y="2200"/>
                    <a:pt x="13410" y="6346"/>
                  </a:cubicBezTo>
                  <a:lnTo>
                    <a:pt x="13410" y="6515"/>
                  </a:lnTo>
                  <a:lnTo>
                    <a:pt x="15165" y="6515"/>
                  </a:lnTo>
                  <a:lnTo>
                    <a:pt x="15165" y="6346"/>
                  </a:lnTo>
                  <a:cubicBezTo>
                    <a:pt x="15165" y="2264"/>
                    <a:pt x="12564" y="1"/>
                    <a:pt x="7847"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8" name="Google Shape;3108;p102"/>
            <p:cNvSpPr/>
            <p:nvPr/>
          </p:nvSpPr>
          <p:spPr>
            <a:xfrm>
              <a:off x="5611125" y="3011625"/>
              <a:ext cx="43900" cy="492275"/>
            </a:xfrm>
            <a:custGeom>
              <a:avLst/>
              <a:gdLst/>
              <a:ahLst/>
              <a:cxnLst/>
              <a:rect l="l" t="t" r="r" b="b"/>
              <a:pathLst>
                <a:path w="1756" h="19691" extrusionOk="0">
                  <a:moveTo>
                    <a:pt x="1" y="0"/>
                  </a:moveTo>
                  <a:lnTo>
                    <a:pt x="1" y="19690"/>
                  </a:lnTo>
                  <a:lnTo>
                    <a:pt x="1756" y="19690"/>
                  </a:lnTo>
                  <a:lnTo>
                    <a:pt x="1756"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09" name="Google Shape;3109;p102"/>
            <p:cNvSpPr/>
            <p:nvPr/>
          </p:nvSpPr>
          <p:spPr>
            <a:xfrm>
              <a:off x="5711575" y="2861450"/>
              <a:ext cx="680525" cy="815325"/>
            </a:xfrm>
            <a:custGeom>
              <a:avLst/>
              <a:gdLst/>
              <a:ahLst/>
              <a:cxnLst/>
              <a:rect l="l" t="t" r="r" b="b"/>
              <a:pathLst>
                <a:path w="27221" h="32613" extrusionOk="0">
                  <a:moveTo>
                    <a:pt x="3575" y="1"/>
                  </a:moveTo>
                  <a:lnTo>
                    <a:pt x="3575" y="6007"/>
                  </a:lnTo>
                  <a:lnTo>
                    <a:pt x="1" y="6007"/>
                  </a:lnTo>
                  <a:lnTo>
                    <a:pt x="1" y="7593"/>
                  </a:lnTo>
                  <a:lnTo>
                    <a:pt x="3575" y="7593"/>
                  </a:lnTo>
                  <a:lnTo>
                    <a:pt x="3575" y="20939"/>
                  </a:lnTo>
                  <a:cubicBezTo>
                    <a:pt x="3575" y="21044"/>
                    <a:pt x="3575" y="21171"/>
                    <a:pt x="3575" y="21277"/>
                  </a:cubicBezTo>
                  <a:cubicBezTo>
                    <a:pt x="3575" y="22779"/>
                    <a:pt x="3956" y="23878"/>
                    <a:pt x="4717" y="24619"/>
                  </a:cubicBezTo>
                  <a:cubicBezTo>
                    <a:pt x="5634" y="25518"/>
                    <a:pt x="7022" y="25735"/>
                    <a:pt x="8336" y="25735"/>
                  </a:cubicBezTo>
                  <a:cubicBezTo>
                    <a:pt x="8689" y="25735"/>
                    <a:pt x="9038" y="25720"/>
                    <a:pt x="9370" y="25697"/>
                  </a:cubicBezTo>
                  <a:lnTo>
                    <a:pt x="9518" y="25676"/>
                  </a:lnTo>
                  <a:lnTo>
                    <a:pt x="9518" y="24111"/>
                  </a:lnTo>
                  <a:lnTo>
                    <a:pt x="9349" y="24111"/>
                  </a:lnTo>
                  <a:cubicBezTo>
                    <a:pt x="9132" y="24117"/>
                    <a:pt x="8924" y="24120"/>
                    <a:pt x="8727" y="24120"/>
                  </a:cubicBezTo>
                  <a:cubicBezTo>
                    <a:pt x="7481" y="24120"/>
                    <a:pt x="6618" y="23985"/>
                    <a:pt x="6071" y="23455"/>
                  </a:cubicBezTo>
                  <a:cubicBezTo>
                    <a:pt x="5584" y="22969"/>
                    <a:pt x="5352" y="22165"/>
                    <a:pt x="5352" y="20939"/>
                  </a:cubicBezTo>
                  <a:lnTo>
                    <a:pt x="5352" y="7593"/>
                  </a:lnTo>
                  <a:lnTo>
                    <a:pt x="10258" y="7593"/>
                  </a:lnTo>
                  <a:cubicBezTo>
                    <a:pt x="12183" y="12183"/>
                    <a:pt x="17724" y="25316"/>
                    <a:pt x="17766" y="25422"/>
                  </a:cubicBezTo>
                  <a:cubicBezTo>
                    <a:pt x="16878" y="27876"/>
                    <a:pt x="16371" y="29314"/>
                    <a:pt x="15821" y="29842"/>
                  </a:cubicBezTo>
                  <a:cubicBezTo>
                    <a:pt x="14911" y="30773"/>
                    <a:pt x="14002" y="31048"/>
                    <a:pt x="11908" y="31048"/>
                  </a:cubicBezTo>
                  <a:lnTo>
                    <a:pt x="11739" y="31048"/>
                  </a:lnTo>
                  <a:lnTo>
                    <a:pt x="11739" y="32613"/>
                  </a:lnTo>
                  <a:lnTo>
                    <a:pt x="11908" y="32613"/>
                  </a:lnTo>
                  <a:cubicBezTo>
                    <a:pt x="14065" y="32613"/>
                    <a:pt x="15461" y="32550"/>
                    <a:pt x="16540" y="31725"/>
                  </a:cubicBezTo>
                  <a:cubicBezTo>
                    <a:pt x="17365" y="31069"/>
                    <a:pt x="17999" y="29694"/>
                    <a:pt x="18845" y="27664"/>
                  </a:cubicBezTo>
                  <a:cubicBezTo>
                    <a:pt x="18845" y="27664"/>
                    <a:pt x="27220" y="6007"/>
                    <a:pt x="27220" y="6007"/>
                  </a:cubicBezTo>
                  <a:lnTo>
                    <a:pt x="25232" y="6007"/>
                  </a:lnTo>
                  <a:cubicBezTo>
                    <a:pt x="25232" y="6007"/>
                    <a:pt x="19014" y="22609"/>
                    <a:pt x="18718" y="23371"/>
                  </a:cubicBezTo>
                  <a:cubicBezTo>
                    <a:pt x="18422" y="22609"/>
                    <a:pt x="11654" y="6007"/>
                    <a:pt x="11654" y="6007"/>
                  </a:cubicBezTo>
                  <a:lnTo>
                    <a:pt x="5352" y="6007"/>
                  </a:lnTo>
                  <a:lnTo>
                    <a:pt x="5352"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0" name="Google Shape;3110;p102"/>
            <p:cNvSpPr/>
            <p:nvPr/>
          </p:nvSpPr>
          <p:spPr>
            <a:xfrm>
              <a:off x="5611125" y="2861450"/>
              <a:ext cx="43900" cy="66125"/>
            </a:xfrm>
            <a:custGeom>
              <a:avLst/>
              <a:gdLst/>
              <a:ahLst/>
              <a:cxnLst/>
              <a:rect l="l" t="t" r="r" b="b"/>
              <a:pathLst>
                <a:path w="1756" h="2645" extrusionOk="0">
                  <a:moveTo>
                    <a:pt x="1" y="1"/>
                  </a:moveTo>
                  <a:lnTo>
                    <a:pt x="1" y="2644"/>
                  </a:lnTo>
                  <a:lnTo>
                    <a:pt x="1756" y="2644"/>
                  </a:lnTo>
                  <a:lnTo>
                    <a:pt x="1756"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1" name="Google Shape;3111;p102"/>
            <p:cNvSpPr/>
            <p:nvPr/>
          </p:nvSpPr>
          <p:spPr>
            <a:xfrm>
              <a:off x="3441200" y="2009975"/>
              <a:ext cx="732850" cy="703600"/>
            </a:xfrm>
            <a:custGeom>
              <a:avLst/>
              <a:gdLst/>
              <a:ahLst/>
              <a:cxnLst/>
              <a:rect l="l" t="t" r="r" b="b"/>
              <a:pathLst>
                <a:path w="29314" h="28144" extrusionOk="0">
                  <a:moveTo>
                    <a:pt x="14678" y="1701"/>
                  </a:moveTo>
                  <a:cubicBezTo>
                    <a:pt x="20706" y="1701"/>
                    <a:pt x="24745" y="6650"/>
                    <a:pt x="24661" y="14433"/>
                  </a:cubicBezTo>
                  <a:cubicBezTo>
                    <a:pt x="24661" y="21687"/>
                    <a:pt x="20706" y="26277"/>
                    <a:pt x="14741" y="26277"/>
                  </a:cubicBezTo>
                  <a:cubicBezTo>
                    <a:pt x="9792" y="26277"/>
                    <a:pt x="4547" y="22279"/>
                    <a:pt x="4547" y="13460"/>
                  </a:cubicBezTo>
                  <a:cubicBezTo>
                    <a:pt x="4547" y="6100"/>
                    <a:pt x="8714" y="1701"/>
                    <a:pt x="14678" y="1701"/>
                  </a:cubicBezTo>
                  <a:close/>
                  <a:moveTo>
                    <a:pt x="14636" y="1"/>
                  </a:moveTo>
                  <a:cubicBezTo>
                    <a:pt x="5446" y="1"/>
                    <a:pt x="398" y="7263"/>
                    <a:pt x="191" y="13672"/>
                  </a:cubicBezTo>
                  <a:cubicBezTo>
                    <a:pt x="0" y="21962"/>
                    <a:pt x="6557" y="27969"/>
                    <a:pt x="14382" y="28138"/>
                  </a:cubicBezTo>
                  <a:cubicBezTo>
                    <a:pt x="14510" y="28141"/>
                    <a:pt x="14638" y="28143"/>
                    <a:pt x="14767" y="28143"/>
                  </a:cubicBezTo>
                  <a:cubicBezTo>
                    <a:pt x="21401" y="28143"/>
                    <a:pt x="28915" y="23331"/>
                    <a:pt x="29102" y="14306"/>
                  </a:cubicBezTo>
                  <a:cubicBezTo>
                    <a:pt x="29313" y="5127"/>
                    <a:pt x="21848" y="136"/>
                    <a:pt x="15186" y="9"/>
                  </a:cubicBezTo>
                  <a:cubicBezTo>
                    <a:pt x="15001" y="3"/>
                    <a:pt x="14817" y="1"/>
                    <a:pt x="14636"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2" name="Google Shape;3112;p102"/>
            <p:cNvSpPr/>
            <p:nvPr/>
          </p:nvSpPr>
          <p:spPr>
            <a:xfrm>
              <a:off x="6030950" y="2019175"/>
              <a:ext cx="642950" cy="684750"/>
            </a:xfrm>
            <a:custGeom>
              <a:avLst/>
              <a:gdLst/>
              <a:ahLst/>
              <a:cxnLst/>
              <a:rect l="l" t="t" r="r" b="b"/>
              <a:pathLst>
                <a:path w="25718" h="27390" extrusionOk="0">
                  <a:moveTo>
                    <a:pt x="0" y="1"/>
                  </a:moveTo>
                  <a:lnTo>
                    <a:pt x="0" y="381"/>
                  </a:lnTo>
                  <a:cubicBezTo>
                    <a:pt x="1565" y="487"/>
                    <a:pt x="1988" y="783"/>
                    <a:pt x="1988" y="2983"/>
                  </a:cubicBezTo>
                  <a:lnTo>
                    <a:pt x="1988" y="24407"/>
                  </a:lnTo>
                  <a:cubicBezTo>
                    <a:pt x="1988" y="26607"/>
                    <a:pt x="1565" y="26903"/>
                    <a:pt x="0" y="27008"/>
                  </a:cubicBezTo>
                  <a:lnTo>
                    <a:pt x="0" y="27389"/>
                  </a:lnTo>
                  <a:lnTo>
                    <a:pt x="7825" y="27389"/>
                  </a:lnTo>
                  <a:lnTo>
                    <a:pt x="7825" y="27008"/>
                  </a:lnTo>
                  <a:cubicBezTo>
                    <a:pt x="6282" y="26903"/>
                    <a:pt x="5859" y="26607"/>
                    <a:pt x="5859" y="24407"/>
                  </a:cubicBezTo>
                  <a:lnTo>
                    <a:pt x="5859" y="14171"/>
                  </a:lnTo>
                  <a:lnTo>
                    <a:pt x="19881" y="14171"/>
                  </a:lnTo>
                  <a:lnTo>
                    <a:pt x="19881" y="24407"/>
                  </a:lnTo>
                  <a:cubicBezTo>
                    <a:pt x="19881" y="26607"/>
                    <a:pt x="19458" y="26903"/>
                    <a:pt x="17893" y="27008"/>
                  </a:cubicBezTo>
                  <a:lnTo>
                    <a:pt x="17893" y="27389"/>
                  </a:lnTo>
                  <a:lnTo>
                    <a:pt x="25718" y="27389"/>
                  </a:lnTo>
                  <a:lnTo>
                    <a:pt x="25718" y="27008"/>
                  </a:lnTo>
                  <a:cubicBezTo>
                    <a:pt x="24174" y="26903"/>
                    <a:pt x="23751" y="26607"/>
                    <a:pt x="23751" y="24407"/>
                  </a:cubicBezTo>
                  <a:lnTo>
                    <a:pt x="23751" y="2983"/>
                  </a:lnTo>
                  <a:cubicBezTo>
                    <a:pt x="23751" y="783"/>
                    <a:pt x="24174" y="487"/>
                    <a:pt x="25718" y="381"/>
                  </a:cubicBezTo>
                  <a:lnTo>
                    <a:pt x="25718" y="1"/>
                  </a:lnTo>
                  <a:lnTo>
                    <a:pt x="17893" y="1"/>
                  </a:lnTo>
                  <a:lnTo>
                    <a:pt x="17893" y="381"/>
                  </a:lnTo>
                  <a:cubicBezTo>
                    <a:pt x="19458" y="487"/>
                    <a:pt x="19881" y="783"/>
                    <a:pt x="19881" y="2983"/>
                  </a:cubicBezTo>
                  <a:lnTo>
                    <a:pt x="19881" y="12521"/>
                  </a:lnTo>
                  <a:lnTo>
                    <a:pt x="5859" y="12521"/>
                  </a:lnTo>
                  <a:lnTo>
                    <a:pt x="5859" y="2983"/>
                  </a:lnTo>
                  <a:cubicBezTo>
                    <a:pt x="5859" y="783"/>
                    <a:pt x="6282" y="487"/>
                    <a:pt x="7825" y="381"/>
                  </a:cubicBezTo>
                  <a:lnTo>
                    <a:pt x="7825"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3" name="Google Shape;3113;p102"/>
            <p:cNvSpPr/>
            <p:nvPr/>
          </p:nvSpPr>
          <p:spPr>
            <a:xfrm>
              <a:off x="4219500" y="2019175"/>
              <a:ext cx="626050" cy="684750"/>
            </a:xfrm>
            <a:custGeom>
              <a:avLst/>
              <a:gdLst/>
              <a:ahLst/>
              <a:cxnLst/>
              <a:rect l="l" t="t" r="r" b="b"/>
              <a:pathLst>
                <a:path w="25042" h="27390" extrusionOk="0">
                  <a:moveTo>
                    <a:pt x="43" y="1"/>
                  </a:moveTo>
                  <a:lnTo>
                    <a:pt x="43" y="381"/>
                  </a:lnTo>
                  <a:cubicBezTo>
                    <a:pt x="1544" y="466"/>
                    <a:pt x="1967" y="635"/>
                    <a:pt x="1967" y="2200"/>
                  </a:cubicBezTo>
                  <a:lnTo>
                    <a:pt x="1967" y="24407"/>
                  </a:lnTo>
                  <a:cubicBezTo>
                    <a:pt x="1967" y="26607"/>
                    <a:pt x="1544" y="26903"/>
                    <a:pt x="0" y="27008"/>
                  </a:cubicBezTo>
                  <a:lnTo>
                    <a:pt x="0" y="27389"/>
                  </a:lnTo>
                  <a:lnTo>
                    <a:pt x="5901" y="27389"/>
                  </a:lnTo>
                  <a:lnTo>
                    <a:pt x="5901" y="27008"/>
                  </a:lnTo>
                  <a:cubicBezTo>
                    <a:pt x="4357" y="26903"/>
                    <a:pt x="3913" y="26607"/>
                    <a:pt x="3913" y="24407"/>
                  </a:cubicBezTo>
                  <a:lnTo>
                    <a:pt x="3913" y="4463"/>
                  </a:lnTo>
                  <a:cubicBezTo>
                    <a:pt x="3913" y="4823"/>
                    <a:pt x="19183" y="23392"/>
                    <a:pt x="22482" y="27389"/>
                  </a:cubicBezTo>
                  <a:lnTo>
                    <a:pt x="23095" y="27389"/>
                  </a:lnTo>
                  <a:lnTo>
                    <a:pt x="23095" y="2200"/>
                  </a:lnTo>
                  <a:cubicBezTo>
                    <a:pt x="23095" y="635"/>
                    <a:pt x="23540" y="466"/>
                    <a:pt x="25041" y="381"/>
                  </a:cubicBezTo>
                  <a:lnTo>
                    <a:pt x="25041" y="1"/>
                  </a:lnTo>
                  <a:lnTo>
                    <a:pt x="19246" y="1"/>
                  </a:lnTo>
                  <a:lnTo>
                    <a:pt x="19246" y="381"/>
                  </a:lnTo>
                  <a:cubicBezTo>
                    <a:pt x="20748" y="466"/>
                    <a:pt x="21171" y="635"/>
                    <a:pt x="21171" y="2200"/>
                  </a:cubicBezTo>
                  <a:lnTo>
                    <a:pt x="21171" y="19627"/>
                  </a:lnTo>
                  <a:lnTo>
                    <a:pt x="5245"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4" name="Google Shape;3114;p102"/>
            <p:cNvSpPr/>
            <p:nvPr/>
          </p:nvSpPr>
          <p:spPr>
            <a:xfrm>
              <a:off x="4854500" y="2019175"/>
              <a:ext cx="640325" cy="684750"/>
            </a:xfrm>
            <a:custGeom>
              <a:avLst/>
              <a:gdLst/>
              <a:ahLst/>
              <a:cxnLst/>
              <a:rect l="l" t="t" r="r" b="b"/>
              <a:pathLst>
                <a:path w="25613" h="27390" extrusionOk="0">
                  <a:moveTo>
                    <a:pt x="11718" y="6240"/>
                  </a:moveTo>
                  <a:cubicBezTo>
                    <a:pt x="11718" y="6240"/>
                    <a:pt x="14192" y="12436"/>
                    <a:pt x="16286" y="17512"/>
                  </a:cubicBezTo>
                  <a:lnTo>
                    <a:pt x="7213" y="17512"/>
                  </a:lnTo>
                  <a:cubicBezTo>
                    <a:pt x="8989" y="13177"/>
                    <a:pt x="11718" y="6240"/>
                    <a:pt x="11718" y="6240"/>
                  </a:cubicBezTo>
                  <a:close/>
                  <a:moveTo>
                    <a:pt x="12542" y="1"/>
                  </a:moveTo>
                  <a:cubicBezTo>
                    <a:pt x="11146" y="3279"/>
                    <a:pt x="4738" y="18464"/>
                    <a:pt x="2517" y="23709"/>
                  </a:cubicBezTo>
                  <a:cubicBezTo>
                    <a:pt x="2116" y="24597"/>
                    <a:pt x="1502" y="26057"/>
                    <a:pt x="1037" y="26564"/>
                  </a:cubicBezTo>
                  <a:cubicBezTo>
                    <a:pt x="677" y="26945"/>
                    <a:pt x="318" y="26987"/>
                    <a:pt x="1" y="27008"/>
                  </a:cubicBezTo>
                  <a:lnTo>
                    <a:pt x="1" y="27389"/>
                  </a:lnTo>
                  <a:lnTo>
                    <a:pt x="5203" y="27389"/>
                  </a:lnTo>
                  <a:lnTo>
                    <a:pt x="5203" y="27008"/>
                  </a:lnTo>
                  <a:cubicBezTo>
                    <a:pt x="4802" y="27008"/>
                    <a:pt x="3913" y="27008"/>
                    <a:pt x="3850" y="26226"/>
                  </a:cubicBezTo>
                  <a:cubicBezTo>
                    <a:pt x="3829" y="25993"/>
                    <a:pt x="3892" y="25718"/>
                    <a:pt x="3998" y="25422"/>
                  </a:cubicBezTo>
                  <a:cubicBezTo>
                    <a:pt x="4146" y="24936"/>
                    <a:pt x="5203" y="22271"/>
                    <a:pt x="6536" y="19247"/>
                  </a:cubicBezTo>
                  <a:lnTo>
                    <a:pt x="16963" y="19247"/>
                  </a:lnTo>
                  <a:cubicBezTo>
                    <a:pt x="17999" y="21806"/>
                    <a:pt x="18929" y="23984"/>
                    <a:pt x="19374" y="24957"/>
                  </a:cubicBezTo>
                  <a:cubicBezTo>
                    <a:pt x="19479" y="25232"/>
                    <a:pt x="19754" y="25909"/>
                    <a:pt x="19754" y="26226"/>
                  </a:cubicBezTo>
                  <a:cubicBezTo>
                    <a:pt x="19754" y="26987"/>
                    <a:pt x="19078" y="27008"/>
                    <a:pt x="18337" y="27008"/>
                  </a:cubicBezTo>
                  <a:lnTo>
                    <a:pt x="18337" y="27389"/>
                  </a:lnTo>
                  <a:lnTo>
                    <a:pt x="25613" y="27389"/>
                  </a:lnTo>
                  <a:lnTo>
                    <a:pt x="25613" y="27008"/>
                  </a:lnTo>
                  <a:cubicBezTo>
                    <a:pt x="24724" y="26945"/>
                    <a:pt x="24428" y="26733"/>
                    <a:pt x="23773" y="25253"/>
                  </a:cubicBezTo>
                  <a:lnTo>
                    <a:pt x="13092"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5" name="Google Shape;3115;p102"/>
            <p:cNvSpPr/>
            <p:nvPr/>
          </p:nvSpPr>
          <p:spPr>
            <a:xfrm>
              <a:off x="2647550" y="2019175"/>
              <a:ext cx="747675" cy="684750"/>
            </a:xfrm>
            <a:custGeom>
              <a:avLst/>
              <a:gdLst/>
              <a:ahLst/>
              <a:cxnLst/>
              <a:rect l="l" t="t" r="r" b="b"/>
              <a:pathLst>
                <a:path w="29907" h="27390" extrusionOk="0">
                  <a:moveTo>
                    <a:pt x="43" y="1"/>
                  </a:moveTo>
                  <a:lnTo>
                    <a:pt x="43" y="381"/>
                  </a:lnTo>
                  <a:cubicBezTo>
                    <a:pt x="889" y="424"/>
                    <a:pt x="1397" y="508"/>
                    <a:pt x="1672" y="847"/>
                  </a:cubicBezTo>
                  <a:cubicBezTo>
                    <a:pt x="1756" y="974"/>
                    <a:pt x="1841" y="1100"/>
                    <a:pt x="1883" y="1248"/>
                  </a:cubicBezTo>
                  <a:cubicBezTo>
                    <a:pt x="1926" y="1396"/>
                    <a:pt x="1947" y="1545"/>
                    <a:pt x="1968" y="1693"/>
                  </a:cubicBezTo>
                  <a:cubicBezTo>
                    <a:pt x="1968" y="1841"/>
                    <a:pt x="1989" y="2010"/>
                    <a:pt x="1989" y="2200"/>
                  </a:cubicBezTo>
                  <a:lnTo>
                    <a:pt x="1989" y="24407"/>
                  </a:lnTo>
                  <a:cubicBezTo>
                    <a:pt x="1989" y="26607"/>
                    <a:pt x="1566" y="26903"/>
                    <a:pt x="1" y="27008"/>
                  </a:cubicBezTo>
                  <a:lnTo>
                    <a:pt x="1" y="27389"/>
                  </a:lnTo>
                  <a:lnTo>
                    <a:pt x="5859" y="27389"/>
                  </a:lnTo>
                  <a:lnTo>
                    <a:pt x="5859" y="27008"/>
                  </a:lnTo>
                  <a:cubicBezTo>
                    <a:pt x="4294" y="26903"/>
                    <a:pt x="3871" y="26607"/>
                    <a:pt x="3871" y="24407"/>
                  </a:cubicBezTo>
                  <a:lnTo>
                    <a:pt x="3871" y="5394"/>
                  </a:lnTo>
                  <a:cubicBezTo>
                    <a:pt x="3871" y="5034"/>
                    <a:pt x="3787" y="4336"/>
                    <a:pt x="3787" y="4336"/>
                  </a:cubicBezTo>
                  <a:lnTo>
                    <a:pt x="3787" y="4336"/>
                  </a:lnTo>
                  <a:lnTo>
                    <a:pt x="4167" y="5394"/>
                  </a:lnTo>
                  <a:lnTo>
                    <a:pt x="13621" y="27283"/>
                  </a:lnTo>
                  <a:lnTo>
                    <a:pt x="14192" y="27283"/>
                  </a:lnTo>
                  <a:lnTo>
                    <a:pt x="23858" y="4759"/>
                  </a:lnTo>
                  <a:lnTo>
                    <a:pt x="24154" y="3829"/>
                  </a:lnTo>
                  <a:lnTo>
                    <a:pt x="24154" y="3829"/>
                  </a:lnTo>
                  <a:cubicBezTo>
                    <a:pt x="24154" y="3829"/>
                    <a:pt x="24069" y="4273"/>
                    <a:pt x="24069" y="4675"/>
                  </a:cubicBezTo>
                  <a:lnTo>
                    <a:pt x="24069" y="24407"/>
                  </a:lnTo>
                  <a:cubicBezTo>
                    <a:pt x="24069" y="26607"/>
                    <a:pt x="23646" y="26903"/>
                    <a:pt x="22102" y="27008"/>
                  </a:cubicBezTo>
                  <a:lnTo>
                    <a:pt x="22102" y="27389"/>
                  </a:lnTo>
                  <a:lnTo>
                    <a:pt x="29906" y="27389"/>
                  </a:lnTo>
                  <a:lnTo>
                    <a:pt x="29906" y="27008"/>
                  </a:lnTo>
                  <a:cubicBezTo>
                    <a:pt x="28362" y="26903"/>
                    <a:pt x="27939" y="26607"/>
                    <a:pt x="27939" y="24407"/>
                  </a:cubicBezTo>
                  <a:lnTo>
                    <a:pt x="27939" y="2200"/>
                  </a:lnTo>
                  <a:cubicBezTo>
                    <a:pt x="27939" y="635"/>
                    <a:pt x="28362" y="466"/>
                    <a:pt x="29864" y="381"/>
                  </a:cubicBezTo>
                  <a:lnTo>
                    <a:pt x="29864" y="1"/>
                  </a:lnTo>
                  <a:lnTo>
                    <a:pt x="23794" y="1"/>
                  </a:lnTo>
                  <a:lnTo>
                    <a:pt x="15038" y="20664"/>
                  </a:lnTo>
                  <a:lnTo>
                    <a:pt x="6177"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6" name="Google Shape;3116;p102"/>
            <p:cNvSpPr/>
            <p:nvPr/>
          </p:nvSpPr>
          <p:spPr>
            <a:xfrm>
              <a:off x="5526000" y="2011250"/>
              <a:ext cx="412975" cy="703250"/>
            </a:xfrm>
            <a:custGeom>
              <a:avLst/>
              <a:gdLst/>
              <a:ahLst/>
              <a:cxnLst/>
              <a:rect l="l" t="t" r="r" b="b"/>
              <a:pathLst>
                <a:path w="16519" h="28130" extrusionOk="0">
                  <a:moveTo>
                    <a:pt x="8460" y="0"/>
                  </a:moveTo>
                  <a:cubicBezTo>
                    <a:pt x="4632" y="0"/>
                    <a:pt x="127" y="2306"/>
                    <a:pt x="127" y="7128"/>
                  </a:cubicBezTo>
                  <a:cubicBezTo>
                    <a:pt x="127" y="10427"/>
                    <a:pt x="2094" y="12500"/>
                    <a:pt x="6007" y="14424"/>
                  </a:cubicBezTo>
                  <a:cubicBezTo>
                    <a:pt x="9877" y="16391"/>
                    <a:pt x="12817" y="17174"/>
                    <a:pt x="12817" y="21044"/>
                  </a:cubicBezTo>
                  <a:cubicBezTo>
                    <a:pt x="12817" y="23011"/>
                    <a:pt x="11696" y="26437"/>
                    <a:pt x="7339" y="26437"/>
                  </a:cubicBezTo>
                  <a:cubicBezTo>
                    <a:pt x="5605" y="26437"/>
                    <a:pt x="4209" y="25824"/>
                    <a:pt x="3131" y="24914"/>
                  </a:cubicBezTo>
                  <a:cubicBezTo>
                    <a:pt x="550" y="22482"/>
                    <a:pt x="593" y="20558"/>
                    <a:pt x="402" y="19839"/>
                  </a:cubicBezTo>
                  <a:lnTo>
                    <a:pt x="0" y="19839"/>
                  </a:lnTo>
                  <a:lnTo>
                    <a:pt x="127" y="25866"/>
                  </a:lnTo>
                  <a:cubicBezTo>
                    <a:pt x="1967" y="26966"/>
                    <a:pt x="4696" y="28129"/>
                    <a:pt x="7572" y="28129"/>
                  </a:cubicBezTo>
                  <a:lnTo>
                    <a:pt x="7741" y="28129"/>
                  </a:lnTo>
                  <a:cubicBezTo>
                    <a:pt x="12013" y="28066"/>
                    <a:pt x="16518" y="24893"/>
                    <a:pt x="16518" y="19902"/>
                  </a:cubicBezTo>
                  <a:cubicBezTo>
                    <a:pt x="16518" y="14509"/>
                    <a:pt x="12732" y="13261"/>
                    <a:pt x="8904" y="11273"/>
                  </a:cubicBezTo>
                  <a:cubicBezTo>
                    <a:pt x="5034" y="9391"/>
                    <a:pt x="3427" y="8418"/>
                    <a:pt x="3427" y="5880"/>
                  </a:cubicBezTo>
                  <a:cubicBezTo>
                    <a:pt x="3427" y="4146"/>
                    <a:pt x="4484" y="1608"/>
                    <a:pt x="7910" y="1608"/>
                  </a:cubicBezTo>
                  <a:cubicBezTo>
                    <a:pt x="8989" y="1608"/>
                    <a:pt x="9941" y="1883"/>
                    <a:pt x="10787" y="2327"/>
                  </a:cubicBezTo>
                  <a:cubicBezTo>
                    <a:pt x="13557" y="3871"/>
                    <a:pt x="13684" y="6049"/>
                    <a:pt x="14044" y="7424"/>
                  </a:cubicBezTo>
                  <a:lnTo>
                    <a:pt x="14446" y="7424"/>
                  </a:lnTo>
                  <a:lnTo>
                    <a:pt x="14213" y="1333"/>
                  </a:lnTo>
                  <a:cubicBezTo>
                    <a:pt x="12458" y="593"/>
                    <a:pt x="11062" y="254"/>
                    <a:pt x="10068" y="106"/>
                  </a:cubicBezTo>
                  <a:cubicBezTo>
                    <a:pt x="9475" y="43"/>
                    <a:pt x="8926" y="0"/>
                    <a:pt x="846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7" name="Google Shape;3117;p102"/>
            <p:cNvSpPr/>
            <p:nvPr/>
          </p:nvSpPr>
          <p:spPr>
            <a:xfrm>
              <a:off x="1106300" y="2016000"/>
              <a:ext cx="1034750" cy="1316050"/>
            </a:xfrm>
            <a:custGeom>
              <a:avLst/>
              <a:gdLst/>
              <a:ahLst/>
              <a:cxnLst/>
              <a:rect l="l" t="t" r="r" b="b"/>
              <a:pathLst>
                <a:path w="41390" h="52642" extrusionOk="0">
                  <a:moveTo>
                    <a:pt x="127" y="1"/>
                  </a:moveTo>
                  <a:lnTo>
                    <a:pt x="127" y="21108"/>
                  </a:lnTo>
                  <a:cubicBezTo>
                    <a:pt x="127" y="22229"/>
                    <a:pt x="0" y="30900"/>
                    <a:pt x="5436" y="39846"/>
                  </a:cubicBezTo>
                  <a:cubicBezTo>
                    <a:pt x="10300" y="47946"/>
                    <a:pt x="17576" y="51500"/>
                    <a:pt x="20685" y="52642"/>
                  </a:cubicBezTo>
                  <a:cubicBezTo>
                    <a:pt x="23815" y="51500"/>
                    <a:pt x="31069" y="47946"/>
                    <a:pt x="35954" y="39846"/>
                  </a:cubicBezTo>
                  <a:cubicBezTo>
                    <a:pt x="41390" y="30900"/>
                    <a:pt x="41263" y="22229"/>
                    <a:pt x="41263" y="21108"/>
                  </a:cubicBezTo>
                  <a:lnTo>
                    <a:pt x="41263"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8" name="Google Shape;3118;p102"/>
            <p:cNvSpPr/>
            <p:nvPr/>
          </p:nvSpPr>
          <p:spPr>
            <a:xfrm>
              <a:off x="923875" y="2791125"/>
              <a:ext cx="1399075" cy="741325"/>
            </a:xfrm>
            <a:custGeom>
              <a:avLst/>
              <a:gdLst/>
              <a:ahLst/>
              <a:cxnLst/>
              <a:rect l="l" t="t" r="r" b="b"/>
              <a:pathLst>
                <a:path w="55963" h="29653" extrusionOk="0">
                  <a:moveTo>
                    <a:pt x="4971" y="1"/>
                  </a:moveTo>
                  <a:lnTo>
                    <a:pt x="4442" y="487"/>
                  </a:lnTo>
                  <a:lnTo>
                    <a:pt x="1" y="4484"/>
                  </a:lnTo>
                  <a:lnTo>
                    <a:pt x="85" y="4759"/>
                  </a:lnTo>
                  <a:cubicBezTo>
                    <a:pt x="1143" y="8143"/>
                    <a:pt x="2877" y="11612"/>
                    <a:pt x="4146" y="13917"/>
                  </a:cubicBezTo>
                  <a:lnTo>
                    <a:pt x="4421" y="14403"/>
                  </a:lnTo>
                  <a:lnTo>
                    <a:pt x="6261" y="12754"/>
                  </a:lnTo>
                  <a:cubicBezTo>
                    <a:pt x="6324" y="12881"/>
                    <a:pt x="6388" y="13008"/>
                    <a:pt x="6451" y="13135"/>
                  </a:cubicBezTo>
                  <a:cubicBezTo>
                    <a:pt x="11062" y="20473"/>
                    <a:pt x="17555" y="25824"/>
                    <a:pt x="25253" y="28658"/>
                  </a:cubicBezTo>
                  <a:lnTo>
                    <a:pt x="27982" y="29652"/>
                  </a:lnTo>
                  <a:lnTo>
                    <a:pt x="30731" y="28658"/>
                  </a:lnTo>
                  <a:cubicBezTo>
                    <a:pt x="38429" y="25824"/>
                    <a:pt x="44922" y="20473"/>
                    <a:pt x="49512" y="13135"/>
                  </a:cubicBezTo>
                  <a:cubicBezTo>
                    <a:pt x="49575" y="13029"/>
                    <a:pt x="49660" y="12881"/>
                    <a:pt x="49723" y="12754"/>
                  </a:cubicBezTo>
                  <a:lnTo>
                    <a:pt x="51542" y="14403"/>
                  </a:lnTo>
                  <a:lnTo>
                    <a:pt x="51817" y="13917"/>
                  </a:lnTo>
                  <a:cubicBezTo>
                    <a:pt x="53086" y="11633"/>
                    <a:pt x="54820" y="8186"/>
                    <a:pt x="55878" y="4738"/>
                  </a:cubicBezTo>
                  <a:lnTo>
                    <a:pt x="55962" y="4484"/>
                  </a:lnTo>
                  <a:lnTo>
                    <a:pt x="51013" y="1"/>
                  </a:lnTo>
                  <a:lnTo>
                    <a:pt x="50823" y="678"/>
                  </a:lnTo>
                  <a:cubicBezTo>
                    <a:pt x="50590" y="1502"/>
                    <a:pt x="50315" y="2285"/>
                    <a:pt x="50040" y="3046"/>
                  </a:cubicBezTo>
                  <a:lnTo>
                    <a:pt x="48264" y="1439"/>
                  </a:lnTo>
                  <a:lnTo>
                    <a:pt x="48052" y="2095"/>
                  </a:lnTo>
                  <a:cubicBezTo>
                    <a:pt x="47101" y="4886"/>
                    <a:pt x="45874" y="7530"/>
                    <a:pt x="44372" y="9899"/>
                  </a:cubicBezTo>
                  <a:cubicBezTo>
                    <a:pt x="40523" y="16095"/>
                    <a:pt x="35067" y="20600"/>
                    <a:pt x="28637" y="22948"/>
                  </a:cubicBezTo>
                  <a:cubicBezTo>
                    <a:pt x="28637" y="22948"/>
                    <a:pt x="28172" y="23117"/>
                    <a:pt x="27982" y="23181"/>
                  </a:cubicBezTo>
                  <a:cubicBezTo>
                    <a:pt x="27791" y="23117"/>
                    <a:pt x="27326" y="22948"/>
                    <a:pt x="27326" y="22948"/>
                  </a:cubicBezTo>
                  <a:cubicBezTo>
                    <a:pt x="20918" y="20600"/>
                    <a:pt x="15461" y="16095"/>
                    <a:pt x="11591" y="9899"/>
                  </a:cubicBezTo>
                  <a:cubicBezTo>
                    <a:pt x="10110" y="7530"/>
                    <a:pt x="8862" y="4907"/>
                    <a:pt x="7932" y="2095"/>
                  </a:cubicBezTo>
                  <a:lnTo>
                    <a:pt x="7720" y="1439"/>
                  </a:lnTo>
                  <a:lnTo>
                    <a:pt x="7213" y="1904"/>
                  </a:lnTo>
                  <a:lnTo>
                    <a:pt x="5944" y="3025"/>
                  </a:lnTo>
                  <a:cubicBezTo>
                    <a:pt x="5669" y="2285"/>
                    <a:pt x="5394" y="1502"/>
                    <a:pt x="5161" y="678"/>
                  </a:cubicBezTo>
                  <a:lnTo>
                    <a:pt x="4971"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19" name="Google Shape;3119;p102"/>
            <p:cNvSpPr/>
            <p:nvPr/>
          </p:nvSpPr>
          <p:spPr>
            <a:xfrm>
              <a:off x="2026300" y="2241775"/>
              <a:ext cx="25400" cy="44450"/>
            </a:xfrm>
            <a:custGeom>
              <a:avLst/>
              <a:gdLst/>
              <a:ahLst/>
              <a:cxnLst/>
              <a:rect l="l" t="t" r="r" b="b"/>
              <a:pathLst>
                <a:path w="1016" h="1778" extrusionOk="0">
                  <a:moveTo>
                    <a:pt x="973" y="1"/>
                  </a:moveTo>
                  <a:cubicBezTo>
                    <a:pt x="656" y="170"/>
                    <a:pt x="381" y="424"/>
                    <a:pt x="212" y="741"/>
                  </a:cubicBezTo>
                  <a:cubicBezTo>
                    <a:pt x="64" y="995"/>
                    <a:pt x="0" y="1269"/>
                    <a:pt x="0" y="1566"/>
                  </a:cubicBezTo>
                  <a:cubicBezTo>
                    <a:pt x="0" y="1629"/>
                    <a:pt x="22" y="1714"/>
                    <a:pt x="22" y="1777"/>
                  </a:cubicBezTo>
                  <a:cubicBezTo>
                    <a:pt x="170" y="1650"/>
                    <a:pt x="339" y="1544"/>
                    <a:pt x="508" y="1481"/>
                  </a:cubicBezTo>
                  <a:cubicBezTo>
                    <a:pt x="635" y="1354"/>
                    <a:pt x="741" y="1206"/>
                    <a:pt x="825" y="1058"/>
                  </a:cubicBezTo>
                  <a:cubicBezTo>
                    <a:pt x="931" y="825"/>
                    <a:pt x="1016" y="529"/>
                    <a:pt x="1016" y="233"/>
                  </a:cubicBezTo>
                  <a:cubicBezTo>
                    <a:pt x="1016" y="170"/>
                    <a:pt x="994" y="64"/>
                    <a:pt x="97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0" name="Google Shape;3120;p102"/>
            <p:cNvSpPr/>
            <p:nvPr/>
          </p:nvSpPr>
          <p:spPr>
            <a:xfrm>
              <a:off x="1943275" y="2386850"/>
              <a:ext cx="50800" cy="18125"/>
            </a:xfrm>
            <a:custGeom>
              <a:avLst/>
              <a:gdLst/>
              <a:ahLst/>
              <a:cxnLst/>
              <a:rect l="l" t="t" r="r" b="b"/>
              <a:pathLst>
                <a:path w="2032" h="725" extrusionOk="0">
                  <a:moveTo>
                    <a:pt x="1200" y="1"/>
                  </a:moveTo>
                  <a:cubicBezTo>
                    <a:pt x="1125" y="1"/>
                    <a:pt x="1050" y="5"/>
                    <a:pt x="974" y="14"/>
                  </a:cubicBezTo>
                  <a:cubicBezTo>
                    <a:pt x="614" y="77"/>
                    <a:pt x="297" y="267"/>
                    <a:pt x="1" y="521"/>
                  </a:cubicBezTo>
                  <a:cubicBezTo>
                    <a:pt x="289" y="657"/>
                    <a:pt x="576" y="724"/>
                    <a:pt x="864" y="724"/>
                  </a:cubicBezTo>
                  <a:cubicBezTo>
                    <a:pt x="936" y="724"/>
                    <a:pt x="1008" y="720"/>
                    <a:pt x="1080" y="712"/>
                  </a:cubicBezTo>
                  <a:cubicBezTo>
                    <a:pt x="1460" y="648"/>
                    <a:pt x="1777" y="479"/>
                    <a:pt x="2031" y="204"/>
                  </a:cubicBezTo>
                  <a:cubicBezTo>
                    <a:pt x="1777" y="69"/>
                    <a:pt x="1497" y="1"/>
                    <a:pt x="12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1" name="Google Shape;3121;p102"/>
            <p:cNvSpPr/>
            <p:nvPr/>
          </p:nvSpPr>
          <p:spPr>
            <a:xfrm>
              <a:off x="1923725" y="2359150"/>
              <a:ext cx="27000" cy="41800"/>
            </a:xfrm>
            <a:custGeom>
              <a:avLst/>
              <a:gdLst/>
              <a:ahLst/>
              <a:cxnLst/>
              <a:rect l="l" t="t" r="r" b="b"/>
              <a:pathLst>
                <a:path w="1080" h="1672" extrusionOk="0">
                  <a:moveTo>
                    <a:pt x="1058" y="1"/>
                  </a:moveTo>
                  <a:cubicBezTo>
                    <a:pt x="719" y="149"/>
                    <a:pt x="445" y="360"/>
                    <a:pt x="254" y="656"/>
                  </a:cubicBezTo>
                  <a:cubicBezTo>
                    <a:pt x="85" y="931"/>
                    <a:pt x="0" y="1249"/>
                    <a:pt x="0" y="1587"/>
                  </a:cubicBezTo>
                  <a:cubicBezTo>
                    <a:pt x="0" y="1629"/>
                    <a:pt x="0" y="1650"/>
                    <a:pt x="0" y="1671"/>
                  </a:cubicBezTo>
                  <a:cubicBezTo>
                    <a:pt x="339" y="1545"/>
                    <a:pt x="635" y="1333"/>
                    <a:pt x="804" y="1016"/>
                  </a:cubicBezTo>
                  <a:cubicBezTo>
                    <a:pt x="973" y="741"/>
                    <a:pt x="1079" y="445"/>
                    <a:pt x="1079" y="106"/>
                  </a:cubicBezTo>
                  <a:cubicBezTo>
                    <a:pt x="1079" y="64"/>
                    <a:pt x="1058" y="43"/>
                    <a:pt x="105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2" name="Google Shape;3122;p102"/>
            <p:cNvSpPr/>
            <p:nvPr/>
          </p:nvSpPr>
          <p:spPr>
            <a:xfrm>
              <a:off x="1954400" y="2339075"/>
              <a:ext cx="19050" cy="43900"/>
            </a:xfrm>
            <a:custGeom>
              <a:avLst/>
              <a:gdLst/>
              <a:ahLst/>
              <a:cxnLst/>
              <a:rect l="l" t="t" r="r" b="b"/>
              <a:pathLst>
                <a:path w="762" h="1756" extrusionOk="0">
                  <a:moveTo>
                    <a:pt x="656" y="0"/>
                  </a:moveTo>
                  <a:cubicBezTo>
                    <a:pt x="423" y="169"/>
                    <a:pt x="254" y="360"/>
                    <a:pt x="127" y="571"/>
                  </a:cubicBezTo>
                  <a:cubicBezTo>
                    <a:pt x="190" y="973"/>
                    <a:pt x="148" y="1375"/>
                    <a:pt x="0" y="1713"/>
                  </a:cubicBezTo>
                  <a:cubicBezTo>
                    <a:pt x="0" y="1713"/>
                    <a:pt x="0" y="1734"/>
                    <a:pt x="0" y="1755"/>
                  </a:cubicBezTo>
                  <a:cubicBezTo>
                    <a:pt x="85" y="1734"/>
                    <a:pt x="148" y="1692"/>
                    <a:pt x="233" y="1671"/>
                  </a:cubicBezTo>
                  <a:cubicBezTo>
                    <a:pt x="423" y="1480"/>
                    <a:pt x="571" y="1290"/>
                    <a:pt x="656" y="1036"/>
                  </a:cubicBezTo>
                  <a:cubicBezTo>
                    <a:pt x="719" y="867"/>
                    <a:pt x="761" y="677"/>
                    <a:pt x="761" y="486"/>
                  </a:cubicBezTo>
                  <a:cubicBezTo>
                    <a:pt x="761" y="338"/>
                    <a:pt x="698" y="169"/>
                    <a:pt x="65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3" name="Google Shape;3123;p102"/>
            <p:cNvSpPr/>
            <p:nvPr/>
          </p:nvSpPr>
          <p:spPr>
            <a:xfrm>
              <a:off x="1977125" y="2314750"/>
              <a:ext cx="15875" cy="46550"/>
            </a:xfrm>
            <a:custGeom>
              <a:avLst/>
              <a:gdLst/>
              <a:ahLst/>
              <a:cxnLst/>
              <a:rect l="l" t="t" r="r" b="b"/>
              <a:pathLst>
                <a:path w="635" h="1862" extrusionOk="0">
                  <a:moveTo>
                    <a:pt x="381" y="0"/>
                  </a:moveTo>
                  <a:cubicBezTo>
                    <a:pt x="191" y="212"/>
                    <a:pt x="64" y="423"/>
                    <a:pt x="0" y="677"/>
                  </a:cubicBezTo>
                  <a:cubicBezTo>
                    <a:pt x="149" y="1058"/>
                    <a:pt x="191" y="1438"/>
                    <a:pt x="127" y="1819"/>
                  </a:cubicBezTo>
                  <a:cubicBezTo>
                    <a:pt x="127" y="1819"/>
                    <a:pt x="149" y="1840"/>
                    <a:pt x="149" y="1861"/>
                  </a:cubicBezTo>
                  <a:cubicBezTo>
                    <a:pt x="212" y="1819"/>
                    <a:pt x="297" y="1756"/>
                    <a:pt x="360" y="1713"/>
                  </a:cubicBezTo>
                  <a:cubicBezTo>
                    <a:pt x="508" y="1502"/>
                    <a:pt x="614" y="1269"/>
                    <a:pt x="614" y="994"/>
                  </a:cubicBezTo>
                  <a:cubicBezTo>
                    <a:pt x="635" y="952"/>
                    <a:pt x="635" y="910"/>
                    <a:pt x="635" y="867"/>
                  </a:cubicBezTo>
                  <a:cubicBezTo>
                    <a:pt x="635" y="550"/>
                    <a:pt x="529" y="275"/>
                    <a:pt x="38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4" name="Google Shape;3124;p102"/>
            <p:cNvSpPr/>
            <p:nvPr/>
          </p:nvSpPr>
          <p:spPr>
            <a:xfrm>
              <a:off x="1990875" y="2287250"/>
              <a:ext cx="16950" cy="46550"/>
            </a:xfrm>
            <a:custGeom>
              <a:avLst/>
              <a:gdLst/>
              <a:ahLst/>
              <a:cxnLst/>
              <a:rect l="l" t="t" r="r" b="b"/>
              <a:pathLst>
                <a:path w="678" h="1862" extrusionOk="0">
                  <a:moveTo>
                    <a:pt x="170" y="0"/>
                  </a:moveTo>
                  <a:cubicBezTo>
                    <a:pt x="64" y="233"/>
                    <a:pt x="0" y="466"/>
                    <a:pt x="0" y="719"/>
                  </a:cubicBezTo>
                  <a:cubicBezTo>
                    <a:pt x="191" y="1079"/>
                    <a:pt x="339" y="1439"/>
                    <a:pt x="360" y="1819"/>
                  </a:cubicBezTo>
                  <a:cubicBezTo>
                    <a:pt x="381" y="1819"/>
                    <a:pt x="381" y="1840"/>
                    <a:pt x="402" y="1862"/>
                  </a:cubicBezTo>
                  <a:cubicBezTo>
                    <a:pt x="445" y="1798"/>
                    <a:pt x="508" y="1735"/>
                    <a:pt x="571" y="1671"/>
                  </a:cubicBezTo>
                  <a:cubicBezTo>
                    <a:pt x="635" y="1502"/>
                    <a:pt x="677" y="1333"/>
                    <a:pt x="677" y="1142"/>
                  </a:cubicBezTo>
                  <a:cubicBezTo>
                    <a:pt x="677" y="1079"/>
                    <a:pt x="677" y="994"/>
                    <a:pt x="656" y="910"/>
                  </a:cubicBezTo>
                  <a:cubicBezTo>
                    <a:pt x="614" y="571"/>
                    <a:pt x="423" y="254"/>
                    <a:pt x="17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5" name="Google Shape;3125;p102"/>
            <p:cNvSpPr/>
            <p:nvPr/>
          </p:nvSpPr>
          <p:spPr>
            <a:xfrm>
              <a:off x="1996150" y="2258175"/>
              <a:ext cx="21700" cy="43900"/>
            </a:xfrm>
            <a:custGeom>
              <a:avLst/>
              <a:gdLst/>
              <a:ahLst/>
              <a:cxnLst/>
              <a:rect l="l" t="t" r="r" b="b"/>
              <a:pathLst>
                <a:path w="868" h="1756" extrusionOk="0">
                  <a:moveTo>
                    <a:pt x="64" y="0"/>
                  </a:moveTo>
                  <a:cubicBezTo>
                    <a:pt x="43" y="148"/>
                    <a:pt x="1" y="275"/>
                    <a:pt x="1" y="402"/>
                  </a:cubicBezTo>
                  <a:cubicBezTo>
                    <a:pt x="1" y="529"/>
                    <a:pt x="22" y="635"/>
                    <a:pt x="43" y="762"/>
                  </a:cubicBezTo>
                  <a:cubicBezTo>
                    <a:pt x="360" y="1036"/>
                    <a:pt x="572" y="1375"/>
                    <a:pt x="678" y="1713"/>
                  </a:cubicBezTo>
                  <a:cubicBezTo>
                    <a:pt x="699" y="1734"/>
                    <a:pt x="720" y="1734"/>
                    <a:pt x="720" y="1756"/>
                  </a:cubicBezTo>
                  <a:cubicBezTo>
                    <a:pt x="762" y="1671"/>
                    <a:pt x="805" y="1608"/>
                    <a:pt x="868" y="1523"/>
                  </a:cubicBezTo>
                  <a:cubicBezTo>
                    <a:pt x="868" y="1481"/>
                    <a:pt x="868" y="1459"/>
                    <a:pt x="868" y="1417"/>
                  </a:cubicBezTo>
                  <a:cubicBezTo>
                    <a:pt x="868" y="1206"/>
                    <a:pt x="847" y="994"/>
                    <a:pt x="762" y="783"/>
                  </a:cubicBezTo>
                  <a:cubicBezTo>
                    <a:pt x="635" y="465"/>
                    <a:pt x="382" y="212"/>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6" name="Google Shape;3126;p102"/>
            <p:cNvSpPr/>
            <p:nvPr/>
          </p:nvSpPr>
          <p:spPr>
            <a:xfrm>
              <a:off x="1993525" y="2229075"/>
              <a:ext cx="28575" cy="39150"/>
            </a:xfrm>
            <a:custGeom>
              <a:avLst/>
              <a:gdLst/>
              <a:ahLst/>
              <a:cxnLst/>
              <a:rect l="l" t="t" r="r" b="b"/>
              <a:pathLst>
                <a:path w="1143" h="1566" extrusionOk="0">
                  <a:moveTo>
                    <a:pt x="0" y="1"/>
                  </a:moveTo>
                  <a:cubicBezTo>
                    <a:pt x="0" y="297"/>
                    <a:pt x="42" y="530"/>
                    <a:pt x="169" y="783"/>
                  </a:cubicBezTo>
                  <a:cubicBezTo>
                    <a:pt x="529" y="953"/>
                    <a:pt x="825" y="1249"/>
                    <a:pt x="1015" y="1566"/>
                  </a:cubicBezTo>
                  <a:lnTo>
                    <a:pt x="1058" y="1566"/>
                  </a:lnTo>
                  <a:cubicBezTo>
                    <a:pt x="1079" y="1481"/>
                    <a:pt x="1100" y="1397"/>
                    <a:pt x="1142" y="1333"/>
                  </a:cubicBezTo>
                  <a:cubicBezTo>
                    <a:pt x="1100" y="1058"/>
                    <a:pt x="1015" y="826"/>
                    <a:pt x="867" y="614"/>
                  </a:cubicBezTo>
                  <a:cubicBezTo>
                    <a:pt x="656" y="339"/>
                    <a:pt x="339" y="14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7" name="Google Shape;3127;p102"/>
            <p:cNvSpPr/>
            <p:nvPr/>
          </p:nvSpPr>
          <p:spPr>
            <a:xfrm>
              <a:off x="1983475" y="2202650"/>
              <a:ext cx="34375" cy="31750"/>
            </a:xfrm>
            <a:custGeom>
              <a:avLst/>
              <a:gdLst/>
              <a:ahLst/>
              <a:cxnLst/>
              <a:rect l="l" t="t" r="r" b="b"/>
              <a:pathLst>
                <a:path w="1375" h="1270" extrusionOk="0">
                  <a:moveTo>
                    <a:pt x="0" y="0"/>
                  </a:moveTo>
                  <a:cubicBezTo>
                    <a:pt x="85" y="254"/>
                    <a:pt x="169" y="487"/>
                    <a:pt x="339" y="677"/>
                  </a:cubicBezTo>
                  <a:cubicBezTo>
                    <a:pt x="719" y="804"/>
                    <a:pt x="1058" y="994"/>
                    <a:pt x="1312" y="1248"/>
                  </a:cubicBezTo>
                  <a:cubicBezTo>
                    <a:pt x="1333" y="1269"/>
                    <a:pt x="1354" y="1269"/>
                    <a:pt x="1375" y="1269"/>
                  </a:cubicBezTo>
                  <a:cubicBezTo>
                    <a:pt x="1375" y="1185"/>
                    <a:pt x="1375" y="1100"/>
                    <a:pt x="1375" y="1037"/>
                  </a:cubicBezTo>
                  <a:cubicBezTo>
                    <a:pt x="1290" y="783"/>
                    <a:pt x="1142" y="550"/>
                    <a:pt x="952" y="381"/>
                  </a:cubicBezTo>
                  <a:cubicBezTo>
                    <a:pt x="677" y="170"/>
                    <a:pt x="381" y="4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8" name="Google Shape;3128;p102"/>
            <p:cNvSpPr/>
            <p:nvPr/>
          </p:nvSpPr>
          <p:spPr>
            <a:xfrm>
              <a:off x="1966550" y="2178200"/>
              <a:ext cx="40750" cy="23950"/>
            </a:xfrm>
            <a:custGeom>
              <a:avLst/>
              <a:gdLst/>
              <a:ahLst/>
              <a:cxnLst/>
              <a:rect l="l" t="t" r="r" b="b"/>
              <a:pathLst>
                <a:path w="1630" h="958" extrusionOk="0">
                  <a:moveTo>
                    <a:pt x="174" y="1"/>
                  </a:moveTo>
                  <a:cubicBezTo>
                    <a:pt x="117" y="1"/>
                    <a:pt x="59" y="2"/>
                    <a:pt x="1" y="6"/>
                  </a:cubicBezTo>
                  <a:cubicBezTo>
                    <a:pt x="127" y="259"/>
                    <a:pt x="297" y="471"/>
                    <a:pt x="508" y="619"/>
                  </a:cubicBezTo>
                  <a:cubicBezTo>
                    <a:pt x="931" y="640"/>
                    <a:pt x="1269" y="746"/>
                    <a:pt x="1608" y="957"/>
                  </a:cubicBezTo>
                  <a:lnTo>
                    <a:pt x="1629" y="957"/>
                  </a:lnTo>
                  <a:cubicBezTo>
                    <a:pt x="1608" y="873"/>
                    <a:pt x="1608" y="788"/>
                    <a:pt x="1587" y="704"/>
                  </a:cubicBezTo>
                  <a:cubicBezTo>
                    <a:pt x="1439" y="471"/>
                    <a:pt x="1248" y="302"/>
                    <a:pt x="1037" y="196"/>
                  </a:cubicBezTo>
                  <a:cubicBezTo>
                    <a:pt x="769" y="53"/>
                    <a:pt x="485" y="1"/>
                    <a:pt x="17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29" name="Google Shape;3129;p102"/>
            <p:cNvSpPr/>
            <p:nvPr/>
          </p:nvSpPr>
          <p:spPr>
            <a:xfrm>
              <a:off x="1975000" y="2359300"/>
              <a:ext cx="46575" cy="21550"/>
            </a:xfrm>
            <a:custGeom>
              <a:avLst/>
              <a:gdLst/>
              <a:ahLst/>
              <a:cxnLst/>
              <a:rect l="l" t="t" r="r" b="b"/>
              <a:pathLst>
                <a:path w="1863" h="862" extrusionOk="0">
                  <a:moveTo>
                    <a:pt x="1374" y="1"/>
                  </a:moveTo>
                  <a:cubicBezTo>
                    <a:pt x="1161" y="1"/>
                    <a:pt x="955" y="37"/>
                    <a:pt x="762" y="122"/>
                  </a:cubicBezTo>
                  <a:cubicBezTo>
                    <a:pt x="466" y="248"/>
                    <a:pt x="212" y="502"/>
                    <a:pt x="1" y="777"/>
                  </a:cubicBezTo>
                  <a:cubicBezTo>
                    <a:pt x="191" y="777"/>
                    <a:pt x="382" y="820"/>
                    <a:pt x="551" y="862"/>
                  </a:cubicBezTo>
                  <a:cubicBezTo>
                    <a:pt x="720" y="862"/>
                    <a:pt x="868" y="820"/>
                    <a:pt x="1037" y="756"/>
                  </a:cubicBezTo>
                  <a:cubicBezTo>
                    <a:pt x="1376" y="629"/>
                    <a:pt x="1651" y="375"/>
                    <a:pt x="1862" y="58"/>
                  </a:cubicBezTo>
                  <a:cubicBezTo>
                    <a:pt x="1698" y="22"/>
                    <a:pt x="1534" y="1"/>
                    <a:pt x="137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0" name="Google Shape;3130;p102"/>
            <p:cNvSpPr/>
            <p:nvPr/>
          </p:nvSpPr>
          <p:spPr>
            <a:xfrm>
              <a:off x="1999325" y="2323200"/>
              <a:ext cx="41800" cy="29100"/>
            </a:xfrm>
            <a:custGeom>
              <a:avLst/>
              <a:gdLst/>
              <a:ahLst/>
              <a:cxnLst/>
              <a:rect l="l" t="t" r="r" b="b"/>
              <a:pathLst>
                <a:path w="1672" h="1164" extrusionOk="0">
                  <a:moveTo>
                    <a:pt x="1672" y="1"/>
                  </a:moveTo>
                  <a:cubicBezTo>
                    <a:pt x="1270" y="1"/>
                    <a:pt x="910" y="106"/>
                    <a:pt x="614" y="318"/>
                  </a:cubicBezTo>
                  <a:cubicBezTo>
                    <a:pt x="339" y="529"/>
                    <a:pt x="128" y="825"/>
                    <a:pt x="1" y="1164"/>
                  </a:cubicBezTo>
                  <a:cubicBezTo>
                    <a:pt x="140" y="1133"/>
                    <a:pt x="279" y="1113"/>
                    <a:pt x="419" y="1113"/>
                  </a:cubicBezTo>
                  <a:cubicBezTo>
                    <a:pt x="470" y="1113"/>
                    <a:pt x="521" y="1116"/>
                    <a:pt x="572" y="1121"/>
                  </a:cubicBezTo>
                  <a:cubicBezTo>
                    <a:pt x="741" y="1058"/>
                    <a:pt x="889" y="995"/>
                    <a:pt x="1037" y="910"/>
                  </a:cubicBezTo>
                  <a:cubicBezTo>
                    <a:pt x="1333" y="698"/>
                    <a:pt x="1524" y="381"/>
                    <a:pt x="167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1" name="Google Shape;3131;p102"/>
            <p:cNvSpPr/>
            <p:nvPr/>
          </p:nvSpPr>
          <p:spPr>
            <a:xfrm>
              <a:off x="2017300" y="2283025"/>
              <a:ext cx="32825" cy="38075"/>
            </a:xfrm>
            <a:custGeom>
              <a:avLst/>
              <a:gdLst/>
              <a:ahLst/>
              <a:cxnLst/>
              <a:rect l="l" t="t" r="r" b="b"/>
              <a:pathLst>
                <a:path w="1313" h="1523" extrusionOk="0">
                  <a:moveTo>
                    <a:pt x="1312" y="0"/>
                  </a:moveTo>
                  <a:lnTo>
                    <a:pt x="1312" y="0"/>
                  </a:lnTo>
                  <a:cubicBezTo>
                    <a:pt x="974" y="106"/>
                    <a:pt x="635" y="275"/>
                    <a:pt x="382" y="550"/>
                  </a:cubicBezTo>
                  <a:cubicBezTo>
                    <a:pt x="170" y="825"/>
                    <a:pt x="43" y="1163"/>
                    <a:pt x="1" y="1523"/>
                  </a:cubicBezTo>
                  <a:cubicBezTo>
                    <a:pt x="170" y="1438"/>
                    <a:pt x="339" y="1375"/>
                    <a:pt x="530" y="1354"/>
                  </a:cubicBezTo>
                  <a:cubicBezTo>
                    <a:pt x="678" y="1248"/>
                    <a:pt x="826" y="1142"/>
                    <a:pt x="931" y="1015"/>
                  </a:cubicBezTo>
                  <a:cubicBezTo>
                    <a:pt x="1164" y="740"/>
                    <a:pt x="1270" y="402"/>
                    <a:pt x="131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2" name="Google Shape;3132;p102"/>
            <p:cNvSpPr/>
            <p:nvPr/>
          </p:nvSpPr>
          <p:spPr>
            <a:xfrm>
              <a:off x="2025250" y="2201075"/>
              <a:ext cx="20100" cy="49175"/>
            </a:xfrm>
            <a:custGeom>
              <a:avLst/>
              <a:gdLst/>
              <a:ahLst/>
              <a:cxnLst/>
              <a:rect l="l" t="t" r="r" b="b"/>
              <a:pathLst>
                <a:path w="804" h="1967" extrusionOk="0">
                  <a:moveTo>
                    <a:pt x="656" y="0"/>
                  </a:moveTo>
                  <a:cubicBezTo>
                    <a:pt x="360" y="254"/>
                    <a:pt x="148" y="550"/>
                    <a:pt x="64" y="909"/>
                  </a:cubicBezTo>
                  <a:cubicBezTo>
                    <a:pt x="21" y="1057"/>
                    <a:pt x="0" y="1184"/>
                    <a:pt x="0" y="1332"/>
                  </a:cubicBezTo>
                  <a:cubicBezTo>
                    <a:pt x="0" y="1544"/>
                    <a:pt x="64" y="1734"/>
                    <a:pt x="148" y="1967"/>
                  </a:cubicBezTo>
                  <a:cubicBezTo>
                    <a:pt x="254" y="1798"/>
                    <a:pt x="381" y="1671"/>
                    <a:pt x="550" y="1565"/>
                  </a:cubicBezTo>
                  <a:cubicBezTo>
                    <a:pt x="635" y="1417"/>
                    <a:pt x="719" y="1248"/>
                    <a:pt x="761" y="1079"/>
                  </a:cubicBezTo>
                  <a:cubicBezTo>
                    <a:pt x="783" y="952"/>
                    <a:pt x="804" y="825"/>
                    <a:pt x="804" y="677"/>
                  </a:cubicBezTo>
                  <a:cubicBezTo>
                    <a:pt x="804" y="465"/>
                    <a:pt x="740" y="233"/>
                    <a:pt x="65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3" name="Google Shape;3133;p102"/>
            <p:cNvSpPr/>
            <p:nvPr/>
          </p:nvSpPr>
          <p:spPr>
            <a:xfrm>
              <a:off x="2013600" y="2164050"/>
              <a:ext cx="18000" cy="50250"/>
            </a:xfrm>
            <a:custGeom>
              <a:avLst/>
              <a:gdLst/>
              <a:ahLst/>
              <a:cxnLst/>
              <a:rect l="l" t="t" r="r" b="b"/>
              <a:pathLst>
                <a:path w="720" h="2010" extrusionOk="0">
                  <a:moveTo>
                    <a:pt x="360" y="1"/>
                  </a:moveTo>
                  <a:cubicBezTo>
                    <a:pt x="149" y="318"/>
                    <a:pt x="1" y="656"/>
                    <a:pt x="1" y="1016"/>
                  </a:cubicBezTo>
                  <a:lnTo>
                    <a:pt x="1" y="1037"/>
                  </a:lnTo>
                  <a:cubicBezTo>
                    <a:pt x="1" y="1375"/>
                    <a:pt x="128" y="1693"/>
                    <a:pt x="318" y="2010"/>
                  </a:cubicBezTo>
                  <a:cubicBezTo>
                    <a:pt x="403" y="1841"/>
                    <a:pt x="508" y="1671"/>
                    <a:pt x="614" y="1523"/>
                  </a:cubicBezTo>
                  <a:cubicBezTo>
                    <a:pt x="678" y="1375"/>
                    <a:pt x="720" y="1206"/>
                    <a:pt x="720" y="1016"/>
                  </a:cubicBezTo>
                  <a:cubicBezTo>
                    <a:pt x="720" y="656"/>
                    <a:pt x="572" y="318"/>
                    <a:pt x="36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4" name="Google Shape;3134;p102"/>
            <p:cNvSpPr/>
            <p:nvPr/>
          </p:nvSpPr>
          <p:spPr>
            <a:xfrm>
              <a:off x="1992450" y="2132325"/>
              <a:ext cx="19075" cy="48675"/>
            </a:xfrm>
            <a:custGeom>
              <a:avLst/>
              <a:gdLst/>
              <a:ahLst/>
              <a:cxnLst/>
              <a:rect l="l" t="t" r="r" b="b"/>
              <a:pathLst>
                <a:path w="763" h="1947" extrusionOk="0">
                  <a:moveTo>
                    <a:pt x="128" y="1"/>
                  </a:moveTo>
                  <a:cubicBezTo>
                    <a:pt x="43" y="212"/>
                    <a:pt x="1" y="445"/>
                    <a:pt x="1" y="677"/>
                  </a:cubicBezTo>
                  <a:cubicBezTo>
                    <a:pt x="1" y="825"/>
                    <a:pt x="22" y="952"/>
                    <a:pt x="43" y="1079"/>
                  </a:cubicBezTo>
                  <a:cubicBezTo>
                    <a:pt x="85" y="1396"/>
                    <a:pt x="297" y="1693"/>
                    <a:pt x="572" y="1946"/>
                  </a:cubicBezTo>
                  <a:cubicBezTo>
                    <a:pt x="593" y="1756"/>
                    <a:pt x="656" y="1587"/>
                    <a:pt x="741" y="1396"/>
                  </a:cubicBezTo>
                  <a:cubicBezTo>
                    <a:pt x="762" y="1354"/>
                    <a:pt x="762" y="1333"/>
                    <a:pt x="762" y="1291"/>
                  </a:cubicBezTo>
                  <a:cubicBezTo>
                    <a:pt x="762" y="1164"/>
                    <a:pt x="741" y="1037"/>
                    <a:pt x="720" y="910"/>
                  </a:cubicBezTo>
                  <a:cubicBezTo>
                    <a:pt x="635" y="550"/>
                    <a:pt x="403" y="254"/>
                    <a:pt x="12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5" name="Google Shape;3135;p102"/>
            <p:cNvSpPr/>
            <p:nvPr/>
          </p:nvSpPr>
          <p:spPr>
            <a:xfrm>
              <a:off x="1944350" y="2156450"/>
              <a:ext cx="46025" cy="16625"/>
            </a:xfrm>
            <a:custGeom>
              <a:avLst/>
              <a:gdLst/>
              <a:ahLst/>
              <a:cxnLst/>
              <a:rect l="l" t="t" r="r" b="b"/>
              <a:pathLst>
                <a:path w="1841" h="665" extrusionOk="0">
                  <a:moveTo>
                    <a:pt x="643" y="0"/>
                  </a:moveTo>
                  <a:cubicBezTo>
                    <a:pt x="432" y="0"/>
                    <a:pt x="216" y="38"/>
                    <a:pt x="0" y="114"/>
                  </a:cubicBezTo>
                  <a:cubicBezTo>
                    <a:pt x="191" y="326"/>
                    <a:pt x="402" y="474"/>
                    <a:pt x="614" y="601"/>
                  </a:cubicBezTo>
                  <a:cubicBezTo>
                    <a:pt x="783" y="567"/>
                    <a:pt x="949" y="550"/>
                    <a:pt x="1110" y="550"/>
                  </a:cubicBezTo>
                  <a:cubicBezTo>
                    <a:pt x="1351" y="550"/>
                    <a:pt x="1582" y="588"/>
                    <a:pt x="1798" y="664"/>
                  </a:cubicBezTo>
                  <a:cubicBezTo>
                    <a:pt x="1819" y="664"/>
                    <a:pt x="1819" y="664"/>
                    <a:pt x="1840" y="643"/>
                  </a:cubicBezTo>
                  <a:cubicBezTo>
                    <a:pt x="1798" y="580"/>
                    <a:pt x="1777" y="495"/>
                    <a:pt x="1734" y="410"/>
                  </a:cubicBezTo>
                  <a:cubicBezTo>
                    <a:pt x="1544" y="241"/>
                    <a:pt x="1311" y="114"/>
                    <a:pt x="1058" y="51"/>
                  </a:cubicBezTo>
                  <a:cubicBezTo>
                    <a:pt x="922" y="17"/>
                    <a:pt x="784" y="0"/>
                    <a:pt x="64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6" name="Google Shape;3136;p102"/>
            <p:cNvSpPr/>
            <p:nvPr/>
          </p:nvSpPr>
          <p:spPr>
            <a:xfrm>
              <a:off x="1961800" y="2107475"/>
              <a:ext cx="24350" cy="45500"/>
            </a:xfrm>
            <a:custGeom>
              <a:avLst/>
              <a:gdLst/>
              <a:ahLst/>
              <a:cxnLst/>
              <a:rect l="l" t="t" r="r" b="b"/>
              <a:pathLst>
                <a:path w="974" h="1820" extrusionOk="0">
                  <a:moveTo>
                    <a:pt x="21" y="1"/>
                  </a:moveTo>
                  <a:cubicBezTo>
                    <a:pt x="21" y="85"/>
                    <a:pt x="0" y="191"/>
                    <a:pt x="0" y="276"/>
                  </a:cubicBezTo>
                  <a:cubicBezTo>
                    <a:pt x="0" y="572"/>
                    <a:pt x="42" y="825"/>
                    <a:pt x="169" y="1079"/>
                  </a:cubicBezTo>
                  <a:cubicBezTo>
                    <a:pt x="339" y="1375"/>
                    <a:pt x="592" y="1629"/>
                    <a:pt x="910" y="1819"/>
                  </a:cubicBezTo>
                  <a:cubicBezTo>
                    <a:pt x="910" y="1608"/>
                    <a:pt x="931" y="1418"/>
                    <a:pt x="973" y="1227"/>
                  </a:cubicBezTo>
                  <a:cubicBezTo>
                    <a:pt x="931" y="1058"/>
                    <a:pt x="888" y="910"/>
                    <a:pt x="804" y="762"/>
                  </a:cubicBezTo>
                  <a:cubicBezTo>
                    <a:pt x="656" y="424"/>
                    <a:pt x="360" y="19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7" name="Google Shape;3137;p102"/>
            <p:cNvSpPr/>
            <p:nvPr/>
          </p:nvSpPr>
          <p:spPr>
            <a:xfrm>
              <a:off x="1926900" y="2117000"/>
              <a:ext cx="38625" cy="30150"/>
            </a:xfrm>
            <a:custGeom>
              <a:avLst/>
              <a:gdLst/>
              <a:ahLst/>
              <a:cxnLst/>
              <a:rect l="l" t="t" r="r" b="b"/>
              <a:pathLst>
                <a:path w="1545" h="1206" extrusionOk="0">
                  <a:moveTo>
                    <a:pt x="0" y="0"/>
                  </a:moveTo>
                  <a:cubicBezTo>
                    <a:pt x="127" y="360"/>
                    <a:pt x="339" y="677"/>
                    <a:pt x="614" y="889"/>
                  </a:cubicBezTo>
                  <a:cubicBezTo>
                    <a:pt x="867" y="1079"/>
                    <a:pt x="1206" y="1185"/>
                    <a:pt x="1544" y="1206"/>
                  </a:cubicBezTo>
                  <a:cubicBezTo>
                    <a:pt x="1438" y="1100"/>
                    <a:pt x="1354" y="973"/>
                    <a:pt x="1290" y="825"/>
                  </a:cubicBezTo>
                  <a:cubicBezTo>
                    <a:pt x="1206" y="698"/>
                    <a:pt x="1164" y="571"/>
                    <a:pt x="1121" y="423"/>
                  </a:cubicBezTo>
                  <a:cubicBezTo>
                    <a:pt x="1100" y="381"/>
                    <a:pt x="1058" y="360"/>
                    <a:pt x="1015" y="318"/>
                  </a:cubicBezTo>
                  <a:cubicBezTo>
                    <a:pt x="719" y="106"/>
                    <a:pt x="38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8" name="Google Shape;3138;p102"/>
            <p:cNvSpPr/>
            <p:nvPr/>
          </p:nvSpPr>
          <p:spPr>
            <a:xfrm>
              <a:off x="1816400" y="2077350"/>
              <a:ext cx="115800" cy="366950"/>
            </a:xfrm>
            <a:custGeom>
              <a:avLst/>
              <a:gdLst/>
              <a:ahLst/>
              <a:cxnLst/>
              <a:rect l="l" t="t" r="r" b="b"/>
              <a:pathLst>
                <a:path w="4632" h="14678" extrusionOk="0">
                  <a:moveTo>
                    <a:pt x="2327" y="0"/>
                  </a:moveTo>
                  <a:lnTo>
                    <a:pt x="2178" y="317"/>
                  </a:lnTo>
                  <a:cubicBezTo>
                    <a:pt x="1629" y="1438"/>
                    <a:pt x="1544" y="2559"/>
                    <a:pt x="1544" y="3511"/>
                  </a:cubicBezTo>
                  <a:lnTo>
                    <a:pt x="1544" y="10511"/>
                  </a:lnTo>
                  <a:lnTo>
                    <a:pt x="994" y="10511"/>
                  </a:lnTo>
                  <a:cubicBezTo>
                    <a:pt x="846" y="10511"/>
                    <a:pt x="867" y="10427"/>
                    <a:pt x="909" y="10342"/>
                  </a:cubicBezTo>
                  <a:cubicBezTo>
                    <a:pt x="909" y="10321"/>
                    <a:pt x="952" y="10258"/>
                    <a:pt x="952" y="10194"/>
                  </a:cubicBezTo>
                  <a:cubicBezTo>
                    <a:pt x="952" y="9961"/>
                    <a:pt x="761" y="9771"/>
                    <a:pt x="550" y="9771"/>
                  </a:cubicBezTo>
                  <a:cubicBezTo>
                    <a:pt x="338" y="9771"/>
                    <a:pt x="127" y="9983"/>
                    <a:pt x="127" y="10194"/>
                  </a:cubicBezTo>
                  <a:cubicBezTo>
                    <a:pt x="127" y="10469"/>
                    <a:pt x="360" y="10786"/>
                    <a:pt x="846" y="10786"/>
                  </a:cubicBezTo>
                  <a:lnTo>
                    <a:pt x="1755" y="10786"/>
                  </a:lnTo>
                  <a:cubicBezTo>
                    <a:pt x="1629" y="11125"/>
                    <a:pt x="1544" y="11590"/>
                    <a:pt x="1544" y="12119"/>
                  </a:cubicBezTo>
                  <a:cubicBezTo>
                    <a:pt x="1544" y="12774"/>
                    <a:pt x="1671" y="13345"/>
                    <a:pt x="1882" y="13705"/>
                  </a:cubicBezTo>
                  <a:cubicBezTo>
                    <a:pt x="1184" y="13578"/>
                    <a:pt x="656" y="13409"/>
                    <a:pt x="169" y="13155"/>
                  </a:cubicBezTo>
                  <a:lnTo>
                    <a:pt x="127" y="13134"/>
                  </a:lnTo>
                  <a:lnTo>
                    <a:pt x="0" y="13430"/>
                  </a:lnTo>
                  <a:lnTo>
                    <a:pt x="21" y="13451"/>
                  </a:lnTo>
                  <a:cubicBezTo>
                    <a:pt x="465" y="13684"/>
                    <a:pt x="867" y="13789"/>
                    <a:pt x="1375" y="13916"/>
                  </a:cubicBezTo>
                  <a:cubicBezTo>
                    <a:pt x="1375" y="13916"/>
                    <a:pt x="1777" y="13980"/>
                    <a:pt x="2052" y="14022"/>
                  </a:cubicBezTo>
                  <a:cubicBezTo>
                    <a:pt x="1967" y="14086"/>
                    <a:pt x="1925" y="14191"/>
                    <a:pt x="1925" y="14297"/>
                  </a:cubicBezTo>
                  <a:cubicBezTo>
                    <a:pt x="1925" y="14509"/>
                    <a:pt x="2094" y="14678"/>
                    <a:pt x="2305" y="14678"/>
                  </a:cubicBezTo>
                  <a:cubicBezTo>
                    <a:pt x="2517" y="14678"/>
                    <a:pt x="2686" y="14509"/>
                    <a:pt x="2686" y="14297"/>
                  </a:cubicBezTo>
                  <a:cubicBezTo>
                    <a:pt x="2686" y="14191"/>
                    <a:pt x="2644" y="14086"/>
                    <a:pt x="2580" y="14022"/>
                  </a:cubicBezTo>
                  <a:cubicBezTo>
                    <a:pt x="2834" y="13980"/>
                    <a:pt x="3215" y="13916"/>
                    <a:pt x="3215" y="13916"/>
                  </a:cubicBezTo>
                  <a:cubicBezTo>
                    <a:pt x="3722" y="13789"/>
                    <a:pt x="4167" y="13684"/>
                    <a:pt x="4589" y="13451"/>
                  </a:cubicBezTo>
                  <a:lnTo>
                    <a:pt x="4632" y="13430"/>
                  </a:lnTo>
                  <a:lnTo>
                    <a:pt x="4505" y="13134"/>
                  </a:lnTo>
                  <a:lnTo>
                    <a:pt x="4463" y="13155"/>
                  </a:lnTo>
                  <a:cubicBezTo>
                    <a:pt x="3976" y="13409"/>
                    <a:pt x="3447" y="13578"/>
                    <a:pt x="2771" y="13684"/>
                  </a:cubicBezTo>
                  <a:cubicBezTo>
                    <a:pt x="2961" y="13324"/>
                    <a:pt x="3088" y="12774"/>
                    <a:pt x="3088" y="12119"/>
                  </a:cubicBezTo>
                  <a:cubicBezTo>
                    <a:pt x="3088" y="11590"/>
                    <a:pt x="3003" y="11125"/>
                    <a:pt x="2876" y="10786"/>
                  </a:cubicBezTo>
                  <a:lnTo>
                    <a:pt x="3786" y="10786"/>
                  </a:lnTo>
                  <a:cubicBezTo>
                    <a:pt x="4293" y="10786"/>
                    <a:pt x="4526" y="10490"/>
                    <a:pt x="4526" y="10194"/>
                  </a:cubicBezTo>
                  <a:cubicBezTo>
                    <a:pt x="4526" y="9983"/>
                    <a:pt x="4336" y="9771"/>
                    <a:pt x="4103" y="9771"/>
                  </a:cubicBezTo>
                  <a:cubicBezTo>
                    <a:pt x="3870" y="9771"/>
                    <a:pt x="3701" y="9961"/>
                    <a:pt x="3701" y="10194"/>
                  </a:cubicBezTo>
                  <a:cubicBezTo>
                    <a:pt x="3701" y="10258"/>
                    <a:pt x="3722" y="10321"/>
                    <a:pt x="3744" y="10342"/>
                  </a:cubicBezTo>
                  <a:cubicBezTo>
                    <a:pt x="3765" y="10427"/>
                    <a:pt x="3786" y="10511"/>
                    <a:pt x="3638" y="10511"/>
                  </a:cubicBezTo>
                  <a:lnTo>
                    <a:pt x="3088" y="10511"/>
                  </a:lnTo>
                  <a:lnTo>
                    <a:pt x="3088" y="3511"/>
                  </a:lnTo>
                  <a:cubicBezTo>
                    <a:pt x="3088" y="2559"/>
                    <a:pt x="3003" y="1438"/>
                    <a:pt x="2496" y="317"/>
                  </a:cubicBezTo>
                  <a:lnTo>
                    <a:pt x="232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39" name="Google Shape;3139;p102"/>
            <p:cNvSpPr/>
            <p:nvPr/>
          </p:nvSpPr>
          <p:spPr>
            <a:xfrm>
              <a:off x="1776200" y="2339075"/>
              <a:ext cx="18525" cy="43900"/>
            </a:xfrm>
            <a:custGeom>
              <a:avLst/>
              <a:gdLst/>
              <a:ahLst/>
              <a:cxnLst/>
              <a:rect l="l" t="t" r="r" b="b"/>
              <a:pathLst>
                <a:path w="741" h="1756" extrusionOk="0">
                  <a:moveTo>
                    <a:pt x="106" y="0"/>
                  </a:moveTo>
                  <a:cubicBezTo>
                    <a:pt x="64" y="169"/>
                    <a:pt x="1" y="338"/>
                    <a:pt x="1" y="486"/>
                  </a:cubicBezTo>
                  <a:cubicBezTo>
                    <a:pt x="1" y="677"/>
                    <a:pt x="43" y="867"/>
                    <a:pt x="85" y="1036"/>
                  </a:cubicBezTo>
                  <a:cubicBezTo>
                    <a:pt x="149" y="1290"/>
                    <a:pt x="297" y="1480"/>
                    <a:pt x="487" y="1671"/>
                  </a:cubicBezTo>
                  <a:cubicBezTo>
                    <a:pt x="572" y="1692"/>
                    <a:pt x="656" y="1734"/>
                    <a:pt x="720" y="1755"/>
                  </a:cubicBezTo>
                  <a:cubicBezTo>
                    <a:pt x="720" y="1734"/>
                    <a:pt x="720" y="1713"/>
                    <a:pt x="741" y="1692"/>
                  </a:cubicBezTo>
                  <a:cubicBezTo>
                    <a:pt x="593" y="1375"/>
                    <a:pt x="529" y="973"/>
                    <a:pt x="593" y="571"/>
                  </a:cubicBezTo>
                  <a:cubicBezTo>
                    <a:pt x="466" y="360"/>
                    <a:pt x="297" y="169"/>
                    <a:pt x="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0" name="Google Shape;3140;p102"/>
            <p:cNvSpPr/>
            <p:nvPr/>
          </p:nvSpPr>
          <p:spPr>
            <a:xfrm>
              <a:off x="1741300" y="2178200"/>
              <a:ext cx="40750" cy="23950"/>
            </a:xfrm>
            <a:custGeom>
              <a:avLst/>
              <a:gdLst/>
              <a:ahLst/>
              <a:cxnLst/>
              <a:rect l="l" t="t" r="r" b="b"/>
              <a:pathLst>
                <a:path w="1630" h="958" extrusionOk="0">
                  <a:moveTo>
                    <a:pt x="1471" y="1"/>
                  </a:moveTo>
                  <a:cubicBezTo>
                    <a:pt x="1181" y="1"/>
                    <a:pt x="882" y="53"/>
                    <a:pt x="614" y="196"/>
                  </a:cubicBezTo>
                  <a:cubicBezTo>
                    <a:pt x="382" y="302"/>
                    <a:pt x="191" y="471"/>
                    <a:pt x="43" y="704"/>
                  </a:cubicBezTo>
                  <a:cubicBezTo>
                    <a:pt x="43" y="788"/>
                    <a:pt x="22" y="873"/>
                    <a:pt x="1" y="957"/>
                  </a:cubicBezTo>
                  <a:lnTo>
                    <a:pt x="43" y="957"/>
                  </a:lnTo>
                  <a:cubicBezTo>
                    <a:pt x="360" y="746"/>
                    <a:pt x="741" y="640"/>
                    <a:pt x="1164" y="619"/>
                  </a:cubicBezTo>
                  <a:cubicBezTo>
                    <a:pt x="1354" y="471"/>
                    <a:pt x="1524" y="259"/>
                    <a:pt x="1629" y="6"/>
                  </a:cubicBezTo>
                  <a:cubicBezTo>
                    <a:pt x="1577" y="2"/>
                    <a:pt x="1524" y="1"/>
                    <a:pt x="147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1" name="Google Shape;3141;p102"/>
            <p:cNvSpPr/>
            <p:nvPr/>
          </p:nvSpPr>
          <p:spPr>
            <a:xfrm>
              <a:off x="1756650" y="2314750"/>
              <a:ext cx="15875" cy="46550"/>
            </a:xfrm>
            <a:custGeom>
              <a:avLst/>
              <a:gdLst/>
              <a:ahLst/>
              <a:cxnLst/>
              <a:rect l="l" t="t" r="r" b="b"/>
              <a:pathLst>
                <a:path w="635" h="1862" extrusionOk="0">
                  <a:moveTo>
                    <a:pt x="254" y="0"/>
                  </a:moveTo>
                  <a:cubicBezTo>
                    <a:pt x="85" y="275"/>
                    <a:pt x="0" y="550"/>
                    <a:pt x="0" y="867"/>
                  </a:cubicBezTo>
                  <a:cubicBezTo>
                    <a:pt x="0" y="910"/>
                    <a:pt x="0" y="952"/>
                    <a:pt x="0" y="994"/>
                  </a:cubicBezTo>
                  <a:cubicBezTo>
                    <a:pt x="21" y="1269"/>
                    <a:pt x="127" y="1502"/>
                    <a:pt x="275" y="1713"/>
                  </a:cubicBezTo>
                  <a:cubicBezTo>
                    <a:pt x="339" y="1756"/>
                    <a:pt x="402" y="1819"/>
                    <a:pt x="487" y="1861"/>
                  </a:cubicBezTo>
                  <a:cubicBezTo>
                    <a:pt x="487" y="1840"/>
                    <a:pt x="487" y="1819"/>
                    <a:pt x="508" y="1819"/>
                  </a:cubicBezTo>
                  <a:cubicBezTo>
                    <a:pt x="444" y="1438"/>
                    <a:pt x="465" y="1058"/>
                    <a:pt x="635" y="677"/>
                  </a:cubicBezTo>
                  <a:cubicBezTo>
                    <a:pt x="550" y="423"/>
                    <a:pt x="423" y="212"/>
                    <a:pt x="25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2" name="Google Shape;3142;p102"/>
            <p:cNvSpPr/>
            <p:nvPr/>
          </p:nvSpPr>
          <p:spPr>
            <a:xfrm>
              <a:off x="1740775" y="2287250"/>
              <a:ext cx="18000" cy="46550"/>
            </a:xfrm>
            <a:custGeom>
              <a:avLst/>
              <a:gdLst/>
              <a:ahLst/>
              <a:cxnLst/>
              <a:rect l="l" t="t" r="r" b="b"/>
              <a:pathLst>
                <a:path w="720" h="1862" extrusionOk="0">
                  <a:moveTo>
                    <a:pt x="508" y="0"/>
                  </a:moveTo>
                  <a:cubicBezTo>
                    <a:pt x="254" y="254"/>
                    <a:pt x="85" y="571"/>
                    <a:pt x="22" y="910"/>
                  </a:cubicBezTo>
                  <a:cubicBezTo>
                    <a:pt x="22" y="994"/>
                    <a:pt x="1" y="1079"/>
                    <a:pt x="1" y="1142"/>
                  </a:cubicBezTo>
                  <a:cubicBezTo>
                    <a:pt x="1" y="1333"/>
                    <a:pt x="43" y="1502"/>
                    <a:pt x="106" y="1671"/>
                  </a:cubicBezTo>
                  <a:cubicBezTo>
                    <a:pt x="170" y="1735"/>
                    <a:pt x="233" y="1798"/>
                    <a:pt x="297" y="1862"/>
                  </a:cubicBezTo>
                  <a:cubicBezTo>
                    <a:pt x="297" y="1840"/>
                    <a:pt x="318" y="1819"/>
                    <a:pt x="318" y="1819"/>
                  </a:cubicBezTo>
                  <a:cubicBezTo>
                    <a:pt x="339" y="1439"/>
                    <a:pt x="487" y="1079"/>
                    <a:pt x="720" y="719"/>
                  </a:cubicBezTo>
                  <a:cubicBezTo>
                    <a:pt x="720" y="466"/>
                    <a:pt x="635" y="233"/>
                    <a:pt x="50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3" name="Google Shape;3143;p102"/>
            <p:cNvSpPr/>
            <p:nvPr/>
          </p:nvSpPr>
          <p:spPr>
            <a:xfrm>
              <a:off x="1730725" y="2258175"/>
              <a:ext cx="21700" cy="43900"/>
            </a:xfrm>
            <a:custGeom>
              <a:avLst/>
              <a:gdLst/>
              <a:ahLst/>
              <a:cxnLst/>
              <a:rect l="l" t="t" r="r" b="b"/>
              <a:pathLst>
                <a:path w="868" h="1756" extrusionOk="0">
                  <a:moveTo>
                    <a:pt x="805" y="0"/>
                  </a:moveTo>
                  <a:cubicBezTo>
                    <a:pt x="508" y="212"/>
                    <a:pt x="255" y="465"/>
                    <a:pt x="128" y="783"/>
                  </a:cubicBezTo>
                  <a:cubicBezTo>
                    <a:pt x="43" y="994"/>
                    <a:pt x="1" y="1206"/>
                    <a:pt x="1" y="1417"/>
                  </a:cubicBezTo>
                  <a:cubicBezTo>
                    <a:pt x="1" y="1459"/>
                    <a:pt x="1" y="1481"/>
                    <a:pt x="22" y="1523"/>
                  </a:cubicBezTo>
                  <a:cubicBezTo>
                    <a:pt x="64" y="1608"/>
                    <a:pt x="107" y="1671"/>
                    <a:pt x="149" y="1756"/>
                  </a:cubicBezTo>
                  <a:cubicBezTo>
                    <a:pt x="170" y="1734"/>
                    <a:pt x="170" y="1734"/>
                    <a:pt x="191" y="1713"/>
                  </a:cubicBezTo>
                  <a:cubicBezTo>
                    <a:pt x="297" y="1375"/>
                    <a:pt x="530" y="1036"/>
                    <a:pt x="826" y="762"/>
                  </a:cubicBezTo>
                  <a:cubicBezTo>
                    <a:pt x="868" y="635"/>
                    <a:pt x="868" y="529"/>
                    <a:pt x="868" y="402"/>
                  </a:cubicBezTo>
                  <a:cubicBezTo>
                    <a:pt x="868" y="275"/>
                    <a:pt x="826" y="148"/>
                    <a:pt x="80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4" name="Google Shape;3144;p102"/>
            <p:cNvSpPr/>
            <p:nvPr/>
          </p:nvSpPr>
          <p:spPr>
            <a:xfrm>
              <a:off x="1730725" y="2202650"/>
              <a:ext cx="34925" cy="31750"/>
            </a:xfrm>
            <a:custGeom>
              <a:avLst/>
              <a:gdLst/>
              <a:ahLst/>
              <a:cxnLst/>
              <a:rect l="l" t="t" r="r" b="b"/>
              <a:pathLst>
                <a:path w="1397" h="1270" extrusionOk="0">
                  <a:moveTo>
                    <a:pt x="1397" y="0"/>
                  </a:moveTo>
                  <a:lnTo>
                    <a:pt x="1397" y="0"/>
                  </a:lnTo>
                  <a:cubicBezTo>
                    <a:pt x="1037" y="43"/>
                    <a:pt x="699" y="170"/>
                    <a:pt x="445" y="381"/>
                  </a:cubicBezTo>
                  <a:cubicBezTo>
                    <a:pt x="233" y="550"/>
                    <a:pt x="85" y="762"/>
                    <a:pt x="1" y="1037"/>
                  </a:cubicBezTo>
                  <a:cubicBezTo>
                    <a:pt x="1" y="1100"/>
                    <a:pt x="22" y="1185"/>
                    <a:pt x="22" y="1269"/>
                  </a:cubicBezTo>
                  <a:cubicBezTo>
                    <a:pt x="22" y="1269"/>
                    <a:pt x="43" y="1269"/>
                    <a:pt x="64" y="1248"/>
                  </a:cubicBezTo>
                  <a:cubicBezTo>
                    <a:pt x="339" y="994"/>
                    <a:pt x="678" y="804"/>
                    <a:pt x="1079" y="677"/>
                  </a:cubicBezTo>
                  <a:cubicBezTo>
                    <a:pt x="1228" y="487"/>
                    <a:pt x="1333" y="254"/>
                    <a:pt x="139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5" name="Google Shape;3145;p102"/>
            <p:cNvSpPr/>
            <p:nvPr/>
          </p:nvSpPr>
          <p:spPr>
            <a:xfrm>
              <a:off x="1727025" y="2229075"/>
              <a:ext cx="28575" cy="39150"/>
            </a:xfrm>
            <a:custGeom>
              <a:avLst/>
              <a:gdLst/>
              <a:ahLst/>
              <a:cxnLst/>
              <a:rect l="l" t="t" r="r" b="b"/>
              <a:pathLst>
                <a:path w="1143" h="1566" extrusionOk="0">
                  <a:moveTo>
                    <a:pt x="1143" y="1"/>
                  </a:moveTo>
                  <a:lnTo>
                    <a:pt x="1143" y="1"/>
                  </a:lnTo>
                  <a:cubicBezTo>
                    <a:pt x="783" y="149"/>
                    <a:pt x="466" y="339"/>
                    <a:pt x="276" y="614"/>
                  </a:cubicBezTo>
                  <a:cubicBezTo>
                    <a:pt x="128" y="826"/>
                    <a:pt x="43" y="1058"/>
                    <a:pt x="1" y="1333"/>
                  </a:cubicBezTo>
                  <a:cubicBezTo>
                    <a:pt x="22" y="1397"/>
                    <a:pt x="43" y="1481"/>
                    <a:pt x="64" y="1566"/>
                  </a:cubicBezTo>
                  <a:lnTo>
                    <a:pt x="107" y="1566"/>
                  </a:lnTo>
                  <a:cubicBezTo>
                    <a:pt x="318" y="1249"/>
                    <a:pt x="593" y="953"/>
                    <a:pt x="953" y="762"/>
                  </a:cubicBezTo>
                  <a:cubicBezTo>
                    <a:pt x="1079" y="530"/>
                    <a:pt x="1143" y="297"/>
                    <a:pt x="114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6" name="Google Shape;3146;p102"/>
            <p:cNvSpPr/>
            <p:nvPr/>
          </p:nvSpPr>
          <p:spPr>
            <a:xfrm>
              <a:off x="1698475" y="2283025"/>
              <a:ext cx="32800" cy="38075"/>
            </a:xfrm>
            <a:custGeom>
              <a:avLst/>
              <a:gdLst/>
              <a:ahLst/>
              <a:cxnLst/>
              <a:rect l="l" t="t" r="r" b="b"/>
              <a:pathLst>
                <a:path w="1312" h="1523" extrusionOk="0">
                  <a:moveTo>
                    <a:pt x="1" y="0"/>
                  </a:moveTo>
                  <a:lnTo>
                    <a:pt x="1" y="0"/>
                  </a:lnTo>
                  <a:cubicBezTo>
                    <a:pt x="43" y="402"/>
                    <a:pt x="170" y="740"/>
                    <a:pt x="424" y="1015"/>
                  </a:cubicBezTo>
                  <a:cubicBezTo>
                    <a:pt x="529" y="1142"/>
                    <a:pt x="678" y="1248"/>
                    <a:pt x="826" y="1354"/>
                  </a:cubicBezTo>
                  <a:cubicBezTo>
                    <a:pt x="1016" y="1375"/>
                    <a:pt x="1164" y="1438"/>
                    <a:pt x="1312" y="1523"/>
                  </a:cubicBezTo>
                  <a:cubicBezTo>
                    <a:pt x="1270" y="1163"/>
                    <a:pt x="1164" y="825"/>
                    <a:pt x="952" y="550"/>
                  </a:cubicBezTo>
                  <a:cubicBezTo>
                    <a:pt x="720" y="275"/>
                    <a:pt x="381" y="10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7" name="Google Shape;3147;p102"/>
            <p:cNvSpPr/>
            <p:nvPr/>
          </p:nvSpPr>
          <p:spPr>
            <a:xfrm>
              <a:off x="1708525" y="2323200"/>
              <a:ext cx="40750" cy="29100"/>
            </a:xfrm>
            <a:custGeom>
              <a:avLst/>
              <a:gdLst/>
              <a:ahLst/>
              <a:cxnLst/>
              <a:rect l="l" t="t" r="r" b="b"/>
              <a:pathLst>
                <a:path w="1630" h="1164" extrusionOk="0">
                  <a:moveTo>
                    <a:pt x="1" y="1"/>
                  </a:moveTo>
                  <a:cubicBezTo>
                    <a:pt x="127" y="381"/>
                    <a:pt x="339" y="698"/>
                    <a:pt x="635" y="910"/>
                  </a:cubicBezTo>
                  <a:cubicBezTo>
                    <a:pt x="762" y="995"/>
                    <a:pt x="910" y="1058"/>
                    <a:pt x="1058" y="1121"/>
                  </a:cubicBezTo>
                  <a:cubicBezTo>
                    <a:pt x="1115" y="1116"/>
                    <a:pt x="1170" y="1113"/>
                    <a:pt x="1224" y="1113"/>
                  </a:cubicBezTo>
                  <a:cubicBezTo>
                    <a:pt x="1370" y="1113"/>
                    <a:pt x="1505" y="1133"/>
                    <a:pt x="1629" y="1164"/>
                  </a:cubicBezTo>
                  <a:cubicBezTo>
                    <a:pt x="1502" y="825"/>
                    <a:pt x="1312" y="529"/>
                    <a:pt x="1016" y="318"/>
                  </a:cubicBezTo>
                  <a:cubicBezTo>
                    <a:pt x="741" y="106"/>
                    <a:pt x="40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8" name="Google Shape;3148;p102"/>
            <p:cNvSpPr/>
            <p:nvPr/>
          </p:nvSpPr>
          <p:spPr>
            <a:xfrm>
              <a:off x="1727550" y="2359300"/>
              <a:ext cx="47100" cy="21550"/>
            </a:xfrm>
            <a:custGeom>
              <a:avLst/>
              <a:gdLst/>
              <a:ahLst/>
              <a:cxnLst/>
              <a:rect l="l" t="t" r="r" b="b"/>
              <a:pathLst>
                <a:path w="1884" h="862" extrusionOk="0">
                  <a:moveTo>
                    <a:pt x="472" y="1"/>
                  </a:moveTo>
                  <a:cubicBezTo>
                    <a:pt x="314" y="1"/>
                    <a:pt x="156" y="22"/>
                    <a:pt x="1" y="58"/>
                  </a:cubicBezTo>
                  <a:cubicBezTo>
                    <a:pt x="212" y="375"/>
                    <a:pt x="466" y="629"/>
                    <a:pt x="805" y="756"/>
                  </a:cubicBezTo>
                  <a:cubicBezTo>
                    <a:pt x="974" y="820"/>
                    <a:pt x="1143" y="862"/>
                    <a:pt x="1333" y="862"/>
                  </a:cubicBezTo>
                  <a:cubicBezTo>
                    <a:pt x="1503" y="820"/>
                    <a:pt x="1693" y="777"/>
                    <a:pt x="1883" y="777"/>
                  </a:cubicBezTo>
                  <a:cubicBezTo>
                    <a:pt x="1672" y="502"/>
                    <a:pt x="1397" y="248"/>
                    <a:pt x="1080" y="122"/>
                  </a:cubicBezTo>
                  <a:cubicBezTo>
                    <a:pt x="887" y="37"/>
                    <a:pt x="680" y="1"/>
                    <a:pt x="47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49" name="Google Shape;3149;p102"/>
            <p:cNvSpPr/>
            <p:nvPr/>
          </p:nvSpPr>
          <p:spPr>
            <a:xfrm>
              <a:off x="1754525" y="2386850"/>
              <a:ext cx="50775" cy="18075"/>
            </a:xfrm>
            <a:custGeom>
              <a:avLst/>
              <a:gdLst/>
              <a:ahLst/>
              <a:cxnLst/>
              <a:rect l="l" t="t" r="r" b="b"/>
              <a:pathLst>
                <a:path w="2031" h="723" extrusionOk="0">
                  <a:moveTo>
                    <a:pt x="853" y="1"/>
                  </a:moveTo>
                  <a:cubicBezTo>
                    <a:pt x="576" y="1"/>
                    <a:pt x="288" y="69"/>
                    <a:pt x="1" y="204"/>
                  </a:cubicBezTo>
                  <a:cubicBezTo>
                    <a:pt x="297" y="479"/>
                    <a:pt x="614" y="648"/>
                    <a:pt x="973" y="712"/>
                  </a:cubicBezTo>
                  <a:cubicBezTo>
                    <a:pt x="1032" y="719"/>
                    <a:pt x="1093" y="722"/>
                    <a:pt x="1154" y="722"/>
                  </a:cubicBezTo>
                  <a:cubicBezTo>
                    <a:pt x="1443" y="722"/>
                    <a:pt x="1752" y="643"/>
                    <a:pt x="2031" y="521"/>
                  </a:cubicBezTo>
                  <a:cubicBezTo>
                    <a:pt x="1735" y="267"/>
                    <a:pt x="1418" y="77"/>
                    <a:pt x="1058" y="14"/>
                  </a:cubicBezTo>
                  <a:cubicBezTo>
                    <a:pt x="990" y="5"/>
                    <a:pt x="922" y="1"/>
                    <a:pt x="85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0" name="Google Shape;3150;p102"/>
            <p:cNvSpPr/>
            <p:nvPr/>
          </p:nvSpPr>
          <p:spPr>
            <a:xfrm>
              <a:off x="1798400" y="2359150"/>
              <a:ext cx="27525" cy="41800"/>
            </a:xfrm>
            <a:custGeom>
              <a:avLst/>
              <a:gdLst/>
              <a:ahLst/>
              <a:cxnLst/>
              <a:rect l="l" t="t" r="r" b="b"/>
              <a:pathLst>
                <a:path w="1101" h="1672" extrusionOk="0">
                  <a:moveTo>
                    <a:pt x="1" y="1"/>
                  </a:moveTo>
                  <a:cubicBezTo>
                    <a:pt x="1" y="43"/>
                    <a:pt x="1" y="64"/>
                    <a:pt x="1" y="106"/>
                  </a:cubicBezTo>
                  <a:cubicBezTo>
                    <a:pt x="1" y="445"/>
                    <a:pt x="86" y="741"/>
                    <a:pt x="255" y="1016"/>
                  </a:cubicBezTo>
                  <a:cubicBezTo>
                    <a:pt x="445" y="1333"/>
                    <a:pt x="741" y="1545"/>
                    <a:pt x="1101" y="1671"/>
                  </a:cubicBezTo>
                  <a:cubicBezTo>
                    <a:pt x="1101" y="1650"/>
                    <a:pt x="1101" y="1629"/>
                    <a:pt x="1101" y="1587"/>
                  </a:cubicBezTo>
                  <a:cubicBezTo>
                    <a:pt x="1101" y="1249"/>
                    <a:pt x="1016" y="931"/>
                    <a:pt x="826" y="656"/>
                  </a:cubicBezTo>
                  <a:cubicBezTo>
                    <a:pt x="635" y="360"/>
                    <a:pt x="361" y="149"/>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1" name="Google Shape;3151;p102"/>
            <p:cNvSpPr/>
            <p:nvPr/>
          </p:nvSpPr>
          <p:spPr>
            <a:xfrm>
              <a:off x="1783600" y="2117000"/>
              <a:ext cx="39150" cy="30150"/>
            </a:xfrm>
            <a:custGeom>
              <a:avLst/>
              <a:gdLst/>
              <a:ahLst/>
              <a:cxnLst/>
              <a:rect l="l" t="t" r="r" b="b"/>
              <a:pathLst>
                <a:path w="1566" h="1206" extrusionOk="0">
                  <a:moveTo>
                    <a:pt x="1566" y="0"/>
                  </a:moveTo>
                  <a:cubicBezTo>
                    <a:pt x="1164" y="0"/>
                    <a:pt x="804" y="106"/>
                    <a:pt x="508" y="318"/>
                  </a:cubicBezTo>
                  <a:cubicBezTo>
                    <a:pt x="466" y="360"/>
                    <a:pt x="424" y="381"/>
                    <a:pt x="403" y="423"/>
                  </a:cubicBezTo>
                  <a:cubicBezTo>
                    <a:pt x="360" y="571"/>
                    <a:pt x="318" y="698"/>
                    <a:pt x="255" y="825"/>
                  </a:cubicBezTo>
                  <a:cubicBezTo>
                    <a:pt x="170" y="973"/>
                    <a:pt x="85" y="1100"/>
                    <a:pt x="1" y="1206"/>
                  </a:cubicBezTo>
                  <a:cubicBezTo>
                    <a:pt x="339" y="1185"/>
                    <a:pt x="656" y="1079"/>
                    <a:pt x="931" y="889"/>
                  </a:cubicBezTo>
                  <a:cubicBezTo>
                    <a:pt x="1227" y="677"/>
                    <a:pt x="1439" y="360"/>
                    <a:pt x="156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2" name="Google Shape;3152;p102"/>
            <p:cNvSpPr/>
            <p:nvPr/>
          </p:nvSpPr>
          <p:spPr>
            <a:xfrm>
              <a:off x="1763525" y="2107475"/>
              <a:ext cx="23800" cy="45500"/>
            </a:xfrm>
            <a:custGeom>
              <a:avLst/>
              <a:gdLst/>
              <a:ahLst/>
              <a:cxnLst/>
              <a:rect l="l" t="t" r="r" b="b"/>
              <a:pathLst>
                <a:path w="952" h="1820" extrusionOk="0">
                  <a:moveTo>
                    <a:pt x="910" y="1"/>
                  </a:moveTo>
                  <a:cubicBezTo>
                    <a:pt x="592" y="191"/>
                    <a:pt x="317" y="424"/>
                    <a:pt x="148" y="762"/>
                  </a:cubicBezTo>
                  <a:cubicBezTo>
                    <a:pt x="85" y="910"/>
                    <a:pt x="21" y="1058"/>
                    <a:pt x="0" y="1227"/>
                  </a:cubicBezTo>
                  <a:cubicBezTo>
                    <a:pt x="42" y="1418"/>
                    <a:pt x="64" y="1608"/>
                    <a:pt x="42" y="1819"/>
                  </a:cubicBezTo>
                  <a:cubicBezTo>
                    <a:pt x="360" y="1629"/>
                    <a:pt x="635" y="1375"/>
                    <a:pt x="762" y="1079"/>
                  </a:cubicBezTo>
                  <a:cubicBezTo>
                    <a:pt x="888" y="825"/>
                    <a:pt x="952" y="572"/>
                    <a:pt x="952" y="276"/>
                  </a:cubicBezTo>
                  <a:cubicBezTo>
                    <a:pt x="952" y="191"/>
                    <a:pt x="931" y="85"/>
                    <a:pt x="9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3" name="Google Shape;3153;p102"/>
            <p:cNvSpPr/>
            <p:nvPr/>
          </p:nvSpPr>
          <p:spPr>
            <a:xfrm>
              <a:off x="1758750" y="2156450"/>
              <a:ext cx="45500" cy="16625"/>
            </a:xfrm>
            <a:custGeom>
              <a:avLst/>
              <a:gdLst/>
              <a:ahLst/>
              <a:cxnLst/>
              <a:rect l="l" t="t" r="r" b="b"/>
              <a:pathLst>
                <a:path w="1820" h="665" extrusionOk="0">
                  <a:moveTo>
                    <a:pt x="1182" y="0"/>
                  </a:moveTo>
                  <a:cubicBezTo>
                    <a:pt x="1044" y="0"/>
                    <a:pt x="910" y="17"/>
                    <a:pt x="783" y="51"/>
                  </a:cubicBezTo>
                  <a:cubicBezTo>
                    <a:pt x="530" y="114"/>
                    <a:pt x="318" y="241"/>
                    <a:pt x="107" y="410"/>
                  </a:cubicBezTo>
                  <a:cubicBezTo>
                    <a:pt x="85" y="495"/>
                    <a:pt x="43" y="580"/>
                    <a:pt x="1" y="643"/>
                  </a:cubicBezTo>
                  <a:cubicBezTo>
                    <a:pt x="22" y="664"/>
                    <a:pt x="43" y="664"/>
                    <a:pt x="64" y="664"/>
                  </a:cubicBezTo>
                  <a:cubicBezTo>
                    <a:pt x="280" y="588"/>
                    <a:pt x="503" y="550"/>
                    <a:pt x="734" y="550"/>
                  </a:cubicBezTo>
                  <a:cubicBezTo>
                    <a:pt x="888" y="550"/>
                    <a:pt x="1046" y="567"/>
                    <a:pt x="1206" y="601"/>
                  </a:cubicBezTo>
                  <a:cubicBezTo>
                    <a:pt x="1439" y="474"/>
                    <a:pt x="1650" y="326"/>
                    <a:pt x="1820" y="114"/>
                  </a:cubicBezTo>
                  <a:cubicBezTo>
                    <a:pt x="1604" y="38"/>
                    <a:pt x="1388" y="0"/>
                    <a:pt x="118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4" name="Google Shape;3154;p102"/>
            <p:cNvSpPr/>
            <p:nvPr/>
          </p:nvSpPr>
          <p:spPr>
            <a:xfrm>
              <a:off x="1737600" y="2132325"/>
              <a:ext cx="19075" cy="48675"/>
            </a:xfrm>
            <a:custGeom>
              <a:avLst/>
              <a:gdLst/>
              <a:ahLst/>
              <a:cxnLst/>
              <a:rect l="l" t="t" r="r" b="b"/>
              <a:pathLst>
                <a:path w="763" h="1947" extrusionOk="0">
                  <a:moveTo>
                    <a:pt x="614" y="1"/>
                  </a:moveTo>
                  <a:cubicBezTo>
                    <a:pt x="339" y="233"/>
                    <a:pt x="107" y="550"/>
                    <a:pt x="43" y="910"/>
                  </a:cubicBezTo>
                  <a:cubicBezTo>
                    <a:pt x="1" y="1037"/>
                    <a:pt x="1" y="1164"/>
                    <a:pt x="1" y="1291"/>
                  </a:cubicBezTo>
                  <a:cubicBezTo>
                    <a:pt x="1" y="1312"/>
                    <a:pt x="1" y="1354"/>
                    <a:pt x="1" y="1396"/>
                  </a:cubicBezTo>
                  <a:cubicBezTo>
                    <a:pt x="85" y="1587"/>
                    <a:pt x="149" y="1756"/>
                    <a:pt x="191" y="1946"/>
                  </a:cubicBezTo>
                  <a:cubicBezTo>
                    <a:pt x="445" y="1693"/>
                    <a:pt x="656" y="1396"/>
                    <a:pt x="720" y="1079"/>
                  </a:cubicBezTo>
                  <a:cubicBezTo>
                    <a:pt x="762" y="952"/>
                    <a:pt x="762" y="825"/>
                    <a:pt x="762" y="677"/>
                  </a:cubicBezTo>
                  <a:cubicBezTo>
                    <a:pt x="762" y="445"/>
                    <a:pt x="720" y="212"/>
                    <a:pt x="61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5" name="Google Shape;3155;p102"/>
            <p:cNvSpPr/>
            <p:nvPr/>
          </p:nvSpPr>
          <p:spPr>
            <a:xfrm>
              <a:off x="1718050" y="2164050"/>
              <a:ext cx="16950" cy="50250"/>
            </a:xfrm>
            <a:custGeom>
              <a:avLst/>
              <a:gdLst/>
              <a:ahLst/>
              <a:cxnLst/>
              <a:rect l="l" t="t" r="r" b="b"/>
              <a:pathLst>
                <a:path w="678" h="2010" extrusionOk="0">
                  <a:moveTo>
                    <a:pt x="339" y="1"/>
                  </a:moveTo>
                  <a:cubicBezTo>
                    <a:pt x="127" y="318"/>
                    <a:pt x="0" y="656"/>
                    <a:pt x="0" y="1016"/>
                  </a:cubicBezTo>
                  <a:cubicBezTo>
                    <a:pt x="0" y="1206"/>
                    <a:pt x="43" y="1375"/>
                    <a:pt x="85" y="1523"/>
                  </a:cubicBezTo>
                  <a:cubicBezTo>
                    <a:pt x="212" y="1671"/>
                    <a:pt x="296" y="1841"/>
                    <a:pt x="360" y="2010"/>
                  </a:cubicBezTo>
                  <a:cubicBezTo>
                    <a:pt x="550" y="1693"/>
                    <a:pt x="677" y="1375"/>
                    <a:pt x="677" y="1037"/>
                  </a:cubicBezTo>
                  <a:lnTo>
                    <a:pt x="677" y="1016"/>
                  </a:lnTo>
                  <a:cubicBezTo>
                    <a:pt x="677" y="656"/>
                    <a:pt x="529" y="318"/>
                    <a:pt x="33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6" name="Google Shape;3156;p102"/>
            <p:cNvSpPr/>
            <p:nvPr/>
          </p:nvSpPr>
          <p:spPr>
            <a:xfrm>
              <a:off x="1703775" y="2201075"/>
              <a:ext cx="20100" cy="49175"/>
            </a:xfrm>
            <a:custGeom>
              <a:avLst/>
              <a:gdLst/>
              <a:ahLst/>
              <a:cxnLst/>
              <a:rect l="l" t="t" r="r" b="b"/>
              <a:pathLst>
                <a:path w="804" h="1967" extrusionOk="0">
                  <a:moveTo>
                    <a:pt x="148" y="0"/>
                  </a:moveTo>
                  <a:cubicBezTo>
                    <a:pt x="64" y="233"/>
                    <a:pt x="0" y="465"/>
                    <a:pt x="0" y="677"/>
                  </a:cubicBezTo>
                  <a:cubicBezTo>
                    <a:pt x="0" y="825"/>
                    <a:pt x="21" y="952"/>
                    <a:pt x="64" y="1079"/>
                  </a:cubicBezTo>
                  <a:cubicBezTo>
                    <a:pt x="106" y="1248"/>
                    <a:pt x="191" y="1417"/>
                    <a:pt x="275" y="1565"/>
                  </a:cubicBezTo>
                  <a:cubicBezTo>
                    <a:pt x="423" y="1671"/>
                    <a:pt x="571" y="1798"/>
                    <a:pt x="677" y="1967"/>
                  </a:cubicBezTo>
                  <a:cubicBezTo>
                    <a:pt x="762" y="1734"/>
                    <a:pt x="804" y="1544"/>
                    <a:pt x="804" y="1332"/>
                  </a:cubicBezTo>
                  <a:cubicBezTo>
                    <a:pt x="804" y="1184"/>
                    <a:pt x="783" y="1057"/>
                    <a:pt x="762" y="909"/>
                  </a:cubicBezTo>
                  <a:cubicBezTo>
                    <a:pt x="677" y="550"/>
                    <a:pt x="444" y="254"/>
                    <a:pt x="1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7" name="Google Shape;3157;p102"/>
            <p:cNvSpPr/>
            <p:nvPr/>
          </p:nvSpPr>
          <p:spPr>
            <a:xfrm>
              <a:off x="1697425" y="2241775"/>
              <a:ext cx="25925" cy="44450"/>
            </a:xfrm>
            <a:custGeom>
              <a:avLst/>
              <a:gdLst/>
              <a:ahLst/>
              <a:cxnLst/>
              <a:rect l="l" t="t" r="r" b="b"/>
              <a:pathLst>
                <a:path w="1037" h="1778" extrusionOk="0">
                  <a:moveTo>
                    <a:pt x="22" y="1"/>
                  </a:moveTo>
                  <a:cubicBezTo>
                    <a:pt x="22" y="64"/>
                    <a:pt x="0" y="170"/>
                    <a:pt x="0" y="233"/>
                  </a:cubicBezTo>
                  <a:cubicBezTo>
                    <a:pt x="0" y="529"/>
                    <a:pt x="64" y="825"/>
                    <a:pt x="191" y="1058"/>
                  </a:cubicBezTo>
                  <a:cubicBezTo>
                    <a:pt x="275" y="1206"/>
                    <a:pt x="381" y="1354"/>
                    <a:pt x="508" y="1481"/>
                  </a:cubicBezTo>
                  <a:cubicBezTo>
                    <a:pt x="698" y="1544"/>
                    <a:pt x="846" y="1650"/>
                    <a:pt x="994" y="1777"/>
                  </a:cubicBezTo>
                  <a:cubicBezTo>
                    <a:pt x="1016" y="1714"/>
                    <a:pt x="1037" y="1629"/>
                    <a:pt x="1037" y="1566"/>
                  </a:cubicBezTo>
                  <a:cubicBezTo>
                    <a:pt x="1037" y="1269"/>
                    <a:pt x="952" y="995"/>
                    <a:pt x="825" y="741"/>
                  </a:cubicBezTo>
                  <a:cubicBezTo>
                    <a:pt x="656" y="424"/>
                    <a:pt x="381" y="170"/>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8" name="Google Shape;3158;p102"/>
            <p:cNvSpPr/>
            <p:nvPr/>
          </p:nvSpPr>
          <p:spPr>
            <a:xfrm>
              <a:off x="1874550" y="2099550"/>
              <a:ext cx="11125" cy="230025"/>
            </a:xfrm>
            <a:custGeom>
              <a:avLst/>
              <a:gdLst/>
              <a:ahLst/>
              <a:cxnLst/>
              <a:rect l="l" t="t" r="r" b="b"/>
              <a:pathLst>
                <a:path w="445" h="9201" extrusionOk="0">
                  <a:moveTo>
                    <a:pt x="1" y="0"/>
                  </a:moveTo>
                  <a:lnTo>
                    <a:pt x="1" y="9200"/>
                  </a:lnTo>
                  <a:lnTo>
                    <a:pt x="445" y="9200"/>
                  </a:lnTo>
                  <a:lnTo>
                    <a:pt x="445" y="2623"/>
                  </a:lnTo>
                  <a:cubicBezTo>
                    <a:pt x="445" y="1840"/>
                    <a:pt x="360" y="910"/>
                    <a:pt x="1"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59" name="Google Shape;3159;p102"/>
            <p:cNvSpPr/>
            <p:nvPr/>
          </p:nvSpPr>
          <p:spPr>
            <a:xfrm>
              <a:off x="1364850" y="2103725"/>
              <a:ext cx="144900" cy="258250"/>
            </a:xfrm>
            <a:custGeom>
              <a:avLst/>
              <a:gdLst/>
              <a:ahLst/>
              <a:cxnLst/>
              <a:rect l="l" t="t" r="r" b="b"/>
              <a:pathLst>
                <a:path w="5796" h="10330" extrusionOk="0">
                  <a:moveTo>
                    <a:pt x="1601" y="1"/>
                  </a:moveTo>
                  <a:cubicBezTo>
                    <a:pt x="1568" y="1"/>
                    <a:pt x="1535" y="1"/>
                    <a:pt x="1502" y="3"/>
                  </a:cubicBezTo>
                  <a:cubicBezTo>
                    <a:pt x="698" y="45"/>
                    <a:pt x="275" y="277"/>
                    <a:pt x="0" y="510"/>
                  </a:cubicBezTo>
                  <a:lnTo>
                    <a:pt x="0" y="849"/>
                  </a:lnTo>
                  <a:lnTo>
                    <a:pt x="0" y="10091"/>
                  </a:lnTo>
                  <a:cubicBezTo>
                    <a:pt x="402" y="9816"/>
                    <a:pt x="868" y="9689"/>
                    <a:pt x="1481" y="9668"/>
                  </a:cubicBezTo>
                  <a:cubicBezTo>
                    <a:pt x="1517" y="9667"/>
                    <a:pt x="1554" y="9666"/>
                    <a:pt x="1590" y="9666"/>
                  </a:cubicBezTo>
                  <a:cubicBezTo>
                    <a:pt x="2193" y="9666"/>
                    <a:pt x="2833" y="9826"/>
                    <a:pt x="3511" y="9985"/>
                  </a:cubicBezTo>
                  <a:cubicBezTo>
                    <a:pt x="4162" y="10157"/>
                    <a:pt x="4864" y="10329"/>
                    <a:pt x="5571" y="10329"/>
                  </a:cubicBezTo>
                  <a:cubicBezTo>
                    <a:pt x="5646" y="10329"/>
                    <a:pt x="5721" y="10327"/>
                    <a:pt x="5795" y="10323"/>
                  </a:cubicBezTo>
                  <a:lnTo>
                    <a:pt x="5795" y="849"/>
                  </a:lnTo>
                  <a:lnTo>
                    <a:pt x="5795" y="658"/>
                  </a:lnTo>
                  <a:cubicBezTo>
                    <a:pt x="5717" y="662"/>
                    <a:pt x="5638" y="664"/>
                    <a:pt x="5559" y="664"/>
                  </a:cubicBezTo>
                  <a:cubicBezTo>
                    <a:pt x="4814" y="664"/>
                    <a:pt x="4073" y="492"/>
                    <a:pt x="3384" y="320"/>
                  </a:cubicBezTo>
                  <a:cubicBezTo>
                    <a:pt x="2746" y="160"/>
                    <a:pt x="2146" y="1"/>
                    <a:pt x="160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0" name="Google Shape;3160;p102"/>
            <p:cNvSpPr/>
            <p:nvPr/>
          </p:nvSpPr>
          <p:spPr>
            <a:xfrm>
              <a:off x="1208875" y="2103725"/>
              <a:ext cx="144375" cy="258250"/>
            </a:xfrm>
            <a:custGeom>
              <a:avLst/>
              <a:gdLst/>
              <a:ahLst/>
              <a:cxnLst/>
              <a:rect l="l" t="t" r="r" b="b"/>
              <a:pathLst>
                <a:path w="5775" h="10330" extrusionOk="0">
                  <a:moveTo>
                    <a:pt x="4171" y="1"/>
                  </a:moveTo>
                  <a:cubicBezTo>
                    <a:pt x="3610" y="1"/>
                    <a:pt x="3028" y="160"/>
                    <a:pt x="2390" y="320"/>
                  </a:cubicBezTo>
                  <a:cubicBezTo>
                    <a:pt x="1682" y="492"/>
                    <a:pt x="975" y="664"/>
                    <a:pt x="235" y="664"/>
                  </a:cubicBezTo>
                  <a:cubicBezTo>
                    <a:pt x="157" y="664"/>
                    <a:pt x="79" y="662"/>
                    <a:pt x="0" y="658"/>
                  </a:cubicBezTo>
                  <a:lnTo>
                    <a:pt x="0" y="849"/>
                  </a:lnTo>
                  <a:lnTo>
                    <a:pt x="0" y="10323"/>
                  </a:lnTo>
                  <a:cubicBezTo>
                    <a:pt x="73" y="10327"/>
                    <a:pt x="146" y="10329"/>
                    <a:pt x="218" y="10329"/>
                  </a:cubicBezTo>
                  <a:cubicBezTo>
                    <a:pt x="907" y="10329"/>
                    <a:pt x="1594" y="10157"/>
                    <a:pt x="2263" y="9985"/>
                  </a:cubicBezTo>
                  <a:cubicBezTo>
                    <a:pt x="2941" y="9826"/>
                    <a:pt x="3563" y="9666"/>
                    <a:pt x="4181" y="9666"/>
                  </a:cubicBezTo>
                  <a:cubicBezTo>
                    <a:pt x="4219" y="9666"/>
                    <a:pt x="4256" y="9667"/>
                    <a:pt x="4294" y="9668"/>
                  </a:cubicBezTo>
                  <a:cubicBezTo>
                    <a:pt x="4907" y="9689"/>
                    <a:pt x="5372" y="9816"/>
                    <a:pt x="5774" y="10091"/>
                  </a:cubicBezTo>
                  <a:lnTo>
                    <a:pt x="5774" y="849"/>
                  </a:lnTo>
                  <a:lnTo>
                    <a:pt x="5774" y="510"/>
                  </a:lnTo>
                  <a:cubicBezTo>
                    <a:pt x="5499" y="256"/>
                    <a:pt x="5076" y="45"/>
                    <a:pt x="4273" y="3"/>
                  </a:cubicBezTo>
                  <a:cubicBezTo>
                    <a:pt x="4239" y="1"/>
                    <a:pt x="4205" y="1"/>
                    <a:pt x="417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1" name="Google Shape;3161;p102"/>
            <p:cNvSpPr/>
            <p:nvPr/>
          </p:nvSpPr>
          <p:spPr>
            <a:xfrm>
              <a:off x="1172400" y="2124925"/>
              <a:ext cx="373300" cy="287125"/>
            </a:xfrm>
            <a:custGeom>
              <a:avLst/>
              <a:gdLst/>
              <a:ahLst/>
              <a:cxnLst/>
              <a:rect l="l" t="t" r="r" b="b"/>
              <a:pathLst>
                <a:path w="14932" h="11485" extrusionOk="0">
                  <a:moveTo>
                    <a:pt x="0" y="1"/>
                  </a:moveTo>
                  <a:lnTo>
                    <a:pt x="0" y="10998"/>
                  </a:lnTo>
                  <a:lnTo>
                    <a:pt x="6641" y="10998"/>
                  </a:lnTo>
                  <a:cubicBezTo>
                    <a:pt x="6789" y="11273"/>
                    <a:pt x="7064" y="11485"/>
                    <a:pt x="7445" y="11485"/>
                  </a:cubicBezTo>
                  <a:cubicBezTo>
                    <a:pt x="7868" y="11485"/>
                    <a:pt x="8143" y="11273"/>
                    <a:pt x="8291" y="10998"/>
                  </a:cubicBezTo>
                  <a:lnTo>
                    <a:pt x="14932" y="10998"/>
                  </a:lnTo>
                  <a:lnTo>
                    <a:pt x="14932" y="1"/>
                  </a:lnTo>
                  <a:lnTo>
                    <a:pt x="14086" y="1"/>
                  </a:lnTo>
                  <a:lnTo>
                    <a:pt x="14128" y="233"/>
                  </a:lnTo>
                  <a:cubicBezTo>
                    <a:pt x="14149" y="233"/>
                    <a:pt x="14149" y="275"/>
                    <a:pt x="14149" y="297"/>
                  </a:cubicBezTo>
                  <a:lnTo>
                    <a:pt x="14149" y="10237"/>
                  </a:lnTo>
                  <a:cubicBezTo>
                    <a:pt x="13663" y="10237"/>
                    <a:pt x="8291" y="10216"/>
                    <a:pt x="7973" y="10216"/>
                  </a:cubicBezTo>
                  <a:cubicBezTo>
                    <a:pt x="7868" y="10406"/>
                    <a:pt x="7741" y="10448"/>
                    <a:pt x="7445" y="10448"/>
                  </a:cubicBezTo>
                  <a:cubicBezTo>
                    <a:pt x="7191" y="10448"/>
                    <a:pt x="7085" y="10406"/>
                    <a:pt x="6958" y="10216"/>
                  </a:cubicBezTo>
                  <a:cubicBezTo>
                    <a:pt x="6683" y="10216"/>
                    <a:pt x="1755" y="10237"/>
                    <a:pt x="783" y="10237"/>
                  </a:cubicBezTo>
                  <a:lnTo>
                    <a:pt x="783" y="297"/>
                  </a:lnTo>
                  <a:cubicBezTo>
                    <a:pt x="783" y="275"/>
                    <a:pt x="783" y="233"/>
                    <a:pt x="783" y="212"/>
                  </a:cubicBezTo>
                  <a:lnTo>
                    <a:pt x="84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2" name="Google Shape;3162;p102"/>
            <p:cNvSpPr/>
            <p:nvPr/>
          </p:nvSpPr>
          <p:spPr>
            <a:xfrm>
              <a:off x="1378600" y="216190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3"/>
                    <a:pt x="4019" y="1081"/>
                    <a:pt x="4632" y="1123"/>
                  </a:cubicBezTo>
                  <a:lnTo>
                    <a:pt x="4632" y="679"/>
                  </a:lnTo>
                  <a:cubicBezTo>
                    <a:pt x="4061" y="615"/>
                    <a:pt x="3490" y="488"/>
                    <a:pt x="2961" y="340"/>
                  </a:cubicBezTo>
                  <a:cubicBezTo>
                    <a:pt x="2283" y="161"/>
                    <a:pt x="1643" y="0"/>
                    <a:pt x="104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3" name="Google Shape;3163;p102"/>
            <p:cNvSpPr/>
            <p:nvPr/>
          </p:nvSpPr>
          <p:spPr>
            <a:xfrm>
              <a:off x="1378600" y="2302000"/>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2"/>
                    <a:pt x="550" y="489"/>
                    <a:pt x="952" y="468"/>
                  </a:cubicBezTo>
                  <a:cubicBezTo>
                    <a:pt x="985" y="467"/>
                    <a:pt x="1018" y="466"/>
                    <a:pt x="1051" y="466"/>
                  </a:cubicBezTo>
                  <a:cubicBezTo>
                    <a:pt x="1596" y="466"/>
                    <a:pt x="2196" y="626"/>
                    <a:pt x="2834" y="785"/>
                  </a:cubicBezTo>
                  <a:cubicBezTo>
                    <a:pt x="3405" y="933"/>
                    <a:pt x="4019" y="1081"/>
                    <a:pt x="4632" y="1123"/>
                  </a:cubicBezTo>
                  <a:lnTo>
                    <a:pt x="4632" y="658"/>
                  </a:lnTo>
                  <a:cubicBezTo>
                    <a:pt x="4061" y="616"/>
                    <a:pt x="3490" y="489"/>
                    <a:pt x="2940" y="341"/>
                  </a:cubicBezTo>
                  <a:cubicBezTo>
                    <a:pt x="2282" y="161"/>
                    <a:pt x="1643" y="1"/>
                    <a:pt x="104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4" name="Google Shape;3164;p102"/>
            <p:cNvSpPr/>
            <p:nvPr/>
          </p:nvSpPr>
          <p:spPr>
            <a:xfrm>
              <a:off x="1378600" y="2273975"/>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3"/>
                    <a:pt x="550" y="489"/>
                    <a:pt x="952" y="468"/>
                  </a:cubicBezTo>
                  <a:cubicBezTo>
                    <a:pt x="985" y="467"/>
                    <a:pt x="1018" y="466"/>
                    <a:pt x="1051" y="466"/>
                  </a:cubicBezTo>
                  <a:cubicBezTo>
                    <a:pt x="1596" y="466"/>
                    <a:pt x="2196" y="626"/>
                    <a:pt x="2834" y="785"/>
                  </a:cubicBezTo>
                  <a:cubicBezTo>
                    <a:pt x="3405" y="933"/>
                    <a:pt x="4019" y="1081"/>
                    <a:pt x="4632" y="1124"/>
                  </a:cubicBezTo>
                  <a:lnTo>
                    <a:pt x="4632" y="658"/>
                  </a:lnTo>
                  <a:cubicBezTo>
                    <a:pt x="4061" y="616"/>
                    <a:pt x="3490" y="468"/>
                    <a:pt x="2961" y="341"/>
                  </a:cubicBezTo>
                  <a:cubicBezTo>
                    <a:pt x="2283" y="162"/>
                    <a:pt x="1643" y="1"/>
                    <a:pt x="104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5" name="Google Shape;3165;p102"/>
            <p:cNvSpPr/>
            <p:nvPr/>
          </p:nvSpPr>
          <p:spPr>
            <a:xfrm>
              <a:off x="1378600" y="2189925"/>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2"/>
                    <a:pt x="4019" y="1081"/>
                    <a:pt x="4632" y="1123"/>
                  </a:cubicBezTo>
                  <a:lnTo>
                    <a:pt x="4632" y="658"/>
                  </a:lnTo>
                  <a:cubicBezTo>
                    <a:pt x="4061" y="615"/>
                    <a:pt x="3490" y="467"/>
                    <a:pt x="2940" y="340"/>
                  </a:cubicBezTo>
                  <a:cubicBezTo>
                    <a:pt x="2282" y="161"/>
                    <a:pt x="1643" y="0"/>
                    <a:pt x="104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6" name="Google Shape;3166;p102"/>
            <p:cNvSpPr/>
            <p:nvPr/>
          </p:nvSpPr>
          <p:spPr>
            <a:xfrm>
              <a:off x="1378600" y="2245950"/>
              <a:ext cx="115825" cy="28100"/>
            </a:xfrm>
            <a:custGeom>
              <a:avLst/>
              <a:gdLst/>
              <a:ahLst/>
              <a:cxnLst/>
              <a:rect l="l" t="t" r="r" b="b"/>
              <a:pathLst>
                <a:path w="4633" h="1124" extrusionOk="0">
                  <a:moveTo>
                    <a:pt x="1040" y="1"/>
                  </a:moveTo>
                  <a:cubicBezTo>
                    <a:pt x="1003" y="1"/>
                    <a:pt x="967" y="2"/>
                    <a:pt x="931" y="3"/>
                  </a:cubicBezTo>
                  <a:cubicBezTo>
                    <a:pt x="593" y="24"/>
                    <a:pt x="275" y="66"/>
                    <a:pt x="0" y="151"/>
                  </a:cubicBezTo>
                  <a:lnTo>
                    <a:pt x="0" y="637"/>
                  </a:lnTo>
                  <a:cubicBezTo>
                    <a:pt x="254" y="553"/>
                    <a:pt x="550" y="489"/>
                    <a:pt x="952" y="468"/>
                  </a:cubicBezTo>
                  <a:cubicBezTo>
                    <a:pt x="1523" y="468"/>
                    <a:pt x="2158" y="616"/>
                    <a:pt x="2834" y="785"/>
                  </a:cubicBezTo>
                  <a:cubicBezTo>
                    <a:pt x="3405" y="933"/>
                    <a:pt x="4019" y="1081"/>
                    <a:pt x="4632" y="1124"/>
                  </a:cubicBezTo>
                  <a:lnTo>
                    <a:pt x="4632" y="680"/>
                  </a:lnTo>
                  <a:cubicBezTo>
                    <a:pt x="4061" y="637"/>
                    <a:pt x="3490" y="489"/>
                    <a:pt x="2940" y="341"/>
                  </a:cubicBezTo>
                  <a:cubicBezTo>
                    <a:pt x="2282" y="162"/>
                    <a:pt x="1643" y="1"/>
                    <a:pt x="104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7" name="Google Shape;3167;p102"/>
            <p:cNvSpPr/>
            <p:nvPr/>
          </p:nvSpPr>
          <p:spPr>
            <a:xfrm>
              <a:off x="1378600" y="2134400"/>
              <a:ext cx="115825" cy="27550"/>
            </a:xfrm>
            <a:custGeom>
              <a:avLst/>
              <a:gdLst/>
              <a:ahLst/>
              <a:cxnLst/>
              <a:rect l="l" t="t" r="r" b="b"/>
              <a:pathLst>
                <a:path w="4633" h="1102" extrusionOk="0">
                  <a:moveTo>
                    <a:pt x="1053" y="0"/>
                  </a:moveTo>
                  <a:cubicBezTo>
                    <a:pt x="1012" y="0"/>
                    <a:pt x="972" y="1"/>
                    <a:pt x="931" y="2"/>
                  </a:cubicBezTo>
                  <a:cubicBezTo>
                    <a:pt x="593" y="2"/>
                    <a:pt x="275" y="44"/>
                    <a:pt x="0" y="129"/>
                  </a:cubicBezTo>
                  <a:lnTo>
                    <a:pt x="0" y="637"/>
                  </a:lnTo>
                  <a:cubicBezTo>
                    <a:pt x="254" y="531"/>
                    <a:pt x="550" y="467"/>
                    <a:pt x="952" y="446"/>
                  </a:cubicBezTo>
                  <a:cubicBezTo>
                    <a:pt x="985" y="445"/>
                    <a:pt x="1018" y="445"/>
                    <a:pt x="1051" y="445"/>
                  </a:cubicBezTo>
                  <a:cubicBezTo>
                    <a:pt x="1596" y="445"/>
                    <a:pt x="2196" y="604"/>
                    <a:pt x="2834" y="764"/>
                  </a:cubicBezTo>
                  <a:cubicBezTo>
                    <a:pt x="3405" y="912"/>
                    <a:pt x="4019" y="1060"/>
                    <a:pt x="4632" y="1102"/>
                  </a:cubicBezTo>
                  <a:lnTo>
                    <a:pt x="4632" y="637"/>
                  </a:lnTo>
                  <a:cubicBezTo>
                    <a:pt x="4061" y="594"/>
                    <a:pt x="3490" y="467"/>
                    <a:pt x="2961" y="319"/>
                  </a:cubicBezTo>
                  <a:cubicBezTo>
                    <a:pt x="2288" y="141"/>
                    <a:pt x="1652" y="0"/>
                    <a:pt x="1053"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8" name="Google Shape;3168;p102"/>
            <p:cNvSpPr/>
            <p:nvPr/>
          </p:nvSpPr>
          <p:spPr>
            <a:xfrm>
              <a:off x="1223675" y="2273975"/>
              <a:ext cx="115825" cy="28100"/>
            </a:xfrm>
            <a:custGeom>
              <a:avLst/>
              <a:gdLst/>
              <a:ahLst/>
              <a:cxnLst/>
              <a:rect l="l" t="t" r="r" b="b"/>
              <a:pathLst>
                <a:path w="4633" h="1124" extrusionOk="0">
                  <a:moveTo>
                    <a:pt x="3590" y="1"/>
                  </a:moveTo>
                  <a:cubicBezTo>
                    <a:pt x="2971" y="1"/>
                    <a:pt x="2351" y="162"/>
                    <a:pt x="1693" y="341"/>
                  </a:cubicBezTo>
                  <a:cubicBezTo>
                    <a:pt x="1121" y="468"/>
                    <a:pt x="572" y="616"/>
                    <a:pt x="1" y="658"/>
                  </a:cubicBezTo>
                  <a:lnTo>
                    <a:pt x="1" y="1124"/>
                  </a:lnTo>
                  <a:cubicBezTo>
                    <a:pt x="635" y="1081"/>
                    <a:pt x="1206" y="933"/>
                    <a:pt x="1798" y="785"/>
                  </a:cubicBezTo>
                  <a:cubicBezTo>
                    <a:pt x="2436" y="626"/>
                    <a:pt x="3018" y="466"/>
                    <a:pt x="3579" y="466"/>
                  </a:cubicBezTo>
                  <a:cubicBezTo>
                    <a:pt x="3613" y="466"/>
                    <a:pt x="3647" y="467"/>
                    <a:pt x="3681" y="468"/>
                  </a:cubicBezTo>
                  <a:cubicBezTo>
                    <a:pt x="4082" y="489"/>
                    <a:pt x="4400" y="553"/>
                    <a:pt x="4632" y="637"/>
                  </a:cubicBezTo>
                  <a:lnTo>
                    <a:pt x="4632" y="151"/>
                  </a:lnTo>
                  <a:cubicBezTo>
                    <a:pt x="4357" y="66"/>
                    <a:pt x="4061" y="24"/>
                    <a:pt x="3702" y="3"/>
                  </a:cubicBezTo>
                  <a:cubicBezTo>
                    <a:pt x="3664" y="1"/>
                    <a:pt x="3627" y="1"/>
                    <a:pt x="359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9" name="Google Shape;3169;p102"/>
            <p:cNvSpPr/>
            <p:nvPr/>
          </p:nvSpPr>
          <p:spPr>
            <a:xfrm>
              <a:off x="1223675" y="2245950"/>
              <a:ext cx="115825" cy="28100"/>
            </a:xfrm>
            <a:custGeom>
              <a:avLst/>
              <a:gdLst/>
              <a:ahLst/>
              <a:cxnLst/>
              <a:rect l="l" t="t" r="r" b="b"/>
              <a:pathLst>
                <a:path w="4633" h="1124" extrusionOk="0">
                  <a:moveTo>
                    <a:pt x="3593" y="1"/>
                  </a:moveTo>
                  <a:cubicBezTo>
                    <a:pt x="2992" y="1"/>
                    <a:pt x="2371" y="162"/>
                    <a:pt x="1693" y="341"/>
                  </a:cubicBezTo>
                  <a:cubicBezTo>
                    <a:pt x="1143" y="489"/>
                    <a:pt x="572" y="637"/>
                    <a:pt x="1" y="680"/>
                  </a:cubicBezTo>
                  <a:lnTo>
                    <a:pt x="1" y="1124"/>
                  </a:lnTo>
                  <a:cubicBezTo>
                    <a:pt x="635" y="1081"/>
                    <a:pt x="1206" y="933"/>
                    <a:pt x="1819" y="785"/>
                  </a:cubicBezTo>
                  <a:cubicBezTo>
                    <a:pt x="2475" y="616"/>
                    <a:pt x="3110" y="468"/>
                    <a:pt x="3681" y="468"/>
                  </a:cubicBezTo>
                  <a:cubicBezTo>
                    <a:pt x="4082" y="489"/>
                    <a:pt x="4400" y="553"/>
                    <a:pt x="4632" y="637"/>
                  </a:cubicBezTo>
                  <a:lnTo>
                    <a:pt x="4632" y="151"/>
                  </a:lnTo>
                  <a:cubicBezTo>
                    <a:pt x="4357" y="66"/>
                    <a:pt x="4040" y="24"/>
                    <a:pt x="3702" y="3"/>
                  </a:cubicBezTo>
                  <a:cubicBezTo>
                    <a:pt x="3666" y="2"/>
                    <a:pt x="3629" y="1"/>
                    <a:pt x="3593"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0" name="Google Shape;3170;p102"/>
            <p:cNvSpPr/>
            <p:nvPr/>
          </p:nvSpPr>
          <p:spPr>
            <a:xfrm>
              <a:off x="1378600" y="221795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7"/>
                  </a:lnTo>
                  <a:cubicBezTo>
                    <a:pt x="254" y="552"/>
                    <a:pt x="550" y="488"/>
                    <a:pt x="952" y="467"/>
                  </a:cubicBezTo>
                  <a:cubicBezTo>
                    <a:pt x="985" y="466"/>
                    <a:pt x="1018" y="465"/>
                    <a:pt x="1051" y="465"/>
                  </a:cubicBezTo>
                  <a:cubicBezTo>
                    <a:pt x="1596" y="465"/>
                    <a:pt x="2196" y="625"/>
                    <a:pt x="2834" y="784"/>
                  </a:cubicBezTo>
                  <a:cubicBezTo>
                    <a:pt x="3405" y="932"/>
                    <a:pt x="4019" y="1080"/>
                    <a:pt x="4632" y="1123"/>
                  </a:cubicBezTo>
                  <a:lnTo>
                    <a:pt x="4632" y="679"/>
                  </a:lnTo>
                  <a:cubicBezTo>
                    <a:pt x="4061" y="636"/>
                    <a:pt x="3490" y="488"/>
                    <a:pt x="2961" y="340"/>
                  </a:cubicBezTo>
                  <a:cubicBezTo>
                    <a:pt x="2283" y="161"/>
                    <a:pt x="1643" y="0"/>
                    <a:pt x="104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1" name="Google Shape;3171;p102"/>
            <p:cNvSpPr/>
            <p:nvPr/>
          </p:nvSpPr>
          <p:spPr>
            <a:xfrm>
              <a:off x="1223675" y="2302000"/>
              <a:ext cx="115825" cy="28100"/>
            </a:xfrm>
            <a:custGeom>
              <a:avLst/>
              <a:gdLst/>
              <a:ahLst/>
              <a:cxnLst/>
              <a:rect l="l" t="t" r="r" b="b"/>
              <a:pathLst>
                <a:path w="4633" h="1124" extrusionOk="0">
                  <a:moveTo>
                    <a:pt x="3590" y="1"/>
                  </a:moveTo>
                  <a:cubicBezTo>
                    <a:pt x="2971" y="1"/>
                    <a:pt x="2351" y="161"/>
                    <a:pt x="1693" y="341"/>
                  </a:cubicBezTo>
                  <a:cubicBezTo>
                    <a:pt x="1121" y="489"/>
                    <a:pt x="572" y="616"/>
                    <a:pt x="1" y="658"/>
                  </a:cubicBezTo>
                  <a:lnTo>
                    <a:pt x="1" y="1123"/>
                  </a:lnTo>
                  <a:cubicBezTo>
                    <a:pt x="635" y="1081"/>
                    <a:pt x="1206" y="933"/>
                    <a:pt x="1798" y="785"/>
                  </a:cubicBezTo>
                  <a:cubicBezTo>
                    <a:pt x="2436" y="626"/>
                    <a:pt x="3018" y="466"/>
                    <a:pt x="3579" y="466"/>
                  </a:cubicBezTo>
                  <a:cubicBezTo>
                    <a:pt x="3613" y="466"/>
                    <a:pt x="3647" y="467"/>
                    <a:pt x="3681" y="468"/>
                  </a:cubicBezTo>
                  <a:cubicBezTo>
                    <a:pt x="4082" y="489"/>
                    <a:pt x="4400" y="552"/>
                    <a:pt x="4632" y="637"/>
                  </a:cubicBezTo>
                  <a:lnTo>
                    <a:pt x="4632" y="151"/>
                  </a:lnTo>
                  <a:cubicBezTo>
                    <a:pt x="4357" y="66"/>
                    <a:pt x="4040" y="24"/>
                    <a:pt x="3702" y="3"/>
                  </a:cubicBezTo>
                  <a:cubicBezTo>
                    <a:pt x="3664" y="1"/>
                    <a:pt x="3627" y="1"/>
                    <a:pt x="359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2" name="Google Shape;3172;p102"/>
            <p:cNvSpPr/>
            <p:nvPr/>
          </p:nvSpPr>
          <p:spPr>
            <a:xfrm>
              <a:off x="1223675" y="2134400"/>
              <a:ext cx="115825" cy="27550"/>
            </a:xfrm>
            <a:custGeom>
              <a:avLst/>
              <a:gdLst/>
              <a:ahLst/>
              <a:cxnLst/>
              <a:rect l="l" t="t" r="r" b="b"/>
              <a:pathLst>
                <a:path w="4633" h="1102" extrusionOk="0">
                  <a:moveTo>
                    <a:pt x="3576" y="0"/>
                  </a:moveTo>
                  <a:cubicBezTo>
                    <a:pt x="2962" y="0"/>
                    <a:pt x="2346" y="141"/>
                    <a:pt x="1693" y="319"/>
                  </a:cubicBezTo>
                  <a:cubicBezTo>
                    <a:pt x="1121" y="467"/>
                    <a:pt x="572" y="594"/>
                    <a:pt x="1" y="637"/>
                  </a:cubicBezTo>
                  <a:lnTo>
                    <a:pt x="1" y="1102"/>
                  </a:lnTo>
                  <a:cubicBezTo>
                    <a:pt x="614" y="1060"/>
                    <a:pt x="1206" y="912"/>
                    <a:pt x="1798" y="764"/>
                  </a:cubicBezTo>
                  <a:cubicBezTo>
                    <a:pt x="2436" y="604"/>
                    <a:pt x="3018" y="445"/>
                    <a:pt x="3579" y="445"/>
                  </a:cubicBezTo>
                  <a:cubicBezTo>
                    <a:pt x="3613" y="445"/>
                    <a:pt x="3647" y="445"/>
                    <a:pt x="3681" y="446"/>
                  </a:cubicBezTo>
                  <a:cubicBezTo>
                    <a:pt x="4082" y="467"/>
                    <a:pt x="4400" y="531"/>
                    <a:pt x="4632" y="637"/>
                  </a:cubicBezTo>
                  <a:lnTo>
                    <a:pt x="4632" y="129"/>
                  </a:lnTo>
                  <a:cubicBezTo>
                    <a:pt x="4357" y="44"/>
                    <a:pt x="4061" y="2"/>
                    <a:pt x="3702" y="2"/>
                  </a:cubicBezTo>
                  <a:cubicBezTo>
                    <a:pt x="3660" y="1"/>
                    <a:pt x="3618" y="0"/>
                    <a:pt x="3576"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3" name="Google Shape;3173;p102"/>
            <p:cNvSpPr/>
            <p:nvPr/>
          </p:nvSpPr>
          <p:spPr>
            <a:xfrm>
              <a:off x="1223675" y="216190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14" y="1081"/>
                    <a:pt x="1206" y="954"/>
                    <a:pt x="1798" y="784"/>
                  </a:cubicBezTo>
                  <a:cubicBezTo>
                    <a:pt x="2436" y="625"/>
                    <a:pt x="3018" y="465"/>
                    <a:pt x="3579" y="465"/>
                  </a:cubicBezTo>
                  <a:cubicBezTo>
                    <a:pt x="3613" y="465"/>
                    <a:pt x="3647" y="466"/>
                    <a:pt x="3681" y="467"/>
                  </a:cubicBezTo>
                  <a:cubicBezTo>
                    <a:pt x="4082" y="488"/>
                    <a:pt x="4400" y="552"/>
                    <a:pt x="4632" y="658"/>
                  </a:cubicBezTo>
                  <a:lnTo>
                    <a:pt x="4632" y="150"/>
                  </a:lnTo>
                  <a:cubicBezTo>
                    <a:pt x="4357" y="65"/>
                    <a:pt x="4040" y="23"/>
                    <a:pt x="3702" y="2"/>
                  </a:cubicBezTo>
                  <a:cubicBezTo>
                    <a:pt x="3664" y="1"/>
                    <a:pt x="3627" y="0"/>
                    <a:pt x="359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4" name="Google Shape;3174;p102"/>
            <p:cNvSpPr/>
            <p:nvPr/>
          </p:nvSpPr>
          <p:spPr>
            <a:xfrm>
              <a:off x="1223675" y="221795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35" y="1080"/>
                    <a:pt x="1206" y="932"/>
                    <a:pt x="1798" y="784"/>
                  </a:cubicBezTo>
                  <a:cubicBezTo>
                    <a:pt x="2436" y="625"/>
                    <a:pt x="3018" y="465"/>
                    <a:pt x="3579" y="465"/>
                  </a:cubicBezTo>
                  <a:cubicBezTo>
                    <a:pt x="3613" y="465"/>
                    <a:pt x="3647" y="466"/>
                    <a:pt x="3681" y="467"/>
                  </a:cubicBezTo>
                  <a:cubicBezTo>
                    <a:pt x="4082" y="488"/>
                    <a:pt x="4400" y="552"/>
                    <a:pt x="4632" y="657"/>
                  </a:cubicBezTo>
                  <a:lnTo>
                    <a:pt x="4632" y="150"/>
                  </a:lnTo>
                  <a:cubicBezTo>
                    <a:pt x="4357" y="65"/>
                    <a:pt x="4061" y="23"/>
                    <a:pt x="3702" y="2"/>
                  </a:cubicBezTo>
                  <a:cubicBezTo>
                    <a:pt x="3664" y="1"/>
                    <a:pt x="3627" y="0"/>
                    <a:pt x="359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5" name="Google Shape;3175;p102"/>
            <p:cNvSpPr/>
            <p:nvPr/>
          </p:nvSpPr>
          <p:spPr>
            <a:xfrm>
              <a:off x="1223675" y="2189925"/>
              <a:ext cx="115825" cy="28075"/>
            </a:xfrm>
            <a:custGeom>
              <a:avLst/>
              <a:gdLst/>
              <a:ahLst/>
              <a:cxnLst/>
              <a:rect l="l" t="t" r="r" b="b"/>
              <a:pathLst>
                <a:path w="4633" h="1123" extrusionOk="0">
                  <a:moveTo>
                    <a:pt x="3593" y="0"/>
                  </a:moveTo>
                  <a:cubicBezTo>
                    <a:pt x="2992" y="0"/>
                    <a:pt x="2371" y="161"/>
                    <a:pt x="1693" y="340"/>
                  </a:cubicBezTo>
                  <a:cubicBezTo>
                    <a:pt x="1121" y="488"/>
                    <a:pt x="572" y="615"/>
                    <a:pt x="1" y="679"/>
                  </a:cubicBezTo>
                  <a:lnTo>
                    <a:pt x="1" y="1123"/>
                  </a:lnTo>
                  <a:cubicBezTo>
                    <a:pt x="635" y="1081"/>
                    <a:pt x="1206" y="932"/>
                    <a:pt x="1819" y="784"/>
                  </a:cubicBezTo>
                  <a:cubicBezTo>
                    <a:pt x="2438" y="625"/>
                    <a:pt x="3037" y="465"/>
                    <a:pt x="3582" y="465"/>
                  </a:cubicBezTo>
                  <a:cubicBezTo>
                    <a:pt x="3615" y="465"/>
                    <a:pt x="3648" y="466"/>
                    <a:pt x="3681" y="467"/>
                  </a:cubicBezTo>
                  <a:cubicBezTo>
                    <a:pt x="4082" y="488"/>
                    <a:pt x="4400" y="552"/>
                    <a:pt x="4632" y="636"/>
                  </a:cubicBezTo>
                  <a:lnTo>
                    <a:pt x="4632" y="150"/>
                  </a:lnTo>
                  <a:cubicBezTo>
                    <a:pt x="4357" y="65"/>
                    <a:pt x="4061" y="23"/>
                    <a:pt x="3702" y="2"/>
                  </a:cubicBezTo>
                  <a:cubicBezTo>
                    <a:pt x="3666" y="1"/>
                    <a:pt x="3629" y="0"/>
                    <a:pt x="3593"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6" name="Google Shape;3176;p102"/>
            <p:cNvSpPr/>
            <p:nvPr/>
          </p:nvSpPr>
          <p:spPr>
            <a:xfrm>
              <a:off x="1389175" y="2891050"/>
              <a:ext cx="126400" cy="123750"/>
            </a:xfrm>
            <a:custGeom>
              <a:avLst/>
              <a:gdLst/>
              <a:ahLst/>
              <a:cxnLst/>
              <a:rect l="l" t="t" r="r" b="b"/>
              <a:pathLst>
                <a:path w="5056" h="4950" extrusionOk="0">
                  <a:moveTo>
                    <a:pt x="2538" y="1"/>
                  </a:moveTo>
                  <a:lnTo>
                    <a:pt x="1883" y="1270"/>
                  </a:lnTo>
                  <a:lnTo>
                    <a:pt x="508" y="974"/>
                  </a:lnTo>
                  <a:lnTo>
                    <a:pt x="1079" y="2285"/>
                  </a:lnTo>
                  <a:lnTo>
                    <a:pt x="0" y="3173"/>
                  </a:lnTo>
                  <a:lnTo>
                    <a:pt x="1375" y="3533"/>
                  </a:lnTo>
                  <a:lnTo>
                    <a:pt x="1396" y="4950"/>
                  </a:lnTo>
                  <a:lnTo>
                    <a:pt x="2538" y="4083"/>
                  </a:lnTo>
                  <a:lnTo>
                    <a:pt x="3659" y="4950"/>
                  </a:lnTo>
                  <a:lnTo>
                    <a:pt x="3680" y="3533"/>
                  </a:lnTo>
                  <a:lnTo>
                    <a:pt x="5055" y="3173"/>
                  </a:lnTo>
                  <a:lnTo>
                    <a:pt x="3976" y="2285"/>
                  </a:lnTo>
                  <a:lnTo>
                    <a:pt x="4569" y="974"/>
                  </a:lnTo>
                  <a:lnTo>
                    <a:pt x="3152" y="1270"/>
                  </a:lnTo>
                  <a:lnTo>
                    <a:pt x="2538"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7" name="Google Shape;3177;p102"/>
            <p:cNvSpPr/>
            <p:nvPr/>
          </p:nvSpPr>
          <p:spPr>
            <a:xfrm>
              <a:off x="1552550" y="3105200"/>
              <a:ext cx="143850" cy="145425"/>
            </a:xfrm>
            <a:custGeom>
              <a:avLst/>
              <a:gdLst/>
              <a:ahLst/>
              <a:cxnLst/>
              <a:rect l="l" t="t" r="r" b="b"/>
              <a:pathLst>
                <a:path w="5754" h="5817" extrusionOk="0">
                  <a:moveTo>
                    <a:pt x="2877" y="0"/>
                  </a:moveTo>
                  <a:lnTo>
                    <a:pt x="2263" y="1375"/>
                  </a:lnTo>
                  <a:lnTo>
                    <a:pt x="825" y="846"/>
                  </a:lnTo>
                  <a:lnTo>
                    <a:pt x="1354" y="2285"/>
                  </a:lnTo>
                  <a:lnTo>
                    <a:pt x="0" y="2898"/>
                  </a:lnTo>
                  <a:lnTo>
                    <a:pt x="1354" y="3554"/>
                  </a:lnTo>
                  <a:lnTo>
                    <a:pt x="825" y="4971"/>
                  </a:lnTo>
                  <a:lnTo>
                    <a:pt x="2263" y="4442"/>
                  </a:lnTo>
                  <a:lnTo>
                    <a:pt x="2877" y="5817"/>
                  </a:lnTo>
                  <a:lnTo>
                    <a:pt x="3490" y="4442"/>
                  </a:lnTo>
                  <a:lnTo>
                    <a:pt x="4907" y="4971"/>
                  </a:lnTo>
                  <a:lnTo>
                    <a:pt x="4400" y="3554"/>
                  </a:lnTo>
                  <a:lnTo>
                    <a:pt x="5753" y="2919"/>
                  </a:lnTo>
                  <a:lnTo>
                    <a:pt x="4400" y="2285"/>
                  </a:lnTo>
                  <a:lnTo>
                    <a:pt x="4907" y="846"/>
                  </a:lnTo>
                  <a:lnTo>
                    <a:pt x="4907" y="846"/>
                  </a:lnTo>
                  <a:lnTo>
                    <a:pt x="3490" y="1375"/>
                  </a:lnTo>
                  <a:lnTo>
                    <a:pt x="287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8" name="Google Shape;3178;p102"/>
            <p:cNvSpPr/>
            <p:nvPr/>
          </p:nvSpPr>
          <p:spPr>
            <a:xfrm>
              <a:off x="1560475" y="2728750"/>
              <a:ext cx="126400" cy="123750"/>
            </a:xfrm>
            <a:custGeom>
              <a:avLst/>
              <a:gdLst/>
              <a:ahLst/>
              <a:cxnLst/>
              <a:rect l="l" t="t" r="r" b="b"/>
              <a:pathLst>
                <a:path w="5056" h="4950" extrusionOk="0">
                  <a:moveTo>
                    <a:pt x="2518" y="0"/>
                  </a:moveTo>
                  <a:lnTo>
                    <a:pt x="1883" y="1269"/>
                  </a:lnTo>
                  <a:lnTo>
                    <a:pt x="466" y="973"/>
                  </a:lnTo>
                  <a:lnTo>
                    <a:pt x="1079" y="2263"/>
                  </a:lnTo>
                  <a:lnTo>
                    <a:pt x="1" y="3194"/>
                  </a:lnTo>
                  <a:lnTo>
                    <a:pt x="1375" y="3532"/>
                  </a:lnTo>
                  <a:lnTo>
                    <a:pt x="1397" y="4949"/>
                  </a:lnTo>
                  <a:lnTo>
                    <a:pt x="2518" y="4082"/>
                  </a:lnTo>
                  <a:lnTo>
                    <a:pt x="3660" y="4949"/>
                  </a:lnTo>
                  <a:lnTo>
                    <a:pt x="3681" y="3532"/>
                  </a:lnTo>
                  <a:lnTo>
                    <a:pt x="5055" y="3194"/>
                  </a:lnTo>
                  <a:lnTo>
                    <a:pt x="3977" y="2263"/>
                  </a:lnTo>
                  <a:lnTo>
                    <a:pt x="4569" y="973"/>
                  </a:lnTo>
                  <a:lnTo>
                    <a:pt x="3152" y="1269"/>
                  </a:lnTo>
                  <a:lnTo>
                    <a:pt x="251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9" name="Google Shape;3179;p102"/>
            <p:cNvSpPr/>
            <p:nvPr/>
          </p:nvSpPr>
          <p:spPr>
            <a:xfrm>
              <a:off x="1641900" y="2957150"/>
              <a:ext cx="87800" cy="83575"/>
            </a:xfrm>
            <a:custGeom>
              <a:avLst/>
              <a:gdLst/>
              <a:ahLst/>
              <a:cxnLst/>
              <a:rect l="l" t="t" r="r" b="b"/>
              <a:pathLst>
                <a:path w="3512" h="3343" extrusionOk="0">
                  <a:moveTo>
                    <a:pt x="1756" y="1"/>
                  </a:moveTo>
                  <a:lnTo>
                    <a:pt x="1206" y="1079"/>
                  </a:lnTo>
                  <a:lnTo>
                    <a:pt x="1" y="1270"/>
                  </a:lnTo>
                  <a:lnTo>
                    <a:pt x="868" y="2137"/>
                  </a:lnTo>
                  <a:lnTo>
                    <a:pt x="678" y="3342"/>
                  </a:lnTo>
                  <a:lnTo>
                    <a:pt x="678" y="3342"/>
                  </a:lnTo>
                  <a:lnTo>
                    <a:pt x="1756" y="2792"/>
                  </a:lnTo>
                  <a:lnTo>
                    <a:pt x="2856" y="3342"/>
                  </a:lnTo>
                  <a:lnTo>
                    <a:pt x="2666" y="2137"/>
                  </a:lnTo>
                  <a:lnTo>
                    <a:pt x="3512" y="1270"/>
                  </a:lnTo>
                  <a:lnTo>
                    <a:pt x="2327" y="1079"/>
                  </a:lnTo>
                  <a:lnTo>
                    <a:pt x="175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0" name="Google Shape;3180;p102"/>
            <p:cNvSpPr/>
            <p:nvPr/>
          </p:nvSpPr>
          <p:spPr>
            <a:xfrm>
              <a:off x="1731800" y="2848775"/>
              <a:ext cx="93600" cy="107350"/>
            </a:xfrm>
            <a:custGeom>
              <a:avLst/>
              <a:gdLst/>
              <a:ahLst/>
              <a:cxnLst/>
              <a:rect l="l" t="t" r="r" b="b"/>
              <a:pathLst>
                <a:path w="3744" h="4294" extrusionOk="0">
                  <a:moveTo>
                    <a:pt x="1882" y="0"/>
                  </a:moveTo>
                  <a:lnTo>
                    <a:pt x="1269" y="1079"/>
                  </a:lnTo>
                  <a:lnTo>
                    <a:pt x="0" y="1058"/>
                  </a:lnTo>
                  <a:lnTo>
                    <a:pt x="656" y="2136"/>
                  </a:lnTo>
                  <a:lnTo>
                    <a:pt x="0" y="3215"/>
                  </a:lnTo>
                  <a:lnTo>
                    <a:pt x="1269" y="3194"/>
                  </a:lnTo>
                  <a:lnTo>
                    <a:pt x="1882" y="4293"/>
                  </a:lnTo>
                  <a:lnTo>
                    <a:pt x="2475" y="3194"/>
                  </a:lnTo>
                  <a:lnTo>
                    <a:pt x="3744" y="3215"/>
                  </a:lnTo>
                  <a:lnTo>
                    <a:pt x="3109" y="2136"/>
                  </a:lnTo>
                  <a:lnTo>
                    <a:pt x="3744" y="1058"/>
                  </a:lnTo>
                  <a:lnTo>
                    <a:pt x="2475" y="1079"/>
                  </a:lnTo>
                  <a:lnTo>
                    <a:pt x="1882"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1" name="Google Shape;3181;p102"/>
            <p:cNvSpPr/>
            <p:nvPr/>
          </p:nvSpPr>
          <p:spPr>
            <a:xfrm>
              <a:off x="1172925" y="2401450"/>
              <a:ext cx="901500" cy="547800"/>
            </a:xfrm>
            <a:custGeom>
              <a:avLst/>
              <a:gdLst/>
              <a:ahLst/>
              <a:cxnLst/>
              <a:rect l="l" t="t" r="r" b="b"/>
              <a:pathLst>
                <a:path w="36060" h="21912" extrusionOk="0">
                  <a:moveTo>
                    <a:pt x="18020" y="1"/>
                  </a:moveTo>
                  <a:lnTo>
                    <a:pt x="0" y="16201"/>
                  </a:lnTo>
                  <a:cubicBezTo>
                    <a:pt x="592" y="18020"/>
                    <a:pt x="1333" y="19945"/>
                    <a:pt x="2369" y="21911"/>
                  </a:cubicBezTo>
                  <a:lnTo>
                    <a:pt x="18020" y="7847"/>
                  </a:lnTo>
                  <a:lnTo>
                    <a:pt x="33691" y="21911"/>
                  </a:lnTo>
                  <a:cubicBezTo>
                    <a:pt x="34728" y="19945"/>
                    <a:pt x="35468" y="18020"/>
                    <a:pt x="36060" y="16201"/>
                  </a:cubicBezTo>
                  <a:lnTo>
                    <a:pt x="1802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2" name="Google Shape;3182;p102"/>
            <p:cNvSpPr/>
            <p:nvPr/>
          </p:nvSpPr>
          <p:spPr>
            <a:xfrm>
              <a:off x="2191800" y="2830775"/>
              <a:ext cx="105775" cy="237450"/>
            </a:xfrm>
            <a:custGeom>
              <a:avLst/>
              <a:gdLst/>
              <a:ahLst/>
              <a:cxnLst/>
              <a:rect l="l" t="t" r="r" b="b"/>
              <a:pathLst>
                <a:path w="4231" h="9498" extrusionOk="0">
                  <a:moveTo>
                    <a:pt x="698" y="1"/>
                  </a:moveTo>
                  <a:cubicBezTo>
                    <a:pt x="508" y="720"/>
                    <a:pt x="254" y="1397"/>
                    <a:pt x="0" y="2074"/>
                  </a:cubicBezTo>
                  <a:lnTo>
                    <a:pt x="2432" y="4252"/>
                  </a:lnTo>
                  <a:lnTo>
                    <a:pt x="1586" y="9497"/>
                  </a:lnTo>
                  <a:cubicBezTo>
                    <a:pt x="2538" y="7594"/>
                    <a:pt x="3511" y="5394"/>
                    <a:pt x="4230" y="3152"/>
                  </a:cubicBezTo>
                  <a:cubicBezTo>
                    <a:pt x="3892" y="2856"/>
                    <a:pt x="1438" y="657"/>
                    <a:pt x="69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3" name="Google Shape;3183;p102"/>
            <p:cNvSpPr/>
            <p:nvPr/>
          </p:nvSpPr>
          <p:spPr>
            <a:xfrm>
              <a:off x="2178050" y="3017425"/>
              <a:ext cx="38625" cy="94150"/>
            </a:xfrm>
            <a:custGeom>
              <a:avLst/>
              <a:gdLst/>
              <a:ahLst/>
              <a:cxnLst/>
              <a:rect l="l" t="t" r="r" b="b"/>
              <a:pathLst>
                <a:path w="1545" h="3766" extrusionOk="0">
                  <a:moveTo>
                    <a:pt x="1544" y="1"/>
                  </a:moveTo>
                  <a:lnTo>
                    <a:pt x="1544" y="1"/>
                  </a:lnTo>
                  <a:cubicBezTo>
                    <a:pt x="1100" y="995"/>
                    <a:pt x="571" y="1968"/>
                    <a:pt x="21" y="2898"/>
                  </a:cubicBezTo>
                  <a:cubicBezTo>
                    <a:pt x="21" y="2898"/>
                    <a:pt x="21" y="2898"/>
                    <a:pt x="0" y="2919"/>
                  </a:cubicBezTo>
                  <a:cubicBezTo>
                    <a:pt x="402" y="3258"/>
                    <a:pt x="719" y="3554"/>
                    <a:pt x="973" y="3765"/>
                  </a:cubicBezTo>
                  <a:lnTo>
                    <a:pt x="154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4" name="Google Shape;3184;p102"/>
            <p:cNvSpPr/>
            <p:nvPr/>
          </p:nvSpPr>
          <p:spPr>
            <a:xfrm>
              <a:off x="949800" y="2830775"/>
              <a:ext cx="105775" cy="236900"/>
            </a:xfrm>
            <a:custGeom>
              <a:avLst/>
              <a:gdLst/>
              <a:ahLst/>
              <a:cxnLst/>
              <a:rect l="l" t="t" r="r" b="b"/>
              <a:pathLst>
                <a:path w="4231" h="9476" extrusionOk="0">
                  <a:moveTo>
                    <a:pt x="3511" y="1"/>
                  </a:moveTo>
                  <a:cubicBezTo>
                    <a:pt x="2792" y="657"/>
                    <a:pt x="339" y="2856"/>
                    <a:pt x="0" y="3152"/>
                  </a:cubicBezTo>
                  <a:cubicBezTo>
                    <a:pt x="719" y="5373"/>
                    <a:pt x="1671" y="7572"/>
                    <a:pt x="2644" y="9476"/>
                  </a:cubicBezTo>
                  <a:lnTo>
                    <a:pt x="1798" y="4252"/>
                  </a:lnTo>
                  <a:lnTo>
                    <a:pt x="4230" y="2074"/>
                  </a:lnTo>
                  <a:cubicBezTo>
                    <a:pt x="3976" y="1397"/>
                    <a:pt x="3722" y="720"/>
                    <a:pt x="35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5" name="Google Shape;3185;p102"/>
            <p:cNvSpPr/>
            <p:nvPr/>
          </p:nvSpPr>
          <p:spPr>
            <a:xfrm>
              <a:off x="1030150" y="3017425"/>
              <a:ext cx="39150" cy="94150"/>
            </a:xfrm>
            <a:custGeom>
              <a:avLst/>
              <a:gdLst/>
              <a:ahLst/>
              <a:cxnLst/>
              <a:rect l="l" t="t" r="r" b="b"/>
              <a:pathLst>
                <a:path w="1566" h="3766" extrusionOk="0">
                  <a:moveTo>
                    <a:pt x="1" y="1"/>
                  </a:moveTo>
                  <a:lnTo>
                    <a:pt x="593" y="3765"/>
                  </a:lnTo>
                  <a:cubicBezTo>
                    <a:pt x="826" y="3554"/>
                    <a:pt x="1185" y="3237"/>
                    <a:pt x="1566" y="2898"/>
                  </a:cubicBezTo>
                  <a:cubicBezTo>
                    <a:pt x="995" y="1968"/>
                    <a:pt x="466" y="99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6" name="Google Shape;3186;p102"/>
            <p:cNvSpPr/>
            <p:nvPr/>
          </p:nvSpPr>
          <p:spPr>
            <a:xfrm>
              <a:off x="1021700" y="2865675"/>
              <a:ext cx="1203950" cy="642975"/>
            </a:xfrm>
            <a:custGeom>
              <a:avLst/>
              <a:gdLst/>
              <a:ahLst/>
              <a:cxnLst/>
              <a:rect l="l" t="t" r="r" b="b"/>
              <a:pathLst>
                <a:path w="48158" h="25719" extrusionOk="0">
                  <a:moveTo>
                    <a:pt x="3427" y="1"/>
                  </a:moveTo>
                  <a:cubicBezTo>
                    <a:pt x="2729" y="614"/>
                    <a:pt x="381" y="2729"/>
                    <a:pt x="0" y="3089"/>
                  </a:cubicBezTo>
                  <a:cubicBezTo>
                    <a:pt x="910" y="5394"/>
                    <a:pt x="2010" y="7615"/>
                    <a:pt x="3300" y="9666"/>
                  </a:cubicBezTo>
                  <a:cubicBezTo>
                    <a:pt x="7805" y="16836"/>
                    <a:pt x="14128" y="22081"/>
                    <a:pt x="21657" y="24830"/>
                  </a:cubicBezTo>
                  <a:cubicBezTo>
                    <a:pt x="21657" y="24830"/>
                    <a:pt x="23815" y="25613"/>
                    <a:pt x="24069" y="25718"/>
                  </a:cubicBezTo>
                  <a:cubicBezTo>
                    <a:pt x="24343" y="25613"/>
                    <a:pt x="26501" y="24830"/>
                    <a:pt x="26501" y="24830"/>
                  </a:cubicBezTo>
                  <a:cubicBezTo>
                    <a:pt x="34009" y="22081"/>
                    <a:pt x="40354" y="16836"/>
                    <a:pt x="44858" y="9687"/>
                  </a:cubicBezTo>
                  <a:cubicBezTo>
                    <a:pt x="46127" y="7657"/>
                    <a:pt x="47227" y="5415"/>
                    <a:pt x="48158" y="3089"/>
                  </a:cubicBezTo>
                  <a:cubicBezTo>
                    <a:pt x="47756" y="2729"/>
                    <a:pt x="45408" y="614"/>
                    <a:pt x="44732" y="1"/>
                  </a:cubicBezTo>
                  <a:cubicBezTo>
                    <a:pt x="43801" y="2644"/>
                    <a:pt x="42638" y="5140"/>
                    <a:pt x="41200" y="7382"/>
                  </a:cubicBezTo>
                  <a:cubicBezTo>
                    <a:pt x="37223" y="13748"/>
                    <a:pt x="31640" y="18380"/>
                    <a:pt x="25041" y="20812"/>
                  </a:cubicBezTo>
                  <a:lnTo>
                    <a:pt x="24069" y="21150"/>
                  </a:lnTo>
                  <a:cubicBezTo>
                    <a:pt x="24069" y="21150"/>
                    <a:pt x="23117" y="20812"/>
                    <a:pt x="23117" y="20812"/>
                  </a:cubicBezTo>
                  <a:cubicBezTo>
                    <a:pt x="16497" y="18380"/>
                    <a:pt x="10935" y="13748"/>
                    <a:pt x="6937" y="7382"/>
                  </a:cubicBezTo>
                  <a:cubicBezTo>
                    <a:pt x="5520" y="5140"/>
                    <a:pt x="4357" y="2644"/>
                    <a:pt x="34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7" name="Google Shape;3187;p102"/>
            <p:cNvSpPr/>
            <p:nvPr/>
          </p:nvSpPr>
          <p:spPr>
            <a:xfrm>
              <a:off x="1078800" y="3012675"/>
              <a:ext cx="78800" cy="71400"/>
            </a:xfrm>
            <a:custGeom>
              <a:avLst/>
              <a:gdLst/>
              <a:ahLst/>
              <a:cxnLst/>
              <a:rect l="l" t="t" r="r" b="b"/>
              <a:pathLst>
                <a:path w="3152" h="2856" extrusionOk="0">
                  <a:moveTo>
                    <a:pt x="2581" y="339"/>
                  </a:moveTo>
                  <a:lnTo>
                    <a:pt x="1904" y="1100"/>
                  </a:lnTo>
                  <a:lnTo>
                    <a:pt x="1608" y="550"/>
                  </a:lnTo>
                  <a:lnTo>
                    <a:pt x="2581" y="339"/>
                  </a:lnTo>
                  <a:close/>
                  <a:moveTo>
                    <a:pt x="2708" y="0"/>
                  </a:moveTo>
                  <a:cubicBezTo>
                    <a:pt x="1967" y="127"/>
                    <a:pt x="804" y="318"/>
                    <a:pt x="276" y="339"/>
                  </a:cubicBezTo>
                  <a:lnTo>
                    <a:pt x="149" y="191"/>
                  </a:lnTo>
                  <a:lnTo>
                    <a:pt x="1" y="275"/>
                  </a:lnTo>
                  <a:cubicBezTo>
                    <a:pt x="85" y="381"/>
                    <a:pt x="149" y="508"/>
                    <a:pt x="212" y="635"/>
                  </a:cubicBezTo>
                  <a:cubicBezTo>
                    <a:pt x="297" y="783"/>
                    <a:pt x="360" y="931"/>
                    <a:pt x="445" y="1079"/>
                  </a:cubicBezTo>
                  <a:lnTo>
                    <a:pt x="572" y="994"/>
                  </a:lnTo>
                  <a:lnTo>
                    <a:pt x="508" y="783"/>
                  </a:lnTo>
                  <a:lnTo>
                    <a:pt x="1270" y="593"/>
                  </a:lnTo>
                  <a:lnTo>
                    <a:pt x="1693" y="1333"/>
                  </a:lnTo>
                  <a:cubicBezTo>
                    <a:pt x="1545" y="1502"/>
                    <a:pt x="1291" y="1756"/>
                    <a:pt x="1143" y="1904"/>
                  </a:cubicBezTo>
                  <a:lnTo>
                    <a:pt x="995" y="1735"/>
                  </a:lnTo>
                  <a:lnTo>
                    <a:pt x="847" y="1819"/>
                  </a:lnTo>
                  <a:cubicBezTo>
                    <a:pt x="952" y="1988"/>
                    <a:pt x="1058" y="2158"/>
                    <a:pt x="1164" y="2348"/>
                  </a:cubicBezTo>
                  <a:cubicBezTo>
                    <a:pt x="1248" y="2517"/>
                    <a:pt x="1333" y="2686"/>
                    <a:pt x="1439" y="2856"/>
                  </a:cubicBezTo>
                  <a:lnTo>
                    <a:pt x="1587" y="2771"/>
                  </a:lnTo>
                  <a:lnTo>
                    <a:pt x="1502" y="2559"/>
                  </a:lnTo>
                  <a:cubicBezTo>
                    <a:pt x="1650" y="2369"/>
                    <a:pt x="2116" y="1819"/>
                    <a:pt x="2454" y="1439"/>
                  </a:cubicBezTo>
                  <a:lnTo>
                    <a:pt x="3152" y="656"/>
                  </a:lnTo>
                  <a:lnTo>
                    <a:pt x="3110" y="402"/>
                  </a:lnTo>
                  <a:cubicBezTo>
                    <a:pt x="2962" y="275"/>
                    <a:pt x="2835" y="148"/>
                    <a:pt x="2708"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8" name="Google Shape;3188;p102"/>
            <p:cNvSpPr/>
            <p:nvPr/>
          </p:nvSpPr>
          <p:spPr>
            <a:xfrm>
              <a:off x="1138025" y="3083000"/>
              <a:ext cx="93075" cy="88850"/>
            </a:xfrm>
            <a:custGeom>
              <a:avLst/>
              <a:gdLst/>
              <a:ahLst/>
              <a:cxnLst/>
              <a:rect l="l" t="t" r="r" b="b"/>
              <a:pathLst>
                <a:path w="3723" h="3554" extrusionOk="0">
                  <a:moveTo>
                    <a:pt x="2115" y="0"/>
                  </a:moveTo>
                  <a:lnTo>
                    <a:pt x="1988" y="106"/>
                  </a:lnTo>
                  <a:lnTo>
                    <a:pt x="2094" y="317"/>
                  </a:lnTo>
                  <a:cubicBezTo>
                    <a:pt x="1925" y="466"/>
                    <a:pt x="1756" y="614"/>
                    <a:pt x="1523" y="762"/>
                  </a:cubicBezTo>
                  <a:lnTo>
                    <a:pt x="910" y="1206"/>
                  </a:lnTo>
                  <a:cubicBezTo>
                    <a:pt x="698" y="1354"/>
                    <a:pt x="508" y="1481"/>
                    <a:pt x="318" y="1586"/>
                  </a:cubicBezTo>
                  <a:lnTo>
                    <a:pt x="148" y="1417"/>
                  </a:lnTo>
                  <a:lnTo>
                    <a:pt x="0" y="1523"/>
                  </a:lnTo>
                  <a:cubicBezTo>
                    <a:pt x="106" y="1650"/>
                    <a:pt x="191" y="1756"/>
                    <a:pt x="275" y="1883"/>
                  </a:cubicBezTo>
                  <a:cubicBezTo>
                    <a:pt x="360" y="2009"/>
                    <a:pt x="444" y="2136"/>
                    <a:pt x="550" y="2263"/>
                  </a:cubicBezTo>
                  <a:lnTo>
                    <a:pt x="677" y="2179"/>
                  </a:lnTo>
                  <a:lnTo>
                    <a:pt x="571" y="1946"/>
                  </a:lnTo>
                  <a:cubicBezTo>
                    <a:pt x="931" y="1650"/>
                    <a:pt x="1460" y="1269"/>
                    <a:pt x="1883" y="973"/>
                  </a:cubicBezTo>
                  <a:lnTo>
                    <a:pt x="1883" y="973"/>
                  </a:lnTo>
                  <a:cubicBezTo>
                    <a:pt x="1608" y="1650"/>
                    <a:pt x="1375" y="2369"/>
                    <a:pt x="1100" y="3088"/>
                  </a:cubicBezTo>
                  <a:cubicBezTo>
                    <a:pt x="1164" y="3173"/>
                    <a:pt x="1227" y="3257"/>
                    <a:pt x="1290" y="3321"/>
                  </a:cubicBezTo>
                  <a:cubicBezTo>
                    <a:pt x="1333" y="3405"/>
                    <a:pt x="1396" y="3490"/>
                    <a:pt x="1438" y="3553"/>
                  </a:cubicBezTo>
                  <a:cubicBezTo>
                    <a:pt x="1629" y="3405"/>
                    <a:pt x="1904" y="3194"/>
                    <a:pt x="2200" y="2982"/>
                  </a:cubicBezTo>
                  <a:lnTo>
                    <a:pt x="2792" y="2538"/>
                  </a:lnTo>
                  <a:cubicBezTo>
                    <a:pt x="3025" y="2390"/>
                    <a:pt x="3215" y="2263"/>
                    <a:pt x="3405" y="2157"/>
                  </a:cubicBezTo>
                  <a:lnTo>
                    <a:pt x="3575" y="2327"/>
                  </a:lnTo>
                  <a:lnTo>
                    <a:pt x="3723" y="2221"/>
                  </a:lnTo>
                  <a:cubicBezTo>
                    <a:pt x="3617" y="2094"/>
                    <a:pt x="3532" y="1967"/>
                    <a:pt x="3448" y="1840"/>
                  </a:cubicBezTo>
                  <a:cubicBezTo>
                    <a:pt x="3342" y="1734"/>
                    <a:pt x="3257" y="1608"/>
                    <a:pt x="3173" y="1481"/>
                  </a:cubicBezTo>
                  <a:lnTo>
                    <a:pt x="3046" y="1565"/>
                  </a:lnTo>
                  <a:lnTo>
                    <a:pt x="3152" y="1798"/>
                  </a:lnTo>
                  <a:cubicBezTo>
                    <a:pt x="2792" y="2094"/>
                    <a:pt x="1861" y="2771"/>
                    <a:pt x="1861" y="2771"/>
                  </a:cubicBezTo>
                  <a:cubicBezTo>
                    <a:pt x="2094" y="2115"/>
                    <a:pt x="2369" y="1375"/>
                    <a:pt x="2602" y="698"/>
                  </a:cubicBezTo>
                  <a:cubicBezTo>
                    <a:pt x="2517" y="571"/>
                    <a:pt x="2433" y="466"/>
                    <a:pt x="2348" y="360"/>
                  </a:cubicBezTo>
                  <a:cubicBezTo>
                    <a:pt x="2263" y="233"/>
                    <a:pt x="2200" y="127"/>
                    <a:pt x="2115"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89" name="Google Shape;3189;p102"/>
            <p:cNvSpPr/>
            <p:nvPr/>
          </p:nvSpPr>
          <p:spPr>
            <a:xfrm>
              <a:off x="1216800" y="3183400"/>
              <a:ext cx="80925" cy="70925"/>
            </a:xfrm>
            <a:custGeom>
              <a:avLst/>
              <a:gdLst/>
              <a:ahLst/>
              <a:cxnLst/>
              <a:rect l="l" t="t" r="r" b="b"/>
              <a:pathLst>
                <a:path w="3237" h="2837" extrusionOk="0">
                  <a:moveTo>
                    <a:pt x="1490" y="1"/>
                  </a:moveTo>
                  <a:cubicBezTo>
                    <a:pt x="1169" y="1"/>
                    <a:pt x="856" y="117"/>
                    <a:pt x="593" y="362"/>
                  </a:cubicBezTo>
                  <a:cubicBezTo>
                    <a:pt x="1" y="891"/>
                    <a:pt x="64" y="1716"/>
                    <a:pt x="529" y="2223"/>
                  </a:cubicBezTo>
                  <a:cubicBezTo>
                    <a:pt x="868" y="2583"/>
                    <a:pt x="1227" y="2794"/>
                    <a:pt x="1819" y="2837"/>
                  </a:cubicBezTo>
                  <a:lnTo>
                    <a:pt x="1862" y="2541"/>
                  </a:lnTo>
                  <a:cubicBezTo>
                    <a:pt x="1523" y="2477"/>
                    <a:pt x="1270" y="2350"/>
                    <a:pt x="1122" y="2160"/>
                  </a:cubicBezTo>
                  <a:cubicBezTo>
                    <a:pt x="741" y="1758"/>
                    <a:pt x="720" y="1208"/>
                    <a:pt x="1164" y="785"/>
                  </a:cubicBezTo>
                  <a:cubicBezTo>
                    <a:pt x="1358" y="600"/>
                    <a:pt x="1561" y="524"/>
                    <a:pt x="1752" y="524"/>
                  </a:cubicBezTo>
                  <a:cubicBezTo>
                    <a:pt x="1997" y="524"/>
                    <a:pt x="2224" y="649"/>
                    <a:pt x="2390" y="827"/>
                  </a:cubicBezTo>
                  <a:cubicBezTo>
                    <a:pt x="2539" y="954"/>
                    <a:pt x="2644" y="1208"/>
                    <a:pt x="2687" y="1398"/>
                  </a:cubicBezTo>
                  <a:lnTo>
                    <a:pt x="2539" y="1568"/>
                  </a:lnTo>
                  <a:lnTo>
                    <a:pt x="2665" y="1716"/>
                  </a:lnTo>
                  <a:cubicBezTo>
                    <a:pt x="2813" y="1589"/>
                    <a:pt x="3046" y="1462"/>
                    <a:pt x="3236" y="1377"/>
                  </a:cubicBezTo>
                  <a:cubicBezTo>
                    <a:pt x="3088" y="1081"/>
                    <a:pt x="2940" y="827"/>
                    <a:pt x="2708" y="595"/>
                  </a:cubicBezTo>
                  <a:cubicBezTo>
                    <a:pt x="2357" y="208"/>
                    <a:pt x="1917" y="1"/>
                    <a:pt x="149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0" name="Google Shape;3190;p102"/>
            <p:cNvSpPr/>
            <p:nvPr/>
          </p:nvSpPr>
          <p:spPr>
            <a:xfrm>
              <a:off x="1294000" y="3257425"/>
              <a:ext cx="85150" cy="72300"/>
            </a:xfrm>
            <a:custGeom>
              <a:avLst/>
              <a:gdLst/>
              <a:ahLst/>
              <a:cxnLst/>
              <a:rect l="l" t="t" r="r" b="b"/>
              <a:pathLst>
                <a:path w="3406" h="2892" extrusionOk="0">
                  <a:moveTo>
                    <a:pt x="1869" y="514"/>
                  </a:moveTo>
                  <a:cubicBezTo>
                    <a:pt x="2033" y="514"/>
                    <a:pt x="2191" y="572"/>
                    <a:pt x="2327" y="700"/>
                  </a:cubicBezTo>
                  <a:cubicBezTo>
                    <a:pt x="2708" y="997"/>
                    <a:pt x="2665" y="1525"/>
                    <a:pt x="2306" y="1969"/>
                  </a:cubicBezTo>
                  <a:cubicBezTo>
                    <a:pt x="2083" y="2231"/>
                    <a:pt x="1804" y="2379"/>
                    <a:pt x="1534" y="2379"/>
                  </a:cubicBezTo>
                  <a:cubicBezTo>
                    <a:pt x="1367" y="2379"/>
                    <a:pt x="1203" y="2323"/>
                    <a:pt x="1058" y="2202"/>
                  </a:cubicBezTo>
                  <a:cubicBezTo>
                    <a:pt x="677" y="1885"/>
                    <a:pt x="720" y="1377"/>
                    <a:pt x="1079" y="933"/>
                  </a:cubicBezTo>
                  <a:cubicBezTo>
                    <a:pt x="1315" y="670"/>
                    <a:pt x="1601" y="514"/>
                    <a:pt x="1869" y="514"/>
                  </a:cubicBezTo>
                  <a:close/>
                  <a:moveTo>
                    <a:pt x="1534" y="0"/>
                  </a:moveTo>
                  <a:cubicBezTo>
                    <a:pt x="1147" y="0"/>
                    <a:pt x="790" y="172"/>
                    <a:pt x="529" y="489"/>
                  </a:cubicBezTo>
                  <a:cubicBezTo>
                    <a:pt x="0" y="1145"/>
                    <a:pt x="127" y="1885"/>
                    <a:pt x="825" y="2477"/>
                  </a:cubicBezTo>
                  <a:cubicBezTo>
                    <a:pt x="1169" y="2762"/>
                    <a:pt x="1527" y="2892"/>
                    <a:pt x="1858" y="2892"/>
                  </a:cubicBezTo>
                  <a:cubicBezTo>
                    <a:pt x="2239" y="2892"/>
                    <a:pt x="2585" y="2719"/>
                    <a:pt x="2834" y="2414"/>
                  </a:cubicBezTo>
                  <a:cubicBezTo>
                    <a:pt x="3405" y="1758"/>
                    <a:pt x="3279" y="1018"/>
                    <a:pt x="2560" y="404"/>
                  </a:cubicBezTo>
                  <a:cubicBezTo>
                    <a:pt x="2226" y="129"/>
                    <a:pt x="1869" y="0"/>
                    <a:pt x="1534"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1" name="Google Shape;3191;p102"/>
            <p:cNvSpPr/>
            <p:nvPr/>
          </p:nvSpPr>
          <p:spPr>
            <a:xfrm>
              <a:off x="1383350" y="3315625"/>
              <a:ext cx="83050" cy="92575"/>
            </a:xfrm>
            <a:custGeom>
              <a:avLst/>
              <a:gdLst/>
              <a:ahLst/>
              <a:cxnLst/>
              <a:rect l="l" t="t" r="r" b="b"/>
              <a:pathLst>
                <a:path w="3322" h="3703" extrusionOk="0">
                  <a:moveTo>
                    <a:pt x="2010" y="805"/>
                  </a:moveTo>
                  <a:cubicBezTo>
                    <a:pt x="2116" y="847"/>
                    <a:pt x="2179" y="889"/>
                    <a:pt x="2327" y="974"/>
                  </a:cubicBezTo>
                  <a:cubicBezTo>
                    <a:pt x="2602" y="1143"/>
                    <a:pt x="2644" y="1312"/>
                    <a:pt x="2517" y="1524"/>
                  </a:cubicBezTo>
                  <a:cubicBezTo>
                    <a:pt x="2442" y="1654"/>
                    <a:pt x="2333" y="1712"/>
                    <a:pt x="2202" y="1712"/>
                  </a:cubicBezTo>
                  <a:cubicBezTo>
                    <a:pt x="2077" y="1712"/>
                    <a:pt x="1932" y="1659"/>
                    <a:pt x="1777" y="1566"/>
                  </a:cubicBezTo>
                  <a:cubicBezTo>
                    <a:pt x="1714" y="1524"/>
                    <a:pt x="1650" y="1481"/>
                    <a:pt x="1608" y="1418"/>
                  </a:cubicBezTo>
                  <a:lnTo>
                    <a:pt x="1714" y="1249"/>
                  </a:lnTo>
                  <a:cubicBezTo>
                    <a:pt x="1820" y="1058"/>
                    <a:pt x="1946" y="889"/>
                    <a:pt x="2010" y="805"/>
                  </a:cubicBezTo>
                  <a:close/>
                  <a:moveTo>
                    <a:pt x="1375" y="1"/>
                  </a:moveTo>
                  <a:lnTo>
                    <a:pt x="1291" y="149"/>
                  </a:lnTo>
                  <a:lnTo>
                    <a:pt x="1460" y="297"/>
                  </a:lnTo>
                  <a:cubicBezTo>
                    <a:pt x="1375" y="509"/>
                    <a:pt x="1248" y="699"/>
                    <a:pt x="1100" y="932"/>
                  </a:cubicBezTo>
                  <a:lnTo>
                    <a:pt x="741" y="1566"/>
                  </a:lnTo>
                  <a:cubicBezTo>
                    <a:pt x="593" y="1799"/>
                    <a:pt x="466" y="1968"/>
                    <a:pt x="318" y="2137"/>
                  </a:cubicBezTo>
                  <a:lnTo>
                    <a:pt x="106" y="2052"/>
                  </a:lnTo>
                  <a:lnTo>
                    <a:pt x="1" y="2201"/>
                  </a:lnTo>
                  <a:cubicBezTo>
                    <a:pt x="191" y="2306"/>
                    <a:pt x="360" y="2412"/>
                    <a:pt x="529" y="2518"/>
                  </a:cubicBezTo>
                  <a:cubicBezTo>
                    <a:pt x="699" y="2623"/>
                    <a:pt x="868" y="2729"/>
                    <a:pt x="1016" y="2856"/>
                  </a:cubicBezTo>
                  <a:lnTo>
                    <a:pt x="1100" y="2708"/>
                  </a:lnTo>
                  <a:lnTo>
                    <a:pt x="952" y="2539"/>
                  </a:lnTo>
                  <a:cubicBezTo>
                    <a:pt x="1037" y="2349"/>
                    <a:pt x="1143" y="2137"/>
                    <a:pt x="1291" y="1904"/>
                  </a:cubicBezTo>
                  <a:lnTo>
                    <a:pt x="1418" y="1714"/>
                  </a:lnTo>
                  <a:lnTo>
                    <a:pt x="1587" y="1820"/>
                  </a:lnTo>
                  <a:cubicBezTo>
                    <a:pt x="1629" y="2201"/>
                    <a:pt x="1671" y="2856"/>
                    <a:pt x="1693" y="3321"/>
                  </a:cubicBezTo>
                  <a:cubicBezTo>
                    <a:pt x="1925" y="3427"/>
                    <a:pt x="2179" y="3554"/>
                    <a:pt x="2412" y="3702"/>
                  </a:cubicBezTo>
                  <a:lnTo>
                    <a:pt x="2496" y="3554"/>
                  </a:lnTo>
                  <a:lnTo>
                    <a:pt x="2412" y="3448"/>
                  </a:lnTo>
                  <a:cubicBezTo>
                    <a:pt x="2369" y="3279"/>
                    <a:pt x="2264" y="2349"/>
                    <a:pt x="2221" y="2095"/>
                  </a:cubicBezTo>
                  <a:lnTo>
                    <a:pt x="2221" y="2095"/>
                  </a:lnTo>
                  <a:cubicBezTo>
                    <a:pt x="2343" y="2145"/>
                    <a:pt x="2465" y="2171"/>
                    <a:pt x="2580" y="2171"/>
                  </a:cubicBezTo>
                  <a:cubicBezTo>
                    <a:pt x="2805" y="2171"/>
                    <a:pt x="3005" y="2072"/>
                    <a:pt x="3131" y="1862"/>
                  </a:cubicBezTo>
                  <a:cubicBezTo>
                    <a:pt x="3321" y="1566"/>
                    <a:pt x="3321" y="1206"/>
                    <a:pt x="2708" y="805"/>
                  </a:cubicBezTo>
                  <a:cubicBezTo>
                    <a:pt x="2560" y="720"/>
                    <a:pt x="2391" y="614"/>
                    <a:pt x="2243" y="530"/>
                  </a:cubicBezTo>
                  <a:cubicBezTo>
                    <a:pt x="2073" y="424"/>
                    <a:pt x="1925" y="339"/>
                    <a:pt x="1777" y="255"/>
                  </a:cubicBezTo>
                  <a:cubicBezTo>
                    <a:pt x="1650" y="170"/>
                    <a:pt x="1502" y="86"/>
                    <a:pt x="1375"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2" name="Google Shape;3192;p102"/>
            <p:cNvSpPr/>
            <p:nvPr/>
          </p:nvSpPr>
          <p:spPr>
            <a:xfrm>
              <a:off x="1477475" y="3380675"/>
              <a:ext cx="69800" cy="76675"/>
            </a:xfrm>
            <a:custGeom>
              <a:avLst/>
              <a:gdLst/>
              <a:ahLst/>
              <a:cxnLst/>
              <a:rect l="l" t="t" r="r" b="b"/>
              <a:pathLst>
                <a:path w="2792" h="3067" extrusionOk="0">
                  <a:moveTo>
                    <a:pt x="2136" y="339"/>
                  </a:moveTo>
                  <a:lnTo>
                    <a:pt x="2031" y="1354"/>
                  </a:lnTo>
                  <a:lnTo>
                    <a:pt x="1460" y="1100"/>
                  </a:lnTo>
                  <a:lnTo>
                    <a:pt x="2115" y="339"/>
                  </a:lnTo>
                  <a:close/>
                  <a:moveTo>
                    <a:pt x="2031" y="0"/>
                  </a:moveTo>
                  <a:cubicBezTo>
                    <a:pt x="1502" y="550"/>
                    <a:pt x="698" y="1396"/>
                    <a:pt x="275" y="1713"/>
                  </a:cubicBezTo>
                  <a:lnTo>
                    <a:pt x="64" y="1671"/>
                  </a:lnTo>
                  <a:lnTo>
                    <a:pt x="0" y="1840"/>
                  </a:lnTo>
                  <a:cubicBezTo>
                    <a:pt x="127" y="1883"/>
                    <a:pt x="254" y="1946"/>
                    <a:pt x="381" y="1988"/>
                  </a:cubicBezTo>
                  <a:cubicBezTo>
                    <a:pt x="529" y="2073"/>
                    <a:pt x="698" y="2136"/>
                    <a:pt x="846" y="2221"/>
                  </a:cubicBezTo>
                  <a:lnTo>
                    <a:pt x="910" y="2052"/>
                  </a:lnTo>
                  <a:lnTo>
                    <a:pt x="741" y="1925"/>
                  </a:lnTo>
                  <a:lnTo>
                    <a:pt x="1248" y="1333"/>
                  </a:lnTo>
                  <a:lnTo>
                    <a:pt x="1988" y="1671"/>
                  </a:lnTo>
                  <a:cubicBezTo>
                    <a:pt x="1988" y="1904"/>
                    <a:pt x="1925" y="2242"/>
                    <a:pt x="1883" y="2454"/>
                  </a:cubicBezTo>
                  <a:lnTo>
                    <a:pt x="1671" y="2411"/>
                  </a:lnTo>
                  <a:lnTo>
                    <a:pt x="1586" y="2559"/>
                  </a:lnTo>
                  <a:cubicBezTo>
                    <a:pt x="1777" y="2644"/>
                    <a:pt x="1988" y="2707"/>
                    <a:pt x="2179" y="2792"/>
                  </a:cubicBezTo>
                  <a:cubicBezTo>
                    <a:pt x="2348" y="2877"/>
                    <a:pt x="2517" y="2982"/>
                    <a:pt x="2707" y="3067"/>
                  </a:cubicBezTo>
                  <a:lnTo>
                    <a:pt x="2771" y="2898"/>
                  </a:lnTo>
                  <a:lnTo>
                    <a:pt x="2602" y="2771"/>
                  </a:lnTo>
                  <a:cubicBezTo>
                    <a:pt x="2581" y="2538"/>
                    <a:pt x="2623" y="1819"/>
                    <a:pt x="2686" y="1312"/>
                  </a:cubicBezTo>
                  <a:lnTo>
                    <a:pt x="2792" y="254"/>
                  </a:lnTo>
                  <a:lnTo>
                    <a:pt x="2581" y="85"/>
                  </a:lnTo>
                  <a:cubicBezTo>
                    <a:pt x="2411" y="64"/>
                    <a:pt x="2221" y="43"/>
                    <a:pt x="2031"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3" name="Google Shape;3193;p102"/>
            <p:cNvSpPr/>
            <p:nvPr/>
          </p:nvSpPr>
          <p:spPr>
            <a:xfrm>
              <a:off x="1686850" y="3380150"/>
              <a:ext cx="53950" cy="71925"/>
            </a:xfrm>
            <a:custGeom>
              <a:avLst/>
              <a:gdLst/>
              <a:ahLst/>
              <a:cxnLst/>
              <a:rect l="l" t="t" r="r" b="b"/>
              <a:pathLst>
                <a:path w="2158" h="2877" extrusionOk="0">
                  <a:moveTo>
                    <a:pt x="1121" y="0"/>
                  </a:moveTo>
                  <a:cubicBezTo>
                    <a:pt x="931" y="85"/>
                    <a:pt x="741" y="169"/>
                    <a:pt x="571" y="254"/>
                  </a:cubicBezTo>
                  <a:cubicBezTo>
                    <a:pt x="381" y="339"/>
                    <a:pt x="191" y="402"/>
                    <a:pt x="0" y="487"/>
                  </a:cubicBezTo>
                  <a:lnTo>
                    <a:pt x="64" y="635"/>
                  </a:lnTo>
                  <a:lnTo>
                    <a:pt x="318" y="592"/>
                  </a:lnTo>
                  <a:cubicBezTo>
                    <a:pt x="423" y="783"/>
                    <a:pt x="508" y="973"/>
                    <a:pt x="635" y="1227"/>
                  </a:cubicBezTo>
                  <a:lnTo>
                    <a:pt x="931" y="1904"/>
                  </a:lnTo>
                  <a:cubicBezTo>
                    <a:pt x="1037" y="2157"/>
                    <a:pt x="1121" y="2369"/>
                    <a:pt x="1185" y="2580"/>
                  </a:cubicBezTo>
                  <a:lnTo>
                    <a:pt x="994" y="2707"/>
                  </a:lnTo>
                  <a:lnTo>
                    <a:pt x="1058" y="2877"/>
                  </a:lnTo>
                  <a:cubicBezTo>
                    <a:pt x="1248" y="2771"/>
                    <a:pt x="1439" y="2686"/>
                    <a:pt x="1608" y="2602"/>
                  </a:cubicBezTo>
                  <a:cubicBezTo>
                    <a:pt x="1777" y="2538"/>
                    <a:pt x="1967" y="2454"/>
                    <a:pt x="2158" y="2390"/>
                  </a:cubicBezTo>
                  <a:lnTo>
                    <a:pt x="2094" y="2221"/>
                  </a:lnTo>
                  <a:lnTo>
                    <a:pt x="1840" y="2284"/>
                  </a:lnTo>
                  <a:cubicBezTo>
                    <a:pt x="1735" y="2094"/>
                    <a:pt x="1650" y="1882"/>
                    <a:pt x="1544" y="1629"/>
                  </a:cubicBezTo>
                  <a:lnTo>
                    <a:pt x="1248" y="952"/>
                  </a:lnTo>
                  <a:cubicBezTo>
                    <a:pt x="1143" y="698"/>
                    <a:pt x="1058" y="508"/>
                    <a:pt x="994" y="296"/>
                  </a:cubicBezTo>
                  <a:lnTo>
                    <a:pt x="1185" y="148"/>
                  </a:lnTo>
                  <a:lnTo>
                    <a:pt x="1121"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4" name="Google Shape;3194;p102"/>
            <p:cNvSpPr/>
            <p:nvPr/>
          </p:nvSpPr>
          <p:spPr>
            <a:xfrm>
              <a:off x="1751875" y="3319350"/>
              <a:ext cx="107375" cy="99950"/>
            </a:xfrm>
            <a:custGeom>
              <a:avLst/>
              <a:gdLst/>
              <a:ahLst/>
              <a:cxnLst/>
              <a:rect l="l" t="t" r="r" b="b"/>
              <a:pathLst>
                <a:path w="4295" h="3998" extrusionOk="0">
                  <a:moveTo>
                    <a:pt x="2919" y="0"/>
                  </a:moveTo>
                  <a:cubicBezTo>
                    <a:pt x="2771" y="85"/>
                    <a:pt x="2623" y="190"/>
                    <a:pt x="2454" y="275"/>
                  </a:cubicBezTo>
                  <a:cubicBezTo>
                    <a:pt x="2306" y="360"/>
                    <a:pt x="2158" y="465"/>
                    <a:pt x="1989" y="550"/>
                  </a:cubicBezTo>
                  <a:cubicBezTo>
                    <a:pt x="2073" y="888"/>
                    <a:pt x="2348" y="2178"/>
                    <a:pt x="2391" y="2432"/>
                  </a:cubicBezTo>
                  <a:cubicBezTo>
                    <a:pt x="2095" y="2242"/>
                    <a:pt x="1164" y="1438"/>
                    <a:pt x="910" y="1206"/>
                  </a:cubicBezTo>
                  <a:cubicBezTo>
                    <a:pt x="762" y="1290"/>
                    <a:pt x="614" y="1396"/>
                    <a:pt x="466" y="1480"/>
                  </a:cubicBezTo>
                  <a:cubicBezTo>
                    <a:pt x="318" y="1565"/>
                    <a:pt x="149" y="1650"/>
                    <a:pt x="1" y="1734"/>
                  </a:cubicBezTo>
                  <a:lnTo>
                    <a:pt x="85" y="1882"/>
                  </a:lnTo>
                  <a:lnTo>
                    <a:pt x="297" y="1819"/>
                  </a:lnTo>
                  <a:lnTo>
                    <a:pt x="487" y="2115"/>
                  </a:lnTo>
                  <a:cubicBezTo>
                    <a:pt x="656" y="2411"/>
                    <a:pt x="1228" y="3426"/>
                    <a:pt x="1354" y="3701"/>
                  </a:cubicBezTo>
                  <a:lnTo>
                    <a:pt x="1185" y="3870"/>
                  </a:lnTo>
                  <a:lnTo>
                    <a:pt x="1270" y="3997"/>
                  </a:lnTo>
                  <a:cubicBezTo>
                    <a:pt x="1397" y="3934"/>
                    <a:pt x="1524" y="3849"/>
                    <a:pt x="1650" y="3765"/>
                  </a:cubicBezTo>
                  <a:cubicBezTo>
                    <a:pt x="1799" y="3680"/>
                    <a:pt x="1925" y="3617"/>
                    <a:pt x="2052" y="3532"/>
                  </a:cubicBezTo>
                  <a:lnTo>
                    <a:pt x="1968" y="3384"/>
                  </a:lnTo>
                  <a:lnTo>
                    <a:pt x="1756" y="3469"/>
                  </a:lnTo>
                  <a:cubicBezTo>
                    <a:pt x="1608" y="3299"/>
                    <a:pt x="1481" y="3109"/>
                    <a:pt x="1333" y="2876"/>
                  </a:cubicBezTo>
                  <a:lnTo>
                    <a:pt x="1122" y="2517"/>
                  </a:lnTo>
                  <a:cubicBezTo>
                    <a:pt x="953" y="2200"/>
                    <a:pt x="826" y="1967"/>
                    <a:pt x="762" y="1861"/>
                  </a:cubicBezTo>
                  <a:lnTo>
                    <a:pt x="762" y="1840"/>
                  </a:lnTo>
                  <a:cubicBezTo>
                    <a:pt x="1714" y="2644"/>
                    <a:pt x="2222" y="3067"/>
                    <a:pt x="2475" y="3278"/>
                  </a:cubicBezTo>
                  <a:lnTo>
                    <a:pt x="2835" y="3067"/>
                  </a:lnTo>
                  <a:lnTo>
                    <a:pt x="2391" y="867"/>
                  </a:lnTo>
                  <a:lnTo>
                    <a:pt x="2391" y="867"/>
                  </a:lnTo>
                  <a:cubicBezTo>
                    <a:pt x="2454" y="973"/>
                    <a:pt x="2602" y="1206"/>
                    <a:pt x="2793" y="1523"/>
                  </a:cubicBezTo>
                  <a:lnTo>
                    <a:pt x="3025" y="1882"/>
                  </a:lnTo>
                  <a:cubicBezTo>
                    <a:pt x="3152" y="2115"/>
                    <a:pt x="3258" y="2305"/>
                    <a:pt x="3342" y="2517"/>
                  </a:cubicBezTo>
                  <a:lnTo>
                    <a:pt x="3173" y="2665"/>
                  </a:lnTo>
                  <a:lnTo>
                    <a:pt x="3258" y="2834"/>
                  </a:lnTo>
                  <a:cubicBezTo>
                    <a:pt x="3406" y="2707"/>
                    <a:pt x="3575" y="2601"/>
                    <a:pt x="3765" y="2496"/>
                  </a:cubicBezTo>
                  <a:cubicBezTo>
                    <a:pt x="3935" y="2411"/>
                    <a:pt x="4125" y="2305"/>
                    <a:pt x="4294" y="2200"/>
                  </a:cubicBezTo>
                  <a:lnTo>
                    <a:pt x="4210" y="2052"/>
                  </a:lnTo>
                  <a:lnTo>
                    <a:pt x="3935" y="2157"/>
                  </a:lnTo>
                  <a:cubicBezTo>
                    <a:pt x="3808" y="1988"/>
                    <a:pt x="3681" y="1798"/>
                    <a:pt x="3533" y="1565"/>
                  </a:cubicBezTo>
                  <a:lnTo>
                    <a:pt x="3173" y="931"/>
                  </a:lnTo>
                  <a:cubicBezTo>
                    <a:pt x="3025" y="698"/>
                    <a:pt x="2919" y="508"/>
                    <a:pt x="2835" y="296"/>
                  </a:cubicBezTo>
                  <a:lnTo>
                    <a:pt x="3004" y="127"/>
                  </a:lnTo>
                  <a:lnTo>
                    <a:pt x="2919"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5" name="Google Shape;3195;p102"/>
            <p:cNvSpPr/>
            <p:nvPr/>
          </p:nvSpPr>
          <p:spPr>
            <a:xfrm>
              <a:off x="1857100" y="3263150"/>
              <a:ext cx="67700" cy="82650"/>
            </a:xfrm>
            <a:custGeom>
              <a:avLst/>
              <a:gdLst/>
              <a:ahLst/>
              <a:cxnLst/>
              <a:rect l="l" t="t" r="r" b="b"/>
              <a:pathLst>
                <a:path w="2708" h="3306" extrusionOk="0">
                  <a:moveTo>
                    <a:pt x="1863" y="1"/>
                  </a:moveTo>
                  <a:cubicBezTo>
                    <a:pt x="1669" y="1"/>
                    <a:pt x="1453" y="85"/>
                    <a:pt x="1227" y="260"/>
                  </a:cubicBezTo>
                  <a:cubicBezTo>
                    <a:pt x="1143" y="366"/>
                    <a:pt x="1016" y="471"/>
                    <a:pt x="847" y="598"/>
                  </a:cubicBezTo>
                  <a:cubicBezTo>
                    <a:pt x="699" y="746"/>
                    <a:pt x="550" y="873"/>
                    <a:pt x="424" y="958"/>
                  </a:cubicBezTo>
                  <a:cubicBezTo>
                    <a:pt x="297" y="1042"/>
                    <a:pt x="149" y="1169"/>
                    <a:pt x="1" y="1296"/>
                  </a:cubicBezTo>
                  <a:lnTo>
                    <a:pt x="106" y="1423"/>
                  </a:lnTo>
                  <a:lnTo>
                    <a:pt x="318" y="1317"/>
                  </a:lnTo>
                  <a:cubicBezTo>
                    <a:pt x="487" y="1465"/>
                    <a:pt x="614" y="1635"/>
                    <a:pt x="804" y="1846"/>
                  </a:cubicBezTo>
                  <a:lnTo>
                    <a:pt x="1248" y="2417"/>
                  </a:lnTo>
                  <a:cubicBezTo>
                    <a:pt x="1418" y="2629"/>
                    <a:pt x="1544" y="2819"/>
                    <a:pt x="1671" y="2988"/>
                  </a:cubicBezTo>
                  <a:lnTo>
                    <a:pt x="1523" y="3179"/>
                  </a:lnTo>
                  <a:lnTo>
                    <a:pt x="1629" y="3305"/>
                  </a:lnTo>
                  <a:cubicBezTo>
                    <a:pt x="1777" y="3179"/>
                    <a:pt x="1946" y="3052"/>
                    <a:pt x="2094" y="2925"/>
                  </a:cubicBezTo>
                  <a:cubicBezTo>
                    <a:pt x="2242" y="2798"/>
                    <a:pt x="2412" y="2671"/>
                    <a:pt x="2665" y="2481"/>
                  </a:cubicBezTo>
                  <a:lnTo>
                    <a:pt x="2539" y="2354"/>
                  </a:lnTo>
                  <a:lnTo>
                    <a:pt x="2264" y="2544"/>
                  </a:lnTo>
                  <a:cubicBezTo>
                    <a:pt x="2094" y="2375"/>
                    <a:pt x="1946" y="2206"/>
                    <a:pt x="1777" y="1994"/>
                  </a:cubicBezTo>
                  <a:lnTo>
                    <a:pt x="1439" y="1571"/>
                  </a:lnTo>
                  <a:cubicBezTo>
                    <a:pt x="1291" y="1402"/>
                    <a:pt x="1121" y="1169"/>
                    <a:pt x="995" y="979"/>
                  </a:cubicBezTo>
                  <a:cubicBezTo>
                    <a:pt x="1037" y="916"/>
                    <a:pt x="1121" y="831"/>
                    <a:pt x="1185" y="746"/>
                  </a:cubicBezTo>
                  <a:cubicBezTo>
                    <a:pt x="1316" y="646"/>
                    <a:pt x="1441" y="598"/>
                    <a:pt x="1556" y="598"/>
                  </a:cubicBezTo>
                  <a:cubicBezTo>
                    <a:pt x="1682" y="598"/>
                    <a:pt x="1794" y="657"/>
                    <a:pt x="1883" y="768"/>
                  </a:cubicBezTo>
                  <a:cubicBezTo>
                    <a:pt x="2052" y="979"/>
                    <a:pt x="2094" y="1254"/>
                    <a:pt x="1841" y="1465"/>
                  </a:cubicBezTo>
                  <a:cubicBezTo>
                    <a:pt x="1777" y="1508"/>
                    <a:pt x="1735" y="1550"/>
                    <a:pt x="1671" y="1571"/>
                  </a:cubicBezTo>
                  <a:lnTo>
                    <a:pt x="1798" y="1888"/>
                  </a:lnTo>
                  <a:cubicBezTo>
                    <a:pt x="1904" y="1825"/>
                    <a:pt x="2031" y="1740"/>
                    <a:pt x="2137" y="1656"/>
                  </a:cubicBezTo>
                  <a:cubicBezTo>
                    <a:pt x="2687" y="1212"/>
                    <a:pt x="2708" y="662"/>
                    <a:pt x="2390" y="281"/>
                  </a:cubicBezTo>
                  <a:cubicBezTo>
                    <a:pt x="2249" y="96"/>
                    <a:pt x="2068" y="1"/>
                    <a:pt x="1863"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6" name="Google Shape;3196;p102"/>
            <p:cNvSpPr/>
            <p:nvPr/>
          </p:nvSpPr>
          <p:spPr>
            <a:xfrm>
              <a:off x="1946450" y="3204075"/>
              <a:ext cx="78275" cy="78800"/>
            </a:xfrm>
            <a:custGeom>
              <a:avLst/>
              <a:gdLst/>
              <a:ahLst/>
              <a:cxnLst/>
              <a:rect l="l" t="t" r="r" b="b"/>
              <a:pathLst>
                <a:path w="3131" h="3152" extrusionOk="0">
                  <a:moveTo>
                    <a:pt x="382" y="635"/>
                  </a:moveTo>
                  <a:lnTo>
                    <a:pt x="1312" y="1100"/>
                  </a:lnTo>
                  <a:lnTo>
                    <a:pt x="847" y="1544"/>
                  </a:lnTo>
                  <a:lnTo>
                    <a:pt x="382" y="656"/>
                  </a:lnTo>
                  <a:lnTo>
                    <a:pt x="382" y="635"/>
                  </a:lnTo>
                  <a:close/>
                  <a:moveTo>
                    <a:pt x="508" y="0"/>
                  </a:moveTo>
                  <a:lnTo>
                    <a:pt x="297" y="127"/>
                  </a:lnTo>
                  <a:cubicBezTo>
                    <a:pt x="212" y="297"/>
                    <a:pt x="128" y="445"/>
                    <a:pt x="1" y="635"/>
                  </a:cubicBezTo>
                  <a:cubicBezTo>
                    <a:pt x="360" y="1312"/>
                    <a:pt x="868" y="2348"/>
                    <a:pt x="1058" y="2856"/>
                  </a:cubicBezTo>
                  <a:lnTo>
                    <a:pt x="931" y="3046"/>
                  </a:lnTo>
                  <a:lnTo>
                    <a:pt x="1058" y="3152"/>
                  </a:lnTo>
                  <a:cubicBezTo>
                    <a:pt x="1164" y="3046"/>
                    <a:pt x="1249" y="2940"/>
                    <a:pt x="1354" y="2856"/>
                  </a:cubicBezTo>
                  <a:cubicBezTo>
                    <a:pt x="1460" y="2729"/>
                    <a:pt x="1587" y="2623"/>
                    <a:pt x="1714" y="2496"/>
                  </a:cubicBezTo>
                  <a:lnTo>
                    <a:pt x="1587" y="2369"/>
                  </a:lnTo>
                  <a:lnTo>
                    <a:pt x="1397" y="2517"/>
                  </a:lnTo>
                  <a:lnTo>
                    <a:pt x="995" y="1819"/>
                  </a:lnTo>
                  <a:lnTo>
                    <a:pt x="1587" y="1227"/>
                  </a:lnTo>
                  <a:cubicBezTo>
                    <a:pt x="1799" y="1312"/>
                    <a:pt x="2095" y="1481"/>
                    <a:pt x="2285" y="1587"/>
                  </a:cubicBezTo>
                  <a:lnTo>
                    <a:pt x="2158" y="1777"/>
                  </a:lnTo>
                  <a:lnTo>
                    <a:pt x="2285" y="1904"/>
                  </a:lnTo>
                  <a:cubicBezTo>
                    <a:pt x="2412" y="1756"/>
                    <a:pt x="2560" y="1587"/>
                    <a:pt x="2708" y="1439"/>
                  </a:cubicBezTo>
                  <a:cubicBezTo>
                    <a:pt x="2835" y="1312"/>
                    <a:pt x="2983" y="1164"/>
                    <a:pt x="3131" y="1037"/>
                  </a:cubicBezTo>
                  <a:lnTo>
                    <a:pt x="3004" y="910"/>
                  </a:lnTo>
                  <a:lnTo>
                    <a:pt x="2814" y="1037"/>
                  </a:lnTo>
                  <a:cubicBezTo>
                    <a:pt x="2602" y="973"/>
                    <a:pt x="1925" y="698"/>
                    <a:pt x="1481" y="466"/>
                  </a:cubicBezTo>
                  <a:lnTo>
                    <a:pt x="508"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7" name="Google Shape;3197;p102"/>
            <p:cNvSpPr/>
            <p:nvPr/>
          </p:nvSpPr>
          <p:spPr>
            <a:xfrm>
              <a:off x="2000400" y="3114850"/>
              <a:ext cx="95175" cy="82375"/>
            </a:xfrm>
            <a:custGeom>
              <a:avLst/>
              <a:gdLst/>
              <a:ahLst/>
              <a:cxnLst/>
              <a:rect l="l" t="t" r="r" b="b"/>
              <a:pathLst>
                <a:path w="3807" h="3295" extrusionOk="0">
                  <a:moveTo>
                    <a:pt x="1428" y="649"/>
                  </a:moveTo>
                  <a:cubicBezTo>
                    <a:pt x="1502" y="649"/>
                    <a:pt x="1576" y="678"/>
                    <a:pt x="1650" y="735"/>
                  </a:cubicBezTo>
                  <a:cubicBezTo>
                    <a:pt x="1861" y="905"/>
                    <a:pt x="1840" y="1158"/>
                    <a:pt x="1629" y="1454"/>
                  </a:cubicBezTo>
                  <a:cubicBezTo>
                    <a:pt x="1565" y="1518"/>
                    <a:pt x="1523" y="1581"/>
                    <a:pt x="1481" y="1624"/>
                  </a:cubicBezTo>
                  <a:lnTo>
                    <a:pt x="1290" y="1497"/>
                  </a:lnTo>
                  <a:cubicBezTo>
                    <a:pt x="1121" y="1370"/>
                    <a:pt x="973" y="1243"/>
                    <a:pt x="888" y="1158"/>
                  </a:cubicBezTo>
                  <a:cubicBezTo>
                    <a:pt x="931" y="1074"/>
                    <a:pt x="994" y="1010"/>
                    <a:pt x="1079" y="862"/>
                  </a:cubicBezTo>
                  <a:cubicBezTo>
                    <a:pt x="1195" y="720"/>
                    <a:pt x="1311" y="649"/>
                    <a:pt x="1428" y="649"/>
                  </a:cubicBezTo>
                  <a:close/>
                  <a:moveTo>
                    <a:pt x="1673" y="0"/>
                  </a:moveTo>
                  <a:cubicBezTo>
                    <a:pt x="1470" y="0"/>
                    <a:pt x="1230" y="128"/>
                    <a:pt x="952" y="482"/>
                  </a:cubicBezTo>
                  <a:cubicBezTo>
                    <a:pt x="846" y="609"/>
                    <a:pt x="740" y="778"/>
                    <a:pt x="635" y="926"/>
                  </a:cubicBezTo>
                  <a:cubicBezTo>
                    <a:pt x="508" y="1074"/>
                    <a:pt x="402" y="1201"/>
                    <a:pt x="296" y="1349"/>
                  </a:cubicBezTo>
                  <a:cubicBezTo>
                    <a:pt x="212" y="1476"/>
                    <a:pt x="106" y="1581"/>
                    <a:pt x="0" y="1708"/>
                  </a:cubicBezTo>
                  <a:lnTo>
                    <a:pt x="148" y="1814"/>
                  </a:lnTo>
                  <a:lnTo>
                    <a:pt x="317" y="1645"/>
                  </a:lnTo>
                  <a:cubicBezTo>
                    <a:pt x="529" y="1772"/>
                    <a:pt x="698" y="1899"/>
                    <a:pt x="931" y="2068"/>
                  </a:cubicBezTo>
                  <a:lnTo>
                    <a:pt x="1523" y="2512"/>
                  </a:lnTo>
                  <a:cubicBezTo>
                    <a:pt x="1755" y="2681"/>
                    <a:pt x="1882" y="2829"/>
                    <a:pt x="2052" y="2977"/>
                  </a:cubicBezTo>
                  <a:lnTo>
                    <a:pt x="1946" y="3189"/>
                  </a:lnTo>
                  <a:lnTo>
                    <a:pt x="2073" y="3294"/>
                  </a:lnTo>
                  <a:cubicBezTo>
                    <a:pt x="2200" y="3125"/>
                    <a:pt x="2327" y="2956"/>
                    <a:pt x="2432" y="2808"/>
                  </a:cubicBezTo>
                  <a:cubicBezTo>
                    <a:pt x="2559" y="2639"/>
                    <a:pt x="2686" y="2491"/>
                    <a:pt x="2813" y="2322"/>
                  </a:cubicBezTo>
                  <a:lnTo>
                    <a:pt x="2686" y="2237"/>
                  </a:lnTo>
                  <a:lnTo>
                    <a:pt x="2517" y="2385"/>
                  </a:lnTo>
                  <a:cubicBezTo>
                    <a:pt x="2305" y="2279"/>
                    <a:pt x="2136" y="2152"/>
                    <a:pt x="1904" y="1983"/>
                  </a:cubicBezTo>
                  <a:lnTo>
                    <a:pt x="1734" y="1835"/>
                  </a:lnTo>
                  <a:lnTo>
                    <a:pt x="1861" y="1666"/>
                  </a:lnTo>
                  <a:cubicBezTo>
                    <a:pt x="2221" y="1666"/>
                    <a:pt x="2898" y="1687"/>
                    <a:pt x="3363" y="1708"/>
                  </a:cubicBezTo>
                  <a:cubicBezTo>
                    <a:pt x="3490" y="1497"/>
                    <a:pt x="3638" y="1264"/>
                    <a:pt x="3807" y="1053"/>
                  </a:cubicBezTo>
                  <a:lnTo>
                    <a:pt x="3680" y="947"/>
                  </a:lnTo>
                  <a:lnTo>
                    <a:pt x="3574" y="1010"/>
                  </a:lnTo>
                  <a:cubicBezTo>
                    <a:pt x="3384" y="1032"/>
                    <a:pt x="2432" y="1074"/>
                    <a:pt x="2178" y="1074"/>
                  </a:cubicBezTo>
                  <a:cubicBezTo>
                    <a:pt x="2369" y="757"/>
                    <a:pt x="2327" y="376"/>
                    <a:pt x="2030" y="143"/>
                  </a:cubicBezTo>
                  <a:cubicBezTo>
                    <a:pt x="1928" y="58"/>
                    <a:pt x="1809" y="0"/>
                    <a:pt x="1673"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8" name="Google Shape;3198;p102"/>
            <p:cNvSpPr/>
            <p:nvPr/>
          </p:nvSpPr>
          <p:spPr>
            <a:xfrm>
              <a:off x="2068600" y="3019825"/>
              <a:ext cx="82500" cy="75600"/>
            </a:xfrm>
            <a:custGeom>
              <a:avLst/>
              <a:gdLst/>
              <a:ahLst/>
              <a:cxnLst/>
              <a:rect l="l" t="t" r="r" b="b"/>
              <a:pathLst>
                <a:path w="3300" h="3024" extrusionOk="0">
                  <a:moveTo>
                    <a:pt x="1440" y="644"/>
                  </a:moveTo>
                  <a:cubicBezTo>
                    <a:pt x="1633" y="644"/>
                    <a:pt x="1845" y="709"/>
                    <a:pt x="2052" y="835"/>
                  </a:cubicBezTo>
                  <a:cubicBezTo>
                    <a:pt x="2538" y="1110"/>
                    <a:pt x="2750" y="1597"/>
                    <a:pt x="2496" y="2020"/>
                  </a:cubicBezTo>
                  <a:cubicBezTo>
                    <a:pt x="2350" y="2262"/>
                    <a:pt x="2121" y="2380"/>
                    <a:pt x="1860" y="2380"/>
                  </a:cubicBezTo>
                  <a:cubicBezTo>
                    <a:pt x="1667" y="2380"/>
                    <a:pt x="1455" y="2315"/>
                    <a:pt x="1248" y="2189"/>
                  </a:cubicBezTo>
                  <a:cubicBezTo>
                    <a:pt x="762" y="1914"/>
                    <a:pt x="550" y="1427"/>
                    <a:pt x="804" y="1004"/>
                  </a:cubicBezTo>
                  <a:cubicBezTo>
                    <a:pt x="950" y="762"/>
                    <a:pt x="1179" y="644"/>
                    <a:pt x="1440" y="644"/>
                  </a:cubicBezTo>
                  <a:close/>
                  <a:moveTo>
                    <a:pt x="1678" y="0"/>
                  </a:moveTo>
                  <a:cubicBezTo>
                    <a:pt x="1218" y="0"/>
                    <a:pt x="810" y="287"/>
                    <a:pt x="487" y="835"/>
                  </a:cubicBezTo>
                  <a:cubicBezTo>
                    <a:pt x="0" y="1639"/>
                    <a:pt x="233" y="2443"/>
                    <a:pt x="889" y="2802"/>
                  </a:cubicBezTo>
                  <a:cubicBezTo>
                    <a:pt x="1130" y="2951"/>
                    <a:pt x="1373" y="3024"/>
                    <a:pt x="1608" y="3024"/>
                  </a:cubicBezTo>
                  <a:cubicBezTo>
                    <a:pt x="2075" y="3024"/>
                    <a:pt x="2511" y="2737"/>
                    <a:pt x="2834" y="2189"/>
                  </a:cubicBezTo>
                  <a:cubicBezTo>
                    <a:pt x="3300" y="1385"/>
                    <a:pt x="3067" y="603"/>
                    <a:pt x="2411" y="222"/>
                  </a:cubicBezTo>
                  <a:cubicBezTo>
                    <a:pt x="2156" y="73"/>
                    <a:pt x="1911" y="0"/>
                    <a:pt x="1678"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99" name="Google Shape;3199;p102"/>
            <p:cNvSpPr/>
            <p:nvPr/>
          </p:nvSpPr>
          <p:spPr>
            <a:xfrm>
              <a:off x="1609650" y="3428775"/>
              <a:ext cx="28575" cy="29650"/>
            </a:xfrm>
            <a:custGeom>
              <a:avLst/>
              <a:gdLst/>
              <a:ahLst/>
              <a:cxnLst/>
              <a:rect l="l" t="t" r="r" b="b"/>
              <a:pathLst>
                <a:path w="1143" h="1186" extrusionOk="0">
                  <a:moveTo>
                    <a:pt x="551" y="1"/>
                  </a:moveTo>
                  <a:cubicBezTo>
                    <a:pt x="254" y="1"/>
                    <a:pt x="1" y="276"/>
                    <a:pt x="1" y="593"/>
                  </a:cubicBezTo>
                  <a:cubicBezTo>
                    <a:pt x="1" y="910"/>
                    <a:pt x="254" y="1185"/>
                    <a:pt x="551" y="1185"/>
                  </a:cubicBezTo>
                  <a:cubicBezTo>
                    <a:pt x="868" y="1185"/>
                    <a:pt x="1143" y="910"/>
                    <a:pt x="1143" y="593"/>
                  </a:cubicBezTo>
                  <a:cubicBezTo>
                    <a:pt x="1143" y="276"/>
                    <a:pt x="868" y="1"/>
                    <a:pt x="551"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0" name="Google Shape;3200;p102"/>
            <p:cNvSpPr/>
            <p:nvPr/>
          </p:nvSpPr>
          <p:spPr>
            <a:xfrm>
              <a:off x="1075100" y="2942875"/>
              <a:ext cx="28575" cy="29625"/>
            </a:xfrm>
            <a:custGeom>
              <a:avLst/>
              <a:gdLst/>
              <a:ahLst/>
              <a:cxnLst/>
              <a:rect l="l" t="t" r="r" b="b"/>
              <a:pathLst>
                <a:path w="1143" h="1185" extrusionOk="0">
                  <a:moveTo>
                    <a:pt x="572" y="1"/>
                  </a:moveTo>
                  <a:cubicBezTo>
                    <a:pt x="254" y="1"/>
                    <a:pt x="1" y="276"/>
                    <a:pt x="1" y="593"/>
                  </a:cubicBezTo>
                  <a:cubicBezTo>
                    <a:pt x="1" y="910"/>
                    <a:pt x="254" y="1185"/>
                    <a:pt x="572" y="1185"/>
                  </a:cubicBezTo>
                  <a:cubicBezTo>
                    <a:pt x="868" y="1185"/>
                    <a:pt x="1143" y="910"/>
                    <a:pt x="1143" y="593"/>
                  </a:cubicBezTo>
                  <a:cubicBezTo>
                    <a:pt x="1143" y="276"/>
                    <a:pt x="868" y="1"/>
                    <a:pt x="572"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01" name="Google Shape;3201;p102"/>
            <p:cNvSpPr/>
            <p:nvPr/>
          </p:nvSpPr>
          <p:spPr>
            <a:xfrm>
              <a:off x="2146325" y="2942875"/>
              <a:ext cx="28575" cy="29625"/>
            </a:xfrm>
            <a:custGeom>
              <a:avLst/>
              <a:gdLst/>
              <a:ahLst/>
              <a:cxnLst/>
              <a:rect l="l" t="t" r="r" b="b"/>
              <a:pathLst>
                <a:path w="1143" h="1185" extrusionOk="0">
                  <a:moveTo>
                    <a:pt x="550" y="1"/>
                  </a:moveTo>
                  <a:cubicBezTo>
                    <a:pt x="254" y="1"/>
                    <a:pt x="0" y="276"/>
                    <a:pt x="0" y="593"/>
                  </a:cubicBezTo>
                  <a:cubicBezTo>
                    <a:pt x="0" y="910"/>
                    <a:pt x="254" y="1185"/>
                    <a:pt x="550" y="1185"/>
                  </a:cubicBezTo>
                  <a:cubicBezTo>
                    <a:pt x="889" y="1185"/>
                    <a:pt x="1142" y="910"/>
                    <a:pt x="1142" y="593"/>
                  </a:cubicBezTo>
                  <a:cubicBezTo>
                    <a:pt x="1142" y="276"/>
                    <a:pt x="889" y="1"/>
                    <a:pt x="55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3202" name="Google Shape;3202;p102"/>
          <p:cNvSpPr txBox="1">
            <a:spLocks noGrp="1"/>
          </p:cNvSpPr>
          <p:nvPr>
            <p:ph type="body" idx="1"/>
          </p:nvPr>
        </p:nvSpPr>
        <p:spPr>
          <a:xfrm>
            <a:off x="892433" y="1417900"/>
            <a:ext cx="9576400" cy="3900000"/>
          </a:xfrm>
          <a:prstGeom prst="rect">
            <a:avLst/>
          </a:prstGeom>
        </p:spPr>
        <p:txBody>
          <a:bodyPr spcFirstLastPara="1" wrap="square" lIns="0" tIns="121900" rIns="121900" bIns="121900" anchor="t" anchorCtr="0">
            <a:noAutofit/>
          </a:bodyPr>
          <a:lstStyle/>
          <a:p>
            <a:pPr marL="0" indent="0">
              <a:buNone/>
            </a:pPr>
            <a:r>
              <a:rPr lang="en-GB" dirty="0">
                <a:solidFill>
                  <a:schemeClr val="dk1"/>
                </a:solidFill>
              </a:rPr>
              <a:t>AND the outcomes stuck…</a:t>
            </a:r>
          </a:p>
          <a:p>
            <a:pPr marL="0" indent="0">
              <a:buNone/>
            </a:pPr>
            <a:endParaRPr lang="en-GB" sz="1600" b="0" dirty="0">
              <a:solidFill>
                <a:schemeClr val="dk1"/>
              </a:solidFill>
            </a:endParaRPr>
          </a:p>
          <a:p>
            <a:pPr marL="0" indent="0">
              <a:buNone/>
            </a:pPr>
            <a:r>
              <a:rPr lang="en-GB" sz="2133" b="0" dirty="0">
                <a:solidFill>
                  <a:schemeClr val="dk1"/>
                </a:solidFill>
                <a:latin typeface="Arial Narrow" panose="020B0606020202030204" pitchFamily="34" charset="0"/>
                <a:cs typeface="Arial" panose="020B0604020202020204" pitchFamily="34" charset="0"/>
              </a:rPr>
              <a:t>Follow up (6 months post) from 127 participants found:</a:t>
            </a:r>
          </a:p>
          <a:p>
            <a:pPr marL="0" indent="0">
              <a:buNone/>
            </a:pPr>
            <a:endParaRPr lang="en-GB" sz="1600" b="0" dirty="0">
              <a:solidFill>
                <a:schemeClr val="dk1"/>
              </a:solidFill>
            </a:endParaRPr>
          </a:p>
          <a:p>
            <a:pPr marL="0" indent="0">
              <a:buNone/>
            </a:pPr>
            <a:r>
              <a:rPr lang="en-GB" sz="2133" b="0" dirty="0">
                <a:solidFill>
                  <a:schemeClr val="dk1"/>
                </a:solidFill>
              </a:rPr>
              <a:t>63% of families did not have child protection re-engage</a:t>
            </a:r>
          </a:p>
          <a:p>
            <a:pPr marL="0" indent="0">
              <a:buNone/>
            </a:pPr>
            <a:r>
              <a:rPr lang="en-GB" sz="2133" b="0" dirty="0">
                <a:solidFill>
                  <a:schemeClr val="dk1"/>
                </a:solidFill>
              </a:rPr>
              <a:t>91% of children were still in the parent’s care</a:t>
            </a:r>
          </a:p>
          <a:p>
            <a:pPr marL="0" indent="0">
              <a:buNone/>
            </a:pPr>
            <a:r>
              <a:rPr lang="en-GB" sz="2133" b="0" dirty="0">
                <a:solidFill>
                  <a:schemeClr val="dk1"/>
                </a:solidFill>
              </a:rPr>
              <a:t>92% of children were in school or childcare</a:t>
            </a:r>
          </a:p>
          <a:p>
            <a:pPr marL="0" indent="0">
              <a:buNone/>
            </a:pPr>
            <a:r>
              <a:rPr lang="en-GB" sz="2133" b="0" dirty="0">
                <a:solidFill>
                  <a:schemeClr val="dk1"/>
                </a:solidFill>
              </a:rPr>
              <a:t>70% of families had improved a little or a lot over overall (22% remained the same)</a:t>
            </a:r>
          </a:p>
          <a:p>
            <a:pPr marL="0" indent="0">
              <a:buNone/>
            </a:pPr>
            <a:endParaRPr sz="1600" b="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77"/>
        <p:cNvGrpSpPr/>
        <p:nvPr/>
      </p:nvGrpSpPr>
      <p:grpSpPr>
        <a:xfrm>
          <a:off x="0" y="0"/>
          <a:ext cx="0" cy="0"/>
          <a:chOff x="0" y="0"/>
          <a:chExt cx="0" cy="0"/>
        </a:xfrm>
      </p:grpSpPr>
      <p:sp>
        <p:nvSpPr>
          <p:cNvPr id="3578" name="Google Shape;3578;p114"/>
          <p:cNvSpPr/>
          <p:nvPr/>
        </p:nvSpPr>
        <p:spPr>
          <a:xfrm>
            <a:off x="7700" y="3239656"/>
            <a:ext cx="10633200" cy="122400"/>
          </a:xfrm>
          <a:prstGeom prst="roundRect">
            <a:avLst>
              <a:gd name="adj" fmla="val 0"/>
            </a:avLst>
          </a:prstGeom>
          <a:gradFill>
            <a:gsLst>
              <a:gs pos="0">
                <a:schemeClr val="accent1"/>
              </a:gs>
              <a:gs pos="100000">
                <a:srgbClr val="232323"/>
              </a:gs>
            </a:gsLst>
            <a:lin ang="10801400" scaled="0"/>
          </a:gradFill>
          <a:ln>
            <a:noFill/>
          </a:ln>
        </p:spPr>
        <p:txBody>
          <a:bodyPr spcFirstLastPara="1" wrap="square" lIns="91433" tIns="91433" rIns="91433" bIns="91433" anchor="ctr" anchorCtr="0">
            <a:noAutofit/>
          </a:bodyPr>
          <a:lstStyle/>
          <a:p>
            <a:pPr defTabSz="1219170">
              <a:buClr>
                <a:srgbClr val="000000"/>
              </a:buClr>
              <a:buSzPts val="1100"/>
            </a:pPr>
            <a:endParaRPr sz="1467" kern="0">
              <a:solidFill>
                <a:srgbClr val="000000"/>
              </a:solidFill>
              <a:latin typeface="Arial"/>
              <a:ea typeface="Arial"/>
              <a:cs typeface="Arial"/>
              <a:sym typeface="Arial"/>
            </a:endParaRPr>
          </a:p>
        </p:txBody>
      </p:sp>
      <p:grpSp>
        <p:nvGrpSpPr>
          <p:cNvPr id="3579" name="Google Shape;3579;p114"/>
          <p:cNvGrpSpPr/>
          <p:nvPr/>
        </p:nvGrpSpPr>
        <p:grpSpPr>
          <a:xfrm>
            <a:off x="958138" y="3239665"/>
            <a:ext cx="215580" cy="223601"/>
            <a:chOff x="3804994" y="2454571"/>
            <a:chExt cx="245610" cy="244891"/>
          </a:xfrm>
        </p:grpSpPr>
        <p:sp>
          <p:nvSpPr>
            <p:cNvPr id="3580" name="Google Shape;3580;p114"/>
            <p:cNvSpPr/>
            <p:nvPr/>
          </p:nvSpPr>
          <p:spPr>
            <a:xfrm>
              <a:off x="3804994" y="2454571"/>
              <a:ext cx="245610" cy="244891"/>
            </a:xfrm>
            <a:custGeom>
              <a:avLst/>
              <a:gdLst/>
              <a:ahLst/>
              <a:cxnLst/>
              <a:rect l="l" t="t" r="r" b="b"/>
              <a:pathLst>
                <a:path w="4437" h="4424" extrusionOk="0">
                  <a:moveTo>
                    <a:pt x="2219" y="1"/>
                  </a:moveTo>
                  <a:cubicBezTo>
                    <a:pt x="991" y="1"/>
                    <a:pt x="1" y="991"/>
                    <a:pt x="1" y="2205"/>
                  </a:cubicBezTo>
                  <a:cubicBezTo>
                    <a:pt x="1" y="3433"/>
                    <a:pt x="991" y="4423"/>
                    <a:pt x="2219" y="4423"/>
                  </a:cubicBezTo>
                  <a:cubicBezTo>
                    <a:pt x="3433" y="4423"/>
                    <a:pt x="4437" y="3433"/>
                    <a:pt x="4437" y="2205"/>
                  </a:cubicBezTo>
                  <a:cubicBezTo>
                    <a:pt x="4437" y="991"/>
                    <a:pt x="3433" y="1"/>
                    <a:pt x="2219" y="1"/>
                  </a:cubicBezTo>
                  <a:close/>
                </a:path>
              </a:pathLst>
            </a:custGeom>
            <a:solidFill>
              <a:srgbClr val="FFFFFF"/>
            </a:solidFill>
            <a:ln>
              <a:noFill/>
            </a:ln>
          </p:spPr>
          <p:txBody>
            <a:bodyPr spcFirstLastPara="1" wrap="square" lIns="91433" tIns="91433" rIns="91433" bIns="91433" anchor="ctr" anchorCtr="0">
              <a:noAutofit/>
            </a:bodyPr>
            <a:lstStyle/>
            <a:p>
              <a:pPr defTabSz="1219170">
                <a:buClr>
                  <a:srgbClr val="000000"/>
                </a:buClr>
                <a:buSzPts val="1100"/>
              </a:pPr>
              <a:endParaRPr sz="1467" kern="0">
                <a:solidFill>
                  <a:srgbClr val="000000"/>
                </a:solidFill>
                <a:latin typeface="Arial"/>
                <a:ea typeface="Arial"/>
                <a:cs typeface="Arial"/>
                <a:sym typeface="Arial"/>
              </a:endParaRPr>
            </a:p>
          </p:txBody>
        </p:sp>
        <p:sp>
          <p:nvSpPr>
            <p:cNvPr id="3581" name="Google Shape;3581;p114"/>
            <p:cNvSpPr/>
            <p:nvPr/>
          </p:nvSpPr>
          <p:spPr>
            <a:xfrm>
              <a:off x="3862010" y="2510868"/>
              <a:ext cx="131579" cy="131579"/>
            </a:xfrm>
            <a:custGeom>
              <a:avLst/>
              <a:gdLst/>
              <a:ahLst/>
              <a:cxnLst/>
              <a:rect l="l" t="t" r="r" b="b"/>
              <a:pathLst>
                <a:path w="2377" h="2377" extrusionOk="0">
                  <a:moveTo>
                    <a:pt x="2377" y="1188"/>
                  </a:moveTo>
                  <a:cubicBezTo>
                    <a:pt x="2377" y="1848"/>
                    <a:pt x="1849" y="2376"/>
                    <a:pt x="1189" y="2376"/>
                  </a:cubicBezTo>
                  <a:cubicBezTo>
                    <a:pt x="529" y="2376"/>
                    <a:pt x="1" y="1848"/>
                    <a:pt x="1" y="1188"/>
                  </a:cubicBezTo>
                  <a:cubicBezTo>
                    <a:pt x="1" y="528"/>
                    <a:pt x="529" y="0"/>
                    <a:pt x="1189" y="0"/>
                  </a:cubicBezTo>
                  <a:cubicBezTo>
                    <a:pt x="1849" y="0"/>
                    <a:pt x="2377" y="528"/>
                    <a:pt x="2377" y="1188"/>
                  </a:cubicBezTo>
                  <a:close/>
                </a:path>
              </a:pathLst>
            </a:custGeom>
            <a:solidFill>
              <a:schemeClr val="dk1"/>
            </a:solidFill>
            <a:ln>
              <a:noFill/>
            </a:ln>
          </p:spPr>
          <p:txBody>
            <a:bodyPr spcFirstLastPara="1" wrap="square" lIns="91433" tIns="91433" rIns="91433" bIns="91433" anchor="ctr" anchorCtr="0">
              <a:noAutofit/>
            </a:bodyPr>
            <a:lstStyle/>
            <a:p>
              <a:pPr defTabSz="1219170">
                <a:buClr>
                  <a:srgbClr val="000000"/>
                </a:buClr>
                <a:buSzPts val="1100"/>
              </a:pPr>
              <a:endParaRPr sz="1467" kern="0">
                <a:solidFill>
                  <a:srgbClr val="000000"/>
                </a:solidFill>
                <a:latin typeface="Arial"/>
                <a:ea typeface="Arial"/>
                <a:cs typeface="Arial"/>
                <a:sym typeface="Arial"/>
              </a:endParaRPr>
            </a:p>
          </p:txBody>
        </p:sp>
      </p:grpSp>
      <p:sp>
        <p:nvSpPr>
          <p:cNvPr id="3582" name="Google Shape;3582;p114"/>
          <p:cNvSpPr txBox="1"/>
          <p:nvPr/>
        </p:nvSpPr>
        <p:spPr>
          <a:xfrm>
            <a:off x="13" y="2746434"/>
            <a:ext cx="2132000" cy="205121"/>
          </a:xfrm>
          <a:prstGeom prst="rect">
            <a:avLst/>
          </a:prstGeom>
          <a:noFill/>
          <a:ln>
            <a:noFill/>
          </a:ln>
        </p:spPr>
        <p:txBody>
          <a:bodyPr spcFirstLastPara="1" wrap="square" lIns="0" tIns="0" rIns="0" bIns="0" anchor="t" anchorCtr="0">
            <a:spAutoFit/>
          </a:bodyPr>
          <a:lstStyle/>
          <a:p>
            <a:pPr algn="ctr" defTabSz="1219170">
              <a:buClr>
                <a:srgbClr val="000000"/>
              </a:buClr>
              <a:buSzPts val="1100"/>
            </a:pPr>
            <a:r>
              <a:rPr lang="en-GB" sz="1333" b="1" kern="0" dirty="0">
                <a:solidFill>
                  <a:srgbClr val="006DAE"/>
                </a:solidFill>
                <a:latin typeface="Arial Narrow"/>
                <a:ea typeface="Arial Narrow"/>
                <a:cs typeface="Arial Narrow"/>
                <a:sym typeface="Arial Narrow"/>
              </a:rPr>
              <a:t>PRIOR TO 2020</a:t>
            </a:r>
            <a:endParaRPr sz="1333" b="1" kern="0" dirty="0">
              <a:solidFill>
                <a:srgbClr val="006DAE"/>
              </a:solidFill>
              <a:latin typeface="Arial Narrow"/>
              <a:ea typeface="Arial Narrow"/>
              <a:cs typeface="Arial Narrow"/>
              <a:sym typeface="Arial Narrow"/>
            </a:endParaRPr>
          </a:p>
        </p:txBody>
      </p:sp>
      <p:sp>
        <p:nvSpPr>
          <p:cNvPr id="3583" name="Google Shape;3583;p114"/>
          <p:cNvSpPr/>
          <p:nvPr/>
        </p:nvSpPr>
        <p:spPr>
          <a:xfrm>
            <a:off x="958246" y="3070775"/>
            <a:ext cx="215649" cy="504188"/>
          </a:xfrm>
          <a:custGeom>
            <a:avLst/>
            <a:gdLst/>
            <a:ahLst/>
            <a:cxnLst/>
            <a:rect l="l" t="t" r="r" b="b"/>
            <a:pathLst>
              <a:path w="86606" h="202485" extrusionOk="0">
                <a:moveTo>
                  <a:pt x="0" y="0"/>
                </a:moveTo>
                <a:lnTo>
                  <a:pt x="0" y="202484"/>
                </a:lnTo>
                <a:lnTo>
                  <a:pt x="23418" y="202484"/>
                </a:lnTo>
                <a:lnTo>
                  <a:pt x="23418" y="116080"/>
                </a:lnTo>
                <a:lnTo>
                  <a:pt x="30483" y="202484"/>
                </a:lnTo>
                <a:lnTo>
                  <a:pt x="56122" y="202484"/>
                </a:lnTo>
                <a:lnTo>
                  <a:pt x="63187" y="116080"/>
                </a:lnTo>
                <a:lnTo>
                  <a:pt x="63187" y="202484"/>
                </a:lnTo>
                <a:lnTo>
                  <a:pt x="86605" y="202484"/>
                </a:lnTo>
                <a:lnTo>
                  <a:pt x="86605" y="0"/>
                </a:lnTo>
                <a:lnTo>
                  <a:pt x="48854" y="0"/>
                </a:lnTo>
                <a:lnTo>
                  <a:pt x="43202" y="68841"/>
                </a:lnTo>
                <a:lnTo>
                  <a:pt x="37751" y="0"/>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3584" name="Google Shape;3584;p114"/>
          <p:cNvSpPr txBox="1"/>
          <p:nvPr/>
        </p:nvSpPr>
        <p:spPr>
          <a:xfrm>
            <a:off x="2664504" y="2746434"/>
            <a:ext cx="2132000" cy="205121"/>
          </a:xfrm>
          <a:prstGeom prst="rect">
            <a:avLst/>
          </a:prstGeom>
          <a:noFill/>
          <a:ln>
            <a:noFill/>
          </a:ln>
        </p:spPr>
        <p:txBody>
          <a:bodyPr spcFirstLastPara="1" wrap="square" lIns="0" tIns="0" rIns="0" bIns="0" anchor="t" anchorCtr="0">
            <a:spAutoFit/>
          </a:bodyPr>
          <a:lstStyle/>
          <a:p>
            <a:pPr algn="ctr" defTabSz="1219170">
              <a:buClr>
                <a:srgbClr val="000000"/>
              </a:buClr>
              <a:buSzPts val="1100"/>
            </a:pPr>
            <a:r>
              <a:rPr lang="en-GB" sz="1333" b="1" kern="0" dirty="0">
                <a:solidFill>
                  <a:srgbClr val="006DAE"/>
                </a:solidFill>
                <a:latin typeface="Arial Narrow"/>
                <a:ea typeface="Arial Narrow"/>
                <a:cs typeface="Arial Narrow"/>
                <a:sym typeface="Arial Narrow"/>
              </a:rPr>
              <a:t>2020</a:t>
            </a:r>
            <a:endParaRPr sz="1333" b="1" kern="0" dirty="0">
              <a:solidFill>
                <a:srgbClr val="006DAE"/>
              </a:solidFill>
              <a:latin typeface="Arial Narrow"/>
              <a:ea typeface="Arial Narrow"/>
              <a:cs typeface="Arial Narrow"/>
              <a:sym typeface="Arial Narrow"/>
            </a:endParaRPr>
          </a:p>
        </p:txBody>
      </p:sp>
      <p:sp>
        <p:nvSpPr>
          <p:cNvPr id="3585" name="Google Shape;3585;p114"/>
          <p:cNvSpPr txBox="1"/>
          <p:nvPr/>
        </p:nvSpPr>
        <p:spPr>
          <a:xfrm>
            <a:off x="5687521" y="2746434"/>
            <a:ext cx="2132000" cy="205121"/>
          </a:xfrm>
          <a:prstGeom prst="rect">
            <a:avLst/>
          </a:prstGeom>
          <a:noFill/>
          <a:ln>
            <a:noFill/>
          </a:ln>
        </p:spPr>
        <p:txBody>
          <a:bodyPr spcFirstLastPara="1" wrap="square" lIns="0" tIns="0" rIns="0" bIns="0" anchor="t" anchorCtr="0">
            <a:spAutoFit/>
          </a:bodyPr>
          <a:lstStyle/>
          <a:p>
            <a:pPr algn="ctr" defTabSz="1219170">
              <a:buClr>
                <a:srgbClr val="000000"/>
              </a:buClr>
              <a:buSzPts val="1100"/>
            </a:pPr>
            <a:r>
              <a:rPr lang="en-GB" sz="1333" b="1" kern="0" dirty="0">
                <a:solidFill>
                  <a:srgbClr val="006DAE"/>
                </a:solidFill>
                <a:latin typeface="Arial Narrow"/>
                <a:ea typeface="Arial Narrow"/>
                <a:cs typeface="Arial Narrow"/>
                <a:sym typeface="Arial Narrow"/>
              </a:rPr>
              <a:t>2022</a:t>
            </a:r>
            <a:endParaRPr sz="1333" b="1" kern="0" dirty="0">
              <a:solidFill>
                <a:srgbClr val="006DAE"/>
              </a:solidFill>
              <a:latin typeface="Arial Narrow"/>
              <a:ea typeface="Arial Narrow"/>
              <a:cs typeface="Arial Narrow"/>
              <a:sym typeface="Arial Narrow"/>
            </a:endParaRPr>
          </a:p>
        </p:txBody>
      </p:sp>
      <p:sp>
        <p:nvSpPr>
          <p:cNvPr id="3586" name="Google Shape;3586;p114"/>
          <p:cNvSpPr txBox="1"/>
          <p:nvPr/>
        </p:nvSpPr>
        <p:spPr>
          <a:xfrm>
            <a:off x="8541360" y="2746434"/>
            <a:ext cx="2132000" cy="205121"/>
          </a:xfrm>
          <a:prstGeom prst="rect">
            <a:avLst/>
          </a:prstGeom>
          <a:noFill/>
          <a:ln>
            <a:noFill/>
          </a:ln>
        </p:spPr>
        <p:txBody>
          <a:bodyPr spcFirstLastPara="1" wrap="square" lIns="0" tIns="0" rIns="0" bIns="0" anchor="t" anchorCtr="0">
            <a:spAutoFit/>
          </a:bodyPr>
          <a:lstStyle/>
          <a:p>
            <a:pPr algn="ctr" defTabSz="1219170">
              <a:buClr>
                <a:srgbClr val="000000"/>
              </a:buClr>
              <a:buSzPts val="1100"/>
            </a:pPr>
            <a:r>
              <a:rPr lang="en-GB" sz="1333" b="1" kern="0" dirty="0">
                <a:solidFill>
                  <a:srgbClr val="006DAE"/>
                </a:solidFill>
                <a:latin typeface="Arial Narrow"/>
                <a:ea typeface="Arial Narrow"/>
                <a:cs typeface="Arial Narrow"/>
                <a:sym typeface="Arial Narrow"/>
              </a:rPr>
              <a:t>2024-Current</a:t>
            </a:r>
            <a:endParaRPr sz="1333" b="1" kern="0" dirty="0">
              <a:solidFill>
                <a:srgbClr val="006DAE"/>
              </a:solidFill>
              <a:latin typeface="Arial Narrow"/>
              <a:ea typeface="Arial Narrow"/>
              <a:cs typeface="Arial Narrow"/>
              <a:sym typeface="Arial Narrow"/>
            </a:endParaRPr>
          </a:p>
        </p:txBody>
      </p:sp>
      <p:sp>
        <p:nvSpPr>
          <p:cNvPr id="3587" name="Google Shape;3587;p114"/>
          <p:cNvSpPr/>
          <p:nvPr/>
        </p:nvSpPr>
        <p:spPr>
          <a:xfrm>
            <a:off x="3630194" y="3070775"/>
            <a:ext cx="215649" cy="504188"/>
          </a:xfrm>
          <a:custGeom>
            <a:avLst/>
            <a:gdLst/>
            <a:ahLst/>
            <a:cxnLst/>
            <a:rect l="l" t="t" r="r" b="b"/>
            <a:pathLst>
              <a:path w="86606" h="202485" extrusionOk="0">
                <a:moveTo>
                  <a:pt x="0" y="0"/>
                </a:moveTo>
                <a:lnTo>
                  <a:pt x="0" y="202484"/>
                </a:lnTo>
                <a:lnTo>
                  <a:pt x="23418" y="202484"/>
                </a:lnTo>
                <a:lnTo>
                  <a:pt x="23418" y="116080"/>
                </a:lnTo>
                <a:lnTo>
                  <a:pt x="30483" y="202484"/>
                </a:lnTo>
                <a:lnTo>
                  <a:pt x="56122" y="202484"/>
                </a:lnTo>
                <a:lnTo>
                  <a:pt x="63187" y="116080"/>
                </a:lnTo>
                <a:lnTo>
                  <a:pt x="63187" y="202484"/>
                </a:lnTo>
                <a:lnTo>
                  <a:pt x="86605" y="202484"/>
                </a:lnTo>
                <a:lnTo>
                  <a:pt x="86605" y="0"/>
                </a:lnTo>
                <a:lnTo>
                  <a:pt x="48854" y="0"/>
                </a:lnTo>
                <a:lnTo>
                  <a:pt x="43202" y="68841"/>
                </a:lnTo>
                <a:lnTo>
                  <a:pt x="37751" y="0"/>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3588" name="Google Shape;3588;p114"/>
          <p:cNvSpPr/>
          <p:nvPr/>
        </p:nvSpPr>
        <p:spPr>
          <a:xfrm>
            <a:off x="6645776" y="3070775"/>
            <a:ext cx="215649" cy="504188"/>
          </a:xfrm>
          <a:custGeom>
            <a:avLst/>
            <a:gdLst/>
            <a:ahLst/>
            <a:cxnLst/>
            <a:rect l="l" t="t" r="r" b="b"/>
            <a:pathLst>
              <a:path w="86606" h="202485" extrusionOk="0">
                <a:moveTo>
                  <a:pt x="0" y="0"/>
                </a:moveTo>
                <a:lnTo>
                  <a:pt x="0" y="202484"/>
                </a:lnTo>
                <a:lnTo>
                  <a:pt x="23418" y="202484"/>
                </a:lnTo>
                <a:lnTo>
                  <a:pt x="23418" y="116080"/>
                </a:lnTo>
                <a:lnTo>
                  <a:pt x="30483" y="202484"/>
                </a:lnTo>
                <a:lnTo>
                  <a:pt x="56122" y="202484"/>
                </a:lnTo>
                <a:lnTo>
                  <a:pt x="63187" y="116080"/>
                </a:lnTo>
                <a:lnTo>
                  <a:pt x="63187" y="202484"/>
                </a:lnTo>
                <a:lnTo>
                  <a:pt x="86605" y="202484"/>
                </a:lnTo>
                <a:lnTo>
                  <a:pt x="86605" y="0"/>
                </a:lnTo>
                <a:lnTo>
                  <a:pt x="48854" y="0"/>
                </a:lnTo>
                <a:lnTo>
                  <a:pt x="43202" y="68841"/>
                </a:lnTo>
                <a:lnTo>
                  <a:pt x="37751" y="0"/>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3589" name="Google Shape;3589;p114"/>
          <p:cNvSpPr/>
          <p:nvPr/>
        </p:nvSpPr>
        <p:spPr>
          <a:xfrm>
            <a:off x="9499614" y="3070775"/>
            <a:ext cx="215649" cy="504188"/>
          </a:xfrm>
          <a:custGeom>
            <a:avLst/>
            <a:gdLst/>
            <a:ahLst/>
            <a:cxnLst/>
            <a:rect l="l" t="t" r="r" b="b"/>
            <a:pathLst>
              <a:path w="86606" h="202485" extrusionOk="0">
                <a:moveTo>
                  <a:pt x="0" y="0"/>
                </a:moveTo>
                <a:lnTo>
                  <a:pt x="0" y="202484"/>
                </a:lnTo>
                <a:lnTo>
                  <a:pt x="23418" y="202484"/>
                </a:lnTo>
                <a:lnTo>
                  <a:pt x="23418" y="116080"/>
                </a:lnTo>
                <a:lnTo>
                  <a:pt x="30483" y="202484"/>
                </a:lnTo>
                <a:lnTo>
                  <a:pt x="56122" y="202484"/>
                </a:lnTo>
                <a:lnTo>
                  <a:pt x="63187" y="116080"/>
                </a:lnTo>
                <a:lnTo>
                  <a:pt x="63187" y="202484"/>
                </a:lnTo>
                <a:lnTo>
                  <a:pt x="86605" y="202484"/>
                </a:lnTo>
                <a:lnTo>
                  <a:pt x="86605" y="0"/>
                </a:lnTo>
                <a:lnTo>
                  <a:pt x="48854" y="0"/>
                </a:lnTo>
                <a:lnTo>
                  <a:pt x="43202" y="68841"/>
                </a:lnTo>
                <a:lnTo>
                  <a:pt x="37751" y="0"/>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GB"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3590" name="Google Shape;3590;p114"/>
          <p:cNvSpPr/>
          <p:nvPr/>
        </p:nvSpPr>
        <p:spPr>
          <a:xfrm rot="5400000">
            <a:off x="10620331" y="3150228"/>
            <a:ext cx="328800" cy="288000"/>
          </a:xfrm>
          <a:prstGeom prst="triangle">
            <a:avLst>
              <a:gd name="adj" fmla="val 50000"/>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aphicFrame>
        <p:nvGraphicFramePr>
          <p:cNvPr id="3591" name="Google Shape;3591;p114"/>
          <p:cNvGraphicFramePr/>
          <p:nvPr/>
        </p:nvGraphicFramePr>
        <p:xfrm>
          <a:off x="330199" y="3684791"/>
          <a:ext cx="2882900" cy="2470687"/>
        </p:xfrm>
        <a:graphic>
          <a:graphicData uri="http://schemas.openxmlformats.org/drawingml/2006/table">
            <a:tbl>
              <a:tblPr>
                <a:noFill/>
              </a:tblPr>
              <a:tblGrid>
                <a:gridCol w="2882900">
                  <a:extLst>
                    <a:ext uri="{9D8B030D-6E8A-4147-A177-3AD203B41FA5}">
                      <a16:colId xmlns:a16="http://schemas.microsoft.com/office/drawing/2014/main" val="20000"/>
                    </a:ext>
                  </a:extLst>
                </a:gridCol>
              </a:tblGrid>
              <a:tr h="519967">
                <a:tc>
                  <a:txBody>
                    <a:bodyPr/>
                    <a:lstStyle/>
                    <a:p>
                      <a:pPr marL="0" lvl="0" indent="0" algn="l" rtl="0">
                        <a:spcBef>
                          <a:spcPts val="0"/>
                        </a:spcBef>
                        <a:spcAft>
                          <a:spcPts val="0"/>
                        </a:spcAft>
                        <a:buClr>
                          <a:srgbClr val="000000"/>
                        </a:buClr>
                        <a:buSzPts val="1100"/>
                        <a:buFont typeface="Arial"/>
                        <a:buNone/>
                      </a:pPr>
                      <a:r>
                        <a:rPr lang="en-GB" sz="1600" b="1" dirty="0">
                          <a:solidFill>
                            <a:srgbClr val="0070C0"/>
                          </a:solidFill>
                          <a:latin typeface="Arial Narrow"/>
                          <a:ea typeface="Arial Narrow"/>
                          <a:cs typeface="Arial Narrow"/>
                          <a:sym typeface="Arial Narrow"/>
                        </a:rPr>
                        <a:t>Exploration and Preparation</a:t>
                      </a:r>
                      <a:endParaRPr sz="1600" dirty="0">
                        <a:solidFill>
                          <a:srgbClr val="0070C0"/>
                        </a:solidFill>
                        <a:latin typeface="Arial Narrow"/>
                        <a:ea typeface="Arial Narrow"/>
                        <a:cs typeface="Arial Narrow"/>
                        <a:sym typeface="Arial Narrow"/>
                      </a:endParaRPr>
                    </a:p>
                  </a:txBody>
                  <a:tcPr marL="120000" marR="0" marT="0" marB="0">
                    <a:lnL w="76200" cap="flat" cmpd="sng">
                      <a:solidFill>
                        <a:srgbClr val="FFFFFF">
                          <a:alpha val="0"/>
                        </a:srgbClr>
                      </a:solidFill>
                      <a:prstDash val="solid"/>
                      <a:round/>
                      <a:headEnd type="none" w="sm" len="sm"/>
                      <a:tailEnd type="none" w="sm" len="sm"/>
                    </a:lnL>
                    <a:lnR w="76200" cap="flat" cmpd="sng">
                      <a:solidFill>
                        <a:srgbClr val="FFFFFF">
                          <a:alpha val="0"/>
                        </a:srgbClr>
                      </a:solidFill>
                      <a:prstDash val="solid"/>
                      <a:round/>
                      <a:headEnd type="none" w="sm" len="sm"/>
                      <a:tailEnd type="none" w="sm" len="sm"/>
                    </a:lnR>
                    <a:lnT w="76200" cap="flat" cmpd="sng">
                      <a:solidFill>
                        <a:srgbClr val="FFFFFF">
                          <a:alpha val="0"/>
                        </a:srgbClr>
                      </a:solidFill>
                      <a:prstDash val="solid"/>
                      <a:round/>
                      <a:headEnd type="none" w="sm" len="sm"/>
                      <a:tailEnd type="none" w="sm" len="sm"/>
                    </a:lnT>
                    <a:lnB w="762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0"/>
                  </a:ext>
                </a:extLst>
              </a:tr>
              <a:tr h="1950720">
                <a:tc>
                  <a:txBody>
                    <a:bodyPr/>
                    <a:lstStyle/>
                    <a:p>
                      <a:pPr marL="0" lvl="0" indent="0" algn="l" rtl="0">
                        <a:spcBef>
                          <a:spcPts val="0"/>
                        </a:spcBef>
                        <a:spcAft>
                          <a:spcPts val="0"/>
                        </a:spcAft>
                        <a:buClr>
                          <a:srgbClr val="000000"/>
                        </a:buClr>
                        <a:buSzPts val="1100"/>
                        <a:buFont typeface="Arial"/>
                        <a:buNone/>
                      </a:pPr>
                      <a:r>
                        <a:rPr lang="en-GB" sz="1600" b="0" dirty="0">
                          <a:solidFill>
                            <a:schemeClr val="dk1"/>
                          </a:solidFill>
                          <a:latin typeface="Arial Narrow" panose="020B0606020202030204" pitchFamily="34" charset="0"/>
                          <a:ea typeface="Arial Narrow"/>
                          <a:cs typeface="Arial" panose="020B0604020202020204" pitchFamily="34" charset="0"/>
                          <a:sym typeface="Arial Narrow"/>
                        </a:rPr>
                        <a:t>Testing Common Elements</a:t>
                      </a:r>
                    </a:p>
                    <a:p>
                      <a:pPr marL="0" lvl="0" indent="0" algn="l" rtl="0">
                        <a:spcBef>
                          <a:spcPts val="0"/>
                        </a:spcBef>
                        <a:spcAft>
                          <a:spcPts val="0"/>
                        </a:spcAft>
                        <a:buClr>
                          <a:srgbClr val="000000"/>
                        </a:buClr>
                        <a:buSzPts val="1100"/>
                        <a:buFont typeface="Arial"/>
                        <a:buNone/>
                      </a:pPr>
                      <a:r>
                        <a:rPr lang="en-GB" sz="1600" b="0" dirty="0">
                          <a:solidFill>
                            <a:schemeClr val="dk1"/>
                          </a:solidFill>
                          <a:latin typeface="Arial Narrow" panose="020B0606020202030204" pitchFamily="34" charset="0"/>
                          <a:ea typeface="Arial Narrow"/>
                          <a:cs typeface="Arial" panose="020B0604020202020204" pitchFamily="34" charset="0"/>
                          <a:sym typeface="Arial Narrow"/>
                        </a:rPr>
                        <a:t>Develop ways of working </a:t>
                      </a:r>
                    </a:p>
                    <a:p>
                      <a:pPr marL="0" lvl="0" indent="0" algn="l" rtl="0">
                        <a:spcBef>
                          <a:spcPts val="0"/>
                        </a:spcBef>
                        <a:spcAft>
                          <a:spcPts val="0"/>
                        </a:spcAft>
                        <a:buClr>
                          <a:srgbClr val="000000"/>
                        </a:buClr>
                        <a:buSzPts val="1100"/>
                        <a:buFont typeface="Arial"/>
                        <a:buNone/>
                      </a:pPr>
                      <a:r>
                        <a:rPr lang="en-GB" sz="1600" b="0" dirty="0">
                          <a:solidFill>
                            <a:schemeClr val="dk1"/>
                          </a:solidFill>
                          <a:latin typeface="Arial Narrow" panose="020B0606020202030204" pitchFamily="34" charset="0"/>
                          <a:ea typeface="Arial Narrow"/>
                          <a:cs typeface="Arial" panose="020B0604020202020204" pitchFamily="34" charset="0"/>
                          <a:sym typeface="Arial Narrow"/>
                        </a:rPr>
                        <a:t>Embedding implementation science</a:t>
                      </a:r>
                    </a:p>
                    <a:p>
                      <a:pPr marL="0" lvl="0" indent="0" algn="l" rtl="0">
                        <a:spcBef>
                          <a:spcPts val="0"/>
                        </a:spcBef>
                        <a:spcAft>
                          <a:spcPts val="0"/>
                        </a:spcAft>
                        <a:buClr>
                          <a:srgbClr val="000000"/>
                        </a:buClr>
                        <a:buSzPts val="1100"/>
                        <a:buFont typeface="Arial"/>
                        <a:buNone/>
                      </a:pPr>
                      <a:r>
                        <a:rPr lang="en-GB" sz="1600" b="0" dirty="0">
                          <a:solidFill>
                            <a:schemeClr val="dk1"/>
                          </a:solidFill>
                          <a:latin typeface="Arial Narrow" panose="020B0606020202030204" pitchFamily="34" charset="0"/>
                          <a:ea typeface="Arial Narrow"/>
                          <a:cs typeface="Arial" panose="020B0604020202020204" pitchFamily="34" charset="0"/>
                          <a:sym typeface="Arial Narrow"/>
                        </a:rPr>
                        <a:t>Funding commitments</a:t>
                      </a:r>
                    </a:p>
                    <a:p>
                      <a:pPr marL="0" lvl="0" indent="0" algn="l" rtl="0">
                        <a:spcBef>
                          <a:spcPts val="0"/>
                        </a:spcBef>
                        <a:spcAft>
                          <a:spcPts val="0"/>
                        </a:spcAft>
                        <a:buClr>
                          <a:srgbClr val="000000"/>
                        </a:buClr>
                        <a:buSzPts val="1100"/>
                        <a:buFont typeface="Arial"/>
                        <a:buNone/>
                      </a:pPr>
                      <a:r>
                        <a:rPr lang="en-GB" sz="1600" b="0" dirty="0">
                          <a:solidFill>
                            <a:schemeClr val="dk1"/>
                          </a:solidFill>
                          <a:latin typeface="Arial Narrow" panose="020B0606020202030204" pitchFamily="34" charset="0"/>
                          <a:ea typeface="Arial Narrow"/>
                          <a:cs typeface="Arial" panose="020B0604020202020204" pitchFamily="34" charset="0"/>
                          <a:sym typeface="Arial Narrow"/>
                        </a:rPr>
                        <a:t>New roles created</a:t>
                      </a:r>
                    </a:p>
                    <a:p>
                      <a:pPr marL="0" lvl="0" indent="0" algn="l" rtl="0">
                        <a:spcBef>
                          <a:spcPts val="0"/>
                        </a:spcBef>
                        <a:spcAft>
                          <a:spcPts val="0"/>
                        </a:spcAft>
                        <a:buClr>
                          <a:srgbClr val="000000"/>
                        </a:buClr>
                        <a:buSzPts val="1100"/>
                        <a:buFont typeface="Arial"/>
                        <a:buNone/>
                      </a:pPr>
                      <a:r>
                        <a:rPr lang="en-GB" sz="1600" b="0" dirty="0">
                          <a:solidFill>
                            <a:schemeClr val="dk1"/>
                          </a:solidFill>
                          <a:latin typeface="Arial Narrow" panose="020B0606020202030204" pitchFamily="34" charset="0"/>
                          <a:ea typeface="Arial Narrow"/>
                          <a:cs typeface="Arial" panose="020B0604020202020204" pitchFamily="34" charset="0"/>
                          <a:sym typeface="Arial Narrow"/>
                        </a:rPr>
                        <a:t>Policy directions</a:t>
                      </a:r>
                    </a:p>
                    <a:p>
                      <a:pPr marL="0" lvl="0" indent="0" algn="l" rtl="0">
                        <a:spcBef>
                          <a:spcPts val="0"/>
                        </a:spcBef>
                        <a:spcAft>
                          <a:spcPts val="0"/>
                        </a:spcAft>
                        <a:buClr>
                          <a:srgbClr val="000000"/>
                        </a:buClr>
                        <a:buSzPts val="1100"/>
                        <a:buFont typeface="Arial"/>
                        <a:buNone/>
                      </a:pPr>
                      <a:r>
                        <a:rPr lang="en-GB" sz="1600" b="0" dirty="0">
                          <a:solidFill>
                            <a:schemeClr val="dk1"/>
                          </a:solidFill>
                          <a:latin typeface="Arial Narrow" panose="020B0606020202030204" pitchFamily="34" charset="0"/>
                          <a:ea typeface="Arial Narrow"/>
                          <a:cs typeface="Arial" panose="020B0604020202020204" pitchFamily="34" charset="0"/>
                          <a:sym typeface="Arial Narrow"/>
                        </a:rPr>
                        <a:t>Royal Commissions</a:t>
                      </a:r>
                    </a:p>
                    <a:p>
                      <a:pPr marL="0" lvl="0" indent="0" algn="l" rtl="0">
                        <a:spcBef>
                          <a:spcPts val="0"/>
                        </a:spcBef>
                        <a:spcAft>
                          <a:spcPts val="0"/>
                        </a:spcAft>
                        <a:buClr>
                          <a:srgbClr val="000000"/>
                        </a:buClr>
                        <a:buSzPts val="1100"/>
                        <a:buFont typeface="Arial"/>
                        <a:buNone/>
                      </a:pPr>
                      <a:r>
                        <a:rPr lang="en-GB" sz="1600" b="0" dirty="0">
                          <a:solidFill>
                            <a:schemeClr val="dk1"/>
                          </a:solidFill>
                          <a:latin typeface="Arial Narrow" panose="020B0606020202030204" pitchFamily="34" charset="0"/>
                          <a:ea typeface="Arial Narrow"/>
                          <a:cs typeface="Arial" panose="020B0604020202020204" pitchFamily="34" charset="0"/>
                          <a:sym typeface="Arial Narrow"/>
                        </a:rPr>
                        <a:t>Political Will</a:t>
                      </a:r>
                      <a:endParaRPr sz="1600" b="0" dirty="0">
                        <a:solidFill>
                          <a:schemeClr val="dk1"/>
                        </a:solidFill>
                        <a:latin typeface="Arial Narrow" panose="020B0606020202030204" pitchFamily="34" charset="0"/>
                        <a:ea typeface="Arial Narrow"/>
                        <a:cs typeface="Arial" panose="020B0604020202020204" pitchFamily="34" charset="0"/>
                        <a:sym typeface="Arial Narrow"/>
                      </a:endParaRPr>
                    </a:p>
                  </a:txBody>
                  <a:tcPr marL="120000" marR="120000" marT="0" marB="0">
                    <a:lnL w="76200" cap="flat" cmpd="sng">
                      <a:solidFill>
                        <a:srgbClr val="FFFFFF">
                          <a:alpha val="0"/>
                        </a:srgbClr>
                      </a:solidFill>
                      <a:prstDash val="solid"/>
                      <a:round/>
                      <a:headEnd type="none" w="sm" len="sm"/>
                      <a:tailEnd type="none" w="sm" len="sm"/>
                    </a:lnL>
                    <a:lnR w="76200" cap="flat" cmpd="sng">
                      <a:solidFill>
                        <a:srgbClr val="FFFFFF">
                          <a:alpha val="0"/>
                        </a:srgbClr>
                      </a:solidFill>
                      <a:prstDash val="solid"/>
                      <a:round/>
                      <a:headEnd type="none" w="sm" len="sm"/>
                      <a:tailEnd type="none" w="sm" len="sm"/>
                    </a:lnR>
                    <a:lnT w="76200" cap="flat" cmpd="sng">
                      <a:solidFill>
                        <a:srgbClr val="FFFFFF">
                          <a:alpha val="0"/>
                        </a:srgbClr>
                      </a:solidFill>
                      <a:prstDash val="solid"/>
                      <a:round/>
                      <a:headEnd type="none" w="sm" len="sm"/>
                      <a:tailEnd type="none" w="sm" len="sm"/>
                    </a:lnT>
                    <a:lnB w="762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592" name="Google Shape;3592;p114"/>
          <p:cNvSpPr txBox="1"/>
          <p:nvPr/>
        </p:nvSpPr>
        <p:spPr>
          <a:xfrm>
            <a:off x="914953" y="478691"/>
            <a:ext cx="10362095" cy="897810"/>
          </a:xfrm>
          <a:prstGeom prst="rect">
            <a:avLst/>
          </a:prstGeom>
          <a:noFill/>
          <a:ln>
            <a:noFill/>
          </a:ln>
        </p:spPr>
        <p:txBody>
          <a:bodyPr spcFirstLastPara="1" wrap="square" lIns="0" tIns="0" rIns="0" bIns="0" anchor="t" anchorCtr="0">
            <a:spAutoFit/>
          </a:bodyPr>
          <a:lstStyle/>
          <a:p>
            <a:pPr defTabSz="1219170">
              <a:spcAft>
                <a:spcPts val="267"/>
              </a:spcAft>
              <a:buClr>
                <a:srgbClr val="000000"/>
              </a:buClr>
            </a:pPr>
            <a:r>
              <a:rPr lang="en-GB" sz="2667" b="1" kern="0" dirty="0">
                <a:solidFill>
                  <a:srgbClr val="000000"/>
                </a:solidFill>
                <a:latin typeface="Arial Narrow"/>
                <a:ea typeface="Arial Narrow"/>
                <a:cs typeface="Arial Narrow"/>
                <a:sym typeface="Arial Narrow"/>
              </a:rPr>
              <a:t>Family Preservation and Reunification Response</a:t>
            </a:r>
          </a:p>
          <a:p>
            <a:pPr defTabSz="1219170">
              <a:spcAft>
                <a:spcPts val="267"/>
              </a:spcAft>
              <a:buClr>
                <a:srgbClr val="000000"/>
              </a:buClr>
            </a:pPr>
            <a:r>
              <a:rPr lang="en-GB" sz="2667" b="1" kern="0" dirty="0">
                <a:solidFill>
                  <a:srgbClr val="000000"/>
                </a:solidFill>
                <a:latin typeface="Arial Narrow"/>
                <a:ea typeface="Arial Narrow"/>
                <a:cs typeface="Arial Narrow"/>
                <a:sym typeface="Arial Narrow"/>
              </a:rPr>
              <a:t> TIMELINE- Simple complexity</a:t>
            </a:r>
            <a:endParaRPr sz="2667" b="1" kern="0" dirty="0">
              <a:solidFill>
                <a:srgbClr val="000000"/>
              </a:solidFill>
              <a:latin typeface="Arial Narrow"/>
              <a:ea typeface="Arial Narrow"/>
              <a:cs typeface="Arial Narrow"/>
              <a:sym typeface="Arial Narrow"/>
            </a:endParaRPr>
          </a:p>
        </p:txBody>
      </p:sp>
      <p:pic>
        <p:nvPicPr>
          <p:cNvPr id="3" name="Graphic 2" descr="Good Idea with solid fill">
            <a:extLst>
              <a:ext uri="{FF2B5EF4-FFF2-40B4-BE49-F238E27FC236}">
                <a16:creationId xmlns:a16="http://schemas.microsoft.com/office/drawing/2014/main" id="{1F3AEC5E-12F0-2EBC-806D-CEFEB50548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4073" y="1527229"/>
            <a:ext cx="1219200" cy="1219200"/>
          </a:xfrm>
          <a:prstGeom prst="rect">
            <a:avLst/>
          </a:prstGeom>
        </p:spPr>
      </p:pic>
      <p:pic>
        <p:nvPicPr>
          <p:cNvPr id="5" name="Graphic 4" descr="Take Off outline">
            <a:extLst>
              <a:ext uri="{FF2B5EF4-FFF2-40B4-BE49-F238E27FC236}">
                <a16:creationId xmlns:a16="http://schemas.microsoft.com/office/drawing/2014/main" id="{6D94B7F6-9AB5-8D46-4B92-A9FC982B9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00797" y="1727879"/>
            <a:ext cx="1219200" cy="1219200"/>
          </a:xfrm>
          <a:prstGeom prst="rect">
            <a:avLst/>
          </a:prstGeom>
        </p:spPr>
      </p:pic>
      <p:pic>
        <p:nvPicPr>
          <p:cNvPr id="7" name="Graphic 6" descr="Slippery Road with solid fill">
            <a:extLst>
              <a:ext uri="{FF2B5EF4-FFF2-40B4-BE49-F238E27FC236}">
                <a16:creationId xmlns:a16="http://schemas.microsoft.com/office/drawing/2014/main" id="{C83426C1-1DB5-6FBE-B1BC-3CF2DA24A4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6299" y="1541428"/>
            <a:ext cx="1219200" cy="1219200"/>
          </a:xfrm>
          <a:prstGeom prst="rect">
            <a:avLst/>
          </a:prstGeom>
        </p:spPr>
      </p:pic>
      <p:pic>
        <p:nvPicPr>
          <p:cNvPr id="9" name="Graphic 8" descr="Muscular arm with solid fill">
            <a:extLst>
              <a:ext uri="{FF2B5EF4-FFF2-40B4-BE49-F238E27FC236}">
                <a16:creationId xmlns:a16="http://schemas.microsoft.com/office/drawing/2014/main" id="{43019F1C-4B88-D6FA-8761-5354E4C9F87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97760" y="1536704"/>
            <a:ext cx="1219200" cy="1219200"/>
          </a:xfrm>
          <a:prstGeom prst="rect">
            <a:avLst/>
          </a:prstGeom>
        </p:spPr>
      </p:pic>
      <p:pic>
        <p:nvPicPr>
          <p:cNvPr id="11" name="Graphic 10" descr="Surgical mask with solid fill">
            <a:extLst>
              <a:ext uri="{FF2B5EF4-FFF2-40B4-BE49-F238E27FC236}">
                <a16:creationId xmlns:a16="http://schemas.microsoft.com/office/drawing/2014/main" id="{5A968697-69E4-D70D-A6A8-82729B66D0B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49391" y="2571739"/>
            <a:ext cx="782555" cy="782555"/>
          </a:xfrm>
          <a:prstGeom prst="rect">
            <a:avLst/>
          </a:prstGeom>
        </p:spPr>
      </p:pic>
      <p:graphicFrame>
        <p:nvGraphicFramePr>
          <p:cNvPr id="12" name="Google Shape;3591;p114">
            <a:extLst>
              <a:ext uri="{FF2B5EF4-FFF2-40B4-BE49-F238E27FC236}">
                <a16:creationId xmlns:a16="http://schemas.microsoft.com/office/drawing/2014/main" id="{C064EA87-FA36-75D9-460F-6F39DFBC3C89}"/>
              </a:ext>
            </a:extLst>
          </p:cNvPr>
          <p:cNvGraphicFramePr/>
          <p:nvPr/>
        </p:nvGraphicFramePr>
        <p:xfrm>
          <a:off x="8636350" y="3700545"/>
          <a:ext cx="2882900" cy="2714527"/>
        </p:xfrm>
        <a:graphic>
          <a:graphicData uri="http://schemas.openxmlformats.org/drawingml/2006/table">
            <a:tbl>
              <a:tblPr>
                <a:noFill/>
              </a:tblPr>
              <a:tblGrid>
                <a:gridCol w="2882900">
                  <a:extLst>
                    <a:ext uri="{9D8B030D-6E8A-4147-A177-3AD203B41FA5}">
                      <a16:colId xmlns:a16="http://schemas.microsoft.com/office/drawing/2014/main" val="20003"/>
                    </a:ext>
                  </a:extLst>
                </a:gridCol>
              </a:tblGrid>
              <a:tr h="519967">
                <a:tc>
                  <a:txBody>
                    <a:bodyPr/>
                    <a:lstStyle/>
                    <a:p>
                      <a:pPr marL="0" lvl="0" indent="0" algn="l" rtl="0">
                        <a:spcBef>
                          <a:spcPts val="0"/>
                        </a:spcBef>
                        <a:spcAft>
                          <a:spcPts val="0"/>
                        </a:spcAft>
                        <a:buClr>
                          <a:srgbClr val="000000"/>
                        </a:buClr>
                        <a:buSzPts val="1100"/>
                        <a:buFont typeface="Arial"/>
                        <a:buNone/>
                      </a:pPr>
                      <a:r>
                        <a:rPr lang="en-GB" sz="1600" b="1" dirty="0">
                          <a:solidFill>
                            <a:srgbClr val="0070C0"/>
                          </a:solidFill>
                          <a:latin typeface="Arial Narrow"/>
                          <a:ea typeface="Arial Narrow"/>
                          <a:cs typeface="Arial Narrow"/>
                          <a:sym typeface="Arial Narrow"/>
                        </a:rPr>
                        <a:t>Sustainment (MacKillop)</a:t>
                      </a:r>
                      <a:endParaRPr sz="1600" b="1" dirty="0">
                        <a:solidFill>
                          <a:srgbClr val="0070C0"/>
                        </a:solidFill>
                        <a:latin typeface="Arial Narrow"/>
                        <a:ea typeface="Arial Narrow"/>
                        <a:cs typeface="Arial Narrow"/>
                        <a:sym typeface="Arial Narrow"/>
                      </a:endParaRPr>
                    </a:p>
                  </a:txBody>
                  <a:tcPr marL="120000" marR="0" marT="0" marB="0">
                    <a:lnL w="76200" cap="flat" cmpd="sng">
                      <a:solidFill>
                        <a:srgbClr val="FFFFFF">
                          <a:alpha val="0"/>
                        </a:srgbClr>
                      </a:solidFill>
                      <a:prstDash val="solid"/>
                      <a:round/>
                      <a:headEnd type="none" w="sm" len="sm"/>
                      <a:tailEnd type="none" w="sm" len="sm"/>
                    </a:lnL>
                    <a:lnR w="76200" cap="flat" cmpd="sng">
                      <a:solidFill>
                        <a:srgbClr val="FFFFFF">
                          <a:alpha val="0"/>
                        </a:srgbClr>
                      </a:solidFill>
                      <a:prstDash val="solid"/>
                      <a:round/>
                      <a:headEnd type="none" w="sm" len="sm"/>
                      <a:tailEnd type="none" w="sm" len="sm"/>
                    </a:lnR>
                    <a:lnT w="76200" cap="flat" cmpd="sng">
                      <a:solidFill>
                        <a:srgbClr val="FFFFFF">
                          <a:alpha val="0"/>
                        </a:srgbClr>
                      </a:solidFill>
                      <a:prstDash val="solid"/>
                      <a:round/>
                      <a:headEnd type="none" w="sm" len="sm"/>
                      <a:tailEnd type="none" w="sm" len="sm"/>
                    </a:lnT>
                    <a:lnB w="76200" cap="flat" cmpd="sng" algn="ctr">
                      <a:solidFill>
                        <a:srgbClr val="FFFFFF">
                          <a:alpha val="0"/>
                        </a:srgbClr>
                      </a:solidFill>
                      <a:prstDash val="solid"/>
                      <a:round/>
                      <a:headEnd type="none" w="sm" len="sm"/>
                      <a:tailEnd type="none" w="sm" len="sm"/>
                    </a:lnB>
                  </a:tcPr>
                </a:tc>
                <a:extLst>
                  <a:ext uri="{0D108BD9-81ED-4DB2-BD59-A6C34878D82A}">
                    <a16:rowId xmlns:a16="http://schemas.microsoft.com/office/drawing/2014/main" val="10000"/>
                  </a:ext>
                </a:extLst>
              </a:tr>
              <a:tr h="2194560">
                <a:tc>
                  <a:txBody>
                    <a:bodyPr/>
                    <a:lstStyle/>
                    <a:p>
                      <a:pPr marL="0" lvl="0" indent="0" algn="l" rtl="0">
                        <a:spcBef>
                          <a:spcPts val="0"/>
                        </a:spcBef>
                        <a:spcAft>
                          <a:spcPts val="0"/>
                        </a:spcAft>
                        <a:buClr>
                          <a:srgbClr val="000000"/>
                        </a:buClr>
                        <a:buSzPts val="1100"/>
                        <a:buFont typeface="Arial"/>
                        <a:buNone/>
                      </a:pPr>
                      <a:endParaRPr lang="en-GB" sz="1600" b="0" dirty="0">
                        <a:solidFill>
                          <a:schemeClr val="dk1"/>
                        </a:solidFill>
                        <a:latin typeface="+mn-lt"/>
                        <a:ea typeface="Arial Narrow"/>
                        <a:cs typeface="Arial Narrow"/>
                        <a:sym typeface="Arial Narrow"/>
                      </a:endParaRPr>
                    </a:p>
                    <a:p>
                      <a:pPr marL="0" lvl="0" indent="0" algn="l" rtl="0">
                        <a:spcBef>
                          <a:spcPts val="0"/>
                        </a:spcBef>
                        <a:spcAft>
                          <a:spcPts val="0"/>
                        </a:spcAft>
                        <a:buClr>
                          <a:srgbClr val="000000"/>
                        </a:buClr>
                        <a:buSzPts val="1100"/>
                        <a:buFont typeface="Arial"/>
                        <a:buNone/>
                      </a:pPr>
                      <a:r>
                        <a:rPr lang="en-GB" sz="1600" b="0" dirty="0">
                          <a:solidFill>
                            <a:schemeClr val="dk1"/>
                          </a:solidFill>
                          <a:latin typeface="Arial Narrow" panose="020B0606020202030204" pitchFamily="34" charset="0"/>
                          <a:ea typeface="Arial Narrow"/>
                          <a:cs typeface="Arial Narrow"/>
                          <a:sym typeface="Arial Narrow"/>
                        </a:rPr>
                        <a:t>Program delivered as intended</a:t>
                      </a:r>
                    </a:p>
                    <a:p>
                      <a:pPr marL="0" lvl="0" indent="0" algn="l" rtl="0">
                        <a:spcBef>
                          <a:spcPts val="0"/>
                        </a:spcBef>
                        <a:spcAft>
                          <a:spcPts val="0"/>
                        </a:spcAft>
                        <a:buClr>
                          <a:srgbClr val="000000"/>
                        </a:buClr>
                        <a:buSzPts val="1100"/>
                        <a:buFont typeface="Arial"/>
                        <a:buNone/>
                      </a:pPr>
                      <a:endParaRPr lang="en-GB" sz="1600" b="0" dirty="0">
                        <a:solidFill>
                          <a:schemeClr val="dk1"/>
                        </a:solidFill>
                        <a:latin typeface="Arial Narrow" panose="020B0606020202030204" pitchFamily="34" charset="0"/>
                        <a:ea typeface="Arial Narrow"/>
                        <a:cs typeface="Arial Narrow"/>
                        <a:sym typeface="Arial Narrow"/>
                      </a:endParaRPr>
                    </a:p>
                    <a:p>
                      <a:pPr marL="0" lvl="0" indent="0" algn="l" rtl="0">
                        <a:spcBef>
                          <a:spcPts val="0"/>
                        </a:spcBef>
                        <a:spcAft>
                          <a:spcPts val="0"/>
                        </a:spcAft>
                        <a:buClr>
                          <a:srgbClr val="000000"/>
                        </a:buClr>
                        <a:buSzPts val="1100"/>
                        <a:buFont typeface="Arial"/>
                        <a:buNone/>
                      </a:pPr>
                      <a:r>
                        <a:rPr lang="en-GB" sz="1600" b="0" dirty="0">
                          <a:solidFill>
                            <a:schemeClr val="dk1"/>
                          </a:solidFill>
                          <a:latin typeface="Arial Narrow" panose="020B0606020202030204" pitchFamily="34" charset="0"/>
                          <a:ea typeface="Arial Narrow"/>
                          <a:cs typeface="Arial Narrow"/>
                          <a:sym typeface="Arial Narrow"/>
                        </a:rPr>
                        <a:t>Sustainable change is being achieved</a:t>
                      </a:r>
                    </a:p>
                    <a:p>
                      <a:pPr marL="0" lvl="0" indent="0" algn="l" rtl="0">
                        <a:spcBef>
                          <a:spcPts val="0"/>
                        </a:spcBef>
                        <a:spcAft>
                          <a:spcPts val="0"/>
                        </a:spcAft>
                        <a:buClr>
                          <a:srgbClr val="000000"/>
                        </a:buClr>
                        <a:buSzPts val="1100"/>
                        <a:buFont typeface="Arial"/>
                        <a:buNone/>
                      </a:pPr>
                      <a:endParaRPr lang="en-GB" sz="1600" b="0" dirty="0">
                        <a:solidFill>
                          <a:schemeClr val="dk1"/>
                        </a:solidFill>
                        <a:latin typeface="Arial Narrow" panose="020B0606020202030204" pitchFamily="34" charset="0"/>
                        <a:ea typeface="Arial Narrow"/>
                        <a:cs typeface="Arial Narrow"/>
                        <a:sym typeface="Arial Narrow"/>
                      </a:endParaRPr>
                    </a:p>
                    <a:p>
                      <a:pPr marL="0" lvl="0" indent="0" algn="l" rtl="0">
                        <a:spcBef>
                          <a:spcPts val="0"/>
                        </a:spcBef>
                        <a:spcAft>
                          <a:spcPts val="0"/>
                        </a:spcAft>
                        <a:buClr>
                          <a:srgbClr val="000000"/>
                        </a:buClr>
                        <a:buSzPts val="1100"/>
                        <a:buFont typeface="Arial"/>
                        <a:buNone/>
                      </a:pPr>
                      <a:r>
                        <a:rPr lang="en-GB" sz="1600" b="0" dirty="0">
                          <a:solidFill>
                            <a:schemeClr val="dk1"/>
                          </a:solidFill>
                          <a:latin typeface="Arial Narrow" panose="020B0606020202030204" pitchFamily="34" charset="0"/>
                          <a:ea typeface="Arial Narrow"/>
                          <a:cs typeface="Arial Narrow"/>
                          <a:sym typeface="Arial Narrow"/>
                        </a:rPr>
                        <a:t>Internal coaching program </a:t>
                      </a:r>
                    </a:p>
                    <a:p>
                      <a:pPr marL="0" lvl="0" indent="0" algn="l" rtl="0">
                        <a:spcBef>
                          <a:spcPts val="0"/>
                        </a:spcBef>
                        <a:spcAft>
                          <a:spcPts val="0"/>
                        </a:spcAft>
                        <a:buClr>
                          <a:srgbClr val="000000"/>
                        </a:buClr>
                        <a:buSzPts val="1100"/>
                        <a:buFont typeface="Arial"/>
                        <a:buNone/>
                      </a:pPr>
                      <a:endParaRPr lang="en-GB" sz="1600" b="0" dirty="0">
                        <a:solidFill>
                          <a:schemeClr val="dk1"/>
                        </a:solidFill>
                        <a:latin typeface="+mn-lt"/>
                        <a:ea typeface="Arial Narrow"/>
                        <a:cs typeface="Arial Narrow"/>
                        <a:sym typeface="Arial Narrow"/>
                      </a:endParaRPr>
                    </a:p>
                    <a:p>
                      <a:pPr marL="0" lvl="0" indent="0" algn="l" rtl="0">
                        <a:spcBef>
                          <a:spcPts val="0"/>
                        </a:spcBef>
                        <a:spcAft>
                          <a:spcPts val="0"/>
                        </a:spcAft>
                        <a:buClr>
                          <a:srgbClr val="000000"/>
                        </a:buClr>
                        <a:buSzPts val="1100"/>
                        <a:buFont typeface="Arial"/>
                        <a:buNone/>
                      </a:pPr>
                      <a:endParaRPr sz="1600" b="0" dirty="0">
                        <a:solidFill>
                          <a:schemeClr val="dk1"/>
                        </a:solidFill>
                        <a:latin typeface="+mn-lt"/>
                        <a:ea typeface="Arial Narrow"/>
                        <a:cs typeface="Arial Narrow"/>
                        <a:sym typeface="Arial Narrow"/>
                      </a:endParaRPr>
                    </a:p>
                  </a:txBody>
                  <a:tcPr marL="120000" marR="120000" marT="0" marB="0">
                    <a:lnL w="76200" cap="flat" cmpd="sng">
                      <a:solidFill>
                        <a:srgbClr val="FFFFFF">
                          <a:alpha val="0"/>
                        </a:srgbClr>
                      </a:solidFill>
                      <a:prstDash val="solid"/>
                      <a:round/>
                      <a:headEnd type="none" w="sm" len="sm"/>
                      <a:tailEnd type="none" w="sm" len="sm"/>
                    </a:lnL>
                    <a:lnR w="76200" cap="flat" cmpd="sng">
                      <a:solidFill>
                        <a:srgbClr val="FFFFFF">
                          <a:alpha val="0"/>
                        </a:srgbClr>
                      </a:solidFill>
                      <a:prstDash val="solid"/>
                      <a:round/>
                      <a:headEnd type="none" w="sm" len="sm"/>
                      <a:tailEnd type="none" w="sm" len="sm"/>
                    </a:lnR>
                    <a:lnT w="76200" cap="flat" cmpd="sng" algn="ctr">
                      <a:solidFill>
                        <a:srgbClr val="FFFFFF">
                          <a:alpha val="0"/>
                        </a:srgbClr>
                      </a:solidFill>
                      <a:prstDash val="solid"/>
                      <a:round/>
                      <a:headEnd type="none" w="sm" len="sm"/>
                      <a:tailEnd type="none" w="sm" len="sm"/>
                    </a:lnT>
                    <a:lnB w="762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13" name="Google Shape;3591;p114">
            <a:extLst>
              <a:ext uri="{FF2B5EF4-FFF2-40B4-BE49-F238E27FC236}">
                <a16:creationId xmlns:a16="http://schemas.microsoft.com/office/drawing/2014/main" id="{B146AB3A-5D72-6D73-AB2D-D54AC4140BE9}"/>
              </a:ext>
            </a:extLst>
          </p:cNvPr>
          <p:cNvGraphicFramePr/>
          <p:nvPr/>
        </p:nvGraphicFramePr>
        <p:xfrm>
          <a:off x="5982118" y="3692103"/>
          <a:ext cx="2882900" cy="2682240"/>
        </p:xfrm>
        <a:graphic>
          <a:graphicData uri="http://schemas.openxmlformats.org/drawingml/2006/table">
            <a:tbl>
              <a:tblPr>
                <a:noFill/>
              </a:tblPr>
              <a:tblGrid>
                <a:gridCol w="2882900">
                  <a:extLst>
                    <a:ext uri="{9D8B030D-6E8A-4147-A177-3AD203B41FA5}">
                      <a16:colId xmlns:a16="http://schemas.microsoft.com/office/drawing/2014/main" val="20000"/>
                    </a:ext>
                  </a:extLst>
                </a:gridCol>
              </a:tblGrid>
              <a:tr h="731520">
                <a:tc>
                  <a:txBody>
                    <a:bodyPr/>
                    <a:lstStyle/>
                    <a:p>
                      <a:pPr marL="0" lvl="0" indent="0" algn="l" rtl="0">
                        <a:spcBef>
                          <a:spcPts val="0"/>
                        </a:spcBef>
                        <a:spcAft>
                          <a:spcPts val="0"/>
                        </a:spcAft>
                        <a:buClr>
                          <a:srgbClr val="000000"/>
                        </a:buClr>
                        <a:buSzPts val="1100"/>
                        <a:buFont typeface="Arial"/>
                        <a:buNone/>
                      </a:pPr>
                      <a:r>
                        <a:rPr lang="en-GB" sz="1600" b="1" dirty="0">
                          <a:solidFill>
                            <a:srgbClr val="0070C0"/>
                          </a:solidFill>
                          <a:latin typeface="Arial Narrow"/>
                          <a:ea typeface="Arial Narrow"/>
                          <a:cs typeface="Arial Narrow"/>
                          <a:sym typeface="Arial Narrow"/>
                        </a:rPr>
                        <a:t>Implementation (MacKillop)</a:t>
                      </a:r>
                    </a:p>
                    <a:p>
                      <a:pPr marL="0" lvl="0" indent="0" algn="l" rtl="0">
                        <a:spcBef>
                          <a:spcPts val="0"/>
                        </a:spcBef>
                        <a:spcAft>
                          <a:spcPts val="0"/>
                        </a:spcAft>
                        <a:buClr>
                          <a:srgbClr val="000000"/>
                        </a:buClr>
                        <a:buSzPts val="1100"/>
                        <a:buFont typeface="Arial"/>
                        <a:buNone/>
                      </a:pPr>
                      <a:r>
                        <a:rPr lang="en-GB" sz="1600" b="1" dirty="0">
                          <a:solidFill>
                            <a:srgbClr val="0070C0"/>
                          </a:solidFill>
                          <a:latin typeface="Arial Narrow"/>
                          <a:ea typeface="Arial Narrow"/>
                          <a:cs typeface="Arial Narrow"/>
                          <a:sym typeface="Arial Narrow"/>
                        </a:rPr>
                        <a:t>PHASE 2 (Remodel of service sector programs)</a:t>
                      </a:r>
                      <a:endParaRPr sz="1600" b="1" dirty="0">
                        <a:solidFill>
                          <a:srgbClr val="0070C0"/>
                        </a:solidFill>
                        <a:latin typeface="Arial Narrow"/>
                        <a:ea typeface="Arial Narrow"/>
                        <a:cs typeface="Arial Narrow"/>
                        <a:sym typeface="Arial Narrow"/>
                      </a:endParaRPr>
                    </a:p>
                  </a:txBody>
                  <a:tcPr marL="120000" marR="0" marT="0" marB="0">
                    <a:lnL w="76200" cap="flat" cmpd="sng">
                      <a:solidFill>
                        <a:srgbClr val="FFFFFF">
                          <a:alpha val="0"/>
                        </a:srgbClr>
                      </a:solidFill>
                      <a:prstDash val="solid"/>
                      <a:round/>
                      <a:headEnd type="none" w="sm" len="sm"/>
                      <a:tailEnd type="none" w="sm" len="sm"/>
                    </a:lnL>
                    <a:lnR w="76200" cap="flat" cmpd="sng">
                      <a:solidFill>
                        <a:srgbClr val="FFFFFF">
                          <a:alpha val="0"/>
                        </a:srgbClr>
                      </a:solidFill>
                      <a:prstDash val="solid"/>
                      <a:round/>
                      <a:headEnd type="none" w="sm" len="sm"/>
                      <a:tailEnd type="none" w="sm" len="sm"/>
                    </a:lnR>
                    <a:lnT w="76200" cap="flat" cmpd="sng">
                      <a:solidFill>
                        <a:srgbClr val="FFFFFF">
                          <a:alpha val="0"/>
                        </a:srgbClr>
                      </a:solidFill>
                      <a:prstDash val="solid"/>
                      <a:round/>
                      <a:headEnd type="none" w="sm" len="sm"/>
                      <a:tailEnd type="none" w="sm" len="sm"/>
                    </a:lnT>
                    <a:lnB w="762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0"/>
                  </a:ext>
                </a:extLst>
              </a:tr>
              <a:tr h="1950720">
                <a:tc>
                  <a:txBody>
                    <a:bodyPr/>
                    <a:lstStyle/>
                    <a:p>
                      <a:pPr marL="0" lvl="0" indent="0" algn="l" rtl="0">
                        <a:spcBef>
                          <a:spcPts val="0"/>
                        </a:spcBef>
                        <a:spcAft>
                          <a:spcPts val="0"/>
                        </a:spcAft>
                        <a:buClr>
                          <a:srgbClr val="000000"/>
                        </a:buClr>
                        <a:buSzPts val="1100"/>
                        <a:buFont typeface="Arial"/>
                        <a:buNone/>
                      </a:pPr>
                      <a:endParaRPr lang="en-GB" sz="1600" b="0" dirty="0">
                        <a:solidFill>
                          <a:schemeClr val="dk1"/>
                        </a:solidFill>
                        <a:latin typeface="+mn-lt"/>
                        <a:ea typeface="Arial Narrow"/>
                        <a:cs typeface="Arial Narrow"/>
                        <a:sym typeface="Arial Narrow"/>
                      </a:endParaRPr>
                    </a:p>
                    <a:p>
                      <a:pPr marL="0" lvl="0" indent="0" algn="l" rtl="0">
                        <a:spcBef>
                          <a:spcPts val="0"/>
                        </a:spcBef>
                        <a:spcAft>
                          <a:spcPts val="0"/>
                        </a:spcAft>
                        <a:buClr>
                          <a:srgbClr val="000000"/>
                        </a:buClr>
                        <a:buSzPts val="1100"/>
                        <a:buFont typeface="Arial"/>
                        <a:buNone/>
                      </a:pPr>
                      <a:r>
                        <a:rPr lang="en-GB" sz="1600" b="0" dirty="0">
                          <a:solidFill>
                            <a:schemeClr val="dk1"/>
                          </a:solidFill>
                          <a:latin typeface="Arial Narrow" panose="020B0606020202030204" pitchFamily="34" charset="0"/>
                          <a:ea typeface="Arial Narrow"/>
                          <a:cs typeface="Arial Narrow"/>
                          <a:sym typeface="Arial Narrow"/>
                        </a:rPr>
                        <a:t>Continued growth and embedded ways of working</a:t>
                      </a:r>
                    </a:p>
                    <a:p>
                      <a:pPr marL="0" lvl="0" indent="0" algn="l" rtl="0">
                        <a:spcBef>
                          <a:spcPts val="0"/>
                        </a:spcBef>
                        <a:spcAft>
                          <a:spcPts val="0"/>
                        </a:spcAft>
                        <a:buClr>
                          <a:srgbClr val="000000"/>
                        </a:buClr>
                        <a:buSzPts val="1100"/>
                        <a:buFont typeface="Arial"/>
                        <a:buNone/>
                      </a:pPr>
                      <a:endParaRPr lang="en-GB" sz="1600" b="0" dirty="0">
                        <a:solidFill>
                          <a:schemeClr val="dk1"/>
                        </a:solidFill>
                        <a:latin typeface="Arial Narrow" panose="020B0606020202030204" pitchFamily="34" charset="0"/>
                        <a:ea typeface="Arial Narrow"/>
                        <a:cs typeface="Arial Narrow"/>
                        <a:sym typeface="Arial Narrow"/>
                      </a:endParaRPr>
                    </a:p>
                    <a:p>
                      <a:pPr marL="0" lvl="0" indent="0" algn="l" rtl="0">
                        <a:spcBef>
                          <a:spcPts val="0"/>
                        </a:spcBef>
                        <a:spcAft>
                          <a:spcPts val="0"/>
                        </a:spcAft>
                        <a:buClr>
                          <a:srgbClr val="000000"/>
                        </a:buClr>
                        <a:buSzPts val="1100"/>
                        <a:buFont typeface="Arial"/>
                        <a:buNone/>
                      </a:pPr>
                      <a:r>
                        <a:rPr lang="en-GB" sz="1600" b="0" dirty="0">
                          <a:solidFill>
                            <a:schemeClr val="dk1"/>
                          </a:solidFill>
                          <a:latin typeface="Arial Narrow" panose="020B0606020202030204" pitchFamily="34" charset="0"/>
                          <a:ea typeface="Arial Narrow"/>
                          <a:cs typeface="Arial Narrow"/>
                          <a:sym typeface="Arial Narrow"/>
                        </a:rPr>
                        <a:t>System changes impeding implementation</a:t>
                      </a:r>
                    </a:p>
                    <a:p>
                      <a:pPr marL="0" lvl="0" indent="0" algn="l" rtl="0">
                        <a:spcBef>
                          <a:spcPts val="0"/>
                        </a:spcBef>
                        <a:spcAft>
                          <a:spcPts val="0"/>
                        </a:spcAft>
                        <a:buClr>
                          <a:srgbClr val="000000"/>
                        </a:buClr>
                        <a:buSzPts val="1100"/>
                        <a:buFont typeface="Arial"/>
                        <a:buNone/>
                      </a:pPr>
                      <a:endParaRPr lang="en-GB" sz="1600" b="0" dirty="0">
                        <a:solidFill>
                          <a:schemeClr val="dk1"/>
                        </a:solidFill>
                        <a:latin typeface="Arial Narrow" panose="020B0606020202030204" pitchFamily="34" charset="0"/>
                        <a:ea typeface="Arial Narrow"/>
                        <a:cs typeface="Arial Narrow"/>
                        <a:sym typeface="Arial Narrow"/>
                      </a:endParaRPr>
                    </a:p>
                    <a:p>
                      <a:pPr marL="0" lvl="0" indent="0" algn="l" rtl="0">
                        <a:spcBef>
                          <a:spcPts val="0"/>
                        </a:spcBef>
                        <a:spcAft>
                          <a:spcPts val="0"/>
                        </a:spcAft>
                        <a:buClr>
                          <a:srgbClr val="000000"/>
                        </a:buClr>
                        <a:buSzPts val="1100"/>
                        <a:buFont typeface="Arial"/>
                        <a:buNone/>
                      </a:pPr>
                      <a:r>
                        <a:rPr lang="en-GB" sz="1600" b="0" dirty="0">
                          <a:solidFill>
                            <a:schemeClr val="dk1"/>
                          </a:solidFill>
                          <a:latin typeface="Arial Narrow" panose="020B0606020202030204" pitchFamily="34" charset="0"/>
                          <a:ea typeface="Arial Narrow"/>
                          <a:cs typeface="Arial Narrow"/>
                          <a:sym typeface="Arial Narrow"/>
                        </a:rPr>
                        <a:t>Rapid adaption</a:t>
                      </a:r>
                      <a:endParaRPr sz="1600" b="0" dirty="0">
                        <a:solidFill>
                          <a:schemeClr val="dk1"/>
                        </a:solidFill>
                        <a:latin typeface="Arial Narrow" panose="020B0606020202030204" pitchFamily="34" charset="0"/>
                        <a:ea typeface="Arial Narrow"/>
                        <a:cs typeface="Arial Narrow"/>
                        <a:sym typeface="Arial Narrow"/>
                      </a:endParaRPr>
                    </a:p>
                  </a:txBody>
                  <a:tcPr marL="120000" marR="120000" marT="0" marB="0">
                    <a:lnL w="76200" cap="flat" cmpd="sng">
                      <a:solidFill>
                        <a:srgbClr val="FFFFFF">
                          <a:alpha val="0"/>
                        </a:srgbClr>
                      </a:solidFill>
                      <a:prstDash val="solid"/>
                      <a:round/>
                      <a:headEnd type="none" w="sm" len="sm"/>
                      <a:tailEnd type="none" w="sm" len="sm"/>
                    </a:lnL>
                    <a:lnR w="76200" cap="flat" cmpd="sng">
                      <a:solidFill>
                        <a:srgbClr val="FFFFFF">
                          <a:alpha val="0"/>
                        </a:srgbClr>
                      </a:solidFill>
                      <a:prstDash val="solid"/>
                      <a:round/>
                      <a:headEnd type="none" w="sm" len="sm"/>
                      <a:tailEnd type="none" w="sm" len="sm"/>
                    </a:lnR>
                    <a:lnT w="76200" cap="flat" cmpd="sng">
                      <a:solidFill>
                        <a:srgbClr val="FFFFFF">
                          <a:alpha val="0"/>
                        </a:srgbClr>
                      </a:solidFill>
                      <a:prstDash val="solid"/>
                      <a:round/>
                      <a:headEnd type="none" w="sm" len="sm"/>
                      <a:tailEnd type="none" w="sm" len="sm"/>
                    </a:lnT>
                    <a:lnB w="762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graphicFrame>
        <p:nvGraphicFramePr>
          <p:cNvPr id="14" name="Google Shape;3591;p114">
            <a:extLst>
              <a:ext uri="{FF2B5EF4-FFF2-40B4-BE49-F238E27FC236}">
                <a16:creationId xmlns:a16="http://schemas.microsoft.com/office/drawing/2014/main" id="{E44B2725-BB7D-C0EE-A079-F86A134BEF09}"/>
              </a:ext>
            </a:extLst>
          </p:cNvPr>
          <p:cNvGraphicFramePr/>
          <p:nvPr/>
        </p:nvGraphicFramePr>
        <p:xfrm>
          <a:off x="3099218" y="3684791"/>
          <a:ext cx="2882900" cy="3413760"/>
        </p:xfrm>
        <a:graphic>
          <a:graphicData uri="http://schemas.openxmlformats.org/drawingml/2006/table">
            <a:tbl>
              <a:tblPr>
                <a:noFill/>
              </a:tblPr>
              <a:tblGrid>
                <a:gridCol w="2882900">
                  <a:extLst>
                    <a:ext uri="{9D8B030D-6E8A-4147-A177-3AD203B41FA5}">
                      <a16:colId xmlns:a16="http://schemas.microsoft.com/office/drawing/2014/main" val="20000"/>
                    </a:ext>
                  </a:extLst>
                </a:gridCol>
              </a:tblGrid>
              <a:tr h="975360">
                <a:tc>
                  <a:txBody>
                    <a:bodyPr/>
                    <a:lstStyle/>
                    <a:p>
                      <a:pPr marL="0" lvl="0" indent="0" algn="l" rtl="0">
                        <a:spcBef>
                          <a:spcPts val="0"/>
                        </a:spcBef>
                        <a:spcAft>
                          <a:spcPts val="0"/>
                        </a:spcAft>
                        <a:buClr>
                          <a:srgbClr val="000000"/>
                        </a:buClr>
                        <a:buSzPts val="1100"/>
                        <a:buFont typeface="Arial"/>
                        <a:buNone/>
                      </a:pPr>
                      <a:r>
                        <a:rPr lang="en-GB" sz="1600" b="1" dirty="0">
                          <a:solidFill>
                            <a:srgbClr val="0070C0"/>
                          </a:solidFill>
                          <a:latin typeface="Arial Narrow"/>
                          <a:ea typeface="Arial Narrow"/>
                          <a:cs typeface="Arial Narrow"/>
                          <a:sym typeface="Arial Narrow"/>
                        </a:rPr>
                        <a:t>Preparation and Early Implementation</a:t>
                      </a:r>
                    </a:p>
                    <a:p>
                      <a:pPr marL="0" lvl="0" indent="0" algn="l" rtl="0">
                        <a:spcBef>
                          <a:spcPts val="0"/>
                        </a:spcBef>
                        <a:spcAft>
                          <a:spcPts val="0"/>
                        </a:spcAft>
                        <a:buClr>
                          <a:srgbClr val="000000"/>
                        </a:buClr>
                        <a:buSzPts val="1100"/>
                        <a:buFont typeface="Arial"/>
                        <a:buNone/>
                      </a:pPr>
                      <a:r>
                        <a:rPr lang="en-GB" sz="1600" b="1" dirty="0">
                          <a:solidFill>
                            <a:srgbClr val="0070C0"/>
                          </a:solidFill>
                          <a:latin typeface="Arial Narrow"/>
                          <a:ea typeface="Arial Narrow"/>
                          <a:cs typeface="Arial Narrow"/>
                          <a:sym typeface="Arial Narrow"/>
                        </a:rPr>
                        <a:t>FPRR BEGAN (and COVID)</a:t>
                      </a:r>
                    </a:p>
                    <a:p>
                      <a:pPr marL="0" lvl="0" indent="0" algn="l" rtl="0">
                        <a:spcBef>
                          <a:spcPts val="0"/>
                        </a:spcBef>
                        <a:spcAft>
                          <a:spcPts val="0"/>
                        </a:spcAft>
                        <a:buClr>
                          <a:srgbClr val="000000"/>
                        </a:buClr>
                        <a:buSzPts val="1100"/>
                        <a:buFont typeface="Arial"/>
                        <a:buNone/>
                      </a:pPr>
                      <a:r>
                        <a:rPr lang="en-GB" sz="1600" b="1" dirty="0">
                          <a:solidFill>
                            <a:srgbClr val="0070C0"/>
                          </a:solidFill>
                          <a:latin typeface="Arial Narrow"/>
                          <a:ea typeface="Arial Narrow"/>
                          <a:cs typeface="Arial Narrow"/>
                          <a:sym typeface="Arial Narrow"/>
                        </a:rPr>
                        <a:t>PHASE 1 (Awarded Tenders only)</a:t>
                      </a:r>
                      <a:endParaRPr lang="en-GB" sz="1600" dirty="0">
                        <a:solidFill>
                          <a:srgbClr val="0070C0"/>
                        </a:solidFill>
                        <a:latin typeface="Arial Narrow"/>
                        <a:ea typeface="Arial Narrow"/>
                        <a:cs typeface="Arial Narrow"/>
                        <a:sym typeface="Arial Narrow"/>
                      </a:endParaRPr>
                    </a:p>
                  </a:txBody>
                  <a:tcPr marL="120000" marR="0" marT="0" marB="0">
                    <a:lnL w="76200" cap="flat" cmpd="sng">
                      <a:solidFill>
                        <a:srgbClr val="FFFFFF">
                          <a:alpha val="0"/>
                        </a:srgbClr>
                      </a:solidFill>
                      <a:prstDash val="solid"/>
                      <a:round/>
                      <a:headEnd type="none" w="sm" len="sm"/>
                      <a:tailEnd type="none" w="sm" len="sm"/>
                    </a:lnL>
                    <a:lnR w="76200" cap="flat" cmpd="sng">
                      <a:solidFill>
                        <a:srgbClr val="FFFFFF">
                          <a:alpha val="0"/>
                        </a:srgbClr>
                      </a:solidFill>
                      <a:prstDash val="solid"/>
                      <a:round/>
                      <a:headEnd type="none" w="sm" len="sm"/>
                      <a:tailEnd type="none" w="sm" len="sm"/>
                    </a:lnR>
                    <a:lnT w="76200" cap="flat" cmpd="sng">
                      <a:solidFill>
                        <a:srgbClr val="FFFFFF">
                          <a:alpha val="0"/>
                        </a:srgbClr>
                      </a:solidFill>
                      <a:prstDash val="solid"/>
                      <a:round/>
                      <a:headEnd type="none" w="sm" len="sm"/>
                      <a:tailEnd type="none" w="sm" len="sm"/>
                    </a:lnT>
                    <a:lnB w="762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0"/>
                  </a:ext>
                </a:extLst>
              </a:tr>
              <a:tr h="2438400">
                <a:tc>
                  <a:txBody>
                    <a:bodyPr/>
                    <a:lstStyle/>
                    <a:p>
                      <a:pPr marL="0" lvl="0" indent="0" algn="l" rtl="0">
                        <a:spcBef>
                          <a:spcPts val="0"/>
                        </a:spcBef>
                        <a:spcAft>
                          <a:spcPts val="0"/>
                        </a:spcAft>
                        <a:buNone/>
                      </a:pPr>
                      <a:endParaRPr lang="en-GB" sz="1600" dirty="0">
                        <a:solidFill>
                          <a:schemeClr val="dk1"/>
                        </a:solidFill>
                        <a:latin typeface="Arial Narrow" panose="020B0606020202030204" pitchFamily="34" charset="0"/>
                      </a:endParaRPr>
                    </a:p>
                    <a:p>
                      <a:pPr marL="0" lvl="0" indent="0" algn="l" rtl="0">
                        <a:spcBef>
                          <a:spcPts val="0"/>
                        </a:spcBef>
                        <a:spcAft>
                          <a:spcPts val="0"/>
                        </a:spcAft>
                        <a:buNone/>
                      </a:pPr>
                      <a:r>
                        <a:rPr lang="en-GB" sz="1600" dirty="0">
                          <a:solidFill>
                            <a:schemeClr val="dk1"/>
                          </a:solidFill>
                          <a:latin typeface="Arial Narrow" panose="020B0606020202030204" pitchFamily="34" charset="0"/>
                        </a:rPr>
                        <a:t>Delivered across Victoria</a:t>
                      </a:r>
                    </a:p>
                    <a:p>
                      <a:pPr marL="0" lvl="0" indent="0" algn="l" rtl="0">
                        <a:spcBef>
                          <a:spcPts val="0"/>
                        </a:spcBef>
                        <a:spcAft>
                          <a:spcPts val="0"/>
                        </a:spcAft>
                        <a:buNone/>
                      </a:pPr>
                      <a:endParaRPr lang="en-GB" sz="1600" dirty="0">
                        <a:solidFill>
                          <a:schemeClr val="dk1"/>
                        </a:solidFill>
                        <a:latin typeface="Arial Narrow" panose="020B0606020202030204" pitchFamily="34" charset="0"/>
                      </a:endParaRPr>
                    </a:p>
                    <a:p>
                      <a:pPr marL="0" lvl="0" indent="0" algn="l" rtl="0">
                        <a:spcBef>
                          <a:spcPts val="0"/>
                        </a:spcBef>
                        <a:spcAft>
                          <a:spcPts val="0"/>
                        </a:spcAft>
                        <a:buNone/>
                      </a:pPr>
                      <a:r>
                        <a:rPr lang="en-GB" sz="1600" dirty="0">
                          <a:solidFill>
                            <a:schemeClr val="dk1"/>
                          </a:solidFill>
                          <a:latin typeface="Arial Narrow" panose="020B0606020202030204" pitchFamily="34" charset="0"/>
                        </a:rPr>
                        <a:t>MacKillop Family Services provider in 9 of 17 Victorian regions</a:t>
                      </a:r>
                    </a:p>
                    <a:p>
                      <a:pPr marL="0" lvl="0" indent="0" algn="l" rtl="0">
                        <a:spcBef>
                          <a:spcPts val="0"/>
                        </a:spcBef>
                        <a:spcAft>
                          <a:spcPts val="0"/>
                        </a:spcAft>
                        <a:buNone/>
                      </a:pPr>
                      <a:endParaRPr lang="en-GB" sz="1600" dirty="0">
                        <a:solidFill>
                          <a:schemeClr val="dk1"/>
                        </a:solidFill>
                        <a:latin typeface="Arial Narrow" panose="020B0606020202030204" pitchFamily="34" charset="0"/>
                      </a:endParaRPr>
                    </a:p>
                    <a:p>
                      <a:pPr marL="0" lvl="0" indent="0" algn="l" rtl="0">
                        <a:spcBef>
                          <a:spcPts val="0"/>
                        </a:spcBef>
                        <a:spcAft>
                          <a:spcPts val="0"/>
                        </a:spcAft>
                        <a:buNone/>
                      </a:pPr>
                      <a:r>
                        <a:rPr lang="en-GB" sz="1600" dirty="0">
                          <a:solidFill>
                            <a:schemeClr val="dk1"/>
                          </a:solidFill>
                          <a:latin typeface="Arial Narrow" panose="020B0606020202030204" pitchFamily="34" charset="0"/>
                        </a:rPr>
                        <a:t>Evidence based and evidence informed program</a:t>
                      </a:r>
                    </a:p>
                    <a:p>
                      <a:pPr marL="0" lvl="0" indent="0" algn="l" rtl="0">
                        <a:spcBef>
                          <a:spcPts val="0"/>
                        </a:spcBef>
                        <a:spcAft>
                          <a:spcPts val="0"/>
                        </a:spcAft>
                        <a:buNone/>
                      </a:pPr>
                      <a:endParaRPr lang="en-GB" sz="1600" dirty="0">
                        <a:solidFill>
                          <a:schemeClr val="dk1"/>
                        </a:solidFill>
                        <a:latin typeface="Arial Narrow" panose="020B0606020202030204" pitchFamily="34" charset="0"/>
                      </a:endParaRPr>
                    </a:p>
                    <a:p>
                      <a:pPr marL="0" lvl="0" indent="0" algn="l" rtl="0">
                        <a:spcBef>
                          <a:spcPts val="0"/>
                        </a:spcBef>
                        <a:spcAft>
                          <a:spcPts val="0"/>
                        </a:spcAft>
                        <a:buNone/>
                      </a:pPr>
                      <a:r>
                        <a:rPr lang="en-GB" sz="1600" dirty="0">
                          <a:solidFill>
                            <a:schemeClr val="dk1"/>
                          </a:solidFill>
                          <a:latin typeface="Arial Narrow" panose="020B0606020202030204" pitchFamily="34" charset="0"/>
                        </a:rPr>
                        <a:t> </a:t>
                      </a:r>
                      <a:endParaRPr sz="1600" b="1" dirty="0">
                        <a:solidFill>
                          <a:schemeClr val="dk1"/>
                        </a:solidFill>
                        <a:latin typeface="Arial Narrow" panose="020B0606020202030204" pitchFamily="34" charset="0"/>
                        <a:ea typeface="Arial Narrow"/>
                        <a:cs typeface="Arial Narrow"/>
                        <a:sym typeface="Arial Narrow"/>
                      </a:endParaRPr>
                    </a:p>
                  </a:txBody>
                  <a:tcPr marL="120000" marR="120000" marT="0" marB="0">
                    <a:lnL w="76200" cap="flat" cmpd="sng">
                      <a:solidFill>
                        <a:srgbClr val="FFFFFF">
                          <a:alpha val="0"/>
                        </a:srgbClr>
                      </a:solidFill>
                      <a:prstDash val="solid"/>
                      <a:round/>
                      <a:headEnd type="none" w="sm" len="sm"/>
                      <a:tailEnd type="none" w="sm" len="sm"/>
                    </a:lnL>
                    <a:lnR w="76200" cap="flat" cmpd="sng">
                      <a:solidFill>
                        <a:srgbClr val="FFFFFF">
                          <a:alpha val="0"/>
                        </a:srgbClr>
                      </a:solidFill>
                      <a:prstDash val="solid"/>
                      <a:round/>
                      <a:headEnd type="none" w="sm" len="sm"/>
                      <a:tailEnd type="none" w="sm" len="sm"/>
                    </a:lnR>
                    <a:lnT w="76200" cap="flat" cmpd="sng">
                      <a:solidFill>
                        <a:srgbClr val="FFFFFF">
                          <a:alpha val="0"/>
                        </a:srgbClr>
                      </a:solidFill>
                      <a:prstDash val="solid"/>
                      <a:round/>
                      <a:headEnd type="none" w="sm" len="sm"/>
                      <a:tailEnd type="none" w="sm" len="sm"/>
                    </a:lnT>
                    <a:lnB w="76200" cap="flat" cmpd="sng">
                      <a:solidFill>
                        <a:srgbClr val="FFFFFF">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CDDA6-1C4C-2381-B303-DF6EDA828643}"/>
              </a:ext>
            </a:extLst>
          </p:cNvPr>
          <p:cNvSpPr>
            <a:spLocks noGrp="1"/>
          </p:cNvSpPr>
          <p:nvPr>
            <p:ph type="title"/>
          </p:nvPr>
        </p:nvSpPr>
        <p:spPr>
          <a:xfrm>
            <a:off x="647700" y="334466"/>
            <a:ext cx="9753600" cy="1325563"/>
          </a:xfrm>
        </p:spPr>
        <p:txBody>
          <a:bodyPr/>
          <a:lstStyle/>
          <a:p>
            <a:r>
              <a:rPr lang="en-US" dirty="0"/>
              <a:t>Who are Implementation Support Practitioners?</a:t>
            </a:r>
          </a:p>
        </p:txBody>
      </p:sp>
      <p:sp>
        <p:nvSpPr>
          <p:cNvPr id="3" name="Content Placeholder 2">
            <a:extLst>
              <a:ext uri="{FF2B5EF4-FFF2-40B4-BE49-F238E27FC236}">
                <a16:creationId xmlns:a16="http://schemas.microsoft.com/office/drawing/2014/main" id="{35DBC251-FAAB-839E-7EDA-609656B8746D}"/>
              </a:ext>
            </a:extLst>
          </p:cNvPr>
          <p:cNvSpPr>
            <a:spLocks noGrp="1"/>
          </p:cNvSpPr>
          <p:nvPr>
            <p:ph idx="1"/>
          </p:nvPr>
        </p:nvSpPr>
        <p:spPr>
          <a:xfrm>
            <a:off x="647700" y="1939106"/>
            <a:ext cx="9753600" cy="3266658"/>
          </a:xfrm>
        </p:spPr>
        <p:txBody>
          <a:bodyPr>
            <a:normAutofit/>
          </a:bodyPr>
          <a:lstStyle/>
          <a:p>
            <a:pPr marL="0" indent="0">
              <a:buNone/>
            </a:pPr>
            <a:r>
              <a:rPr lang="en-US" sz="2800" dirty="0"/>
              <a:t>Implementation support practitioners are </a:t>
            </a:r>
            <a:r>
              <a:rPr lang="en-US" sz="2800" b="1" dirty="0"/>
              <a:t>professionals</a:t>
            </a:r>
            <a:r>
              <a:rPr lang="en-US" sz="2800" dirty="0"/>
              <a:t> who support organizations, leaders and staff in their implementation of evidence-informed practices and policies. They </a:t>
            </a:r>
            <a:r>
              <a:rPr lang="en-US" sz="2800" b="1" dirty="0"/>
              <a:t>identify, contextualize and improve</a:t>
            </a:r>
            <a:r>
              <a:rPr lang="en-US" sz="2800" dirty="0"/>
              <a:t> the use of evidenced implementation strategies in a range of settings. They also </a:t>
            </a:r>
            <a:r>
              <a:rPr lang="en-US" sz="2800" b="1" dirty="0"/>
              <a:t>build implementation capacity</a:t>
            </a:r>
            <a:r>
              <a:rPr lang="en-US" sz="2800" dirty="0"/>
              <a:t> among teams, organizations and systems.</a:t>
            </a:r>
          </a:p>
          <a:p>
            <a:endParaRPr lang="en-US" sz="2800" dirty="0"/>
          </a:p>
          <a:p>
            <a:pPr marL="0" indent="0">
              <a:buFont typeface="Arial" panose="020B0604020202020204" pitchFamily="34" charset="0"/>
              <a:buNone/>
            </a:pPr>
            <a:endParaRPr lang="en-US" sz="2800" dirty="0"/>
          </a:p>
          <a:p>
            <a:pPr marL="0" indent="0" algn="ctr">
              <a:buNone/>
            </a:pPr>
            <a:endParaRPr lang="en-US" dirty="0"/>
          </a:p>
        </p:txBody>
      </p:sp>
      <p:sp>
        <p:nvSpPr>
          <p:cNvPr id="4" name="Slide Number Placeholder 3">
            <a:extLst>
              <a:ext uri="{FF2B5EF4-FFF2-40B4-BE49-F238E27FC236}">
                <a16:creationId xmlns:a16="http://schemas.microsoft.com/office/drawing/2014/main" id="{2D17545A-D8CD-792D-97A0-52331CC54E8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6C607-73CC-FB43-9618-1A76A5C3E1CB}" type="slidenum">
              <a:rPr kumimoji="0" lang="en-US" sz="1600" b="0" i="0" u="none" strike="noStrike" kern="1200" cap="none" spc="0" normalizeH="0" baseline="0" noProof="0" smtClean="0">
                <a:ln>
                  <a:noFill/>
                </a:ln>
                <a:solidFill>
                  <a:srgbClr val="4157AA"/>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dirty="0">
              <a:ln>
                <a:noFill/>
              </a:ln>
              <a:solidFill>
                <a:srgbClr val="4157AA"/>
              </a:solidFill>
              <a:effectLst/>
              <a:uLnTx/>
              <a:uFillTx/>
              <a:latin typeface="Calibri" panose="020F0502020204030204"/>
              <a:ea typeface="+mn-ea"/>
              <a:cs typeface="+mn-cs"/>
            </a:endParaRPr>
          </a:p>
        </p:txBody>
      </p:sp>
      <p:sp>
        <p:nvSpPr>
          <p:cNvPr id="5" name="Subtitle 4">
            <a:extLst>
              <a:ext uri="{FF2B5EF4-FFF2-40B4-BE49-F238E27FC236}">
                <a16:creationId xmlns:a16="http://schemas.microsoft.com/office/drawing/2014/main" id="{0C5CE903-3B26-E717-E6F8-A96A962DF7BC}"/>
              </a:ext>
            </a:extLst>
          </p:cNvPr>
          <p:cNvSpPr>
            <a:spLocks noGrp="1"/>
          </p:cNvSpPr>
          <p:nvPr>
            <p:ph type="subTitle" idx="13"/>
          </p:nvPr>
        </p:nvSpPr>
        <p:spPr/>
        <p:txBody>
          <a:bodyPr/>
          <a:lstStyle/>
          <a:p>
            <a:r>
              <a:rPr lang="en-US" dirty="0"/>
              <a:t>Implementation Support</a:t>
            </a:r>
          </a:p>
        </p:txBody>
      </p:sp>
    </p:spTree>
    <p:extLst>
      <p:ext uri="{BB962C8B-B14F-4D97-AF65-F5344CB8AC3E}">
        <p14:creationId xmlns:p14="http://schemas.microsoft.com/office/powerpoint/2010/main" val="245671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14"/>
        <p:cNvGrpSpPr/>
        <p:nvPr/>
      </p:nvGrpSpPr>
      <p:grpSpPr>
        <a:xfrm>
          <a:off x="0" y="0"/>
          <a:ext cx="0" cy="0"/>
          <a:chOff x="0" y="0"/>
          <a:chExt cx="0" cy="0"/>
        </a:xfrm>
      </p:grpSpPr>
      <p:sp>
        <p:nvSpPr>
          <p:cNvPr id="3215" name="Google Shape;3215;p104"/>
          <p:cNvSpPr txBox="1">
            <a:spLocks noGrp="1"/>
          </p:cNvSpPr>
          <p:nvPr>
            <p:ph type="title"/>
          </p:nvPr>
        </p:nvSpPr>
        <p:spPr>
          <a:xfrm>
            <a:off x="287925" y="413524"/>
            <a:ext cx="10259572" cy="553998"/>
          </a:xfrm>
          <a:prstGeom prst="rect">
            <a:avLst/>
          </a:prstGeom>
          <a:noFill/>
          <a:ln>
            <a:noFill/>
          </a:ln>
        </p:spPr>
        <p:txBody>
          <a:bodyPr spcFirstLastPara="1" wrap="square" lIns="0" tIns="0" rIns="0" bIns="0" anchor="t" anchorCtr="0">
            <a:spAutoFit/>
          </a:bodyPr>
          <a:lstStyle/>
          <a:p>
            <a:pPr>
              <a:lnSpc>
                <a:spcPct val="90000"/>
              </a:lnSpc>
              <a:buSzPts val="2000"/>
            </a:pPr>
            <a:r>
              <a:rPr lang="en-GB" b="1" dirty="0"/>
              <a:t>PRAGMATIC IMPLEMENTATION … of the FPRR</a:t>
            </a:r>
            <a:endParaRPr lang="en-GB" dirty="0"/>
          </a:p>
        </p:txBody>
      </p:sp>
      <p:grpSp>
        <p:nvGrpSpPr>
          <p:cNvPr id="3216" name="Google Shape;3216;p104"/>
          <p:cNvGrpSpPr/>
          <p:nvPr/>
        </p:nvGrpSpPr>
        <p:grpSpPr>
          <a:xfrm>
            <a:off x="410491" y="5984119"/>
            <a:ext cx="1531040" cy="443813"/>
            <a:chOff x="923875" y="2009975"/>
            <a:chExt cx="5750025" cy="1666800"/>
          </a:xfrm>
        </p:grpSpPr>
        <p:sp>
          <p:nvSpPr>
            <p:cNvPr id="3217" name="Google Shape;3217;p104"/>
            <p:cNvSpPr/>
            <p:nvPr/>
          </p:nvSpPr>
          <p:spPr>
            <a:xfrm>
              <a:off x="2684050" y="2823925"/>
              <a:ext cx="522400" cy="695825"/>
            </a:xfrm>
            <a:custGeom>
              <a:avLst/>
              <a:gdLst/>
              <a:ahLst/>
              <a:cxnLst/>
              <a:rect l="l" t="t" r="r" b="b"/>
              <a:pathLst>
                <a:path w="20896" h="27833" extrusionOk="0">
                  <a:moveTo>
                    <a:pt x="0" y="0"/>
                  </a:moveTo>
                  <a:lnTo>
                    <a:pt x="0" y="16264"/>
                  </a:lnTo>
                  <a:cubicBezTo>
                    <a:pt x="0" y="23941"/>
                    <a:pt x="3448" y="27833"/>
                    <a:pt x="10258" y="27833"/>
                  </a:cubicBezTo>
                  <a:cubicBezTo>
                    <a:pt x="17322" y="27833"/>
                    <a:pt x="20896" y="23941"/>
                    <a:pt x="20896" y="16264"/>
                  </a:cubicBezTo>
                  <a:lnTo>
                    <a:pt x="20896" y="0"/>
                  </a:lnTo>
                  <a:lnTo>
                    <a:pt x="18908" y="0"/>
                  </a:lnTo>
                  <a:lnTo>
                    <a:pt x="18908" y="16264"/>
                  </a:lnTo>
                  <a:cubicBezTo>
                    <a:pt x="18908" y="22947"/>
                    <a:pt x="16158" y="26077"/>
                    <a:pt x="10258" y="26077"/>
                  </a:cubicBezTo>
                  <a:cubicBezTo>
                    <a:pt x="3426" y="26077"/>
                    <a:pt x="1988" y="20748"/>
                    <a:pt x="1988" y="16264"/>
                  </a:cubicBezTo>
                  <a:lnTo>
                    <a:pt x="1988"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8" name="Google Shape;3218;p104"/>
            <p:cNvSpPr/>
            <p:nvPr/>
          </p:nvSpPr>
          <p:spPr>
            <a:xfrm>
              <a:off x="3313775" y="3000500"/>
              <a:ext cx="391275" cy="503400"/>
            </a:xfrm>
            <a:custGeom>
              <a:avLst/>
              <a:gdLst/>
              <a:ahLst/>
              <a:cxnLst/>
              <a:rect l="l" t="t" r="r" b="b"/>
              <a:pathLst>
                <a:path w="15651" h="20136" extrusionOk="0">
                  <a:moveTo>
                    <a:pt x="8587" y="1"/>
                  </a:moveTo>
                  <a:cubicBezTo>
                    <a:pt x="5541" y="1"/>
                    <a:pt x="2877" y="1651"/>
                    <a:pt x="1756" y="4125"/>
                  </a:cubicBezTo>
                  <a:lnTo>
                    <a:pt x="1756" y="445"/>
                  </a:lnTo>
                  <a:lnTo>
                    <a:pt x="0" y="445"/>
                  </a:lnTo>
                  <a:lnTo>
                    <a:pt x="0" y="20135"/>
                  </a:lnTo>
                  <a:lnTo>
                    <a:pt x="1756" y="20135"/>
                  </a:lnTo>
                  <a:lnTo>
                    <a:pt x="1756" y="9497"/>
                  </a:lnTo>
                  <a:cubicBezTo>
                    <a:pt x="1756" y="4696"/>
                    <a:pt x="4420" y="1587"/>
                    <a:pt x="8545" y="1587"/>
                  </a:cubicBezTo>
                  <a:cubicBezTo>
                    <a:pt x="13874" y="1587"/>
                    <a:pt x="13874" y="6219"/>
                    <a:pt x="13874" y="7742"/>
                  </a:cubicBezTo>
                  <a:lnTo>
                    <a:pt x="13874" y="20135"/>
                  </a:lnTo>
                  <a:lnTo>
                    <a:pt x="15651" y="20135"/>
                  </a:lnTo>
                  <a:lnTo>
                    <a:pt x="15651" y="7995"/>
                  </a:lnTo>
                  <a:cubicBezTo>
                    <a:pt x="15651" y="5817"/>
                    <a:pt x="15651" y="1"/>
                    <a:pt x="8587"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19" name="Google Shape;3219;p104"/>
            <p:cNvSpPr/>
            <p:nvPr/>
          </p:nvSpPr>
          <p:spPr>
            <a:xfrm>
              <a:off x="3813950" y="3011625"/>
              <a:ext cx="44450" cy="492275"/>
            </a:xfrm>
            <a:custGeom>
              <a:avLst/>
              <a:gdLst/>
              <a:ahLst/>
              <a:cxnLst/>
              <a:rect l="l" t="t" r="r" b="b"/>
              <a:pathLst>
                <a:path w="1778" h="19691" extrusionOk="0">
                  <a:moveTo>
                    <a:pt x="1" y="0"/>
                  </a:moveTo>
                  <a:lnTo>
                    <a:pt x="1" y="19690"/>
                  </a:lnTo>
                  <a:lnTo>
                    <a:pt x="1777" y="19690"/>
                  </a:lnTo>
                  <a:lnTo>
                    <a:pt x="1777"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0" name="Google Shape;3220;p104"/>
            <p:cNvSpPr/>
            <p:nvPr/>
          </p:nvSpPr>
          <p:spPr>
            <a:xfrm>
              <a:off x="3813950" y="2861450"/>
              <a:ext cx="44450" cy="66125"/>
            </a:xfrm>
            <a:custGeom>
              <a:avLst/>
              <a:gdLst/>
              <a:ahLst/>
              <a:cxnLst/>
              <a:rect l="l" t="t" r="r" b="b"/>
              <a:pathLst>
                <a:path w="1778" h="2645" extrusionOk="0">
                  <a:moveTo>
                    <a:pt x="1" y="1"/>
                  </a:moveTo>
                  <a:lnTo>
                    <a:pt x="1" y="2644"/>
                  </a:lnTo>
                  <a:lnTo>
                    <a:pt x="1777" y="2644"/>
                  </a:lnTo>
                  <a:lnTo>
                    <a:pt x="1777"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1" name="Google Shape;3221;p104"/>
            <p:cNvSpPr/>
            <p:nvPr/>
          </p:nvSpPr>
          <p:spPr>
            <a:xfrm>
              <a:off x="3910700" y="3011625"/>
              <a:ext cx="434125" cy="492275"/>
            </a:xfrm>
            <a:custGeom>
              <a:avLst/>
              <a:gdLst/>
              <a:ahLst/>
              <a:cxnLst/>
              <a:rect l="l" t="t" r="r" b="b"/>
              <a:pathLst>
                <a:path w="17365" h="19691" extrusionOk="0">
                  <a:moveTo>
                    <a:pt x="1" y="0"/>
                  </a:moveTo>
                  <a:lnTo>
                    <a:pt x="7932" y="19690"/>
                  </a:lnTo>
                  <a:lnTo>
                    <a:pt x="9941" y="19690"/>
                  </a:lnTo>
                  <a:lnTo>
                    <a:pt x="17365" y="0"/>
                  </a:lnTo>
                  <a:lnTo>
                    <a:pt x="15419" y="0"/>
                  </a:lnTo>
                  <a:cubicBezTo>
                    <a:pt x="15419" y="0"/>
                    <a:pt x="9180" y="16898"/>
                    <a:pt x="8947" y="17491"/>
                  </a:cubicBezTo>
                  <a:cubicBezTo>
                    <a:pt x="8715" y="16898"/>
                    <a:pt x="2031" y="0"/>
                    <a:pt x="2031"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2" name="Google Shape;3222;p104"/>
            <p:cNvSpPr/>
            <p:nvPr/>
          </p:nvSpPr>
          <p:spPr>
            <a:xfrm>
              <a:off x="4365950" y="3000500"/>
              <a:ext cx="436225" cy="514500"/>
            </a:xfrm>
            <a:custGeom>
              <a:avLst/>
              <a:gdLst/>
              <a:ahLst/>
              <a:cxnLst/>
              <a:rect l="l" t="t" r="r" b="b"/>
              <a:pathLst>
                <a:path w="17449" h="20580" extrusionOk="0">
                  <a:moveTo>
                    <a:pt x="8757" y="1587"/>
                  </a:moveTo>
                  <a:cubicBezTo>
                    <a:pt x="13134" y="1587"/>
                    <a:pt x="15524" y="5331"/>
                    <a:pt x="15651" y="9074"/>
                  </a:cubicBezTo>
                  <a:lnTo>
                    <a:pt x="1841" y="9074"/>
                  </a:lnTo>
                  <a:cubicBezTo>
                    <a:pt x="2200" y="5331"/>
                    <a:pt x="4675" y="1587"/>
                    <a:pt x="8757" y="1587"/>
                  </a:cubicBezTo>
                  <a:close/>
                  <a:moveTo>
                    <a:pt x="8757" y="1"/>
                  </a:moveTo>
                  <a:cubicBezTo>
                    <a:pt x="6472" y="1"/>
                    <a:pt x="4484" y="805"/>
                    <a:pt x="2983" y="2327"/>
                  </a:cubicBezTo>
                  <a:cubicBezTo>
                    <a:pt x="1079" y="4252"/>
                    <a:pt x="1" y="7297"/>
                    <a:pt x="64" y="10639"/>
                  </a:cubicBezTo>
                  <a:cubicBezTo>
                    <a:pt x="22" y="13727"/>
                    <a:pt x="974" y="16413"/>
                    <a:pt x="2750" y="18232"/>
                  </a:cubicBezTo>
                  <a:cubicBezTo>
                    <a:pt x="4273" y="19776"/>
                    <a:pt x="6345" y="20579"/>
                    <a:pt x="8757" y="20579"/>
                  </a:cubicBezTo>
                  <a:cubicBezTo>
                    <a:pt x="13494" y="20579"/>
                    <a:pt x="16518" y="18041"/>
                    <a:pt x="17280" y="13452"/>
                  </a:cubicBezTo>
                  <a:lnTo>
                    <a:pt x="17322" y="13240"/>
                  </a:lnTo>
                  <a:lnTo>
                    <a:pt x="15545" y="13240"/>
                  </a:lnTo>
                  <a:lnTo>
                    <a:pt x="15524" y="13388"/>
                  </a:lnTo>
                  <a:cubicBezTo>
                    <a:pt x="14869" y="16899"/>
                    <a:pt x="12331" y="19014"/>
                    <a:pt x="8757" y="19014"/>
                  </a:cubicBezTo>
                  <a:cubicBezTo>
                    <a:pt x="6895" y="19014"/>
                    <a:pt x="5351" y="18380"/>
                    <a:pt x="4125" y="17153"/>
                  </a:cubicBezTo>
                  <a:cubicBezTo>
                    <a:pt x="2665" y="15651"/>
                    <a:pt x="1819" y="13304"/>
                    <a:pt x="1819" y="10703"/>
                  </a:cubicBezTo>
                  <a:cubicBezTo>
                    <a:pt x="1819" y="10681"/>
                    <a:pt x="1819" y="10660"/>
                    <a:pt x="1819" y="10660"/>
                  </a:cubicBezTo>
                  <a:lnTo>
                    <a:pt x="17428" y="10660"/>
                  </a:lnTo>
                  <a:lnTo>
                    <a:pt x="17449" y="10491"/>
                  </a:lnTo>
                  <a:cubicBezTo>
                    <a:pt x="17449" y="10237"/>
                    <a:pt x="17449" y="10005"/>
                    <a:pt x="17449" y="9751"/>
                  </a:cubicBezTo>
                  <a:cubicBezTo>
                    <a:pt x="17449" y="6748"/>
                    <a:pt x="16561" y="4146"/>
                    <a:pt x="14911" y="2412"/>
                  </a:cubicBezTo>
                  <a:cubicBezTo>
                    <a:pt x="13367" y="826"/>
                    <a:pt x="11316" y="1"/>
                    <a:pt x="8757"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3" name="Google Shape;3223;p104"/>
            <p:cNvSpPr/>
            <p:nvPr/>
          </p:nvSpPr>
          <p:spPr>
            <a:xfrm>
              <a:off x="4880950" y="3008800"/>
              <a:ext cx="232650" cy="495100"/>
            </a:xfrm>
            <a:custGeom>
              <a:avLst/>
              <a:gdLst/>
              <a:ahLst/>
              <a:cxnLst/>
              <a:rect l="l" t="t" r="r" b="b"/>
              <a:pathLst>
                <a:path w="9306" h="19804" extrusionOk="0">
                  <a:moveTo>
                    <a:pt x="8803" y="1"/>
                  </a:moveTo>
                  <a:cubicBezTo>
                    <a:pt x="5690" y="1"/>
                    <a:pt x="2777" y="1698"/>
                    <a:pt x="1777" y="4026"/>
                  </a:cubicBezTo>
                  <a:lnTo>
                    <a:pt x="1777" y="113"/>
                  </a:lnTo>
                  <a:lnTo>
                    <a:pt x="0" y="113"/>
                  </a:lnTo>
                  <a:lnTo>
                    <a:pt x="0" y="19803"/>
                  </a:lnTo>
                  <a:lnTo>
                    <a:pt x="1777" y="19803"/>
                  </a:lnTo>
                  <a:lnTo>
                    <a:pt x="1777" y="9059"/>
                  </a:lnTo>
                  <a:cubicBezTo>
                    <a:pt x="1925" y="6119"/>
                    <a:pt x="2559" y="4999"/>
                    <a:pt x="3913" y="3603"/>
                  </a:cubicBezTo>
                  <a:cubicBezTo>
                    <a:pt x="5554" y="1995"/>
                    <a:pt x="7421" y="1727"/>
                    <a:pt x="8474" y="1727"/>
                  </a:cubicBezTo>
                  <a:cubicBezTo>
                    <a:pt x="8750" y="1727"/>
                    <a:pt x="8970" y="1745"/>
                    <a:pt x="9116" y="1763"/>
                  </a:cubicBezTo>
                  <a:lnTo>
                    <a:pt x="9306" y="1805"/>
                  </a:lnTo>
                  <a:lnTo>
                    <a:pt x="9306" y="28"/>
                  </a:lnTo>
                  <a:lnTo>
                    <a:pt x="9137" y="7"/>
                  </a:lnTo>
                  <a:cubicBezTo>
                    <a:pt x="9025" y="3"/>
                    <a:pt x="8914" y="1"/>
                    <a:pt x="8803"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4" name="Google Shape;3224;p104"/>
            <p:cNvSpPr/>
            <p:nvPr/>
          </p:nvSpPr>
          <p:spPr>
            <a:xfrm>
              <a:off x="5127325" y="3000500"/>
              <a:ext cx="393400" cy="514500"/>
            </a:xfrm>
            <a:custGeom>
              <a:avLst/>
              <a:gdLst/>
              <a:ahLst/>
              <a:cxnLst/>
              <a:rect l="l" t="t" r="r" b="b"/>
              <a:pathLst>
                <a:path w="15736" h="20580" extrusionOk="0">
                  <a:moveTo>
                    <a:pt x="7847" y="1"/>
                  </a:moveTo>
                  <a:cubicBezTo>
                    <a:pt x="6176" y="1"/>
                    <a:pt x="678" y="382"/>
                    <a:pt x="678" y="5140"/>
                  </a:cubicBezTo>
                  <a:cubicBezTo>
                    <a:pt x="678" y="9434"/>
                    <a:pt x="4611" y="10216"/>
                    <a:pt x="7488" y="10787"/>
                  </a:cubicBezTo>
                  <a:lnTo>
                    <a:pt x="7995" y="10893"/>
                  </a:lnTo>
                  <a:cubicBezTo>
                    <a:pt x="11062" y="11527"/>
                    <a:pt x="13959" y="12098"/>
                    <a:pt x="13959" y="15080"/>
                  </a:cubicBezTo>
                  <a:cubicBezTo>
                    <a:pt x="13959" y="18634"/>
                    <a:pt x="9793" y="19014"/>
                    <a:pt x="7995" y="19014"/>
                  </a:cubicBezTo>
                  <a:cubicBezTo>
                    <a:pt x="4421" y="19014"/>
                    <a:pt x="1989" y="16857"/>
                    <a:pt x="1777" y="13515"/>
                  </a:cubicBezTo>
                  <a:lnTo>
                    <a:pt x="1756" y="13367"/>
                  </a:lnTo>
                  <a:lnTo>
                    <a:pt x="1" y="13367"/>
                  </a:lnTo>
                  <a:lnTo>
                    <a:pt x="1" y="13537"/>
                  </a:lnTo>
                  <a:cubicBezTo>
                    <a:pt x="128" y="17893"/>
                    <a:pt x="3173" y="20579"/>
                    <a:pt x="7995" y="20579"/>
                  </a:cubicBezTo>
                  <a:cubicBezTo>
                    <a:pt x="9814" y="20579"/>
                    <a:pt x="15736" y="20177"/>
                    <a:pt x="15736" y="15080"/>
                  </a:cubicBezTo>
                  <a:cubicBezTo>
                    <a:pt x="15736" y="10872"/>
                    <a:pt x="12564" y="9941"/>
                    <a:pt x="8757" y="9222"/>
                  </a:cubicBezTo>
                  <a:cubicBezTo>
                    <a:pt x="8757" y="9222"/>
                    <a:pt x="8143" y="9095"/>
                    <a:pt x="8143" y="9095"/>
                  </a:cubicBezTo>
                  <a:cubicBezTo>
                    <a:pt x="5225" y="8482"/>
                    <a:pt x="2454" y="7890"/>
                    <a:pt x="2454" y="5140"/>
                  </a:cubicBezTo>
                  <a:cubicBezTo>
                    <a:pt x="2454" y="2518"/>
                    <a:pt x="5246" y="1587"/>
                    <a:pt x="7847" y="1587"/>
                  </a:cubicBezTo>
                  <a:cubicBezTo>
                    <a:pt x="9899" y="1587"/>
                    <a:pt x="13367" y="2200"/>
                    <a:pt x="13410" y="6346"/>
                  </a:cubicBezTo>
                  <a:lnTo>
                    <a:pt x="13410" y="6515"/>
                  </a:lnTo>
                  <a:lnTo>
                    <a:pt x="15165" y="6515"/>
                  </a:lnTo>
                  <a:lnTo>
                    <a:pt x="15165" y="6346"/>
                  </a:lnTo>
                  <a:cubicBezTo>
                    <a:pt x="15165" y="2264"/>
                    <a:pt x="12564" y="1"/>
                    <a:pt x="7847"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5" name="Google Shape;3225;p104"/>
            <p:cNvSpPr/>
            <p:nvPr/>
          </p:nvSpPr>
          <p:spPr>
            <a:xfrm>
              <a:off x="5611125" y="3011625"/>
              <a:ext cx="43900" cy="492275"/>
            </a:xfrm>
            <a:custGeom>
              <a:avLst/>
              <a:gdLst/>
              <a:ahLst/>
              <a:cxnLst/>
              <a:rect l="l" t="t" r="r" b="b"/>
              <a:pathLst>
                <a:path w="1756" h="19691" extrusionOk="0">
                  <a:moveTo>
                    <a:pt x="1" y="0"/>
                  </a:moveTo>
                  <a:lnTo>
                    <a:pt x="1" y="19690"/>
                  </a:lnTo>
                  <a:lnTo>
                    <a:pt x="1756" y="19690"/>
                  </a:lnTo>
                  <a:lnTo>
                    <a:pt x="1756"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6" name="Google Shape;3226;p104"/>
            <p:cNvSpPr/>
            <p:nvPr/>
          </p:nvSpPr>
          <p:spPr>
            <a:xfrm>
              <a:off x="5711575" y="2861450"/>
              <a:ext cx="680525" cy="815325"/>
            </a:xfrm>
            <a:custGeom>
              <a:avLst/>
              <a:gdLst/>
              <a:ahLst/>
              <a:cxnLst/>
              <a:rect l="l" t="t" r="r" b="b"/>
              <a:pathLst>
                <a:path w="27221" h="32613" extrusionOk="0">
                  <a:moveTo>
                    <a:pt x="3575" y="1"/>
                  </a:moveTo>
                  <a:lnTo>
                    <a:pt x="3575" y="6007"/>
                  </a:lnTo>
                  <a:lnTo>
                    <a:pt x="1" y="6007"/>
                  </a:lnTo>
                  <a:lnTo>
                    <a:pt x="1" y="7593"/>
                  </a:lnTo>
                  <a:lnTo>
                    <a:pt x="3575" y="7593"/>
                  </a:lnTo>
                  <a:lnTo>
                    <a:pt x="3575" y="20939"/>
                  </a:lnTo>
                  <a:cubicBezTo>
                    <a:pt x="3575" y="21044"/>
                    <a:pt x="3575" y="21171"/>
                    <a:pt x="3575" y="21277"/>
                  </a:cubicBezTo>
                  <a:cubicBezTo>
                    <a:pt x="3575" y="22779"/>
                    <a:pt x="3956" y="23878"/>
                    <a:pt x="4717" y="24619"/>
                  </a:cubicBezTo>
                  <a:cubicBezTo>
                    <a:pt x="5634" y="25518"/>
                    <a:pt x="7022" y="25735"/>
                    <a:pt x="8336" y="25735"/>
                  </a:cubicBezTo>
                  <a:cubicBezTo>
                    <a:pt x="8689" y="25735"/>
                    <a:pt x="9038" y="25720"/>
                    <a:pt x="9370" y="25697"/>
                  </a:cubicBezTo>
                  <a:lnTo>
                    <a:pt x="9518" y="25676"/>
                  </a:lnTo>
                  <a:lnTo>
                    <a:pt x="9518" y="24111"/>
                  </a:lnTo>
                  <a:lnTo>
                    <a:pt x="9349" y="24111"/>
                  </a:lnTo>
                  <a:cubicBezTo>
                    <a:pt x="9132" y="24117"/>
                    <a:pt x="8924" y="24120"/>
                    <a:pt x="8727" y="24120"/>
                  </a:cubicBezTo>
                  <a:cubicBezTo>
                    <a:pt x="7481" y="24120"/>
                    <a:pt x="6618" y="23985"/>
                    <a:pt x="6071" y="23455"/>
                  </a:cubicBezTo>
                  <a:cubicBezTo>
                    <a:pt x="5584" y="22969"/>
                    <a:pt x="5352" y="22165"/>
                    <a:pt x="5352" y="20939"/>
                  </a:cubicBezTo>
                  <a:lnTo>
                    <a:pt x="5352" y="7593"/>
                  </a:lnTo>
                  <a:lnTo>
                    <a:pt x="10258" y="7593"/>
                  </a:lnTo>
                  <a:cubicBezTo>
                    <a:pt x="12183" y="12183"/>
                    <a:pt x="17724" y="25316"/>
                    <a:pt x="17766" y="25422"/>
                  </a:cubicBezTo>
                  <a:cubicBezTo>
                    <a:pt x="16878" y="27876"/>
                    <a:pt x="16371" y="29314"/>
                    <a:pt x="15821" y="29842"/>
                  </a:cubicBezTo>
                  <a:cubicBezTo>
                    <a:pt x="14911" y="30773"/>
                    <a:pt x="14002" y="31048"/>
                    <a:pt x="11908" y="31048"/>
                  </a:cubicBezTo>
                  <a:lnTo>
                    <a:pt x="11739" y="31048"/>
                  </a:lnTo>
                  <a:lnTo>
                    <a:pt x="11739" y="32613"/>
                  </a:lnTo>
                  <a:lnTo>
                    <a:pt x="11908" y="32613"/>
                  </a:lnTo>
                  <a:cubicBezTo>
                    <a:pt x="14065" y="32613"/>
                    <a:pt x="15461" y="32550"/>
                    <a:pt x="16540" y="31725"/>
                  </a:cubicBezTo>
                  <a:cubicBezTo>
                    <a:pt x="17365" y="31069"/>
                    <a:pt x="17999" y="29694"/>
                    <a:pt x="18845" y="27664"/>
                  </a:cubicBezTo>
                  <a:cubicBezTo>
                    <a:pt x="18845" y="27664"/>
                    <a:pt x="27220" y="6007"/>
                    <a:pt x="27220" y="6007"/>
                  </a:cubicBezTo>
                  <a:lnTo>
                    <a:pt x="25232" y="6007"/>
                  </a:lnTo>
                  <a:cubicBezTo>
                    <a:pt x="25232" y="6007"/>
                    <a:pt x="19014" y="22609"/>
                    <a:pt x="18718" y="23371"/>
                  </a:cubicBezTo>
                  <a:cubicBezTo>
                    <a:pt x="18422" y="22609"/>
                    <a:pt x="11654" y="6007"/>
                    <a:pt x="11654" y="6007"/>
                  </a:cubicBezTo>
                  <a:lnTo>
                    <a:pt x="5352" y="6007"/>
                  </a:lnTo>
                  <a:lnTo>
                    <a:pt x="5352"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7" name="Google Shape;3227;p104"/>
            <p:cNvSpPr/>
            <p:nvPr/>
          </p:nvSpPr>
          <p:spPr>
            <a:xfrm>
              <a:off x="5611125" y="2861450"/>
              <a:ext cx="43900" cy="66125"/>
            </a:xfrm>
            <a:custGeom>
              <a:avLst/>
              <a:gdLst/>
              <a:ahLst/>
              <a:cxnLst/>
              <a:rect l="l" t="t" r="r" b="b"/>
              <a:pathLst>
                <a:path w="1756" h="2645" extrusionOk="0">
                  <a:moveTo>
                    <a:pt x="1" y="1"/>
                  </a:moveTo>
                  <a:lnTo>
                    <a:pt x="1" y="2644"/>
                  </a:lnTo>
                  <a:lnTo>
                    <a:pt x="1756" y="2644"/>
                  </a:lnTo>
                  <a:lnTo>
                    <a:pt x="1756"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8" name="Google Shape;3228;p104"/>
            <p:cNvSpPr/>
            <p:nvPr/>
          </p:nvSpPr>
          <p:spPr>
            <a:xfrm>
              <a:off x="3441200" y="2009975"/>
              <a:ext cx="732850" cy="703600"/>
            </a:xfrm>
            <a:custGeom>
              <a:avLst/>
              <a:gdLst/>
              <a:ahLst/>
              <a:cxnLst/>
              <a:rect l="l" t="t" r="r" b="b"/>
              <a:pathLst>
                <a:path w="29314" h="28144" extrusionOk="0">
                  <a:moveTo>
                    <a:pt x="14678" y="1701"/>
                  </a:moveTo>
                  <a:cubicBezTo>
                    <a:pt x="20706" y="1701"/>
                    <a:pt x="24745" y="6650"/>
                    <a:pt x="24661" y="14433"/>
                  </a:cubicBezTo>
                  <a:cubicBezTo>
                    <a:pt x="24661" y="21687"/>
                    <a:pt x="20706" y="26277"/>
                    <a:pt x="14741" y="26277"/>
                  </a:cubicBezTo>
                  <a:cubicBezTo>
                    <a:pt x="9792" y="26277"/>
                    <a:pt x="4547" y="22279"/>
                    <a:pt x="4547" y="13460"/>
                  </a:cubicBezTo>
                  <a:cubicBezTo>
                    <a:pt x="4547" y="6100"/>
                    <a:pt x="8714" y="1701"/>
                    <a:pt x="14678" y="1701"/>
                  </a:cubicBezTo>
                  <a:close/>
                  <a:moveTo>
                    <a:pt x="14636" y="1"/>
                  </a:moveTo>
                  <a:cubicBezTo>
                    <a:pt x="5446" y="1"/>
                    <a:pt x="398" y="7263"/>
                    <a:pt x="191" y="13672"/>
                  </a:cubicBezTo>
                  <a:cubicBezTo>
                    <a:pt x="0" y="21962"/>
                    <a:pt x="6557" y="27969"/>
                    <a:pt x="14382" y="28138"/>
                  </a:cubicBezTo>
                  <a:cubicBezTo>
                    <a:pt x="14510" y="28141"/>
                    <a:pt x="14638" y="28143"/>
                    <a:pt x="14767" y="28143"/>
                  </a:cubicBezTo>
                  <a:cubicBezTo>
                    <a:pt x="21401" y="28143"/>
                    <a:pt x="28915" y="23331"/>
                    <a:pt x="29102" y="14306"/>
                  </a:cubicBezTo>
                  <a:cubicBezTo>
                    <a:pt x="29313" y="5127"/>
                    <a:pt x="21848" y="136"/>
                    <a:pt x="15186" y="9"/>
                  </a:cubicBezTo>
                  <a:cubicBezTo>
                    <a:pt x="15001" y="3"/>
                    <a:pt x="14817" y="1"/>
                    <a:pt x="14636"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29" name="Google Shape;3229;p104"/>
            <p:cNvSpPr/>
            <p:nvPr/>
          </p:nvSpPr>
          <p:spPr>
            <a:xfrm>
              <a:off x="6030950" y="2019175"/>
              <a:ext cx="642950" cy="684750"/>
            </a:xfrm>
            <a:custGeom>
              <a:avLst/>
              <a:gdLst/>
              <a:ahLst/>
              <a:cxnLst/>
              <a:rect l="l" t="t" r="r" b="b"/>
              <a:pathLst>
                <a:path w="25718" h="27390" extrusionOk="0">
                  <a:moveTo>
                    <a:pt x="0" y="1"/>
                  </a:moveTo>
                  <a:lnTo>
                    <a:pt x="0" y="381"/>
                  </a:lnTo>
                  <a:cubicBezTo>
                    <a:pt x="1565" y="487"/>
                    <a:pt x="1988" y="783"/>
                    <a:pt x="1988" y="2983"/>
                  </a:cubicBezTo>
                  <a:lnTo>
                    <a:pt x="1988" y="24407"/>
                  </a:lnTo>
                  <a:cubicBezTo>
                    <a:pt x="1988" y="26607"/>
                    <a:pt x="1565" y="26903"/>
                    <a:pt x="0" y="27008"/>
                  </a:cubicBezTo>
                  <a:lnTo>
                    <a:pt x="0" y="27389"/>
                  </a:lnTo>
                  <a:lnTo>
                    <a:pt x="7825" y="27389"/>
                  </a:lnTo>
                  <a:lnTo>
                    <a:pt x="7825" y="27008"/>
                  </a:lnTo>
                  <a:cubicBezTo>
                    <a:pt x="6282" y="26903"/>
                    <a:pt x="5859" y="26607"/>
                    <a:pt x="5859" y="24407"/>
                  </a:cubicBezTo>
                  <a:lnTo>
                    <a:pt x="5859" y="14171"/>
                  </a:lnTo>
                  <a:lnTo>
                    <a:pt x="19881" y="14171"/>
                  </a:lnTo>
                  <a:lnTo>
                    <a:pt x="19881" y="24407"/>
                  </a:lnTo>
                  <a:cubicBezTo>
                    <a:pt x="19881" y="26607"/>
                    <a:pt x="19458" y="26903"/>
                    <a:pt x="17893" y="27008"/>
                  </a:cubicBezTo>
                  <a:lnTo>
                    <a:pt x="17893" y="27389"/>
                  </a:lnTo>
                  <a:lnTo>
                    <a:pt x="25718" y="27389"/>
                  </a:lnTo>
                  <a:lnTo>
                    <a:pt x="25718" y="27008"/>
                  </a:lnTo>
                  <a:cubicBezTo>
                    <a:pt x="24174" y="26903"/>
                    <a:pt x="23751" y="26607"/>
                    <a:pt x="23751" y="24407"/>
                  </a:cubicBezTo>
                  <a:lnTo>
                    <a:pt x="23751" y="2983"/>
                  </a:lnTo>
                  <a:cubicBezTo>
                    <a:pt x="23751" y="783"/>
                    <a:pt x="24174" y="487"/>
                    <a:pt x="25718" y="381"/>
                  </a:cubicBezTo>
                  <a:lnTo>
                    <a:pt x="25718" y="1"/>
                  </a:lnTo>
                  <a:lnTo>
                    <a:pt x="17893" y="1"/>
                  </a:lnTo>
                  <a:lnTo>
                    <a:pt x="17893" y="381"/>
                  </a:lnTo>
                  <a:cubicBezTo>
                    <a:pt x="19458" y="487"/>
                    <a:pt x="19881" y="783"/>
                    <a:pt x="19881" y="2983"/>
                  </a:cubicBezTo>
                  <a:lnTo>
                    <a:pt x="19881" y="12521"/>
                  </a:lnTo>
                  <a:lnTo>
                    <a:pt x="5859" y="12521"/>
                  </a:lnTo>
                  <a:lnTo>
                    <a:pt x="5859" y="2983"/>
                  </a:lnTo>
                  <a:cubicBezTo>
                    <a:pt x="5859" y="783"/>
                    <a:pt x="6282" y="487"/>
                    <a:pt x="7825" y="381"/>
                  </a:cubicBezTo>
                  <a:lnTo>
                    <a:pt x="7825"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0" name="Google Shape;3230;p104"/>
            <p:cNvSpPr/>
            <p:nvPr/>
          </p:nvSpPr>
          <p:spPr>
            <a:xfrm>
              <a:off x="4219500" y="2019175"/>
              <a:ext cx="626050" cy="684750"/>
            </a:xfrm>
            <a:custGeom>
              <a:avLst/>
              <a:gdLst/>
              <a:ahLst/>
              <a:cxnLst/>
              <a:rect l="l" t="t" r="r" b="b"/>
              <a:pathLst>
                <a:path w="25042" h="27390" extrusionOk="0">
                  <a:moveTo>
                    <a:pt x="43" y="1"/>
                  </a:moveTo>
                  <a:lnTo>
                    <a:pt x="43" y="381"/>
                  </a:lnTo>
                  <a:cubicBezTo>
                    <a:pt x="1544" y="466"/>
                    <a:pt x="1967" y="635"/>
                    <a:pt x="1967" y="2200"/>
                  </a:cubicBezTo>
                  <a:lnTo>
                    <a:pt x="1967" y="24407"/>
                  </a:lnTo>
                  <a:cubicBezTo>
                    <a:pt x="1967" y="26607"/>
                    <a:pt x="1544" y="26903"/>
                    <a:pt x="0" y="27008"/>
                  </a:cubicBezTo>
                  <a:lnTo>
                    <a:pt x="0" y="27389"/>
                  </a:lnTo>
                  <a:lnTo>
                    <a:pt x="5901" y="27389"/>
                  </a:lnTo>
                  <a:lnTo>
                    <a:pt x="5901" y="27008"/>
                  </a:lnTo>
                  <a:cubicBezTo>
                    <a:pt x="4357" y="26903"/>
                    <a:pt x="3913" y="26607"/>
                    <a:pt x="3913" y="24407"/>
                  </a:cubicBezTo>
                  <a:lnTo>
                    <a:pt x="3913" y="4463"/>
                  </a:lnTo>
                  <a:cubicBezTo>
                    <a:pt x="3913" y="4823"/>
                    <a:pt x="19183" y="23392"/>
                    <a:pt x="22482" y="27389"/>
                  </a:cubicBezTo>
                  <a:lnTo>
                    <a:pt x="23095" y="27389"/>
                  </a:lnTo>
                  <a:lnTo>
                    <a:pt x="23095" y="2200"/>
                  </a:lnTo>
                  <a:cubicBezTo>
                    <a:pt x="23095" y="635"/>
                    <a:pt x="23540" y="466"/>
                    <a:pt x="25041" y="381"/>
                  </a:cubicBezTo>
                  <a:lnTo>
                    <a:pt x="25041" y="1"/>
                  </a:lnTo>
                  <a:lnTo>
                    <a:pt x="19246" y="1"/>
                  </a:lnTo>
                  <a:lnTo>
                    <a:pt x="19246" y="381"/>
                  </a:lnTo>
                  <a:cubicBezTo>
                    <a:pt x="20748" y="466"/>
                    <a:pt x="21171" y="635"/>
                    <a:pt x="21171" y="2200"/>
                  </a:cubicBezTo>
                  <a:lnTo>
                    <a:pt x="21171" y="19627"/>
                  </a:lnTo>
                  <a:lnTo>
                    <a:pt x="5245"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1" name="Google Shape;3231;p104"/>
            <p:cNvSpPr/>
            <p:nvPr/>
          </p:nvSpPr>
          <p:spPr>
            <a:xfrm>
              <a:off x="4854500" y="2019175"/>
              <a:ext cx="640325" cy="684750"/>
            </a:xfrm>
            <a:custGeom>
              <a:avLst/>
              <a:gdLst/>
              <a:ahLst/>
              <a:cxnLst/>
              <a:rect l="l" t="t" r="r" b="b"/>
              <a:pathLst>
                <a:path w="25613" h="27390" extrusionOk="0">
                  <a:moveTo>
                    <a:pt x="11718" y="6240"/>
                  </a:moveTo>
                  <a:cubicBezTo>
                    <a:pt x="11718" y="6240"/>
                    <a:pt x="14192" y="12436"/>
                    <a:pt x="16286" y="17512"/>
                  </a:cubicBezTo>
                  <a:lnTo>
                    <a:pt x="7213" y="17512"/>
                  </a:lnTo>
                  <a:cubicBezTo>
                    <a:pt x="8989" y="13177"/>
                    <a:pt x="11718" y="6240"/>
                    <a:pt x="11718" y="6240"/>
                  </a:cubicBezTo>
                  <a:close/>
                  <a:moveTo>
                    <a:pt x="12542" y="1"/>
                  </a:moveTo>
                  <a:cubicBezTo>
                    <a:pt x="11146" y="3279"/>
                    <a:pt x="4738" y="18464"/>
                    <a:pt x="2517" y="23709"/>
                  </a:cubicBezTo>
                  <a:cubicBezTo>
                    <a:pt x="2116" y="24597"/>
                    <a:pt x="1502" y="26057"/>
                    <a:pt x="1037" y="26564"/>
                  </a:cubicBezTo>
                  <a:cubicBezTo>
                    <a:pt x="677" y="26945"/>
                    <a:pt x="318" y="26987"/>
                    <a:pt x="1" y="27008"/>
                  </a:cubicBezTo>
                  <a:lnTo>
                    <a:pt x="1" y="27389"/>
                  </a:lnTo>
                  <a:lnTo>
                    <a:pt x="5203" y="27389"/>
                  </a:lnTo>
                  <a:lnTo>
                    <a:pt x="5203" y="27008"/>
                  </a:lnTo>
                  <a:cubicBezTo>
                    <a:pt x="4802" y="27008"/>
                    <a:pt x="3913" y="27008"/>
                    <a:pt x="3850" y="26226"/>
                  </a:cubicBezTo>
                  <a:cubicBezTo>
                    <a:pt x="3829" y="25993"/>
                    <a:pt x="3892" y="25718"/>
                    <a:pt x="3998" y="25422"/>
                  </a:cubicBezTo>
                  <a:cubicBezTo>
                    <a:pt x="4146" y="24936"/>
                    <a:pt x="5203" y="22271"/>
                    <a:pt x="6536" y="19247"/>
                  </a:cubicBezTo>
                  <a:lnTo>
                    <a:pt x="16963" y="19247"/>
                  </a:lnTo>
                  <a:cubicBezTo>
                    <a:pt x="17999" y="21806"/>
                    <a:pt x="18929" y="23984"/>
                    <a:pt x="19374" y="24957"/>
                  </a:cubicBezTo>
                  <a:cubicBezTo>
                    <a:pt x="19479" y="25232"/>
                    <a:pt x="19754" y="25909"/>
                    <a:pt x="19754" y="26226"/>
                  </a:cubicBezTo>
                  <a:cubicBezTo>
                    <a:pt x="19754" y="26987"/>
                    <a:pt x="19078" y="27008"/>
                    <a:pt x="18337" y="27008"/>
                  </a:cubicBezTo>
                  <a:lnTo>
                    <a:pt x="18337" y="27389"/>
                  </a:lnTo>
                  <a:lnTo>
                    <a:pt x="25613" y="27389"/>
                  </a:lnTo>
                  <a:lnTo>
                    <a:pt x="25613" y="27008"/>
                  </a:lnTo>
                  <a:cubicBezTo>
                    <a:pt x="24724" y="26945"/>
                    <a:pt x="24428" y="26733"/>
                    <a:pt x="23773" y="25253"/>
                  </a:cubicBezTo>
                  <a:lnTo>
                    <a:pt x="13092"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2" name="Google Shape;3232;p104"/>
            <p:cNvSpPr/>
            <p:nvPr/>
          </p:nvSpPr>
          <p:spPr>
            <a:xfrm>
              <a:off x="2647550" y="2019175"/>
              <a:ext cx="747675" cy="684750"/>
            </a:xfrm>
            <a:custGeom>
              <a:avLst/>
              <a:gdLst/>
              <a:ahLst/>
              <a:cxnLst/>
              <a:rect l="l" t="t" r="r" b="b"/>
              <a:pathLst>
                <a:path w="29907" h="27390" extrusionOk="0">
                  <a:moveTo>
                    <a:pt x="43" y="1"/>
                  </a:moveTo>
                  <a:lnTo>
                    <a:pt x="43" y="381"/>
                  </a:lnTo>
                  <a:cubicBezTo>
                    <a:pt x="889" y="424"/>
                    <a:pt x="1397" y="508"/>
                    <a:pt x="1672" y="847"/>
                  </a:cubicBezTo>
                  <a:cubicBezTo>
                    <a:pt x="1756" y="974"/>
                    <a:pt x="1841" y="1100"/>
                    <a:pt x="1883" y="1248"/>
                  </a:cubicBezTo>
                  <a:cubicBezTo>
                    <a:pt x="1926" y="1396"/>
                    <a:pt x="1947" y="1545"/>
                    <a:pt x="1968" y="1693"/>
                  </a:cubicBezTo>
                  <a:cubicBezTo>
                    <a:pt x="1968" y="1841"/>
                    <a:pt x="1989" y="2010"/>
                    <a:pt x="1989" y="2200"/>
                  </a:cubicBezTo>
                  <a:lnTo>
                    <a:pt x="1989" y="24407"/>
                  </a:lnTo>
                  <a:cubicBezTo>
                    <a:pt x="1989" y="26607"/>
                    <a:pt x="1566" y="26903"/>
                    <a:pt x="1" y="27008"/>
                  </a:cubicBezTo>
                  <a:lnTo>
                    <a:pt x="1" y="27389"/>
                  </a:lnTo>
                  <a:lnTo>
                    <a:pt x="5859" y="27389"/>
                  </a:lnTo>
                  <a:lnTo>
                    <a:pt x="5859" y="27008"/>
                  </a:lnTo>
                  <a:cubicBezTo>
                    <a:pt x="4294" y="26903"/>
                    <a:pt x="3871" y="26607"/>
                    <a:pt x="3871" y="24407"/>
                  </a:cubicBezTo>
                  <a:lnTo>
                    <a:pt x="3871" y="5394"/>
                  </a:lnTo>
                  <a:cubicBezTo>
                    <a:pt x="3871" y="5034"/>
                    <a:pt x="3787" y="4336"/>
                    <a:pt x="3787" y="4336"/>
                  </a:cubicBezTo>
                  <a:lnTo>
                    <a:pt x="3787" y="4336"/>
                  </a:lnTo>
                  <a:lnTo>
                    <a:pt x="4167" y="5394"/>
                  </a:lnTo>
                  <a:lnTo>
                    <a:pt x="13621" y="27283"/>
                  </a:lnTo>
                  <a:lnTo>
                    <a:pt x="14192" y="27283"/>
                  </a:lnTo>
                  <a:lnTo>
                    <a:pt x="23858" y="4759"/>
                  </a:lnTo>
                  <a:lnTo>
                    <a:pt x="24154" y="3829"/>
                  </a:lnTo>
                  <a:lnTo>
                    <a:pt x="24154" y="3829"/>
                  </a:lnTo>
                  <a:cubicBezTo>
                    <a:pt x="24154" y="3829"/>
                    <a:pt x="24069" y="4273"/>
                    <a:pt x="24069" y="4675"/>
                  </a:cubicBezTo>
                  <a:lnTo>
                    <a:pt x="24069" y="24407"/>
                  </a:lnTo>
                  <a:cubicBezTo>
                    <a:pt x="24069" y="26607"/>
                    <a:pt x="23646" y="26903"/>
                    <a:pt x="22102" y="27008"/>
                  </a:cubicBezTo>
                  <a:lnTo>
                    <a:pt x="22102" y="27389"/>
                  </a:lnTo>
                  <a:lnTo>
                    <a:pt x="29906" y="27389"/>
                  </a:lnTo>
                  <a:lnTo>
                    <a:pt x="29906" y="27008"/>
                  </a:lnTo>
                  <a:cubicBezTo>
                    <a:pt x="28362" y="26903"/>
                    <a:pt x="27939" y="26607"/>
                    <a:pt x="27939" y="24407"/>
                  </a:cubicBezTo>
                  <a:lnTo>
                    <a:pt x="27939" y="2200"/>
                  </a:lnTo>
                  <a:cubicBezTo>
                    <a:pt x="27939" y="635"/>
                    <a:pt x="28362" y="466"/>
                    <a:pt x="29864" y="381"/>
                  </a:cubicBezTo>
                  <a:lnTo>
                    <a:pt x="29864" y="1"/>
                  </a:lnTo>
                  <a:lnTo>
                    <a:pt x="23794" y="1"/>
                  </a:lnTo>
                  <a:lnTo>
                    <a:pt x="15038" y="20664"/>
                  </a:lnTo>
                  <a:lnTo>
                    <a:pt x="6177"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3" name="Google Shape;3233;p104"/>
            <p:cNvSpPr/>
            <p:nvPr/>
          </p:nvSpPr>
          <p:spPr>
            <a:xfrm>
              <a:off x="5526000" y="2011250"/>
              <a:ext cx="412975" cy="703250"/>
            </a:xfrm>
            <a:custGeom>
              <a:avLst/>
              <a:gdLst/>
              <a:ahLst/>
              <a:cxnLst/>
              <a:rect l="l" t="t" r="r" b="b"/>
              <a:pathLst>
                <a:path w="16519" h="28130" extrusionOk="0">
                  <a:moveTo>
                    <a:pt x="8460" y="0"/>
                  </a:moveTo>
                  <a:cubicBezTo>
                    <a:pt x="4632" y="0"/>
                    <a:pt x="127" y="2306"/>
                    <a:pt x="127" y="7128"/>
                  </a:cubicBezTo>
                  <a:cubicBezTo>
                    <a:pt x="127" y="10427"/>
                    <a:pt x="2094" y="12500"/>
                    <a:pt x="6007" y="14424"/>
                  </a:cubicBezTo>
                  <a:cubicBezTo>
                    <a:pt x="9877" y="16391"/>
                    <a:pt x="12817" y="17174"/>
                    <a:pt x="12817" y="21044"/>
                  </a:cubicBezTo>
                  <a:cubicBezTo>
                    <a:pt x="12817" y="23011"/>
                    <a:pt x="11696" y="26437"/>
                    <a:pt x="7339" y="26437"/>
                  </a:cubicBezTo>
                  <a:cubicBezTo>
                    <a:pt x="5605" y="26437"/>
                    <a:pt x="4209" y="25824"/>
                    <a:pt x="3131" y="24914"/>
                  </a:cubicBezTo>
                  <a:cubicBezTo>
                    <a:pt x="550" y="22482"/>
                    <a:pt x="593" y="20558"/>
                    <a:pt x="402" y="19839"/>
                  </a:cubicBezTo>
                  <a:lnTo>
                    <a:pt x="0" y="19839"/>
                  </a:lnTo>
                  <a:lnTo>
                    <a:pt x="127" y="25866"/>
                  </a:lnTo>
                  <a:cubicBezTo>
                    <a:pt x="1967" y="26966"/>
                    <a:pt x="4696" y="28129"/>
                    <a:pt x="7572" y="28129"/>
                  </a:cubicBezTo>
                  <a:lnTo>
                    <a:pt x="7741" y="28129"/>
                  </a:lnTo>
                  <a:cubicBezTo>
                    <a:pt x="12013" y="28066"/>
                    <a:pt x="16518" y="24893"/>
                    <a:pt x="16518" y="19902"/>
                  </a:cubicBezTo>
                  <a:cubicBezTo>
                    <a:pt x="16518" y="14509"/>
                    <a:pt x="12732" y="13261"/>
                    <a:pt x="8904" y="11273"/>
                  </a:cubicBezTo>
                  <a:cubicBezTo>
                    <a:pt x="5034" y="9391"/>
                    <a:pt x="3427" y="8418"/>
                    <a:pt x="3427" y="5880"/>
                  </a:cubicBezTo>
                  <a:cubicBezTo>
                    <a:pt x="3427" y="4146"/>
                    <a:pt x="4484" y="1608"/>
                    <a:pt x="7910" y="1608"/>
                  </a:cubicBezTo>
                  <a:cubicBezTo>
                    <a:pt x="8989" y="1608"/>
                    <a:pt x="9941" y="1883"/>
                    <a:pt x="10787" y="2327"/>
                  </a:cubicBezTo>
                  <a:cubicBezTo>
                    <a:pt x="13557" y="3871"/>
                    <a:pt x="13684" y="6049"/>
                    <a:pt x="14044" y="7424"/>
                  </a:cubicBezTo>
                  <a:lnTo>
                    <a:pt x="14446" y="7424"/>
                  </a:lnTo>
                  <a:lnTo>
                    <a:pt x="14213" y="1333"/>
                  </a:lnTo>
                  <a:cubicBezTo>
                    <a:pt x="12458" y="593"/>
                    <a:pt x="11062" y="254"/>
                    <a:pt x="10068" y="106"/>
                  </a:cubicBezTo>
                  <a:cubicBezTo>
                    <a:pt x="9475" y="43"/>
                    <a:pt x="8926" y="0"/>
                    <a:pt x="846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4" name="Google Shape;3234;p104"/>
            <p:cNvSpPr/>
            <p:nvPr/>
          </p:nvSpPr>
          <p:spPr>
            <a:xfrm>
              <a:off x="1106300" y="2016000"/>
              <a:ext cx="1034750" cy="1316050"/>
            </a:xfrm>
            <a:custGeom>
              <a:avLst/>
              <a:gdLst/>
              <a:ahLst/>
              <a:cxnLst/>
              <a:rect l="l" t="t" r="r" b="b"/>
              <a:pathLst>
                <a:path w="41390" h="52642" extrusionOk="0">
                  <a:moveTo>
                    <a:pt x="127" y="1"/>
                  </a:moveTo>
                  <a:lnTo>
                    <a:pt x="127" y="21108"/>
                  </a:lnTo>
                  <a:cubicBezTo>
                    <a:pt x="127" y="22229"/>
                    <a:pt x="0" y="30900"/>
                    <a:pt x="5436" y="39846"/>
                  </a:cubicBezTo>
                  <a:cubicBezTo>
                    <a:pt x="10300" y="47946"/>
                    <a:pt x="17576" y="51500"/>
                    <a:pt x="20685" y="52642"/>
                  </a:cubicBezTo>
                  <a:cubicBezTo>
                    <a:pt x="23815" y="51500"/>
                    <a:pt x="31069" y="47946"/>
                    <a:pt x="35954" y="39846"/>
                  </a:cubicBezTo>
                  <a:cubicBezTo>
                    <a:pt x="41390" y="30900"/>
                    <a:pt x="41263" y="22229"/>
                    <a:pt x="41263" y="21108"/>
                  </a:cubicBezTo>
                  <a:lnTo>
                    <a:pt x="41263"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5" name="Google Shape;3235;p104"/>
            <p:cNvSpPr/>
            <p:nvPr/>
          </p:nvSpPr>
          <p:spPr>
            <a:xfrm>
              <a:off x="923875" y="2791125"/>
              <a:ext cx="1399075" cy="741325"/>
            </a:xfrm>
            <a:custGeom>
              <a:avLst/>
              <a:gdLst/>
              <a:ahLst/>
              <a:cxnLst/>
              <a:rect l="l" t="t" r="r" b="b"/>
              <a:pathLst>
                <a:path w="55963" h="29653" extrusionOk="0">
                  <a:moveTo>
                    <a:pt x="4971" y="1"/>
                  </a:moveTo>
                  <a:lnTo>
                    <a:pt x="4442" y="487"/>
                  </a:lnTo>
                  <a:lnTo>
                    <a:pt x="1" y="4484"/>
                  </a:lnTo>
                  <a:lnTo>
                    <a:pt x="85" y="4759"/>
                  </a:lnTo>
                  <a:cubicBezTo>
                    <a:pt x="1143" y="8143"/>
                    <a:pt x="2877" y="11612"/>
                    <a:pt x="4146" y="13917"/>
                  </a:cubicBezTo>
                  <a:lnTo>
                    <a:pt x="4421" y="14403"/>
                  </a:lnTo>
                  <a:lnTo>
                    <a:pt x="6261" y="12754"/>
                  </a:lnTo>
                  <a:cubicBezTo>
                    <a:pt x="6324" y="12881"/>
                    <a:pt x="6388" y="13008"/>
                    <a:pt x="6451" y="13135"/>
                  </a:cubicBezTo>
                  <a:cubicBezTo>
                    <a:pt x="11062" y="20473"/>
                    <a:pt x="17555" y="25824"/>
                    <a:pt x="25253" y="28658"/>
                  </a:cubicBezTo>
                  <a:lnTo>
                    <a:pt x="27982" y="29652"/>
                  </a:lnTo>
                  <a:lnTo>
                    <a:pt x="30731" y="28658"/>
                  </a:lnTo>
                  <a:cubicBezTo>
                    <a:pt x="38429" y="25824"/>
                    <a:pt x="44922" y="20473"/>
                    <a:pt x="49512" y="13135"/>
                  </a:cubicBezTo>
                  <a:cubicBezTo>
                    <a:pt x="49575" y="13029"/>
                    <a:pt x="49660" y="12881"/>
                    <a:pt x="49723" y="12754"/>
                  </a:cubicBezTo>
                  <a:lnTo>
                    <a:pt x="51542" y="14403"/>
                  </a:lnTo>
                  <a:lnTo>
                    <a:pt x="51817" y="13917"/>
                  </a:lnTo>
                  <a:cubicBezTo>
                    <a:pt x="53086" y="11633"/>
                    <a:pt x="54820" y="8186"/>
                    <a:pt x="55878" y="4738"/>
                  </a:cubicBezTo>
                  <a:lnTo>
                    <a:pt x="55962" y="4484"/>
                  </a:lnTo>
                  <a:lnTo>
                    <a:pt x="51013" y="1"/>
                  </a:lnTo>
                  <a:lnTo>
                    <a:pt x="50823" y="678"/>
                  </a:lnTo>
                  <a:cubicBezTo>
                    <a:pt x="50590" y="1502"/>
                    <a:pt x="50315" y="2285"/>
                    <a:pt x="50040" y="3046"/>
                  </a:cubicBezTo>
                  <a:lnTo>
                    <a:pt x="48264" y="1439"/>
                  </a:lnTo>
                  <a:lnTo>
                    <a:pt x="48052" y="2095"/>
                  </a:lnTo>
                  <a:cubicBezTo>
                    <a:pt x="47101" y="4886"/>
                    <a:pt x="45874" y="7530"/>
                    <a:pt x="44372" y="9899"/>
                  </a:cubicBezTo>
                  <a:cubicBezTo>
                    <a:pt x="40523" y="16095"/>
                    <a:pt x="35067" y="20600"/>
                    <a:pt x="28637" y="22948"/>
                  </a:cubicBezTo>
                  <a:cubicBezTo>
                    <a:pt x="28637" y="22948"/>
                    <a:pt x="28172" y="23117"/>
                    <a:pt x="27982" y="23181"/>
                  </a:cubicBezTo>
                  <a:cubicBezTo>
                    <a:pt x="27791" y="23117"/>
                    <a:pt x="27326" y="22948"/>
                    <a:pt x="27326" y="22948"/>
                  </a:cubicBezTo>
                  <a:cubicBezTo>
                    <a:pt x="20918" y="20600"/>
                    <a:pt x="15461" y="16095"/>
                    <a:pt x="11591" y="9899"/>
                  </a:cubicBezTo>
                  <a:cubicBezTo>
                    <a:pt x="10110" y="7530"/>
                    <a:pt x="8862" y="4907"/>
                    <a:pt x="7932" y="2095"/>
                  </a:cubicBezTo>
                  <a:lnTo>
                    <a:pt x="7720" y="1439"/>
                  </a:lnTo>
                  <a:lnTo>
                    <a:pt x="7213" y="1904"/>
                  </a:lnTo>
                  <a:lnTo>
                    <a:pt x="5944" y="3025"/>
                  </a:lnTo>
                  <a:cubicBezTo>
                    <a:pt x="5669" y="2285"/>
                    <a:pt x="5394" y="1502"/>
                    <a:pt x="5161" y="678"/>
                  </a:cubicBezTo>
                  <a:lnTo>
                    <a:pt x="4971" y="1"/>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6" name="Google Shape;3236;p104"/>
            <p:cNvSpPr/>
            <p:nvPr/>
          </p:nvSpPr>
          <p:spPr>
            <a:xfrm>
              <a:off x="2026300" y="2241775"/>
              <a:ext cx="25400" cy="44450"/>
            </a:xfrm>
            <a:custGeom>
              <a:avLst/>
              <a:gdLst/>
              <a:ahLst/>
              <a:cxnLst/>
              <a:rect l="l" t="t" r="r" b="b"/>
              <a:pathLst>
                <a:path w="1016" h="1778" extrusionOk="0">
                  <a:moveTo>
                    <a:pt x="973" y="1"/>
                  </a:moveTo>
                  <a:cubicBezTo>
                    <a:pt x="656" y="170"/>
                    <a:pt x="381" y="424"/>
                    <a:pt x="212" y="741"/>
                  </a:cubicBezTo>
                  <a:cubicBezTo>
                    <a:pt x="64" y="995"/>
                    <a:pt x="0" y="1269"/>
                    <a:pt x="0" y="1566"/>
                  </a:cubicBezTo>
                  <a:cubicBezTo>
                    <a:pt x="0" y="1629"/>
                    <a:pt x="22" y="1714"/>
                    <a:pt x="22" y="1777"/>
                  </a:cubicBezTo>
                  <a:cubicBezTo>
                    <a:pt x="170" y="1650"/>
                    <a:pt x="339" y="1544"/>
                    <a:pt x="508" y="1481"/>
                  </a:cubicBezTo>
                  <a:cubicBezTo>
                    <a:pt x="635" y="1354"/>
                    <a:pt x="741" y="1206"/>
                    <a:pt x="825" y="1058"/>
                  </a:cubicBezTo>
                  <a:cubicBezTo>
                    <a:pt x="931" y="825"/>
                    <a:pt x="1016" y="529"/>
                    <a:pt x="1016" y="233"/>
                  </a:cubicBezTo>
                  <a:cubicBezTo>
                    <a:pt x="1016" y="170"/>
                    <a:pt x="994" y="64"/>
                    <a:pt x="97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7" name="Google Shape;3237;p104"/>
            <p:cNvSpPr/>
            <p:nvPr/>
          </p:nvSpPr>
          <p:spPr>
            <a:xfrm>
              <a:off x="1943275" y="2386850"/>
              <a:ext cx="50800" cy="18125"/>
            </a:xfrm>
            <a:custGeom>
              <a:avLst/>
              <a:gdLst/>
              <a:ahLst/>
              <a:cxnLst/>
              <a:rect l="l" t="t" r="r" b="b"/>
              <a:pathLst>
                <a:path w="2032" h="725" extrusionOk="0">
                  <a:moveTo>
                    <a:pt x="1200" y="1"/>
                  </a:moveTo>
                  <a:cubicBezTo>
                    <a:pt x="1125" y="1"/>
                    <a:pt x="1050" y="5"/>
                    <a:pt x="974" y="14"/>
                  </a:cubicBezTo>
                  <a:cubicBezTo>
                    <a:pt x="614" y="77"/>
                    <a:pt x="297" y="267"/>
                    <a:pt x="1" y="521"/>
                  </a:cubicBezTo>
                  <a:cubicBezTo>
                    <a:pt x="289" y="657"/>
                    <a:pt x="576" y="724"/>
                    <a:pt x="864" y="724"/>
                  </a:cubicBezTo>
                  <a:cubicBezTo>
                    <a:pt x="936" y="724"/>
                    <a:pt x="1008" y="720"/>
                    <a:pt x="1080" y="712"/>
                  </a:cubicBezTo>
                  <a:cubicBezTo>
                    <a:pt x="1460" y="648"/>
                    <a:pt x="1777" y="479"/>
                    <a:pt x="2031" y="204"/>
                  </a:cubicBezTo>
                  <a:cubicBezTo>
                    <a:pt x="1777" y="69"/>
                    <a:pt x="1497" y="1"/>
                    <a:pt x="12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8" name="Google Shape;3238;p104"/>
            <p:cNvSpPr/>
            <p:nvPr/>
          </p:nvSpPr>
          <p:spPr>
            <a:xfrm>
              <a:off x="1923725" y="2359150"/>
              <a:ext cx="27000" cy="41800"/>
            </a:xfrm>
            <a:custGeom>
              <a:avLst/>
              <a:gdLst/>
              <a:ahLst/>
              <a:cxnLst/>
              <a:rect l="l" t="t" r="r" b="b"/>
              <a:pathLst>
                <a:path w="1080" h="1672" extrusionOk="0">
                  <a:moveTo>
                    <a:pt x="1058" y="1"/>
                  </a:moveTo>
                  <a:cubicBezTo>
                    <a:pt x="719" y="149"/>
                    <a:pt x="445" y="360"/>
                    <a:pt x="254" y="656"/>
                  </a:cubicBezTo>
                  <a:cubicBezTo>
                    <a:pt x="85" y="931"/>
                    <a:pt x="0" y="1249"/>
                    <a:pt x="0" y="1587"/>
                  </a:cubicBezTo>
                  <a:cubicBezTo>
                    <a:pt x="0" y="1629"/>
                    <a:pt x="0" y="1650"/>
                    <a:pt x="0" y="1671"/>
                  </a:cubicBezTo>
                  <a:cubicBezTo>
                    <a:pt x="339" y="1545"/>
                    <a:pt x="635" y="1333"/>
                    <a:pt x="804" y="1016"/>
                  </a:cubicBezTo>
                  <a:cubicBezTo>
                    <a:pt x="973" y="741"/>
                    <a:pt x="1079" y="445"/>
                    <a:pt x="1079" y="106"/>
                  </a:cubicBezTo>
                  <a:cubicBezTo>
                    <a:pt x="1079" y="64"/>
                    <a:pt x="1058" y="43"/>
                    <a:pt x="105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39" name="Google Shape;3239;p104"/>
            <p:cNvSpPr/>
            <p:nvPr/>
          </p:nvSpPr>
          <p:spPr>
            <a:xfrm>
              <a:off x="1954400" y="2339075"/>
              <a:ext cx="19050" cy="43900"/>
            </a:xfrm>
            <a:custGeom>
              <a:avLst/>
              <a:gdLst/>
              <a:ahLst/>
              <a:cxnLst/>
              <a:rect l="l" t="t" r="r" b="b"/>
              <a:pathLst>
                <a:path w="762" h="1756" extrusionOk="0">
                  <a:moveTo>
                    <a:pt x="656" y="0"/>
                  </a:moveTo>
                  <a:cubicBezTo>
                    <a:pt x="423" y="169"/>
                    <a:pt x="254" y="360"/>
                    <a:pt x="127" y="571"/>
                  </a:cubicBezTo>
                  <a:cubicBezTo>
                    <a:pt x="190" y="973"/>
                    <a:pt x="148" y="1375"/>
                    <a:pt x="0" y="1713"/>
                  </a:cubicBezTo>
                  <a:cubicBezTo>
                    <a:pt x="0" y="1713"/>
                    <a:pt x="0" y="1734"/>
                    <a:pt x="0" y="1755"/>
                  </a:cubicBezTo>
                  <a:cubicBezTo>
                    <a:pt x="85" y="1734"/>
                    <a:pt x="148" y="1692"/>
                    <a:pt x="233" y="1671"/>
                  </a:cubicBezTo>
                  <a:cubicBezTo>
                    <a:pt x="423" y="1480"/>
                    <a:pt x="571" y="1290"/>
                    <a:pt x="656" y="1036"/>
                  </a:cubicBezTo>
                  <a:cubicBezTo>
                    <a:pt x="719" y="867"/>
                    <a:pt x="761" y="677"/>
                    <a:pt x="761" y="486"/>
                  </a:cubicBezTo>
                  <a:cubicBezTo>
                    <a:pt x="761" y="338"/>
                    <a:pt x="698" y="169"/>
                    <a:pt x="65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0" name="Google Shape;3240;p104"/>
            <p:cNvSpPr/>
            <p:nvPr/>
          </p:nvSpPr>
          <p:spPr>
            <a:xfrm>
              <a:off x="1977125" y="2314750"/>
              <a:ext cx="15875" cy="46550"/>
            </a:xfrm>
            <a:custGeom>
              <a:avLst/>
              <a:gdLst/>
              <a:ahLst/>
              <a:cxnLst/>
              <a:rect l="l" t="t" r="r" b="b"/>
              <a:pathLst>
                <a:path w="635" h="1862" extrusionOk="0">
                  <a:moveTo>
                    <a:pt x="381" y="0"/>
                  </a:moveTo>
                  <a:cubicBezTo>
                    <a:pt x="191" y="212"/>
                    <a:pt x="64" y="423"/>
                    <a:pt x="0" y="677"/>
                  </a:cubicBezTo>
                  <a:cubicBezTo>
                    <a:pt x="149" y="1058"/>
                    <a:pt x="191" y="1438"/>
                    <a:pt x="127" y="1819"/>
                  </a:cubicBezTo>
                  <a:cubicBezTo>
                    <a:pt x="127" y="1819"/>
                    <a:pt x="149" y="1840"/>
                    <a:pt x="149" y="1861"/>
                  </a:cubicBezTo>
                  <a:cubicBezTo>
                    <a:pt x="212" y="1819"/>
                    <a:pt x="297" y="1756"/>
                    <a:pt x="360" y="1713"/>
                  </a:cubicBezTo>
                  <a:cubicBezTo>
                    <a:pt x="508" y="1502"/>
                    <a:pt x="614" y="1269"/>
                    <a:pt x="614" y="994"/>
                  </a:cubicBezTo>
                  <a:cubicBezTo>
                    <a:pt x="635" y="952"/>
                    <a:pt x="635" y="910"/>
                    <a:pt x="635" y="867"/>
                  </a:cubicBezTo>
                  <a:cubicBezTo>
                    <a:pt x="635" y="550"/>
                    <a:pt x="529" y="275"/>
                    <a:pt x="38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1" name="Google Shape;3241;p104"/>
            <p:cNvSpPr/>
            <p:nvPr/>
          </p:nvSpPr>
          <p:spPr>
            <a:xfrm>
              <a:off x="1990875" y="2287250"/>
              <a:ext cx="16950" cy="46550"/>
            </a:xfrm>
            <a:custGeom>
              <a:avLst/>
              <a:gdLst/>
              <a:ahLst/>
              <a:cxnLst/>
              <a:rect l="l" t="t" r="r" b="b"/>
              <a:pathLst>
                <a:path w="678" h="1862" extrusionOk="0">
                  <a:moveTo>
                    <a:pt x="170" y="0"/>
                  </a:moveTo>
                  <a:cubicBezTo>
                    <a:pt x="64" y="233"/>
                    <a:pt x="0" y="466"/>
                    <a:pt x="0" y="719"/>
                  </a:cubicBezTo>
                  <a:cubicBezTo>
                    <a:pt x="191" y="1079"/>
                    <a:pt x="339" y="1439"/>
                    <a:pt x="360" y="1819"/>
                  </a:cubicBezTo>
                  <a:cubicBezTo>
                    <a:pt x="381" y="1819"/>
                    <a:pt x="381" y="1840"/>
                    <a:pt x="402" y="1862"/>
                  </a:cubicBezTo>
                  <a:cubicBezTo>
                    <a:pt x="445" y="1798"/>
                    <a:pt x="508" y="1735"/>
                    <a:pt x="571" y="1671"/>
                  </a:cubicBezTo>
                  <a:cubicBezTo>
                    <a:pt x="635" y="1502"/>
                    <a:pt x="677" y="1333"/>
                    <a:pt x="677" y="1142"/>
                  </a:cubicBezTo>
                  <a:cubicBezTo>
                    <a:pt x="677" y="1079"/>
                    <a:pt x="677" y="994"/>
                    <a:pt x="656" y="910"/>
                  </a:cubicBezTo>
                  <a:cubicBezTo>
                    <a:pt x="614" y="571"/>
                    <a:pt x="423" y="254"/>
                    <a:pt x="17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2" name="Google Shape;3242;p104"/>
            <p:cNvSpPr/>
            <p:nvPr/>
          </p:nvSpPr>
          <p:spPr>
            <a:xfrm>
              <a:off x="1996150" y="2258175"/>
              <a:ext cx="21700" cy="43900"/>
            </a:xfrm>
            <a:custGeom>
              <a:avLst/>
              <a:gdLst/>
              <a:ahLst/>
              <a:cxnLst/>
              <a:rect l="l" t="t" r="r" b="b"/>
              <a:pathLst>
                <a:path w="868" h="1756" extrusionOk="0">
                  <a:moveTo>
                    <a:pt x="64" y="0"/>
                  </a:moveTo>
                  <a:cubicBezTo>
                    <a:pt x="43" y="148"/>
                    <a:pt x="1" y="275"/>
                    <a:pt x="1" y="402"/>
                  </a:cubicBezTo>
                  <a:cubicBezTo>
                    <a:pt x="1" y="529"/>
                    <a:pt x="22" y="635"/>
                    <a:pt x="43" y="762"/>
                  </a:cubicBezTo>
                  <a:cubicBezTo>
                    <a:pt x="360" y="1036"/>
                    <a:pt x="572" y="1375"/>
                    <a:pt x="678" y="1713"/>
                  </a:cubicBezTo>
                  <a:cubicBezTo>
                    <a:pt x="699" y="1734"/>
                    <a:pt x="720" y="1734"/>
                    <a:pt x="720" y="1756"/>
                  </a:cubicBezTo>
                  <a:cubicBezTo>
                    <a:pt x="762" y="1671"/>
                    <a:pt x="805" y="1608"/>
                    <a:pt x="868" y="1523"/>
                  </a:cubicBezTo>
                  <a:cubicBezTo>
                    <a:pt x="868" y="1481"/>
                    <a:pt x="868" y="1459"/>
                    <a:pt x="868" y="1417"/>
                  </a:cubicBezTo>
                  <a:cubicBezTo>
                    <a:pt x="868" y="1206"/>
                    <a:pt x="847" y="994"/>
                    <a:pt x="762" y="783"/>
                  </a:cubicBezTo>
                  <a:cubicBezTo>
                    <a:pt x="635" y="465"/>
                    <a:pt x="382" y="212"/>
                    <a:pt x="6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3" name="Google Shape;3243;p104"/>
            <p:cNvSpPr/>
            <p:nvPr/>
          </p:nvSpPr>
          <p:spPr>
            <a:xfrm>
              <a:off x="1993525" y="2229075"/>
              <a:ext cx="28575" cy="39150"/>
            </a:xfrm>
            <a:custGeom>
              <a:avLst/>
              <a:gdLst/>
              <a:ahLst/>
              <a:cxnLst/>
              <a:rect l="l" t="t" r="r" b="b"/>
              <a:pathLst>
                <a:path w="1143" h="1566" extrusionOk="0">
                  <a:moveTo>
                    <a:pt x="0" y="1"/>
                  </a:moveTo>
                  <a:cubicBezTo>
                    <a:pt x="0" y="297"/>
                    <a:pt x="42" y="530"/>
                    <a:pt x="169" y="783"/>
                  </a:cubicBezTo>
                  <a:cubicBezTo>
                    <a:pt x="529" y="953"/>
                    <a:pt x="825" y="1249"/>
                    <a:pt x="1015" y="1566"/>
                  </a:cubicBezTo>
                  <a:lnTo>
                    <a:pt x="1058" y="1566"/>
                  </a:lnTo>
                  <a:cubicBezTo>
                    <a:pt x="1079" y="1481"/>
                    <a:pt x="1100" y="1397"/>
                    <a:pt x="1142" y="1333"/>
                  </a:cubicBezTo>
                  <a:cubicBezTo>
                    <a:pt x="1100" y="1058"/>
                    <a:pt x="1015" y="826"/>
                    <a:pt x="867" y="614"/>
                  </a:cubicBezTo>
                  <a:cubicBezTo>
                    <a:pt x="656" y="339"/>
                    <a:pt x="339" y="149"/>
                    <a:pt x="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4" name="Google Shape;3244;p104"/>
            <p:cNvSpPr/>
            <p:nvPr/>
          </p:nvSpPr>
          <p:spPr>
            <a:xfrm>
              <a:off x="1983475" y="2202650"/>
              <a:ext cx="34375" cy="31750"/>
            </a:xfrm>
            <a:custGeom>
              <a:avLst/>
              <a:gdLst/>
              <a:ahLst/>
              <a:cxnLst/>
              <a:rect l="l" t="t" r="r" b="b"/>
              <a:pathLst>
                <a:path w="1375" h="1270" extrusionOk="0">
                  <a:moveTo>
                    <a:pt x="0" y="0"/>
                  </a:moveTo>
                  <a:cubicBezTo>
                    <a:pt x="85" y="254"/>
                    <a:pt x="169" y="487"/>
                    <a:pt x="339" y="677"/>
                  </a:cubicBezTo>
                  <a:cubicBezTo>
                    <a:pt x="719" y="804"/>
                    <a:pt x="1058" y="994"/>
                    <a:pt x="1312" y="1248"/>
                  </a:cubicBezTo>
                  <a:cubicBezTo>
                    <a:pt x="1333" y="1269"/>
                    <a:pt x="1354" y="1269"/>
                    <a:pt x="1375" y="1269"/>
                  </a:cubicBezTo>
                  <a:cubicBezTo>
                    <a:pt x="1375" y="1185"/>
                    <a:pt x="1375" y="1100"/>
                    <a:pt x="1375" y="1037"/>
                  </a:cubicBezTo>
                  <a:cubicBezTo>
                    <a:pt x="1290" y="783"/>
                    <a:pt x="1142" y="550"/>
                    <a:pt x="952" y="381"/>
                  </a:cubicBezTo>
                  <a:cubicBezTo>
                    <a:pt x="677" y="170"/>
                    <a:pt x="381" y="43"/>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5" name="Google Shape;3245;p104"/>
            <p:cNvSpPr/>
            <p:nvPr/>
          </p:nvSpPr>
          <p:spPr>
            <a:xfrm>
              <a:off x="1966550" y="2178200"/>
              <a:ext cx="40750" cy="23950"/>
            </a:xfrm>
            <a:custGeom>
              <a:avLst/>
              <a:gdLst/>
              <a:ahLst/>
              <a:cxnLst/>
              <a:rect l="l" t="t" r="r" b="b"/>
              <a:pathLst>
                <a:path w="1630" h="958" extrusionOk="0">
                  <a:moveTo>
                    <a:pt x="174" y="1"/>
                  </a:moveTo>
                  <a:cubicBezTo>
                    <a:pt x="117" y="1"/>
                    <a:pt x="59" y="2"/>
                    <a:pt x="1" y="6"/>
                  </a:cubicBezTo>
                  <a:cubicBezTo>
                    <a:pt x="127" y="259"/>
                    <a:pt x="297" y="471"/>
                    <a:pt x="508" y="619"/>
                  </a:cubicBezTo>
                  <a:cubicBezTo>
                    <a:pt x="931" y="640"/>
                    <a:pt x="1269" y="746"/>
                    <a:pt x="1608" y="957"/>
                  </a:cubicBezTo>
                  <a:lnTo>
                    <a:pt x="1629" y="957"/>
                  </a:lnTo>
                  <a:cubicBezTo>
                    <a:pt x="1608" y="873"/>
                    <a:pt x="1608" y="788"/>
                    <a:pt x="1587" y="704"/>
                  </a:cubicBezTo>
                  <a:cubicBezTo>
                    <a:pt x="1439" y="471"/>
                    <a:pt x="1248" y="302"/>
                    <a:pt x="1037" y="196"/>
                  </a:cubicBezTo>
                  <a:cubicBezTo>
                    <a:pt x="769" y="53"/>
                    <a:pt x="485" y="1"/>
                    <a:pt x="17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6" name="Google Shape;3246;p104"/>
            <p:cNvSpPr/>
            <p:nvPr/>
          </p:nvSpPr>
          <p:spPr>
            <a:xfrm>
              <a:off x="1975000" y="2359300"/>
              <a:ext cx="46575" cy="21550"/>
            </a:xfrm>
            <a:custGeom>
              <a:avLst/>
              <a:gdLst/>
              <a:ahLst/>
              <a:cxnLst/>
              <a:rect l="l" t="t" r="r" b="b"/>
              <a:pathLst>
                <a:path w="1863" h="862" extrusionOk="0">
                  <a:moveTo>
                    <a:pt x="1374" y="1"/>
                  </a:moveTo>
                  <a:cubicBezTo>
                    <a:pt x="1161" y="1"/>
                    <a:pt x="955" y="37"/>
                    <a:pt x="762" y="122"/>
                  </a:cubicBezTo>
                  <a:cubicBezTo>
                    <a:pt x="466" y="248"/>
                    <a:pt x="212" y="502"/>
                    <a:pt x="1" y="777"/>
                  </a:cubicBezTo>
                  <a:cubicBezTo>
                    <a:pt x="191" y="777"/>
                    <a:pt x="382" y="820"/>
                    <a:pt x="551" y="862"/>
                  </a:cubicBezTo>
                  <a:cubicBezTo>
                    <a:pt x="720" y="862"/>
                    <a:pt x="868" y="820"/>
                    <a:pt x="1037" y="756"/>
                  </a:cubicBezTo>
                  <a:cubicBezTo>
                    <a:pt x="1376" y="629"/>
                    <a:pt x="1651" y="375"/>
                    <a:pt x="1862" y="58"/>
                  </a:cubicBezTo>
                  <a:cubicBezTo>
                    <a:pt x="1698" y="22"/>
                    <a:pt x="1534" y="1"/>
                    <a:pt x="137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7" name="Google Shape;3247;p104"/>
            <p:cNvSpPr/>
            <p:nvPr/>
          </p:nvSpPr>
          <p:spPr>
            <a:xfrm>
              <a:off x="1999325" y="2323200"/>
              <a:ext cx="41800" cy="29100"/>
            </a:xfrm>
            <a:custGeom>
              <a:avLst/>
              <a:gdLst/>
              <a:ahLst/>
              <a:cxnLst/>
              <a:rect l="l" t="t" r="r" b="b"/>
              <a:pathLst>
                <a:path w="1672" h="1164" extrusionOk="0">
                  <a:moveTo>
                    <a:pt x="1672" y="1"/>
                  </a:moveTo>
                  <a:cubicBezTo>
                    <a:pt x="1270" y="1"/>
                    <a:pt x="910" y="106"/>
                    <a:pt x="614" y="318"/>
                  </a:cubicBezTo>
                  <a:cubicBezTo>
                    <a:pt x="339" y="529"/>
                    <a:pt x="128" y="825"/>
                    <a:pt x="1" y="1164"/>
                  </a:cubicBezTo>
                  <a:cubicBezTo>
                    <a:pt x="140" y="1133"/>
                    <a:pt x="279" y="1113"/>
                    <a:pt x="419" y="1113"/>
                  </a:cubicBezTo>
                  <a:cubicBezTo>
                    <a:pt x="470" y="1113"/>
                    <a:pt x="521" y="1116"/>
                    <a:pt x="572" y="1121"/>
                  </a:cubicBezTo>
                  <a:cubicBezTo>
                    <a:pt x="741" y="1058"/>
                    <a:pt x="889" y="995"/>
                    <a:pt x="1037" y="910"/>
                  </a:cubicBezTo>
                  <a:cubicBezTo>
                    <a:pt x="1333" y="698"/>
                    <a:pt x="1524" y="381"/>
                    <a:pt x="167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8" name="Google Shape;3248;p104"/>
            <p:cNvSpPr/>
            <p:nvPr/>
          </p:nvSpPr>
          <p:spPr>
            <a:xfrm>
              <a:off x="2017300" y="2283025"/>
              <a:ext cx="32825" cy="38075"/>
            </a:xfrm>
            <a:custGeom>
              <a:avLst/>
              <a:gdLst/>
              <a:ahLst/>
              <a:cxnLst/>
              <a:rect l="l" t="t" r="r" b="b"/>
              <a:pathLst>
                <a:path w="1313" h="1523" extrusionOk="0">
                  <a:moveTo>
                    <a:pt x="1312" y="0"/>
                  </a:moveTo>
                  <a:lnTo>
                    <a:pt x="1312" y="0"/>
                  </a:lnTo>
                  <a:cubicBezTo>
                    <a:pt x="974" y="106"/>
                    <a:pt x="635" y="275"/>
                    <a:pt x="382" y="550"/>
                  </a:cubicBezTo>
                  <a:cubicBezTo>
                    <a:pt x="170" y="825"/>
                    <a:pt x="43" y="1163"/>
                    <a:pt x="1" y="1523"/>
                  </a:cubicBezTo>
                  <a:cubicBezTo>
                    <a:pt x="170" y="1438"/>
                    <a:pt x="339" y="1375"/>
                    <a:pt x="530" y="1354"/>
                  </a:cubicBezTo>
                  <a:cubicBezTo>
                    <a:pt x="678" y="1248"/>
                    <a:pt x="826" y="1142"/>
                    <a:pt x="931" y="1015"/>
                  </a:cubicBezTo>
                  <a:cubicBezTo>
                    <a:pt x="1164" y="740"/>
                    <a:pt x="1270" y="402"/>
                    <a:pt x="131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49" name="Google Shape;3249;p104"/>
            <p:cNvSpPr/>
            <p:nvPr/>
          </p:nvSpPr>
          <p:spPr>
            <a:xfrm>
              <a:off x="2025250" y="2201075"/>
              <a:ext cx="20100" cy="49175"/>
            </a:xfrm>
            <a:custGeom>
              <a:avLst/>
              <a:gdLst/>
              <a:ahLst/>
              <a:cxnLst/>
              <a:rect l="l" t="t" r="r" b="b"/>
              <a:pathLst>
                <a:path w="804" h="1967" extrusionOk="0">
                  <a:moveTo>
                    <a:pt x="656" y="0"/>
                  </a:moveTo>
                  <a:cubicBezTo>
                    <a:pt x="360" y="254"/>
                    <a:pt x="148" y="550"/>
                    <a:pt x="64" y="909"/>
                  </a:cubicBezTo>
                  <a:cubicBezTo>
                    <a:pt x="21" y="1057"/>
                    <a:pt x="0" y="1184"/>
                    <a:pt x="0" y="1332"/>
                  </a:cubicBezTo>
                  <a:cubicBezTo>
                    <a:pt x="0" y="1544"/>
                    <a:pt x="64" y="1734"/>
                    <a:pt x="148" y="1967"/>
                  </a:cubicBezTo>
                  <a:cubicBezTo>
                    <a:pt x="254" y="1798"/>
                    <a:pt x="381" y="1671"/>
                    <a:pt x="550" y="1565"/>
                  </a:cubicBezTo>
                  <a:cubicBezTo>
                    <a:pt x="635" y="1417"/>
                    <a:pt x="719" y="1248"/>
                    <a:pt x="761" y="1079"/>
                  </a:cubicBezTo>
                  <a:cubicBezTo>
                    <a:pt x="783" y="952"/>
                    <a:pt x="804" y="825"/>
                    <a:pt x="804" y="677"/>
                  </a:cubicBezTo>
                  <a:cubicBezTo>
                    <a:pt x="804" y="465"/>
                    <a:pt x="740" y="233"/>
                    <a:pt x="65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0" name="Google Shape;3250;p104"/>
            <p:cNvSpPr/>
            <p:nvPr/>
          </p:nvSpPr>
          <p:spPr>
            <a:xfrm>
              <a:off x="2013600" y="2164050"/>
              <a:ext cx="18000" cy="50250"/>
            </a:xfrm>
            <a:custGeom>
              <a:avLst/>
              <a:gdLst/>
              <a:ahLst/>
              <a:cxnLst/>
              <a:rect l="l" t="t" r="r" b="b"/>
              <a:pathLst>
                <a:path w="720" h="2010" extrusionOk="0">
                  <a:moveTo>
                    <a:pt x="360" y="1"/>
                  </a:moveTo>
                  <a:cubicBezTo>
                    <a:pt x="149" y="318"/>
                    <a:pt x="1" y="656"/>
                    <a:pt x="1" y="1016"/>
                  </a:cubicBezTo>
                  <a:lnTo>
                    <a:pt x="1" y="1037"/>
                  </a:lnTo>
                  <a:cubicBezTo>
                    <a:pt x="1" y="1375"/>
                    <a:pt x="128" y="1693"/>
                    <a:pt x="318" y="2010"/>
                  </a:cubicBezTo>
                  <a:cubicBezTo>
                    <a:pt x="403" y="1841"/>
                    <a:pt x="508" y="1671"/>
                    <a:pt x="614" y="1523"/>
                  </a:cubicBezTo>
                  <a:cubicBezTo>
                    <a:pt x="678" y="1375"/>
                    <a:pt x="720" y="1206"/>
                    <a:pt x="720" y="1016"/>
                  </a:cubicBezTo>
                  <a:cubicBezTo>
                    <a:pt x="720" y="656"/>
                    <a:pt x="572" y="318"/>
                    <a:pt x="36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1" name="Google Shape;3251;p104"/>
            <p:cNvSpPr/>
            <p:nvPr/>
          </p:nvSpPr>
          <p:spPr>
            <a:xfrm>
              <a:off x="1992450" y="2132325"/>
              <a:ext cx="19075" cy="48675"/>
            </a:xfrm>
            <a:custGeom>
              <a:avLst/>
              <a:gdLst/>
              <a:ahLst/>
              <a:cxnLst/>
              <a:rect l="l" t="t" r="r" b="b"/>
              <a:pathLst>
                <a:path w="763" h="1947" extrusionOk="0">
                  <a:moveTo>
                    <a:pt x="128" y="1"/>
                  </a:moveTo>
                  <a:cubicBezTo>
                    <a:pt x="43" y="212"/>
                    <a:pt x="1" y="445"/>
                    <a:pt x="1" y="677"/>
                  </a:cubicBezTo>
                  <a:cubicBezTo>
                    <a:pt x="1" y="825"/>
                    <a:pt x="22" y="952"/>
                    <a:pt x="43" y="1079"/>
                  </a:cubicBezTo>
                  <a:cubicBezTo>
                    <a:pt x="85" y="1396"/>
                    <a:pt x="297" y="1693"/>
                    <a:pt x="572" y="1946"/>
                  </a:cubicBezTo>
                  <a:cubicBezTo>
                    <a:pt x="593" y="1756"/>
                    <a:pt x="656" y="1587"/>
                    <a:pt x="741" y="1396"/>
                  </a:cubicBezTo>
                  <a:cubicBezTo>
                    <a:pt x="762" y="1354"/>
                    <a:pt x="762" y="1333"/>
                    <a:pt x="762" y="1291"/>
                  </a:cubicBezTo>
                  <a:cubicBezTo>
                    <a:pt x="762" y="1164"/>
                    <a:pt x="741" y="1037"/>
                    <a:pt x="720" y="910"/>
                  </a:cubicBezTo>
                  <a:cubicBezTo>
                    <a:pt x="635" y="550"/>
                    <a:pt x="403" y="254"/>
                    <a:pt x="12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2" name="Google Shape;3252;p104"/>
            <p:cNvSpPr/>
            <p:nvPr/>
          </p:nvSpPr>
          <p:spPr>
            <a:xfrm>
              <a:off x="1944350" y="2156450"/>
              <a:ext cx="46025" cy="16625"/>
            </a:xfrm>
            <a:custGeom>
              <a:avLst/>
              <a:gdLst/>
              <a:ahLst/>
              <a:cxnLst/>
              <a:rect l="l" t="t" r="r" b="b"/>
              <a:pathLst>
                <a:path w="1841" h="665" extrusionOk="0">
                  <a:moveTo>
                    <a:pt x="643" y="0"/>
                  </a:moveTo>
                  <a:cubicBezTo>
                    <a:pt x="432" y="0"/>
                    <a:pt x="216" y="38"/>
                    <a:pt x="0" y="114"/>
                  </a:cubicBezTo>
                  <a:cubicBezTo>
                    <a:pt x="191" y="326"/>
                    <a:pt x="402" y="474"/>
                    <a:pt x="614" y="601"/>
                  </a:cubicBezTo>
                  <a:cubicBezTo>
                    <a:pt x="783" y="567"/>
                    <a:pt x="949" y="550"/>
                    <a:pt x="1110" y="550"/>
                  </a:cubicBezTo>
                  <a:cubicBezTo>
                    <a:pt x="1351" y="550"/>
                    <a:pt x="1582" y="588"/>
                    <a:pt x="1798" y="664"/>
                  </a:cubicBezTo>
                  <a:cubicBezTo>
                    <a:pt x="1819" y="664"/>
                    <a:pt x="1819" y="664"/>
                    <a:pt x="1840" y="643"/>
                  </a:cubicBezTo>
                  <a:cubicBezTo>
                    <a:pt x="1798" y="580"/>
                    <a:pt x="1777" y="495"/>
                    <a:pt x="1734" y="410"/>
                  </a:cubicBezTo>
                  <a:cubicBezTo>
                    <a:pt x="1544" y="241"/>
                    <a:pt x="1311" y="114"/>
                    <a:pt x="1058" y="51"/>
                  </a:cubicBezTo>
                  <a:cubicBezTo>
                    <a:pt x="922" y="17"/>
                    <a:pt x="784" y="0"/>
                    <a:pt x="64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3" name="Google Shape;3253;p104"/>
            <p:cNvSpPr/>
            <p:nvPr/>
          </p:nvSpPr>
          <p:spPr>
            <a:xfrm>
              <a:off x="1961800" y="2107475"/>
              <a:ext cx="24350" cy="45500"/>
            </a:xfrm>
            <a:custGeom>
              <a:avLst/>
              <a:gdLst/>
              <a:ahLst/>
              <a:cxnLst/>
              <a:rect l="l" t="t" r="r" b="b"/>
              <a:pathLst>
                <a:path w="974" h="1820" extrusionOk="0">
                  <a:moveTo>
                    <a:pt x="21" y="1"/>
                  </a:moveTo>
                  <a:cubicBezTo>
                    <a:pt x="21" y="85"/>
                    <a:pt x="0" y="191"/>
                    <a:pt x="0" y="276"/>
                  </a:cubicBezTo>
                  <a:cubicBezTo>
                    <a:pt x="0" y="572"/>
                    <a:pt x="42" y="825"/>
                    <a:pt x="169" y="1079"/>
                  </a:cubicBezTo>
                  <a:cubicBezTo>
                    <a:pt x="339" y="1375"/>
                    <a:pt x="592" y="1629"/>
                    <a:pt x="910" y="1819"/>
                  </a:cubicBezTo>
                  <a:cubicBezTo>
                    <a:pt x="910" y="1608"/>
                    <a:pt x="931" y="1418"/>
                    <a:pt x="973" y="1227"/>
                  </a:cubicBezTo>
                  <a:cubicBezTo>
                    <a:pt x="931" y="1058"/>
                    <a:pt x="888" y="910"/>
                    <a:pt x="804" y="762"/>
                  </a:cubicBezTo>
                  <a:cubicBezTo>
                    <a:pt x="656" y="424"/>
                    <a:pt x="360" y="191"/>
                    <a:pt x="2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4" name="Google Shape;3254;p104"/>
            <p:cNvSpPr/>
            <p:nvPr/>
          </p:nvSpPr>
          <p:spPr>
            <a:xfrm>
              <a:off x="1926900" y="2117000"/>
              <a:ext cx="38625" cy="30150"/>
            </a:xfrm>
            <a:custGeom>
              <a:avLst/>
              <a:gdLst/>
              <a:ahLst/>
              <a:cxnLst/>
              <a:rect l="l" t="t" r="r" b="b"/>
              <a:pathLst>
                <a:path w="1545" h="1206" extrusionOk="0">
                  <a:moveTo>
                    <a:pt x="0" y="0"/>
                  </a:moveTo>
                  <a:cubicBezTo>
                    <a:pt x="127" y="360"/>
                    <a:pt x="339" y="677"/>
                    <a:pt x="614" y="889"/>
                  </a:cubicBezTo>
                  <a:cubicBezTo>
                    <a:pt x="867" y="1079"/>
                    <a:pt x="1206" y="1185"/>
                    <a:pt x="1544" y="1206"/>
                  </a:cubicBezTo>
                  <a:cubicBezTo>
                    <a:pt x="1438" y="1100"/>
                    <a:pt x="1354" y="973"/>
                    <a:pt x="1290" y="825"/>
                  </a:cubicBezTo>
                  <a:cubicBezTo>
                    <a:pt x="1206" y="698"/>
                    <a:pt x="1164" y="571"/>
                    <a:pt x="1121" y="423"/>
                  </a:cubicBezTo>
                  <a:cubicBezTo>
                    <a:pt x="1100" y="381"/>
                    <a:pt x="1058" y="360"/>
                    <a:pt x="1015" y="318"/>
                  </a:cubicBezTo>
                  <a:cubicBezTo>
                    <a:pt x="719" y="106"/>
                    <a:pt x="381" y="0"/>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5" name="Google Shape;3255;p104"/>
            <p:cNvSpPr/>
            <p:nvPr/>
          </p:nvSpPr>
          <p:spPr>
            <a:xfrm>
              <a:off x="1816400" y="2077350"/>
              <a:ext cx="115800" cy="366950"/>
            </a:xfrm>
            <a:custGeom>
              <a:avLst/>
              <a:gdLst/>
              <a:ahLst/>
              <a:cxnLst/>
              <a:rect l="l" t="t" r="r" b="b"/>
              <a:pathLst>
                <a:path w="4632" h="14678" extrusionOk="0">
                  <a:moveTo>
                    <a:pt x="2327" y="0"/>
                  </a:moveTo>
                  <a:lnTo>
                    <a:pt x="2178" y="317"/>
                  </a:lnTo>
                  <a:cubicBezTo>
                    <a:pt x="1629" y="1438"/>
                    <a:pt x="1544" y="2559"/>
                    <a:pt x="1544" y="3511"/>
                  </a:cubicBezTo>
                  <a:lnTo>
                    <a:pt x="1544" y="10511"/>
                  </a:lnTo>
                  <a:lnTo>
                    <a:pt x="994" y="10511"/>
                  </a:lnTo>
                  <a:cubicBezTo>
                    <a:pt x="846" y="10511"/>
                    <a:pt x="867" y="10427"/>
                    <a:pt x="909" y="10342"/>
                  </a:cubicBezTo>
                  <a:cubicBezTo>
                    <a:pt x="909" y="10321"/>
                    <a:pt x="952" y="10258"/>
                    <a:pt x="952" y="10194"/>
                  </a:cubicBezTo>
                  <a:cubicBezTo>
                    <a:pt x="952" y="9961"/>
                    <a:pt x="761" y="9771"/>
                    <a:pt x="550" y="9771"/>
                  </a:cubicBezTo>
                  <a:cubicBezTo>
                    <a:pt x="338" y="9771"/>
                    <a:pt x="127" y="9983"/>
                    <a:pt x="127" y="10194"/>
                  </a:cubicBezTo>
                  <a:cubicBezTo>
                    <a:pt x="127" y="10469"/>
                    <a:pt x="360" y="10786"/>
                    <a:pt x="846" y="10786"/>
                  </a:cubicBezTo>
                  <a:lnTo>
                    <a:pt x="1755" y="10786"/>
                  </a:lnTo>
                  <a:cubicBezTo>
                    <a:pt x="1629" y="11125"/>
                    <a:pt x="1544" y="11590"/>
                    <a:pt x="1544" y="12119"/>
                  </a:cubicBezTo>
                  <a:cubicBezTo>
                    <a:pt x="1544" y="12774"/>
                    <a:pt x="1671" y="13345"/>
                    <a:pt x="1882" y="13705"/>
                  </a:cubicBezTo>
                  <a:cubicBezTo>
                    <a:pt x="1184" y="13578"/>
                    <a:pt x="656" y="13409"/>
                    <a:pt x="169" y="13155"/>
                  </a:cubicBezTo>
                  <a:lnTo>
                    <a:pt x="127" y="13134"/>
                  </a:lnTo>
                  <a:lnTo>
                    <a:pt x="0" y="13430"/>
                  </a:lnTo>
                  <a:lnTo>
                    <a:pt x="21" y="13451"/>
                  </a:lnTo>
                  <a:cubicBezTo>
                    <a:pt x="465" y="13684"/>
                    <a:pt x="867" y="13789"/>
                    <a:pt x="1375" y="13916"/>
                  </a:cubicBezTo>
                  <a:cubicBezTo>
                    <a:pt x="1375" y="13916"/>
                    <a:pt x="1777" y="13980"/>
                    <a:pt x="2052" y="14022"/>
                  </a:cubicBezTo>
                  <a:cubicBezTo>
                    <a:pt x="1967" y="14086"/>
                    <a:pt x="1925" y="14191"/>
                    <a:pt x="1925" y="14297"/>
                  </a:cubicBezTo>
                  <a:cubicBezTo>
                    <a:pt x="1925" y="14509"/>
                    <a:pt x="2094" y="14678"/>
                    <a:pt x="2305" y="14678"/>
                  </a:cubicBezTo>
                  <a:cubicBezTo>
                    <a:pt x="2517" y="14678"/>
                    <a:pt x="2686" y="14509"/>
                    <a:pt x="2686" y="14297"/>
                  </a:cubicBezTo>
                  <a:cubicBezTo>
                    <a:pt x="2686" y="14191"/>
                    <a:pt x="2644" y="14086"/>
                    <a:pt x="2580" y="14022"/>
                  </a:cubicBezTo>
                  <a:cubicBezTo>
                    <a:pt x="2834" y="13980"/>
                    <a:pt x="3215" y="13916"/>
                    <a:pt x="3215" y="13916"/>
                  </a:cubicBezTo>
                  <a:cubicBezTo>
                    <a:pt x="3722" y="13789"/>
                    <a:pt x="4167" y="13684"/>
                    <a:pt x="4589" y="13451"/>
                  </a:cubicBezTo>
                  <a:lnTo>
                    <a:pt x="4632" y="13430"/>
                  </a:lnTo>
                  <a:lnTo>
                    <a:pt x="4505" y="13134"/>
                  </a:lnTo>
                  <a:lnTo>
                    <a:pt x="4463" y="13155"/>
                  </a:lnTo>
                  <a:cubicBezTo>
                    <a:pt x="3976" y="13409"/>
                    <a:pt x="3447" y="13578"/>
                    <a:pt x="2771" y="13684"/>
                  </a:cubicBezTo>
                  <a:cubicBezTo>
                    <a:pt x="2961" y="13324"/>
                    <a:pt x="3088" y="12774"/>
                    <a:pt x="3088" y="12119"/>
                  </a:cubicBezTo>
                  <a:cubicBezTo>
                    <a:pt x="3088" y="11590"/>
                    <a:pt x="3003" y="11125"/>
                    <a:pt x="2876" y="10786"/>
                  </a:cubicBezTo>
                  <a:lnTo>
                    <a:pt x="3786" y="10786"/>
                  </a:lnTo>
                  <a:cubicBezTo>
                    <a:pt x="4293" y="10786"/>
                    <a:pt x="4526" y="10490"/>
                    <a:pt x="4526" y="10194"/>
                  </a:cubicBezTo>
                  <a:cubicBezTo>
                    <a:pt x="4526" y="9983"/>
                    <a:pt x="4336" y="9771"/>
                    <a:pt x="4103" y="9771"/>
                  </a:cubicBezTo>
                  <a:cubicBezTo>
                    <a:pt x="3870" y="9771"/>
                    <a:pt x="3701" y="9961"/>
                    <a:pt x="3701" y="10194"/>
                  </a:cubicBezTo>
                  <a:cubicBezTo>
                    <a:pt x="3701" y="10258"/>
                    <a:pt x="3722" y="10321"/>
                    <a:pt x="3744" y="10342"/>
                  </a:cubicBezTo>
                  <a:cubicBezTo>
                    <a:pt x="3765" y="10427"/>
                    <a:pt x="3786" y="10511"/>
                    <a:pt x="3638" y="10511"/>
                  </a:cubicBezTo>
                  <a:lnTo>
                    <a:pt x="3088" y="10511"/>
                  </a:lnTo>
                  <a:lnTo>
                    <a:pt x="3088" y="3511"/>
                  </a:lnTo>
                  <a:cubicBezTo>
                    <a:pt x="3088" y="2559"/>
                    <a:pt x="3003" y="1438"/>
                    <a:pt x="2496" y="317"/>
                  </a:cubicBezTo>
                  <a:lnTo>
                    <a:pt x="232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6" name="Google Shape;3256;p104"/>
            <p:cNvSpPr/>
            <p:nvPr/>
          </p:nvSpPr>
          <p:spPr>
            <a:xfrm>
              <a:off x="1776200" y="2339075"/>
              <a:ext cx="18525" cy="43900"/>
            </a:xfrm>
            <a:custGeom>
              <a:avLst/>
              <a:gdLst/>
              <a:ahLst/>
              <a:cxnLst/>
              <a:rect l="l" t="t" r="r" b="b"/>
              <a:pathLst>
                <a:path w="741" h="1756" extrusionOk="0">
                  <a:moveTo>
                    <a:pt x="106" y="0"/>
                  </a:moveTo>
                  <a:cubicBezTo>
                    <a:pt x="64" y="169"/>
                    <a:pt x="1" y="338"/>
                    <a:pt x="1" y="486"/>
                  </a:cubicBezTo>
                  <a:cubicBezTo>
                    <a:pt x="1" y="677"/>
                    <a:pt x="43" y="867"/>
                    <a:pt x="85" y="1036"/>
                  </a:cubicBezTo>
                  <a:cubicBezTo>
                    <a:pt x="149" y="1290"/>
                    <a:pt x="297" y="1480"/>
                    <a:pt x="487" y="1671"/>
                  </a:cubicBezTo>
                  <a:cubicBezTo>
                    <a:pt x="572" y="1692"/>
                    <a:pt x="656" y="1734"/>
                    <a:pt x="720" y="1755"/>
                  </a:cubicBezTo>
                  <a:cubicBezTo>
                    <a:pt x="720" y="1734"/>
                    <a:pt x="720" y="1713"/>
                    <a:pt x="741" y="1692"/>
                  </a:cubicBezTo>
                  <a:cubicBezTo>
                    <a:pt x="593" y="1375"/>
                    <a:pt x="529" y="973"/>
                    <a:pt x="593" y="571"/>
                  </a:cubicBezTo>
                  <a:cubicBezTo>
                    <a:pt x="466" y="360"/>
                    <a:pt x="297" y="169"/>
                    <a:pt x="10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7" name="Google Shape;3257;p104"/>
            <p:cNvSpPr/>
            <p:nvPr/>
          </p:nvSpPr>
          <p:spPr>
            <a:xfrm>
              <a:off x="1741300" y="2178200"/>
              <a:ext cx="40750" cy="23950"/>
            </a:xfrm>
            <a:custGeom>
              <a:avLst/>
              <a:gdLst/>
              <a:ahLst/>
              <a:cxnLst/>
              <a:rect l="l" t="t" r="r" b="b"/>
              <a:pathLst>
                <a:path w="1630" h="958" extrusionOk="0">
                  <a:moveTo>
                    <a:pt x="1471" y="1"/>
                  </a:moveTo>
                  <a:cubicBezTo>
                    <a:pt x="1181" y="1"/>
                    <a:pt x="882" y="53"/>
                    <a:pt x="614" y="196"/>
                  </a:cubicBezTo>
                  <a:cubicBezTo>
                    <a:pt x="382" y="302"/>
                    <a:pt x="191" y="471"/>
                    <a:pt x="43" y="704"/>
                  </a:cubicBezTo>
                  <a:cubicBezTo>
                    <a:pt x="43" y="788"/>
                    <a:pt x="22" y="873"/>
                    <a:pt x="1" y="957"/>
                  </a:cubicBezTo>
                  <a:lnTo>
                    <a:pt x="43" y="957"/>
                  </a:lnTo>
                  <a:cubicBezTo>
                    <a:pt x="360" y="746"/>
                    <a:pt x="741" y="640"/>
                    <a:pt x="1164" y="619"/>
                  </a:cubicBezTo>
                  <a:cubicBezTo>
                    <a:pt x="1354" y="471"/>
                    <a:pt x="1524" y="259"/>
                    <a:pt x="1629" y="6"/>
                  </a:cubicBezTo>
                  <a:cubicBezTo>
                    <a:pt x="1577" y="2"/>
                    <a:pt x="1524" y="1"/>
                    <a:pt x="147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8" name="Google Shape;3258;p104"/>
            <p:cNvSpPr/>
            <p:nvPr/>
          </p:nvSpPr>
          <p:spPr>
            <a:xfrm>
              <a:off x="1756650" y="2314750"/>
              <a:ext cx="15875" cy="46550"/>
            </a:xfrm>
            <a:custGeom>
              <a:avLst/>
              <a:gdLst/>
              <a:ahLst/>
              <a:cxnLst/>
              <a:rect l="l" t="t" r="r" b="b"/>
              <a:pathLst>
                <a:path w="635" h="1862" extrusionOk="0">
                  <a:moveTo>
                    <a:pt x="254" y="0"/>
                  </a:moveTo>
                  <a:cubicBezTo>
                    <a:pt x="85" y="275"/>
                    <a:pt x="0" y="550"/>
                    <a:pt x="0" y="867"/>
                  </a:cubicBezTo>
                  <a:cubicBezTo>
                    <a:pt x="0" y="910"/>
                    <a:pt x="0" y="952"/>
                    <a:pt x="0" y="994"/>
                  </a:cubicBezTo>
                  <a:cubicBezTo>
                    <a:pt x="21" y="1269"/>
                    <a:pt x="127" y="1502"/>
                    <a:pt x="275" y="1713"/>
                  </a:cubicBezTo>
                  <a:cubicBezTo>
                    <a:pt x="339" y="1756"/>
                    <a:pt x="402" y="1819"/>
                    <a:pt x="487" y="1861"/>
                  </a:cubicBezTo>
                  <a:cubicBezTo>
                    <a:pt x="487" y="1840"/>
                    <a:pt x="487" y="1819"/>
                    <a:pt x="508" y="1819"/>
                  </a:cubicBezTo>
                  <a:cubicBezTo>
                    <a:pt x="444" y="1438"/>
                    <a:pt x="465" y="1058"/>
                    <a:pt x="635" y="677"/>
                  </a:cubicBezTo>
                  <a:cubicBezTo>
                    <a:pt x="550" y="423"/>
                    <a:pt x="423" y="212"/>
                    <a:pt x="25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59" name="Google Shape;3259;p104"/>
            <p:cNvSpPr/>
            <p:nvPr/>
          </p:nvSpPr>
          <p:spPr>
            <a:xfrm>
              <a:off x="1740775" y="2287250"/>
              <a:ext cx="18000" cy="46550"/>
            </a:xfrm>
            <a:custGeom>
              <a:avLst/>
              <a:gdLst/>
              <a:ahLst/>
              <a:cxnLst/>
              <a:rect l="l" t="t" r="r" b="b"/>
              <a:pathLst>
                <a:path w="720" h="1862" extrusionOk="0">
                  <a:moveTo>
                    <a:pt x="508" y="0"/>
                  </a:moveTo>
                  <a:cubicBezTo>
                    <a:pt x="254" y="254"/>
                    <a:pt x="85" y="571"/>
                    <a:pt x="22" y="910"/>
                  </a:cubicBezTo>
                  <a:cubicBezTo>
                    <a:pt x="22" y="994"/>
                    <a:pt x="1" y="1079"/>
                    <a:pt x="1" y="1142"/>
                  </a:cubicBezTo>
                  <a:cubicBezTo>
                    <a:pt x="1" y="1333"/>
                    <a:pt x="43" y="1502"/>
                    <a:pt x="106" y="1671"/>
                  </a:cubicBezTo>
                  <a:cubicBezTo>
                    <a:pt x="170" y="1735"/>
                    <a:pt x="233" y="1798"/>
                    <a:pt x="297" y="1862"/>
                  </a:cubicBezTo>
                  <a:cubicBezTo>
                    <a:pt x="297" y="1840"/>
                    <a:pt x="318" y="1819"/>
                    <a:pt x="318" y="1819"/>
                  </a:cubicBezTo>
                  <a:cubicBezTo>
                    <a:pt x="339" y="1439"/>
                    <a:pt x="487" y="1079"/>
                    <a:pt x="720" y="719"/>
                  </a:cubicBezTo>
                  <a:cubicBezTo>
                    <a:pt x="720" y="466"/>
                    <a:pt x="635" y="233"/>
                    <a:pt x="50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0" name="Google Shape;3260;p104"/>
            <p:cNvSpPr/>
            <p:nvPr/>
          </p:nvSpPr>
          <p:spPr>
            <a:xfrm>
              <a:off x="1730725" y="2258175"/>
              <a:ext cx="21700" cy="43900"/>
            </a:xfrm>
            <a:custGeom>
              <a:avLst/>
              <a:gdLst/>
              <a:ahLst/>
              <a:cxnLst/>
              <a:rect l="l" t="t" r="r" b="b"/>
              <a:pathLst>
                <a:path w="868" h="1756" extrusionOk="0">
                  <a:moveTo>
                    <a:pt x="805" y="0"/>
                  </a:moveTo>
                  <a:cubicBezTo>
                    <a:pt x="508" y="212"/>
                    <a:pt x="255" y="465"/>
                    <a:pt x="128" y="783"/>
                  </a:cubicBezTo>
                  <a:cubicBezTo>
                    <a:pt x="43" y="994"/>
                    <a:pt x="1" y="1206"/>
                    <a:pt x="1" y="1417"/>
                  </a:cubicBezTo>
                  <a:cubicBezTo>
                    <a:pt x="1" y="1459"/>
                    <a:pt x="1" y="1481"/>
                    <a:pt x="22" y="1523"/>
                  </a:cubicBezTo>
                  <a:cubicBezTo>
                    <a:pt x="64" y="1608"/>
                    <a:pt x="107" y="1671"/>
                    <a:pt x="149" y="1756"/>
                  </a:cubicBezTo>
                  <a:cubicBezTo>
                    <a:pt x="170" y="1734"/>
                    <a:pt x="170" y="1734"/>
                    <a:pt x="191" y="1713"/>
                  </a:cubicBezTo>
                  <a:cubicBezTo>
                    <a:pt x="297" y="1375"/>
                    <a:pt x="530" y="1036"/>
                    <a:pt x="826" y="762"/>
                  </a:cubicBezTo>
                  <a:cubicBezTo>
                    <a:pt x="868" y="635"/>
                    <a:pt x="868" y="529"/>
                    <a:pt x="868" y="402"/>
                  </a:cubicBezTo>
                  <a:cubicBezTo>
                    <a:pt x="868" y="275"/>
                    <a:pt x="826" y="148"/>
                    <a:pt x="80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1" name="Google Shape;3261;p104"/>
            <p:cNvSpPr/>
            <p:nvPr/>
          </p:nvSpPr>
          <p:spPr>
            <a:xfrm>
              <a:off x="1730725" y="2202650"/>
              <a:ext cx="34925" cy="31750"/>
            </a:xfrm>
            <a:custGeom>
              <a:avLst/>
              <a:gdLst/>
              <a:ahLst/>
              <a:cxnLst/>
              <a:rect l="l" t="t" r="r" b="b"/>
              <a:pathLst>
                <a:path w="1397" h="1270" extrusionOk="0">
                  <a:moveTo>
                    <a:pt x="1397" y="0"/>
                  </a:moveTo>
                  <a:lnTo>
                    <a:pt x="1397" y="0"/>
                  </a:lnTo>
                  <a:cubicBezTo>
                    <a:pt x="1037" y="43"/>
                    <a:pt x="699" y="170"/>
                    <a:pt x="445" y="381"/>
                  </a:cubicBezTo>
                  <a:cubicBezTo>
                    <a:pt x="233" y="550"/>
                    <a:pt x="85" y="762"/>
                    <a:pt x="1" y="1037"/>
                  </a:cubicBezTo>
                  <a:cubicBezTo>
                    <a:pt x="1" y="1100"/>
                    <a:pt x="22" y="1185"/>
                    <a:pt x="22" y="1269"/>
                  </a:cubicBezTo>
                  <a:cubicBezTo>
                    <a:pt x="22" y="1269"/>
                    <a:pt x="43" y="1269"/>
                    <a:pt x="64" y="1248"/>
                  </a:cubicBezTo>
                  <a:cubicBezTo>
                    <a:pt x="339" y="994"/>
                    <a:pt x="678" y="804"/>
                    <a:pt x="1079" y="677"/>
                  </a:cubicBezTo>
                  <a:cubicBezTo>
                    <a:pt x="1228" y="487"/>
                    <a:pt x="1333" y="254"/>
                    <a:pt x="139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2" name="Google Shape;3262;p104"/>
            <p:cNvSpPr/>
            <p:nvPr/>
          </p:nvSpPr>
          <p:spPr>
            <a:xfrm>
              <a:off x="1727025" y="2229075"/>
              <a:ext cx="28575" cy="39150"/>
            </a:xfrm>
            <a:custGeom>
              <a:avLst/>
              <a:gdLst/>
              <a:ahLst/>
              <a:cxnLst/>
              <a:rect l="l" t="t" r="r" b="b"/>
              <a:pathLst>
                <a:path w="1143" h="1566" extrusionOk="0">
                  <a:moveTo>
                    <a:pt x="1143" y="1"/>
                  </a:moveTo>
                  <a:lnTo>
                    <a:pt x="1143" y="1"/>
                  </a:lnTo>
                  <a:cubicBezTo>
                    <a:pt x="783" y="149"/>
                    <a:pt x="466" y="339"/>
                    <a:pt x="276" y="614"/>
                  </a:cubicBezTo>
                  <a:cubicBezTo>
                    <a:pt x="128" y="826"/>
                    <a:pt x="43" y="1058"/>
                    <a:pt x="1" y="1333"/>
                  </a:cubicBezTo>
                  <a:cubicBezTo>
                    <a:pt x="22" y="1397"/>
                    <a:pt x="43" y="1481"/>
                    <a:pt x="64" y="1566"/>
                  </a:cubicBezTo>
                  <a:lnTo>
                    <a:pt x="107" y="1566"/>
                  </a:lnTo>
                  <a:cubicBezTo>
                    <a:pt x="318" y="1249"/>
                    <a:pt x="593" y="953"/>
                    <a:pt x="953" y="762"/>
                  </a:cubicBezTo>
                  <a:cubicBezTo>
                    <a:pt x="1079" y="530"/>
                    <a:pt x="1143" y="297"/>
                    <a:pt x="114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3" name="Google Shape;3263;p104"/>
            <p:cNvSpPr/>
            <p:nvPr/>
          </p:nvSpPr>
          <p:spPr>
            <a:xfrm>
              <a:off x="1698475" y="2283025"/>
              <a:ext cx="32800" cy="38075"/>
            </a:xfrm>
            <a:custGeom>
              <a:avLst/>
              <a:gdLst/>
              <a:ahLst/>
              <a:cxnLst/>
              <a:rect l="l" t="t" r="r" b="b"/>
              <a:pathLst>
                <a:path w="1312" h="1523" extrusionOk="0">
                  <a:moveTo>
                    <a:pt x="1" y="0"/>
                  </a:moveTo>
                  <a:lnTo>
                    <a:pt x="1" y="0"/>
                  </a:lnTo>
                  <a:cubicBezTo>
                    <a:pt x="43" y="402"/>
                    <a:pt x="170" y="740"/>
                    <a:pt x="424" y="1015"/>
                  </a:cubicBezTo>
                  <a:cubicBezTo>
                    <a:pt x="529" y="1142"/>
                    <a:pt x="678" y="1248"/>
                    <a:pt x="826" y="1354"/>
                  </a:cubicBezTo>
                  <a:cubicBezTo>
                    <a:pt x="1016" y="1375"/>
                    <a:pt x="1164" y="1438"/>
                    <a:pt x="1312" y="1523"/>
                  </a:cubicBezTo>
                  <a:cubicBezTo>
                    <a:pt x="1270" y="1163"/>
                    <a:pt x="1164" y="825"/>
                    <a:pt x="952" y="550"/>
                  </a:cubicBezTo>
                  <a:cubicBezTo>
                    <a:pt x="720" y="275"/>
                    <a:pt x="381" y="106"/>
                    <a:pt x="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4" name="Google Shape;3264;p104"/>
            <p:cNvSpPr/>
            <p:nvPr/>
          </p:nvSpPr>
          <p:spPr>
            <a:xfrm>
              <a:off x="1708525" y="2323200"/>
              <a:ext cx="40750" cy="29100"/>
            </a:xfrm>
            <a:custGeom>
              <a:avLst/>
              <a:gdLst/>
              <a:ahLst/>
              <a:cxnLst/>
              <a:rect l="l" t="t" r="r" b="b"/>
              <a:pathLst>
                <a:path w="1630" h="1164" extrusionOk="0">
                  <a:moveTo>
                    <a:pt x="1" y="1"/>
                  </a:moveTo>
                  <a:cubicBezTo>
                    <a:pt x="127" y="381"/>
                    <a:pt x="339" y="698"/>
                    <a:pt x="635" y="910"/>
                  </a:cubicBezTo>
                  <a:cubicBezTo>
                    <a:pt x="762" y="995"/>
                    <a:pt x="910" y="1058"/>
                    <a:pt x="1058" y="1121"/>
                  </a:cubicBezTo>
                  <a:cubicBezTo>
                    <a:pt x="1115" y="1116"/>
                    <a:pt x="1170" y="1113"/>
                    <a:pt x="1224" y="1113"/>
                  </a:cubicBezTo>
                  <a:cubicBezTo>
                    <a:pt x="1370" y="1113"/>
                    <a:pt x="1505" y="1133"/>
                    <a:pt x="1629" y="1164"/>
                  </a:cubicBezTo>
                  <a:cubicBezTo>
                    <a:pt x="1502" y="825"/>
                    <a:pt x="1312" y="529"/>
                    <a:pt x="1016" y="318"/>
                  </a:cubicBezTo>
                  <a:cubicBezTo>
                    <a:pt x="741" y="106"/>
                    <a:pt x="402"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5" name="Google Shape;3265;p104"/>
            <p:cNvSpPr/>
            <p:nvPr/>
          </p:nvSpPr>
          <p:spPr>
            <a:xfrm>
              <a:off x="1727550" y="2359300"/>
              <a:ext cx="47100" cy="21550"/>
            </a:xfrm>
            <a:custGeom>
              <a:avLst/>
              <a:gdLst/>
              <a:ahLst/>
              <a:cxnLst/>
              <a:rect l="l" t="t" r="r" b="b"/>
              <a:pathLst>
                <a:path w="1884" h="862" extrusionOk="0">
                  <a:moveTo>
                    <a:pt x="472" y="1"/>
                  </a:moveTo>
                  <a:cubicBezTo>
                    <a:pt x="314" y="1"/>
                    <a:pt x="156" y="22"/>
                    <a:pt x="1" y="58"/>
                  </a:cubicBezTo>
                  <a:cubicBezTo>
                    <a:pt x="212" y="375"/>
                    <a:pt x="466" y="629"/>
                    <a:pt x="805" y="756"/>
                  </a:cubicBezTo>
                  <a:cubicBezTo>
                    <a:pt x="974" y="820"/>
                    <a:pt x="1143" y="862"/>
                    <a:pt x="1333" y="862"/>
                  </a:cubicBezTo>
                  <a:cubicBezTo>
                    <a:pt x="1503" y="820"/>
                    <a:pt x="1693" y="777"/>
                    <a:pt x="1883" y="777"/>
                  </a:cubicBezTo>
                  <a:cubicBezTo>
                    <a:pt x="1672" y="502"/>
                    <a:pt x="1397" y="248"/>
                    <a:pt x="1080" y="122"/>
                  </a:cubicBezTo>
                  <a:cubicBezTo>
                    <a:pt x="887" y="37"/>
                    <a:pt x="680" y="1"/>
                    <a:pt x="47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6" name="Google Shape;3266;p104"/>
            <p:cNvSpPr/>
            <p:nvPr/>
          </p:nvSpPr>
          <p:spPr>
            <a:xfrm>
              <a:off x="1754525" y="2386850"/>
              <a:ext cx="50775" cy="18075"/>
            </a:xfrm>
            <a:custGeom>
              <a:avLst/>
              <a:gdLst/>
              <a:ahLst/>
              <a:cxnLst/>
              <a:rect l="l" t="t" r="r" b="b"/>
              <a:pathLst>
                <a:path w="2031" h="723" extrusionOk="0">
                  <a:moveTo>
                    <a:pt x="853" y="1"/>
                  </a:moveTo>
                  <a:cubicBezTo>
                    <a:pt x="576" y="1"/>
                    <a:pt x="288" y="69"/>
                    <a:pt x="1" y="204"/>
                  </a:cubicBezTo>
                  <a:cubicBezTo>
                    <a:pt x="297" y="479"/>
                    <a:pt x="614" y="648"/>
                    <a:pt x="973" y="712"/>
                  </a:cubicBezTo>
                  <a:cubicBezTo>
                    <a:pt x="1032" y="719"/>
                    <a:pt x="1093" y="722"/>
                    <a:pt x="1154" y="722"/>
                  </a:cubicBezTo>
                  <a:cubicBezTo>
                    <a:pt x="1443" y="722"/>
                    <a:pt x="1752" y="643"/>
                    <a:pt x="2031" y="521"/>
                  </a:cubicBezTo>
                  <a:cubicBezTo>
                    <a:pt x="1735" y="267"/>
                    <a:pt x="1418" y="77"/>
                    <a:pt x="1058" y="14"/>
                  </a:cubicBezTo>
                  <a:cubicBezTo>
                    <a:pt x="990" y="5"/>
                    <a:pt x="922" y="1"/>
                    <a:pt x="85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7" name="Google Shape;3267;p104"/>
            <p:cNvSpPr/>
            <p:nvPr/>
          </p:nvSpPr>
          <p:spPr>
            <a:xfrm>
              <a:off x="1798400" y="2359150"/>
              <a:ext cx="27525" cy="41800"/>
            </a:xfrm>
            <a:custGeom>
              <a:avLst/>
              <a:gdLst/>
              <a:ahLst/>
              <a:cxnLst/>
              <a:rect l="l" t="t" r="r" b="b"/>
              <a:pathLst>
                <a:path w="1101" h="1672" extrusionOk="0">
                  <a:moveTo>
                    <a:pt x="1" y="1"/>
                  </a:moveTo>
                  <a:cubicBezTo>
                    <a:pt x="1" y="43"/>
                    <a:pt x="1" y="64"/>
                    <a:pt x="1" y="106"/>
                  </a:cubicBezTo>
                  <a:cubicBezTo>
                    <a:pt x="1" y="445"/>
                    <a:pt x="86" y="741"/>
                    <a:pt x="255" y="1016"/>
                  </a:cubicBezTo>
                  <a:cubicBezTo>
                    <a:pt x="445" y="1333"/>
                    <a:pt x="741" y="1545"/>
                    <a:pt x="1101" y="1671"/>
                  </a:cubicBezTo>
                  <a:cubicBezTo>
                    <a:pt x="1101" y="1650"/>
                    <a:pt x="1101" y="1629"/>
                    <a:pt x="1101" y="1587"/>
                  </a:cubicBezTo>
                  <a:cubicBezTo>
                    <a:pt x="1101" y="1249"/>
                    <a:pt x="1016" y="931"/>
                    <a:pt x="826" y="656"/>
                  </a:cubicBezTo>
                  <a:cubicBezTo>
                    <a:pt x="635" y="360"/>
                    <a:pt x="361" y="149"/>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8" name="Google Shape;3268;p104"/>
            <p:cNvSpPr/>
            <p:nvPr/>
          </p:nvSpPr>
          <p:spPr>
            <a:xfrm>
              <a:off x="1783600" y="2117000"/>
              <a:ext cx="39150" cy="30150"/>
            </a:xfrm>
            <a:custGeom>
              <a:avLst/>
              <a:gdLst/>
              <a:ahLst/>
              <a:cxnLst/>
              <a:rect l="l" t="t" r="r" b="b"/>
              <a:pathLst>
                <a:path w="1566" h="1206" extrusionOk="0">
                  <a:moveTo>
                    <a:pt x="1566" y="0"/>
                  </a:moveTo>
                  <a:cubicBezTo>
                    <a:pt x="1164" y="0"/>
                    <a:pt x="804" y="106"/>
                    <a:pt x="508" y="318"/>
                  </a:cubicBezTo>
                  <a:cubicBezTo>
                    <a:pt x="466" y="360"/>
                    <a:pt x="424" y="381"/>
                    <a:pt x="403" y="423"/>
                  </a:cubicBezTo>
                  <a:cubicBezTo>
                    <a:pt x="360" y="571"/>
                    <a:pt x="318" y="698"/>
                    <a:pt x="255" y="825"/>
                  </a:cubicBezTo>
                  <a:cubicBezTo>
                    <a:pt x="170" y="973"/>
                    <a:pt x="85" y="1100"/>
                    <a:pt x="1" y="1206"/>
                  </a:cubicBezTo>
                  <a:cubicBezTo>
                    <a:pt x="339" y="1185"/>
                    <a:pt x="656" y="1079"/>
                    <a:pt x="931" y="889"/>
                  </a:cubicBezTo>
                  <a:cubicBezTo>
                    <a:pt x="1227" y="677"/>
                    <a:pt x="1439" y="360"/>
                    <a:pt x="156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9" name="Google Shape;3269;p104"/>
            <p:cNvSpPr/>
            <p:nvPr/>
          </p:nvSpPr>
          <p:spPr>
            <a:xfrm>
              <a:off x="1763525" y="2107475"/>
              <a:ext cx="23800" cy="45500"/>
            </a:xfrm>
            <a:custGeom>
              <a:avLst/>
              <a:gdLst/>
              <a:ahLst/>
              <a:cxnLst/>
              <a:rect l="l" t="t" r="r" b="b"/>
              <a:pathLst>
                <a:path w="952" h="1820" extrusionOk="0">
                  <a:moveTo>
                    <a:pt x="910" y="1"/>
                  </a:moveTo>
                  <a:cubicBezTo>
                    <a:pt x="592" y="191"/>
                    <a:pt x="317" y="424"/>
                    <a:pt x="148" y="762"/>
                  </a:cubicBezTo>
                  <a:cubicBezTo>
                    <a:pt x="85" y="910"/>
                    <a:pt x="21" y="1058"/>
                    <a:pt x="0" y="1227"/>
                  </a:cubicBezTo>
                  <a:cubicBezTo>
                    <a:pt x="42" y="1418"/>
                    <a:pt x="64" y="1608"/>
                    <a:pt x="42" y="1819"/>
                  </a:cubicBezTo>
                  <a:cubicBezTo>
                    <a:pt x="360" y="1629"/>
                    <a:pt x="635" y="1375"/>
                    <a:pt x="762" y="1079"/>
                  </a:cubicBezTo>
                  <a:cubicBezTo>
                    <a:pt x="888" y="825"/>
                    <a:pt x="952" y="572"/>
                    <a:pt x="952" y="276"/>
                  </a:cubicBezTo>
                  <a:cubicBezTo>
                    <a:pt x="952" y="191"/>
                    <a:pt x="931" y="85"/>
                    <a:pt x="9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0" name="Google Shape;3270;p104"/>
            <p:cNvSpPr/>
            <p:nvPr/>
          </p:nvSpPr>
          <p:spPr>
            <a:xfrm>
              <a:off x="1758750" y="2156450"/>
              <a:ext cx="45500" cy="16625"/>
            </a:xfrm>
            <a:custGeom>
              <a:avLst/>
              <a:gdLst/>
              <a:ahLst/>
              <a:cxnLst/>
              <a:rect l="l" t="t" r="r" b="b"/>
              <a:pathLst>
                <a:path w="1820" h="665" extrusionOk="0">
                  <a:moveTo>
                    <a:pt x="1182" y="0"/>
                  </a:moveTo>
                  <a:cubicBezTo>
                    <a:pt x="1044" y="0"/>
                    <a:pt x="910" y="17"/>
                    <a:pt x="783" y="51"/>
                  </a:cubicBezTo>
                  <a:cubicBezTo>
                    <a:pt x="530" y="114"/>
                    <a:pt x="318" y="241"/>
                    <a:pt x="107" y="410"/>
                  </a:cubicBezTo>
                  <a:cubicBezTo>
                    <a:pt x="85" y="495"/>
                    <a:pt x="43" y="580"/>
                    <a:pt x="1" y="643"/>
                  </a:cubicBezTo>
                  <a:cubicBezTo>
                    <a:pt x="22" y="664"/>
                    <a:pt x="43" y="664"/>
                    <a:pt x="64" y="664"/>
                  </a:cubicBezTo>
                  <a:cubicBezTo>
                    <a:pt x="280" y="588"/>
                    <a:pt x="503" y="550"/>
                    <a:pt x="734" y="550"/>
                  </a:cubicBezTo>
                  <a:cubicBezTo>
                    <a:pt x="888" y="550"/>
                    <a:pt x="1046" y="567"/>
                    <a:pt x="1206" y="601"/>
                  </a:cubicBezTo>
                  <a:cubicBezTo>
                    <a:pt x="1439" y="474"/>
                    <a:pt x="1650" y="326"/>
                    <a:pt x="1820" y="114"/>
                  </a:cubicBezTo>
                  <a:cubicBezTo>
                    <a:pt x="1604" y="38"/>
                    <a:pt x="1388" y="0"/>
                    <a:pt x="118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1" name="Google Shape;3271;p104"/>
            <p:cNvSpPr/>
            <p:nvPr/>
          </p:nvSpPr>
          <p:spPr>
            <a:xfrm>
              <a:off x="1737600" y="2132325"/>
              <a:ext cx="19075" cy="48675"/>
            </a:xfrm>
            <a:custGeom>
              <a:avLst/>
              <a:gdLst/>
              <a:ahLst/>
              <a:cxnLst/>
              <a:rect l="l" t="t" r="r" b="b"/>
              <a:pathLst>
                <a:path w="763" h="1947" extrusionOk="0">
                  <a:moveTo>
                    <a:pt x="614" y="1"/>
                  </a:moveTo>
                  <a:cubicBezTo>
                    <a:pt x="339" y="233"/>
                    <a:pt x="107" y="550"/>
                    <a:pt x="43" y="910"/>
                  </a:cubicBezTo>
                  <a:cubicBezTo>
                    <a:pt x="1" y="1037"/>
                    <a:pt x="1" y="1164"/>
                    <a:pt x="1" y="1291"/>
                  </a:cubicBezTo>
                  <a:cubicBezTo>
                    <a:pt x="1" y="1312"/>
                    <a:pt x="1" y="1354"/>
                    <a:pt x="1" y="1396"/>
                  </a:cubicBezTo>
                  <a:cubicBezTo>
                    <a:pt x="85" y="1587"/>
                    <a:pt x="149" y="1756"/>
                    <a:pt x="191" y="1946"/>
                  </a:cubicBezTo>
                  <a:cubicBezTo>
                    <a:pt x="445" y="1693"/>
                    <a:pt x="656" y="1396"/>
                    <a:pt x="720" y="1079"/>
                  </a:cubicBezTo>
                  <a:cubicBezTo>
                    <a:pt x="762" y="952"/>
                    <a:pt x="762" y="825"/>
                    <a:pt x="762" y="677"/>
                  </a:cubicBezTo>
                  <a:cubicBezTo>
                    <a:pt x="762" y="445"/>
                    <a:pt x="720" y="212"/>
                    <a:pt x="61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2" name="Google Shape;3272;p104"/>
            <p:cNvSpPr/>
            <p:nvPr/>
          </p:nvSpPr>
          <p:spPr>
            <a:xfrm>
              <a:off x="1718050" y="2164050"/>
              <a:ext cx="16950" cy="50250"/>
            </a:xfrm>
            <a:custGeom>
              <a:avLst/>
              <a:gdLst/>
              <a:ahLst/>
              <a:cxnLst/>
              <a:rect l="l" t="t" r="r" b="b"/>
              <a:pathLst>
                <a:path w="678" h="2010" extrusionOk="0">
                  <a:moveTo>
                    <a:pt x="339" y="1"/>
                  </a:moveTo>
                  <a:cubicBezTo>
                    <a:pt x="127" y="318"/>
                    <a:pt x="0" y="656"/>
                    <a:pt x="0" y="1016"/>
                  </a:cubicBezTo>
                  <a:cubicBezTo>
                    <a:pt x="0" y="1206"/>
                    <a:pt x="43" y="1375"/>
                    <a:pt x="85" y="1523"/>
                  </a:cubicBezTo>
                  <a:cubicBezTo>
                    <a:pt x="212" y="1671"/>
                    <a:pt x="296" y="1841"/>
                    <a:pt x="360" y="2010"/>
                  </a:cubicBezTo>
                  <a:cubicBezTo>
                    <a:pt x="550" y="1693"/>
                    <a:pt x="677" y="1375"/>
                    <a:pt x="677" y="1037"/>
                  </a:cubicBezTo>
                  <a:lnTo>
                    <a:pt x="677" y="1016"/>
                  </a:lnTo>
                  <a:cubicBezTo>
                    <a:pt x="677" y="656"/>
                    <a:pt x="529" y="318"/>
                    <a:pt x="33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3" name="Google Shape;3273;p104"/>
            <p:cNvSpPr/>
            <p:nvPr/>
          </p:nvSpPr>
          <p:spPr>
            <a:xfrm>
              <a:off x="1703775" y="2201075"/>
              <a:ext cx="20100" cy="49175"/>
            </a:xfrm>
            <a:custGeom>
              <a:avLst/>
              <a:gdLst/>
              <a:ahLst/>
              <a:cxnLst/>
              <a:rect l="l" t="t" r="r" b="b"/>
              <a:pathLst>
                <a:path w="804" h="1967" extrusionOk="0">
                  <a:moveTo>
                    <a:pt x="148" y="0"/>
                  </a:moveTo>
                  <a:cubicBezTo>
                    <a:pt x="64" y="233"/>
                    <a:pt x="0" y="465"/>
                    <a:pt x="0" y="677"/>
                  </a:cubicBezTo>
                  <a:cubicBezTo>
                    <a:pt x="0" y="825"/>
                    <a:pt x="21" y="952"/>
                    <a:pt x="64" y="1079"/>
                  </a:cubicBezTo>
                  <a:cubicBezTo>
                    <a:pt x="106" y="1248"/>
                    <a:pt x="191" y="1417"/>
                    <a:pt x="275" y="1565"/>
                  </a:cubicBezTo>
                  <a:cubicBezTo>
                    <a:pt x="423" y="1671"/>
                    <a:pt x="571" y="1798"/>
                    <a:pt x="677" y="1967"/>
                  </a:cubicBezTo>
                  <a:cubicBezTo>
                    <a:pt x="762" y="1734"/>
                    <a:pt x="804" y="1544"/>
                    <a:pt x="804" y="1332"/>
                  </a:cubicBezTo>
                  <a:cubicBezTo>
                    <a:pt x="804" y="1184"/>
                    <a:pt x="783" y="1057"/>
                    <a:pt x="762" y="909"/>
                  </a:cubicBezTo>
                  <a:cubicBezTo>
                    <a:pt x="677" y="550"/>
                    <a:pt x="444" y="254"/>
                    <a:pt x="1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4" name="Google Shape;3274;p104"/>
            <p:cNvSpPr/>
            <p:nvPr/>
          </p:nvSpPr>
          <p:spPr>
            <a:xfrm>
              <a:off x="1697425" y="2241775"/>
              <a:ext cx="25925" cy="44450"/>
            </a:xfrm>
            <a:custGeom>
              <a:avLst/>
              <a:gdLst/>
              <a:ahLst/>
              <a:cxnLst/>
              <a:rect l="l" t="t" r="r" b="b"/>
              <a:pathLst>
                <a:path w="1037" h="1778" extrusionOk="0">
                  <a:moveTo>
                    <a:pt x="22" y="1"/>
                  </a:moveTo>
                  <a:cubicBezTo>
                    <a:pt x="22" y="64"/>
                    <a:pt x="0" y="170"/>
                    <a:pt x="0" y="233"/>
                  </a:cubicBezTo>
                  <a:cubicBezTo>
                    <a:pt x="0" y="529"/>
                    <a:pt x="64" y="825"/>
                    <a:pt x="191" y="1058"/>
                  </a:cubicBezTo>
                  <a:cubicBezTo>
                    <a:pt x="275" y="1206"/>
                    <a:pt x="381" y="1354"/>
                    <a:pt x="508" y="1481"/>
                  </a:cubicBezTo>
                  <a:cubicBezTo>
                    <a:pt x="698" y="1544"/>
                    <a:pt x="846" y="1650"/>
                    <a:pt x="994" y="1777"/>
                  </a:cubicBezTo>
                  <a:cubicBezTo>
                    <a:pt x="1016" y="1714"/>
                    <a:pt x="1037" y="1629"/>
                    <a:pt x="1037" y="1566"/>
                  </a:cubicBezTo>
                  <a:cubicBezTo>
                    <a:pt x="1037" y="1269"/>
                    <a:pt x="952" y="995"/>
                    <a:pt x="825" y="741"/>
                  </a:cubicBezTo>
                  <a:cubicBezTo>
                    <a:pt x="656" y="424"/>
                    <a:pt x="381" y="170"/>
                    <a:pt x="2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5" name="Google Shape;3275;p104"/>
            <p:cNvSpPr/>
            <p:nvPr/>
          </p:nvSpPr>
          <p:spPr>
            <a:xfrm>
              <a:off x="1874550" y="2099550"/>
              <a:ext cx="11125" cy="230025"/>
            </a:xfrm>
            <a:custGeom>
              <a:avLst/>
              <a:gdLst/>
              <a:ahLst/>
              <a:cxnLst/>
              <a:rect l="l" t="t" r="r" b="b"/>
              <a:pathLst>
                <a:path w="445" h="9201" extrusionOk="0">
                  <a:moveTo>
                    <a:pt x="1" y="0"/>
                  </a:moveTo>
                  <a:lnTo>
                    <a:pt x="1" y="9200"/>
                  </a:lnTo>
                  <a:lnTo>
                    <a:pt x="445" y="9200"/>
                  </a:lnTo>
                  <a:lnTo>
                    <a:pt x="445" y="2623"/>
                  </a:lnTo>
                  <a:cubicBezTo>
                    <a:pt x="445" y="1840"/>
                    <a:pt x="360" y="910"/>
                    <a:pt x="1"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6" name="Google Shape;3276;p104"/>
            <p:cNvSpPr/>
            <p:nvPr/>
          </p:nvSpPr>
          <p:spPr>
            <a:xfrm>
              <a:off x="1364850" y="2103725"/>
              <a:ext cx="144900" cy="258250"/>
            </a:xfrm>
            <a:custGeom>
              <a:avLst/>
              <a:gdLst/>
              <a:ahLst/>
              <a:cxnLst/>
              <a:rect l="l" t="t" r="r" b="b"/>
              <a:pathLst>
                <a:path w="5796" h="10330" extrusionOk="0">
                  <a:moveTo>
                    <a:pt x="1601" y="1"/>
                  </a:moveTo>
                  <a:cubicBezTo>
                    <a:pt x="1568" y="1"/>
                    <a:pt x="1535" y="1"/>
                    <a:pt x="1502" y="3"/>
                  </a:cubicBezTo>
                  <a:cubicBezTo>
                    <a:pt x="698" y="45"/>
                    <a:pt x="275" y="277"/>
                    <a:pt x="0" y="510"/>
                  </a:cubicBezTo>
                  <a:lnTo>
                    <a:pt x="0" y="849"/>
                  </a:lnTo>
                  <a:lnTo>
                    <a:pt x="0" y="10091"/>
                  </a:lnTo>
                  <a:cubicBezTo>
                    <a:pt x="402" y="9816"/>
                    <a:pt x="868" y="9689"/>
                    <a:pt x="1481" y="9668"/>
                  </a:cubicBezTo>
                  <a:cubicBezTo>
                    <a:pt x="1517" y="9667"/>
                    <a:pt x="1554" y="9666"/>
                    <a:pt x="1590" y="9666"/>
                  </a:cubicBezTo>
                  <a:cubicBezTo>
                    <a:pt x="2193" y="9666"/>
                    <a:pt x="2833" y="9826"/>
                    <a:pt x="3511" y="9985"/>
                  </a:cubicBezTo>
                  <a:cubicBezTo>
                    <a:pt x="4162" y="10157"/>
                    <a:pt x="4864" y="10329"/>
                    <a:pt x="5571" y="10329"/>
                  </a:cubicBezTo>
                  <a:cubicBezTo>
                    <a:pt x="5646" y="10329"/>
                    <a:pt x="5721" y="10327"/>
                    <a:pt x="5795" y="10323"/>
                  </a:cubicBezTo>
                  <a:lnTo>
                    <a:pt x="5795" y="849"/>
                  </a:lnTo>
                  <a:lnTo>
                    <a:pt x="5795" y="658"/>
                  </a:lnTo>
                  <a:cubicBezTo>
                    <a:pt x="5717" y="662"/>
                    <a:pt x="5638" y="664"/>
                    <a:pt x="5559" y="664"/>
                  </a:cubicBezTo>
                  <a:cubicBezTo>
                    <a:pt x="4814" y="664"/>
                    <a:pt x="4073" y="492"/>
                    <a:pt x="3384" y="320"/>
                  </a:cubicBezTo>
                  <a:cubicBezTo>
                    <a:pt x="2746" y="160"/>
                    <a:pt x="2146" y="1"/>
                    <a:pt x="160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7" name="Google Shape;3277;p104"/>
            <p:cNvSpPr/>
            <p:nvPr/>
          </p:nvSpPr>
          <p:spPr>
            <a:xfrm>
              <a:off x="1208875" y="2103725"/>
              <a:ext cx="144375" cy="258250"/>
            </a:xfrm>
            <a:custGeom>
              <a:avLst/>
              <a:gdLst/>
              <a:ahLst/>
              <a:cxnLst/>
              <a:rect l="l" t="t" r="r" b="b"/>
              <a:pathLst>
                <a:path w="5775" h="10330" extrusionOk="0">
                  <a:moveTo>
                    <a:pt x="4171" y="1"/>
                  </a:moveTo>
                  <a:cubicBezTo>
                    <a:pt x="3610" y="1"/>
                    <a:pt x="3028" y="160"/>
                    <a:pt x="2390" y="320"/>
                  </a:cubicBezTo>
                  <a:cubicBezTo>
                    <a:pt x="1682" y="492"/>
                    <a:pt x="975" y="664"/>
                    <a:pt x="235" y="664"/>
                  </a:cubicBezTo>
                  <a:cubicBezTo>
                    <a:pt x="157" y="664"/>
                    <a:pt x="79" y="662"/>
                    <a:pt x="0" y="658"/>
                  </a:cubicBezTo>
                  <a:lnTo>
                    <a:pt x="0" y="849"/>
                  </a:lnTo>
                  <a:lnTo>
                    <a:pt x="0" y="10323"/>
                  </a:lnTo>
                  <a:cubicBezTo>
                    <a:pt x="73" y="10327"/>
                    <a:pt x="146" y="10329"/>
                    <a:pt x="218" y="10329"/>
                  </a:cubicBezTo>
                  <a:cubicBezTo>
                    <a:pt x="907" y="10329"/>
                    <a:pt x="1594" y="10157"/>
                    <a:pt x="2263" y="9985"/>
                  </a:cubicBezTo>
                  <a:cubicBezTo>
                    <a:pt x="2941" y="9826"/>
                    <a:pt x="3563" y="9666"/>
                    <a:pt x="4181" y="9666"/>
                  </a:cubicBezTo>
                  <a:cubicBezTo>
                    <a:pt x="4219" y="9666"/>
                    <a:pt x="4256" y="9667"/>
                    <a:pt x="4294" y="9668"/>
                  </a:cubicBezTo>
                  <a:cubicBezTo>
                    <a:pt x="4907" y="9689"/>
                    <a:pt x="5372" y="9816"/>
                    <a:pt x="5774" y="10091"/>
                  </a:cubicBezTo>
                  <a:lnTo>
                    <a:pt x="5774" y="849"/>
                  </a:lnTo>
                  <a:lnTo>
                    <a:pt x="5774" y="510"/>
                  </a:lnTo>
                  <a:cubicBezTo>
                    <a:pt x="5499" y="256"/>
                    <a:pt x="5076" y="45"/>
                    <a:pt x="4273" y="3"/>
                  </a:cubicBezTo>
                  <a:cubicBezTo>
                    <a:pt x="4239" y="1"/>
                    <a:pt x="4205" y="1"/>
                    <a:pt x="417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8" name="Google Shape;3278;p104"/>
            <p:cNvSpPr/>
            <p:nvPr/>
          </p:nvSpPr>
          <p:spPr>
            <a:xfrm>
              <a:off x="1172400" y="2124925"/>
              <a:ext cx="373300" cy="287125"/>
            </a:xfrm>
            <a:custGeom>
              <a:avLst/>
              <a:gdLst/>
              <a:ahLst/>
              <a:cxnLst/>
              <a:rect l="l" t="t" r="r" b="b"/>
              <a:pathLst>
                <a:path w="14932" h="11485" extrusionOk="0">
                  <a:moveTo>
                    <a:pt x="0" y="1"/>
                  </a:moveTo>
                  <a:lnTo>
                    <a:pt x="0" y="10998"/>
                  </a:lnTo>
                  <a:lnTo>
                    <a:pt x="6641" y="10998"/>
                  </a:lnTo>
                  <a:cubicBezTo>
                    <a:pt x="6789" y="11273"/>
                    <a:pt x="7064" y="11485"/>
                    <a:pt x="7445" y="11485"/>
                  </a:cubicBezTo>
                  <a:cubicBezTo>
                    <a:pt x="7868" y="11485"/>
                    <a:pt x="8143" y="11273"/>
                    <a:pt x="8291" y="10998"/>
                  </a:cubicBezTo>
                  <a:lnTo>
                    <a:pt x="14932" y="10998"/>
                  </a:lnTo>
                  <a:lnTo>
                    <a:pt x="14932" y="1"/>
                  </a:lnTo>
                  <a:lnTo>
                    <a:pt x="14086" y="1"/>
                  </a:lnTo>
                  <a:lnTo>
                    <a:pt x="14128" y="233"/>
                  </a:lnTo>
                  <a:cubicBezTo>
                    <a:pt x="14149" y="233"/>
                    <a:pt x="14149" y="275"/>
                    <a:pt x="14149" y="297"/>
                  </a:cubicBezTo>
                  <a:lnTo>
                    <a:pt x="14149" y="10237"/>
                  </a:lnTo>
                  <a:cubicBezTo>
                    <a:pt x="13663" y="10237"/>
                    <a:pt x="8291" y="10216"/>
                    <a:pt x="7973" y="10216"/>
                  </a:cubicBezTo>
                  <a:cubicBezTo>
                    <a:pt x="7868" y="10406"/>
                    <a:pt x="7741" y="10448"/>
                    <a:pt x="7445" y="10448"/>
                  </a:cubicBezTo>
                  <a:cubicBezTo>
                    <a:pt x="7191" y="10448"/>
                    <a:pt x="7085" y="10406"/>
                    <a:pt x="6958" y="10216"/>
                  </a:cubicBezTo>
                  <a:cubicBezTo>
                    <a:pt x="6683" y="10216"/>
                    <a:pt x="1755" y="10237"/>
                    <a:pt x="783" y="10237"/>
                  </a:cubicBezTo>
                  <a:lnTo>
                    <a:pt x="783" y="297"/>
                  </a:lnTo>
                  <a:cubicBezTo>
                    <a:pt x="783" y="275"/>
                    <a:pt x="783" y="233"/>
                    <a:pt x="783" y="212"/>
                  </a:cubicBezTo>
                  <a:lnTo>
                    <a:pt x="84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9" name="Google Shape;3279;p104"/>
            <p:cNvSpPr/>
            <p:nvPr/>
          </p:nvSpPr>
          <p:spPr>
            <a:xfrm>
              <a:off x="1378600" y="216190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3"/>
                    <a:pt x="4019" y="1081"/>
                    <a:pt x="4632" y="1123"/>
                  </a:cubicBezTo>
                  <a:lnTo>
                    <a:pt x="4632" y="679"/>
                  </a:lnTo>
                  <a:cubicBezTo>
                    <a:pt x="4061" y="615"/>
                    <a:pt x="3490" y="488"/>
                    <a:pt x="2961" y="340"/>
                  </a:cubicBezTo>
                  <a:cubicBezTo>
                    <a:pt x="2283" y="161"/>
                    <a:pt x="1643" y="0"/>
                    <a:pt x="104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0" name="Google Shape;3280;p104"/>
            <p:cNvSpPr/>
            <p:nvPr/>
          </p:nvSpPr>
          <p:spPr>
            <a:xfrm>
              <a:off x="1378600" y="2302000"/>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2"/>
                    <a:pt x="550" y="489"/>
                    <a:pt x="952" y="468"/>
                  </a:cubicBezTo>
                  <a:cubicBezTo>
                    <a:pt x="985" y="467"/>
                    <a:pt x="1018" y="466"/>
                    <a:pt x="1051" y="466"/>
                  </a:cubicBezTo>
                  <a:cubicBezTo>
                    <a:pt x="1596" y="466"/>
                    <a:pt x="2196" y="626"/>
                    <a:pt x="2834" y="785"/>
                  </a:cubicBezTo>
                  <a:cubicBezTo>
                    <a:pt x="3405" y="933"/>
                    <a:pt x="4019" y="1081"/>
                    <a:pt x="4632" y="1123"/>
                  </a:cubicBezTo>
                  <a:lnTo>
                    <a:pt x="4632" y="658"/>
                  </a:lnTo>
                  <a:cubicBezTo>
                    <a:pt x="4061" y="616"/>
                    <a:pt x="3490" y="489"/>
                    <a:pt x="2940" y="341"/>
                  </a:cubicBezTo>
                  <a:cubicBezTo>
                    <a:pt x="2282" y="161"/>
                    <a:pt x="1643" y="1"/>
                    <a:pt x="104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1" name="Google Shape;3281;p104"/>
            <p:cNvSpPr/>
            <p:nvPr/>
          </p:nvSpPr>
          <p:spPr>
            <a:xfrm>
              <a:off x="1378600" y="2273975"/>
              <a:ext cx="115825" cy="28100"/>
            </a:xfrm>
            <a:custGeom>
              <a:avLst/>
              <a:gdLst/>
              <a:ahLst/>
              <a:cxnLst/>
              <a:rect l="l" t="t" r="r" b="b"/>
              <a:pathLst>
                <a:path w="4633" h="1124" extrusionOk="0">
                  <a:moveTo>
                    <a:pt x="1040" y="1"/>
                  </a:moveTo>
                  <a:cubicBezTo>
                    <a:pt x="1003" y="1"/>
                    <a:pt x="967" y="1"/>
                    <a:pt x="931" y="3"/>
                  </a:cubicBezTo>
                  <a:cubicBezTo>
                    <a:pt x="593" y="24"/>
                    <a:pt x="275" y="66"/>
                    <a:pt x="0" y="151"/>
                  </a:cubicBezTo>
                  <a:lnTo>
                    <a:pt x="0" y="658"/>
                  </a:lnTo>
                  <a:cubicBezTo>
                    <a:pt x="254" y="553"/>
                    <a:pt x="550" y="489"/>
                    <a:pt x="952" y="468"/>
                  </a:cubicBezTo>
                  <a:cubicBezTo>
                    <a:pt x="985" y="467"/>
                    <a:pt x="1018" y="466"/>
                    <a:pt x="1051" y="466"/>
                  </a:cubicBezTo>
                  <a:cubicBezTo>
                    <a:pt x="1596" y="466"/>
                    <a:pt x="2196" y="626"/>
                    <a:pt x="2834" y="785"/>
                  </a:cubicBezTo>
                  <a:cubicBezTo>
                    <a:pt x="3405" y="933"/>
                    <a:pt x="4019" y="1081"/>
                    <a:pt x="4632" y="1124"/>
                  </a:cubicBezTo>
                  <a:lnTo>
                    <a:pt x="4632" y="658"/>
                  </a:lnTo>
                  <a:cubicBezTo>
                    <a:pt x="4061" y="616"/>
                    <a:pt x="3490" y="468"/>
                    <a:pt x="2961" y="341"/>
                  </a:cubicBezTo>
                  <a:cubicBezTo>
                    <a:pt x="2283" y="162"/>
                    <a:pt x="1643" y="1"/>
                    <a:pt x="104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2" name="Google Shape;3282;p104"/>
            <p:cNvSpPr/>
            <p:nvPr/>
          </p:nvSpPr>
          <p:spPr>
            <a:xfrm>
              <a:off x="1378600" y="2189925"/>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8"/>
                  </a:lnTo>
                  <a:cubicBezTo>
                    <a:pt x="254" y="552"/>
                    <a:pt x="550" y="488"/>
                    <a:pt x="952" y="467"/>
                  </a:cubicBezTo>
                  <a:cubicBezTo>
                    <a:pt x="985" y="466"/>
                    <a:pt x="1018" y="465"/>
                    <a:pt x="1051" y="465"/>
                  </a:cubicBezTo>
                  <a:cubicBezTo>
                    <a:pt x="1596" y="465"/>
                    <a:pt x="2196" y="625"/>
                    <a:pt x="2834" y="784"/>
                  </a:cubicBezTo>
                  <a:cubicBezTo>
                    <a:pt x="3405" y="932"/>
                    <a:pt x="4019" y="1081"/>
                    <a:pt x="4632" y="1123"/>
                  </a:cubicBezTo>
                  <a:lnTo>
                    <a:pt x="4632" y="658"/>
                  </a:lnTo>
                  <a:cubicBezTo>
                    <a:pt x="4061" y="615"/>
                    <a:pt x="3490" y="467"/>
                    <a:pt x="2940" y="340"/>
                  </a:cubicBezTo>
                  <a:cubicBezTo>
                    <a:pt x="2282" y="161"/>
                    <a:pt x="1643" y="0"/>
                    <a:pt x="104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3" name="Google Shape;3283;p104"/>
            <p:cNvSpPr/>
            <p:nvPr/>
          </p:nvSpPr>
          <p:spPr>
            <a:xfrm>
              <a:off x="1378600" y="2245950"/>
              <a:ext cx="115825" cy="28100"/>
            </a:xfrm>
            <a:custGeom>
              <a:avLst/>
              <a:gdLst/>
              <a:ahLst/>
              <a:cxnLst/>
              <a:rect l="l" t="t" r="r" b="b"/>
              <a:pathLst>
                <a:path w="4633" h="1124" extrusionOk="0">
                  <a:moveTo>
                    <a:pt x="1040" y="1"/>
                  </a:moveTo>
                  <a:cubicBezTo>
                    <a:pt x="1003" y="1"/>
                    <a:pt x="967" y="2"/>
                    <a:pt x="931" y="3"/>
                  </a:cubicBezTo>
                  <a:cubicBezTo>
                    <a:pt x="593" y="24"/>
                    <a:pt x="275" y="66"/>
                    <a:pt x="0" y="151"/>
                  </a:cubicBezTo>
                  <a:lnTo>
                    <a:pt x="0" y="637"/>
                  </a:lnTo>
                  <a:cubicBezTo>
                    <a:pt x="254" y="553"/>
                    <a:pt x="550" y="489"/>
                    <a:pt x="952" y="468"/>
                  </a:cubicBezTo>
                  <a:cubicBezTo>
                    <a:pt x="1523" y="468"/>
                    <a:pt x="2158" y="616"/>
                    <a:pt x="2834" y="785"/>
                  </a:cubicBezTo>
                  <a:cubicBezTo>
                    <a:pt x="3405" y="933"/>
                    <a:pt x="4019" y="1081"/>
                    <a:pt x="4632" y="1124"/>
                  </a:cubicBezTo>
                  <a:lnTo>
                    <a:pt x="4632" y="680"/>
                  </a:lnTo>
                  <a:cubicBezTo>
                    <a:pt x="4061" y="637"/>
                    <a:pt x="3490" y="489"/>
                    <a:pt x="2940" y="341"/>
                  </a:cubicBezTo>
                  <a:cubicBezTo>
                    <a:pt x="2282" y="162"/>
                    <a:pt x="1643" y="1"/>
                    <a:pt x="104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4" name="Google Shape;3284;p104"/>
            <p:cNvSpPr/>
            <p:nvPr/>
          </p:nvSpPr>
          <p:spPr>
            <a:xfrm>
              <a:off x="1378600" y="2134400"/>
              <a:ext cx="115825" cy="27550"/>
            </a:xfrm>
            <a:custGeom>
              <a:avLst/>
              <a:gdLst/>
              <a:ahLst/>
              <a:cxnLst/>
              <a:rect l="l" t="t" r="r" b="b"/>
              <a:pathLst>
                <a:path w="4633" h="1102" extrusionOk="0">
                  <a:moveTo>
                    <a:pt x="1053" y="0"/>
                  </a:moveTo>
                  <a:cubicBezTo>
                    <a:pt x="1012" y="0"/>
                    <a:pt x="972" y="1"/>
                    <a:pt x="931" y="2"/>
                  </a:cubicBezTo>
                  <a:cubicBezTo>
                    <a:pt x="593" y="2"/>
                    <a:pt x="275" y="44"/>
                    <a:pt x="0" y="129"/>
                  </a:cubicBezTo>
                  <a:lnTo>
                    <a:pt x="0" y="637"/>
                  </a:lnTo>
                  <a:cubicBezTo>
                    <a:pt x="254" y="531"/>
                    <a:pt x="550" y="467"/>
                    <a:pt x="952" y="446"/>
                  </a:cubicBezTo>
                  <a:cubicBezTo>
                    <a:pt x="985" y="445"/>
                    <a:pt x="1018" y="445"/>
                    <a:pt x="1051" y="445"/>
                  </a:cubicBezTo>
                  <a:cubicBezTo>
                    <a:pt x="1596" y="445"/>
                    <a:pt x="2196" y="604"/>
                    <a:pt x="2834" y="764"/>
                  </a:cubicBezTo>
                  <a:cubicBezTo>
                    <a:pt x="3405" y="912"/>
                    <a:pt x="4019" y="1060"/>
                    <a:pt x="4632" y="1102"/>
                  </a:cubicBezTo>
                  <a:lnTo>
                    <a:pt x="4632" y="637"/>
                  </a:lnTo>
                  <a:cubicBezTo>
                    <a:pt x="4061" y="594"/>
                    <a:pt x="3490" y="467"/>
                    <a:pt x="2961" y="319"/>
                  </a:cubicBezTo>
                  <a:cubicBezTo>
                    <a:pt x="2288" y="141"/>
                    <a:pt x="1652" y="0"/>
                    <a:pt x="1053"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5" name="Google Shape;3285;p104"/>
            <p:cNvSpPr/>
            <p:nvPr/>
          </p:nvSpPr>
          <p:spPr>
            <a:xfrm>
              <a:off x="1223675" y="2273975"/>
              <a:ext cx="115825" cy="28100"/>
            </a:xfrm>
            <a:custGeom>
              <a:avLst/>
              <a:gdLst/>
              <a:ahLst/>
              <a:cxnLst/>
              <a:rect l="l" t="t" r="r" b="b"/>
              <a:pathLst>
                <a:path w="4633" h="1124" extrusionOk="0">
                  <a:moveTo>
                    <a:pt x="3590" y="1"/>
                  </a:moveTo>
                  <a:cubicBezTo>
                    <a:pt x="2971" y="1"/>
                    <a:pt x="2351" y="162"/>
                    <a:pt x="1693" y="341"/>
                  </a:cubicBezTo>
                  <a:cubicBezTo>
                    <a:pt x="1121" y="468"/>
                    <a:pt x="572" y="616"/>
                    <a:pt x="1" y="658"/>
                  </a:cubicBezTo>
                  <a:lnTo>
                    <a:pt x="1" y="1124"/>
                  </a:lnTo>
                  <a:cubicBezTo>
                    <a:pt x="635" y="1081"/>
                    <a:pt x="1206" y="933"/>
                    <a:pt x="1798" y="785"/>
                  </a:cubicBezTo>
                  <a:cubicBezTo>
                    <a:pt x="2436" y="626"/>
                    <a:pt x="3018" y="466"/>
                    <a:pt x="3579" y="466"/>
                  </a:cubicBezTo>
                  <a:cubicBezTo>
                    <a:pt x="3613" y="466"/>
                    <a:pt x="3647" y="467"/>
                    <a:pt x="3681" y="468"/>
                  </a:cubicBezTo>
                  <a:cubicBezTo>
                    <a:pt x="4082" y="489"/>
                    <a:pt x="4400" y="553"/>
                    <a:pt x="4632" y="637"/>
                  </a:cubicBezTo>
                  <a:lnTo>
                    <a:pt x="4632" y="151"/>
                  </a:lnTo>
                  <a:cubicBezTo>
                    <a:pt x="4357" y="66"/>
                    <a:pt x="4061" y="24"/>
                    <a:pt x="3702" y="3"/>
                  </a:cubicBezTo>
                  <a:cubicBezTo>
                    <a:pt x="3664" y="1"/>
                    <a:pt x="3627" y="1"/>
                    <a:pt x="359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6" name="Google Shape;3286;p104"/>
            <p:cNvSpPr/>
            <p:nvPr/>
          </p:nvSpPr>
          <p:spPr>
            <a:xfrm>
              <a:off x="1223675" y="2245950"/>
              <a:ext cx="115825" cy="28100"/>
            </a:xfrm>
            <a:custGeom>
              <a:avLst/>
              <a:gdLst/>
              <a:ahLst/>
              <a:cxnLst/>
              <a:rect l="l" t="t" r="r" b="b"/>
              <a:pathLst>
                <a:path w="4633" h="1124" extrusionOk="0">
                  <a:moveTo>
                    <a:pt x="3593" y="1"/>
                  </a:moveTo>
                  <a:cubicBezTo>
                    <a:pt x="2992" y="1"/>
                    <a:pt x="2371" y="162"/>
                    <a:pt x="1693" y="341"/>
                  </a:cubicBezTo>
                  <a:cubicBezTo>
                    <a:pt x="1143" y="489"/>
                    <a:pt x="572" y="637"/>
                    <a:pt x="1" y="680"/>
                  </a:cubicBezTo>
                  <a:lnTo>
                    <a:pt x="1" y="1124"/>
                  </a:lnTo>
                  <a:cubicBezTo>
                    <a:pt x="635" y="1081"/>
                    <a:pt x="1206" y="933"/>
                    <a:pt x="1819" y="785"/>
                  </a:cubicBezTo>
                  <a:cubicBezTo>
                    <a:pt x="2475" y="616"/>
                    <a:pt x="3110" y="468"/>
                    <a:pt x="3681" y="468"/>
                  </a:cubicBezTo>
                  <a:cubicBezTo>
                    <a:pt x="4082" y="489"/>
                    <a:pt x="4400" y="553"/>
                    <a:pt x="4632" y="637"/>
                  </a:cubicBezTo>
                  <a:lnTo>
                    <a:pt x="4632" y="151"/>
                  </a:lnTo>
                  <a:cubicBezTo>
                    <a:pt x="4357" y="66"/>
                    <a:pt x="4040" y="24"/>
                    <a:pt x="3702" y="3"/>
                  </a:cubicBezTo>
                  <a:cubicBezTo>
                    <a:pt x="3666" y="2"/>
                    <a:pt x="3629" y="1"/>
                    <a:pt x="3593"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7" name="Google Shape;3287;p104"/>
            <p:cNvSpPr/>
            <p:nvPr/>
          </p:nvSpPr>
          <p:spPr>
            <a:xfrm>
              <a:off x="1378600" y="2217950"/>
              <a:ext cx="115825" cy="28075"/>
            </a:xfrm>
            <a:custGeom>
              <a:avLst/>
              <a:gdLst/>
              <a:ahLst/>
              <a:cxnLst/>
              <a:rect l="l" t="t" r="r" b="b"/>
              <a:pathLst>
                <a:path w="4633" h="1123" extrusionOk="0">
                  <a:moveTo>
                    <a:pt x="1040" y="0"/>
                  </a:moveTo>
                  <a:cubicBezTo>
                    <a:pt x="1003" y="0"/>
                    <a:pt x="967" y="1"/>
                    <a:pt x="931" y="2"/>
                  </a:cubicBezTo>
                  <a:cubicBezTo>
                    <a:pt x="593" y="23"/>
                    <a:pt x="275" y="65"/>
                    <a:pt x="0" y="150"/>
                  </a:cubicBezTo>
                  <a:lnTo>
                    <a:pt x="0" y="657"/>
                  </a:lnTo>
                  <a:cubicBezTo>
                    <a:pt x="254" y="552"/>
                    <a:pt x="550" y="488"/>
                    <a:pt x="952" y="467"/>
                  </a:cubicBezTo>
                  <a:cubicBezTo>
                    <a:pt x="985" y="466"/>
                    <a:pt x="1018" y="465"/>
                    <a:pt x="1051" y="465"/>
                  </a:cubicBezTo>
                  <a:cubicBezTo>
                    <a:pt x="1596" y="465"/>
                    <a:pt x="2196" y="625"/>
                    <a:pt x="2834" y="784"/>
                  </a:cubicBezTo>
                  <a:cubicBezTo>
                    <a:pt x="3405" y="932"/>
                    <a:pt x="4019" y="1080"/>
                    <a:pt x="4632" y="1123"/>
                  </a:cubicBezTo>
                  <a:lnTo>
                    <a:pt x="4632" y="679"/>
                  </a:lnTo>
                  <a:cubicBezTo>
                    <a:pt x="4061" y="636"/>
                    <a:pt x="3490" y="488"/>
                    <a:pt x="2961" y="340"/>
                  </a:cubicBezTo>
                  <a:cubicBezTo>
                    <a:pt x="2283" y="161"/>
                    <a:pt x="1643" y="0"/>
                    <a:pt x="104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8" name="Google Shape;3288;p104"/>
            <p:cNvSpPr/>
            <p:nvPr/>
          </p:nvSpPr>
          <p:spPr>
            <a:xfrm>
              <a:off x="1223675" y="2302000"/>
              <a:ext cx="115825" cy="28100"/>
            </a:xfrm>
            <a:custGeom>
              <a:avLst/>
              <a:gdLst/>
              <a:ahLst/>
              <a:cxnLst/>
              <a:rect l="l" t="t" r="r" b="b"/>
              <a:pathLst>
                <a:path w="4633" h="1124" extrusionOk="0">
                  <a:moveTo>
                    <a:pt x="3590" y="1"/>
                  </a:moveTo>
                  <a:cubicBezTo>
                    <a:pt x="2971" y="1"/>
                    <a:pt x="2351" y="161"/>
                    <a:pt x="1693" y="341"/>
                  </a:cubicBezTo>
                  <a:cubicBezTo>
                    <a:pt x="1121" y="489"/>
                    <a:pt x="572" y="616"/>
                    <a:pt x="1" y="658"/>
                  </a:cubicBezTo>
                  <a:lnTo>
                    <a:pt x="1" y="1123"/>
                  </a:lnTo>
                  <a:cubicBezTo>
                    <a:pt x="635" y="1081"/>
                    <a:pt x="1206" y="933"/>
                    <a:pt x="1798" y="785"/>
                  </a:cubicBezTo>
                  <a:cubicBezTo>
                    <a:pt x="2436" y="626"/>
                    <a:pt x="3018" y="466"/>
                    <a:pt x="3579" y="466"/>
                  </a:cubicBezTo>
                  <a:cubicBezTo>
                    <a:pt x="3613" y="466"/>
                    <a:pt x="3647" y="467"/>
                    <a:pt x="3681" y="468"/>
                  </a:cubicBezTo>
                  <a:cubicBezTo>
                    <a:pt x="4082" y="489"/>
                    <a:pt x="4400" y="552"/>
                    <a:pt x="4632" y="637"/>
                  </a:cubicBezTo>
                  <a:lnTo>
                    <a:pt x="4632" y="151"/>
                  </a:lnTo>
                  <a:cubicBezTo>
                    <a:pt x="4357" y="66"/>
                    <a:pt x="4040" y="24"/>
                    <a:pt x="3702" y="3"/>
                  </a:cubicBezTo>
                  <a:cubicBezTo>
                    <a:pt x="3664" y="1"/>
                    <a:pt x="3627" y="1"/>
                    <a:pt x="359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9" name="Google Shape;3289;p104"/>
            <p:cNvSpPr/>
            <p:nvPr/>
          </p:nvSpPr>
          <p:spPr>
            <a:xfrm>
              <a:off x="1223675" y="2134400"/>
              <a:ext cx="115825" cy="27550"/>
            </a:xfrm>
            <a:custGeom>
              <a:avLst/>
              <a:gdLst/>
              <a:ahLst/>
              <a:cxnLst/>
              <a:rect l="l" t="t" r="r" b="b"/>
              <a:pathLst>
                <a:path w="4633" h="1102" extrusionOk="0">
                  <a:moveTo>
                    <a:pt x="3576" y="0"/>
                  </a:moveTo>
                  <a:cubicBezTo>
                    <a:pt x="2962" y="0"/>
                    <a:pt x="2346" y="141"/>
                    <a:pt x="1693" y="319"/>
                  </a:cubicBezTo>
                  <a:cubicBezTo>
                    <a:pt x="1121" y="467"/>
                    <a:pt x="572" y="594"/>
                    <a:pt x="1" y="637"/>
                  </a:cubicBezTo>
                  <a:lnTo>
                    <a:pt x="1" y="1102"/>
                  </a:lnTo>
                  <a:cubicBezTo>
                    <a:pt x="614" y="1060"/>
                    <a:pt x="1206" y="912"/>
                    <a:pt x="1798" y="764"/>
                  </a:cubicBezTo>
                  <a:cubicBezTo>
                    <a:pt x="2436" y="604"/>
                    <a:pt x="3018" y="445"/>
                    <a:pt x="3579" y="445"/>
                  </a:cubicBezTo>
                  <a:cubicBezTo>
                    <a:pt x="3613" y="445"/>
                    <a:pt x="3647" y="445"/>
                    <a:pt x="3681" y="446"/>
                  </a:cubicBezTo>
                  <a:cubicBezTo>
                    <a:pt x="4082" y="467"/>
                    <a:pt x="4400" y="531"/>
                    <a:pt x="4632" y="637"/>
                  </a:cubicBezTo>
                  <a:lnTo>
                    <a:pt x="4632" y="129"/>
                  </a:lnTo>
                  <a:cubicBezTo>
                    <a:pt x="4357" y="44"/>
                    <a:pt x="4061" y="2"/>
                    <a:pt x="3702" y="2"/>
                  </a:cubicBezTo>
                  <a:cubicBezTo>
                    <a:pt x="3660" y="1"/>
                    <a:pt x="3618" y="0"/>
                    <a:pt x="3576"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0" name="Google Shape;3290;p104"/>
            <p:cNvSpPr/>
            <p:nvPr/>
          </p:nvSpPr>
          <p:spPr>
            <a:xfrm>
              <a:off x="1223675" y="216190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14" y="1081"/>
                    <a:pt x="1206" y="954"/>
                    <a:pt x="1798" y="784"/>
                  </a:cubicBezTo>
                  <a:cubicBezTo>
                    <a:pt x="2436" y="625"/>
                    <a:pt x="3018" y="465"/>
                    <a:pt x="3579" y="465"/>
                  </a:cubicBezTo>
                  <a:cubicBezTo>
                    <a:pt x="3613" y="465"/>
                    <a:pt x="3647" y="466"/>
                    <a:pt x="3681" y="467"/>
                  </a:cubicBezTo>
                  <a:cubicBezTo>
                    <a:pt x="4082" y="488"/>
                    <a:pt x="4400" y="552"/>
                    <a:pt x="4632" y="658"/>
                  </a:cubicBezTo>
                  <a:lnTo>
                    <a:pt x="4632" y="150"/>
                  </a:lnTo>
                  <a:cubicBezTo>
                    <a:pt x="4357" y="65"/>
                    <a:pt x="4040" y="23"/>
                    <a:pt x="3702" y="2"/>
                  </a:cubicBezTo>
                  <a:cubicBezTo>
                    <a:pt x="3664" y="1"/>
                    <a:pt x="3627" y="0"/>
                    <a:pt x="359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1" name="Google Shape;3291;p104"/>
            <p:cNvSpPr/>
            <p:nvPr/>
          </p:nvSpPr>
          <p:spPr>
            <a:xfrm>
              <a:off x="1223675" y="2217950"/>
              <a:ext cx="115825" cy="28075"/>
            </a:xfrm>
            <a:custGeom>
              <a:avLst/>
              <a:gdLst/>
              <a:ahLst/>
              <a:cxnLst/>
              <a:rect l="l" t="t" r="r" b="b"/>
              <a:pathLst>
                <a:path w="4633" h="1123" extrusionOk="0">
                  <a:moveTo>
                    <a:pt x="3590" y="0"/>
                  </a:moveTo>
                  <a:cubicBezTo>
                    <a:pt x="2971" y="0"/>
                    <a:pt x="2351" y="161"/>
                    <a:pt x="1693" y="340"/>
                  </a:cubicBezTo>
                  <a:cubicBezTo>
                    <a:pt x="1121" y="488"/>
                    <a:pt x="572" y="636"/>
                    <a:pt x="1" y="679"/>
                  </a:cubicBezTo>
                  <a:lnTo>
                    <a:pt x="1" y="1123"/>
                  </a:lnTo>
                  <a:cubicBezTo>
                    <a:pt x="635" y="1080"/>
                    <a:pt x="1206" y="932"/>
                    <a:pt x="1798" y="784"/>
                  </a:cubicBezTo>
                  <a:cubicBezTo>
                    <a:pt x="2436" y="625"/>
                    <a:pt x="3018" y="465"/>
                    <a:pt x="3579" y="465"/>
                  </a:cubicBezTo>
                  <a:cubicBezTo>
                    <a:pt x="3613" y="465"/>
                    <a:pt x="3647" y="466"/>
                    <a:pt x="3681" y="467"/>
                  </a:cubicBezTo>
                  <a:cubicBezTo>
                    <a:pt x="4082" y="488"/>
                    <a:pt x="4400" y="552"/>
                    <a:pt x="4632" y="657"/>
                  </a:cubicBezTo>
                  <a:lnTo>
                    <a:pt x="4632" y="150"/>
                  </a:lnTo>
                  <a:cubicBezTo>
                    <a:pt x="4357" y="65"/>
                    <a:pt x="4061" y="23"/>
                    <a:pt x="3702" y="2"/>
                  </a:cubicBezTo>
                  <a:cubicBezTo>
                    <a:pt x="3664" y="1"/>
                    <a:pt x="3627" y="0"/>
                    <a:pt x="3590"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2" name="Google Shape;3292;p104"/>
            <p:cNvSpPr/>
            <p:nvPr/>
          </p:nvSpPr>
          <p:spPr>
            <a:xfrm>
              <a:off x="1223675" y="2189925"/>
              <a:ext cx="115825" cy="28075"/>
            </a:xfrm>
            <a:custGeom>
              <a:avLst/>
              <a:gdLst/>
              <a:ahLst/>
              <a:cxnLst/>
              <a:rect l="l" t="t" r="r" b="b"/>
              <a:pathLst>
                <a:path w="4633" h="1123" extrusionOk="0">
                  <a:moveTo>
                    <a:pt x="3593" y="0"/>
                  </a:moveTo>
                  <a:cubicBezTo>
                    <a:pt x="2992" y="0"/>
                    <a:pt x="2371" y="161"/>
                    <a:pt x="1693" y="340"/>
                  </a:cubicBezTo>
                  <a:cubicBezTo>
                    <a:pt x="1121" y="488"/>
                    <a:pt x="572" y="615"/>
                    <a:pt x="1" y="679"/>
                  </a:cubicBezTo>
                  <a:lnTo>
                    <a:pt x="1" y="1123"/>
                  </a:lnTo>
                  <a:cubicBezTo>
                    <a:pt x="635" y="1081"/>
                    <a:pt x="1206" y="932"/>
                    <a:pt x="1819" y="784"/>
                  </a:cubicBezTo>
                  <a:cubicBezTo>
                    <a:pt x="2438" y="625"/>
                    <a:pt x="3037" y="465"/>
                    <a:pt x="3582" y="465"/>
                  </a:cubicBezTo>
                  <a:cubicBezTo>
                    <a:pt x="3615" y="465"/>
                    <a:pt x="3648" y="466"/>
                    <a:pt x="3681" y="467"/>
                  </a:cubicBezTo>
                  <a:cubicBezTo>
                    <a:pt x="4082" y="488"/>
                    <a:pt x="4400" y="552"/>
                    <a:pt x="4632" y="636"/>
                  </a:cubicBezTo>
                  <a:lnTo>
                    <a:pt x="4632" y="150"/>
                  </a:lnTo>
                  <a:cubicBezTo>
                    <a:pt x="4357" y="65"/>
                    <a:pt x="4061" y="23"/>
                    <a:pt x="3702" y="2"/>
                  </a:cubicBezTo>
                  <a:cubicBezTo>
                    <a:pt x="3666" y="1"/>
                    <a:pt x="3629" y="0"/>
                    <a:pt x="3593"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3" name="Google Shape;3293;p104"/>
            <p:cNvSpPr/>
            <p:nvPr/>
          </p:nvSpPr>
          <p:spPr>
            <a:xfrm>
              <a:off x="1389175" y="2891050"/>
              <a:ext cx="126400" cy="123750"/>
            </a:xfrm>
            <a:custGeom>
              <a:avLst/>
              <a:gdLst/>
              <a:ahLst/>
              <a:cxnLst/>
              <a:rect l="l" t="t" r="r" b="b"/>
              <a:pathLst>
                <a:path w="5056" h="4950" extrusionOk="0">
                  <a:moveTo>
                    <a:pt x="2538" y="1"/>
                  </a:moveTo>
                  <a:lnTo>
                    <a:pt x="1883" y="1270"/>
                  </a:lnTo>
                  <a:lnTo>
                    <a:pt x="508" y="974"/>
                  </a:lnTo>
                  <a:lnTo>
                    <a:pt x="1079" y="2285"/>
                  </a:lnTo>
                  <a:lnTo>
                    <a:pt x="0" y="3173"/>
                  </a:lnTo>
                  <a:lnTo>
                    <a:pt x="1375" y="3533"/>
                  </a:lnTo>
                  <a:lnTo>
                    <a:pt x="1396" y="4950"/>
                  </a:lnTo>
                  <a:lnTo>
                    <a:pt x="2538" y="4083"/>
                  </a:lnTo>
                  <a:lnTo>
                    <a:pt x="3659" y="4950"/>
                  </a:lnTo>
                  <a:lnTo>
                    <a:pt x="3680" y="3533"/>
                  </a:lnTo>
                  <a:lnTo>
                    <a:pt x="5055" y="3173"/>
                  </a:lnTo>
                  <a:lnTo>
                    <a:pt x="3976" y="2285"/>
                  </a:lnTo>
                  <a:lnTo>
                    <a:pt x="4569" y="974"/>
                  </a:lnTo>
                  <a:lnTo>
                    <a:pt x="3152" y="1270"/>
                  </a:lnTo>
                  <a:lnTo>
                    <a:pt x="2538"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4" name="Google Shape;3294;p104"/>
            <p:cNvSpPr/>
            <p:nvPr/>
          </p:nvSpPr>
          <p:spPr>
            <a:xfrm>
              <a:off x="1552550" y="3105200"/>
              <a:ext cx="143850" cy="145425"/>
            </a:xfrm>
            <a:custGeom>
              <a:avLst/>
              <a:gdLst/>
              <a:ahLst/>
              <a:cxnLst/>
              <a:rect l="l" t="t" r="r" b="b"/>
              <a:pathLst>
                <a:path w="5754" h="5817" extrusionOk="0">
                  <a:moveTo>
                    <a:pt x="2877" y="0"/>
                  </a:moveTo>
                  <a:lnTo>
                    <a:pt x="2263" y="1375"/>
                  </a:lnTo>
                  <a:lnTo>
                    <a:pt x="825" y="846"/>
                  </a:lnTo>
                  <a:lnTo>
                    <a:pt x="1354" y="2285"/>
                  </a:lnTo>
                  <a:lnTo>
                    <a:pt x="0" y="2898"/>
                  </a:lnTo>
                  <a:lnTo>
                    <a:pt x="1354" y="3554"/>
                  </a:lnTo>
                  <a:lnTo>
                    <a:pt x="825" y="4971"/>
                  </a:lnTo>
                  <a:lnTo>
                    <a:pt x="2263" y="4442"/>
                  </a:lnTo>
                  <a:lnTo>
                    <a:pt x="2877" y="5817"/>
                  </a:lnTo>
                  <a:lnTo>
                    <a:pt x="3490" y="4442"/>
                  </a:lnTo>
                  <a:lnTo>
                    <a:pt x="4907" y="4971"/>
                  </a:lnTo>
                  <a:lnTo>
                    <a:pt x="4400" y="3554"/>
                  </a:lnTo>
                  <a:lnTo>
                    <a:pt x="5753" y="2919"/>
                  </a:lnTo>
                  <a:lnTo>
                    <a:pt x="4400" y="2285"/>
                  </a:lnTo>
                  <a:lnTo>
                    <a:pt x="4907" y="846"/>
                  </a:lnTo>
                  <a:lnTo>
                    <a:pt x="4907" y="846"/>
                  </a:lnTo>
                  <a:lnTo>
                    <a:pt x="3490" y="1375"/>
                  </a:lnTo>
                  <a:lnTo>
                    <a:pt x="2877"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5" name="Google Shape;3295;p104"/>
            <p:cNvSpPr/>
            <p:nvPr/>
          </p:nvSpPr>
          <p:spPr>
            <a:xfrm>
              <a:off x="1560475" y="2728750"/>
              <a:ext cx="126400" cy="123750"/>
            </a:xfrm>
            <a:custGeom>
              <a:avLst/>
              <a:gdLst/>
              <a:ahLst/>
              <a:cxnLst/>
              <a:rect l="l" t="t" r="r" b="b"/>
              <a:pathLst>
                <a:path w="5056" h="4950" extrusionOk="0">
                  <a:moveTo>
                    <a:pt x="2518" y="0"/>
                  </a:moveTo>
                  <a:lnTo>
                    <a:pt x="1883" y="1269"/>
                  </a:lnTo>
                  <a:lnTo>
                    <a:pt x="466" y="973"/>
                  </a:lnTo>
                  <a:lnTo>
                    <a:pt x="1079" y="2263"/>
                  </a:lnTo>
                  <a:lnTo>
                    <a:pt x="1" y="3194"/>
                  </a:lnTo>
                  <a:lnTo>
                    <a:pt x="1375" y="3532"/>
                  </a:lnTo>
                  <a:lnTo>
                    <a:pt x="1397" y="4949"/>
                  </a:lnTo>
                  <a:lnTo>
                    <a:pt x="2518" y="4082"/>
                  </a:lnTo>
                  <a:lnTo>
                    <a:pt x="3660" y="4949"/>
                  </a:lnTo>
                  <a:lnTo>
                    <a:pt x="3681" y="3532"/>
                  </a:lnTo>
                  <a:lnTo>
                    <a:pt x="5055" y="3194"/>
                  </a:lnTo>
                  <a:lnTo>
                    <a:pt x="3977" y="2263"/>
                  </a:lnTo>
                  <a:lnTo>
                    <a:pt x="4569" y="973"/>
                  </a:lnTo>
                  <a:lnTo>
                    <a:pt x="3152" y="1269"/>
                  </a:lnTo>
                  <a:lnTo>
                    <a:pt x="2518"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6" name="Google Shape;3296;p104"/>
            <p:cNvSpPr/>
            <p:nvPr/>
          </p:nvSpPr>
          <p:spPr>
            <a:xfrm>
              <a:off x="1641900" y="2957150"/>
              <a:ext cx="87800" cy="83575"/>
            </a:xfrm>
            <a:custGeom>
              <a:avLst/>
              <a:gdLst/>
              <a:ahLst/>
              <a:cxnLst/>
              <a:rect l="l" t="t" r="r" b="b"/>
              <a:pathLst>
                <a:path w="3512" h="3343" extrusionOk="0">
                  <a:moveTo>
                    <a:pt x="1756" y="1"/>
                  </a:moveTo>
                  <a:lnTo>
                    <a:pt x="1206" y="1079"/>
                  </a:lnTo>
                  <a:lnTo>
                    <a:pt x="1" y="1270"/>
                  </a:lnTo>
                  <a:lnTo>
                    <a:pt x="868" y="2137"/>
                  </a:lnTo>
                  <a:lnTo>
                    <a:pt x="678" y="3342"/>
                  </a:lnTo>
                  <a:lnTo>
                    <a:pt x="678" y="3342"/>
                  </a:lnTo>
                  <a:lnTo>
                    <a:pt x="1756" y="2792"/>
                  </a:lnTo>
                  <a:lnTo>
                    <a:pt x="2856" y="3342"/>
                  </a:lnTo>
                  <a:lnTo>
                    <a:pt x="2666" y="2137"/>
                  </a:lnTo>
                  <a:lnTo>
                    <a:pt x="3512" y="1270"/>
                  </a:lnTo>
                  <a:lnTo>
                    <a:pt x="2327" y="1079"/>
                  </a:lnTo>
                  <a:lnTo>
                    <a:pt x="175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7" name="Google Shape;3297;p104"/>
            <p:cNvSpPr/>
            <p:nvPr/>
          </p:nvSpPr>
          <p:spPr>
            <a:xfrm>
              <a:off x="1731800" y="2848775"/>
              <a:ext cx="93600" cy="107350"/>
            </a:xfrm>
            <a:custGeom>
              <a:avLst/>
              <a:gdLst/>
              <a:ahLst/>
              <a:cxnLst/>
              <a:rect l="l" t="t" r="r" b="b"/>
              <a:pathLst>
                <a:path w="3744" h="4294" extrusionOk="0">
                  <a:moveTo>
                    <a:pt x="1882" y="0"/>
                  </a:moveTo>
                  <a:lnTo>
                    <a:pt x="1269" y="1079"/>
                  </a:lnTo>
                  <a:lnTo>
                    <a:pt x="0" y="1058"/>
                  </a:lnTo>
                  <a:lnTo>
                    <a:pt x="656" y="2136"/>
                  </a:lnTo>
                  <a:lnTo>
                    <a:pt x="0" y="3215"/>
                  </a:lnTo>
                  <a:lnTo>
                    <a:pt x="1269" y="3194"/>
                  </a:lnTo>
                  <a:lnTo>
                    <a:pt x="1882" y="4293"/>
                  </a:lnTo>
                  <a:lnTo>
                    <a:pt x="2475" y="3194"/>
                  </a:lnTo>
                  <a:lnTo>
                    <a:pt x="3744" y="3215"/>
                  </a:lnTo>
                  <a:lnTo>
                    <a:pt x="3109" y="2136"/>
                  </a:lnTo>
                  <a:lnTo>
                    <a:pt x="3744" y="1058"/>
                  </a:lnTo>
                  <a:lnTo>
                    <a:pt x="2475" y="1079"/>
                  </a:lnTo>
                  <a:lnTo>
                    <a:pt x="1882"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8" name="Google Shape;3298;p104"/>
            <p:cNvSpPr/>
            <p:nvPr/>
          </p:nvSpPr>
          <p:spPr>
            <a:xfrm>
              <a:off x="1172925" y="2401450"/>
              <a:ext cx="901500" cy="547800"/>
            </a:xfrm>
            <a:custGeom>
              <a:avLst/>
              <a:gdLst/>
              <a:ahLst/>
              <a:cxnLst/>
              <a:rect l="l" t="t" r="r" b="b"/>
              <a:pathLst>
                <a:path w="36060" h="21912" extrusionOk="0">
                  <a:moveTo>
                    <a:pt x="18020" y="1"/>
                  </a:moveTo>
                  <a:lnTo>
                    <a:pt x="0" y="16201"/>
                  </a:lnTo>
                  <a:cubicBezTo>
                    <a:pt x="592" y="18020"/>
                    <a:pt x="1333" y="19945"/>
                    <a:pt x="2369" y="21911"/>
                  </a:cubicBezTo>
                  <a:lnTo>
                    <a:pt x="18020" y="7847"/>
                  </a:lnTo>
                  <a:lnTo>
                    <a:pt x="33691" y="21911"/>
                  </a:lnTo>
                  <a:cubicBezTo>
                    <a:pt x="34728" y="19945"/>
                    <a:pt x="35468" y="18020"/>
                    <a:pt x="36060" y="16201"/>
                  </a:cubicBezTo>
                  <a:lnTo>
                    <a:pt x="18020"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99" name="Google Shape;3299;p104"/>
            <p:cNvSpPr/>
            <p:nvPr/>
          </p:nvSpPr>
          <p:spPr>
            <a:xfrm>
              <a:off x="2191800" y="2830775"/>
              <a:ext cx="105775" cy="237450"/>
            </a:xfrm>
            <a:custGeom>
              <a:avLst/>
              <a:gdLst/>
              <a:ahLst/>
              <a:cxnLst/>
              <a:rect l="l" t="t" r="r" b="b"/>
              <a:pathLst>
                <a:path w="4231" h="9498" extrusionOk="0">
                  <a:moveTo>
                    <a:pt x="698" y="1"/>
                  </a:moveTo>
                  <a:cubicBezTo>
                    <a:pt x="508" y="720"/>
                    <a:pt x="254" y="1397"/>
                    <a:pt x="0" y="2074"/>
                  </a:cubicBezTo>
                  <a:lnTo>
                    <a:pt x="2432" y="4252"/>
                  </a:lnTo>
                  <a:lnTo>
                    <a:pt x="1586" y="9497"/>
                  </a:lnTo>
                  <a:cubicBezTo>
                    <a:pt x="2538" y="7594"/>
                    <a:pt x="3511" y="5394"/>
                    <a:pt x="4230" y="3152"/>
                  </a:cubicBezTo>
                  <a:cubicBezTo>
                    <a:pt x="3892" y="2856"/>
                    <a:pt x="1438" y="657"/>
                    <a:pt x="69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0" name="Google Shape;3300;p104"/>
            <p:cNvSpPr/>
            <p:nvPr/>
          </p:nvSpPr>
          <p:spPr>
            <a:xfrm>
              <a:off x="2178050" y="3017425"/>
              <a:ext cx="38625" cy="94150"/>
            </a:xfrm>
            <a:custGeom>
              <a:avLst/>
              <a:gdLst/>
              <a:ahLst/>
              <a:cxnLst/>
              <a:rect l="l" t="t" r="r" b="b"/>
              <a:pathLst>
                <a:path w="1545" h="3766" extrusionOk="0">
                  <a:moveTo>
                    <a:pt x="1544" y="1"/>
                  </a:moveTo>
                  <a:lnTo>
                    <a:pt x="1544" y="1"/>
                  </a:lnTo>
                  <a:cubicBezTo>
                    <a:pt x="1100" y="995"/>
                    <a:pt x="571" y="1968"/>
                    <a:pt x="21" y="2898"/>
                  </a:cubicBezTo>
                  <a:cubicBezTo>
                    <a:pt x="21" y="2898"/>
                    <a:pt x="21" y="2898"/>
                    <a:pt x="0" y="2919"/>
                  </a:cubicBezTo>
                  <a:cubicBezTo>
                    <a:pt x="402" y="3258"/>
                    <a:pt x="719" y="3554"/>
                    <a:pt x="973" y="3765"/>
                  </a:cubicBezTo>
                  <a:lnTo>
                    <a:pt x="154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1" name="Google Shape;3301;p104"/>
            <p:cNvSpPr/>
            <p:nvPr/>
          </p:nvSpPr>
          <p:spPr>
            <a:xfrm>
              <a:off x="949800" y="2830775"/>
              <a:ext cx="105775" cy="236900"/>
            </a:xfrm>
            <a:custGeom>
              <a:avLst/>
              <a:gdLst/>
              <a:ahLst/>
              <a:cxnLst/>
              <a:rect l="l" t="t" r="r" b="b"/>
              <a:pathLst>
                <a:path w="4231" h="9476" extrusionOk="0">
                  <a:moveTo>
                    <a:pt x="3511" y="1"/>
                  </a:moveTo>
                  <a:cubicBezTo>
                    <a:pt x="2792" y="657"/>
                    <a:pt x="339" y="2856"/>
                    <a:pt x="0" y="3152"/>
                  </a:cubicBezTo>
                  <a:cubicBezTo>
                    <a:pt x="719" y="5373"/>
                    <a:pt x="1671" y="7572"/>
                    <a:pt x="2644" y="9476"/>
                  </a:cubicBezTo>
                  <a:lnTo>
                    <a:pt x="1798" y="4252"/>
                  </a:lnTo>
                  <a:lnTo>
                    <a:pt x="4230" y="2074"/>
                  </a:lnTo>
                  <a:cubicBezTo>
                    <a:pt x="3976" y="1397"/>
                    <a:pt x="3722" y="720"/>
                    <a:pt x="35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2" name="Google Shape;3302;p104"/>
            <p:cNvSpPr/>
            <p:nvPr/>
          </p:nvSpPr>
          <p:spPr>
            <a:xfrm>
              <a:off x="1030150" y="3017425"/>
              <a:ext cx="39150" cy="94150"/>
            </a:xfrm>
            <a:custGeom>
              <a:avLst/>
              <a:gdLst/>
              <a:ahLst/>
              <a:cxnLst/>
              <a:rect l="l" t="t" r="r" b="b"/>
              <a:pathLst>
                <a:path w="1566" h="3766" extrusionOk="0">
                  <a:moveTo>
                    <a:pt x="1" y="1"/>
                  </a:moveTo>
                  <a:lnTo>
                    <a:pt x="593" y="3765"/>
                  </a:lnTo>
                  <a:cubicBezTo>
                    <a:pt x="826" y="3554"/>
                    <a:pt x="1185" y="3237"/>
                    <a:pt x="1566" y="2898"/>
                  </a:cubicBezTo>
                  <a:cubicBezTo>
                    <a:pt x="995" y="1968"/>
                    <a:pt x="466" y="995"/>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3" name="Google Shape;3303;p104"/>
            <p:cNvSpPr/>
            <p:nvPr/>
          </p:nvSpPr>
          <p:spPr>
            <a:xfrm>
              <a:off x="1021700" y="2865675"/>
              <a:ext cx="1203950" cy="642975"/>
            </a:xfrm>
            <a:custGeom>
              <a:avLst/>
              <a:gdLst/>
              <a:ahLst/>
              <a:cxnLst/>
              <a:rect l="l" t="t" r="r" b="b"/>
              <a:pathLst>
                <a:path w="48158" h="25719" extrusionOk="0">
                  <a:moveTo>
                    <a:pt x="3427" y="1"/>
                  </a:moveTo>
                  <a:cubicBezTo>
                    <a:pt x="2729" y="614"/>
                    <a:pt x="381" y="2729"/>
                    <a:pt x="0" y="3089"/>
                  </a:cubicBezTo>
                  <a:cubicBezTo>
                    <a:pt x="910" y="5394"/>
                    <a:pt x="2010" y="7615"/>
                    <a:pt x="3300" y="9666"/>
                  </a:cubicBezTo>
                  <a:cubicBezTo>
                    <a:pt x="7805" y="16836"/>
                    <a:pt x="14128" y="22081"/>
                    <a:pt x="21657" y="24830"/>
                  </a:cubicBezTo>
                  <a:cubicBezTo>
                    <a:pt x="21657" y="24830"/>
                    <a:pt x="23815" y="25613"/>
                    <a:pt x="24069" y="25718"/>
                  </a:cubicBezTo>
                  <a:cubicBezTo>
                    <a:pt x="24343" y="25613"/>
                    <a:pt x="26501" y="24830"/>
                    <a:pt x="26501" y="24830"/>
                  </a:cubicBezTo>
                  <a:cubicBezTo>
                    <a:pt x="34009" y="22081"/>
                    <a:pt x="40354" y="16836"/>
                    <a:pt x="44858" y="9687"/>
                  </a:cubicBezTo>
                  <a:cubicBezTo>
                    <a:pt x="46127" y="7657"/>
                    <a:pt x="47227" y="5415"/>
                    <a:pt x="48158" y="3089"/>
                  </a:cubicBezTo>
                  <a:cubicBezTo>
                    <a:pt x="47756" y="2729"/>
                    <a:pt x="45408" y="614"/>
                    <a:pt x="44732" y="1"/>
                  </a:cubicBezTo>
                  <a:cubicBezTo>
                    <a:pt x="43801" y="2644"/>
                    <a:pt x="42638" y="5140"/>
                    <a:pt x="41200" y="7382"/>
                  </a:cubicBezTo>
                  <a:cubicBezTo>
                    <a:pt x="37223" y="13748"/>
                    <a:pt x="31640" y="18380"/>
                    <a:pt x="25041" y="20812"/>
                  </a:cubicBezTo>
                  <a:lnTo>
                    <a:pt x="24069" y="21150"/>
                  </a:lnTo>
                  <a:cubicBezTo>
                    <a:pt x="24069" y="21150"/>
                    <a:pt x="23117" y="20812"/>
                    <a:pt x="23117" y="20812"/>
                  </a:cubicBezTo>
                  <a:cubicBezTo>
                    <a:pt x="16497" y="18380"/>
                    <a:pt x="10935" y="13748"/>
                    <a:pt x="6937" y="7382"/>
                  </a:cubicBezTo>
                  <a:cubicBezTo>
                    <a:pt x="5520" y="5140"/>
                    <a:pt x="4357" y="2644"/>
                    <a:pt x="34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4" name="Google Shape;3304;p104"/>
            <p:cNvSpPr/>
            <p:nvPr/>
          </p:nvSpPr>
          <p:spPr>
            <a:xfrm>
              <a:off x="1078800" y="3012675"/>
              <a:ext cx="78800" cy="71400"/>
            </a:xfrm>
            <a:custGeom>
              <a:avLst/>
              <a:gdLst/>
              <a:ahLst/>
              <a:cxnLst/>
              <a:rect l="l" t="t" r="r" b="b"/>
              <a:pathLst>
                <a:path w="3152" h="2856" extrusionOk="0">
                  <a:moveTo>
                    <a:pt x="2581" y="339"/>
                  </a:moveTo>
                  <a:lnTo>
                    <a:pt x="1904" y="1100"/>
                  </a:lnTo>
                  <a:lnTo>
                    <a:pt x="1608" y="550"/>
                  </a:lnTo>
                  <a:lnTo>
                    <a:pt x="2581" y="339"/>
                  </a:lnTo>
                  <a:close/>
                  <a:moveTo>
                    <a:pt x="2708" y="0"/>
                  </a:moveTo>
                  <a:cubicBezTo>
                    <a:pt x="1967" y="127"/>
                    <a:pt x="804" y="318"/>
                    <a:pt x="276" y="339"/>
                  </a:cubicBezTo>
                  <a:lnTo>
                    <a:pt x="149" y="191"/>
                  </a:lnTo>
                  <a:lnTo>
                    <a:pt x="1" y="275"/>
                  </a:lnTo>
                  <a:cubicBezTo>
                    <a:pt x="85" y="381"/>
                    <a:pt x="149" y="508"/>
                    <a:pt x="212" y="635"/>
                  </a:cubicBezTo>
                  <a:cubicBezTo>
                    <a:pt x="297" y="783"/>
                    <a:pt x="360" y="931"/>
                    <a:pt x="445" y="1079"/>
                  </a:cubicBezTo>
                  <a:lnTo>
                    <a:pt x="572" y="994"/>
                  </a:lnTo>
                  <a:lnTo>
                    <a:pt x="508" y="783"/>
                  </a:lnTo>
                  <a:lnTo>
                    <a:pt x="1270" y="593"/>
                  </a:lnTo>
                  <a:lnTo>
                    <a:pt x="1693" y="1333"/>
                  </a:lnTo>
                  <a:cubicBezTo>
                    <a:pt x="1545" y="1502"/>
                    <a:pt x="1291" y="1756"/>
                    <a:pt x="1143" y="1904"/>
                  </a:cubicBezTo>
                  <a:lnTo>
                    <a:pt x="995" y="1735"/>
                  </a:lnTo>
                  <a:lnTo>
                    <a:pt x="847" y="1819"/>
                  </a:lnTo>
                  <a:cubicBezTo>
                    <a:pt x="952" y="1988"/>
                    <a:pt x="1058" y="2158"/>
                    <a:pt x="1164" y="2348"/>
                  </a:cubicBezTo>
                  <a:cubicBezTo>
                    <a:pt x="1248" y="2517"/>
                    <a:pt x="1333" y="2686"/>
                    <a:pt x="1439" y="2856"/>
                  </a:cubicBezTo>
                  <a:lnTo>
                    <a:pt x="1587" y="2771"/>
                  </a:lnTo>
                  <a:lnTo>
                    <a:pt x="1502" y="2559"/>
                  </a:lnTo>
                  <a:cubicBezTo>
                    <a:pt x="1650" y="2369"/>
                    <a:pt x="2116" y="1819"/>
                    <a:pt x="2454" y="1439"/>
                  </a:cubicBezTo>
                  <a:lnTo>
                    <a:pt x="3152" y="656"/>
                  </a:lnTo>
                  <a:lnTo>
                    <a:pt x="3110" y="402"/>
                  </a:lnTo>
                  <a:cubicBezTo>
                    <a:pt x="2962" y="275"/>
                    <a:pt x="2835" y="148"/>
                    <a:pt x="2708"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5" name="Google Shape;3305;p104"/>
            <p:cNvSpPr/>
            <p:nvPr/>
          </p:nvSpPr>
          <p:spPr>
            <a:xfrm>
              <a:off x="1138025" y="3083000"/>
              <a:ext cx="93075" cy="88850"/>
            </a:xfrm>
            <a:custGeom>
              <a:avLst/>
              <a:gdLst/>
              <a:ahLst/>
              <a:cxnLst/>
              <a:rect l="l" t="t" r="r" b="b"/>
              <a:pathLst>
                <a:path w="3723" h="3554" extrusionOk="0">
                  <a:moveTo>
                    <a:pt x="2115" y="0"/>
                  </a:moveTo>
                  <a:lnTo>
                    <a:pt x="1988" y="106"/>
                  </a:lnTo>
                  <a:lnTo>
                    <a:pt x="2094" y="317"/>
                  </a:lnTo>
                  <a:cubicBezTo>
                    <a:pt x="1925" y="466"/>
                    <a:pt x="1756" y="614"/>
                    <a:pt x="1523" y="762"/>
                  </a:cubicBezTo>
                  <a:lnTo>
                    <a:pt x="910" y="1206"/>
                  </a:lnTo>
                  <a:cubicBezTo>
                    <a:pt x="698" y="1354"/>
                    <a:pt x="508" y="1481"/>
                    <a:pt x="318" y="1586"/>
                  </a:cubicBezTo>
                  <a:lnTo>
                    <a:pt x="148" y="1417"/>
                  </a:lnTo>
                  <a:lnTo>
                    <a:pt x="0" y="1523"/>
                  </a:lnTo>
                  <a:cubicBezTo>
                    <a:pt x="106" y="1650"/>
                    <a:pt x="191" y="1756"/>
                    <a:pt x="275" y="1883"/>
                  </a:cubicBezTo>
                  <a:cubicBezTo>
                    <a:pt x="360" y="2009"/>
                    <a:pt x="444" y="2136"/>
                    <a:pt x="550" y="2263"/>
                  </a:cubicBezTo>
                  <a:lnTo>
                    <a:pt x="677" y="2179"/>
                  </a:lnTo>
                  <a:lnTo>
                    <a:pt x="571" y="1946"/>
                  </a:lnTo>
                  <a:cubicBezTo>
                    <a:pt x="931" y="1650"/>
                    <a:pt x="1460" y="1269"/>
                    <a:pt x="1883" y="973"/>
                  </a:cubicBezTo>
                  <a:lnTo>
                    <a:pt x="1883" y="973"/>
                  </a:lnTo>
                  <a:cubicBezTo>
                    <a:pt x="1608" y="1650"/>
                    <a:pt x="1375" y="2369"/>
                    <a:pt x="1100" y="3088"/>
                  </a:cubicBezTo>
                  <a:cubicBezTo>
                    <a:pt x="1164" y="3173"/>
                    <a:pt x="1227" y="3257"/>
                    <a:pt x="1290" y="3321"/>
                  </a:cubicBezTo>
                  <a:cubicBezTo>
                    <a:pt x="1333" y="3405"/>
                    <a:pt x="1396" y="3490"/>
                    <a:pt x="1438" y="3553"/>
                  </a:cubicBezTo>
                  <a:cubicBezTo>
                    <a:pt x="1629" y="3405"/>
                    <a:pt x="1904" y="3194"/>
                    <a:pt x="2200" y="2982"/>
                  </a:cubicBezTo>
                  <a:lnTo>
                    <a:pt x="2792" y="2538"/>
                  </a:lnTo>
                  <a:cubicBezTo>
                    <a:pt x="3025" y="2390"/>
                    <a:pt x="3215" y="2263"/>
                    <a:pt x="3405" y="2157"/>
                  </a:cubicBezTo>
                  <a:lnTo>
                    <a:pt x="3575" y="2327"/>
                  </a:lnTo>
                  <a:lnTo>
                    <a:pt x="3723" y="2221"/>
                  </a:lnTo>
                  <a:cubicBezTo>
                    <a:pt x="3617" y="2094"/>
                    <a:pt x="3532" y="1967"/>
                    <a:pt x="3448" y="1840"/>
                  </a:cubicBezTo>
                  <a:cubicBezTo>
                    <a:pt x="3342" y="1734"/>
                    <a:pt x="3257" y="1608"/>
                    <a:pt x="3173" y="1481"/>
                  </a:cubicBezTo>
                  <a:lnTo>
                    <a:pt x="3046" y="1565"/>
                  </a:lnTo>
                  <a:lnTo>
                    <a:pt x="3152" y="1798"/>
                  </a:lnTo>
                  <a:cubicBezTo>
                    <a:pt x="2792" y="2094"/>
                    <a:pt x="1861" y="2771"/>
                    <a:pt x="1861" y="2771"/>
                  </a:cubicBezTo>
                  <a:cubicBezTo>
                    <a:pt x="2094" y="2115"/>
                    <a:pt x="2369" y="1375"/>
                    <a:pt x="2602" y="698"/>
                  </a:cubicBezTo>
                  <a:cubicBezTo>
                    <a:pt x="2517" y="571"/>
                    <a:pt x="2433" y="466"/>
                    <a:pt x="2348" y="360"/>
                  </a:cubicBezTo>
                  <a:cubicBezTo>
                    <a:pt x="2263" y="233"/>
                    <a:pt x="2200" y="127"/>
                    <a:pt x="2115"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6" name="Google Shape;3306;p104"/>
            <p:cNvSpPr/>
            <p:nvPr/>
          </p:nvSpPr>
          <p:spPr>
            <a:xfrm>
              <a:off x="1216800" y="3183400"/>
              <a:ext cx="80925" cy="70925"/>
            </a:xfrm>
            <a:custGeom>
              <a:avLst/>
              <a:gdLst/>
              <a:ahLst/>
              <a:cxnLst/>
              <a:rect l="l" t="t" r="r" b="b"/>
              <a:pathLst>
                <a:path w="3237" h="2837" extrusionOk="0">
                  <a:moveTo>
                    <a:pt x="1490" y="1"/>
                  </a:moveTo>
                  <a:cubicBezTo>
                    <a:pt x="1169" y="1"/>
                    <a:pt x="856" y="117"/>
                    <a:pt x="593" y="362"/>
                  </a:cubicBezTo>
                  <a:cubicBezTo>
                    <a:pt x="1" y="891"/>
                    <a:pt x="64" y="1716"/>
                    <a:pt x="529" y="2223"/>
                  </a:cubicBezTo>
                  <a:cubicBezTo>
                    <a:pt x="868" y="2583"/>
                    <a:pt x="1227" y="2794"/>
                    <a:pt x="1819" y="2837"/>
                  </a:cubicBezTo>
                  <a:lnTo>
                    <a:pt x="1862" y="2541"/>
                  </a:lnTo>
                  <a:cubicBezTo>
                    <a:pt x="1523" y="2477"/>
                    <a:pt x="1270" y="2350"/>
                    <a:pt x="1122" y="2160"/>
                  </a:cubicBezTo>
                  <a:cubicBezTo>
                    <a:pt x="741" y="1758"/>
                    <a:pt x="720" y="1208"/>
                    <a:pt x="1164" y="785"/>
                  </a:cubicBezTo>
                  <a:cubicBezTo>
                    <a:pt x="1358" y="600"/>
                    <a:pt x="1561" y="524"/>
                    <a:pt x="1752" y="524"/>
                  </a:cubicBezTo>
                  <a:cubicBezTo>
                    <a:pt x="1997" y="524"/>
                    <a:pt x="2224" y="649"/>
                    <a:pt x="2390" y="827"/>
                  </a:cubicBezTo>
                  <a:cubicBezTo>
                    <a:pt x="2539" y="954"/>
                    <a:pt x="2644" y="1208"/>
                    <a:pt x="2687" y="1398"/>
                  </a:cubicBezTo>
                  <a:lnTo>
                    <a:pt x="2539" y="1568"/>
                  </a:lnTo>
                  <a:lnTo>
                    <a:pt x="2665" y="1716"/>
                  </a:lnTo>
                  <a:cubicBezTo>
                    <a:pt x="2813" y="1589"/>
                    <a:pt x="3046" y="1462"/>
                    <a:pt x="3236" y="1377"/>
                  </a:cubicBezTo>
                  <a:cubicBezTo>
                    <a:pt x="3088" y="1081"/>
                    <a:pt x="2940" y="827"/>
                    <a:pt x="2708" y="595"/>
                  </a:cubicBezTo>
                  <a:cubicBezTo>
                    <a:pt x="2357" y="208"/>
                    <a:pt x="1917" y="1"/>
                    <a:pt x="149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7" name="Google Shape;3307;p104"/>
            <p:cNvSpPr/>
            <p:nvPr/>
          </p:nvSpPr>
          <p:spPr>
            <a:xfrm>
              <a:off x="1294000" y="3257425"/>
              <a:ext cx="85150" cy="72300"/>
            </a:xfrm>
            <a:custGeom>
              <a:avLst/>
              <a:gdLst/>
              <a:ahLst/>
              <a:cxnLst/>
              <a:rect l="l" t="t" r="r" b="b"/>
              <a:pathLst>
                <a:path w="3406" h="2892" extrusionOk="0">
                  <a:moveTo>
                    <a:pt x="1869" y="514"/>
                  </a:moveTo>
                  <a:cubicBezTo>
                    <a:pt x="2033" y="514"/>
                    <a:pt x="2191" y="572"/>
                    <a:pt x="2327" y="700"/>
                  </a:cubicBezTo>
                  <a:cubicBezTo>
                    <a:pt x="2708" y="997"/>
                    <a:pt x="2665" y="1525"/>
                    <a:pt x="2306" y="1969"/>
                  </a:cubicBezTo>
                  <a:cubicBezTo>
                    <a:pt x="2083" y="2231"/>
                    <a:pt x="1804" y="2379"/>
                    <a:pt x="1534" y="2379"/>
                  </a:cubicBezTo>
                  <a:cubicBezTo>
                    <a:pt x="1367" y="2379"/>
                    <a:pt x="1203" y="2323"/>
                    <a:pt x="1058" y="2202"/>
                  </a:cubicBezTo>
                  <a:cubicBezTo>
                    <a:pt x="677" y="1885"/>
                    <a:pt x="720" y="1377"/>
                    <a:pt x="1079" y="933"/>
                  </a:cubicBezTo>
                  <a:cubicBezTo>
                    <a:pt x="1315" y="670"/>
                    <a:pt x="1601" y="514"/>
                    <a:pt x="1869" y="514"/>
                  </a:cubicBezTo>
                  <a:close/>
                  <a:moveTo>
                    <a:pt x="1534" y="0"/>
                  </a:moveTo>
                  <a:cubicBezTo>
                    <a:pt x="1147" y="0"/>
                    <a:pt x="790" y="172"/>
                    <a:pt x="529" y="489"/>
                  </a:cubicBezTo>
                  <a:cubicBezTo>
                    <a:pt x="0" y="1145"/>
                    <a:pt x="127" y="1885"/>
                    <a:pt x="825" y="2477"/>
                  </a:cubicBezTo>
                  <a:cubicBezTo>
                    <a:pt x="1169" y="2762"/>
                    <a:pt x="1527" y="2892"/>
                    <a:pt x="1858" y="2892"/>
                  </a:cubicBezTo>
                  <a:cubicBezTo>
                    <a:pt x="2239" y="2892"/>
                    <a:pt x="2585" y="2719"/>
                    <a:pt x="2834" y="2414"/>
                  </a:cubicBezTo>
                  <a:cubicBezTo>
                    <a:pt x="3405" y="1758"/>
                    <a:pt x="3279" y="1018"/>
                    <a:pt x="2560" y="404"/>
                  </a:cubicBezTo>
                  <a:cubicBezTo>
                    <a:pt x="2226" y="129"/>
                    <a:pt x="1869" y="0"/>
                    <a:pt x="1534"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8" name="Google Shape;3308;p104"/>
            <p:cNvSpPr/>
            <p:nvPr/>
          </p:nvSpPr>
          <p:spPr>
            <a:xfrm>
              <a:off x="1383350" y="3315625"/>
              <a:ext cx="83050" cy="92575"/>
            </a:xfrm>
            <a:custGeom>
              <a:avLst/>
              <a:gdLst/>
              <a:ahLst/>
              <a:cxnLst/>
              <a:rect l="l" t="t" r="r" b="b"/>
              <a:pathLst>
                <a:path w="3322" h="3703" extrusionOk="0">
                  <a:moveTo>
                    <a:pt x="2010" y="805"/>
                  </a:moveTo>
                  <a:cubicBezTo>
                    <a:pt x="2116" y="847"/>
                    <a:pt x="2179" y="889"/>
                    <a:pt x="2327" y="974"/>
                  </a:cubicBezTo>
                  <a:cubicBezTo>
                    <a:pt x="2602" y="1143"/>
                    <a:pt x="2644" y="1312"/>
                    <a:pt x="2517" y="1524"/>
                  </a:cubicBezTo>
                  <a:cubicBezTo>
                    <a:pt x="2442" y="1654"/>
                    <a:pt x="2333" y="1712"/>
                    <a:pt x="2202" y="1712"/>
                  </a:cubicBezTo>
                  <a:cubicBezTo>
                    <a:pt x="2077" y="1712"/>
                    <a:pt x="1932" y="1659"/>
                    <a:pt x="1777" y="1566"/>
                  </a:cubicBezTo>
                  <a:cubicBezTo>
                    <a:pt x="1714" y="1524"/>
                    <a:pt x="1650" y="1481"/>
                    <a:pt x="1608" y="1418"/>
                  </a:cubicBezTo>
                  <a:lnTo>
                    <a:pt x="1714" y="1249"/>
                  </a:lnTo>
                  <a:cubicBezTo>
                    <a:pt x="1820" y="1058"/>
                    <a:pt x="1946" y="889"/>
                    <a:pt x="2010" y="805"/>
                  </a:cubicBezTo>
                  <a:close/>
                  <a:moveTo>
                    <a:pt x="1375" y="1"/>
                  </a:moveTo>
                  <a:lnTo>
                    <a:pt x="1291" y="149"/>
                  </a:lnTo>
                  <a:lnTo>
                    <a:pt x="1460" y="297"/>
                  </a:lnTo>
                  <a:cubicBezTo>
                    <a:pt x="1375" y="509"/>
                    <a:pt x="1248" y="699"/>
                    <a:pt x="1100" y="932"/>
                  </a:cubicBezTo>
                  <a:lnTo>
                    <a:pt x="741" y="1566"/>
                  </a:lnTo>
                  <a:cubicBezTo>
                    <a:pt x="593" y="1799"/>
                    <a:pt x="466" y="1968"/>
                    <a:pt x="318" y="2137"/>
                  </a:cubicBezTo>
                  <a:lnTo>
                    <a:pt x="106" y="2052"/>
                  </a:lnTo>
                  <a:lnTo>
                    <a:pt x="1" y="2201"/>
                  </a:lnTo>
                  <a:cubicBezTo>
                    <a:pt x="191" y="2306"/>
                    <a:pt x="360" y="2412"/>
                    <a:pt x="529" y="2518"/>
                  </a:cubicBezTo>
                  <a:cubicBezTo>
                    <a:pt x="699" y="2623"/>
                    <a:pt x="868" y="2729"/>
                    <a:pt x="1016" y="2856"/>
                  </a:cubicBezTo>
                  <a:lnTo>
                    <a:pt x="1100" y="2708"/>
                  </a:lnTo>
                  <a:lnTo>
                    <a:pt x="952" y="2539"/>
                  </a:lnTo>
                  <a:cubicBezTo>
                    <a:pt x="1037" y="2349"/>
                    <a:pt x="1143" y="2137"/>
                    <a:pt x="1291" y="1904"/>
                  </a:cubicBezTo>
                  <a:lnTo>
                    <a:pt x="1418" y="1714"/>
                  </a:lnTo>
                  <a:lnTo>
                    <a:pt x="1587" y="1820"/>
                  </a:lnTo>
                  <a:cubicBezTo>
                    <a:pt x="1629" y="2201"/>
                    <a:pt x="1671" y="2856"/>
                    <a:pt x="1693" y="3321"/>
                  </a:cubicBezTo>
                  <a:cubicBezTo>
                    <a:pt x="1925" y="3427"/>
                    <a:pt x="2179" y="3554"/>
                    <a:pt x="2412" y="3702"/>
                  </a:cubicBezTo>
                  <a:lnTo>
                    <a:pt x="2496" y="3554"/>
                  </a:lnTo>
                  <a:lnTo>
                    <a:pt x="2412" y="3448"/>
                  </a:lnTo>
                  <a:cubicBezTo>
                    <a:pt x="2369" y="3279"/>
                    <a:pt x="2264" y="2349"/>
                    <a:pt x="2221" y="2095"/>
                  </a:cubicBezTo>
                  <a:lnTo>
                    <a:pt x="2221" y="2095"/>
                  </a:lnTo>
                  <a:cubicBezTo>
                    <a:pt x="2343" y="2145"/>
                    <a:pt x="2465" y="2171"/>
                    <a:pt x="2580" y="2171"/>
                  </a:cubicBezTo>
                  <a:cubicBezTo>
                    <a:pt x="2805" y="2171"/>
                    <a:pt x="3005" y="2072"/>
                    <a:pt x="3131" y="1862"/>
                  </a:cubicBezTo>
                  <a:cubicBezTo>
                    <a:pt x="3321" y="1566"/>
                    <a:pt x="3321" y="1206"/>
                    <a:pt x="2708" y="805"/>
                  </a:cubicBezTo>
                  <a:cubicBezTo>
                    <a:pt x="2560" y="720"/>
                    <a:pt x="2391" y="614"/>
                    <a:pt x="2243" y="530"/>
                  </a:cubicBezTo>
                  <a:cubicBezTo>
                    <a:pt x="2073" y="424"/>
                    <a:pt x="1925" y="339"/>
                    <a:pt x="1777" y="255"/>
                  </a:cubicBezTo>
                  <a:cubicBezTo>
                    <a:pt x="1650" y="170"/>
                    <a:pt x="1502" y="86"/>
                    <a:pt x="1375"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09" name="Google Shape;3309;p104"/>
            <p:cNvSpPr/>
            <p:nvPr/>
          </p:nvSpPr>
          <p:spPr>
            <a:xfrm>
              <a:off x="1477475" y="3380675"/>
              <a:ext cx="69800" cy="76675"/>
            </a:xfrm>
            <a:custGeom>
              <a:avLst/>
              <a:gdLst/>
              <a:ahLst/>
              <a:cxnLst/>
              <a:rect l="l" t="t" r="r" b="b"/>
              <a:pathLst>
                <a:path w="2792" h="3067" extrusionOk="0">
                  <a:moveTo>
                    <a:pt x="2136" y="339"/>
                  </a:moveTo>
                  <a:lnTo>
                    <a:pt x="2031" y="1354"/>
                  </a:lnTo>
                  <a:lnTo>
                    <a:pt x="1460" y="1100"/>
                  </a:lnTo>
                  <a:lnTo>
                    <a:pt x="2115" y="339"/>
                  </a:lnTo>
                  <a:close/>
                  <a:moveTo>
                    <a:pt x="2031" y="0"/>
                  </a:moveTo>
                  <a:cubicBezTo>
                    <a:pt x="1502" y="550"/>
                    <a:pt x="698" y="1396"/>
                    <a:pt x="275" y="1713"/>
                  </a:cubicBezTo>
                  <a:lnTo>
                    <a:pt x="64" y="1671"/>
                  </a:lnTo>
                  <a:lnTo>
                    <a:pt x="0" y="1840"/>
                  </a:lnTo>
                  <a:cubicBezTo>
                    <a:pt x="127" y="1883"/>
                    <a:pt x="254" y="1946"/>
                    <a:pt x="381" y="1988"/>
                  </a:cubicBezTo>
                  <a:cubicBezTo>
                    <a:pt x="529" y="2073"/>
                    <a:pt x="698" y="2136"/>
                    <a:pt x="846" y="2221"/>
                  </a:cubicBezTo>
                  <a:lnTo>
                    <a:pt x="910" y="2052"/>
                  </a:lnTo>
                  <a:lnTo>
                    <a:pt x="741" y="1925"/>
                  </a:lnTo>
                  <a:lnTo>
                    <a:pt x="1248" y="1333"/>
                  </a:lnTo>
                  <a:lnTo>
                    <a:pt x="1988" y="1671"/>
                  </a:lnTo>
                  <a:cubicBezTo>
                    <a:pt x="1988" y="1904"/>
                    <a:pt x="1925" y="2242"/>
                    <a:pt x="1883" y="2454"/>
                  </a:cubicBezTo>
                  <a:lnTo>
                    <a:pt x="1671" y="2411"/>
                  </a:lnTo>
                  <a:lnTo>
                    <a:pt x="1586" y="2559"/>
                  </a:lnTo>
                  <a:cubicBezTo>
                    <a:pt x="1777" y="2644"/>
                    <a:pt x="1988" y="2707"/>
                    <a:pt x="2179" y="2792"/>
                  </a:cubicBezTo>
                  <a:cubicBezTo>
                    <a:pt x="2348" y="2877"/>
                    <a:pt x="2517" y="2982"/>
                    <a:pt x="2707" y="3067"/>
                  </a:cubicBezTo>
                  <a:lnTo>
                    <a:pt x="2771" y="2898"/>
                  </a:lnTo>
                  <a:lnTo>
                    <a:pt x="2602" y="2771"/>
                  </a:lnTo>
                  <a:cubicBezTo>
                    <a:pt x="2581" y="2538"/>
                    <a:pt x="2623" y="1819"/>
                    <a:pt x="2686" y="1312"/>
                  </a:cubicBezTo>
                  <a:lnTo>
                    <a:pt x="2792" y="254"/>
                  </a:lnTo>
                  <a:lnTo>
                    <a:pt x="2581" y="85"/>
                  </a:lnTo>
                  <a:cubicBezTo>
                    <a:pt x="2411" y="64"/>
                    <a:pt x="2221" y="43"/>
                    <a:pt x="2031"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0" name="Google Shape;3310;p104"/>
            <p:cNvSpPr/>
            <p:nvPr/>
          </p:nvSpPr>
          <p:spPr>
            <a:xfrm>
              <a:off x="1686850" y="3380150"/>
              <a:ext cx="53950" cy="71925"/>
            </a:xfrm>
            <a:custGeom>
              <a:avLst/>
              <a:gdLst/>
              <a:ahLst/>
              <a:cxnLst/>
              <a:rect l="l" t="t" r="r" b="b"/>
              <a:pathLst>
                <a:path w="2158" h="2877" extrusionOk="0">
                  <a:moveTo>
                    <a:pt x="1121" y="0"/>
                  </a:moveTo>
                  <a:cubicBezTo>
                    <a:pt x="931" y="85"/>
                    <a:pt x="741" y="169"/>
                    <a:pt x="571" y="254"/>
                  </a:cubicBezTo>
                  <a:cubicBezTo>
                    <a:pt x="381" y="339"/>
                    <a:pt x="191" y="402"/>
                    <a:pt x="0" y="487"/>
                  </a:cubicBezTo>
                  <a:lnTo>
                    <a:pt x="64" y="635"/>
                  </a:lnTo>
                  <a:lnTo>
                    <a:pt x="318" y="592"/>
                  </a:lnTo>
                  <a:cubicBezTo>
                    <a:pt x="423" y="783"/>
                    <a:pt x="508" y="973"/>
                    <a:pt x="635" y="1227"/>
                  </a:cubicBezTo>
                  <a:lnTo>
                    <a:pt x="931" y="1904"/>
                  </a:lnTo>
                  <a:cubicBezTo>
                    <a:pt x="1037" y="2157"/>
                    <a:pt x="1121" y="2369"/>
                    <a:pt x="1185" y="2580"/>
                  </a:cubicBezTo>
                  <a:lnTo>
                    <a:pt x="994" y="2707"/>
                  </a:lnTo>
                  <a:lnTo>
                    <a:pt x="1058" y="2877"/>
                  </a:lnTo>
                  <a:cubicBezTo>
                    <a:pt x="1248" y="2771"/>
                    <a:pt x="1439" y="2686"/>
                    <a:pt x="1608" y="2602"/>
                  </a:cubicBezTo>
                  <a:cubicBezTo>
                    <a:pt x="1777" y="2538"/>
                    <a:pt x="1967" y="2454"/>
                    <a:pt x="2158" y="2390"/>
                  </a:cubicBezTo>
                  <a:lnTo>
                    <a:pt x="2094" y="2221"/>
                  </a:lnTo>
                  <a:lnTo>
                    <a:pt x="1840" y="2284"/>
                  </a:lnTo>
                  <a:cubicBezTo>
                    <a:pt x="1735" y="2094"/>
                    <a:pt x="1650" y="1882"/>
                    <a:pt x="1544" y="1629"/>
                  </a:cubicBezTo>
                  <a:lnTo>
                    <a:pt x="1248" y="952"/>
                  </a:lnTo>
                  <a:cubicBezTo>
                    <a:pt x="1143" y="698"/>
                    <a:pt x="1058" y="508"/>
                    <a:pt x="994" y="296"/>
                  </a:cubicBezTo>
                  <a:lnTo>
                    <a:pt x="1185" y="148"/>
                  </a:lnTo>
                  <a:lnTo>
                    <a:pt x="1121"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1" name="Google Shape;3311;p104"/>
            <p:cNvSpPr/>
            <p:nvPr/>
          </p:nvSpPr>
          <p:spPr>
            <a:xfrm>
              <a:off x="1751875" y="3319350"/>
              <a:ext cx="107375" cy="99950"/>
            </a:xfrm>
            <a:custGeom>
              <a:avLst/>
              <a:gdLst/>
              <a:ahLst/>
              <a:cxnLst/>
              <a:rect l="l" t="t" r="r" b="b"/>
              <a:pathLst>
                <a:path w="4295" h="3998" extrusionOk="0">
                  <a:moveTo>
                    <a:pt x="2919" y="0"/>
                  </a:moveTo>
                  <a:cubicBezTo>
                    <a:pt x="2771" y="85"/>
                    <a:pt x="2623" y="190"/>
                    <a:pt x="2454" y="275"/>
                  </a:cubicBezTo>
                  <a:cubicBezTo>
                    <a:pt x="2306" y="360"/>
                    <a:pt x="2158" y="465"/>
                    <a:pt x="1989" y="550"/>
                  </a:cubicBezTo>
                  <a:cubicBezTo>
                    <a:pt x="2073" y="888"/>
                    <a:pt x="2348" y="2178"/>
                    <a:pt x="2391" y="2432"/>
                  </a:cubicBezTo>
                  <a:cubicBezTo>
                    <a:pt x="2095" y="2242"/>
                    <a:pt x="1164" y="1438"/>
                    <a:pt x="910" y="1206"/>
                  </a:cubicBezTo>
                  <a:cubicBezTo>
                    <a:pt x="762" y="1290"/>
                    <a:pt x="614" y="1396"/>
                    <a:pt x="466" y="1480"/>
                  </a:cubicBezTo>
                  <a:cubicBezTo>
                    <a:pt x="318" y="1565"/>
                    <a:pt x="149" y="1650"/>
                    <a:pt x="1" y="1734"/>
                  </a:cubicBezTo>
                  <a:lnTo>
                    <a:pt x="85" y="1882"/>
                  </a:lnTo>
                  <a:lnTo>
                    <a:pt x="297" y="1819"/>
                  </a:lnTo>
                  <a:lnTo>
                    <a:pt x="487" y="2115"/>
                  </a:lnTo>
                  <a:cubicBezTo>
                    <a:pt x="656" y="2411"/>
                    <a:pt x="1228" y="3426"/>
                    <a:pt x="1354" y="3701"/>
                  </a:cubicBezTo>
                  <a:lnTo>
                    <a:pt x="1185" y="3870"/>
                  </a:lnTo>
                  <a:lnTo>
                    <a:pt x="1270" y="3997"/>
                  </a:lnTo>
                  <a:cubicBezTo>
                    <a:pt x="1397" y="3934"/>
                    <a:pt x="1524" y="3849"/>
                    <a:pt x="1650" y="3765"/>
                  </a:cubicBezTo>
                  <a:cubicBezTo>
                    <a:pt x="1799" y="3680"/>
                    <a:pt x="1925" y="3617"/>
                    <a:pt x="2052" y="3532"/>
                  </a:cubicBezTo>
                  <a:lnTo>
                    <a:pt x="1968" y="3384"/>
                  </a:lnTo>
                  <a:lnTo>
                    <a:pt x="1756" y="3469"/>
                  </a:lnTo>
                  <a:cubicBezTo>
                    <a:pt x="1608" y="3299"/>
                    <a:pt x="1481" y="3109"/>
                    <a:pt x="1333" y="2876"/>
                  </a:cubicBezTo>
                  <a:lnTo>
                    <a:pt x="1122" y="2517"/>
                  </a:lnTo>
                  <a:cubicBezTo>
                    <a:pt x="953" y="2200"/>
                    <a:pt x="826" y="1967"/>
                    <a:pt x="762" y="1861"/>
                  </a:cubicBezTo>
                  <a:lnTo>
                    <a:pt x="762" y="1840"/>
                  </a:lnTo>
                  <a:cubicBezTo>
                    <a:pt x="1714" y="2644"/>
                    <a:pt x="2222" y="3067"/>
                    <a:pt x="2475" y="3278"/>
                  </a:cubicBezTo>
                  <a:lnTo>
                    <a:pt x="2835" y="3067"/>
                  </a:lnTo>
                  <a:lnTo>
                    <a:pt x="2391" y="867"/>
                  </a:lnTo>
                  <a:lnTo>
                    <a:pt x="2391" y="867"/>
                  </a:lnTo>
                  <a:cubicBezTo>
                    <a:pt x="2454" y="973"/>
                    <a:pt x="2602" y="1206"/>
                    <a:pt x="2793" y="1523"/>
                  </a:cubicBezTo>
                  <a:lnTo>
                    <a:pt x="3025" y="1882"/>
                  </a:lnTo>
                  <a:cubicBezTo>
                    <a:pt x="3152" y="2115"/>
                    <a:pt x="3258" y="2305"/>
                    <a:pt x="3342" y="2517"/>
                  </a:cubicBezTo>
                  <a:lnTo>
                    <a:pt x="3173" y="2665"/>
                  </a:lnTo>
                  <a:lnTo>
                    <a:pt x="3258" y="2834"/>
                  </a:lnTo>
                  <a:cubicBezTo>
                    <a:pt x="3406" y="2707"/>
                    <a:pt x="3575" y="2601"/>
                    <a:pt x="3765" y="2496"/>
                  </a:cubicBezTo>
                  <a:cubicBezTo>
                    <a:pt x="3935" y="2411"/>
                    <a:pt x="4125" y="2305"/>
                    <a:pt x="4294" y="2200"/>
                  </a:cubicBezTo>
                  <a:lnTo>
                    <a:pt x="4210" y="2052"/>
                  </a:lnTo>
                  <a:lnTo>
                    <a:pt x="3935" y="2157"/>
                  </a:lnTo>
                  <a:cubicBezTo>
                    <a:pt x="3808" y="1988"/>
                    <a:pt x="3681" y="1798"/>
                    <a:pt x="3533" y="1565"/>
                  </a:cubicBezTo>
                  <a:lnTo>
                    <a:pt x="3173" y="931"/>
                  </a:lnTo>
                  <a:cubicBezTo>
                    <a:pt x="3025" y="698"/>
                    <a:pt x="2919" y="508"/>
                    <a:pt x="2835" y="296"/>
                  </a:cubicBezTo>
                  <a:lnTo>
                    <a:pt x="3004" y="127"/>
                  </a:lnTo>
                  <a:lnTo>
                    <a:pt x="2919"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2" name="Google Shape;3312;p104"/>
            <p:cNvSpPr/>
            <p:nvPr/>
          </p:nvSpPr>
          <p:spPr>
            <a:xfrm>
              <a:off x="1857100" y="3263150"/>
              <a:ext cx="67700" cy="82650"/>
            </a:xfrm>
            <a:custGeom>
              <a:avLst/>
              <a:gdLst/>
              <a:ahLst/>
              <a:cxnLst/>
              <a:rect l="l" t="t" r="r" b="b"/>
              <a:pathLst>
                <a:path w="2708" h="3306" extrusionOk="0">
                  <a:moveTo>
                    <a:pt x="1863" y="1"/>
                  </a:moveTo>
                  <a:cubicBezTo>
                    <a:pt x="1669" y="1"/>
                    <a:pt x="1453" y="85"/>
                    <a:pt x="1227" y="260"/>
                  </a:cubicBezTo>
                  <a:cubicBezTo>
                    <a:pt x="1143" y="366"/>
                    <a:pt x="1016" y="471"/>
                    <a:pt x="847" y="598"/>
                  </a:cubicBezTo>
                  <a:cubicBezTo>
                    <a:pt x="699" y="746"/>
                    <a:pt x="550" y="873"/>
                    <a:pt x="424" y="958"/>
                  </a:cubicBezTo>
                  <a:cubicBezTo>
                    <a:pt x="297" y="1042"/>
                    <a:pt x="149" y="1169"/>
                    <a:pt x="1" y="1296"/>
                  </a:cubicBezTo>
                  <a:lnTo>
                    <a:pt x="106" y="1423"/>
                  </a:lnTo>
                  <a:lnTo>
                    <a:pt x="318" y="1317"/>
                  </a:lnTo>
                  <a:cubicBezTo>
                    <a:pt x="487" y="1465"/>
                    <a:pt x="614" y="1635"/>
                    <a:pt x="804" y="1846"/>
                  </a:cubicBezTo>
                  <a:lnTo>
                    <a:pt x="1248" y="2417"/>
                  </a:lnTo>
                  <a:cubicBezTo>
                    <a:pt x="1418" y="2629"/>
                    <a:pt x="1544" y="2819"/>
                    <a:pt x="1671" y="2988"/>
                  </a:cubicBezTo>
                  <a:lnTo>
                    <a:pt x="1523" y="3179"/>
                  </a:lnTo>
                  <a:lnTo>
                    <a:pt x="1629" y="3305"/>
                  </a:lnTo>
                  <a:cubicBezTo>
                    <a:pt x="1777" y="3179"/>
                    <a:pt x="1946" y="3052"/>
                    <a:pt x="2094" y="2925"/>
                  </a:cubicBezTo>
                  <a:cubicBezTo>
                    <a:pt x="2242" y="2798"/>
                    <a:pt x="2412" y="2671"/>
                    <a:pt x="2665" y="2481"/>
                  </a:cubicBezTo>
                  <a:lnTo>
                    <a:pt x="2539" y="2354"/>
                  </a:lnTo>
                  <a:lnTo>
                    <a:pt x="2264" y="2544"/>
                  </a:lnTo>
                  <a:cubicBezTo>
                    <a:pt x="2094" y="2375"/>
                    <a:pt x="1946" y="2206"/>
                    <a:pt x="1777" y="1994"/>
                  </a:cubicBezTo>
                  <a:lnTo>
                    <a:pt x="1439" y="1571"/>
                  </a:lnTo>
                  <a:cubicBezTo>
                    <a:pt x="1291" y="1402"/>
                    <a:pt x="1121" y="1169"/>
                    <a:pt x="995" y="979"/>
                  </a:cubicBezTo>
                  <a:cubicBezTo>
                    <a:pt x="1037" y="916"/>
                    <a:pt x="1121" y="831"/>
                    <a:pt x="1185" y="746"/>
                  </a:cubicBezTo>
                  <a:cubicBezTo>
                    <a:pt x="1316" y="646"/>
                    <a:pt x="1441" y="598"/>
                    <a:pt x="1556" y="598"/>
                  </a:cubicBezTo>
                  <a:cubicBezTo>
                    <a:pt x="1682" y="598"/>
                    <a:pt x="1794" y="657"/>
                    <a:pt x="1883" y="768"/>
                  </a:cubicBezTo>
                  <a:cubicBezTo>
                    <a:pt x="2052" y="979"/>
                    <a:pt x="2094" y="1254"/>
                    <a:pt x="1841" y="1465"/>
                  </a:cubicBezTo>
                  <a:cubicBezTo>
                    <a:pt x="1777" y="1508"/>
                    <a:pt x="1735" y="1550"/>
                    <a:pt x="1671" y="1571"/>
                  </a:cubicBezTo>
                  <a:lnTo>
                    <a:pt x="1798" y="1888"/>
                  </a:lnTo>
                  <a:cubicBezTo>
                    <a:pt x="1904" y="1825"/>
                    <a:pt x="2031" y="1740"/>
                    <a:pt x="2137" y="1656"/>
                  </a:cubicBezTo>
                  <a:cubicBezTo>
                    <a:pt x="2687" y="1212"/>
                    <a:pt x="2708" y="662"/>
                    <a:pt x="2390" y="281"/>
                  </a:cubicBezTo>
                  <a:cubicBezTo>
                    <a:pt x="2249" y="96"/>
                    <a:pt x="2068" y="1"/>
                    <a:pt x="1863"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3" name="Google Shape;3313;p104"/>
            <p:cNvSpPr/>
            <p:nvPr/>
          </p:nvSpPr>
          <p:spPr>
            <a:xfrm>
              <a:off x="1946450" y="3204075"/>
              <a:ext cx="78275" cy="78800"/>
            </a:xfrm>
            <a:custGeom>
              <a:avLst/>
              <a:gdLst/>
              <a:ahLst/>
              <a:cxnLst/>
              <a:rect l="l" t="t" r="r" b="b"/>
              <a:pathLst>
                <a:path w="3131" h="3152" extrusionOk="0">
                  <a:moveTo>
                    <a:pt x="382" y="635"/>
                  </a:moveTo>
                  <a:lnTo>
                    <a:pt x="1312" y="1100"/>
                  </a:lnTo>
                  <a:lnTo>
                    <a:pt x="847" y="1544"/>
                  </a:lnTo>
                  <a:lnTo>
                    <a:pt x="382" y="656"/>
                  </a:lnTo>
                  <a:lnTo>
                    <a:pt x="382" y="635"/>
                  </a:lnTo>
                  <a:close/>
                  <a:moveTo>
                    <a:pt x="508" y="0"/>
                  </a:moveTo>
                  <a:lnTo>
                    <a:pt x="297" y="127"/>
                  </a:lnTo>
                  <a:cubicBezTo>
                    <a:pt x="212" y="297"/>
                    <a:pt x="128" y="445"/>
                    <a:pt x="1" y="635"/>
                  </a:cubicBezTo>
                  <a:cubicBezTo>
                    <a:pt x="360" y="1312"/>
                    <a:pt x="868" y="2348"/>
                    <a:pt x="1058" y="2856"/>
                  </a:cubicBezTo>
                  <a:lnTo>
                    <a:pt x="931" y="3046"/>
                  </a:lnTo>
                  <a:lnTo>
                    <a:pt x="1058" y="3152"/>
                  </a:lnTo>
                  <a:cubicBezTo>
                    <a:pt x="1164" y="3046"/>
                    <a:pt x="1249" y="2940"/>
                    <a:pt x="1354" y="2856"/>
                  </a:cubicBezTo>
                  <a:cubicBezTo>
                    <a:pt x="1460" y="2729"/>
                    <a:pt x="1587" y="2623"/>
                    <a:pt x="1714" y="2496"/>
                  </a:cubicBezTo>
                  <a:lnTo>
                    <a:pt x="1587" y="2369"/>
                  </a:lnTo>
                  <a:lnTo>
                    <a:pt x="1397" y="2517"/>
                  </a:lnTo>
                  <a:lnTo>
                    <a:pt x="995" y="1819"/>
                  </a:lnTo>
                  <a:lnTo>
                    <a:pt x="1587" y="1227"/>
                  </a:lnTo>
                  <a:cubicBezTo>
                    <a:pt x="1799" y="1312"/>
                    <a:pt x="2095" y="1481"/>
                    <a:pt x="2285" y="1587"/>
                  </a:cubicBezTo>
                  <a:lnTo>
                    <a:pt x="2158" y="1777"/>
                  </a:lnTo>
                  <a:lnTo>
                    <a:pt x="2285" y="1904"/>
                  </a:lnTo>
                  <a:cubicBezTo>
                    <a:pt x="2412" y="1756"/>
                    <a:pt x="2560" y="1587"/>
                    <a:pt x="2708" y="1439"/>
                  </a:cubicBezTo>
                  <a:cubicBezTo>
                    <a:pt x="2835" y="1312"/>
                    <a:pt x="2983" y="1164"/>
                    <a:pt x="3131" y="1037"/>
                  </a:cubicBezTo>
                  <a:lnTo>
                    <a:pt x="3004" y="910"/>
                  </a:lnTo>
                  <a:lnTo>
                    <a:pt x="2814" y="1037"/>
                  </a:lnTo>
                  <a:cubicBezTo>
                    <a:pt x="2602" y="973"/>
                    <a:pt x="1925" y="698"/>
                    <a:pt x="1481" y="466"/>
                  </a:cubicBezTo>
                  <a:lnTo>
                    <a:pt x="508" y="0"/>
                  </a:ln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4" name="Google Shape;3314;p104"/>
            <p:cNvSpPr/>
            <p:nvPr/>
          </p:nvSpPr>
          <p:spPr>
            <a:xfrm>
              <a:off x="2000400" y="3114850"/>
              <a:ext cx="95175" cy="82375"/>
            </a:xfrm>
            <a:custGeom>
              <a:avLst/>
              <a:gdLst/>
              <a:ahLst/>
              <a:cxnLst/>
              <a:rect l="l" t="t" r="r" b="b"/>
              <a:pathLst>
                <a:path w="3807" h="3295" extrusionOk="0">
                  <a:moveTo>
                    <a:pt x="1428" y="649"/>
                  </a:moveTo>
                  <a:cubicBezTo>
                    <a:pt x="1502" y="649"/>
                    <a:pt x="1576" y="678"/>
                    <a:pt x="1650" y="735"/>
                  </a:cubicBezTo>
                  <a:cubicBezTo>
                    <a:pt x="1861" y="905"/>
                    <a:pt x="1840" y="1158"/>
                    <a:pt x="1629" y="1454"/>
                  </a:cubicBezTo>
                  <a:cubicBezTo>
                    <a:pt x="1565" y="1518"/>
                    <a:pt x="1523" y="1581"/>
                    <a:pt x="1481" y="1624"/>
                  </a:cubicBezTo>
                  <a:lnTo>
                    <a:pt x="1290" y="1497"/>
                  </a:lnTo>
                  <a:cubicBezTo>
                    <a:pt x="1121" y="1370"/>
                    <a:pt x="973" y="1243"/>
                    <a:pt x="888" y="1158"/>
                  </a:cubicBezTo>
                  <a:cubicBezTo>
                    <a:pt x="931" y="1074"/>
                    <a:pt x="994" y="1010"/>
                    <a:pt x="1079" y="862"/>
                  </a:cubicBezTo>
                  <a:cubicBezTo>
                    <a:pt x="1195" y="720"/>
                    <a:pt x="1311" y="649"/>
                    <a:pt x="1428" y="649"/>
                  </a:cubicBezTo>
                  <a:close/>
                  <a:moveTo>
                    <a:pt x="1673" y="0"/>
                  </a:moveTo>
                  <a:cubicBezTo>
                    <a:pt x="1470" y="0"/>
                    <a:pt x="1230" y="128"/>
                    <a:pt x="952" y="482"/>
                  </a:cubicBezTo>
                  <a:cubicBezTo>
                    <a:pt x="846" y="609"/>
                    <a:pt x="740" y="778"/>
                    <a:pt x="635" y="926"/>
                  </a:cubicBezTo>
                  <a:cubicBezTo>
                    <a:pt x="508" y="1074"/>
                    <a:pt x="402" y="1201"/>
                    <a:pt x="296" y="1349"/>
                  </a:cubicBezTo>
                  <a:cubicBezTo>
                    <a:pt x="212" y="1476"/>
                    <a:pt x="106" y="1581"/>
                    <a:pt x="0" y="1708"/>
                  </a:cubicBezTo>
                  <a:lnTo>
                    <a:pt x="148" y="1814"/>
                  </a:lnTo>
                  <a:lnTo>
                    <a:pt x="317" y="1645"/>
                  </a:lnTo>
                  <a:cubicBezTo>
                    <a:pt x="529" y="1772"/>
                    <a:pt x="698" y="1899"/>
                    <a:pt x="931" y="2068"/>
                  </a:cubicBezTo>
                  <a:lnTo>
                    <a:pt x="1523" y="2512"/>
                  </a:lnTo>
                  <a:cubicBezTo>
                    <a:pt x="1755" y="2681"/>
                    <a:pt x="1882" y="2829"/>
                    <a:pt x="2052" y="2977"/>
                  </a:cubicBezTo>
                  <a:lnTo>
                    <a:pt x="1946" y="3189"/>
                  </a:lnTo>
                  <a:lnTo>
                    <a:pt x="2073" y="3294"/>
                  </a:lnTo>
                  <a:cubicBezTo>
                    <a:pt x="2200" y="3125"/>
                    <a:pt x="2327" y="2956"/>
                    <a:pt x="2432" y="2808"/>
                  </a:cubicBezTo>
                  <a:cubicBezTo>
                    <a:pt x="2559" y="2639"/>
                    <a:pt x="2686" y="2491"/>
                    <a:pt x="2813" y="2322"/>
                  </a:cubicBezTo>
                  <a:lnTo>
                    <a:pt x="2686" y="2237"/>
                  </a:lnTo>
                  <a:lnTo>
                    <a:pt x="2517" y="2385"/>
                  </a:lnTo>
                  <a:cubicBezTo>
                    <a:pt x="2305" y="2279"/>
                    <a:pt x="2136" y="2152"/>
                    <a:pt x="1904" y="1983"/>
                  </a:cubicBezTo>
                  <a:lnTo>
                    <a:pt x="1734" y="1835"/>
                  </a:lnTo>
                  <a:lnTo>
                    <a:pt x="1861" y="1666"/>
                  </a:lnTo>
                  <a:cubicBezTo>
                    <a:pt x="2221" y="1666"/>
                    <a:pt x="2898" y="1687"/>
                    <a:pt x="3363" y="1708"/>
                  </a:cubicBezTo>
                  <a:cubicBezTo>
                    <a:pt x="3490" y="1497"/>
                    <a:pt x="3638" y="1264"/>
                    <a:pt x="3807" y="1053"/>
                  </a:cubicBezTo>
                  <a:lnTo>
                    <a:pt x="3680" y="947"/>
                  </a:lnTo>
                  <a:lnTo>
                    <a:pt x="3574" y="1010"/>
                  </a:lnTo>
                  <a:cubicBezTo>
                    <a:pt x="3384" y="1032"/>
                    <a:pt x="2432" y="1074"/>
                    <a:pt x="2178" y="1074"/>
                  </a:cubicBezTo>
                  <a:cubicBezTo>
                    <a:pt x="2369" y="757"/>
                    <a:pt x="2327" y="376"/>
                    <a:pt x="2030" y="143"/>
                  </a:cubicBezTo>
                  <a:cubicBezTo>
                    <a:pt x="1928" y="58"/>
                    <a:pt x="1809" y="0"/>
                    <a:pt x="1673"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5" name="Google Shape;3315;p104"/>
            <p:cNvSpPr/>
            <p:nvPr/>
          </p:nvSpPr>
          <p:spPr>
            <a:xfrm>
              <a:off x="2068600" y="3019825"/>
              <a:ext cx="82500" cy="75600"/>
            </a:xfrm>
            <a:custGeom>
              <a:avLst/>
              <a:gdLst/>
              <a:ahLst/>
              <a:cxnLst/>
              <a:rect l="l" t="t" r="r" b="b"/>
              <a:pathLst>
                <a:path w="3300" h="3024" extrusionOk="0">
                  <a:moveTo>
                    <a:pt x="1440" y="644"/>
                  </a:moveTo>
                  <a:cubicBezTo>
                    <a:pt x="1633" y="644"/>
                    <a:pt x="1845" y="709"/>
                    <a:pt x="2052" y="835"/>
                  </a:cubicBezTo>
                  <a:cubicBezTo>
                    <a:pt x="2538" y="1110"/>
                    <a:pt x="2750" y="1597"/>
                    <a:pt x="2496" y="2020"/>
                  </a:cubicBezTo>
                  <a:cubicBezTo>
                    <a:pt x="2350" y="2262"/>
                    <a:pt x="2121" y="2380"/>
                    <a:pt x="1860" y="2380"/>
                  </a:cubicBezTo>
                  <a:cubicBezTo>
                    <a:pt x="1667" y="2380"/>
                    <a:pt x="1455" y="2315"/>
                    <a:pt x="1248" y="2189"/>
                  </a:cubicBezTo>
                  <a:cubicBezTo>
                    <a:pt x="762" y="1914"/>
                    <a:pt x="550" y="1427"/>
                    <a:pt x="804" y="1004"/>
                  </a:cubicBezTo>
                  <a:cubicBezTo>
                    <a:pt x="950" y="762"/>
                    <a:pt x="1179" y="644"/>
                    <a:pt x="1440" y="644"/>
                  </a:cubicBezTo>
                  <a:close/>
                  <a:moveTo>
                    <a:pt x="1678" y="0"/>
                  </a:moveTo>
                  <a:cubicBezTo>
                    <a:pt x="1218" y="0"/>
                    <a:pt x="810" y="287"/>
                    <a:pt x="487" y="835"/>
                  </a:cubicBezTo>
                  <a:cubicBezTo>
                    <a:pt x="0" y="1639"/>
                    <a:pt x="233" y="2443"/>
                    <a:pt x="889" y="2802"/>
                  </a:cubicBezTo>
                  <a:cubicBezTo>
                    <a:pt x="1130" y="2951"/>
                    <a:pt x="1373" y="3024"/>
                    <a:pt x="1608" y="3024"/>
                  </a:cubicBezTo>
                  <a:cubicBezTo>
                    <a:pt x="2075" y="3024"/>
                    <a:pt x="2511" y="2737"/>
                    <a:pt x="2834" y="2189"/>
                  </a:cubicBezTo>
                  <a:cubicBezTo>
                    <a:pt x="3300" y="1385"/>
                    <a:pt x="3067" y="603"/>
                    <a:pt x="2411" y="222"/>
                  </a:cubicBezTo>
                  <a:cubicBezTo>
                    <a:pt x="2156" y="73"/>
                    <a:pt x="1911" y="0"/>
                    <a:pt x="1678" y="0"/>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6" name="Google Shape;3316;p104"/>
            <p:cNvSpPr/>
            <p:nvPr/>
          </p:nvSpPr>
          <p:spPr>
            <a:xfrm>
              <a:off x="1609650" y="3428775"/>
              <a:ext cx="28575" cy="29650"/>
            </a:xfrm>
            <a:custGeom>
              <a:avLst/>
              <a:gdLst/>
              <a:ahLst/>
              <a:cxnLst/>
              <a:rect l="l" t="t" r="r" b="b"/>
              <a:pathLst>
                <a:path w="1143" h="1186" extrusionOk="0">
                  <a:moveTo>
                    <a:pt x="551" y="1"/>
                  </a:moveTo>
                  <a:cubicBezTo>
                    <a:pt x="254" y="1"/>
                    <a:pt x="1" y="276"/>
                    <a:pt x="1" y="593"/>
                  </a:cubicBezTo>
                  <a:cubicBezTo>
                    <a:pt x="1" y="910"/>
                    <a:pt x="254" y="1185"/>
                    <a:pt x="551" y="1185"/>
                  </a:cubicBezTo>
                  <a:cubicBezTo>
                    <a:pt x="868" y="1185"/>
                    <a:pt x="1143" y="910"/>
                    <a:pt x="1143" y="593"/>
                  </a:cubicBezTo>
                  <a:cubicBezTo>
                    <a:pt x="1143" y="276"/>
                    <a:pt x="868" y="1"/>
                    <a:pt x="551"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7" name="Google Shape;3317;p104"/>
            <p:cNvSpPr/>
            <p:nvPr/>
          </p:nvSpPr>
          <p:spPr>
            <a:xfrm>
              <a:off x="1075100" y="2942875"/>
              <a:ext cx="28575" cy="29625"/>
            </a:xfrm>
            <a:custGeom>
              <a:avLst/>
              <a:gdLst/>
              <a:ahLst/>
              <a:cxnLst/>
              <a:rect l="l" t="t" r="r" b="b"/>
              <a:pathLst>
                <a:path w="1143" h="1185" extrusionOk="0">
                  <a:moveTo>
                    <a:pt x="572" y="1"/>
                  </a:moveTo>
                  <a:cubicBezTo>
                    <a:pt x="254" y="1"/>
                    <a:pt x="1" y="276"/>
                    <a:pt x="1" y="593"/>
                  </a:cubicBezTo>
                  <a:cubicBezTo>
                    <a:pt x="1" y="910"/>
                    <a:pt x="254" y="1185"/>
                    <a:pt x="572" y="1185"/>
                  </a:cubicBezTo>
                  <a:cubicBezTo>
                    <a:pt x="868" y="1185"/>
                    <a:pt x="1143" y="910"/>
                    <a:pt x="1143" y="593"/>
                  </a:cubicBezTo>
                  <a:cubicBezTo>
                    <a:pt x="1143" y="276"/>
                    <a:pt x="868" y="1"/>
                    <a:pt x="572"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8" name="Google Shape;3318;p104"/>
            <p:cNvSpPr/>
            <p:nvPr/>
          </p:nvSpPr>
          <p:spPr>
            <a:xfrm>
              <a:off x="2146325" y="2942875"/>
              <a:ext cx="28575" cy="29625"/>
            </a:xfrm>
            <a:custGeom>
              <a:avLst/>
              <a:gdLst/>
              <a:ahLst/>
              <a:cxnLst/>
              <a:rect l="l" t="t" r="r" b="b"/>
              <a:pathLst>
                <a:path w="1143" h="1185" extrusionOk="0">
                  <a:moveTo>
                    <a:pt x="550" y="1"/>
                  </a:moveTo>
                  <a:cubicBezTo>
                    <a:pt x="254" y="1"/>
                    <a:pt x="0" y="276"/>
                    <a:pt x="0" y="593"/>
                  </a:cubicBezTo>
                  <a:cubicBezTo>
                    <a:pt x="0" y="910"/>
                    <a:pt x="254" y="1185"/>
                    <a:pt x="550" y="1185"/>
                  </a:cubicBezTo>
                  <a:cubicBezTo>
                    <a:pt x="889" y="1185"/>
                    <a:pt x="1142" y="910"/>
                    <a:pt x="1142" y="593"/>
                  </a:cubicBezTo>
                  <a:cubicBezTo>
                    <a:pt x="1142" y="276"/>
                    <a:pt x="889" y="1"/>
                    <a:pt x="550" y="1"/>
                  </a:cubicBezTo>
                  <a:close/>
                </a:path>
              </a:pathLst>
            </a:custGeom>
            <a:solidFill>
              <a:srgbClr val="0406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319" name="Google Shape;3319;p104"/>
          <p:cNvPicPr preferRelativeResize="0">
            <a:picLocks noGrp="1"/>
          </p:cNvPicPr>
          <p:nvPr>
            <p:ph type="pic" idx="2"/>
          </p:nvPr>
        </p:nvPicPr>
        <p:blipFill>
          <a:blip r:embed="rId3">
            <a:extLst>
              <a:ext uri="{837473B0-CC2E-450A-ABE3-18F120FF3D39}">
                <a1611:picAttrSrcUrl xmlns:a1611="http://schemas.microsoft.com/office/drawing/2016/11/main" r:id="rId4"/>
              </a:ext>
            </a:extLst>
          </a:blip>
          <a:srcRect t="19677" b="-136"/>
          <a:stretch/>
        </p:blipFill>
        <p:spPr>
          <a:xfrm>
            <a:off x="0" y="2043599"/>
            <a:ext cx="12192000" cy="4833303"/>
          </a:xfrm>
          <a:prstGeom prst="rect">
            <a:avLst/>
          </a:prstGeom>
        </p:spPr>
      </p:pic>
      <p:sp>
        <p:nvSpPr>
          <p:cNvPr id="2" name="Oval 1">
            <a:extLst>
              <a:ext uri="{FF2B5EF4-FFF2-40B4-BE49-F238E27FC236}">
                <a16:creationId xmlns:a16="http://schemas.microsoft.com/office/drawing/2014/main" id="{4CA4ACDC-94D2-EA4A-DDD2-AF991C22827C}"/>
              </a:ext>
            </a:extLst>
          </p:cNvPr>
          <p:cNvSpPr/>
          <p:nvPr/>
        </p:nvSpPr>
        <p:spPr>
          <a:xfrm>
            <a:off x="10310576" y="3908622"/>
            <a:ext cx="671033" cy="671033"/>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AU" sz="1867" kern="0">
              <a:solidFill>
                <a:srgbClr val="FFFFFF"/>
              </a:solidFill>
              <a:latin typeface="Arial"/>
              <a:sym typeface="Arial"/>
            </a:endParaRPr>
          </a:p>
        </p:txBody>
      </p:sp>
      <p:sp>
        <p:nvSpPr>
          <p:cNvPr id="3" name="Oval 2">
            <a:extLst>
              <a:ext uri="{FF2B5EF4-FFF2-40B4-BE49-F238E27FC236}">
                <a16:creationId xmlns:a16="http://schemas.microsoft.com/office/drawing/2014/main" id="{02D75ED9-7C65-1269-99C8-10B8530C648A}"/>
              </a:ext>
            </a:extLst>
          </p:cNvPr>
          <p:cNvSpPr/>
          <p:nvPr/>
        </p:nvSpPr>
        <p:spPr>
          <a:xfrm>
            <a:off x="8453514" y="5161747"/>
            <a:ext cx="1210852" cy="1210852"/>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AU" sz="1867" kern="0">
              <a:solidFill>
                <a:srgbClr val="FFFFFF"/>
              </a:solidFill>
              <a:latin typeface="Arial"/>
              <a:sym typeface="Arial"/>
            </a:endParaRPr>
          </a:p>
        </p:txBody>
      </p:sp>
      <p:sp>
        <p:nvSpPr>
          <p:cNvPr id="4" name="Flowchart: Alternate Process 3">
            <a:extLst>
              <a:ext uri="{FF2B5EF4-FFF2-40B4-BE49-F238E27FC236}">
                <a16:creationId xmlns:a16="http://schemas.microsoft.com/office/drawing/2014/main" id="{6ACAE745-124F-F72F-6837-911CEDEEBD0C}"/>
              </a:ext>
            </a:extLst>
          </p:cNvPr>
          <p:cNvSpPr/>
          <p:nvPr/>
        </p:nvSpPr>
        <p:spPr>
          <a:xfrm>
            <a:off x="8517229" y="2043598"/>
            <a:ext cx="2927795" cy="1622588"/>
          </a:xfrm>
          <a:prstGeom prst="flowChartAlternateProcess">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AU" sz="1867" kern="0">
              <a:solidFill>
                <a:srgbClr val="FFFFFF"/>
              </a:solidFill>
              <a:latin typeface="Arial"/>
              <a:sym typeface="Arial"/>
            </a:endParaRPr>
          </a:p>
        </p:txBody>
      </p:sp>
      <p:sp>
        <p:nvSpPr>
          <p:cNvPr id="5" name="Flowchart: Alternate Process 4">
            <a:extLst>
              <a:ext uri="{FF2B5EF4-FFF2-40B4-BE49-F238E27FC236}">
                <a16:creationId xmlns:a16="http://schemas.microsoft.com/office/drawing/2014/main" id="{9C95D8C4-B72E-75AA-9E76-6DF762C821E2}"/>
              </a:ext>
            </a:extLst>
          </p:cNvPr>
          <p:cNvSpPr/>
          <p:nvPr/>
        </p:nvSpPr>
        <p:spPr>
          <a:xfrm rot="5400000">
            <a:off x="343965" y="3107429"/>
            <a:ext cx="3902115" cy="1774456"/>
          </a:xfrm>
          <a:prstGeom prst="flowChartAlternateProcess">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AU" sz="1867" kern="0">
              <a:solidFill>
                <a:srgbClr val="FFFFFF"/>
              </a:solidFill>
              <a:latin typeface="Arial"/>
              <a:sym typeface="Arial"/>
            </a:endParaRPr>
          </a:p>
        </p:txBody>
      </p:sp>
      <p:cxnSp>
        <p:nvCxnSpPr>
          <p:cNvPr id="7" name="Straight Connector 6">
            <a:extLst>
              <a:ext uri="{FF2B5EF4-FFF2-40B4-BE49-F238E27FC236}">
                <a16:creationId xmlns:a16="http://schemas.microsoft.com/office/drawing/2014/main" id="{25F57560-A777-7C9C-E22B-707AF5606609}"/>
              </a:ext>
            </a:extLst>
          </p:cNvPr>
          <p:cNvCxnSpPr>
            <a:cxnSpLocks/>
          </p:cNvCxnSpPr>
          <p:nvPr/>
        </p:nvCxnSpPr>
        <p:spPr>
          <a:xfrm>
            <a:off x="5944352" y="2043599"/>
            <a:ext cx="0" cy="483330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61DA0210-BB2E-6F73-E0CE-4FF2F46865AB}"/>
              </a:ext>
            </a:extLst>
          </p:cNvPr>
          <p:cNvSpPr/>
          <p:nvPr/>
        </p:nvSpPr>
        <p:spPr>
          <a:xfrm>
            <a:off x="3854543" y="4730307"/>
            <a:ext cx="1210852" cy="1210852"/>
          </a:xfrm>
          <a:prstGeom prst="ellipse">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AU" sz="1867" kern="0">
              <a:solidFill>
                <a:srgbClr val="FFFFFF"/>
              </a:solidFill>
              <a:latin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122831"/>
            <a:ext cx="17751266" cy="11804592"/>
          </a:xfrm>
          <a:custGeom>
            <a:avLst/>
            <a:gdLst/>
            <a:ahLst/>
            <a:cxnLst/>
            <a:rect l="l" t="t" r="r" b="b"/>
            <a:pathLst>
              <a:path w="26626899" h="17706888">
                <a:moveTo>
                  <a:pt x="0" y="0"/>
                </a:moveTo>
                <a:lnTo>
                  <a:pt x="26626899" y="0"/>
                </a:lnTo>
                <a:lnTo>
                  <a:pt x="26626899" y="17706888"/>
                </a:lnTo>
                <a:lnTo>
                  <a:pt x="0" y="17706888"/>
                </a:lnTo>
                <a:lnTo>
                  <a:pt x="0" y="0"/>
                </a:lnTo>
                <a:close/>
              </a:path>
            </a:pathLst>
          </a:custGeom>
          <a:blipFill>
            <a:blip r:embed="rId3"/>
            <a:stretch>
              <a:fillRect l="-2998" r="-1818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grpSp>
        <p:nvGrpSpPr>
          <p:cNvPr id="3" name="Group 3"/>
          <p:cNvGrpSpPr/>
          <p:nvPr/>
        </p:nvGrpSpPr>
        <p:grpSpPr>
          <a:xfrm>
            <a:off x="0" y="674409"/>
            <a:ext cx="8164940" cy="4945341"/>
            <a:chOff x="0" y="0"/>
            <a:chExt cx="16329880" cy="9143638"/>
          </a:xfrm>
        </p:grpSpPr>
        <p:sp>
          <p:nvSpPr>
            <p:cNvPr id="4" name="AutoShape 4"/>
            <p:cNvSpPr/>
            <p:nvPr/>
          </p:nvSpPr>
          <p:spPr>
            <a:xfrm>
              <a:off x="0" y="0"/>
              <a:ext cx="11758061" cy="9143638"/>
            </a:xfrm>
            <a:prstGeom prst="rect">
              <a:avLst/>
            </a:prstGeom>
            <a:solidFill>
              <a:srgbClr val="38B6FF">
                <a:alpha val="8000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grpSp>
          <p:nvGrpSpPr>
            <p:cNvPr id="5" name="Group 5"/>
            <p:cNvGrpSpPr/>
            <p:nvPr/>
          </p:nvGrpSpPr>
          <p:grpSpPr>
            <a:xfrm>
              <a:off x="7186242" y="0"/>
              <a:ext cx="9143638" cy="9143638"/>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8B6FF">
                  <a:alpha val="80000"/>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grpSp>
      </p:grpSp>
      <p:sp>
        <p:nvSpPr>
          <p:cNvPr id="8" name="TextBox 8"/>
          <p:cNvSpPr txBox="1"/>
          <p:nvPr/>
        </p:nvSpPr>
        <p:spPr>
          <a:xfrm>
            <a:off x="215188" y="2041772"/>
            <a:ext cx="7487935" cy="160043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r>
              <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Enhancing small-scale implementation projects in Belgium: </a:t>
            </a:r>
          </a:p>
          <a:p>
            <a:pPr algn="l"/>
            <a:r>
              <a:rPr lang="en-US"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The Implementation Support Program (ISP) </a:t>
            </a:r>
            <a:endParaRPr lang="en-US" sz="15934" b="1" spc="-160" dirty="0">
              <a:solidFill>
                <a:schemeClr val="bg1"/>
              </a:solidFill>
              <a:latin typeface="+mj-lt"/>
              <a:ea typeface="League Spartan"/>
              <a:cs typeface="League Spartan"/>
              <a:sym typeface="League Spartan"/>
            </a:endParaRPr>
          </a:p>
        </p:txBody>
      </p:sp>
      <p:sp>
        <p:nvSpPr>
          <p:cNvPr id="9" name="TextBox 9"/>
          <p:cNvSpPr txBox="1"/>
          <p:nvPr/>
        </p:nvSpPr>
        <p:spPr>
          <a:xfrm>
            <a:off x="215188" y="3757686"/>
            <a:ext cx="4244245" cy="123965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lnSpc>
                <a:spcPts val="3266"/>
              </a:lnSpc>
              <a:spcBef>
                <a:spcPct val="0"/>
              </a:spcBef>
            </a:pPr>
            <a:r>
              <a:rPr lang="en-US" sz="1333" b="1" dirty="0">
                <a:solidFill>
                  <a:srgbClr val="F8F8F8"/>
                </a:solidFill>
                <a:ea typeface="DM Sans"/>
                <a:cs typeface="DM Sans"/>
                <a:sym typeface="DM Sans"/>
              </a:rPr>
              <a:t>Ashley Boers </a:t>
            </a:r>
          </a:p>
          <a:p>
            <a:pPr marL="0" lvl="0" indent="0" algn="l">
              <a:spcBef>
                <a:spcPct val="0"/>
              </a:spcBef>
            </a:pPr>
            <a:r>
              <a:rPr lang="en-US" sz="1333" dirty="0">
                <a:solidFill>
                  <a:srgbClr val="F8F8F8"/>
                </a:solidFill>
                <a:ea typeface="DM Sans"/>
                <a:cs typeface="DM Sans"/>
                <a:sym typeface="DM Sans"/>
              </a:rPr>
              <a:t>Nathalie Pauwen</a:t>
            </a:r>
          </a:p>
          <a:p>
            <a:pPr marL="0" lvl="0" indent="0" algn="l">
              <a:spcBef>
                <a:spcPct val="0"/>
              </a:spcBef>
            </a:pPr>
            <a:r>
              <a:rPr lang="en-US" sz="1333" dirty="0">
                <a:solidFill>
                  <a:srgbClr val="F8F8F8"/>
                </a:solidFill>
                <a:ea typeface="DM Sans"/>
                <a:cs typeface="DM Sans"/>
                <a:sym typeface="DM Sans"/>
              </a:rPr>
              <a:t>An Lehouck  </a:t>
            </a:r>
          </a:p>
          <a:p>
            <a:r>
              <a:rPr lang="en-US" sz="1333">
                <a:solidFill>
                  <a:srgbClr val="F8F8F8"/>
                </a:solidFill>
                <a:ea typeface="Calibri"/>
                <a:cs typeface="Calibri"/>
              </a:rPr>
              <a:t>Marleen </a:t>
            </a:r>
            <a:r>
              <a:rPr lang="en-US" sz="1333" err="1">
                <a:solidFill>
                  <a:srgbClr val="F8F8F8"/>
                </a:solidFill>
                <a:ea typeface="Calibri"/>
                <a:cs typeface="Calibri"/>
              </a:rPr>
              <a:t>Corremans</a:t>
            </a:r>
            <a:r>
              <a:rPr lang="en-US" sz="1333">
                <a:solidFill>
                  <a:srgbClr val="F8F8F8"/>
                </a:solidFill>
                <a:ea typeface="Calibri"/>
                <a:cs typeface="Calibri"/>
              </a:rPr>
              <a:t> </a:t>
            </a:r>
            <a:endParaRPr lang="en-US" sz="1333">
              <a:solidFill>
                <a:srgbClr val="000000"/>
              </a:solidFill>
              <a:ea typeface="Calibri"/>
              <a:cs typeface="Calibri"/>
            </a:endParaRPr>
          </a:p>
          <a:p>
            <a:pPr>
              <a:spcBef>
                <a:spcPct val="0"/>
              </a:spcBef>
            </a:pPr>
            <a:endParaRPr lang="en-US" sz="1333" dirty="0">
              <a:solidFill>
                <a:srgbClr val="F8F8F8"/>
              </a:solidFill>
              <a:ea typeface="DM Sans"/>
              <a:cs typeface="DM Sans"/>
            </a:endParaRPr>
          </a:p>
        </p:txBody>
      </p:sp>
      <p:grpSp>
        <p:nvGrpSpPr>
          <p:cNvPr id="10" name="Group 10"/>
          <p:cNvGrpSpPr/>
          <p:nvPr/>
        </p:nvGrpSpPr>
        <p:grpSpPr>
          <a:xfrm>
            <a:off x="648827" y="5090478"/>
            <a:ext cx="5029392" cy="1058545"/>
            <a:chOff x="0" y="0"/>
            <a:chExt cx="1930900" cy="406400"/>
          </a:xfrm>
        </p:grpSpPr>
        <p:sp>
          <p:nvSpPr>
            <p:cNvPr id="11" name="Freeform 11"/>
            <p:cNvSpPr/>
            <p:nvPr/>
          </p:nvSpPr>
          <p:spPr>
            <a:xfrm>
              <a:off x="0" y="0"/>
              <a:ext cx="1930900" cy="406400"/>
            </a:xfrm>
            <a:custGeom>
              <a:avLst/>
              <a:gdLst/>
              <a:ahLst/>
              <a:cxnLst/>
              <a:rect l="l" t="t" r="r" b="b"/>
              <a:pathLst>
                <a:path w="1930900" h="406400">
                  <a:moveTo>
                    <a:pt x="1727700" y="0"/>
                  </a:moveTo>
                  <a:cubicBezTo>
                    <a:pt x="1839924" y="0"/>
                    <a:pt x="1930900" y="90976"/>
                    <a:pt x="1930900" y="203200"/>
                  </a:cubicBezTo>
                  <a:cubicBezTo>
                    <a:pt x="1930900" y="315424"/>
                    <a:pt x="1839924" y="406400"/>
                    <a:pt x="1727700"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2" name="TextBox 12"/>
            <p:cNvSpPr txBox="1"/>
            <p:nvPr/>
          </p:nvSpPr>
          <p:spPr>
            <a:xfrm>
              <a:off x="0" y="-9525"/>
              <a:ext cx="1930900" cy="415925"/>
            </a:xfrm>
            <a:prstGeom prst="rect">
              <a:avLst/>
            </a:prstGeom>
          </p:spPr>
          <p:txBody>
            <a:bodyPr lIns="19008" tIns="19008" rIns="19008" bIns="19008"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545"/>
                </a:lnSpc>
              </a:pPr>
              <a:endParaRPr sz="800"/>
            </a:p>
          </p:txBody>
        </p:sp>
      </p:grpSp>
      <p:sp>
        <p:nvSpPr>
          <p:cNvPr id="13" name="Freeform 13"/>
          <p:cNvSpPr/>
          <p:nvPr/>
        </p:nvSpPr>
        <p:spPr>
          <a:xfrm>
            <a:off x="1022866" y="5321430"/>
            <a:ext cx="4195953" cy="562957"/>
          </a:xfrm>
          <a:custGeom>
            <a:avLst/>
            <a:gdLst/>
            <a:ahLst/>
            <a:cxnLst/>
            <a:rect l="l" t="t" r="r" b="b"/>
            <a:pathLst>
              <a:path w="6293929" h="844436">
                <a:moveTo>
                  <a:pt x="0" y="0"/>
                </a:moveTo>
                <a:lnTo>
                  <a:pt x="6293929" y="0"/>
                </a:lnTo>
                <a:lnTo>
                  <a:pt x="6293929" y="844435"/>
                </a:lnTo>
                <a:lnTo>
                  <a:pt x="0" y="844435"/>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grpSp>
        <p:nvGrpSpPr>
          <p:cNvPr id="14" name="Group 14"/>
          <p:cNvGrpSpPr/>
          <p:nvPr/>
        </p:nvGrpSpPr>
        <p:grpSpPr>
          <a:xfrm>
            <a:off x="6047105" y="293782"/>
            <a:ext cx="1411891" cy="141189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415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6" name="TextBox 16"/>
            <p:cNvSpPr txBox="1"/>
            <p:nvPr/>
          </p:nvSpPr>
          <p:spPr>
            <a:xfrm>
              <a:off x="76200" y="47625"/>
              <a:ext cx="660400" cy="6889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36"/>
                </a:lnSpc>
              </a:pPr>
              <a:endParaRPr sz="800"/>
            </a:p>
          </p:txBody>
        </p:sp>
      </p:grpSp>
    </p:spTree>
    <p:extLst>
      <p:ext uri="{BB962C8B-B14F-4D97-AF65-F5344CB8AC3E}">
        <p14:creationId xmlns:p14="http://schemas.microsoft.com/office/powerpoint/2010/main" val="18227760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760D7D-2150-97C9-8DD3-142B1C2D6F52}"/>
              </a:ext>
            </a:extLst>
          </p:cNvPr>
          <p:cNvSpPr>
            <a:spLocks noGrp="1"/>
          </p:cNvSpPr>
          <p:nvPr>
            <p:ph type="title"/>
          </p:nvPr>
        </p:nvSpPr>
        <p:spPr>
          <a:xfrm>
            <a:off x="609600" y="536812"/>
            <a:ext cx="10718800" cy="1282110"/>
          </a:xfrm>
        </p:spPr>
        <p:txBody>
          <a:bodyPr>
            <a:norm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dirty="0"/>
              <a:t>Declaration of Conflict of interest</a:t>
            </a:r>
            <a:endParaRPr lang="nl-BE" dirty="0"/>
          </a:p>
        </p:txBody>
      </p:sp>
      <p:sp>
        <p:nvSpPr>
          <p:cNvPr id="7" name="Content Placeholder 6">
            <a:extLst>
              <a:ext uri="{FF2B5EF4-FFF2-40B4-BE49-F238E27FC236}">
                <a16:creationId xmlns:a16="http://schemas.microsoft.com/office/drawing/2014/main" id="{3C8EDD1A-8B9B-E1DC-FCD2-966DA37D82FA}"/>
              </a:ext>
            </a:extLst>
          </p:cNvPr>
          <p:cNvSpPr>
            <a:spLocks noGrp="1"/>
          </p:cNvSpPr>
          <p:nvPr>
            <p:ph idx="1"/>
          </p:nvPr>
        </p:nvSpPr>
        <p:spPr>
          <a:xfrm>
            <a:off x="609600" y="1818922"/>
            <a:ext cx="10718800" cy="4226277"/>
          </a:xfr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lnSpc>
                <a:spcPct val="170000"/>
              </a:lnSpc>
              <a:buNone/>
            </a:pPr>
            <a:r>
              <a:rPr lang="en-US" sz="1600" dirty="0"/>
              <a:t>To the best of my knowledge, I declare that I, and/or any of my co-authors/co-presenters, and any of my/our close family members, have not had employment, received research support or other funding from, or had any other professional relationship with, an entity directly involved in the production, manufacture, distribution or sale of tobacco, tobacco products, weapons or arms, or have represented the interests of any such entities in any way.</a:t>
            </a:r>
          </a:p>
          <a:p>
            <a:pPr marL="0" indent="0">
              <a:lnSpc>
                <a:spcPct val="170000"/>
              </a:lnSpc>
              <a:buNone/>
            </a:pPr>
            <a:endParaRPr lang="en-US" sz="1600" dirty="0"/>
          </a:p>
          <a:p>
            <a:pPr marL="0" indent="0">
              <a:lnSpc>
                <a:spcPct val="170000"/>
              </a:lnSpc>
              <a:buNone/>
            </a:pPr>
            <a:r>
              <a:rPr lang="en-US" sz="1600" dirty="0"/>
              <a:t>I have no actual or potential conflict of interest in relation to this presentation. </a:t>
            </a:r>
          </a:p>
          <a:p>
            <a:endParaRPr lang="nl-BE" dirty="0"/>
          </a:p>
        </p:txBody>
      </p:sp>
      <p:pic>
        <p:nvPicPr>
          <p:cNvPr id="11" name="Picture 10">
            <a:extLst>
              <a:ext uri="{FF2B5EF4-FFF2-40B4-BE49-F238E27FC236}">
                <a16:creationId xmlns:a16="http://schemas.microsoft.com/office/drawing/2014/main" id="{F3C2A6FC-16C8-8CA9-6C6E-20335773744F}"/>
              </a:ext>
            </a:extLst>
          </p:cNvPr>
          <p:cNvPicPr>
            <a:picLocks noChangeAspect="1"/>
          </p:cNvPicPr>
          <p:nvPr/>
        </p:nvPicPr>
        <p:blipFill>
          <a:blip r:embed="rId2"/>
          <a:stretch>
            <a:fillRect/>
          </a:stretch>
        </p:blipFill>
        <p:spPr>
          <a:xfrm>
            <a:off x="704040" y="5471525"/>
            <a:ext cx="1989118" cy="632056"/>
          </a:xfrm>
          <a:prstGeom prst="rect">
            <a:avLst/>
          </a:prstGeom>
        </p:spPr>
      </p:pic>
    </p:spTree>
    <p:extLst>
      <p:ext uri="{BB962C8B-B14F-4D97-AF65-F5344CB8AC3E}">
        <p14:creationId xmlns:p14="http://schemas.microsoft.com/office/powerpoint/2010/main" val="789350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5FEA9CF-265B-4DF9-D9FD-1328104DEA72}"/>
              </a:ext>
            </a:extLst>
          </p:cNvPr>
          <p:cNvSpPr>
            <a:spLocks noGrp="1"/>
          </p:cNvSpPr>
          <p:nvPr>
            <p:ph type="title"/>
          </p:nvPr>
        </p:nvSpPr>
        <p:spPr>
          <a:xfrm>
            <a:off x="1473200" y="292756"/>
            <a:ext cx="10718800" cy="1488722"/>
          </a:xfr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b="1" dirty="0" err="1"/>
              <a:t>Who</a:t>
            </a:r>
            <a:r>
              <a:rPr lang="nl-BE" b="1" dirty="0"/>
              <a:t> are we? </a:t>
            </a:r>
          </a:p>
        </p:txBody>
      </p:sp>
      <p:sp>
        <p:nvSpPr>
          <p:cNvPr id="3" name="Content Placeholder 2">
            <a:extLst>
              <a:ext uri="{FF2B5EF4-FFF2-40B4-BE49-F238E27FC236}">
                <a16:creationId xmlns:a16="http://schemas.microsoft.com/office/drawing/2014/main" id="{88D6C960-A7E0-56FD-FA7B-194464926120}"/>
              </a:ext>
            </a:extLst>
          </p:cNvPr>
          <p:cNvSpPr>
            <a:spLocks noGrp="1"/>
          </p:cNvSpPr>
          <p:nvPr>
            <p:ph idx="1"/>
          </p:nvPr>
        </p:nvSpPr>
        <p:spPr>
          <a:xfrm>
            <a:off x="609600" y="3193576"/>
            <a:ext cx="10718800" cy="2851624"/>
          </a:xfr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indent="0">
              <a:buNone/>
            </a:pPr>
            <a:endParaRPr lang="nl-BE" dirty="0"/>
          </a:p>
          <a:p>
            <a:endParaRPr lang="nl-BE" dirty="0"/>
          </a:p>
        </p:txBody>
      </p:sp>
      <p:graphicFrame>
        <p:nvGraphicFramePr>
          <p:cNvPr id="7" name="Diagram 6">
            <a:extLst>
              <a:ext uri="{FF2B5EF4-FFF2-40B4-BE49-F238E27FC236}">
                <a16:creationId xmlns:a16="http://schemas.microsoft.com/office/drawing/2014/main" id="{034B9E2E-14C1-36AA-6D2A-9219A9A20211}"/>
              </a:ext>
            </a:extLst>
          </p:cNvPr>
          <p:cNvGraphicFramePr/>
          <p:nvPr/>
        </p:nvGraphicFramePr>
        <p:xfrm>
          <a:off x="2123492" y="2722169"/>
          <a:ext cx="7869261" cy="2629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4">
            <a:extLst>
              <a:ext uri="{FF2B5EF4-FFF2-40B4-BE49-F238E27FC236}">
                <a16:creationId xmlns:a16="http://schemas.microsoft.com/office/drawing/2014/main" id="{D81CB35B-13A7-D530-74BC-FF0BF0783AF2}"/>
              </a:ext>
            </a:extLst>
          </p:cNvPr>
          <p:cNvGrpSpPr/>
          <p:nvPr/>
        </p:nvGrpSpPr>
        <p:grpSpPr>
          <a:xfrm>
            <a:off x="-759516" y="-1029746"/>
            <a:ext cx="2380096" cy="2280678"/>
            <a:chOff x="0" y="0"/>
            <a:chExt cx="812800" cy="812800"/>
          </a:xfrm>
        </p:grpSpPr>
        <p:sp>
          <p:nvSpPr>
            <p:cNvPr id="4" name="Freeform 15">
              <a:extLst>
                <a:ext uri="{FF2B5EF4-FFF2-40B4-BE49-F238E27FC236}">
                  <a16:creationId xmlns:a16="http://schemas.microsoft.com/office/drawing/2014/main" id="{772C96C8-445A-CE9F-459B-6DA1E3E7C32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F4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TextBox 16">
              <a:extLst>
                <a:ext uri="{FF2B5EF4-FFF2-40B4-BE49-F238E27FC236}">
                  <a16:creationId xmlns:a16="http://schemas.microsoft.com/office/drawing/2014/main" id="{0ADEFC04-2483-A3CF-C4CD-FD25570934BA}"/>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8" name="Rectangle: Rounded Corners 7">
            <a:extLst>
              <a:ext uri="{FF2B5EF4-FFF2-40B4-BE49-F238E27FC236}">
                <a16:creationId xmlns:a16="http://schemas.microsoft.com/office/drawing/2014/main" id="{DFE8A1BC-3FE1-CF78-F7D7-CA08F931054B}"/>
              </a:ext>
            </a:extLst>
          </p:cNvPr>
          <p:cNvSpPr/>
          <p:nvPr/>
        </p:nvSpPr>
        <p:spPr>
          <a:xfrm>
            <a:off x="1397446" y="1781478"/>
            <a:ext cx="9321354" cy="949789"/>
          </a:xfrm>
          <a:prstGeom prst="roundRect">
            <a:avLst/>
          </a:prstGeom>
          <a:solidFill>
            <a:srgbClr val="169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133" b="1" dirty="0" err="1"/>
              <a:t>Ebpracticenet</a:t>
            </a:r>
            <a:r>
              <a:rPr lang="en-US" sz="2133" dirty="0"/>
              <a:t> was founded in 2011 with the mission to enhance </a:t>
            </a:r>
            <a:br>
              <a:rPr lang="en-US" sz="2133" dirty="0"/>
            </a:br>
            <a:r>
              <a:rPr lang="en-US" sz="2133" b="1" dirty="0"/>
              <a:t>the quality of primary health care </a:t>
            </a:r>
            <a:r>
              <a:rPr lang="en-US" sz="2133" dirty="0"/>
              <a:t>in </a:t>
            </a:r>
            <a:r>
              <a:rPr lang="en-US" sz="2133" b="1" dirty="0"/>
              <a:t>Belgium</a:t>
            </a:r>
            <a:r>
              <a:rPr lang="en-US" sz="2133" dirty="0"/>
              <a:t> by:</a:t>
            </a:r>
            <a:endParaRPr lang="nl-BE" sz="2133" dirty="0"/>
          </a:p>
        </p:txBody>
      </p:sp>
      <p:pic>
        <p:nvPicPr>
          <p:cNvPr id="15" name="Picture 14">
            <a:extLst>
              <a:ext uri="{FF2B5EF4-FFF2-40B4-BE49-F238E27FC236}">
                <a16:creationId xmlns:a16="http://schemas.microsoft.com/office/drawing/2014/main" id="{A4C704E3-68C3-C0E0-2FCF-D967EB7FBBD8}"/>
              </a:ext>
            </a:extLst>
          </p:cNvPr>
          <p:cNvPicPr>
            <a:picLocks noChangeAspect="1"/>
          </p:cNvPicPr>
          <p:nvPr/>
        </p:nvPicPr>
        <p:blipFill>
          <a:blip r:embed="rId8"/>
          <a:stretch>
            <a:fillRect/>
          </a:stretch>
        </p:blipFill>
        <p:spPr>
          <a:xfrm>
            <a:off x="11170119" y="3961135"/>
            <a:ext cx="1016088" cy="1830065"/>
          </a:xfrm>
          <a:prstGeom prst="rect">
            <a:avLst/>
          </a:prstGeom>
        </p:spPr>
      </p:pic>
      <p:pic>
        <p:nvPicPr>
          <p:cNvPr id="13" name="Picture 12">
            <a:extLst>
              <a:ext uri="{FF2B5EF4-FFF2-40B4-BE49-F238E27FC236}">
                <a16:creationId xmlns:a16="http://schemas.microsoft.com/office/drawing/2014/main" id="{CD115491-ED77-70A9-CD3C-E8C6A3F2B64B}"/>
              </a:ext>
            </a:extLst>
          </p:cNvPr>
          <p:cNvPicPr>
            <a:picLocks noChangeAspect="1"/>
          </p:cNvPicPr>
          <p:nvPr/>
        </p:nvPicPr>
        <p:blipFill>
          <a:blip r:embed="rId9"/>
          <a:stretch>
            <a:fillRect/>
          </a:stretch>
        </p:blipFill>
        <p:spPr>
          <a:xfrm>
            <a:off x="10435690" y="5160531"/>
            <a:ext cx="1618757" cy="884669"/>
          </a:xfrm>
          <a:prstGeom prst="rect">
            <a:avLst/>
          </a:prstGeom>
        </p:spPr>
      </p:pic>
      <p:sp>
        <p:nvSpPr>
          <p:cNvPr id="16" name="Freeform 3">
            <a:extLst>
              <a:ext uri="{FF2B5EF4-FFF2-40B4-BE49-F238E27FC236}">
                <a16:creationId xmlns:a16="http://schemas.microsoft.com/office/drawing/2014/main" id="{9C8C1D4E-A264-28B3-AF6B-6D0291E6B4C6}"/>
              </a:ext>
            </a:extLst>
          </p:cNvPr>
          <p:cNvSpPr/>
          <p:nvPr/>
        </p:nvSpPr>
        <p:spPr>
          <a:xfrm rot="8166117">
            <a:off x="10570924" y="2061536"/>
            <a:ext cx="3393662" cy="1088837"/>
          </a:xfrm>
          <a:custGeom>
            <a:avLst/>
            <a:gdLst/>
            <a:ahLst/>
            <a:cxnLst/>
            <a:rect l="l" t="t" r="r" b="b"/>
            <a:pathLst>
              <a:path w="1127380" h="406400">
                <a:moveTo>
                  <a:pt x="924180" y="0"/>
                </a:moveTo>
                <a:cubicBezTo>
                  <a:pt x="1036404" y="0"/>
                  <a:pt x="1127380" y="90976"/>
                  <a:pt x="1127380" y="203200"/>
                </a:cubicBezTo>
                <a:cubicBezTo>
                  <a:pt x="1127380" y="315424"/>
                  <a:pt x="1036404" y="406400"/>
                  <a:pt x="924180" y="406400"/>
                </a:cubicBezTo>
                <a:lnTo>
                  <a:pt x="203200" y="406400"/>
                </a:lnTo>
                <a:cubicBezTo>
                  <a:pt x="90976" y="406400"/>
                  <a:pt x="0" y="315424"/>
                  <a:pt x="0" y="203200"/>
                </a:cubicBezTo>
                <a:cubicBezTo>
                  <a:pt x="0" y="90976"/>
                  <a:pt x="90976" y="0"/>
                  <a:pt x="203200" y="0"/>
                </a:cubicBezTo>
                <a:close/>
              </a:path>
            </a:pathLst>
          </a:custGeom>
          <a:solidFill>
            <a:srgbClr val="3AD0FF">
              <a:alpha val="49804"/>
            </a:srgbClr>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dirty="0">
              <a:solidFill>
                <a:prstClr val="black"/>
              </a:solidFill>
              <a:latin typeface="Aptos" panose="02110004020202020204"/>
            </a:endParaRPr>
          </a:p>
        </p:txBody>
      </p:sp>
    </p:spTree>
    <p:extLst>
      <p:ext uri="{BB962C8B-B14F-4D97-AF65-F5344CB8AC3E}">
        <p14:creationId xmlns:p14="http://schemas.microsoft.com/office/powerpoint/2010/main" val="3715935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25;p47">
            <a:extLst>
              <a:ext uri="{FF2B5EF4-FFF2-40B4-BE49-F238E27FC236}">
                <a16:creationId xmlns:a16="http://schemas.microsoft.com/office/drawing/2014/main" id="{BE5CD9D2-7929-528A-EAE4-0E3409D21417}"/>
              </a:ext>
            </a:extLst>
          </p:cNvPr>
          <p:cNvSpPr txBox="1">
            <a:spLocks/>
          </p:cNvSpPr>
          <p:nvPr/>
        </p:nvSpPr>
        <p:spPr>
          <a:xfrm>
            <a:off x="1281469" y="1616200"/>
            <a:ext cx="9629063" cy="1812800"/>
          </a:xfrm>
          <a:prstGeom prst="rect">
            <a:avLst/>
          </a:prstGeom>
        </p:spPr>
        <p:txBody>
          <a:bodyPr spcFirstLastPara="1" vert="horz" wrap="square" lIns="121900" tIns="121900" rIns="121900" bIns="121900" rtlCol="0" anchor="t"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buClr>
                <a:schemeClr val="dk1"/>
              </a:buClr>
              <a:buSzPts val="1100"/>
            </a:pPr>
            <a:r>
              <a:rPr lang="nl-BE" sz="3200" dirty="0"/>
              <a:t>“</a:t>
            </a:r>
            <a:r>
              <a:rPr lang="en-US" sz="3200" dirty="0"/>
              <a:t>Through our </a:t>
            </a:r>
            <a:r>
              <a:rPr lang="en-US" sz="3200" b="1" dirty="0"/>
              <a:t>Implementation Support Program </a:t>
            </a:r>
            <a:r>
              <a:rPr lang="en-US" sz="3200" dirty="0"/>
              <a:t>we offers support to healthcare providers who want to implement evidence-based practices in primary care</a:t>
            </a:r>
            <a:r>
              <a:rPr lang="nl-BE" sz="3200" dirty="0"/>
              <a:t>"</a:t>
            </a:r>
            <a:endParaRPr lang="en-US" sz="3200" dirty="0"/>
          </a:p>
        </p:txBody>
      </p:sp>
      <p:grpSp>
        <p:nvGrpSpPr>
          <p:cNvPr id="9" name="Google Shape;927;p47">
            <a:extLst>
              <a:ext uri="{FF2B5EF4-FFF2-40B4-BE49-F238E27FC236}">
                <a16:creationId xmlns:a16="http://schemas.microsoft.com/office/drawing/2014/main" id="{2FB991F3-6239-EFC2-4F22-08B6033B919D}"/>
              </a:ext>
            </a:extLst>
          </p:cNvPr>
          <p:cNvGrpSpPr/>
          <p:nvPr/>
        </p:nvGrpSpPr>
        <p:grpSpPr>
          <a:xfrm>
            <a:off x="3473476" y="4712648"/>
            <a:ext cx="4756397" cy="2145352"/>
            <a:chOff x="602100" y="1812650"/>
            <a:chExt cx="5992550" cy="2565225"/>
          </a:xfrm>
        </p:grpSpPr>
        <p:sp>
          <p:nvSpPr>
            <p:cNvPr id="12" name="Google Shape;930;p47">
              <a:extLst>
                <a:ext uri="{FF2B5EF4-FFF2-40B4-BE49-F238E27FC236}">
                  <a16:creationId xmlns:a16="http://schemas.microsoft.com/office/drawing/2014/main" id="{4A24CC96-52FB-70B0-EB80-EA287B9F9BA8}"/>
                </a:ext>
              </a:extLst>
            </p:cNvPr>
            <p:cNvSpPr/>
            <p:nvPr/>
          </p:nvSpPr>
          <p:spPr>
            <a:xfrm>
              <a:off x="602100" y="2850625"/>
              <a:ext cx="918725" cy="1412675"/>
            </a:xfrm>
            <a:custGeom>
              <a:avLst/>
              <a:gdLst/>
              <a:ahLst/>
              <a:cxnLst/>
              <a:rect l="l" t="t" r="r" b="b"/>
              <a:pathLst>
                <a:path w="36749" h="56507" extrusionOk="0">
                  <a:moveTo>
                    <a:pt x="1" y="1"/>
                  </a:moveTo>
                  <a:cubicBezTo>
                    <a:pt x="61" y="31"/>
                    <a:pt x="92" y="92"/>
                    <a:pt x="153" y="123"/>
                  </a:cubicBezTo>
                  <a:lnTo>
                    <a:pt x="669" y="487"/>
                  </a:lnTo>
                  <a:cubicBezTo>
                    <a:pt x="1095" y="791"/>
                    <a:pt x="1733" y="1247"/>
                    <a:pt x="2554" y="1855"/>
                  </a:cubicBezTo>
                  <a:cubicBezTo>
                    <a:pt x="4864" y="3588"/>
                    <a:pt x="7022" y="5472"/>
                    <a:pt x="9028" y="7509"/>
                  </a:cubicBezTo>
                  <a:cubicBezTo>
                    <a:pt x="10274" y="8816"/>
                    <a:pt x="11642" y="10275"/>
                    <a:pt x="13040" y="11886"/>
                  </a:cubicBezTo>
                  <a:cubicBezTo>
                    <a:pt x="14439" y="13497"/>
                    <a:pt x="15928" y="15229"/>
                    <a:pt x="17417" y="17114"/>
                  </a:cubicBezTo>
                  <a:cubicBezTo>
                    <a:pt x="19028" y="19059"/>
                    <a:pt x="20487" y="21095"/>
                    <a:pt x="21855" y="23193"/>
                  </a:cubicBezTo>
                  <a:cubicBezTo>
                    <a:pt x="22554" y="24287"/>
                    <a:pt x="23192" y="25472"/>
                    <a:pt x="23861" y="26658"/>
                  </a:cubicBezTo>
                  <a:cubicBezTo>
                    <a:pt x="24530" y="27813"/>
                    <a:pt x="25199" y="29029"/>
                    <a:pt x="25867" y="30245"/>
                  </a:cubicBezTo>
                  <a:cubicBezTo>
                    <a:pt x="28421" y="34804"/>
                    <a:pt x="30731" y="39485"/>
                    <a:pt x="32767" y="44287"/>
                  </a:cubicBezTo>
                  <a:cubicBezTo>
                    <a:pt x="34408" y="48239"/>
                    <a:pt x="35685" y="52312"/>
                    <a:pt x="36567" y="56506"/>
                  </a:cubicBezTo>
                  <a:lnTo>
                    <a:pt x="36749" y="56446"/>
                  </a:lnTo>
                  <a:cubicBezTo>
                    <a:pt x="35867" y="52251"/>
                    <a:pt x="34621" y="48148"/>
                    <a:pt x="32980" y="44196"/>
                  </a:cubicBezTo>
                  <a:cubicBezTo>
                    <a:pt x="30943" y="39363"/>
                    <a:pt x="28633" y="34652"/>
                    <a:pt x="26050" y="30093"/>
                  </a:cubicBezTo>
                  <a:cubicBezTo>
                    <a:pt x="25381" y="28877"/>
                    <a:pt x="24712" y="27691"/>
                    <a:pt x="24044" y="26506"/>
                  </a:cubicBezTo>
                  <a:cubicBezTo>
                    <a:pt x="23405" y="25320"/>
                    <a:pt x="22737" y="24165"/>
                    <a:pt x="22037" y="23041"/>
                  </a:cubicBezTo>
                  <a:cubicBezTo>
                    <a:pt x="20670" y="20943"/>
                    <a:pt x="19180" y="18877"/>
                    <a:pt x="17600" y="16931"/>
                  </a:cubicBezTo>
                  <a:cubicBezTo>
                    <a:pt x="16080" y="15047"/>
                    <a:pt x="14590" y="13345"/>
                    <a:pt x="13162" y="11734"/>
                  </a:cubicBezTo>
                  <a:cubicBezTo>
                    <a:pt x="11764" y="10123"/>
                    <a:pt x="10396" y="8664"/>
                    <a:pt x="9119" y="7387"/>
                  </a:cubicBezTo>
                  <a:cubicBezTo>
                    <a:pt x="7083" y="5351"/>
                    <a:pt x="4894" y="3466"/>
                    <a:pt x="2584" y="1764"/>
                  </a:cubicBezTo>
                  <a:cubicBezTo>
                    <a:pt x="1763" y="1156"/>
                    <a:pt x="1125" y="730"/>
                    <a:pt x="700" y="426"/>
                  </a:cubicBezTo>
                  <a:cubicBezTo>
                    <a:pt x="487" y="275"/>
                    <a:pt x="304" y="183"/>
                    <a:pt x="183" y="92"/>
                  </a:cubicBezTo>
                  <a:cubicBezTo>
                    <a:pt x="122" y="62"/>
                    <a:pt x="61" y="31"/>
                    <a:pt x="1" y="1"/>
                  </a:cubicBezTo>
                  <a:close/>
                </a:path>
              </a:pathLst>
            </a:custGeom>
            <a:solidFill>
              <a:schemeClr val="dk1"/>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3" name="Google Shape;931;p47">
              <a:extLst>
                <a:ext uri="{FF2B5EF4-FFF2-40B4-BE49-F238E27FC236}">
                  <a16:creationId xmlns:a16="http://schemas.microsoft.com/office/drawing/2014/main" id="{AC275F5D-D8DD-7362-4AF7-D01D9925718D}"/>
                </a:ext>
              </a:extLst>
            </p:cNvPr>
            <p:cNvSpPr/>
            <p:nvPr/>
          </p:nvSpPr>
          <p:spPr>
            <a:xfrm>
              <a:off x="1149225" y="3003375"/>
              <a:ext cx="14450" cy="423275"/>
            </a:xfrm>
            <a:custGeom>
              <a:avLst/>
              <a:gdLst/>
              <a:ahLst/>
              <a:cxnLst/>
              <a:rect l="l" t="t" r="r" b="b"/>
              <a:pathLst>
                <a:path w="578" h="16931" extrusionOk="0">
                  <a:moveTo>
                    <a:pt x="548" y="0"/>
                  </a:moveTo>
                  <a:cubicBezTo>
                    <a:pt x="487" y="213"/>
                    <a:pt x="426" y="426"/>
                    <a:pt x="426" y="669"/>
                  </a:cubicBezTo>
                  <a:cubicBezTo>
                    <a:pt x="365" y="1095"/>
                    <a:pt x="274" y="1703"/>
                    <a:pt x="213" y="2462"/>
                  </a:cubicBezTo>
                  <a:cubicBezTo>
                    <a:pt x="92" y="3982"/>
                    <a:pt x="31" y="6140"/>
                    <a:pt x="31" y="8481"/>
                  </a:cubicBezTo>
                  <a:lnTo>
                    <a:pt x="31" y="14469"/>
                  </a:lnTo>
                  <a:lnTo>
                    <a:pt x="31" y="16262"/>
                  </a:lnTo>
                  <a:cubicBezTo>
                    <a:pt x="0" y="16505"/>
                    <a:pt x="31" y="16718"/>
                    <a:pt x="61" y="16931"/>
                  </a:cubicBezTo>
                  <a:cubicBezTo>
                    <a:pt x="122" y="16718"/>
                    <a:pt x="152" y="16505"/>
                    <a:pt x="152" y="16262"/>
                  </a:cubicBezTo>
                  <a:cubicBezTo>
                    <a:pt x="183" y="15837"/>
                    <a:pt x="213" y="15229"/>
                    <a:pt x="244" y="14469"/>
                  </a:cubicBezTo>
                  <a:cubicBezTo>
                    <a:pt x="304" y="12949"/>
                    <a:pt x="304" y="10821"/>
                    <a:pt x="304" y="8481"/>
                  </a:cubicBezTo>
                  <a:cubicBezTo>
                    <a:pt x="304" y="6140"/>
                    <a:pt x="365" y="4013"/>
                    <a:pt x="426" y="2493"/>
                  </a:cubicBezTo>
                  <a:cubicBezTo>
                    <a:pt x="487" y="1733"/>
                    <a:pt x="517" y="1095"/>
                    <a:pt x="548" y="669"/>
                  </a:cubicBezTo>
                  <a:cubicBezTo>
                    <a:pt x="578" y="456"/>
                    <a:pt x="578" y="244"/>
                    <a:pt x="548" y="0"/>
                  </a:cubicBezTo>
                  <a:close/>
                </a:path>
              </a:pathLst>
            </a:custGeom>
            <a:solidFill>
              <a:schemeClr val="dk1"/>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4" name="Google Shape;932;p47">
              <a:extLst>
                <a:ext uri="{FF2B5EF4-FFF2-40B4-BE49-F238E27FC236}">
                  <a16:creationId xmlns:a16="http://schemas.microsoft.com/office/drawing/2014/main" id="{03855EE4-ACD4-9487-85F0-DC962B652797}"/>
                </a:ext>
              </a:extLst>
            </p:cNvPr>
            <p:cNvSpPr/>
            <p:nvPr/>
          </p:nvSpPr>
          <p:spPr>
            <a:xfrm>
              <a:off x="653775" y="3380850"/>
              <a:ext cx="496225" cy="45800"/>
            </a:xfrm>
            <a:custGeom>
              <a:avLst/>
              <a:gdLst/>
              <a:ahLst/>
              <a:cxnLst/>
              <a:rect l="l" t="t" r="r" b="b"/>
              <a:pathLst>
                <a:path w="19849" h="1832" extrusionOk="0">
                  <a:moveTo>
                    <a:pt x="4014" y="1"/>
                  </a:moveTo>
                  <a:cubicBezTo>
                    <a:pt x="3639" y="1"/>
                    <a:pt x="3263" y="3"/>
                    <a:pt x="2888" y="8"/>
                  </a:cubicBezTo>
                  <a:cubicBezTo>
                    <a:pt x="1976" y="8"/>
                    <a:pt x="1247" y="69"/>
                    <a:pt x="760" y="99"/>
                  </a:cubicBezTo>
                  <a:cubicBezTo>
                    <a:pt x="487" y="130"/>
                    <a:pt x="244" y="160"/>
                    <a:pt x="0" y="190"/>
                  </a:cubicBezTo>
                  <a:cubicBezTo>
                    <a:pt x="122" y="206"/>
                    <a:pt x="251" y="213"/>
                    <a:pt x="384" y="213"/>
                  </a:cubicBezTo>
                  <a:cubicBezTo>
                    <a:pt x="517" y="213"/>
                    <a:pt x="654" y="206"/>
                    <a:pt x="791" y="190"/>
                  </a:cubicBezTo>
                  <a:lnTo>
                    <a:pt x="2918" y="190"/>
                  </a:lnTo>
                  <a:cubicBezTo>
                    <a:pt x="4712" y="190"/>
                    <a:pt x="7235" y="312"/>
                    <a:pt x="9970" y="555"/>
                  </a:cubicBezTo>
                  <a:cubicBezTo>
                    <a:pt x="12736" y="768"/>
                    <a:pt x="15198" y="1102"/>
                    <a:pt x="16992" y="1376"/>
                  </a:cubicBezTo>
                  <a:cubicBezTo>
                    <a:pt x="17873" y="1528"/>
                    <a:pt x="18603" y="1649"/>
                    <a:pt x="19089" y="1741"/>
                  </a:cubicBezTo>
                  <a:cubicBezTo>
                    <a:pt x="19363" y="1771"/>
                    <a:pt x="19606" y="1832"/>
                    <a:pt x="19849" y="1832"/>
                  </a:cubicBezTo>
                  <a:cubicBezTo>
                    <a:pt x="19606" y="1741"/>
                    <a:pt x="19363" y="1649"/>
                    <a:pt x="19089" y="1619"/>
                  </a:cubicBezTo>
                  <a:cubicBezTo>
                    <a:pt x="18603" y="1497"/>
                    <a:pt x="17904" y="1345"/>
                    <a:pt x="16992" y="1193"/>
                  </a:cubicBezTo>
                  <a:cubicBezTo>
                    <a:pt x="15198" y="859"/>
                    <a:pt x="12736" y="494"/>
                    <a:pt x="9970" y="251"/>
                  </a:cubicBezTo>
                  <a:cubicBezTo>
                    <a:pt x="8000" y="72"/>
                    <a:pt x="6009" y="1"/>
                    <a:pt x="4014" y="1"/>
                  </a:cubicBezTo>
                  <a:close/>
                </a:path>
              </a:pathLst>
            </a:custGeom>
            <a:solidFill>
              <a:schemeClr val="dk1"/>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5" name="Google Shape;933;p47">
              <a:extLst>
                <a:ext uri="{FF2B5EF4-FFF2-40B4-BE49-F238E27FC236}">
                  <a16:creationId xmlns:a16="http://schemas.microsoft.com/office/drawing/2014/main" id="{3F9D5FC6-A816-5438-1670-15E55DF0A4D5}"/>
                </a:ext>
              </a:extLst>
            </p:cNvPr>
            <p:cNvSpPr/>
            <p:nvPr/>
          </p:nvSpPr>
          <p:spPr>
            <a:xfrm>
              <a:off x="1418975" y="3298200"/>
              <a:ext cx="181650" cy="648975"/>
            </a:xfrm>
            <a:custGeom>
              <a:avLst/>
              <a:gdLst/>
              <a:ahLst/>
              <a:cxnLst/>
              <a:rect l="l" t="t" r="r" b="b"/>
              <a:pathLst>
                <a:path w="7266" h="25959" extrusionOk="0">
                  <a:moveTo>
                    <a:pt x="7265" y="1"/>
                  </a:moveTo>
                  <a:cubicBezTo>
                    <a:pt x="7235" y="92"/>
                    <a:pt x="7174" y="183"/>
                    <a:pt x="7174" y="275"/>
                  </a:cubicBezTo>
                  <a:cubicBezTo>
                    <a:pt x="7083" y="457"/>
                    <a:pt x="6992" y="730"/>
                    <a:pt x="6901" y="1004"/>
                  </a:cubicBezTo>
                  <a:cubicBezTo>
                    <a:pt x="6688" y="1642"/>
                    <a:pt x="6384" y="2585"/>
                    <a:pt x="6019" y="3770"/>
                  </a:cubicBezTo>
                  <a:cubicBezTo>
                    <a:pt x="5320" y="6080"/>
                    <a:pt x="4439" y="9332"/>
                    <a:pt x="3496" y="12949"/>
                  </a:cubicBezTo>
                  <a:cubicBezTo>
                    <a:pt x="2585" y="16567"/>
                    <a:pt x="1733" y="19819"/>
                    <a:pt x="1065" y="22159"/>
                  </a:cubicBezTo>
                  <a:cubicBezTo>
                    <a:pt x="761" y="23314"/>
                    <a:pt x="487" y="24226"/>
                    <a:pt x="274" y="24925"/>
                  </a:cubicBezTo>
                  <a:lnTo>
                    <a:pt x="62" y="25685"/>
                  </a:lnTo>
                  <a:cubicBezTo>
                    <a:pt x="31" y="25776"/>
                    <a:pt x="31" y="25868"/>
                    <a:pt x="1" y="25959"/>
                  </a:cubicBezTo>
                  <a:cubicBezTo>
                    <a:pt x="62" y="25868"/>
                    <a:pt x="92" y="25807"/>
                    <a:pt x="123" y="25716"/>
                  </a:cubicBezTo>
                  <a:cubicBezTo>
                    <a:pt x="183" y="25503"/>
                    <a:pt x="274" y="25260"/>
                    <a:pt x="396" y="24956"/>
                  </a:cubicBezTo>
                  <a:cubicBezTo>
                    <a:pt x="609" y="24317"/>
                    <a:pt x="913" y="23375"/>
                    <a:pt x="1247" y="22220"/>
                  </a:cubicBezTo>
                  <a:cubicBezTo>
                    <a:pt x="1977" y="19880"/>
                    <a:pt x="2858" y="16627"/>
                    <a:pt x="3770" y="13041"/>
                  </a:cubicBezTo>
                  <a:cubicBezTo>
                    <a:pt x="4682" y="9424"/>
                    <a:pt x="5533" y="6171"/>
                    <a:pt x="6202" y="3831"/>
                  </a:cubicBezTo>
                  <a:cubicBezTo>
                    <a:pt x="6536" y="2676"/>
                    <a:pt x="6810" y="1733"/>
                    <a:pt x="6992" y="1034"/>
                  </a:cubicBezTo>
                  <a:cubicBezTo>
                    <a:pt x="7083" y="730"/>
                    <a:pt x="7144" y="487"/>
                    <a:pt x="7205" y="275"/>
                  </a:cubicBezTo>
                  <a:cubicBezTo>
                    <a:pt x="7235" y="214"/>
                    <a:pt x="7265" y="123"/>
                    <a:pt x="7265" y="1"/>
                  </a:cubicBezTo>
                  <a:close/>
                </a:path>
              </a:pathLst>
            </a:custGeom>
            <a:solidFill>
              <a:srgbClr val="E0E0E0"/>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6" name="Google Shape;934;p47">
              <a:extLst>
                <a:ext uri="{FF2B5EF4-FFF2-40B4-BE49-F238E27FC236}">
                  <a16:creationId xmlns:a16="http://schemas.microsoft.com/office/drawing/2014/main" id="{C241136E-18DB-6756-4C86-86165F27D8EE}"/>
                </a:ext>
              </a:extLst>
            </p:cNvPr>
            <p:cNvSpPr/>
            <p:nvPr/>
          </p:nvSpPr>
          <p:spPr>
            <a:xfrm>
              <a:off x="749525" y="3805050"/>
              <a:ext cx="669475" cy="141700"/>
            </a:xfrm>
            <a:custGeom>
              <a:avLst/>
              <a:gdLst/>
              <a:ahLst/>
              <a:cxnLst/>
              <a:rect l="l" t="t" r="r" b="b"/>
              <a:pathLst>
                <a:path w="26779" h="5668" extrusionOk="0">
                  <a:moveTo>
                    <a:pt x="0" y="1"/>
                  </a:moveTo>
                  <a:cubicBezTo>
                    <a:pt x="91" y="31"/>
                    <a:pt x="152" y="62"/>
                    <a:pt x="274" y="62"/>
                  </a:cubicBezTo>
                  <a:lnTo>
                    <a:pt x="1034" y="244"/>
                  </a:lnTo>
                  <a:lnTo>
                    <a:pt x="3921" y="852"/>
                  </a:lnTo>
                  <a:cubicBezTo>
                    <a:pt x="6323" y="1369"/>
                    <a:pt x="9666" y="2128"/>
                    <a:pt x="13374" y="2980"/>
                  </a:cubicBezTo>
                  <a:cubicBezTo>
                    <a:pt x="17052" y="3800"/>
                    <a:pt x="20396" y="4530"/>
                    <a:pt x="22827" y="4986"/>
                  </a:cubicBezTo>
                  <a:cubicBezTo>
                    <a:pt x="24043" y="5229"/>
                    <a:pt x="25046" y="5411"/>
                    <a:pt x="25715" y="5533"/>
                  </a:cubicBezTo>
                  <a:lnTo>
                    <a:pt x="26505" y="5654"/>
                  </a:lnTo>
                  <a:cubicBezTo>
                    <a:pt x="26566" y="5654"/>
                    <a:pt x="26627" y="5668"/>
                    <a:pt x="26688" y="5668"/>
                  </a:cubicBezTo>
                  <a:cubicBezTo>
                    <a:pt x="26718" y="5668"/>
                    <a:pt x="26749" y="5664"/>
                    <a:pt x="26779" y="5654"/>
                  </a:cubicBezTo>
                  <a:cubicBezTo>
                    <a:pt x="26718" y="5624"/>
                    <a:pt x="26627" y="5594"/>
                    <a:pt x="26536" y="5594"/>
                  </a:cubicBezTo>
                  <a:lnTo>
                    <a:pt x="25776" y="5411"/>
                  </a:lnTo>
                  <a:lnTo>
                    <a:pt x="22858" y="4803"/>
                  </a:lnTo>
                  <a:cubicBezTo>
                    <a:pt x="20426" y="4287"/>
                    <a:pt x="17083" y="3527"/>
                    <a:pt x="13405" y="2706"/>
                  </a:cubicBezTo>
                  <a:cubicBezTo>
                    <a:pt x="9727" y="1855"/>
                    <a:pt x="6383" y="1125"/>
                    <a:pt x="3952" y="669"/>
                  </a:cubicBezTo>
                  <a:cubicBezTo>
                    <a:pt x="2736" y="426"/>
                    <a:pt x="1733" y="244"/>
                    <a:pt x="1064" y="153"/>
                  </a:cubicBezTo>
                  <a:lnTo>
                    <a:pt x="274" y="31"/>
                  </a:lnTo>
                  <a:cubicBezTo>
                    <a:pt x="183" y="1"/>
                    <a:pt x="91" y="1"/>
                    <a:pt x="0" y="1"/>
                  </a:cubicBezTo>
                  <a:close/>
                </a:path>
              </a:pathLst>
            </a:custGeom>
            <a:solidFill>
              <a:schemeClr val="dk1"/>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7" name="Google Shape;935;p47">
              <a:extLst>
                <a:ext uri="{FF2B5EF4-FFF2-40B4-BE49-F238E27FC236}">
                  <a16:creationId xmlns:a16="http://schemas.microsoft.com/office/drawing/2014/main" id="{EEA595A7-8037-34B6-5DDB-43593542641B}"/>
                </a:ext>
              </a:extLst>
            </p:cNvPr>
            <p:cNvSpPr/>
            <p:nvPr/>
          </p:nvSpPr>
          <p:spPr>
            <a:xfrm>
              <a:off x="5594600" y="2244725"/>
              <a:ext cx="303975" cy="291350"/>
            </a:xfrm>
            <a:custGeom>
              <a:avLst/>
              <a:gdLst/>
              <a:ahLst/>
              <a:cxnLst/>
              <a:rect l="l" t="t" r="r" b="b"/>
              <a:pathLst>
                <a:path w="12159" h="11654" extrusionOk="0">
                  <a:moveTo>
                    <a:pt x="5841" y="1"/>
                  </a:moveTo>
                  <a:cubicBezTo>
                    <a:pt x="3551" y="1"/>
                    <a:pt x="1459" y="1350"/>
                    <a:pt x="547" y="3477"/>
                  </a:cubicBezTo>
                  <a:cubicBezTo>
                    <a:pt x="304" y="4024"/>
                    <a:pt x="122" y="4601"/>
                    <a:pt x="92" y="5179"/>
                  </a:cubicBezTo>
                  <a:cubicBezTo>
                    <a:pt x="0" y="5726"/>
                    <a:pt x="31" y="6304"/>
                    <a:pt x="122" y="6851"/>
                  </a:cubicBezTo>
                  <a:cubicBezTo>
                    <a:pt x="304" y="7884"/>
                    <a:pt x="760" y="8857"/>
                    <a:pt x="1459" y="9647"/>
                  </a:cubicBezTo>
                  <a:cubicBezTo>
                    <a:pt x="2523" y="10893"/>
                    <a:pt x="4134" y="11653"/>
                    <a:pt x="5806" y="11653"/>
                  </a:cubicBezTo>
                  <a:cubicBezTo>
                    <a:pt x="6353" y="11653"/>
                    <a:pt x="6900" y="11592"/>
                    <a:pt x="7447" y="11410"/>
                  </a:cubicBezTo>
                  <a:cubicBezTo>
                    <a:pt x="7630" y="11380"/>
                    <a:pt x="7842" y="11288"/>
                    <a:pt x="8025" y="11228"/>
                  </a:cubicBezTo>
                  <a:cubicBezTo>
                    <a:pt x="8146" y="11167"/>
                    <a:pt x="8298" y="11106"/>
                    <a:pt x="8420" y="11015"/>
                  </a:cubicBezTo>
                  <a:lnTo>
                    <a:pt x="8663" y="10893"/>
                  </a:lnTo>
                  <a:cubicBezTo>
                    <a:pt x="8724" y="10863"/>
                    <a:pt x="8754" y="10833"/>
                    <a:pt x="8754" y="10832"/>
                  </a:cubicBezTo>
                  <a:lnTo>
                    <a:pt x="8754" y="10832"/>
                  </a:lnTo>
                  <a:cubicBezTo>
                    <a:pt x="8329" y="11045"/>
                    <a:pt x="7873" y="11228"/>
                    <a:pt x="7417" y="11349"/>
                  </a:cubicBezTo>
                  <a:cubicBezTo>
                    <a:pt x="6986" y="11476"/>
                    <a:pt x="6535" y="11539"/>
                    <a:pt x="6079" y="11539"/>
                  </a:cubicBezTo>
                  <a:cubicBezTo>
                    <a:pt x="5988" y="11539"/>
                    <a:pt x="5897" y="11537"/>
                    <a:pt x="5806" y="11532"/>
                  </a:cubicBezTo>
                  <a:cubicBezTo>
                    <a:pt x="4165" y="11501"/>
                    <a:pt x="2614" y="10772"/>
                    <a:pt x="1581" y="9525"/>
                  </a:cubicBezTo>
                  <a:cubicBezTo>
                    <a:pt x="912" y="8766"/>
                    <a:pt x="487" y="7823"/>
                    <a:pt x="304" y="6820"/>
                  </a:cubicBezTo>
                  <a:cubicBezTo>
                    <a:pt x="122" y="5726"/>
                    <a:pt x="243" y="4601"/>
                    <a:pt x="699" y="3568"/>
                  </a:cubicBezTo>
                  <a:cubicBezTo>
                    <a:pt x="1616" y="1485"/>
                    <a:pt x="3648" y="189"/>
                    <a:pt x="5870" y="189"/>
                  </a:cubicBezTo>
                  <a:cubicBezTo>
                    <a:pt x="6080" y="189"/>
                    <a:pt x="6292" y="201"/>
                    <a:pt x="6505" y="224"/>
                  </a:cubicBezTo>
                  <a:cubicBezTo>
                    <a:pt x="7083" y="285"/>
                    <a:pt x="7630" y="437"/>
                    <a:pt x="8146" y="680"/>
                  </a:cubicBezTo>
                  <a:cubicBezTo>
                    <a:pt x="8663" y="893"/>
                    <a:pt x="9119" y="1167"/>
                    <a:pt x="9545" y="1531"/>
                  </a:cubicBezTo>
                  <a:cubicBezTo>
                    <a:pt x="11611" y="3294"/>
                    <a:pt x="12159" y="6273"/>
                    <a:pt x="10821" y="8644"/>
                  </a:cubicBezTo>
                  <a:cubicBezTo>
                    <a:pt x="10578" y="9130"/>
                    <a:pt x="10244" y="9586"/>
                    <a:pt x="9849" y="9951"/>
                  </a:cubicBezTo>
                  <a:cubicBezTo>
                    <a:pt x="9484" y="10285"/>
                    <a:pt x="9119" y="10559"/>
                    <a:pt x="8724" y="10832"/>
                  </a:cubicBezTo>
                  <a:cubicBezTo>
                    <a:pt x="8724" y="10832"/>
                    <a:pt x="8785" y="10832"/>
                    <a:pt x="8815" y="10772"/>
                  </a:cubicBezTo>
                  <a:lnTo>
                    <a:pt x="9058" y="10650"/>
                  </a:lnTo>
                  <a:cubicBezTo>
                    <a:pt x="9180" y="10559"/>
                    <a:pt x="9301" y="10498"/>
                    <a:pt x="9423" y="10407"/>
                  </a:cubicBezTo>
                  <a:cubicBezTo>
                    <a:pt x="9605" y="10285"/>
                    <a:pt x="9757" y="10164"/>
                    <a:pt x="9909" y="10012"/>
                  </a:cubicBezTo>
                  <a:cubicBezTo>
                    <a:pt x="10304" y="9647"/>
                    <a:pt x="10669" y="9191"/>
                    <a:pt x="10943" y="8705"/>
                  </a:cubicBezTo>
                  <a:cubicBezTo>
                    <a:pt x="11763" y="7246"/>
                    <a:pt x="11915" y="5513"/>
                    <a:pt x="11399" y="3933"/>
                  </a:cubicBezTo>
                  <a:cubicBezTo>
                    <a:pt x="11034" y="2960"/>
                    <a:pt x="10456" y="2079"/>
                    <a:pt x="9636" y="1379"/>
                  </a:cubicBezTo>
                  <a:cubicBezTo>
                    <a:pt x="8754" y="650"/>
                    <a:pt x="7690" y="164"/>
                    <a:pt x="6535" y="42"/>
                  </a:cubicBezTo>
                  <a:cubicBezTo>
                    <a:pt x="6303" y="14"/>
                    <a:pt x="6071" y="1"/>
                    <a:pt x="5841" y="1"/>
                  </a:cubicBezTo>
                  <a:close/>
                </a:path>
              </a:pathLst>
            </a:custGeom>
            <a:solidFill>
              <a:srgbClr val="E0E0E0"/>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8" name="Google Shape;936;p47">
              <a:extLst>
                <a:ext uri="{FF2B5EF4-FFF2-40B4-BE49-F238E27FC236}">
                  <a16:creationId xmlns:a16="http://schemas.microsoft.com/office/drawing/2014/main" id="{AA9A6534-B3BA-A750-A443-F9150CE53BED}"/>
                </a:ext>
              </a:extLst>
            </p:cNvPr>
            <p:cNvSpPr/>
            <p:nvPr/>
          </p:nvSpPr>
          <p:spPr>
            <a:xfrm>
              <a:off x="5422100" y="2058075"/>
              <a:ext cx="649725" cy="664175"/>
            </a:xfrm>
            <a:custGeom>
              <a:avLst/>
              <a:gdLst/>
              <a:ahLst/>
              <a:cxnLst/>
              <a:rect l="l" t="t" r="r" b="b"/>
              <a:pathLst>
                <a:path w="25989" h="26567" extrusionOk="0">
                  <a:moveTo>
                    <a:pt x="13375" y="0"/>
                  </a:moveTo>
                  <a:lnTo>
                    <a:pt x="10426" y="304"/>
                  </a:lnTo>
                  <a:lnTo>
                    <a:pt x="10365" y="304"/>
                  </a:lnTo>
                  <a:lnTo>
                    <a:pt x="10365" y="365"/>
                  </a:lnTo>
                  <a:cubicBezTo>
                    <a:pt x="10306" y="1161"/>
                    <a:pt x="10276" y="1956"/>
                    <a:pt x="10219" y="2779"/>
                  </a:cubicBezTo>
                  <a:lnTo>
                    <a:pt x="10219" y="2779"/>
                  </a:lnTo>
                  <a:lnTo>
                    <a:pt x="8121" y="3873"/>
                  </a:lnTo>
                  <a:lnTo>
                    <a:pt x="8121" y="3873"/>
                  </a:lnTo>
                  <a:lnTo>
                    <a:pt x="5867" y="2250"/>
                  </a:lnTo>
                  <a:lnTo>
                    <a:pt x="5806" y="2219"/>
                  </a:lnTo>
                  <a:lnTo>
                    <a:pt x="5745" y="2250"/>
                  </a:lnTo>
                  <a:lnTo>
                    <a:pt x="3405" y="3952"/>
                  </a:lnTo>
                  <a:lnTo>
                    <a:pt x="3344" y="3982"/>
                  </a:lnTo>
                  <a:lnTo>
                    <a:pt x="3374" y="4073"/>
                  </a:lnTo>
                  <a:cubicBezTo>
                    <a:pt x="3761" y="4907"/>
                    <a:pt x="4178" y="5770"/>
                    <a:pt x="4566" y="6633"/>
                  </a:cubicBezTo>
                  <a:lnTo>
                    <a:pt x="4566" y="6633"/>
                  </a:lnTo>
                  <a:lnTo>
                    <a:pt x="3234" y="8630"/>
                  </a:lnTo>
                  <a:lnTo>
                    <a:pt x="3234" y="8630"/>
                  </a:lnTo>
                  <a:lnTo>
                    <a:pt x="760" y="8511"/>
                  </a:lnTo>
                  <a:lnTo>
                    <a:pt x="669" y="8511"/>
                  </a:lnTo>
                  <a:lnTo>
                    <a:pt x="669" y="8602"/>
                  </a:lnTo>
                  <a:cubicBezTo>
                    <a:pt x="456" y="9636"/>
                    <a:pt x="244" y="10669"/>
                    <a:pt x="0" y="11703"/>
                  </a:cubicBezTo>
                  <a:lnTo>
                    <a:pt x="0" y="11794"/>
                  </a:lnTo>
                  <a:lnTo>
                    <a:pt x="92" y="11824"/>
                  </a:lnTo>
                  <a:lnTo>
                    <a:pt x="2468" y="12715"/>
                  </a:lnTo>
                  <a:lnTo>
                    <a:pt x="2468" y="12715"/>
                  </a:lnTo>
                  <a:cubicBezTo>
                    <a:pt x="2527" y="13522"/>
                    <a:pt x="2611" y="14355"/>
                    <a:pt x="2670" y="15188"/>
                  </a:cubicBezTo>
                  <a:lnTo>
                    <a:pt x="2670" y="15188"/>
                  </a:lnTo>
                  <a:cubicBezTo>
                    <a:pt x="1891" y="15638"/>
                    <a:pt x="1083" y="16117"/>
                    <a:pt x="274" y="16566"/>
                  </a:cubicBezTo>
                  <a:lnTo>
                    <a:pt x="244" y="16596"/>
                  </a:lnTo>
                  <a:lnTo>
                    <a:pt x="152" y="16657"/>
                  </a:lnTo>
                  <a:lnTo>
                    <a:pt x="183" y="16718"/>
                  </a:lnTo>
                  <a:cubicBezTo>
                    <a:pt x="578" y="17660"/>
                    <a:pt x="1004" y="18572"/>
                    <a:pt x="1368" y="19423"/>
                  </a:cubicBezTo>
                  <a:lnTo>
                    <a:pt x="1399" y="19514"/>
                  </a:lnTo>
                  <a:lnTo>
                    <a:pt x="1490" y="19514"/>
                  </a:lnTo>
                  <a:lnTo>
                    <a:pt x="4017" y="19098"/>
                  </a:lnTo>
                  <a:lnTo>
                    <a:pt x="5660" y="21006"/>
                  </a:lnTo>
                  <a:lnTo>
                    <a:pt x="5660" y="21006"/>
                  </a:lnTo>
                  <a:cubicBezTo>
                    <a:pt x="5335" y="21836"/>
                    <a:pt x="5039" y="22664"/>
                    <a:pt x="4773" y="23405"/>
                  </a:cubicBezTo>
                  <a:lnTo>
                    <a:pt x="4742" y="23466"/>
                  </a:lnTo>
                  <a:lnTo>
                    <a:pt x="4803" y="23527"/>
                  </a:lnTo>
                  <a:lnTo>
                    <a:pt x="7174" y="25198"/>
                  </a:lnTo>
                  <a:lnTo>
                    <a:pt x="7235" y="25229"/>
                  </a:lnTo>
                  <a:lnTo>
                    <a:pt x="7295" y="25168"/>
                  </a:lnTo>
                  <a:lnTo>
                    <a:pt x="9109" y="23206"/>
                  </a:lnTo>
                  <a:lnTo>
                    <a:pt x="9109" y="23206"/>
                  </a:lnTo>
                  <a:lnTo>
                    <a:pt x="11565" y="23879"/>
                  </a:lnTo>
                  <a:lnTo>
                    <a:pt x="11565" y="23879"/>
                  </a:lnTo>
                  <a:lnTo>
                    <a:pt x="12341" y="26475"/>
                  </a:lnTo>
                  <a:lnTo>
                    <a:pt x="12372" y="26566"/>
                  </a:lnTo>
                  <a:lnTo>
                    <a:pt x="12432" y="26566"/>
                  </a:lnTo>
                  <a:lnTo>
                    <a:pt x="15290" y="26353"/>
                  </a:lnTo>
                  <a:lnTo>
                    <a:pt x="15320" y="26353"/>
                  </a:lnTo>
                  <a:lnTo>
                    <a:pt x="15320" y="26293"/>
                  </a:lnTo>
                  <a:cubicBezTo>
                    <a:pt x="15470" y="25483"/>
                    <a:pt x="15590" y="24673"/>
                    <a:pt x="15710" y="23951"/>
                  </a:cubicBezTo>
                  <a:lnTo>
                    <a:pt x="15710" y="23951"/>
                  </a:lnTo>
                  <a:lnTo>
                    <a:pt x="18063" y="22615"/>
                  </a:lnTo>
                  <a:lnTo>
                    <a:pt x="18063" y="22615"/>
                  </a:lnTo>
                  <a:lnTo>
                    <a:pt x="20001" y="24165"/>
                  </a:lnTo>
                  <a:lnTo>
                    <a:pt x="20062" y="24195"/>
                  </a:lnTo>
                  <a:lnTo>
                    <a:pt x="20122" y="24165"/>
                  </a:lnTo>
                  <a:lnTo>
                    <a:pt x="22645" y="22280"/>
                  </a:lnTo>
                  <a:lnTo>
                    <a:pt x="22676" y="22220"/>
                  </a:lnTo>
                  <a:lnTo>
                    <a:pt x="22645" y="22159"/>
                  </a:lnTo>
                  <a:cubicBezTo>
                    <a:pt x="22199" y="21416"/>
                    <a:pt x="21783" y="20672"/>
                    <a:pt x="21395" y="19986"/>
                  </a:cubicBezTo>
                  <a:lnTo>
                    <a:pt x="21395" y="19986"/>
                  </a:lnTo>
                  <a:lnTo>
                    <a:pt x="22656" y="17815"/>
                  </a:lnTo>
                  <a:lnTo>
                    <a:pt x="22656" y="17815"/>
                  </a:lnTo>
                  <a:lnTo>
                    <a:pt x="25168" y="17995"/>
                  </a:lnTo>
                  <a:lnTo>
                    <a:pt x="25229" y="17995"/>
                  </a:lnTo>
                  <a:lnTo>
                    <a:pt x="25229" y="17964"/>
                  </a:lnTo>
                  <a:cubicBezTo>
                    <a:pt x="25472" y="16900"/>
                    <a:pt x="25746" y="15928"/>
                    <a:pt x="25989" y="15046"/>
                  </a:cubicBezTo>
                  <a:lnTo>
                    <a:pt x="25989" y="15016"/>
                  </a:lnTo>
                  <a:lnTo>
                    <a:pt x="25928" y="15016"/>
                  </a:lnTo>
                  <a:lnTo>
                    <a:pt x="23768" y="13846"/>
                  </a:lnTo>
                  <a:lnTo>
                    <a:pt x="23768" y="13846"/>
                  </a:lnTo>
                  <a:cubicBezTo>
                    <a:pt x="23649" y="12803"/>
                    <a:pt x="23530" y="11935"/>
                    <a:pt x="23468" y="11215"/>
                  </a:cubicBezTo>
                  <a:lnTo>
                    <a:pt x="23468" y="11215"/>
                  </a:lnTo>
                  <a:lnTo>
                    <a:pt x="25047" y="10152"/>
                  </a:lnTo>
                  <a:lnTo>
                    <a:pt x="25411" y="9849"/>
                  </a:lnTo>
                  <a:lnTo>
                    <a:pt x="25016" y="10122"/>
                  </a:lnTo>
                  <a:lnTo>
                    <a:pt x="23436" y="11186"/>
                  </a:lnTo>
                  <a:lnTo>
                    <a:pt x="23709" y="13861"/>
                  </a:lnTo>
                  <a:lnTo>
                    <a:pt x="25857" y="15054"/>
                  </a:lnTo>
                  <a:lnTo>
                    <a:pt x="25857" y="15054"/>
                  </a:lnTo>
                  <a:cubicBezTo>
                    <a:pt x="25619" y="15915"/>
                    <a:pt x="25353" y="16863"/>
                    <a:pt x="25086" y="17869"/>
                  </a:cubicBezTo>
                  <a:lnTo>
                    <a:pt x="25086" y="17869"/>
                  </a:lnTo>
                  <a:lnTo>
                    <a:pt x="22584" y="17691"/>
                  </a:lnTo>
                  <a:lnTo>
                    <a:pt x="22524" y="17691"/>
                  </a:lnTo>
                  <a:lnTo>
                    <a:pt x="22524" y="17721"/>
                  </a:lnTo>
                  <a:lnTo>
                    <a:pt x="21277" y="19940"/>
                  </a:lnTo>
                  <a:lnTo>
                    <a:pt x="21247" y="19970"/>
                  </a:lnTo>
                  <a:lnTo>
                    <a:pt x="21277" y="20001"/>
                  </a:lnTo>
                  <a:cubicBezTo>
                    <a:pt x="21662" y="20680"/>
                    <a:pt x="22075" y="21418"/>
                    <a:pt x="22516" y="22157"/>
                  </a:cubicBezTo>
                  <a:lnTo>
                    <a:pt x="22516" y="22157"/>
                  </a:lnTo>
                  <a:lnTo>
                    <a:pt x="20078" y="23978"/>
                  </a:lnTo>
                  <a:lnTo>
                    <a:pt x="20078" y="23978"/>
                  </a:lnTo>
                  <a:lnTo>
                    <a:pt x="18116" y="22432"/>
                  </a:lnTo>
                  <a:lnTo>
                    <a:pt x="18086" y="22372"/>
                  </a:lnTo>
                  <a:lnTo>
                    <a:pt x="18025" y="22402"/>
                  </a:lnTo>
                  <a:lnTo>
                    <a:pt x="15593" y="23800"/>
                  </a:lnTo>
                  <a:lnTo>
                    <a:pt x="15563" y="23830"/>
                  </a:lnTo>
                  <a:lnTo>
                    <a:pt x="15563" y="23861"/>
                  </a:lnTo>
                  <a:cubicBezTo>
                    <a:pt x="15416" y="24595"/>
                    <a:pt x="15298" y="25358"/>
                    <a:pt x="15180" y="26176"/>
                  </a:cubicBezTo>
                  <a:lnTo>
                    <a:pt x="15180" y="26176"/>
                  </a:lnTo>
                  <a:lnTo>
                    <a:pt x="12474" y="26349"/>
                  </a:lnTo>
                  <a:lnTo>
                    <a:pt x="12474" y="26349"/>
                  </a:lnTo>
                  <a:cubicBezTo>
                    <a:pt x="12235" y="25545"/>
                    <a:pt x="11969" y="24657"/>
                    <a:pt x="11703" y="23770"/>
                  </a:cubicBezTo>
                  <a:lnTo>
                    <a:pt x="11703" y="23709"/>
                  </a:lnTo>
                  <a:lnTo>
                    <a:pt x="11642" y="23709"/>
                  </a:lnTo>
                  <a:lnTo>
                    <a:pt x="9089" y="23010"/>
                  </a:lnTo>
                  <a:lnTo>
                    <a:pt x="9028" y="23010"/>
                  </a:lnTo>
                  <a:lnTo>
                    <a:pt x="8998" y="23071"/>
                  </a:lnTo>
                  <a:lnTo>
                    <a:pt x="7192" y="24994"/>
                  </a:lnTo>
                  <a:lnTo>
                    <a:pt x="4984" y="23417"/>
                  </a:lnTo>
                  <a:lnTo>
                    <a:pt x="4984" y="23417"/>
                  </a:lnTo>
                  <a:cubicBezTo>
                    <a:pt x="5250" y="22677"/>
                    <a:pt x="5543" y="21856"/>
                    <a:pt x="5836" y="21034"/>
                  </a:cubicBezTo>
                  <a:lnTo>
                    <a:pt x="5836" y="20973"/>
                  </a:lnTo>
                  <a:lnTo>
                    <a:pt x="5806" y="20943"/>
                  </a:lnTo>
                  <a:cubicBezTo>
                    <a:pt x="5259" y="20335"/>
                    <a:pt x="4681" y="19636"/>
                    <a:pt x="4104" y="18967"/>
                  </a:cubicBezTo>
                  <a:lnTo>
                    <a:pt x="4043" y="18937"/>
                  </a:lnTo>
                  <a:lnTo>
                    <a:pt x="4013" y="18937"/>
                  </a:lnTo>
                  <a:lnTo>
                    <a:pt x="1490" y="19323"/>
                  </a:lnTo>
                  <a:lnTo>
                    <a:pt x="367" y="16761"/>
                  </a:lnTo>
                  <a:lnTo>
                    <a:pt x="2797" y="15381"/>
                  </a:lnTo>
                  <a:lnTo>
                    <a:pt x="2858" y="15350"/>
                  </a:lnTo>
                  <a:lnTo>
                    <a:pt x="2858" y="15289"/>
                  </a:lnTo>
                  <a:cubicBezTo>
                    <a:pt x="2766" y="14408"/>
                    <a:pt x="2706" y="13526"/>
                    <a:pt x="2645" y="12645"/>
                  </a:cubicBezTo>
                  <a:lnTo>
                    <a:pt x="2645" y="12584"/>
                  </a:lnTo>
                  <a:lnTo>
                    <a:pt x="2584" y="12584"/>
                  </a:lnTo>
                  <a:lnTo>
                    <a:pt x="262" y="11673"/>
                  </a:lnTo>
                  <a:lnTo>
                    <a:pt x="262" y="11673"/>
                  </a:lnTo>
                  <a:cubicBezTo>
                    <a:pt x="462" y="10673"/>
                    <a:pt x="662" y="9700"/>
                    <a:pt x="862" y="8727"/>
                  </a:cubicBezTo>
                  <a:lnTo>
                    <a:pt x="862" y="8727"/>
                  </a:lnTo>
                  <a:lnTo>
                    <a:pt x="3314" y="8845"/>
                  </a:lnTo>
                  <a:lnTo>
                    <a:pt x="3374" y="8845"/>
                  </a:lnTo>
                  <a:lnTo>
                    <a:pt x="3405" y="8815"/>
                  </a:lnTo>
                  <a:lnTo>
                    <a:pt x="4803" y="6718"/>
                  </a:lnTo>
                  <a:lnTo>
                    <a:pt x="4833" y="6657"/>
                  </a:lnTo>
                  <a:lnTo>
                    <a:pt x="4803" y="6627"/>
                  </a:lnTo>
                  <a:lnTo>
                    <a:pt x="3621" y="4057"/>
                  </a:lnTo>
                  <a:lnTo>
                    <a:pt x="5852" y="2435"/>
                  </a:lnTo>
                  <a:lnTo>
                    <a:pt x="8116" y="4073"/>
                  </a:lnTo>
                  <a:lnTo>
                    <a:pt x="8177" y="4104"/>
                  </a:lnTo>
                  <a:lnTo>
                    <a:pt x="8207" y="4073"/>
                  </a:lnTo>
                  <a:lnTo>
                    <a:pt x="10396" y="2949"/>
                  </a:lnTo>
                  <a:lnTo>
                    <a:pt x="10426" y="2949"/>
                  </a:lnTo>
                  <a:lnTo>
                    <a:pt x="10426" y="2888"/>
                  </a:lnTo>
                  <a:cubicBezTo>
                    <a:pt x="10486" y="2055"/>
                    <a:pt x="10545" y="1252"/>
                    <a:pt x="10605" y="478"/>
                  </a:cubicBezTo>
                  <a:lnTo>
                    <a:pt x="10605" y="478"/>
                  </a:lnTo>
                  <a:lnTo>
                    <a:pt x="13396" y="187"/>
                  </a:lnTo>
                  <a:lnTo>
                    <a:pt x="13396" y="187"/>
                  </a:lnTo>
                  <a:cubicBezTo>
                    <a:pt x="13722" y="1164"/>
                    <a:pt x="14020" y="2057"/>
                    <a:pt x="14347" y="2949"/>
                  </a:cubicBezTo>
                  <a:lnTo>
                    <a:pt x="14347" y="3010"/>
                  </a:lnTo>
                  <a:lnTo>
                    <a:pt x="14378" y="3010"/>
                  </a:lnTo>
                  <a:lnTo>
                    <a:pt x="16749" y="3405"/>
                  </a:lnTo>
                  <a:lnTo>
                    <a:pt x="16809" y="3405"/>
                  </a:lnTo>
                  <a:lnTo>
                    <a:pt x="16809" y="3374"/>
                  </a:lnTo>
                  <a:cubicBezTo>
                    <a:pt x="17468" y="2715"/>
                    <a:pt x="18069" y="2115"/>
                    <a:pt x="18610" y="1545"/>
                  </a:cubicBezTo>
                  <a:lnTo>
                    <a:pt x="18610" y="1545"/>
                  </a:lnTo>
                  <a:lnTo>
                    <a:pt x="20984" y="3118"/>
                  </a:lnTo>
                  <a:lnTo>
                    <a:pt x="20984" y="3118"/>
                  </a:lnTo>
                  <a:cubicBezTo>
                    <a:pt x="20628" y="3950"/>
                    <a:pt x="20330" y="4694"/>
                    <a:pt x="20062" y="5350"/>
                  </a:cubicBezTo>
                  <a:lnTo>
                    <a:pt x="20062" y="5380"/>
                  </a:lnTo>
                  <a:lnTo>
                    <a:pt x="20062" y="5411"/>
                  </a:lnTo>
                  <a:lnTo>
                    <a:pt x="21885" y="7690"/>
                  </a:lnTo>
                  <a:lnTo>
                    <a:pt x="21916" y="7690"/>
                  </a:lnTo>
                  <a:lnTo>
                    <a:pt x="24076" y="7360"/>
                  </a:lnTo>
                  <a:lnTo>
                    <a:pt x="24076" y="7360"/>
                  </a:lnTo>
                  <a:lnTo>
                    <a:pt x="25138" y="9210"/>
                  </a:lnTo>
                  <a:cubicBezTo>
                    <a:pt x="25259" y="9393"/>
                    <a:pt x="25351" y="9545"/>
                    <a:pt x="25411" y="9636"/>
                  </a:cubicBezTo>
                  <a:lnTo>
                    <a:pt x="25168" y="9210"/>
                  </a:lnTo>
                  <a:lnTo>
                    <a:pt x="24135" y="7326"/>
                  </a:lnTo>
                  <a:lnTo>
                    <a:pt x="24104" y="7326"/>
                  </a:lnTo>
                  <a:lnTo>
                    <a:pt x="21943" y="7626"/>
                  </a:lnTo>
                  <a:lnTo>
                    <a:pt x="21943" y="7626"/>
                  </a:lnTo>
                  <a:lnTo>
                    <a:pt x="20169" y="5370"/>
                  </a:lnTo>
                  <a:lnTo>
                    <a:pt x="20169" y="5370"/>
                  </a:lnTo>
                  <a:cubicBezTo>
                    <a:pt x="20438" y="4683"/>
                    <a:pt x="20737" y="3966"/>
                    <a:pt x="21065" y="3131"/>
                  </a:cubicBezTo>
                  <a:lnTo>
                    <a:pt x="21065" y="3070"/>
                  </a:lnTo>
                  <a:lnTo>
                    <a:pt x="21034" y="3040"/>
                  </a:lnTo>
                  <a:lnTo>
                    <a:pt x="18603" y="1429"/>
                  </a:lnTo>
                  <a:lnTo>
                    <a:pt x="18542" y="1399"/>
                  </a:lnTo>
                  <a:lnTo>
                    <a:pt x="18511" y="1429"/>
                  </a:lnTo>
                  <a:lnTo>
                    <a:pt x="16697" y="3274"/>
                  </a:lnTo>
                  <a:lnTo>
                    <a:pt x="16697" y="3274"/>
                  </a:lnTo>
                  <a:lnTo>
                    <a:pt x="14401" y="2867"/>
                  </a:lnTo>
                  <a:lnTo>
                    <a:pt x="14401" y="2867"/>
                  </a:lnTo>
                  <a:lnTo>
                    <a:pt x="13435" y="61"/>
                  </a:lnTo>
                  <a:lnTo>
                    <a:pt x="13435" y="0"/>
                  </a:lnTo>
                  <a:close/>
                </a:path>
              </a:pathLst>
            </a:custGeom>
            <a:solidFill>
              <a:srgbClr val="E0E0E0"/>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9" name="Google Shape;937;p47">
              <a:extLst>
                <a:ext uri="{FF2B5EF4-FFF2-40B4-BE49-F238E27FC236}">
                  <a16:creationId xmlns:a16="http://schemas.microsoft.com/office/drawing/2014/main" id="{6133B5C8-BB96-DDD4-8565-8DAC4DF7454F}"/>
                </a:ext>
              </a:extLst>
            </p:cNvPr>
            <p:cNvSpPr/>
            <p:nvPr/>
          </p:nvSpPr>
          <p:spPr>
            <a:xfrm>
              <a:off x="4598375" y="2943350"/>
              <a:ext cx="1996275" cy="1340450"/>
            </a:xfrm>
            <a:custGeom>
              <a:avLst/>
              <a:gdLst/>
              <a:ahLst/>
              <a:cxnLst/>
              <a:rect l="l" t="t" r="r" b="b"/>
              <a:pathLst>
                <a:path w="79851" h="53618" extrusionOk="0">
                  <a:moveTo>
                    <a:pt x="19545" y="0"/>
                  </a:moveTo>
                  <a:cubicBezTo>
                    <a:pt x="19150" y="0"/>
                    <a:pt x="18785" y="243"/>
                    <a:pt x="18633" y="639"/>
                  </a:cubicBezTo>
                  <a:lnTo>
                    <a:pt x="1" y="53618"/>
                  </a:lnTo>
                  <a:lnTo>
                    <a:pt x="58695" y="53618"/>
                  </a:lnTo>
                  <a:lnTo>
                    <a:pt x="79577" y="1368"/>
                  </a:lnTo>
                  <a:cubicBezTo>
                    <a:pt x="79850" y="730"/>
                    <a:pt x="79364" y="31"/>
                    <a:pt x="78695" y="31"/>
                  </a:cubicBezTo>
                  <a:lnTo>
                    <a:pt x="19545" y="0"/>
                  </a:ln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20" name="Google Shape;938;p47">
              <a:extLst>
                <a:ext uri="{FF2B5EF4-FFF2-40B4-BE49-F238E27FC236}">
                  <a16:creationId xmlns:a16="http://schemas.microsoft.com/office/drawing/2014/main" id="{98696242-AF28-0BD6-3AD3-C88B91F60F37}"/>
                </a:ext>
              </a:extLst>
            </p:cNvPr>
            <p:cNvSpPr/>
            <p:nvPr/>
          </p:nvSpPr>
          <p:spPr>
            <a:xfrm>
              <a:off x="4662200" y="2996525"/>
              <a:ext cx="1848850" cy="1197625"/>
            </a:xfrm>
            <a:custGeom>
              <a:avLst/>
              <a:gdLst/>
              <a:ahLst/>
              <a:cxnLst/>
              <a:rect l="l" t="t" r="r" b="b"/>
              <a:pathLst>
                <a:path w="73954" h="47905" extrusionOk="0">
                  <a:moveTo>
                    <a:pt x="17661" y="1"/>
                  </a:moveTo>
                  <a:cubicBezTo>
                    <a:pt x="17418" y="1"/>
                    <a:pt x="17235" y="153"/>
                    <a:pt x="17144" y="366"/>
                  </a:cubicBezTo>
                  <a:lnTo>
                    <a:pt x="153" y="47205"/>
                  </a:lnTo>
                  <a:cubicBezTo>
                    <a:pt x="1" y="47540"/>
                    <a:pt x="274" y="47904"/>
                    <a:pt x="669" y="47904"/>
                  </a:cubicBezTo>
                  <a:lnTo>
                    <a:pt x="54105" y="47904"/>
                  </a:lnTo>
                  <a:cubicBezTo>
                    <a:pt x="54318" y="47904"/>
                    <a:pt x="54531" y="47783"/>
                    <a:pt x="54622" y="47570"/>
                  </a:cubicBezTo>
                  <a:lnTo>
                    <a:pt x="73802" y="730"/>
                  </a:lnTo>
                  <a:cubicBezTo>
                    <a:pt x="73954" y="396"/>
                    <a:pt x="73680" y="1"/>
                    <a:pt x="73315" y="1"/>
                  </a:cubicBezTo>
                  <a:close/>
                </a:path>
              </a:pathLst>
            </a:custGeom>
            <a:solidFill>
              <a:srgbClr val="455A64"/>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21" name="Google Shape;939;p47">
              <a:extLst>
                <a:ext uri="{FF2B5EF4-FFF2-40B4-BE49-F238E27FC236}">
                  <a16:creationId xmlns:a16="http://schemas.microsoft.com/office/drawing/2014/main" id="{F6374F71-1BE5-6AAF-F0A8-B23AE046D39F}"/>
                </a:ext>
              </a:extLst>
            </p:cNvPr>
            <p:cNvSpPr/>
            <p:nvPr/>
          </p:nvSpPr>
          <p:spPr>
            <a:xfrm>
              <a:off x="4071775" y="4194125"/>
              <a:ext cx="1993975" cy="91975"/>
            </a:xfrm>
            <a:custGeom>
              <a:avLst/>
              <a:gdLst/>
              <a:ahLst/>
              <a:cxnLst/>
              <a:rect l="l" t="t" r="r" b="b"/>
              <a:pathLst>
                <a:path w="79759" h="3679" extrusionOk="0">
                  <a:moveTo>
                    <a:pt x="0" y="0"/>
                  </a:moveTo>
                  <a:lnTo>
                    <a:pt x="0" y="3678"/>
                  </a:lnTo>
                  <a:lnTo>
                    <a:pt x="79759" y="3678"/>
                  </a:lnTo>
                  <a:lnTo>
                    <a:pt x="77570" y="0"/>
                  </a:ln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22" name="Google Shape;940;p47">
              <a:extLst>
                <a:ext uri="{FF2B5EF4-FFF2-40B4-BE49-F238E27FC236}">
                  <a16:creationId xmlns:a16="http://schemas.microsoft.com/office/drawing/2014/main" id="{808C4BF0-101D-DB89-EB7E-D79FD86BB336}"/>
                </a:ext>
              </a:extLst>
            </p:cNvPr>
            <p:cNvSpPr/>
            <p:nvPr/>
          </p:nvSpPr>
          <p:spPr>
            <a:xfrm>
              <a:off x="3463100" y="3027700"/>
              <a:ext cx="1405825" cy="820175"/>
            </a:xfrm>
            <a:custGeom>
              <a:avLst/>
              <a:gdLst/>
              <a:ahLst/>
              <a:cxnLst/>
              <a:rect l="l" t="t" r="r" b="b"/>
              <a:pathLst>
                <a:path w="56233" h="32807" extrusionOk="0">
                  <a:moveTo>
                    <a:pt x="43527" y="0"/>
                  </a:moveTo>
                  <a:cubicBezTo>
                    <a:pt x="43527" y="0"/>
                    <a:pt x="41946" y="19119"/>
                    <a:pt x="38481" y="20061"/>
                  </a:cubicBezTo>
                  <a:cubicBezTo>
                    <a:pt x="34949" y="21007"/>
                    <a:pt x="31224" y="21333"/>
                    <a:pt x="27749" y="21333"/>
                  </a:cubicBezTo>
                  <a:cubicBezTo>
                    <a:pt x="21955" y="21333"/>
                    <a:pt x="16855" y="20426"/>
                    <a:pt x="14499" y="19970"/>
                  </a:cubicBezTo>
                  <a:cubicBezTo>
                    <a:pt x="14074" y="19575"/>
                    <a:pt x="13557" y="19149"/>
                    <a:pt x="13010" y="18602"/>
                  </a:cubicBezTo>
                  <a:cubicBezTo>
                    <a:pt x="12554" y="18116"/>
                    <a:pt x="12159" y="17569"/>
                    <a:pt x="11885" y="16961"/>
                  </a:cubicBezTo>
                  <a:cubicBezTo>
                    <a:pt x="11490" y="16231"/>
                    <a:pt x="11186" y="15441"/>
                    <a:pt x="11004" y="14620"/>
                  </a:cubicBezTo>
                  <a:cubicBezTo>
                    <a:pt x="10947" y="14147"/>
                    <a:pt x="10559" y="13862"/>
                    <a:pt x="10194" y="13862"/>
                  </a:cubicBezTo>
                  <a:cubicBezTo>
                    <a:pt x="9974" y="13862"/>
                    <a:pt x="9762" y="13966"/>
                    <a:pt x="9636" y="14195"/>
                  </a:cubicBezTo>
                  <a:cubicBezTo>
                    <a:pt x="9301" y="14833"/>
                    <a:pt x="9149" y="17143"/>
                    <a:pt x="10426" y="19271"/>
                  </a:cubicBezTo>
                  <a:cubicBezTo>
                    <a:pt x="10669" y="19848"/>
                    <a:pt x="10335" y="20487"/>
                    <a:pt x="9727" y="20639"/>
                  </a:cubicBezTo>
                  <a:cubicBezTo>
                    <a:pt x="8116" y="21247"/>
                    <a:pt x="2493" y="22979"/>
                    <a:pt x="1581" y="23405"/>
                  </a:cubicBezTo>
                  <a:cubicBezTo>
                    <a:pt x="760" y="23800"/>
                    <a:pt x="0" y="24499"/>
                    <a:pt x="851" y="24621"/>
                  </a:cubicBezTo>
                  <a:cubicBezTo>
                    <a:pt x="938" y="24636"/>
                    <a:pt x="1065" y="24643"/>
                    <a:pt x="1222" y="24643"/>
                  </a:cubicBezTo>
                  <a:cubicBezTo>
                    <a:pt x="2186" y="24643"/>
                    <a:pt x="4306" y="24380"/>
                    <a:pt x="5497" y="24221"/>
                  </a:cubicBezTo>
                  <a:lnTo>
                    <a:pt x="5497" y="24221"/>
                  </a:lnTo>
                  <a:cubicBezTo>
                    <a:pt x="3814" y="24468"/>
                    <a:pt x="249" y="25071"/>
                    <a:pt x="365" y="25745"/>
                  </a:cubicBezTo>
                  <a:cubicBezTo>
                    <a:pt x="432" y="26079"/>
                    <a:pt x="956" y="26321"/>
                    <a:pt x="2078" y="26321"/>
                  </a:cubicBezTo>
                  <a:cubicBezTo>
                    <a:pt x="2245" y="26321"/>
                    <a:pt x="2426" y="26315"/>
                    <a:pt x="2621" y="26304"/>
                  </a:cubicBezTo>
                  <a:lnTo>
                    <a:pt x="2621" y="26304"/>
                  </a:lnTo>
                  <a:cubicBezTo>
                    <a:pt x="1635" y="26499"/>
                    <a:pt x="775" y="26721"/>
                    <a:pt x="578" y="26931"/>
                  </a:cubicBezTo>
                  <a:cubicBezTo>
                    <a:pt x="33" y="27462"/>
                    <a:pt x="954" y="27609"/>
                    <a:pt x="2136" y="27609"/>
                  </a:cubicBezTo>
                  <a:cubicBezTo>
                    <a:pt x="3590" y="27609"/>
                    <a:pt x="5440" y="27387"/>
                    <a:pt x="5441" y="27387"/>
                  </a:cubicBezTo>
                  <a:lnTo>
                    <a:pt x="5441" y="27387"/>
                  </a:lnTo>
                  <a:cubicBezTo>
                    <a:pt x="1186" y="27934"/>
                    <a:pt x="1247" y="27721"/>
                    <a:pt x="1186" y="28298"/>
                  </a:cubicBezTo>
                  <a:cubicBezTo>
                    <a:pt x="1155" y="28724"/>
                    <a:pt x="2128" y="28906"/>
                    <a:pt x="4469" y="28937"/>
                  </a:cubicBezTo>
                  <a:cubicBezTo>
                    <a:pt x="6353" y="28967"/>
                    <a:pt x="8298" y="29362"/>
                    <a:pt x="11186" y="29545"/>
                  </a:cubicBezTo>
                  <a:cubicBezTo>
                    <a:pt x="11186" y="29545"/>
                    <a:pt x="22714" y="32807"/>
                    <a:pt x="33685" y="32807"/>
                  </a:cubicBezTo>
                  <a:cubicBezTo>
                    <a:pt x="42213" y="32807"/>
                    <a:pt x="50405" y="30836"/>
                    <a:pt x="52585" y="23830"/>
                  </a:cubicBezTo>
                  <a:cubicBezTo>
                    <a:pt x="55290" y="15198"/>
                    <a:pt x="55321" y="11915"/>
                    <a:pt x="56232" y="6231"/>
                  </a:cubicBezTo>
                  <a:lnTo>
                    <a:pt x="43527" y="0"/>
                  </a:lnTo>
                  <a:close/>
                </a:path>
              </a:pathLst>
            </a:custGeom>
            <a:solidFill>
              <a:srgbClr val="FFBE9D"/>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23" name="Google Shape;941;p47">
              <a:extLst>
                <a:ext uri="{FF2B5EF4-FFF2-40B4-BE49-F238E27FC236}">
                  <a16:creationId xmlns:a16="http://schemas.microsoft.com/office/drawing/2014/main" id="{B180F9B9-4F7E-BDB4-BFDF-195BCEF945A1}"/>
                </a:ext>
              </a:extLst>
            </p:cNvPr>
            <p:cNvSpPr/>
            <p:nvPr/>
          </p:nvSpPr>
          <p:spPr>
            <a:xfrm>
              <a:off x="3517050" y="3704275"/>
              <a:ext cx="145925" cy="18050"/>
            </a:xfrm>
            <a:custGeom>
              <a:avLst/>
              <a:gdLst/>
              <a:ahLst/>
              <a:cxnLst/>
              <a:rect l="l" t="t" r="r" b="b"/>
              <a:pathLst>
                <a:path w="5837" h="722" extrusionOk="0">
                  <a:moveTo>
                    <a:pt x="5355" y="0"/>
                  </a:moveTo>
                  <a:cubicBezTo>
                    <a:pt x="4829" y="0"/>
                    <a:pt x="3921" y="55"/>
                    <a:pt x="2888" y="172"/>
                  </a:cubicBezTo>
                  <a:cubicBezTo>
                    <a:pt x="1307" y="324"/>
                    <a:pt x="0" y="536"/>
                    <a:pt x="0" y="658"/>
                  </a:cubicBezTo>
                  <a:cubicBezTo>
                    <a:pt x="0" y="701"/>
                    <a:pt x="168" y="721"/>
                    <a:pt x="457" y="721"/>
                  </a:cubicBezTo>
                  <a:cubicBezTo>
                    <a:pt x="982" y="721"/>
                    <a:pt x="1909" y="654"/>
                    <a:pt x="2949" y="536"/>
                  </a:cubicBezTo>
                  <a:cubicBezTo>
                    <a:pt x="4560" y="384"/>
                    <a:pt x="5836" y="172"/>
                    <a:pt x="5836" y="50"/>
                  </a:cubicBezTo>
                  <a:cubicBezTo>
                    <a:pt x="5826" y="17"/>
                    <a:pt x="5650" y="0"/>
                    <a:pt x="5355" y="0"/>
                  </a:cubicBezTo>
                  <a:close/>
                </a:path>
              </a:pathLst>
            </a:custGeom>
            <a:solidFill>
              <a:srgbClr val="A36957"/>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24" name="Google Shape;942;p47">
              <a:extLst>
                <a:ext uri="{FF2B5EF4-FFF2-40B4-BE49-F238E27FC236}">
                  <a16:creationId xmlns:a16="http://schemas.microsoft.com/office/drawing/2014/main" id="{E72F0B65-31AD-406A-80A8-CB831C39099D}"/>
                </a:ext>
              </a:extLst>
            </p:cNvPr>
            <p:cNvSpPr/>
            <p:nvPr/>
          </p:nvSpPr>
          <p:spPr>
            <a:xfrm>
              <a:off x="3507175" y="3663425"/>
              <a:ext cx="155050" cy="27225"/>
            </a:xfrm>
            <a:custGeom>
              <a:avLst/>
              <a:gdLst/>
              <a:ahLst/>
              <a:cxnLst/>
              <a:rect l="l" t="t" r="r" b="b"/>
              <a:pathLst>
                <a:path w="6202" h="1089" extrusionOk="0">
                  <a:moveTo>
                    <a:pt x="5961" y="0"/>
                  </a:moveTo>
                  <a:cubicBezTo>
                    <a:pt x="5488" y="0"/>
                    <a:pt x="4367" y="138"/>
                    <a:pt x="3070" y="347"/>
                  </a:cubicBezTo>
                  <a:cubicBezTo>
                    <a:pt x="1368" y="651"/>
                    <a:pt x="0" y="954"/>
                    <a:pt x="31" y="1046"/>
                  </a:cubicBezTo>
                  <a:cubicBezTo>
                    <a:pt x="38" y="1075"/>
                    <a:pt x="123" y="1088"/>
                    <a:pt x="270" y="1088"/>
                  </a:cubicBezTo>
                  <a:cubicBezTo>
                    <a:pt x="744" y="1088"/>
                    <a:pt x="1864" y="950"/>
                    <a:pt x="3161" y="742"/>
                  </a:cubicBezTo>
                  <a:cubicBezTo>
                    <a:pt x="4833" y="468"/>
                    <a:pt x="6201" y="134"/>
                    <a:pt x="6201" y="43"/>
                  </a:cubicBezTo>
                  <a:cubicBezTo>
                    <a:pt x="6194" y="14"/>
                    <a:pt x="6109" y="0"/>
                    <a:pt x="5961" y="0"/>
                  </a:cubicBezTo>
                  <a:close/>
                </a:path>
              </a:pathLst>
            </a:custGeom>
            <a:solidFill>
              <a:srgbClr val="A36957"/>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25" name="Google Shape;943;p47">
              <a:extLst>
                <a:ext uri="{FF2B5EF4-FFF2-40B4-BE49-F238E27FC236}">
                  <a16:creationId xmlns:a16="http://schemas.microsoft.com/office/drawing/2014/main" id="{4AF9EAB0-946B-24B4-3943-8F0171A60567}"/>
                </a:ext>
              </a:extLst>
            </p:cNvPr>
            <p:cNvSpPr/>
            <p:nvPr/>
          </p:nvSpPr>
          <p:spPr>
            <a:xfrm>
              <a:off x="3514775" y="3620500"/>
              <a:ext cx="146675" cy="27950"/>
            </a:xfrm>
            <a:custGeom>
              <a:avLst/>
              <a:gdLst/>
              <a:ahLst/>
              <a:cxnLst/>
              <a:rect l="l" t="t" r="r" b="b"/>
              <a:pathLst>
                <a:path w="5867" h="1118" extrusionOk="0">
                  <a:moveTo>
                    <a:pt x="5677" y="1"/>
                  </a:moveTo>
                  <a:cubicBezTo>
                    <a:pt x="5278" y="1"/>
                    <a:pt x="4181" y="142"/>
                    <a:pt x="2888" y="361"/>
                  </a:cubicBezTo>
                  <a:cubicBezTo>
                    <a:pt x="1277" y="665"/>
                    <a:pt x="0" y="969"/>
                    <a:pt x="0" y="1091"/>
                  </a:cubicBezTo>
                  <a:cubicBezTo>
                    <a:pt x="6" y="1109"/>
                    <a:pt x="62" y="1117"/>
                    <a:pt x="160" y="1117"/>
                  </a:cubicBezTo>
                  <a:cubicBezTo>
                    <a:pt x="558" y="1117"/>
                    <a:pt x="1655" y="976"/>
                    <a:pt x="2949" y="757"/>
                  </a:cubicBezTo>
                  <a:cubicBezTo>
                    <a:pt x="4560" y="453"/>
                    <a:pt x="5867" y="149"/>
                    <a:pt x="5836" y="27"/>
                  </a:cubicBezTo>
                  <a:cubicBezTo>
                    <a:pt x="5830" y="9"/>
                    <a:pt x="5775" y="1"/>
                    <a:pt x="5677" y="1"/>
                  </a:cubicBezTo>
                  <a:close/>
                </a:path>
              </a:pathLst>
            </a:custGeom>
            <a:solidFill>
              <a:srgbClr val="A36957"/>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26" name="Google Shape;944;p47">
              <a:extLst>
                <a:ext uri="{FF2B5EF4-FFF2-40B4-BE49-F238E27FC236}">
                  <a16:creationId xmlns:a16="http://schemas.microsoft.com/office/drawing/2014/main" id="{F5A4E109-AD1A-703C-A8D0-C3757A5ED6AF}"/>
                </a:ext>
              </a:extLst>
            </p:cNvPr>
            <p:cNvSpPr/>
            <p:nvPr/>
          </p:nvSpPr>
          <p:spPr>
            <a:xfrm>
              <a:off x="4868900" y="3843050"/>
              <a:ext cx="923300" cy="345025"/>
            </a:xfrm>
            <a:custGeom>
              <a:avLst/>
              <a:gdLst/>
              <a:ahLst/>
              <a:cxnLst/>
              <a:rect l="l" t="t" r="r" b="b"/>
              <a:pathLst>
                <a:path w="36932" h="13801" extrusionOk="0">
                  <a:moveTo>
                    <a:pt x="34560" y="1"/>
                  </a:moveTo>
                  <a:lnTo>
                    <a:pt x="1429" y="3071"/>
                  </a:lnTo>
                  <a:lnTo>
                    <a:pt x="0" y="13800"/>
                  </a:lnTo>
                  <a:lnTo>
                    <a:pt x="36931" y="13800"/>
                  </a:lnTo>
                  <a:lnTo>
                    <a:pt x="34560" y="1"/>
                  </a:ln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27" name="Google Shape;945;p47">
              <a:extLst>
                <a:ext uri="{FF2B5EF4-FFF2-40B4-BE49-F238E27FC236}">
                  <a16:creationId xmlns:a16="http://schemas.microsoft.com/office/drawing/2014/main" id="{BD90EF36-AD8D-1459-B454-1C4D34E0688A}"/>
                </a:ext>
              </a:extLst>
            </p:cNvPr>
            <p:cNvSpPr/>
            <p:nvPr/>
          </p:nvSpPr>
          <p:spPr>
            <a:xfrm>
              <a:off x="4511000" y="2659150"/>
              <a:ext cx="303975" cy="487875"/>
            </a:xfrm>
            <a:custGeom>
              <a:avLst/>
              <a:gdLst/>
              <a:ahLst/>
              <a:cxnLst/>
              <a:rect l="l" t="t" r="r" b="b"/>
              <a:pathLst>
                <a:path w="12159" h="19515" extrusionOk="0">
                  <a:moveTo>
                    <a:pt x="5380" y="0"/>
                  </a:moveTo>
                  <a:cubicBezTo>
                    <a:pt x="5380" y="0"/>
                    <a:pt x="0" y="16110"/>
                    <a:pt x="365" y="16779"/>
                  </a:cubicBezTo>
                  <a:lnTo>
                    <a:pt x="12158" y="19514"/>
                  </a:lnTo>
                  <a:lnTo>
                    <a:pt x="5380" y="0"/>
                  </a:lnTo>
                  <a:close/>
                </a:path>
              </a:pathLst>
            </a:custGeom>
            <a:solidFill>
              <a:srgbClr val="407BFF"/>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28" name="Google Shape;946;p47">
              <a:extLst>
                <a:ext uri="{FF2B5EF4-FFF2-40B4-BE49-F238E27FC236}">
                  <a16:creationId xmlns:a16="http://schemas.microsoft.com/office/drawing/2014/main" id="{015C0FBC-F421-FDA1-E989-04230391FF0E}"/>
                </a:ext>
              </a:extLst>
            </p:cNvPr>
            <p:cNvSpPr/>
            <p:nvPr/>
          </p:nvSpPr>
          <p:spPr>
            <a:xfrm>
              <a:off x="4511000" y="2659150"/>
              <a:ext cx="303975" cy="487875"/>
            </a:xfrm>
            <a:custGeom>
              <a:avLst/>
              <a:gdLst/>
              <a:ahLst/>
              <a:cxnLst/>
              <a:rect l="l" t="t" r="r" b="b"/>
              <a:pathLst>
                <a:path w="12159" h="19515" extrusionOk="0">
                  <a:moveTo>
                    <a:pt x="5380" y="0"/>
                  </a:moveTo>
                  <a:cubicBezTo>
                    <a:pt x="5380" y="0"/>
                    <a:pt x="0" y="16110"/>
                    <a:pt x="365" y="16779"/>
                  </a:cubicBezTo>
                  <a:lnTo>
                    <a:pt x="12158" y="19514"/>
                  </a:lnTo>
                  <a:lnTo>
                    <a:pt x="5380" y="0"/>
                  </a:lnTo>
                  <a:close/>
                </a:path>
              </a:pathLst>
            </a:custGeom>
            <a:solidFill>
              <a:srgbClr val="203E80">
                <a:alpha val="64709"/>
              </a:srgbClr>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29" name="Google Shape;947;p47">
              <a:extLst>
                <a:ext uri="{FF2B5EF4-FFF2-40B4-BE49-F238E27FC236}">
                  <a16:creationId xmlns:a16="http://schemas.microsoft.com/office/drawing/2014/main" id="{B2B73466-019E-2ED0-18B4-E683C17C2272}"/>
                </a:ext>
              </a:extLst>
            </p:cNvPr>
            <p:cNvSpPr/>
            <p:nvPr/>
          </p:nvSpPr>
          <p:spPr>
            <a:xfrm>
              <a:off x="4642450" y="2524275"/>
              <a:ext cx="1119350" cy="1469250"/>
            </a:xfrm>
            <a:custGeom>
              <a:avLst/>
              <a:gdLst/>
              <a:ahLst/>
              <a:cxnLst/>
              <a:rect l="l" t="t" r="r" b="b"/>
              <a:pathLst>
                <a:path w="44774" h="58770" extrusionOk="0">
                  <a:moveTo>
                    <a:pt x="11589" y="1"/>
                  </a:moveTo>
                  <a:cubicBezTo>
                    <a:pt x="10125" y="1"/>
                    <a:pt x="8660" y="96"/>
                    <a:pt x="7204" y="289"/>
                  </a:cubicBezTo>
                  <a:lnTo>
                    <a:pt x="6505" y="380"/>
                  </a:lnTo>
                  <a:cubicBezTo>
                    <a:pt x="3587" y="684"/>
                    <a:pt x="1125" y="2660"/>
                    <a:pt x="122" y="5395"/>
                  </a:cubicBezTo>
                  <a:cubicBezTo>
                    <a:pt x="122" y="5395"/>
                    <a:pt x="0" y="13329"/>
                    <a:pt x="2432" y="18587"/>
                  </a:cubicBezTo>
                  <a:lnTo>
                    <a:pt x="10213" y="35669"/>
                  </a:lnTo>
                  <a:lnTo>
                    <a:pt x="9089" y="58770"/>
                  </a:lnTo>
                  <a:lnTo>
                    <a:pt x="44773" y="54727"/>
                  </a:lnTo>
                  <a:lnTo>
                    <a:pt x="39181" y="32417"/>
                  </a:lnTo>
                  <a:cubicBezTo>
                    <a:pt x="39181" y="32417"/>
                    <a:pt x="35351" y="6550"/>
                    <a:pt x="28360" y="3693"/>
                  </a:cubicBezTo>
                  <a:cubicBezTo>
                    <a:pt x="25928" y="2751"/>
                    <a:pt x="23436" y="1961"/>
                    <a:pt x="20913" y="1292"/>
                  </a:cubicBezTo>
                  <a:cubicBezTo>
                    <a:pt x="17883" y="441"/>
                    <a:pt x="14739" y="1"/>
                    <a:pt x="11589" y="1"/>
                  </a:cubicBezTo>
                  <a:close/>
                </a:path>
              </a:pathLst>
            </a:custGeom>
            <a:solidFill>
              <a:srgbClr val="407BFF"/>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30" name="Google Shape;948;p47">
              <a:extLst>
                <a:ext uri="{FF2B5EF4-FFF2-40B4-BE49-F238E27FC236}">
                  <a16:creationId xmlns:a16="http://schemas.microsoft.com/office/drawing/2014/main" id="{10C42959-DC5B-8D03-B45D-6DA4E6A36535}"/>
                </a:ext>
              </a:extLst>
            </p:cNvPr>
            <p:cNvSpPr/>
            <p:nvPr/>
          </p:nvSpPr>
          <p:spPr>
            <a:xfrm>
              <a:off x="5103700" y="3967675"/>
              <a:ext cx="7625" cy="209000"/>
            </a:xfrm>
            <a:custGeom>
              <a:avLst/>
              <a:gdLst/>
              <a:ahLst/>
              <a:cxnLst/>
              <a:rect l="l" t="t" r="r" b="b"/>
              <a:pathLst>
                <a:path w="305" h="8360" extrusionOk="0">
                  <a:moveTo>
                    <a:pt x="61" y="0"/>
                  </a:moveTo>
                  <a:cubicBezTo>
                    <a:pt x="1" y="0"/>
                    <a:pt x="1" y="1885"/>
                    <a:pt x="61" y="4195"/>
                  </a:cubicBezTo>
                  <a:cubicBezTo>
                    <a:pt x="92" y="6505"/>
                    <a:pt x="183" y="8359"/>
                    <a:pt x="213" y="8359"/>
                  </a:cubicBezTo>
                  <a:cubicBezTo>
                    <a:pt x="305" y="8359"/>
                    <a:pt x="274" y="6505"/>
                    <a:pt x="213" y="4195"/>
                  </a:cubicBezTo>
                  <a:cubicBezTo>
                    <a:pt x="183" y="1885"/>
                    <a:pt x="92" y="0"/>
                    <a:pt x="61" y="0"/>
                  </a:cubicBezTo>
                  <a:close/>
                </a:path>
              </a:pathLst>
            </a:custGeom>
            <a:solidFill>
              <a:srgbClr val="455A64"/>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31" name="Google Shape;949;p47">
              <a:extLst>
                <a:ext uri="{FF2B5EF4-FFF2-40B4-BE49-F238E27FC236}">
                  <a16:creationId xmlns:a16="http://schemas.microsoft.com/office/drawing/2014/main" id="{DF804E37-53DB-9AD1-AD90-9B9BFB665A88}"/>
                </a:ext>
              </a:extLst>
            </p:cNvPr>
            <p:cNvSpPr/>
            <p:nvPr/>
          </p:nvSpPr>
          <p:spPr>
            <a:xfrm>
              <a:off x="5141700" y="3988950"/>
              <a:ext cx="43350" cy="39650"/>
            </a:xfrm>
            <a:custGeom>
              <a:avLst/>
              <a:gdLst/>
              <a:ahLst/>
              <a:cxnLst/>
              <a:rect l="l" t="t" r="r" b="b"/>
              <a:pathLst>
                <a:path w="1734" h="1586" extrusionOk="0">
                  <a:moveTo>
                    <a:pt x="396" y="1"/>
                  </a:moveTo>
                  <a:cubicBezTo>
                    <a:pt x="396" y="1"/>
                    <a:pt x="122" y="153"/>
                    <a:pt x="61" y="578"/>
                  </a:cubicBezTo>
                  <a:cubicBezTo>
                    <a:pt x="0" y="852"/>
                    <a:pt x="92" y="1095"/>
                    <a:pt x="274" y="1308"/>
                  </a:cubicBezTo>
                  <a:cubicBezTo>
                    <a:pt x="432" y="1489"/>
                    <a:pt x="675" y="1585"/>
                    <a:pt x="914" y="1585"/>
                  </a:cubicBezTo>
                  <a:cubicBezTo>
                    <a:pt x="996" y="1585"/>
                    <a:pt x="1078" y="1574"/>
                    <a:pt x="1156" y="1551"/>
                  </a:cubicBezTo>
                  <a:cubicBezTo>
                    <a:pt x="1490" y="1429"/>
                    <a:pt x="1703" y="1125"/>
                    <a:pt x="1733" y="791"/>
                  </a:cubicBezTo>
                  <a:cubicBezTo>
                    <a:pt x="1733" y="372"/>
                    <a:pt x="1396" y="67"/>
                    <a:pt x="1011" y="67"/>
                  </a:cubicBezTo>
                  <a:cubicBezTo>
                    <a:pt x="949" y="67"/>
                    <a:pt x="885" y="75"/>
                    <a:pt x="821" y="92"/>
                  </a:cubicBezTo>
                  <a:cubicBezTo>
                    <a:pt x="700" y="122"/>
                    <a:pt x="669" y="183"/>
                    <a:pt x="669" y="183"/>
                  </a:cubicBezTo>
                  <a:cubicBezTo>
                    <a:pt x="722" y="175"/>
                    <a:pt x="776" y="171"/>
                    <a:pt x="828" y="171"/>
                  </a:cubicBezTo>
                  <a:cubicBezTo>
                    <a:pt x="985" y="171"/>
                    <a:pt x="1133" y="206"/>
                    <a:pt x="1247" y="274"/>
                  </a:cubicBezTo>
                  <a:cubicBezTo>
                    <a:pt x="1459" y="365"/>
                    <a:pt x="1551" y="578"/>
                    <a:pt x="1551" y="791"/>
                  </a:cubicBezTo>
                  <a:cubicBezTo>
                    <a:pt x="1520" y="1034"/>
                    <a:pt x="1338" y="1277"/>
                    <a:pt x="1095" y="1368"/>
                  </a:cubicBezTo>
                  <a:cubicBezTo>
                    <a:pt x="1034" y="1383"/>
                    <a:pt x="975" y="1391"/>
                    <a:pt x="916" y="1391"/>
                  </a:cubicBezTo>
                  <a:cubicBezTo>
                    <a:pt x="503" y="1391"/>
                    <a:pt x="156" y="1034"/>
                    <a:pt x="183" y="608"/>
                  </a:cubicBezTo>
                  <a:cubicBezTo>
                    <a:pt x="213" y="396"/>
                    <a:pt x="304" y="183"/>
                    <a:pt x="396" y="1"/>
                  </a:cubicBezTo>
                  <a:close/>
                </a:path>
              </a:pathLst>
            </a:custGeom>
            <a:solidFill>
              <a:srgbClr val="455A64"/>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32" name="Google Shape;950;p47">
              <a:extLst>
                <a:ext uri="{FF2B5EF4-FFF2-40B4-BE49-F238E27FC236}">
                  <a16:creationId xmlns:a16="http://schemas.microsoft.com/office/drawing/2014/main" id="{7A78B6EB-2BE4-0FD8-DD9A-4ED15844D8B6}"/>
                </a:ext>
              </a:extLst>
            </p:cNvPr>
            <p:cNvSpPr/>
            <p:nvPr/>
          </p:nvSpPr>
          <p:spPr>
            <a:xfrm>
              <a:off x="5382575" y="3932725"/>
              <a:ext cx="365550" cy="161000"/>
            </a:xfrm>
            <a:custGeom>
              <a:avLst/>
              <a:gdLst/>
              <a:ahLst/>
              <a:cxnLst/>
              <a:rect l="l" t="t" r="r" b="b"/>
              <a:pathLst>
                <a:path w="14622" h="6440" extrusionOk="0">
                  <a:moveTo>
                    <a:pt x="1" y="0"/>
                  </a:moveTo>
                  <a:cubicBezTo>
                    <a:pt x="1" y="0"/>
                    <a:pt x="1" y="61"/>
                    <a:pt x="31" y="152"/>
                  </a:cubicBezTo>
                  <a:cubicBezTo>
                    <a:pt x="92" y="274"/>
                    <a:pt x="122" y="426"/>
                    <a:pt x="244" y="639"/>
                  </a:cubicBezTo>
                  <a:cubicBezTo>
                    <a:pt x="487" y="1216"/>
                    <a:pt x="791" y="1794"/>
                    <a:pt x="1156" y="2310"/>
                  </a:cubicBezTo>
                  <a:cubicBezTo>
                    <a:pt x="3009" y="4955"/>
                    <a:pt x="6006" y="6440"/>
                    <a:pt x="9108" y="6440"/>
                  </a:cubicBezTo>
                  <a:cubicBezTo>
                    <a:pt x="10177" y="6440"/>
                    <a:pt x="11259" y="6263"/>
                    <a:pt x="12311" y="5897"/>
                  </a:cubicBezTo>
                  <a:cubicBezTo>
                    <a:pt x="12919" y="5684"/>
                    <a:pt x="13497" y="5411"/>
                    <a:pt x="14044" y="5107"/>
                  </a:cubicBezTo>
                  <a:cubicBezTo>
                    <a:pt x="14196" y="5016"/>
                    <a:pt x="14317" y="4924"/>
                    <a:pt x="14469" y="4803"/>
                  </a:cubicBezTo>
                  <a:cubicBezTo>
                    <a:pt x="14530" y="4772"/>
                    <a:pt x="14560" y="4742"/>
                    <a:pt x="14621" y="4712"/>
                  </a:cubicBezTo>
                  <a:lnTo>
                    <a:pt x="14621" y="4712"/>
                  </a:lnTo>
                  <a:cubicBezTo>
                    <a:pt x="14408" y="4803"/>
                    <a:pt x="14196" y="4894"/>
                    <a:pt x="13983" y="5016"/>
                  </a:cubicBezTo>
                  <a:cubicBezTo>
                    <a:pt x="13436" y="5319"/>
                    <a:pt x="12858" y="5563"/>
                    <a:pt x="12281" y="5775"/>
                  </a:cubicBezTo>
                  <a:cubicBezTo>
                    <a:pt x="11399" y="6049"/>
                    <a:pt x="10457" y="6201"/>
                    <a:pt x="9545" y="6262"/>
                  </a:cubicBezTo>
                  <a:cubicBezTo>
                    <a:pt x="9416" y="6267"/>
                    <a:pt x="9288" y="6269"/>
                    <a:pt x="9159" y="6269"/>
                  </a:cubicBezTo>
                  <a:cubicBezTo>
                    <a:pt x="6986" y="6269"/>
                    <a:pt x="4886" y="5544"/>
                    <a:pt x="3192" y="4195"/>
                  </a:cubicBezTo>
                  <a:cubicBezTo>
                    <a:pt x="1977" y="3253"/>
                    <a:pt x="974" y="2006"/>
                    <a:pt x="305" y="608"/>
                  </a:cubicBezTo>
                  <a:cubicBezTo>
                    <a:pt x="123" y="213"/>
                    <a:pt x="1" y="0"/>
                    <a:pt x="1" y="0"/>
                  </a:cubicBezTo>
                  <a:close/>
                </a:path>
              </a:pathLst>
            </a:custGeom>
            <a:solidFill>
              <a:srgbClr val="455A64"/>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33" name="Google Shape;951;p47">
              <a:extLst>
                <a:ext uri="{FF2B5EF4-FFF2-40B4-BE49-F238E27FC236}">
                  <a16:creationId xmlns:a16="http://schemas.microsoft.com/office/drawing/2014/main" id="{88DC7ED3-E79D-C8E3-24D1-3DC895883905}"/>
                </a:ext>
              </a:extLst>
            </p:cNvPr>
            <p:cNvSpPr/>
            <p:nvPr/>
          </p:nvSpPr>
          <p:spPr>
            <a:xfrm>
              <a:off x="4685000" y="2915225"/>
              <a:ext cx="342750" cy="58025"/>
            </a:xfrm>
            <a:custGeom>
              <a:avLst/>
              <a:gdLst/>
              <a:ahLst/>
              <a:cxnLst/>
              <a:rect l="l" t="t" r="r" b="b"/>
              <a:pathLst>
                <a:path w="13710" h="2321" extrusionOk="0">
                  <a:moveTo>
                    <a:pt x="13709" y="1"/>
                  </a:moveTo>
                  <a:lnTo>
                    <a:pt x="13709" y="1"/>
                  </a:lnTo>
                  <a:cubicBezTo>
                    <a:pt x="13557" y="122"/>
                    <a:pt x="13375" y="244"/>
                    <a:pt x="13253" y="365"/>
                  </a:cubicBezTo>
                  <a:cubicBezTo>
                    <a:pt x="12828" y="700"/>
                    <a:pt x="12402" y="1004"/>
                    <a:pt x="11946" y="1308"/>
                  </a:cubicBezTo>
                  <a:cubicBezTo>
                    <a:pt x="11277" y="1733"/>
                    <a:pt x="10548" y="2037"/>
                    <a:pt x="9758" y="2128"/>
                  </a:cubicBezTo>
                  <a:cubicBezTo>
                    <a:pt x="9689" y="2130"/>
                    <a:pt x="9620" y="2132"/>
                    <a:pt x="9551" y="2132"/>
                  </a:cubicBezTo>
                  <a:cubicBezTo>
                    <a:pt x="8651" y="2132"/>
                    <a:pt x="7780" y="1946"/>
                    <a:pt x="6961" y="1551"/>
                  </a:cubicBezTo>
                  <a:cubicBezTo>
                    <a:pt x="6019" y="1125"/>
                    <a:pt x="5138" y="639"/>
                    <a:pt x="4286" y="335"/>
                  </a:cubicBezTo>
                  <a:cubicBezTo>
                    <a:pt x="3744" y="118"/>
                    <a:pt x="3170" y="9"/>
                    <a:pt x="2587" y="9"/>
                  </a:cubicBezTo>
                  <a:cubicBezTo>
                    <a:pt x="2354" y="9"/>
                    <a:pt x="2120" y="27"/>
                    <a:pt x="1885" y="61"/>
                  </a:cubicBezTo>
                  <a:cubicBezTo>
                    <a:pt x="1338" y="122"/>
                    <a:pt x="821" y="335"/>
                    <a:pt x="396" y="700"/>
                  </a:cubicBezTo>
                  <a:cubicBezTo>
                    <a:pt x="305" y="791"/>
                    <a:pt x="183" y="882"/>
                    <a:pt x="92" y="1004"/>
                  </a:cubicBezTo>
                  <a:cubicBezTo>
                    <a:pt x="61" y="1034"/>
                    <a:pt x="31" y="1095"/>
                    <a:pt x="1" y="1125"/>
                  </a:cubicBezTo>
                  <a:cubicBezTo>
                    <a:pt x="3" y="1127"/>
                    <a:pt x="6" y="1129"/>
                    <a:pt x="9" y="1129"/>
                  </a:cubicBezTo>
                  <a:cubicBezTo>
                    <a:pt x="50" y="1129"/>
                    <a:pt x="175" y="958"/>
                    <a:pt x="457" y="760"/>
                  </a:cubicBezTo>
                  <a:cubicBezTo>
                    <a:pt x="882" y="457"/>
                    <a:pt x="1368" y="244"/>
                    <a:pt x="1916" y="183"/>
                  </a:cubicBezTo>
                  <a:cubicBezTo>
                    <a:pt x="2068" y="171"/>
                    <a:pt x="2220" y="165"/>
                    <a:pt x="2372" y="165"/>
                  </a:cubicBezTo>
                  <a:cubicBezTo>
                    <a:pt x="3008" y="165"/>
                    <a:pt x="3637" y="272"/>
                    <a:pt x="4226" y="517"/>
                  </a:cubicBezTo>
                  <a:cubicBezTo>
                    <a:pt x="5046" y="821"/>
                    <a:pt x="5928" y="1308"/>
                    <a:pt x="6870" y="1733"/>
                  </a:cubicBezTo>
                  <a:cubicBezTo>
                    <a:pt x="7679" y="2111"/>
                    <a:pt x="8560" y="2321"/>
                    <a:pt x="9428" y="2321"/>
                  </a:cubicBezTo>
                  <a:cubicBezTo>
                    <a:pt x="9538" y="2321"/>
                    <a:pt x="9648" y="2317"/>
                    <a:pt x="9758" y="2311"/>
                  </a:cubicBezTo>
                  <a:cubicBezTo>
                    <a:pt x="10578" y="2189"/>
                    <a:pt x="11338" y="1885"/>
                    <a:pt x="12007" y="1429"/>
                  </a:cubicBezTo>
                  <a:cubicBezTo>
                    <a:pt x="12463" y="1125"/>
                    <a:pt x="12888" y="791"/>
                    <a:pt x="13284" y="426"/>
                  </a:cubicBezTo>
                  <a:cubicBezTo>
                    <a:pt x="13436" y="305"/>
                    <a:pt x="13588" y="153"/>
                    <a:pt x="13709" y="1"/>
                  </a:cubicBezTo>
                  <a:close/>
                </a:path>
              </a:pathLst>
            </a:custGeom>
            <a:solidFill>
              <a:srgbClr val="FAFAFA"/>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34" name="Google Shape;952;p47">
              <a:extLst>
                <a:ext uri="{FF2B5EF4-FFF2-40B4-BE49-F238E27FC236}">
                  <a16:creationId xmlns:a16="http://schemas.microsoft.com/office/drawing/2014/main" id="{7C75A0B6-F95E-6AAE-7F30-AD49584DE734}"/>
                </a:ext>
              </a:extLst>
            </p:cNvPr>
            <p:cNvSpPr/>
            <p:nvPr/>
          </p:nvSpPr>
          <p:spPr>
            <a:xfrm>
              <a:off x="4649300" y="2690225"/>
              <a:ext cx="144400" cy="40025"/>
            </a:xfrm>
            <a:custGeom>
              <a:avLst/>
              <a:gdLst/>
              <a:ahLst/>
              <a:cxnLst/>
              <a:rect l="l" t="t" r="r" b="b"/>
              <a:pathLst>
                <a:path w="5776" h="1601" extrusionOk="0">
                  <a:moveTo>
                    <a:pt x="5767" y="1"/>
                  </a:moveTo>
                  <a:cubicBezTo>
                    <a:pt x="5713" y="1"/>
                    <a:pt x="5471" y="205"/>
                    <a:pt x="5015" y="490"/>
                  </a:cubicBezTo>
                  <a:cubicBezTo>
                    <a:pt x="3994" y="1088"/>
                    <a:pt x="2829" y="1420"/>
                    <a:pt x="1656" y="1420"/>
                  </a:cubicBezTo>
                  <a:cubicBezTo>
                    <a:pt x="1398" y="1420"/>
                    <a:pt x="1139" y="1404"/>
                    <a:pt x="882" y="1371"/>
                  </a:cubicBezTo>
                  <a:cubicBezTo>
                    <a:pt x="409" y="1319"/>
                    <a:pt x="95" y="1244"/>
                    <a:pt x="18" y="1244"/>
                  </a:cubicBezTo>
                  <a:cubicBezTo>
                    <a:pt x="6" y="1244"/>
                    <a:pt x="0" y="1246"/>
                    <a:pt x="0" y="1250"/>
                  </a:cubicBezTo>
                  <a:cubicBezTo>
                    <a:pt x="274" y="1402"/>
                    <a:pt x="547" y="1493"/>
                    <a:pt x="882" y="1523"/>
                  </a:cubicBezTo>
                  <a:cubicBezTo>
                    <a:pt x="1194" y="1575"/>
                    <a:pt x="1509" y="1601"/>
                    <a:pt x="1824" y="1601"/>
                  </a:cubicBezTo>
                  <a:cubicBezTo>
                    <a:pt x="2979" y="1601"/>
                    <a:pt x="4127" y="1256"/>
                    <a:pt x="5107" y="611"/>
                  </a:cubicBezTo>
                  <a:cubicBezTo>
                    <a:pt x="5350" y="429"/>
                    <a:pt x="5593" y="247"/>
                    <a:pt x="5775" y="3"/>
                  </a:cubicBezTo>
                  <a:cubicBezTo>
                    <a:pt x="5773" y="2"/>
                    <a:pt x="5771" y="1"/>
                    <a:pt x="5767" y="1"/>
                  </a:cubicBezTo>
                  <a:close/>
                </a:path>
              </a:pathLst>
            </a:custGeom>
            <a:solidFill>
              <a:srgbClr val="FAFAFA"/>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35" name="Google Shape;953;p47">
              <a:extLst>
                <a:ext uri="{FF2B5EF4-FFF2-40B4-BE49-F238E27FC236}">
                  <a16:creationId xmlns:a16="http://schemas.microsoft.com/office/drawing/2014/main" id="{415012DE-E83A-629B-A476-B8CBCEFFB6D6}"/>
                </a:ext>
              </a:extLst>
            </p:cNvPr>
            <p:cNvSpPr/>
            <p:nvPr/>
          </p:nvSpPr>
          <p:spPr>
            <a:xfrm>
              <a:off x="4832425" y="3227300"/>
              <a:ext cx="767525" cy="95925"/>
            </a:xfrm>
            <a:custGeom>
              <a:avLst/>
              <a:gdLst/>
              <a:ahLst/>
              <a:cxnLst/>
              <a:rect l="l" t="t" r="r" b="b"/>
              <a:pathLst>
                <a:path w="30701" h="3837" extrusionOk="0">
                  <a:moveTo>
                    <a:pt x="20400" y="0"/>
                  </a:moveTo>
                  <a:cubicBezTo>
                    <a:pt x="19690" y="0"/>
                    <a:pt x="18979" y="81"/>
                    <a:pt x="18268" y="253"/>
                  </a:cubicBezTo>
                  <a:cubicBezTo>
                    <a:pt x="17235" y="496"/>
                    <a:pt x="16201" y="831"/>
                    <a:pt x="15229" y="1256"/>
                  </a:cubicBezTo>
                  <a:cubicBezTo>
                    <a:pt x="13192" y="2107"/>
                    <a:pt x="11277" y="3050"/>
                    <a:pt x="9423" y="3414"/>
                  </a:cubicBezTo>
                  <a:cubicBezTo>
                    <a:pt x="8666" y="3583"/>
                    <a:pt x="7895" y="3667"/>
                    <a:pt x="7124" y="3667"/>
                  </a:cubicBezTo>
                  <a:cubicBezTo>
                    <a:pt x="6223" y="3667"/>
                    <a:pt x="5322" y="3552"/>
                    <a:pt x="4438" y="3323"/>
                  </a:cubicBezTo>
                  <a:cubicBezTo>
                    <a:pt x="3344" y="3080"/>
                    <a:pt x="2250" y="2746"/>
                    <a:pt x="1186" y="2351"/>
                  </a:cubicBezTo>
                  <a:lnTo>
                    <a:pt x="304" y="2047"/>
                  </a:lnTo>
                  <a:cubicBezTo>
                    <a:pt x="183" y="1986"/>
                    <a:pt x="92" y="1955"/>
                    <a:pt x="0" y="1955"/>
                  </a:cubicBezTo>
                  <a:cubicBezTo>
                    <a:pt x="92" y="1986"/>
                    <a:pt x="183" y="2047"/>
                    <a:pt x="274" y="2077"/>
                  </a:cubicBezTo>
                  <a:lnTo>
                    <a:pt x="1155" y="2411"/>
                  </a:lnTo>
                  <a:cubicBezTo>
                    <a:pt x="2219" y="2837"/>
                    <a:pt x="3283" y="3202"/>
                    <a:pt x="4408" y="3475"/>
                  </a:cubicBezTo>
                  <a:cubicBezTo>
                    <a:pt x="5323" y="3712"/>
                    <a:pt x="6266" y="3836"/>
                    <a:pt x="7211" y="3836"/>
                  </a:cubicBezTo>
                  <a:cubicBezTo>
                    <a:pt x="7962" y="3836"/>
                    <a:pt x="8714" y="3758"/>
                    <a:pt x="9453" y="3597"/>
                  </a:cubicBezTo>
                  <a:cubicBezTo>
                    <a:pt x="11368" y="3202"/>
                    <a:pt x="13283" y="2290"/>
                    <a:pt x="15289" y="1439"/>
                  </a:cubicBezTo>
                  <a:cubicBezTo>
                    <a:pt x="16262" y="1013"/>
                    <a:pt x="17296" y="679"/>
                    <a:pt x="18329" y="436"/>
                  </a:cubicBezTo>
                  <a:cubicBezTo>
                    <a:pt x="19047" y="279"/>
                    <a:pt x="19766" y="188"/>
                    <a:pt x="20497" y="188"/>
                  </a:cubicBezTo>
                  <a:cubicBezTo>
                    <a:pt x="20755" y="188"/>
                    <a:pt x="21015" y="199"/>
                    <a:pt x="21277" y="223"/>
                  </a:cubicBezTo>
                  <a:cubicBezTo>
                    <a:pt x="22159" y="345"/>
                    <a:pt x="23071" y="496"/>
                    <a:pt x="23922" y="740"/>
                  </a:cubicBezTo>
                  <a:cubicBezTo>
                    <a:pt x="24682" y="952"/>
                    <a:pt x="25472" y="1104"/>
                    <a:pt x="26262" y="1226"/>
                  </a:cubicBezTo>
                  <a:cubicBezTo>
                    <a:pt x="26630" y="1286"/>
                    <a:pt x="27005" y="1316"/>
                    <a:pt x="27380" y="1316"/>
                  </a:cubicBezTo>
                  <a:cubicBezTo>
                    <a:pt x="28150" y="1316"/>
                    <a:pt x="28921" y="1188"/>
                    <a:pt x="29636" y="922"/>
                  </a:cubicBezTo>
                  <a:cubicBezTo>
                    <a:pt x="29940" y="800"/>
                    <a:pt x="30214" y="648"/>
                    <a:pt x="30457" y="466"/>
                  </a:cubicBezTo>
                  <a:cubicBezTo>
                    <a:pt x="30548" y="405"/>
                    <a:pt x="30639" y="314"/>
                    <a:pt x="30700" y="253"/>
                  </a:cubicBezTo>
                  <a:lnTo>
                    <a:pt x="30700" y="253"/>
                  </a:lnTo>
                  <a:cubicBezTo>
                    <a:pt x="30366" y="496"/>
                    <a:pt x="29971" y="679"/>
                    <a:pt x="29575" y="831"/>
                  </a:cubicBezTo>
                  <a:cubicBezTo>
                    <a:pt x="28871" y="1066"/>
                    <a:pt x="28142" y="1187"/>
                    <a:pt x="27419" y="1187"/>
                  </a:cubicBezTo>
                  <a:cubicBezTo>
                    <a:pt x="27020" y="1187"/>
                    <a:pt x="26622" y="1150"/>
                    <a:pt x="26232" y="1074"/>
                  </a:cubicBezTo>
                  <a:cubicBezTo>
                    <a:pt x="25442" y="952"/>
                    <a:pt x="24682" y="800"/>
                    <a:pt x="23952" y="588"/>
                  </a:cubicBezTo>
                  <a:cubicBezTo>
                    <a:pt x="23071" y="345"/>
                    <a:pt x="22189" y="162"/>
                    <a:pt x="21277" y="41"/>
                  </a:cubicBezTo>
                  <a:cubicBezTo>
                    <a:pt x="20985" y="14"/>
                    <a:pt x="20693" y="0"/>
                    <a:pt x="20400" y="0"/>
                  </a:cubicBezTo>
                  <a:close/>
                </a:path>
              </a:pathLst>
            </a:custGeom>
            <a:solidFill>
              <a:srgbClr val="FAFAFA"/>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36" name="Google Shape;954;p47">
              <a:extLst>
                <a:ext uri="{FF2B5EF4-FFF2-40B4-BE49-F238E27FC236}">
                  <a16:creationId xmlns:a16="http://schemas.microsoft.com/office/drawing/2014/main" id="{30B804B9-A170-E8E5-F1DC-09DEB94A8FDD}"/>
                </a:ext>
              </a:extLst>
            </p:cNvPr>
            <p:cNvSpPr/>
            <p:nvPr/>
          </p:nvSpPr>
          <p:spPr>
            <a:xfrm>
              <a:off x="4893225" y="3521700"/>
              <a:ext cx="792575" cy="102100"/>
            </a:xfrm>
            <a:custGeom>
              <a:avLst/>
              <a:gdLst/>
              <a:ahLst/>
              <a:cxnLst/>
              <a:rect l="l" t="t" r="r" b="b"/>
              <a:pathLst>
                <a:path w="31703" h="4084" extrusionOk="0">
                  <a:moveTo>
                    <a:pt x="77" y="2498"/>
                  </a:moveTo>
                  <a:cubicBezTo>
                    <a:pt x="68" y="2507"/>
                    <a:pt x="60" y="2516"/>
                    <a:pt x="51" y="2525"/>
                  </a:cubicBezTo>
                  <a:lnTo>
                    <a:pt x="51" y="2525"/>
                  </a:lnTo>
                  <a:cubicBezTo>
                    <a:pt x="54" y="2523"/>
                    <a:pt x="58" y="2522"/>
                    <a:pt x="61" y="2520"/>
                  </a:cubicBezTo>
                  <a:lnTo>
                    <a:pt x="77" y="2498"/>
                  </a:lnTo>
                  <a:close/>
                  <a:moveTo>
                    <a:pt x="51" y="2525"/>
                  </a:moveTo>
                  <a:cubicBezTo>
                    <a:pt x="0" y="2554"/>
                    <a:pt x="0" y="2581"/>
                    <a:pt x="0" y="2581"/>
                  </a:cubicBezTo>
                  <a:cubicBezTo>
                    <a:pt x="17" y="2562"/>
                    <a:pt x="34" y="2544"/>
                    <a:pt x="51" y="2525"/>
                  </a:cubicBezTo>
                  <a:close/>
                  <a:moveTo>
                    <a:pt x="26193" y="0"/>
                  </a:moveTo>
                  <a:cubicBezTo>
                    <a:pt x="25771" y="0"/>
                    <a:pt x="25347" y="39"/>
                    <a:pt x="24925" y="119"/>
                  </a:cubicBezTo>
                  <a:cubicBezTo>
                    <a:pt x="23952" y="301"/>
                    <a:pt x="23040" y="666"/>
                    <a:pt x="22189" y="1183"/>
                  </a:cubicBezTo>
                  <a:cubicBezTo>
                    <a:pt x="21277" y="1669"/>
                    <a:pt x="20365" y="2277"/>
                    <a:pt x="19393" y="2824"/>
                  </a:cubicBezTo>
                  <a:cubicBezTo>
                    <a:pt x="18389" y="3402"/>
                    <a:pt x="17295" y="3766"/>
                    <a:pt x="16171" y="3888"/>
                  </a:cubicBezTo>
                  <a:cubicBezTo>
                    <a:pt x="16024" y="3896"/>
                    <a:pt x="15877" y="3899"/>
                    <a:pt x="15731" y="3899"/>
                  </a:cubicBezTo>
                  <a:cubicBezTo>
                    <a:pt x="14723" y="3899"/>
                    <a:pt x="13722" y="3720"/>
                    <a:pt x="12766" y="3402"/>
                  </a:cubicBezTo>
                  <a:cubicBezTo>
                    <a:pt x="11763" y="3067"/>
                    <a:pt x="10760" y="2672"/>
                    <a:pt x="9787" y="2216"/>
                  </a:cubicBezTo>
                  <a:cubicBezTo>
                    <a:pt x="7903" y="1395"/>
                    <a:pt x="6110" y="727"/>
                    <a:pt x="4529" y="696"/>
                  </a:cubicBezTo>
                  <a:cubicBezTo>
                    <a:pt x="4442" y="693"/>
                    <a:pt x="4354" y="691"/>
                    <a:pt x="4266" y="691"/>
                  </a:cubicBezTo>
                  <a:cubicBezTo>
                    <a:pt x="3649" y="691"/>
                    <a:pt x="3017" y="784"/>
                    <a:pt x="2432" y="970"/>
                  </a:cubicBezTo>
                  <a:cubicBezTo>
                    <a:pt x="1915" y="1122"/>
                    <a:pt x="1429" y="1335"/>
                    <a:pt x="973" y="1639"/>
                  </a:cubicBezTo>
                  <a:cubicBezTo>
                    <a:pt x="699" y="1821"/>
                    <a:pt x="456" y="2034"/>
                    <a:pt x="213" y="2307"/>
                  </a:cubicBezTo>
                  <a:lnTo>
                    <a:pt x="77" y="2498"/>
                  </a:lnTo>
                  <a:lnTo>
                    <a:pt x="77" y="2498"/>
                  </a:lnTo>
                  <a:cubicBezTo>
                    <a:pt x="360" y="2196"/>
                    <a:pt x="671" y="1922"/>
                    <a:pt x="1034" y="1699"/>
                  </a:cubicBezTo>
                  <a:cubicBezTo>
                    <a:pt x="1459" y="1426"/>
                    <a:pt x="1945" y="1213"/>
                    <a:pt x="2462" y="1061"/>
                  </a:cubicBezTo>
                  <a:cubicBezTo>
                    <a:pt x="3022" y="908"/>
                    <a:pt x="3604" y="841"/>
                    <a:pt x="4189" y="841"/>
                  </a:cubicBezTo>
                  <a:cubicBezTo>
                    <a:pt x="4302" y="841"/>
                    <a:pt x="4416" y="843"/>
                    <a:pt x="4529" y="848"/>
                  </a:cubicBezTo>
                  <a:cubicBezTo>
                    <a:pt x="6079" y="879"/>
                    <a:pt x="7842" y="1547"/>
                    <a:pt x="9696" y="2398"/>
                  </a:cubicBezTo>
                  <a:cubicBezTo>
                    <a:pt x="10699" y="2854"/>
                    <a:pt x="11702" y="3250"/>
                    <a:pt x="12705" y="3584"/>
                  </a:cubicBezTo>
                  <a:cubicBezTo>
                    <a:pt x="13671" y="3923"/>
                    <a:pt x="14681" y="4083"/>
                    <a:pt x="15679" y="4083"/>
                  </a:cubicBezTo>
                  <a:cubicBezTo>
                    <a:pt x="15843" y="4083"/>
                    <a:pt x="16007" y="4079"/>
                    <a:pt x="16171" y="4070"/>
                  </a:cubicBezTo>
                  <a:cubicBezTo>
                    <a:pt x="17356" y="3949"/>
                    <a:pt x="18481" y="3584"/>
                    <a:pt x="19484" y="2976"/>
                  </a:cubicBezTo>
                  <a:cubicBezTo>
                    <a:pt x="20487" y="2429"/>
                    <a:pt x="21368" y="1821"/>
                    <a:pt x="22280" y="1335"/>
                  </a:cubicBezTo>
                  <a:cubicBezTo>
                    <a:pt x="23101" y="848"/>
                    <a:pt x="24013" y="484"/>
                    <a:pt x="24955" y="271"/>
                  </a:cubicBezTo>
                  <a:cubicBezTo>
                    <a:pt x="25365" y="195"/>
                    <a:pt x="25783" y="157"/>
                    <a:pt x="26201" y="157"/>
                  </a:cubicBezTo>
                  <a:cubicBezTo>
                    <a:pt x="26619" y="157"/>
                    <a:pt x="27037" y="195"/>
                    <a:pt x="27447" y="271"/>
                  </a:cubicBezTo>
                  <a:cubicBezTo>
                    <a:pt x="28663" y="484"/>
                    <a:pt x="29788" y="1000"/>
                    <a:pt x="30761" y="1791"/>
                  </a:cubicBezTo>
                  <a:cubicBezTo>
                    <a:pt x="30882" y="1912"/>
                    <a:pt x="31034" y="2034"/>
                    <a:pt x="31186" y="2155"/>
                  </a:cubicBezTo>
                  <a:cubicBezTo>
                    <a:pt x="31277" y="2247"/>
                    <a:pt x="31368" y="2368"/>
                    <a:pt x="31460" y="2459"/>
                  </a:cubicBezTo>
                  <a:cubicBezTo>
                    <a:pt x="31551" y="2550"/>
                    <a:pt x="31612" y="2611"/>
                    <a:pt x="31642" y="2672"/>
                  </a:cubicBezTo>
                  <a:cubicBezTo>
                    <a:pt x="31672" y="2672"/>
                    <a:pt x="31672" y="2702"/>
                    <a:pt x="31703" y="2733"/>
                  </a:cubicBezTo>
                  <a:cubicBezTo>
                    <a:pt x="31460" y="2338"/>
                    <a:pt x="31156" y="2003"/>
                    <a:pt x="30791" y="1730"/>
                  </a:cubicBezTo>
                  <a:cubicBezTo>
                    <a:pt x="29504" y="613"/>
                    <a:pt x="27868" y="0"/>
                    <a:pt x="26193" y="0"/>
                  </a:cubicBezTo>
                  <a:close/>
                </a:path>
              </a:pathLst>
            </a:custGeom>
            <a:solidFill>
              <a:srgbClr val="FAFAFA"/>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37" name="Google Shape;955;p47">
              <a:extLst>
                <a:ext uri="{FF2B5EF4-FFF2-40B4-BE49-F238E27FC236}">
                  <a16:creationId xmlns:a16="http://schemas.microsoft.com/office/drawing/2014/main" id="{C4191C0A-93B2-98F1-202F-676F780C5569}"/>
                </a:ext>
              </a:extLst>
            </p:cNvPr>
            <p:cNvSpPr/>
            <p:nvPr/>
          </p:nvSpPr>
          <p:spPr>
            <a:xfrm>
              <a:off x="4877250" y="3795075"/>
              <a:ext cx="822225" cy="121500"/>
            </a:xfrm>
            <a:custGeom>
              <a:avLst/>
              <a:gdLst/>
              <a:ahLst/>
              <a:cxnLst/>
              <a:rect l="l" t="t" r="r" b="b"/>
              <a:pathLst>
                <a:path w="32889" h="4860" extrusionOk="0">
                  <a:moveTo>
                    <a:pt x="26801" y="0"/>
                  </a:moveTo>
                  <a:cubicBezTo>
                    <a:pt x="26713" y="0"/>
                    <a:pt x="26624" y="2"/>
                    <a:pt x="26536" y="5"/>
                  </a:cubicBezTo>
                  <a:cubicBezTo>
                    <a:pt x="25503" y="35"/>
                    <a:pt x="24500" y="217"/>
                    <a:pt x="23527" y="521"/>
                  </a:cubicBezTo>
                  <a:cubicBezTo>
                    <a:pt x="22433" y="856"/>
                    <a:pt x="21399" y="1281"/>
                    <a:pt x="20366" y="1768"/>
                  </a:cubicBezTo>
                  <a:cubicBezTo>
                    <a:pt x="19302" y="2254"/>
                    <a:pt x="18238" y="2801"/>
                    <a:pt x="17114" y="3287"/>
                  </a:cubicBezTo>
                  <a:cubicBezTo>
                    <a:pt x="15989" y="3774"/>
                    <a:pt x="14864" y="4169"/>
                    <a:pt x="13679" y="4412"/>
                  </a:cubicBezTo>
                  <a:cubicBezTo>
                    <a:pt x="12843" y="4598"/>
                    <a:pt x="11989" y="4677"/>
                    <a:pt x="11145" y="4677"/>
                  </a:cubicBezTo>
                  <a:cubicBezTo>
                    <a:pt x="10884" y="4677"/>
                    <a:pt x="10624" y="4670"/>
                    <a:pt x="10366" y="4655"/>
                  </a:cubicBezTo>
                  <a:cubicBezTo>
                    <a:pt x="8481" y="4503"/>
                    <a:pt x="6597" y="4078"/>
                    <a:pt x="4834" y="3409"/>
                  </a:cubicBezTo>
                  <a:cubicBezTo>
                    <a:pt x="3314" y="2862"/>
                    <a:pt x="2128" y="2345"/>
                    <a:pt x="1277" y="1950"/>
                  </a:cubicBezTo>
                  <a:lnTo>
                    <a:pt x="335" y="1524"/>
                  </a:lnTo>
                  <a:lnTo>
                    <a:pt x="92" y="1433"/>
                  </a:lnTo>
                  <a:cubicBezTo>
                    <a:pt x="62" y="1403"/>
                    <a:pt x="31" y="1403"/>
                    <a:pt x="1" y="1403"/>
                  </a:cubicBezTo>
                  <a:lnTo>
                    <a:pt x="62" y="1433"/>
                  </a:lnTo>
                  <a:lnTo>
                    <a:pt x="305" y="1555"/>
                  </a:lnTo>
                  <a:lnTo>
                    <a:pt x="1247" y="2011"/>
                  </a:lnTo>
                  <a:cubicBezTo>
                    <a:pt x="2068" y="2406"/>
                    <a:pt x="3284" y="2953"/>
                    <a:pt x="4803" y="3531"/>
                  </a:cubicBezTo>
                  <a:cubicBezTo>
                    <a:pt x="6566" y="4230"/>
                    <a:pt x="8451" y="4686"/>
                    <a:pt x="10366" y="4838"/>
                  </a:cubicBezTo>
                  <a:cubicBezTo>
                    <a:pt x="10639" y="4852"/>
                    <a:pt x="10911" y="4860"/>
                    <a:pt x="11184" y="4860"/>
                  </a:cubicBezTo>
                  <a:cubicBezTo>
                    <a:pt x="12036" y="4860"/>
                    <a:pt x="12888" y="4786"/>
                    <a:pt x="13740" y="4625"/>
                  </a:cubicBezTo>
                  <a:cubicBezTo>
                    <a:pt x="14895" y="4351"/>
                    <a:pt x="16050" y="3956"/>
                    <a:pt x="17144" y="3470"/>
                  </a:cubicBezTo>
                  <a:cubicBezTo>
                    <a:pt x="18299" y="2953"/>
                    <a:pt x="19363" y="2406"/>
                    <a:pt x="20427" y="1920"/>
                  </a:cubicBezTo>
                  <a:cubicBezTo>
                    <a:pt x="21430" y="1433"/>
                    <a:pt x="22463" y="1008"/>
                    <a:pt x="23527" y="673"/>
                  </a:cubicBezTo>
                  <a:cubicBezTo>
                    <a:pt x="24500" y="369"/>
                    <a:pt x="25503" y="187"/>
                    <a:pt x="26506" y="126"/>
                  </a:cubicBezTo>
                  <a:cubicBezTo>
                    <a:pt x="26594" y="123"/>
                    <a:pt x="26682" y="122"/>
                    <a:pt x="26770" y="122"/>
                  </a:cubicBezTo>
                  <a:cubicBezTo>
                    <a:pt x="27563" y="122"/>
                    <a:pt x="28351" y="245"/>
                    <a:pt x="29089" y="491"/>
                  </a:cubicBezTo>
                  <a:cubicBezTo>
                    <a:pt x="30336" y="856"/>
                    <a:pt x="31400" y="1585"/>
                    <a:pt x="32190" y="2619"/>
                  </a:cubicBezTo>
                  <a:cubicBezTo>
                    <a:pt x="32463" y="2983"/>
                    <a:pt x="32676" y="3409"/>
                    <a:pt x="32859" y="3834"/>
                  </a:cubicBezTo>
                  <a:cubicBezTo>
                    <a:pt x="32859" y="3804"/>
                    <a:pt x="32889" y="3804"/>
                    <a:pt x="32889" y="3774"/>
                  </a:cubicBezTo>
                  <a:cubicBezTo>
                    <a:pt x="32859" y="3713"/>
                    <a:pt x="32828" y="3622"/>
                    <a:pt x="32798" y="3500"/>
                  </a:cubicBezTo>
                  <a:cubicBezTo>
                    <a:pt x="32676" y="3196"/>
                    <a:pt x="32494" y="2862"/>
                    <a:pt x="32311" y="2588"/>
                  </a:cubicBezTo>
                  <a:cubicBezTo>
                    <a:pt x="31521" y="1524"/>
                    <a:pt x="30427" y="765"/>
                    <a:pt x="29181" y="369"/>
                  </a:cubicBezTo>
                  <a:cubicBezTo>
                    <a:pt x="28415" y="123"/>
                    <a:pt x="27599" y="0"/>
                    <a:pt x="26801" y="0"/>
                  </a:cubicBezTo>
                  <a:close/>
                </a:path>
              </a:pathLst>
            </a:custGeom>
            <a:solidFill>
              <a:srgbClr val="FAFAFA"/>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38" name="Google Shape;956;p47">
              <a:extLst>
                <a:ext uri="{FF2B5EF4-FFF2-40B4-BE49-F238E27FC236}">
                  <a16:creationId xmlns:a16="http://schemas.microsoft.com/office/drawing/2014/main" id="{DF3EEC2F-50FA-A2DA-7480-8C97279F6A9F}"/>
                </a:ext>
              </a:extLst>
            </p:cNvPr>
            <p:cNvSpPr/>
            <p:nvPr/>
          </p:nvSpPr>
          <p:spPr>
            <a:xfrm>
              <a:off x="4941100" y="3183475"/>
              <a:ext cx="490900" cy="796375"/>
            </a:xfrm>
            <a:custGeom>
              <a:avLst/>
              <a:gdLst/>
              <a:ahLst/>
              <a:cxnLst/>
              <a:rect l="l" t="t" r="r" b="b"/>
              <a:pathLst>
                <a:path w="19636" h="31855" extrusionOk="0">
                  <a:moveTo>
                    <a:pt x="17873" y="0"/>
                  </a:moveTo>
                  <a:cubicBezTo>
                    <a:pt x="14468" y="4742"/>
                    <a:pt x="11733" y="9909"/>
                    <a:pt x="9666" y="15380"/>
                  </a:cubicBezTo>
                  <a:cubicBezTo>
                    <a:pt x="8328" y="18967"/>
                    <a:pt x="7143" y="22888"/>
                    <a:pt x="4164" y="25289"/>
                  </a:cubicBezTo>
                  <a:cubicBezTo>
                    <a:pt x="3100" y="26140"/>
                    <a:pt x="1824" y="26779"/>
                    <a:pt x="1003" y="27873"/>
                  </a:cubicBezTo>
                  <a:cubicBezTo>
                    <a:pt x="182" y="28937"/>
                    <a:pt x="0" y="30730"/>
                    <a:pt x="1094" y="31551"/>
                  </a:cubicBezTo>
                  <a:lnTo>
                    <a:pt x="2067" y="31855"/>
                  </a:lnTo>
                  <a:lnTo>
                    <a:pt x="3131" y="31612"/>
                  </a:lnTo>
                  <a:cubicBezTo>
                    <a:pt x="6748" y="31490"/>
                    <a:pt x="10365" y="30274"/>
                    <a:pt x="13131" y="27934"/>
                  </a:cubicBezTo>
                  <a:cubicBezTo>
                    <a:pt x="16930" y="24742"/>
                    <a:pt x="18785" y="19727"/>
                    <a:pt x="19210" y="14772"/>
                  </a:cubicBezTo>
                  <a:cubicBezTo>
                    <a:pt x="19636" y="9818"/>
                    <a:pt x="18754" y="4894"/>
                    <a:pt x="17873" y="0"/>
                  </a:cubicBezTo>
                  <a:close/>
                </a:path>
              </a:pathLst>
            </a:custGeom>
            <a:solidFill>
              <a:srgbClr val="203E80">
                <a:alpha val="64709"/>
              </a:srgbClr>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39" name="Google Shape;957;p47">
              <a:extLst>
                <a:ext uri="{FF2B5EF4-FFF2-40B4-BE49-F238E27FC236}">
                  <a16:creationId xmlns:a16="http://schemas.microsoft.com/office/drawing/2014/main" id="{9177EC9B-70F0-30BA-26B9-4EB406ED2098}"/>
                </a:ext>
              </a:extLst>
            </p:cNvPr>
            <p:cNvSpPr/>
            <p:nvPr/>
          </p:nvSpPr>
          <p:spPr>
            <a:xfrm>
              <a:off x="4279875" y="2937275"/>
              <a:ext cx="1135400" cy="1440600"/>
            </a:xfrm>
            <a:custGeom>
              <a:avLst/>
              <a:gdLst/>
              <a:ahLst/>
              <a:cxnLst/>
              <a:rect l="l" t="t" r="r" b="b"/>
              <a:pathLst>
                <a:path w="45416" h="57624" extrusionOk="0">
                  <a:moveTo>
                    <a:pt x="32042" y="0"/>
                  </a:moveTo>
                  <a:cubicBezTo>
                    <a:pt x="32042" y="0"/>
                    <a:pt x="31373" y="20304"/>
                    <a:pt x="28972" y="23374"/>
                  </a:cubicBezTo>
                  <a:cubicBezTo>
                    <a:pt x="26996" y="25927"/>
                    <a:pt x="15841" y="37235"/>
                    <a:pt x="11737" y="40821"/>
                  </a:cubicBezTo>
                  <a:cubicBezTo>
                    <a:pt x="10795" y="41612"/>
                    <a:pt x="9640" y="42159"/>
                    <a:pt x="8424" y="42371"/>
                  </a:cubicBezTo>
                  <a:cubicBezTo>
                    <a:pt x="8151" y="42402"/>
                    <a:pt x="7877" y="42432"/>
                    <a:pt x="7573" y="42493"/>
                  </a:cubicBezTo>
                  <a:cubicBezTo>
                    <a:pt x="7371" y="42513"/>
                    <a:pt x="7161" y="42523"/>
                    <a:pt x="6950" y="42523"/>
                  </a:cubicBezTo>
                  <a:cubicBezTo>
                    <a:pt x="6526" y="42523"/>
                    <a:pt x="6094" y="42483"/>
                    <a:pt x="5689" y="42402"/>
                  </a:cubicBezTo>
                  <a:cubicBezTo>
                    <a:pt x="4898" y="42250"/>
                    <a:pt x="4139" y="42007"/>
                    <a:pt x="3409" y="41672"/>
                  </a:cubicBezTo>
                  <a:cubicBezTo>
                    <a:pt x="3263" y="41582"/>
                    <a:pt x="3111" y="41543"/>
                    <a:pt x="2966" y="41543"/>
                  </a:cubicBezTo>
                  <a:cubicBezTo>
                    <a:pt x="2476" y="41543"/>
                    <a:pt x="2066" y="41994"/>
                    <a:pt x="2254" y="42463"/>
                  </a:cubicBezTo>
                  <a:cubicBezTo>
                    <a:pt x="2528" y="43071"/>
                    <a:pt x="4199" y="44195"/>
                    <a:pt x="6540" y="44469"/>
                  </a:cubicBezTo>
                  <a:cubicBezTo>
                    <a:pt x="8911" y="44773"/>
                    <a:pt x="5750" y="46748"/>
                    <a:pt x="4625" y="47478"/>
                  </a:cubicBezTo>
                  <a:cubicBezTo>
                    <a:pt x="3470" y="48207"/>
                    <a:pt x="96" y="50669"/>
                    <a:pt x="35" y="51217"/>
                  </a:cubicBezTo>
                  <a:cubicBezTo>
                    <a:pt x="0" y="51651"/>
                    <a:pt x="244" y="51917"/>
                    <a:pt x="669" y="51917"/>
                  </a:cubicBezTo>
                  <a:cubicBezTo>
                    <a:pt x="987" y="51917"/>
                    <a:pt x="1408" y="51768"/>
                    <a:pt x="1889" y="51429"/>
                  </a:cubicBezTo>
                  <a:cubicBezTo>
                    <a:pt x="2873" y="50765"/>
                    <a:pt x="5671" y="49100"/>
                    <a:pt x="6600" y="49100"/>
                  </a:cubicBezTo>
                  <a:cubicBezTo>
                    <a:pt x="6734" y="49100"/>
                    <a:pt x="6828" y="49134"/>
                    <a:pt x="6874" y="49210"/>
                  </a:cubicBezTo>
                  <a:cubicBezTo>
                    <a:pt x="7239" y="49849"/>
                    <a:pt x="1403" y="53527"/>
                    <a:pt x="1403" y="53527"/>
                  </a:cubicBezTo>
                  <a:cubicBezTo>
                    <a:pt x="1403" y="53527"/>
                    <a:pt x="66" y="54104"/>
                    <a:pt x="430" y="54834"/>
                  </a:cubicBezTo>
                  <a:cubicBezTo>
                    <a:pt x="521" y="55002"/>
                    <a:pt x="698" y="55076"/>
                    <a:pt x="940" y="55076"/>
                  </a:cubicBezTo>
                  <a:cubicBezTo>
                    <a:pt x="2570" y="55076"/>
                    <a:pt x="7127" y="51709"/>
                    <a:pt x="7604" y="51338"/>
                  </a:cubicBezTo>
                  <a:cubicBezTo>
                    <a:pt x="7669" y="51284"/>
                    <a:pt x="7736" y="51261"/>
                    <a:pt x="7802" y="51261"/>
                  </a:cubicBezTo>
                  <a:cubicBezTo>
                    <a:pt x="8102" y="51261"/>
                    <a:pt x="8343" y="51757"/>
                    <a:pt x="7968" y="52007"/>
                  </a:cubicBezTo>
                  <a:cubicBezTo>
                    <a:pt x="7543" y="52311"/>
                    <a:pt x="2072" y="55533"/>
                    <a:pt x="2801" y="56901"/>
                  </a:cubicBezTo>
                  <a:cubicBezTo>
                    <a:pt x="2856" y="57005"/>
                    <a:pt x="2951" y="57052"/>
                    <a:pt x="3077" y="57052"/>
                  </a:cubicBezTo>
                  <a:cubicBezTo>
                    <a:pt x="4198" y="57052"/>
                    <a:pt x="7845" y="53338"/>
                    <a:pt x="9184" y="53283"/>
                  </a:cubicBezTo>
                  <a:cubicBezTo>
                    <a:pt x="9191" y="53283"/>
                    <a:pt x="9198" y="53283"/>
                    <a:pt x="9205" y="53283"/>
                  </a:cubicBezTo>
                  <a:cubicBezTo>
                    <a:pt x="10655" y="53283"/>
                    <a:pt x="5540" y="56449"/>
                    <a:pt x="6114" y="57387"/>
                  </a:cubicBezTo>
                  <a:cubicBezTo>
                    <a:pt x="6188" y="57512"/>
                    <a:pt x="6257" y="57624"/>
                    <a:pt x="6427" y="57624"/>
                  </a:cubicBezTo>
                  <a:cubicBezTo>
                    <a:pt x="6752" y="57624"/>
                    <a:pt x="7441" y="57220"/>
                    <a:pt x="9215" y="55746"/>
                  </a:cubicBezTo>
                  <a:cubicBezTo>
                    <a:pt x="10522" y="54651"/>
                    <a:pt x="12619" y="52432"/>
                    <a:pt x="14503" y="50366"/>
                  </a:cubicBezTo>
                  <a:cubicBezTo>
                    <a:pt x="14534" y="50366"/>
                    <a:pt x="39793" y="35441"/>
                    <a:pt x="41890" y="28207"/>
                  </a:cubicBezTo>
                  <a:cubicBezTo>
                    <a:pt x="45173" y="16809"/>
                    <a:pt x="45416" y="2158"/>
                    <a:pt x="45416" y="2158"/>
                  </a:cubicBezTo>
                  <a:lnTo>
                    <a:pt x="32042" y="0"/>
                  </a:lnTo>
                  <a:close/>
                </a:path>
              </a:pathLst>
            </a:custGeom>
            <a:solidFill>
              <a:srgbClr val="FFBE9D"/>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40" name="Google Shape;958;p47">
              <a:extLst>
                <a:ext uri="{FF2B5EF4-FFF2-40B4-BE49-F238E27FC236}">
                  <a16:creationId xmlns:a16="http://schemas.microsoft.com/office/drawing/2014/main" id="{68B146A1-6210-D273-28CF-E07042D46812}"/>
                </a:ext>
              </a:extLst>
            </p:cNvPr>
            <p:cNvSpPr/>
            <p:nvPr/>
          </p:nvSpPr>
          <p:spPr>
            <a:xfrm>
              <a:off x="5022400" y="2602075"/>
              <a:ext cx="437725" cy="555575"/>
            </a:xfrm>
            <a:custGeom>
              <a:avLst/>
              <a:gdLst/>
              <a:ahLst/>
              <a:cxnLst/>
              <a:rect l="l" t="t" r="r" b="b"/>
              <a:pathLst>
                <a:path w="17509" h="22223" extrusionOk="0">
                  <a:moveTo>
                    <a:pt x="8914" y="1"/>
                  </a:moveTo>
                  <a:cubicBezTo>
                    <a:pt x="8397" y="1"/>
                    <a:pt x="7875" y="52"/>
                    <a:pt x="7356" y="156"/>
                  </a:cubicBezTo>
                  <a:cubicBezTo>
                    <a:pt x="1915" y="1311"/>
                    <a:pt x="639" y="7542"/>
                    <a:pt x="639" y="7542"/>
                  </a:cubicBezTo>
                  <a:lnTo>
                    <a:pt x="0" y="21645"/>
                  </a:lnTo>
                  <a:lnTo>
                    <a:pt x="16475" y="22223"/>
                  </a:lnTo>
                  <a:cubicBezTo>
                    <a:pt x="16475" y="22223"/>
                    <a:pt x="17113" y="19366"/>
                    <a:pt x="17387" y="10946"/>
                  </a:cubicBezTo>
                  <a:cubicBezTo>
                    <a:pt x="17508" y="6660"/>
                    <a:pt x="15958" y="3925"/>
                    <a:pt x="14408" y="2314"/>
                  </a:cubicBezTo>
                  <a:cubicBezTo>
                    <a:pt x="12951" y="808"/>
                    <a:pt x="10969" y="1"/>
                    <a:pt x="8914" y="1"/>
                  </a:cubicBezTo>
                  <a:close/>
                </a:path>
              </a:pathLst>
            </a:custGeom>
            <a:solidFill>
              <a:srgbClr val="407BFF"/>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41" name="Google Shape;959;p47">
              <a:extLst>
                <a:ext uri="{FF2B5EF4-FFF2-40B4-BE49-F238E27FC236}">
                  <a16:creationId xmlns:a16="http://schemas.microsoft.com/office/drawing/2014/main" id="{C2C41D2C-78EE-859B-297D-25D72A59CFF5}"/>
                </a:ext>
              </a:extLst>
            </p:cNvPr>
            <p:cNvSpPr/>
            <p:nvPr/>
          </p:nvSpPr>
          <p:spPr>
            <a:xfrm>
              <a:off x="5022400" y="2602075"/>
              <a:ext cx="438475" cy="555575"/>
            </a:xfrm>
            <a:custGeom>
              <a:avLst/>
              <a:gdLst/>
              <a:ahLst/>
              <a:cxnLst/>
              <a:rect l="l" t="t" r="r" b="b"/>
              <a:pathLst>
                <a:path w="17539" h="22223" extrusionOk="0">
                  <a:moveTo>
                    <a:pt x="8914" y="1"/>
                  </a:moveTo>
                  <a:cubicBezTo>
                    <a:pt x="8397" y="1"/>
                    <a:pt x="7875" y="52"/>
                    <a:pt x="7356" y="156"/>
                  </a:cubicBezTo>
                  <a:cubicBezTo>
                    <a:pt x="1915" y="1311"/>
                    <a:pt x="669" y="7754"/>
                    <a:pt x="669" y="7754"/>
                  </a:cubicBezTo>
                  <a:lnTo>
                    <a:pt x="0" y="21645"/>
                  </a:lnTo>
                  <a:lnTo>
                    <a:pt x="16475" y="22223"/>
                  </a:lnTo>
                  <a:cubicBezTo>
                    <a:pt x="16475" y="22223"/>
                    <a:pt x="17144" y="19578"/>
                    <a:pt x="17417" y="11159"/>
                  </a:cubicBezTo>
                  <a:cubicBezTo>
                    <a:pt x="17539" y="6873"/>
                    <a:pt x="15958" y="3925"/>
                    <a:pt x="14408" y="2314"/>
                  </a:cubicBezTo>
                  <a:cubicBezTo>
                    <a:pt x="12951" y="808"/>
                    <a:pt x="10969" y="1"/>
                    <a:pt x="8914" y="1"/>
                  </a:cubicBezTo>
                  <a:close/>
                </a:path>
              </a:pathLst>
            </a:custGeom>
            <a:solidFill>
              <a:srgbClr val="203E80">
                <a:alpha val="64709"/>
              </a:srgbClr>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42" name="Google Shape;960;p47">
              <a:extLst>
                <a:ext uri="{FF2B5EF4-FFF2-40B4-BE49-F238E27FC236}">
                  <a16:creationId xmlns:a16="http://schemas.microsoft.com/office/drawing/2014/main" id="{F565D316-D91D-66D7-0D19-D3AFA11D84EA}"/>
                </a:ext>
              </a:extLst>
            </p:cNvPr>
            <p:cNvSpPr/>
            <p:nvPr/>
          </p:nvSpPr>
          <p:spPr>
            <a:xfrm>
              <a:off x="5027725" y="2996550"/>
              <a:ext cx="421750" cy="71700"/>
            </a:xfrm>
            <a:custGeom>
              <a:avLst/>
              <a:gdLst/>
              <a:ahLst/>
              <a:cxnLst/>
              <a:rect l="l" t="t" r="r" b="b"/>
              <a:pathLst>
                <a:path w="16870" h="2868" extrusionOk="0">
                  <a:moveTo>
                    <a:pt x="12879" y="0"/>
                  </a:moveTo>
                  <a:cubicBezTo>
                    <a:pt x="12505" y="0"/>
                    <a:pt x="12132" y="32"/>
                    <a:pt x="11763" y="91"/>
                  </a:cubicBezTo>
                  <a:cubicBezTo>
                    <a:pt x="10608" y="334"/>
                    <a:pt x="9514" y="729"/>
                    <a:pt x="8450" y="1246"/>
                  </a:cubicBezTo>
                  <a:cubicBezTo>
                    <a:pt x="7417" y="1763"/>
                    <a:pt x="6322" y="2158"/>
                    <a:pt x="5228" y="2492"/>
                  </a:cubicBezTo>
                  <a:cubicBezTo>
                    <a:pt x="4590" y="2641"/>
                    <a:pt x="3922" y="2716"/>
                    <a:pt x="3266" y="2716"/>
                  </a:cubicBezTo>
                  <a:cubicBezTo>
                    <a:pt x="2984" y="2716"/>
                    <a:pt x="2705" y="2702"/>
                    <a:pt x="2432" y="2675"/>
                  </a:cubicBezTo>
                  <a:cubicBezTo>
                    <a:pt x="1793" y="2584"/>
                    <a:pt x="1186" y="2401"/>
                    <a:pt x="608" y="2128"/>
                  </a:cubicBezTo>
                  <a:cubicBezTo>
                    <a:pt x="213" y="1915"/>
                    <a:pt x="0" y="1763"/>
                    <a:pt x="0" y="1763"/>
                  </a:cubicBezTo>
                  <a:lnTo>
                    <a:pt x="0" y="1763"/>
                  </a:lnTo>
                  <a:cubicBezTo>
                    <a:pt x="31" y="1824"/>
                    <a:pt x="91" y="1854"/>
                    <a:pt x="152" y="1884"/>
                  </a:cubicBezTo>
                  <a:cubicBezTo>
                    <a:pt x="274" y="2006"/>
                    <a:pt x="426" y="2097"/>
                    <a:pt x="578" y="2188"/>
                  </a:cubicBezTo>
                  <a:cubicBezTo>
                    <a:pt x="1125" y="2523"/>
                    <a:pt x="1763" y="2705"/>
                    <a:pt x="2401" y="2796"/>
                  </a:cubicBezTo>
                  <a:cubicBezTo>
                    <a:pt x="2764" y="2843"/>
                    <a:pt x="3132" y="2867"/>
                    <a:pt x="3500" y="2867"/>
                  </a:cubicBezTo>
                  <a:cubicBezTo>
                    <a:pt x="4088" y="2867"/>
                    <a:pt x="4679" y="2806"/>
                    <a:pt x="5259" y="2675"/>
                  </a:cubicBezTo>
                  <a:cubicBezTo>
                    <a:pt x="6383" y="2340"/>
                    <a:pt x="7477" y="1945"/>
                    <a:pt x="8541" y="1428"/>
                  </a:cubicBezTo>
                  <a:cubicBezTo>
                    <a:pt x="9575" y="912"/>
                    <a:pt x="10669" y="547"/>
                    <a:pt x="11794" y="273"/>
                  </a:cubicBezTo>
                  <a:cubicBezTo>
                    <a:pt x="12197" y="195"/>
                    <a:pt x="12601" y="156"/>
                    <a:pt x="13003" y="156"/>
                  </a:cubicBezTo>
                  <a:cubicBezTo>
                    <a:pt x="13538" y="156"/>
                    <a:pt x="14069" y="226"/>
                    <a:pt x="14590" y="365"/>
                  </a:cubicBezTo>
                  <a:cubicBezTo>
                    <a:pt x="15198" y="517"/>
                    <a:pt x="15775" y="760"/>
                    <a:pt x="16323" y="1125"/>
                  </a:cubicBezTo>
                  <a:cubicBezTo>
                    <a:pt x="16661" y="1378"/>
                    <a:pt x="16842" y="1553"/>
                    <a:pt x="16867" y="1553"/>
                  </a:cubicBezTo>
                  <a:cubicBezTo>
                    <a:pt x="16869" y="1553"/>
                    <a:pt x="16870" y="1552"/>
                    <a:pt x="16870" y="1550"/>
                  </a:cubicBezTo>
                  <a:cubicBezTo>
                    <a:pt x="16839" y="1489"/>
                    <a:pt x="16779" y="1459"/>
                    <a:pt x="16748" y="1428"/>
                  </a:cubicBezTo>
                  <a:cubicBezTo>
                    <a:pt x="16627" y="1307"/>
                    <a:pt x="16505" y="1185"/>
                    <a:pt x="16353" y="1064"/>
                  </a:cubicBezTo>
                  <a:cubicBezTo>
                    <a:pt x="15836" y="669"/>
                    <a:pt x="15259" y="395"/>
                    <a:pt x="14620" y="243"/>
                  </a:cubicBezTo>
                  <a:cubicBezTo>
                    <a:pt x="14047" y="77"/>
                    <a:pt x="13462" y="0"/>
                    <a:pt x="12879" y="0"/>
                  </a:cubicBezTo>
                  <a:close/>
                </a:path>
              </a:pathLst>
            </a:custGeom>
            <a:solidFill>
              <a:srgbClr val="FAFAFA"/>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43" name="Google Shape;961;p47">
              <a:extLst>
                <a:ext uri="{FF2B5EF4-FFF2-40B4-BE49-F238E27FC236}">
                  <a16:creationId xmlns:a16="http://schemas.microsoft.com/office/drawing/2014/main" id="{D1C89C6E-900B-4466-260C-CBB5B44EAEE0}"/>
                </a:ext>
              </a:extLst>
            </p:cNvPr>
            <p:cNvSpPr/>
            <p:nvPr/>
          </p:nvSpPr>
          <p:spPr>
            <a:xfrm>
              <a:off x="5069500" y="2721450"/>
              <a:ext cx="363275" cy="47425"/>
            </a:xfrm>
            <a:custGeom>
              <a:avLst/>
              <a:gdLst/>
              <a:ahLst/>
              <a:cxnLst/>
              <a:rect l="l" t="t" r="r" b="b"/>
              <a:pathLst>
                <a:path w="14531" h="1897" extrusionOk="0">
                  <a:moveTo>
                    <a:pt x="1" y="1"/>
                  </a:moveTo>
                  <a:lnTo>
                    <a:pt x="1" y="1"/>
                  </a:lnTo>
                  <a:cubicBezTo>
                    <a:pt x="153" y="122"/>
                    <a:pt x="335" y="213"/>
                    <a:pt x="487" y="305"/>
                  </a:cubicBezTo>
                  <a:cubicBezTo>
                    <a:pt x="700" y="396"/>
                    <a:pt x="913" y="517"/>
                    <a:pt x="1126" y="609"/>
                  </a:cubicBezTo>
                  <a:cubicBezTo>
                    <a:pt x="1399" y="730"/>
                    <a:pt x="1673" y="852"/>
                    <a:pt x="1977" y="943"/>
                  </a:cubicBezTo>
                  <a:cubicBezTo>
                    <a:pt x="2736" y="1217"/>
                    <a:pt x="3496" y="1429"/>
                    <a:pt x="4287" y="1551"/>
                  </a:cubicBezTo>
                  <a:cubicBezTo>
                    <a:pt x="5229" y="1733"/>
                    <a:pt x="6202" y="1855"/>
                    <a:pt x="7174" y="1885"/>
                  </a:cubicBezTo>
                  <a:cubicBezTo>
                    <a:pt x="7404" y="1892"/>
                    <a:pt x="7633" y="1896"/>
                    <a:pt x="7863" y="1896"/>
                  </a:cubicBezTo>
                  <a:cubicBezTo>
                    <a:pt x="8606" y="1896"/>
                    <a:pt x="9349" y="1857"/>
                    <a:pt x="10092" y="1764"/>
                  </a:cubicBezTo>
                  <a:cubicBezTo>
                    <a:pt x="10883" y="1703"/>
                    <a:pt x="11673" y="1551"/>
                    <a:pt x="12463" y="1368"/>
                  </a:cubicBezTo>
                  <a:cubicBezTo>
                    <a:pt x="12767" y="1277"/>
                    <a:pt x="13071" y="1186"/>
                    <a:pt x="13345" y="1125"/>
                  </a:cubicBezTo>
                  <a:cubicBezTo>
                    <a:pt x="13618" y="1034"/>
                    <a:pt x="13801" y="973"/>
                    <a:pt x="13983" y="882"/>
                  </a:cubicBezTo>
                  <a:cubicBezTo>
                    <a:pt x="14165" y="821"/>
                    <a:pt x="14348" y="761"/>
                    <a:pt x="14530" y="669"/>
                  </a:cubicBezTo>
                  <a:lnTo>
                    <a:pt x="14530" y="669"/>
                  </a:lnTo>
                  <a:cubicBezTo>
                    <a:pt x="14317" y="700"/>
                    <a:pt x="14135" y="730"/>
                    <a:pt x="13953" y="821"/>
                  </a:cubicBezTo>
                  <a:cubicBezTo>
                    <a:pt x="13770" y="882"/>
                    <a:pt x="13557" y="913"/>
                    <a:pt x="13284" y="1004"/>
                  </a:cubicBezTo>
                  <a:cubicBezTo>
                    <a:pt x="13041" y="1065"/>
                    <a:pt x="12737" y="1156"/>
                    <a:pt x="12402" y="1217"/>
                  </a:cubicBezTo>
                  <a:cubicBezTo>
                    <a:pt x="11642" y="1399"/>
                    <a:pt x="10852" y="1520"/>
                    <a:pt x="10062" y="1581"/>
                  </a:cubicBezTo>
                  <a:cubicBezTo>
                    <a:pt x="9355" y="1650"/>
                    <a:pt x="8631" y="1684"/>
                    <a:pt x="7903" y="1684"/>
                  </a:cubicBezTo>
                  <a:cubicBezTo>
                    <a:pt x="7661" y="1684"/>
                    <a:pt x="7417" y="1680"/>
                    <a:pt x="7174" y="1672"/>
                  </a:cubicBezTo>
                  <a:cubicBezTo>
                    <a:pt x="6202" y="1642"/>
                    <a:pt x="5259" y="1551"/>
                    <a:pt x="4287" y="1399"/>
                  </a:cubicBezTo>
                  <a:cubicBezTo>
                    <a:pt x="3527" y="1247"/>
                    <a:pt x="2767" y="1065"/>
                    <a:pt x="2007" y="821"/>
                  </a:cubicBezTo>
                  <a:cubicBezTo>
                    <a:pt x="1733" y="730"/>
                    <a:pt x="1429" y="609"/>
                    <a:pt x="1156" y="487"/>
                  </a:cubicBezTo>
                  <a:cubicBezTo>
                    <a:pt x="943" y="426"/>
                    <a:pt x="730" y="335"/>
                    <a:pt x="548" y="213"/>
                  </a:cubicBezTo>
                  <a:cubicBezTo>
                    <a:pt x="366" y="122"/>
                    <a:pt x="183" y="61"/>
                    <a:pt x="1" y="1"/>
                  </a:cubicBezTo>
                  <a:close/>
                </a:path>
              </a:pathLst>
            </a:custGeom>
            <a:solidFill>
              <a:srgbClr val="FAFAFA"/>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44" name="Google Shape;962;p47">
              <a:extLst>
                <a:ext uri="{FF2B5EF4-FFF2-40B4-BE49-F238E27FC236}">
                  <a16:creationId xmlns:a16="http://schemas.microsoft.com/office/drawing/2014/main" id="{835C98DB-E95A-F75F-4D1F-47EFCA24FF76}"/>
                </a:ext>
              </a:extLst>
            </p:cNvPr>
            <p:cNvSpPr/>
            <p:nvPr/>
          </p:nvSpPr>
          <p:spPr>
            <a:xfrm>
              <a:off x="4414225" y="1812650"/>
              <a:ext cx="663675" cy="367825"/>
            </a:xfrm>
            <a:custGeom>
              <a:avLst/>
              <a:gdLst/>
              <a:ahLst/>
              <a:cxnLst/>
              <a:rect l="l" t="t" r="r" b="b"/>
              <a:pathLst>
                <a:path w="26547" h="14713" extrusionOk="0">
                  <a:moveTo>
                    <a:pt x="7221" y="0"/>
                  </a:moveTo>
                  <a:cubicBezTo>
                    <a:pt x="2910" y="0"/>
                    <a:pt x="1" y="5060"/>
                    <a:pt x="2807" y="8875"/>
                  </a:cubicBezTo>
                  <a:cubicBezTo>
                    <a:pt x="3263" y="9574"/>
                    <a:pt x="3962" y="10061"/>
                    <a:pt x="4753" y="10304"/>
                  </a:cubicBezTo>
                  <a:lnTo>
                    <a:pt x="23020" y="13465"/>
                  </a:lnTo>
                  <a:cubicBezTo>
                    <a:pt x="22929" y="14175"/>
                    <a:pt x="23511" y="14713"/>
                    <a:pt x="24155" y="14713"/>
                  </a:cubicBezTo>
                  <a:cubicBezTo>
                    <a:pt x="24365" y="14713"/>
                    <a:pt x="24581" y="14656"/>
                    <a:pt x="24783" y="14529"/>
                  </a:cubicBezTo>
                  <a:cubicBezTo>
                    <a:pt x="25452" y="14042"/>
                    <a:pt x="25391" y="13009"/>
                    <a:pt x="25118" y="12249"/>
                  </a:cubicBezTo>
                  <a:cubicBezTo>
                    <a:pt x="24844" y="11489"/>
                    <a:pt x="24419" y="10638"/>
                    <a:pt x="24662" y="9848"/>
                  </a:cubicBezTo>
                  <a:cubicBezTo>
                    <a:pt x="24814" y="9209"/>
                    <a:pt x="25330" y="8784"/>
                    <a:pt x="25695" y="8267"/>
                  </a:cubicBezTo>
                  <a:cubicBezTo>
                    <a:pt x="26364" y="7325"/>
                    <a:pt x="26546" y="6170"/>
                    <a:pt x="26212" y="5106"/>
                  </a:cubicBezTo>
                  <a:cubicBezTo>
                    <a:pt x="25847" y="4012"/>
                    <a:pt x="24905" y="3252"/>
                    <a:pt x="23780" y="3070"/>
                  </a:cubicBezTo>
                  <a:cubicBezTo>
                    <a:pt x="23656" y="3056"/>
                    <a:pt x="23530" y="3050"/>
                    <a:pt x="23402" y="3050"/>
                  </a:cubicBezTo>
                  <a:cubicBezTo>
                    <a:pt x="22854" y="3050"/>
                    <a:pt x="22277" y="3153"/>
                    <a:pt x="21730" y="3153"/>
                  </a:cubicBezTo>
                  <a:cubicBezTo>
                    <a:pt x="21277" y="3153"/>
                    <a:pt x="20845" y="3083"/>
                    <a:pt x="20467" y="2826"/>
                  </a:cubicBezTo>
                  <a:cubicBezTo>
                    <a:pt x="19798" y="2340"/>
                    <a:pt x="19616" y="1428"/>
                    <a:pt x="19069" y="820"/>
                  </a:cubicBezTo>
                  <a:cubicBezTo>
                    <a:pt x="18569" y="285"/>
                    <a:pt x="17838" y="85"/>
                    <a:pt x="17074" y="85"/>
                  </a:cubicBezTo>
                  <a:cubicBezTo>
                    <a:pt x="16537" y="85"/>
                    <a:pt x="15984" y="183"/>
                    <a:pt x="15482" y="334"/>
                  </a:cubicBezTo>
                  <a:cubicBezTo>
                    <a:pt x="14353" y="673"/>
                    <a:pt x="13251" y="1195"/>
                    <a:pt x="12077" y="1195"/>
                  </a:cubicBezTo>
                  <a:cubicBezTo>
                    <a:pt x="11987" y="1195"/>
                    <a:pt x="11896" y="1192"/>
                    <a:pt x="11804" y="1185"/>
                  </a:cubicBezTo>
                  <a:cubicBezTo>
                    <a:pt x="10740" y="1094"/>
                    <a:pt x="9798" y="516"/>
                    <a:pt x="8765" y="212"/>
                  </a:cubicBezTo>
                  <a:cubicBezTo>
                    <a:pt x="8236" y="68"/>
                    <a:pt x="7719" y="0"/>
                    <a:pt x="7221" y="0"/>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45" name="Google Shape;963;p47">
              <a:extLst>
                <a:ext uri="{FF2B5EF4-FFF2-40B4-BE49-F238E27FC236}">
                  <a16:creationId xmlns:a16="http://schemas.microsoft.com/office/drawing/2014/main" id="{0DF4C33F-CCEF-E065-537B-02155BF81537}"/>
                </a:ext>
              </a:extLst>
            </p:cNvPr>
            <p:cNvSpPr/>
            <p:nvPr/>
          </p:nvSpPr>
          <p:spPr>
            <a:xfrm>
              <a:off x="4542900" y="1931450"/>
              <a:ext cx="538025" cy="816075"/>
            </a:xfrm>
            <a:custGeom>
              <a:avLst/>
              <a:gdLst/>
              <a:ahLst/>
              <a:cxnLst/>
              <a:rect l="l" t="t" r="r" b="b"/>
              <a:pathLst>
                <a:path w="21521" h="32643" extrusionOk="0">
                  <a:moveTo>
                    <a:pt x="8752" y="1"/>
                  </a:moveTo>
                  <a:cubicBezTo>
                    <a:pt x="5685" y="1"/>
                    <a:pt x="2654" y="799"/>
                    <a:pt x="1" y="2512"/>
                  </a:cubicBezTo>
                  <a:lnTo>
                    <a:pt x="61" y="3181"/>
                  </a:lnTo>
                  <a:cubicBezTo>
                    <a:pt x="61" y="3181"/>
                    <a:pt x="1065" y="14062"/>
                    <a:pt x="1976" y="18987"/>
                  </a:cubicBezTo>
                  <a:cubicBezTo>
                    <a:pt x="2866" y="23822"/>
                    <a:pt x="7724" y="23880"/>
                    <a:pt x="7956" y="23880"/>
                  </a:cubicBezTo>
                  <a:cubicBezTo>
                    <a:pt x="7961" y="23880"/>
                    <a:pt x="7964" y="23880"/>
                    <a:pt x="7964" y="23880"/>
                  </a:cubicBezTo>
                  <a:cubicBezTo>
                    <a:pt x="7964" y="23880"/>
                    <a:pt x="8268" y="25522"/>
                    <a:pt x="8633" y="27467"/>
                  </a:cubicBezTo>
                  <a:cubicBezTo>
                    <a:pt x="9201" y="30524"/>
                    <a:pt x="11864" y="32642"/>
                    <a:pt x="14865" y="32642"/>
                  </a:cubicBezTo>
                  <a:cubicBezTo>
                    <a:pt x="15236" y="32642"/>
                    <a:pt x="15611" y="32610"/>
                    <a:pt x="15989" y="32543"/>
                  </a:cubicBezTo>
                  <a:cubicBezTo>
                    <a:pt x="19272" y="31935"/>
                    <a:pt x="21521" y="28926"/>
                    <a:pt x="21156" y="25613"/>
                  </a:cubicBezTo>
                  <a:lnTo>
                    <a:pt x="17934" y="3302"/>
                  </a:lnTo>
                  <a:lnTo>
                    <a:pt x="17752" y="2299"/>
                  </a:lnTo>
                  <a:cubicBezTo>
                    <a:pt x="14949" y="806"/>
                    <a:pt x="11833" y="1"/>
                    <a:pt x="8752" y="1"/>
                  </a:cubicBezTo>
                  <a:close/>
                </a:path>
              </a:pathLst>
            </a:custGeom>
            <a:solidFill>
              <a:srgbClr val="FFBE9D"/>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46" name="Google Shape;964;p47">
              <a:extLst>
                <a:ext uri="{FF2B5EF4-FFF2-40B4-BE49-F238E27FC236}">
                  <a16:creationId xmlns:a16="http://schemas.microsoft.com/office/drawing/2014/main" id="{D8B4C1B7-46BD-4C54-C2E2-0749B2F299F2}"/>
                </a:ext>
              </a:extLst>
            </p:cNvPr>
            <p:cNvSpPr/>
            <p:nvPr/>
          </p:nvSpPr>
          <p:spPr>
            <a:xfrm>
              <a:off x="4724525" y="2312625"/>
              <a:ext cx="93475" cy="53875"/>
            </a:xfrm>
            <a:custGeom>
              <a:avLst/>
              <a:gdLst/>
              <a:ahLst/>
              <a:cxnLst/>
              <a:rect l="l" t="t" r="r" b="b"/>
              <a:pathLst>
                <a:path w="3739" h="2155" extrusionOk="0">
                  <a:moveTo>
                    <a:pt x="3192" y="1"/>
                  </a:moveTo>
                  <a:lnTo>
                    <a:pt x="0" y="1521"/>
                  </a:lnTo>
                  <a:cubicBezTo>
                    <a:pt x="380" y="1938"/>
                    <a:pt x="901" y="2154"/>
                    <a:pt x="1424" y="2154"/>
                  </a:cubicBezTo>
                  <a:cubicBezTo>
                    <a:pt x="1739" y="2154"/>
                    <a:pt x="2055" y="2076"/>
                    <a:pt x="2341" y="1916"/>
                  </a:cubicBezTo>
                  <a:cubicBezTo>
                    <a:pt x="3739" y="1095"/>
                    <a:pt x="3192" y="1"/>
                    <a:pt x="3192" y="1"/>
                  </a:cubicBezTo>
                  <a:close/>
                </a:path>
              </a:pathLst>
            </a:custGeom>
            <a:solidFill>
              <a:srgbClr val="FFFFFF"/>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47" name="Google Shape;965;p47">
              <a:extLst>
                <a:ext uri="{FF2B5EF4-FFF2-40B4-BE49-F238E27FC236}">
                  <a16:creationId xmlns:a16="http://schemas.microsoft.com/office/drawing/2014/main" id="{5867CB1C-3874-1E14-8016-1426D1E130DA}"/>
                </a:ext>
              </a:extLst>
            </p:cNvPr>
            <p:cNvSpPr/>
            <p:nvPr/>
          </p:nvSpPr>
          <p:spPr>
            <a:xfrm>
              <a:off x="4742000" y="2453225"/>
              <a:ext cx="153525" cy="105650"/>
            </a:xfrm>
            <a:custGeom>
              <a:avLst/>
              <a:gdLst/>
              <a:ahLst/>
              <a:cxnLst/>
              <a:rect l="l" t="t" r="r" b="b"/>
              <a:pathLst>
                <a:path w="6141" h="4226" extrusionOk="0">
                  <a:moveTo>
                    <a:pt x="6140" y="0"/>
                  </a:moveTo>
                  <a:cubicBezTo>
                    <a:pt x="4408" y="1550"/>
                    <a:pt x="2280" y="2584"/>
                    <a:pt x="0" y="2918"/>
                  </a:cubicBezTo>
                  <a:lnTo>
                    <a:pt x="183" y="4225"/>
                  </a:lnTo>
                  <a:cubicBezTo>
                    <a:pt x="5228" y="3830"/>
                    <a:pt x="6140" y="0"/>
                    <a:pt x="6140" y="0"/>
                  </a:cubicBezTo>
                  <a:close/>
                </a:path>
              </a:pathLst>
            </a:custGeom>
            <a:solidFill>
              <a:srgbClr val="EB996E"/>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48" name="Google Shape;966;p47">
              <a:extLst>
                <a:ext uri="{FF2B5EF4-FFF2-40B4-BE49-F238E27FC236}">
                  <a16:creationId xmlns:a16="http://schemas.microsoft.com/office/drawing/2014/main" id="{0E8A3CD6-8BAF-0174-0301-4CF4D1DBF84B}"/>
                </a:ext>
              </a:extLst>
            </p:cNvPr>
            <p:cNvSpPr/>
            <p:nvPr/>
          </p:nvSpPr>
          <p:spPr>
            <a:xfrm>
              <a:off x="4984400" y="2094875"/>
              <a:ext cx="108250" cy="165550"/>
            </a:xfrm>
            <a:custGeom>
              <a:avLst/>
              <a:gdLst/>
              <a:ahLst/>
              <a:cxnLst/>
              <a:rect l="l" t="t" r="r" b="b"/>
              <a:pathLst>
                <a:path w="4330" h="6622" extrusionOk="0">
                  <a:moveTo>
                    <a:pt x="1351" y="1"/>
                  </a:moveTo>
                  <a:cubicBezTo>
                    <a:pt x="886" y="1"/>
                    <a:pt x="545" y="91"/>
                    <a:pt x="517" y="109"/>
                  </a:cubicBezTo>
                  <a:cubicBezTo>
                    <a:pt x="517" y="109"/>
                    <a:pt x="1" y="6218"/>
                    <a:pt x="1" y="6340"/>
                  </a:cubicBezTo>
                  <a:cubicBezTo>
                    <a:pt x="13" y="6388"/>
                    <a:pt x="699" y="6621"/>
                    <a:pt x="1517" y="6621"/>
                  </a:cubicBezTo>
                  <a:cubicBezTo>
                    <a:pt x="2768" y="6621"/>
                    <a:pt x="4330" y="6075"/>
                    <a:pt x="4256" y="3483"/>
                  </a:cubicBezTo>
                  <a:cubicBezTo>
                    <a:pt x="4192" y="486"/>
                    <a:pt x="2434" y="1"/>
                    <a:pt x="1351" y="1"/>
                  </a:cubicBezTo>
                  <a:close/>
                </a:path>
              </a:pathLst>
            </a:custGeom>
            <a:solidFill>
              <a:srgbClr val="FFBE9D"/>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49" name="Google Shape;967;p47">
              <a:extLst>
                <a:ext uri="{FF2B5EF4-FFF2-40B4-BE49-F238E27FC236}">
                  <a16:creationId xmlns:a16="http://schemas.microsoft.com/office/drawing/2014/main" id="{0A3FAB1A-EC6E-7646-2257-1456A43475DE}"/>
                </a:ext>
              </a:extLst>
            </p:cNvPr>
            <p:cNvSpPr/>
            <p:nvPr/>
          </p:nvSpPr>
          <p:spPr>
            <a:xfrm>
              <a:off x="5016325" y="2130075"/>
              <a:ext cx="47125" cy="93675"/>
            </a:xfrm>
            <a:custGeom>
              <a:avLst/>
              <a:gdLst/>
              <a:ahLst/>
              <a:cxnLst/>
              <a:rect l="l" t="t" r="r" b="b"/>
              <a:pathLst>
                <a:path w="1885" h="3747" extrusionOk="0">
                  <a:moveTo>
                    <a:pt x="712" y="0"/>
                  </a:moveTo>
                  <a:cubicBezTo>
                    <a:pt x="595" y="0"/>
                    <a:pt x="495" y="54"/>
                    <a:pt x="395" y="130"/>
                  </a:cubicBezTo>
                  <a:cubicBezTo>
                    <a:pt x="304" y="190"/>
                    <a:pt x="243" y="281"/>
                    <a:pt x="243" y="403"/>
                  </a:cubicBezTo>
                  <a:cubicBezTo>
                    <a:pt x="213" y="585"/>
                    <a:pt x="274" y="646"/>
                    <a:pt x="304" y="646"/>
                  </a:cubicBezTo>
                  <a:cubicBezTo>
                    <a:pt x="304" y="646"/>
                    <a:pt x="274" y="555"/>
                    <a:pt x="335" y="433"/>
                  </a:cubicBezTo>
                  <a:cubicBezTo>
                    <a:pt x="407" y="289"/>
                    <a:pt x="536" y="202"/>
                    <a:pt x="677" y="202"/>
                  </a:cubicBezTo>
                  <a:cubicBezTo>
                    <a:pt x="714" y="202"/>
                    <a:pt x="752" y="208"/>
                    <a:pt x="790" y="221"/>
                  </a:cubicBezTo>
                  <a:cubicBezTo>
                    <a:pt x="1034" y="281"/>
                    <a:pt x="1277" y="494"/>
                    <a:pt x="1368" y="768"/>
                  </a:cubicBezTo>
                  <a:cubicBezTo>
                    <a:pt x="1520" y="1102"/>
                    <a:pt x="1581" y="1467"/>
                    <a:pt x="1581" y="1832"/>
                  </a:cubicBezTo>
                  <a:cubicBezTo>
                    <a:pt x="1581" y="2592"/>
                    <a:pt x="1216" y="3321"/>
                    <a:pt x="790" y="3503"/>
                  </a:cubicBezTo>
                  <a:cubicBezTo>
                    <a:pt x="699" y="3534"/>
                    <a:pt x="601" y="3549"/>
                    <a:pt x="502" y="3549"/>
                  </a:cubicBezTo>
                  <a:cubicBezTo>
                    <a:pt x="403" y="3549"/>
                    <a:pt x="304" y="3534"/>
                    <a:pt x="213" y="3503"/>
                  </a:cubicBezTo>
                  <a:cubicBezTo>
                    <a:pt x="91" y="3443"/>
                    <a:pt x="31" y="3412"/>
                    <a:pt x="31" y="3412"/>
                  </a:cubicBezTo>
                  <a:cubicBezTo>
                    <a:pt x="0" y="3412"/>
                    <a:pt x="31" y="3503"/>
                    <a:pt x="183" y="3625"/>
                  </a:cubicBezTo>
                  <a:cubicBezTo>
                    <a:pt x="304" y="3706"/>
                    <a:pt x="453" y="3747"/>
                    <a:pt x="610" y="3747"/>
                  </a:cubicBezTo>
                  <a:cubicBezTo>
                    <a:pt x="689" y="3747"/>
                    <a:pt x="770" y="3736"/>
                    <a:pt x="851" y="3716"/>
                  </a:cubicBezTo>
                  <a:cubicBezTo>
                    <a:pt x="1459" y="3503"/>
                    <a:pt x="1885" y="2683"/>
                    <a:pt x="1885" y="1832"/>
                  </a:cubicBezTo>
                  <a:cubicBezTo>
                    <a:pt x="1885" y="1406"/>
                    <a:pt x="1794" y="1011"/>
                    <a:pt x="1611" y="646"/>
                  </a:cubicBezTo>
                  <a:cubicBezTo>
                    <a:pt x="1459" y="312"/>
                    <a:pt x="1155" y="69"/>
                    <a:pt x="790" y="8"/>
                  </a:cubicBezTo>
                  <a:cubicBezTo>
                    <a:pt x="764" y="3"/>
                    <a:pt x="738" y="0"/>
                    <a:pt x="712" y="0"/>
                  </a:cubicBezTo>
                  <a:close/>
                </a:path>
              </a:pathLst>
            </a:custGeom>
            <a:solidFill>
              <a:srgbClr val="EB996E"/>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50" name="Google Shape;968;p47">
              <a:extLst>
                <a:ext uri="{FF2B5EF4-FFF2-40B4-BE49-F238E27FC236}">
                  <a16:creationId xmlns:a16="http://schemas.microsoft.com/office/drawing/2014/main" id="{70CF5732-26B6-A549-9B96-68AE72256EC9}"/>
                </a:ext>
              </a:extLst>
            </p:cNvPr>
            <p:cNvSpPr/>
            <p:nvPr/>
          </p:nvSpPr>
          <p:spPr>
            <a:xfrm>
              <a:off x="4507950" y="1900025"/>
              <a:ext cx="545625" cy="277350"/>
            </a:xfrm>
            <a:custGeom>
              <a:avLst/>
              <a:gdLst/>
              <a:ahLst/>
              <a:cxnLst/>
              <a:rect l="l" t="t" r="r" b="b"/>
              <a:pathLst>
                <a:path w="21825" h="11094" extrusionOk="0">
                  <a:moveTo>
                    <a:pt x="8937" y="0"/>
                  </a:moveTo>
                  <a:lnTo>
                    <a:pt x="3101" y="1459"/>
                  </a:lnTo>
                  <a:lnTo>
                    <a:pt x="0" y="3952"/>
                  </a:lnTo>
                  <a:lnTo>
                    <a:pt x="608" y="6657"/>
                  </a:lnTo>
                  <a:cubicBezTo>
                    <a:pt x="608" y="6657"/>
                    <a:pt x="1273" y="6872"/>
                    <a:pt x="2343" y="6872"/>
                  </a:cubicBezTo>
                  <a:cubicBezTo>
                    <a:pt x="3616" y="6872"/>
                    <a:pt x="5465" y="6567"/>
                    <a:pt x="7447" y="5228"/>
                  </a:cubicBezTo>
                  <a:cubicBezTo>
                    <a:pt x="9456" y="3837"/>
                    <a:pt x="11858" y="2883"/>
                    <a:pt x="12989" y="2883"/>
                  </a:cubicBezTo>
                  <a:cubicBezTo>
                    <a:pt x="13192" y="2883"/>
                    <a:pt x="13354" y="2914"/>
                    <a:pt x="13466" y="2979"/>
                  </a:cubicBezTo>
                  <a:cubicBezTo>
                    <a:pt x="14195" y="3374"/>
                    <a:pt x="14682" y="6018"/>
                    <a:pt x="17326" y="6444"/>
                  </a:cubicBezTo>
                  <a:cubicBezTo>
                    <a:pt x="17326" y="6444"/>
                    <a:pt x="17799" y="11093"/>
                    <a:pt x="19598" y="11093"/>
                  </a:cubicBezTo>
                  <a:cubicBezTo>
                    <a:pt x="19679" y="11093"/>
                    <a:pt x="19763" y="11084"/>
                    <a:pt x="19849" y="11064"/>
                  </a:cubicBezTo>
                  <a:cubicBezTo>
                    <a:pt x="21825" y="10608"/>
                    <a:pt x="19515" y="2948"/>
                    <a:pt x="19515" y="2948"/>
                  </a:cubicBezTo>
                  <a:lnTo>
                    <a:pt x="14438" y="274"/>
                  </a:lnTo>
                  <a:lnTo>
                    <a:pt x="8937" y="0"/>
                  </a:ln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51" name="Google Shape;969;p47">
              <a:extLst>
                <a:ext uri="{FF2B5EF4-FFF2-40B4-BE49-F238E27FC236}">
                  <a16:creationId xmlns:a16="http://schemas.microsoft.com/office/drawing/2014/main" id="{C2D6B0C2-EA59-C52B-10E0-C73B83FAC59E}"/>
                </a:ext>
              </a:extLst>
            </p:cNvPr>
            <p:cNvSpPr/>
            <p:nvPr/>
          </p:nvSpPr>
          <p:spPr>
            <a:xfrm>
              <a:off x="4941100" y="1866825"/>
              <a:ext cx="49400" cy="27900"/>
            </a:xfrm>
            <a:custGeom>
              <a:avLst/>
              <a:gdLst/>
              <a:ahLst/>
              <a:cxnLst/>
              <a:rect l="l" t="t" r="r" b="b"/>
              <a:pathLst>
                <a:path w="1976" h="1116" extrusionOk="0">
                  <a:moveTo>
                    <a:pt x="1689" y="1"/>
                  </a:moveTo>
                  <a:cubicBezTo>
                    <a:pt x="952" y="1"/>
                    <a:pt x="296" y="415"/>
                    <a:pt x="0" y="1115"/>
                  </a:cubicBezTo>
                  <a:cubicBezTo>
                    <a:pt x="517" y="538"/>
                    <a:pt x="1216" y="143"/>
                    <a:pt x="1976" y="21"/>
                  </a:cubicBezTo>
                  <a:cubicBezTo>
                    <a:pt x="1879" y="7"/>
                    <a:pt x="1784" y="1"/>
                    <a:pt x="1689"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52" name="Google Shape;970;p47">
              <a:extLst>
                <a:ext uri="{FF2B5EF4-FFF2-40B4-BE49-F238E27FC236}">
                  <a16:creationId xmlns:a16="http://schemas.microsoft.com/office/drawing/2014/main" id="{816AE94B-DE54-A53B-2AC6-3DFC29FD5ED5}"/>
                </a:ext>
              </a:extLst>
            </p:cNvPr>
            <p:cNvSpPr/>
            <p:nvPr/>
          </p:nvSpPr>
          <p:spPr>
            <a:xfrm>
              <a:off x="4929700" y="1824775"/>
              <a:ext cx="10650" cy="78300"/>
            </a:xfrm>
            <a:custGeom>
              <a:avLst/>
              <a:gdLst/>
              <a:ahLst/>
              <a:cxnLst/>
              <a:rect l="l" t="t" r="r" b="b"/>
              <a:pathLst>
                <a:path w="426" h="3132" extrusionOk="0">
                  <a:moveTo>
                    <a:pt x="91" y="1"/>
                  </a:moveTo>
                  <a:lnTo>
                    <a:pt x="91" y="1"/>
                  </a:lnTo>
                  <a:cubicBezTo>
                    <a:pt x="30" y="31"/>
                    <a:pt x="213" y="730"/>
                    <a:pt x="213" y="1581"/>
                  </a:cubicBezTo>
                  <a:cubicBezTo>
                    <a:pt x="182" y="2098"/>
                    <a:pt x="122" y="2615"/>
                    <a:pt x="0" y="3132"/>
                  </a:cubicBezTo>
                  <a:cubicBezTo>
                    <a:pt x="91" y="3010"/>
                    <a:pt x="182" y="2858"/>
                    <a:pt x="243" y="2706"/>
                  </a:cubicBezTo>
                  <a:cubicBezTo>
                    <a:pt x="365" y="2341"/>
                    <a:pt x="426" y="1946"/>
                    <a:pt x="426" y="1581"/>
                  </a:cubicBezTo>
                  <a:cubicBezTo>
                    <a:pt x="426" y="1034"/>
                    <a:pt x="304" y="487"/>
                    <a:pt x="91"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53" name="Google Shape;971;p47">
              <a:extLst>
                <a:ext uri="{FF2B5EF4-FFF2-40B4-BE49-F238E27FC236}">
                  <a16:creationId xmlns:a16="http://schemas.microsoft.com/office/drawing/2014/main" id="{1D6E2CFD-0B18-DD6F-F0C1-D28430A06061}"/>
                </a:ext>
              </a:extLst>
            </p:cNvPr>
            <p:cNvSpPr/>
            <p:nvPr/>
          </p:nvSpPr>
          <p:spPr>
            <a:xfrm>
              <a:off x="4582425" y="2173525"/>
              <a:ext cx="36500" cy="35025"/>
            </a:xfrm>
            <a:custGeom>
              <a:avLst/>
              <a:gdLst/>
              <a:ahLst/>
              <a:cxnLst/>
              <a:rect l="l" t="t" r="r" b="b"/>
              <a:pathLst>
                <a:path w="1460" h="1401" extrusionOk="0">
                  <a:moveTo>
                    <a:pt x="680" y="1"/>
                  </a:moveTo>
                  <a:cubicBezTo>
                    <a:pt x="307" y="1"/>
                    <a:pt x="0" y="323"/>
                    <a:pt x="0" y="702"/>
                  </a:cubicBezTo>
                  <a:cubicBezTo>
                    <a:pt x="0" y="1097"/>
                    <a:pt x="365" y="1401"/>
                    <a:pt x="760" y="1401"/>
                  </a:cubicBezTo>
                  <a:cubicBezTo>
                    <a:pt x="1155" y="1401"/>
                    <a:pt x="1459" y="1097"/>
                    <a:pt x="1459" y="702"/>
                  </a:cubicBezTo>
                  <a:cubicBezTo>
                    <a:pt x="1459" y="306"/>
                    <a:pt x="1125" y="2"/>
                    <a:pt x="730" y="2"/>
                  </a:cubicBezTo>
                  <a:cubicBezTo>
                    <a:pt x="713" y="1"/>
                    <a:pt x="696" y="1"/>
                    <a:pt x="680"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54" name="Google Shape;972;p47">
              <a:extLst>
                <a:ext uri="{FF2B5EF4-FFF2-40B4-BE49-F238E27FC236}">
                  <a16:creationId xmlns:a16="http://schemas.microsoft.com/office/drawing/2014/main" id="{522D8D7C-9046-AD22-46DF-791D39BEE35E}"/>
                </a:ext>
              </a:extLst>
            </p:cNvPr>
            <p:cNvSpPr/>
            <p:nvPr/>
          </p:nvSpPr>
          <p:spPr>
            <a:xfrm>
              <a:off x="4580900" y="2155975"/>
              <a:ext cx="73725" cy="21725"/>
            </a:xfrm>
            <a:custGeom>
              <a:avLst/>
              <a:gdLst/>
              <a:ahLst/>
              <a:cxnLst/>
              <a:rect l="l" t="t" r="r" b="b"/>
              <a:pathLst>
                <a:path w="2949" h="869" extrusionOk="0">
                  <a:moveTo>
                    <a:pt x="1528" y="1"/>
                  </a:moveTo>
                  <a:cubicBezTo>
                    <a:pt x="1485" y="1"/>
                    <a:pt x="1442" y="2"/>
                    <a:pt x="1399" y="5"/>
                  </a:cubicBezTo>
                  <a:cubicBezTo>
                    <a:pt x="1004" y="36"/>
                    <a:pt x="608" y="188"/>
                    <a:pt x="304" y="431"/>
                  </a:cubicBezTo>
                  <a:cubicBezTo>
                    <a:pt x="61" y="644"/>
                    <a:pt x="0" y="796"/>
                    <a:pt x="31" y="856"/>
                  </a:cubicBezTo>
                  <a:cubicBezTo>
                    <a:pt x="39" y="865"/>
                    <a:pt x="51" y="868"/>
                    <a:pt x="67" y="868"/>
                  </a:cubicBezTo>
                  <a:cubicBezTo>
                    <a:pt x="223" y="868"/>
                    <a:pt x="738" y="489"/>
                    <a:pt x="1429" y="461"/>
                  </a:cubicBezTo>
                  <a:cubicBezTo>
                    <a:pt x="1461" y="460"/>
                    <a:pt x="1492" y="460"/>
                    <a:pt x="1523" y="460"/>
                  </a:cubicBezTo>
                  <a:cubicBezTo>
                    <a:pt x="2181" y="460"/>
                    <a:pt x="2696" y="719"/>
                    <a:pt x="2848" y="719"/>
                  </a:cubicBezTo>
                  <a:cubicBezTo>
                    <a:pt x="2868" y="719"/>
                    <a:pt x="2881" y="715"/>
                    <a:pt x="2888" y="704"/>
                  </a:cubicBezTo>
                  <a:cubicBezTo>
                    <a:pt x="2949" y="644"/>
                    <a:pt x="2827" y="492"/>
                    <a:pt x="2584" y="309"/>
                  </a:cubicBezTo>
                  <a:cubicBezTo>
                    <a:pt x="2257" y="118"/>
                    <a:pt x="1905" y="1"/>
                    <a:pt x="1528"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55" name="Google Shape;973;p47">
              <a:extLst>
                <a:ext uri="{FF2B5EF4-FFF2-40B4-BE49-F238E27FC236}">
                  <a16:creationId xmlns:a16="http://schemas.microsoft.com/office/drawing/2014/main" id="{B510F5F4-187F-C7F9-A73B-D4AFDE697A6D}"/>
                </a:ext>
              </a:extLst>
            </p:cNvPr>
            <p:cNvSpPr/>
            <p:nvPr/>
          </p:nvSpPr>
          <p:spPr>
            <a:xfrm>
              <a:off x="4773900" y="2162875"/>
              <a:ext cx="37275" cy="35050"/>
            </a:xfrm>
            <a:custGeom>
              <a:avLst/>
              <a:gdLst/>
              <a:ahLst/>
              <a:cxnLst/>
              <a:rect l="l" t="t" r="r" b="b"/>
              <a:pathLst>
                <a:path w="1491" h="1402" extrusionOk="0">
                  <a:moveTo>
                    <a:pt x="781" y="1"/>
                  </a:moveTo>
                  <a:cubicBezTo>
                    <a:pt x="764" y="1"/>
                    <a:pt x="747" y="2"/>
                    <a:pt x="730" y="3"/>
                  </a:cubicBezTo>
                  <a:cubicBezTo>
                    <a:pt x="335" y="3"/>
                    <a:pt x="1" y="337"/>
                    <a:pt x="31" y="732"/>
                  </a:cubicBezTo>
                  <a:cubicBezTo>
                    <a:pt x="62" y="1128"/>
                    <a:pt x="396" y="1401"/>
                    <a:pt x="791" y="1401"/>
                  </a:cubicBezTo>
                  <a:cubicBezTo>
                    <a:pt x="1186" y="1371"/>
                    <a:pt x="1490" y="1067"/>
                    <a:pt x="1490" y="672"/>
                  </a:cubicBezTo>
                  <a:cubicBezTo>
                    <a:pt x="1432" y="295"/>
                    <a:pt x="1126" y="1"/>
                    <a:pt x="781"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56" name="Google Shape;974;p47">
              <a:extLst>
                <a:ext uri="{FF2B5EF4-FFF2-40B4-BE49-F238E27FC236}">
                  <a16:creationId xmlns:a16="http://schemas.microsoft.com/office/drawing/2014/main" id="{99F59028-F30A-0B7E-AE18-F67B804BD87D}"/>
                </a:ext>
              </a:extLst>
            </p:cNvPr>
            <p:cNvSpPr/>
            <p:nvPr/>
          </p:nvSpPr>
          <p:spPr>
            <a:xfrm>
              <a:off x="4767825" y="2143750"/>
              <a:ext cx="74500" cy="23300"/>
            </a:xfrm>
            <a:custGeom>
              <a:avLst/>
              <a:gdLst/>
              <a:ahLst/>
              <a:cxnLst/>
              <a:rect l="l" t="t" r="r" b="b"/>
              <a:pathLst>
                <a:path w="2980" h="932" extrusionOk="0">
                  <a:moveTo>
                    <a:pt x="1568" y="1"/>
                  </a:moveTo>
                  <a:cubicBezTo>
                    <a:pt x="1503" y="1"/>
                    <a:pt x="1436" y="3"/>
                    <a:pt x="1369" y="8"/>
                  </a:cubicBezTo>
                  <a:cubicBezTo>
                    <a:pt x="973" y="38"/>
                    <a:pt x="578" y="221"/>
                    <a:pt x="274" y="494"/>
                  </a:cubicBezTo>
                  <a:cubicBezTo>
                    <a:pt x="92" y="707"/>
                    <a:pt x="1" y="890"/>
                    <a:pt x="62" y="920"/>
                  </a:cubicBezTo>
                  <a:cubicBezTo>
                    <a:pt x="70" y="928"/>
                    <a:pt x="81" y="932"/>
                    <a:pt x="96" y="932"/>
                  </a:cubicBezTo>
                  <a:cubicBezTo>
                    <a:pt x="248" y="932"/>
                    <a:pt x="738" y="547"/>
                    <a:pt x="1429" y="464"/>
                  </a:cubicBezTo>
                  <a:cubicBezTo>
                    <a:pt x="1496" y="459"/>
                    <a:pt x="1561" y="457"/>
                    <a:pt x="1625" y="457"/>
                  </a:cubicBezTo>
                  <a:cubicBezTo>
                    <a:pt x="2226" y="457"/>
                    <a:pt x="2693" y="662"/>
                    <a:pt x="2843" y="662"/>
                  </a:cubicBezTo>
                  <a:cubicBezTo>
                    <a:pt x="2866" y="662"/>
                    <a:pt x="2881" y="657"/>
                    <a:pt x="2888" y="646"/>
                  </a:cubicBezTo>
                  <a:cubicBezTo>
                    <a:pt x="2980" y="525"/>
                    <a:pt x="2828" y="434"/>
                    <a:pt x="2554" y="251"/>
                  </a:cubicBezTo>
                  <a:cubicBezTo>
                    <a:pt x="2247" y="72"/>
                    <a:pt x="1918" y="1"/>
                    <a:pt x="1568"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57" name="Google Shape;975;p47">
              <a:extLst>
                <a:ext uri="{FF2B5EF4-FFF2-40B4-BE49-F238E27FC236}">
                  <a16:creationId xmlns:a16="http://schemas.microsoft.com/office/drawing/2014/main" id="{B593105D-60AE-F0D9-7F70-1591C53FF555}"/>
                </a:ext>
              </a:extLst>
            </p:cNvPr>
            <p:cNvSpPr/>
            <p:nvPr/>
          </p:nvSpPr>
          <p:spPr>
            <a:xfrm>
              <a:off x="4660675" y="2155325"/>
              <a:ext cx="51700" cy="165900"/>
            </a:xfrm>
            <a:custGeom>
              <a:avLst/>
              <a:gdLst/>
              <a:ahLst/>
              <a:cxnLst/>
              <a:rect l="l" t="t" r="r" b="b"/>
              <a:pathLst>
                <a:path w="2068" h="6636" extrusionOk="0">
                  <a:moveTo>
                    <a:pt x="1792" y="1"/>
                  </a:moveTo>
                  <a:cubicBezTo>
                    <a:pt x="1694" y="1"/>
                    <a:pt x="1151" y="1782"/>
                    <a:pt x="548" y="3983"/>
                  </a:cubicBezTo>
                  <a:cubicBezTo>
                    <a:pt x="396" y="4560"/>
                    <a:pt x="244" y="5077"/>
                    <a:pt x="123" y="5563"/>
                  </a:cubicBezTo>
                  <a:cubicBezTo>
                    <a:pt x="1" y="5837"/>
                    <a:pt x="1" y="6111"/>
                    <a:pt x="92" y="6354"/>
                  </a:cubicBezTo>
                  <a:cubicBezTo>
                    <a:pt x="153" y="6506"/>
                    <a:pt x="305" y="6597"/>
                    <a:pt x="457" y="6627"/>
                  </a:cubicBezTo>
                  <a:lnTo>
                    <a:pt x="791" y="6627"/>
                  </a:lnTo>
                  <a:cubicBezTo>
                    <a:pt x="867" y="6633"/>
                    <a:pt x="942" y="6635"/>
                    <a:pt x="1017" y="6635"/>
                  </a:cubicBezTo>
                  <a:cubicBezTo>
                    <a:pt x="1368" y="6635"/>
                    <a:pt x="1718" y="6581"/>
                    <a:pt x="2068" y="6506"/>
                  </a:cubicBezTo>
                  <a:cubicBezTo>
                    <a:pt x="1749" y="6437"/>
                    <a:pt x="1430" y="6403"/>
                    <a:pt x="1110" y="6403"/>
                  </a:cubicBezTo>
                  <a:cubicBezTo>
                    <a:pt x="1004" y="6403"/>
                    <a:pt x="898" y="6407"/>
                    <a:pt x="791" y="6414"/>
                  </a:cubicBezTo>
                  <a:cubicBezTo>
                    <a:pt x="579" y="6414"/>
                    <a:pt x="427" y="6384"/>
                    <a:pt x="366" y="6262"/>
                  </a:cubicBezTo>
                  <a:cubicBezTo>
                    <a:pt x="305" y="6050"/>
                    <a:pt x="335" y="5837"/>
                    <a:pt x="427" y="5655"/>
                  </a:cubicBezTo>
                  <a:cubicBezTo>
                    <a:pt x="579" y="5168"/>
                    <a:pt x="700" y="4621"/>
                    <a:pt x="882" y="4074"/>
                  </a:cubicBezTo>
                  <a:cubicBezTo>
                    <a:pt x="1490" y="1855"/>
                    <a:pt x="1886" y="1"/>
                    <a:pt x="1794" y="1"/>
                  </a:cubicBezTo>
                  <a:cubicBezTo>
                    <a:pt x="1794" y="1"/>
                    <a:pt x="1793" y="1"/>
                    <a:pt x="1792"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58" name="Google Shape;976;p47">
              <a:extLst>
                <a:ext uri="{FF2B5EF4-FFF2-40B4-BE49-F238E27FC236}">
                  <a16:creationId xmlns:a16="http://schemas.microsoft.com/office/drawing/2014/main" id="{C8B11F27-FADB-4C4B-5449-5C1B8FAB830A}"/>
                </a:ext>
              </a:extLst>
            </p:cNvPr>
            <p:cNvSpPr/>
            <p:nvPr/>
          </p:nvSpPr>
          <p:spPr>
            <a:xfrm>
              <a:off x="4756425" y="2089975"/>
              <a:ext cx="91225" cy="22325"/>
            </a:xfrm>
            <a:custGeom>
              <a:avLst/>
              <a:gdLst/>
              <a:ahLst/>
              <a:cxnLst/>
              <a:rect l="l" t="t" r="r" b="b"/>
              <a:pathLst>
                <a:path w="3649" h="893" extrusionOk="0">
                  <a:moveTo>
                    <a:pt x="1786" y="1"/>
                  </a:moveTo>
                  <a:cubicBezTo>
                    <a:pt x="1335" y="1"/>
                    <a:pt x="882" y="100"/>
                    <a:pt x="457" y="305"/>
                  </a:cubicBezTo>
                  <a:cubicBezTo>
                    <a:pt x="153" y="457"/>
                    <a:pt x="1" y="639"/>
                    <a:pt x="31" y="761"/>
                  </a:cubicBezTo>
                  <a:cubicBezTo>
                    <a:pt x="65" y="829"/>
                    <a:pt x="198" y="851"/>
                    <a:pt x="398" y="851"/>
                  </a:cubicBezTo>
                  <a:cubicBezTo>
                    <a:pt x="732" y="851"/>
                    <a:pt x="1255" y="791"/>
                    <a:pt x="1825" y="791"/>
                  </a:cubicBezTo>
                  <a:cubicBezTo>
                    <a:pt x="2410" y="811"/>
                    <a:pt x="2933" y="893"/>
                    <a:pt x="3264" y="893"/>
                  </a:cubicBezTo>
                  <a:cubicBezTo>
                    <a:pt x="3449" y="893"/>
                    <a:pt x="3574" y="867"/>
                    <a:pt x="3618" y="791"/>
                  </a:cubicBezTo>
                  <a:cubicBezTo>
                    <a:pt x="3648" y="700"/>
                    <a:pt x="3527" y="518"/>
                    <a:pt x="3192" y="335"/>
                  </a:cubicBezTo>
                  <a:cubicBezTo>
                    <a:pt x="2752" y="115"/>
                    <a:pt x="2270" y="1"/>
                    <a:pt x="1786"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59" name="Google Shape;977;p47">
              <a:extLst>
                <a:ext uri="{FF2B5EF4-FFF2-40B4-BE49-F238E27FC236}">
                  <a16:creationId xmlns:a16="http://schemas.microsoft.com/office/drawing/2014/main" id="{2ECD9899-22BD-56B1-3077-76A45719F005}"/>
                </a:ext>
              </a:extLst>
            </p:cNvPr>
            <p:cNvSpPr/>
            <p:nvPr/>
          </p:nvSpPr>
          <p:spPr>
            <a:xfrm>
              <a:off x="4577100" y="2101025"/>
              <a:ext cx="69175" cy="25175"/>
            </a:xfrm>
            <a:custGeom>
              <a:avLst/>
              <a:gdLst/>
              <a:ahLst/>
              <a:cxnLst/>
              <a:rect l="l" t="t" r="r" b="b"/>
              <a:pathLst>
                <a:path w="2767" h="1007" extrusionOk="0">
                  <a:moveTo>
                    <a:pt x="1533" y="0"/>
                  </a:moveTo>
                  <a:cubicBezTo>
                    <a:pt x="1076" y="0"/>
                    <a:pt x="625" y="157"/>
                    <a:pt x="274" y="471"/>
                  </a:cubicBezTo>
                  <a:cubicBezTo>
                    <a:pt x="92" y="684"/>
                    <a:pt x="0" y="866"/>
                    <a:pt x="92" y="957"/>
                  </a:cubicBezTo>
                  <a:cubicBezTo>
                    <a:pt x="127" y="992"/>
                    <a:pt x="182" y="1006"/>
                    <a:pt x="253" y="1006"/>
                  </a:cubicBezTo>
                  <a:cubicBezTo>
                    <a:pt x="489" y="1006"/>
                    <a:pt x="908" y="852"/>
                    <a:pt x="1399" y="805"/>
                  </a:cubicBezTo>
                  <a:cubicBezTo>
                    <a:pt x="2037" y="744"/>
                    <a:pt x="2614" y="805"/>
                    <a:pt x="2706" y="623"/>
                  </a:cubicBezTo>
                  <a:cubicBezTo>
                    <a:pt x="2766" y="532"/>
                    <a:pt x="2645" y="349"/>
                    <a:pt x="2402" y="197"/>
                  </a:cubicBezTo>
                  <a:cubicBezTo>
                    <a:pt x="2127" y="66"/>
                    <a:pt x="1829" y="0"/>
                    <a:pt x="1533" y="0"/>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60" name="Google Shape;978;p47">
              <a:extLst>
                <a:ext uri="{FF2B5EF4-FFF2-40B4-BE49-F238E27FC236}">
                  <a16:creationId xmlns:a16="http://schemas.microsoft.com/office/drawing/2014/main" id="{19AED64B-6071-67DE-5B25-14B526102EB4}"/>
                </a:ext>
              </a:extLst>
            </p:cNvPr>
            <p:cNvSpPr/>
            <p:nvPr/>
          </p:nvSpPr>
          <p:spPr>
            <a:xfrm>
              <a:off x="1127950" y="2980575"/>
              <a:ext cx="1943825" cy="1305525"/>
            </a:xfrm>
            <a:custGeom>
              <a:avLst/>
              <a:gdLst/>
              <a:ahLst/>
              <a:cxnLst/>
              <a:rect l="l" t="t" r="r" b="b"/>
              <a:pathLst>
                <a:path w="77753" h="52221" extrusionOk="0">
                  <a:moveTo>
                    <a:pt x="58694" y="1"/>
                  </a:moveTo>
                  <a:lnTo>
                    <a:pt x="1095" y="31"/>
                  </a:lnTo>
                  <a:cubicBezTo>
                    <a:pt x="456" y="31"/>
                    <a:pt x="0" y="700"/>
                    <a:pt x="244" y="1308"/>
                  </a:cubicBezTo>
                  <a:lnTo>
                    <a:pt x="20609" y="52220"/>
                  </a:lnTo>
                  <a:lnTo>
                    <a:pt x="77753" y="52220"/>
                  </a:lnTo>
                  <a:lnTo>
                    <a:pt x="59576" y="639"/>
                  </a:lnTo>
                  <a:cubicBezTo>
                    <a:pt x="59454" y="244"/>
                    <a:pt x="59090" y="1"/>
                    <a:pt x="58694"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61" name="Google Shape;979;p47">
              <a:extLst>
                <a:ext uri="{FF2B5EF4-FFF2-40B4-BE49-F238E27FC236}">
                  <a16:creationId xmlns:a16="http://schemas.microsoft.com/office/drawing/2014/main" id="{5AA8AB1F-077A-9024-D73D-BCF5A11C307C}"/>
                </a:ext>
              </a:extLst>
            </p:cNvPr>
            <p:cNvSpPr/>
            <p:nvPr/>
          </p:nvSpPr>
          <p:spPr>
            <a:xfrm>
              <a:off x="1208500" y="3029975"/>
              <a:ext cx="1800200" cy="1166450"/>
            </a:xfrm>
            <a:custGeom>
              <a:avLst/>
              <a:gdLst/>
              <a:ahLst/>
              <a:cxnLst/>
              <a:rect l="l" t="t" r="r" b="b"/>
              <a:pathLst>
                <a:path w="72008" h="46658" extrusionOk="0">
                  <a:moveTo>
                    <a:pt x="639" y="0"/>
                  </a:moveTo>
                  <a:cubicBezTo>
                    <a:pt x="274" y="0"/>
                    <a:pt x="0" y="365"/>
                    <a:pt x="152" y="730"/>
                  </a:cubicBezTo>
                  <a:lnTo>
                    <a:pt x="18846" y="46323"/>
                  </a:lnTo>
                  <a:cubicBezTo>
                    <a:pt x="18937" y="46506"/>
                    <a:pt x="19119" y="46658"/>
                    <a:pt x="19332" y="46658"/>
                  </a:cubicBezTo>
                  <a:lnTo>
                    <a:pt x="71400" y="46658"/>
                  </a:lnTo>
                  <a:cubicBezTo>
                    <a:pt x="71765" y="46658"/>
                    <a:pt x="72008" y="46293"/>
                    <a:pt x="71886" y="45958"/>
                  </a:cubicBezTo>
                  <a:lnTo>
                    <a:pt x="55320" y="365"/>
                  </a:lnTo>
                  <a:cubicBezTo>
                    <a:pt x="55260" y="152"/>
                    <a:pt x="55047" y="0"/>
                    <a:pt x="54834" y="0"/>
                  </a:cubicBezTo>
                  <a:close/>
                </a:path>
              </a:pathLst>
            </a:custGeom>
            <a:solidFill>
              <a:srgbClr val="455A64"/>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62" name="Google Shape;980;p47">
              <a:extLst>
                <a:ext uri="{FF2B5EF4-FFF2-40B4-BE49-F238E27FC236}">
                  <a16:creationId xmlns:a16="http://schemas.microsoft.com/office/drawing/2014/main" id="{4E24A4CC-BB94-306A-2991-40FAF2FFFC41}"/>
                </a:ext>
              </a:extLst>
            </p:cNvPr>
            <p:cNvSpPr/>
            <p:nvPr/>
          </p:nvSpPr>
          <p:spPr>
            <a:xfrm>
              <a:off x="1643150" y="4196400"/>
              <a:ext cx="1941550" cy="89700"/>
            </a:xfrm>
            <a:custGeom>
              <a:avLst/>
              <a:gdLst/>
              <a:ahLst/>
              <a:cxnLst/>
              <a:rect l="l" t="t" r="r" b="b"/>
              <a:pathLst>
                <a:path w="77662" h="3588" extrusionOk="0">
                  <a:moveTo>
                    <a:pt x="2098" y="1"/>
                  </a:moveTo>
                  <a:lnTo>
                    <a:pt x="1" y="3587"/>
                  </a:lnTo>
                  <a:lnTo>
                    <a:pt x="77662" y="3587"/>
                  </a:lnTo>
                  <a:lnTo>
                    <a:pt x="77662" y="1"/>
                  </a:lnTo>
                  <a:close/>
                </a:path>
              </a:pathLst>
            </a:custGeom>
            <a:solidFill>
              <a:schemeClr val="dk2"/>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63" name="Google Shape;981;p47">
              <a:extLst>
                <a:ext uri="{FF2B5EF4-FFF2-40B4-BE49-F238E27FC236}">
                  <a16:creationId xmlns:a16="http://schemas.microsoft.com/office/drawing/2014/main" id="{F1608A89-E917-275F-2639-F021BA351258}"/>
                </a:ext>
              </a:extLst>
            </p:cNvPr>
            <p:cNvSpPr/>
            <p:nvPr/>
          </p:nvSpPr>
          <p:spPr>
            <a:xfrm>
              <a:off x="2874950" y="2636200"/>
              <a:ext cx="1036500" cy="1161925"/>
            </a:xfrm>
            <a:custGeom>
              <a:avLst/>
              <a:gdLst/>
              <a:ahLst/>
              <a:cxnLst/>
              <a:rect l="l" t="t" r="r" b="b"/>
              <a:pathLst>
                <a:path w="41460" h="46477" extrusionOk="0">
                  <a:moveTo>
                    <a:pt x="37136" y="1"/>
                  </a:moveTo>
                  <a:cubicBezTo>
                    <a:pt x="37035" y="1"/>
                    <a:pt x="36925" y="23"/>
                    <a:pt x="36809" y="67"/>
                  </a:cubicBezTo>
                  <a:cubicBezTo>
                    <a:pt x="36293" y="280"/>
                    <a:pt x="34834" y="4596"/>
                    <a:pt x="34438" y="5994"/>
                  </a:cubicBezTo>
                  <a:cubicBezTo>
                    <a:pt x="34226" y="6754"/>
                    <a:pt x="33831" y="8274"/>
                    <a:pt x="33314" y="9125"/>
                  </a:cubicBezTo>
                  <a:cubicBezTo>
                    <a:pt x="33115" y="9478"/>
                    <a:pt x="32892" y="9706"/>
                    <a:pt x="32662" y="9706"/>
                  </a:cubicBezTo>
                  <a:cubicBezTo>
                    <a:pt x="32436" y="9706"/>
                    <a:pt x="32202" y="9485"/>
                    <a:pt x="31976" y="8943"/>
                  </a:cubicBezTo>
                  <a:cubicBezTo>
                    <a:pt x="30913" y="6572"/>
                    <a:pt x="29241" y="5143"/>
                    <a:pt x="28542" y="5052"/>
                  </a:cubicBezTo>
                  <a:cubicBezTo>
                    <a:pt x="28512" y="5048"/>
                    <a:pt x="28482" y="5046"/>
                    <a:pt x="28453" y="5046"/>
                  </a:cubicBezTo>
                  <a:cubicBezTo>
                    <a:pt x="27813" y="5046"/>
                    <a:pt x="27504" y="5987"/>
                    <a:pt x="28086" y="6511"/>
                  </a:cubicBezTo>
                  <a:cubicBezTo>
                    <a:pt x="28663" y="7149"/>
                    <a:pt x="29180" y="7879"/>
                    <a:pt x="29575" y="8669"/>
                  </a:cubicBezTo>
                  <a:cubicBezTo>
                    <a:pt x="29909" y="9277"/>
                    <a:pt x="30153" y="9946"/>
                    <a:pt x="30274" y="10645"/>
                  </a:cubicBezTo>
                  <a:cubicBezTo>
                    <a:pt x="30365" y="11253"/>
                    <a:pt x="30426" y="11769"/>
                    <a:pt x="30487" y="12256"/>
                  </a:cubicBezTo>
                  <a:cubicBezTo>
                    <a:pt x="30639" y="13441"/>
                    <a:pt x="30609" y="14657"/>
                    <a:pt x="30457" y="15842"/>
                  </a:cubicBezTo>
                  <a:lnTo>
                    <a:pt x="16110" y="32742"/>
                  </a:lnTo>
                  <a:lnTo>
                    <a:pt x="12979" y="21314"/>
                  </a:lnTo>
                  <a:lnTo>
                    <a:pt x="12705" y="20432"/>
                  </a:lnTo>
                  <a:lnTo>
                    <a:pt x="395" y="25022"/>
                  </a:lnTo>
                  <a:cubicBezTo>
                    <a:pt x="0" y="25113"/>
                    <a:pt x="3040" y="34080"/>
                    <a:pt x="4955" y="39642"/>
                  </a:cubicBezTo>
                  <a:cubicBezTo>
                    <a:pt x="5897" y="42408"/>
                    <a:pt x="7964" y="44627"/>
                    <a:pt x="10669" y="45721"/>
                  </a:cubicBezTo>
                  <a:cubicBezTo>
                    <a:pt x="11916" y="46231"/>
                    <a:pt x="13216" y="46476"/>
                    <a:pt x="14500" y="46476"/>
                  </a:cubicBezTo>
                  <a:cubicBezTo>
                    <a:pt x="17662" y="46476"/>
                    <a:pt x="20730" y="44989"/>
                    <a:pt x="22675" y="42287"/>
                  </a:cubicBezTo>
                  <a:lnTo>
                    <a:pt x="38025" y="20067"/>
                  </a:lnTo>
                  <a:lnTo>
                    <a:pt x="37691" y="19824"/>
                  </a:lnTo>
                  <a:lnTo>
                    <a:pt x="37995" y="19976"/>
                  </a:lnTo>
                  <a:lnTo>
                    <a:pt x="40062" y="16420"/>
                  </a:lnTo>
                  <a:cubicBezTo>
                    <a:pt x="40062" y="16420"/>
                    <a:pt x="41460" y="14566"/>
                    <a:pt x="40518" y="12438"/>
                  </a:cubicBezTo>
                  <a:cubicBezTo>
                    <a:pt x="39545" y="10310"/>
                    <a:pt x="36961" y="7879"/>
                    <a:pt x="36961" y="7879"/>
                  </a:cubicBezTo>
                  <a:cubicBezTo>
                    <a:pt x="36201" y="7666"/>
                    <a:pt x="37204" y="3380"/>
                    <a:pt x="37630" y="1952"/>
                  </a:cubicBezTo>
                  <a:cubicBezTo>
                    <a:pt x="38019" y="733"/>
                    <a:pt x="37722" y="1"/>
                    <a:pt x="37136" y="1"/>
                  </a:cubicBezTo>
                  <a:close/>
                </a:path>
              </a:pathLst>
            </a:custGeom>
            <a:solidFill>
              <a:srgbClr val="B78876"/>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64" name="Google Shape;982;p47">
              <a:extLst>
                <a:ext uri="{FF2B5EF4-FFF2-40B4-BE49-F238E27FC236}">
                  <a16:creationId xmlns:a16="http://schemas.microsoft.com/office/drawing/2014/main" id="{CE97C480-8B29-6DF3-3C9E-E246E29EB01C}"/>
                </a:ext>
              </a:extLst>
            </p:cNvPr>
            <p:cNvSpPr/>
            <p:nvPr/>
          </p:nvSpPr>
          <p:spPr>
            <a:xfrm>
              <a:off x="3754125" y="2833150"/>
              <a:ext cx="73750" cy="138475"/>
            </a:xfrm>
            <a:custGeom>
              <a:avLst/>
              <a:gdLst/>
              <a:ahLst/>
              <a:cxnLst/>
              <a:rect l="l" t="t" r="r" b="b"/>
              <a:pathLst>
                <a:path w="2950" h="5539" extrusionOk="0">
                  <a:moveTo>
                    <a:pt x="1551" y="1"/>
                  </a:moveTo>
                  <a:cubicBezTo>
                    <a:pt x="1460" y="122"/>
                    <a:pt x="1399" y="244"/>
                    <a:pt x="1369" y="396"/>
                  </a:cubicBezTo>
                  <a:cubicBezTo>
                    <a:pt x="1247" y="639"/>
                    <a:pt x="1065" y="1004"/>
                    <a:pt x="913" y="1490"/>
                  </a:cubicBezTo>
                  <a:cubicBezTo>
                    <a:pt x="730" y="1946"/>
                    <a:pt x="518" y="2524"/>
                    <a:pt x="335" y="3162"/>
                  </a:cubicBezTo>
                  <a:cubicBezTo>
                    <a:pt x="244" y="3466"/>
                    <a:pt x="153" y="3800"/>
                    <a:pt x="62" y="4165"/>
                  </a:cubicBezTo>
                  <a:cubicBezTo>
                    <a:pt x="31" y="4347"/>
                    <a:pt x="1" y="4530"/>
                    <a:pt x="1" y="4743"/>
                  </a:cubicBezTo>
                  <a:cubicBezTo>
                    <a:pt x="1" y="4925"/>
                    <a:pt x="92" y="5138"/>
                    <a:pt x="214" y="5320"/>
                  </a:cubicBezTo>
                  <a:cubicBezTo>
                    <a:pt x="346" y="5452"/>
                    <a:pt x="524" y="5539"/>
                    <a:pt x="729" y="5539"/>
                  </a:cubicBezTo>
                  <a:cubicBezTo>
                    <a:pt x="759" y="5539"/>
                    <a:pt x="790" y="5537"/>
                    <a:pt x="822" y="5533"/>
                  </a:cubicBezTo>
                  <a:cubicBezTo>
                    <a:pt x="1034" y="5502"/>
                    <a:pt x="1217" y="5411"/>
                    <a:pt x="1338" y="5229"/>
                  </a:cubicBezTo>
                  <a:cubicBezTo>
                    <a:pt x="1551" y="4955"/>
                    <a:pt x="1703" y="4621"/>
                    <a:pt x="1825" y="4287"/>
                  </a:cubicBezTo>
                  <a:lnTo>
                    <a:pt x="2433" y="2645"/>
                  </a:lnTo>
                  <a:lnTo>
                    <a:pt x="2828" y="1521"/>
                  </a:lnTo>
                  <a:cubicBezTo>
                    <a:pt x="2889" y="1369"/>
                    <a:pt x="2919" y="1247"/>
                    <a:pt x="2949" y="1095"/>
                  </a:cubicBezTo>
                  <a:lnTo>
                    <a:pt x="2949" y="1095"/>
                  </a:lnTo>
                  <a:cubicBezTo>
                    <a:pt x="2889" y="1217"/>
                    <a:pt x="2828" y="1369"/>
                    <a:pt x="2767" y="1521"/>
                  </a:cubicBezTo>
                  <a:lnTo>
                    <a:pt x="2311" y="2584"/>
                  </a:lnTo>
                  <a:lnTo>
                    <a:pt x="1642" y="4226"/>
                  </a:lnTo>
                  <a:cubicBezTo>
                    <a:pt x="1551" y="4530"/>
                    <a:pt x="1399" y="4834"/>
                    <a:pt x="1217" y="5107"/>
                  </a:cubicBezTo>
                  <a:cubicBezTo>
                    <a:pt x="1095" y="5229"/>
                    <a:pt x="974" y="5320"/>
                    <a:pt x="791" y="5350"/>
                  </a:cubicBezTo>
                  <a:cubicBezTo>
                    <a:pt x="771" y="5354"/>
                    <a:pt x="751" y="5356"/>
                    <a:pt x="731" y="5356"/>
                  </a:cubicBezTo>
                  <a:cubicBezTo>
                    <a:pt x="600" y="5356"/>
                    <a:pt x="475" y="5274"/>
                    <a:pt x="396" y="5168"/>
                  </a:cubicBezTo>
                  <a:cubicBezTo>
                    <a:pt x="214" y="4895"/>
                    <a:pt x="153" y="4530"/>
                    <a:pt x="274" y="4195"/>
                  </a:cubicBezTo>
                  <a:cubicBezTo>
                    <a:pt x="366" y="3861"/>
                    <a:pt x="457" y="3527"/>
                    <a:pt x="518" y="3192"/>
                  </a:cubicBezTo>
                  <a:cubicBezTo>
                    <a:pt x="700" y="2584"/>
                    <a:pt x="913" y="2007"/>
                    <a:pt x="1034" y="1521"/>
                  </a:cubicBezTo>
                  <a:cubicBezTo>
                    <a:pt x="1186" y="1065"/>
                    <a:pt x="1338" y="670"/>
                    <a:pt x="1430" y="426"/>
                  </a:cubicBezTo>
                  <a:cubicBezTo>
                    <a:pt x="1490" y="274"/>
                    <a:pt x="1521" y="153"/>
                    <a:pt x="1551" y="1"/>
                  </a:cubicBezTo>
                  <a:close/>
                </a:path>
              </a:pathLst>
            </a:custGeom>
            <a:solidFill>
              <a:srgbClr val="AA6550"/>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65" name="Google Shape;983;p47">
              <a:extLst>
                <a:ext uri="{FF2B5EF4-FFF2-40B4-BE49-F238E27FC236}">
                  <a16:creationId xmlns:a16="http://schemas.microsoft.com/office/drawing/2014/main" id="{2AB2A97E-B2F8-5760-48F5-132DBAB6DD2E}"/>
                </a:ext>
              </a:extLst>
            </p:cNvPr>
            <p:cNvSpPr/>
            <p:nvPr/>
          </p:nvSpPr>
          <p:spPr>
            <a:xfrm>
              <a:off x="3789850" y="2873425"/>
              <a:ext cx="74500" cy="121625"/>
            </a:xfrm>
            <a:custGeom>
              <a:avLst/>
              <a:gdLst/>
              <a:ahLst/>
              <a:cxnLst/>
              <a:rect l="l" t="t" r="r" b="b"/>
              <a:pathLst>
                <a:path w="2980" h="4865" extrusionOk="0">
                  <a:moveTo>
                    <a:pt x="1368" y="1"/>
                  </a:moveTo>
                  <a:lnTo>
                    <a:pt x="1368" y="1"/>
                  </a:lnTo>
                  <a:cubicBezTo>
                    <a:pt x="1277" y="122"/>
                    <a:pt x="1216" y="214"/>
                    <a:pt x="1186" y="335"/>
                  </a:cubicBezTo>
                  <a:cubicBezTo>
                    <a:pt x="1064" y="548"/>
                    <a:pt x="912" y="882"/>
                    <a:pt x="730" y="1277"/>
                  </a:cubicBezTo>
                  <a:cubicBezTo>
                    <a:pt x="517" y="1764"/>
                    <a:pt x="365" y="2250"/>
                    <a:pt x="213" y="2736"/>
                  </a:cubicBezTo>
                  <a:cubicBezTo>
                    <a:pt x="122" y="3040"/>
                    <a:pt x="61" y="3344"/>
                    <a:pt x="31" y="3648"/>
                  </a:cubicBezTo>
                  <a:cubicBezTo>
                    <a:pt x="1" y="4013"/>
                    <a:pt x="92" y="4378"/>
                    <a:pt x="335" y="4621"/>
                  </a:cubicBezTo>
                  <a:cubicBezTo>
                    <a:pt x="487" y="4773"/>
                    <a:pt x="669" y="4834"/>
                    <a:pt x="852" y="4864"/>
                  </a:cubicBezTo>
                  <a:cubicBezTo>
                    <a:pt x="1034" y="4864"/>
                    <a:pt x="1216" y="4803"/>
                    <a:pt x="1368" y="4712"/>
                  </a:cubicBezTo>
                  <a:cubicBezTo>
                    <a:pt x="1611" y="4530"/>
                    <a:pt x="1824" y="4256"/>
                    <a:pt x="1946" y="3952"/>
                  </a:cubicBezTo>
                  <a:cubicBezTo>
                    <a:pt x="2159" y="3405"/>
                    <a:pt x="2311" y="2919"/>
                    <a:pt x="2493" y="2524"/>
                  </a:cubicBezTo>
                  <a:cubicBezTo>
                    <a:pt x="2675" y="2098"/>
                    <a:pt x="2797" y="1764"/>
                    <a:pt x="2888" y="1551"/>
                  </a:cubicBezTo>
                  <a:cubicBezTo>
                    <a:pt x="2919" y="1429"/>
                    <a:pt x="2949" y="1277"/>
                    <a:pt x="2979" y="1156"/>
                  </a:cubicBezTo>
                  <a:lnTo>
                    <a:pt x="2979" y="1156"/>
                  </a:lnTo>
                  <a:cubicBezTo>
                    <a:pt x="2888" y="1247"/>
                    <a:pt x="2827" y="1369"/>
                    <a:pt x="2767" y="1490"/>
                  </a:cubicBezTo>
                  <a:cubicBezTo>
                    <a:pt x="2675" y="1733"/>
                    <a:pt x="2523" y="2037"/>
                    <a:pt x="2341" y="2463"/>
                  </a:cubicBezTo>
                  <a:lnTo>
                    <a:pt x="1763" y="3861"/>
                  </a:lnTo>
                  <a:cubicBezTo>
                    <a:pt x="1642" y="4135"/>
                    <a:pt x="1460" y="4378"/>
                    <a:pt x="1247" y="4530"/>
                  </a:cubicBezTo>
                  <a:cubicBezTo>
                    <a:pt x="1135" y="4613"/>
                    <a:pt x="1011" y="4652"/>
                    <a:pt x="888" y="4652"/>
                  </a:cubicBezTo>
                  <a:cubicBezTo>
                    <a:pt x="744" y="4652"/>
                    <a:pt x="602" y="4598"/>
                    <a:pt x="487" y="4499"/>
                  </a:cubicBezTo>
                  <a:cubicBezTo>
                    <a:pt x="274" y="4256"/>
                    <a:pt x="183" y="3952"/>
                    <a:pt x="244" y="3648"/>
                  </a:cubicBezTo>
                  <a:cubicBezTo>
                    <a:pt x="274" y="3375"/>
                    <a:pt x="304" y="3071"/>
                    <a:pt x="396" y="2797"/>
                  </a:cubicBezTo>
                  <a:cubicBezTo>
                    <a:pt x="517" y="2280"/>
                    <a:pt x="669" y="1794"/>
                    <a:pt x="852" y="1338"/>
                  </a:cubicBezTo>
                  <a:cubicBezTo>
                    <a:pt x="1186" y="518"/>
                    <a:pt x="1399" y="1"/>
                    <a:pt x="1368" y="1"/>
                  </a:cubicBezTo>
                  <a:close/>
                </a:path>
              </a:pathLst>
            </a:custGeom>
            <a:solidFill>
              <a:srgbClr val="AA6550"/>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66" name="Google Shape;984;p47">
              <a:extLst>
                <a:ext uri="{FF2B5EF4-FFF2-40B4-BE49-F238E27FC236}">
                  <a16:creationId xmlns:a16="http://schemas.microsoft.com/office/drawing/2014/main" id="{DF256DE9-647E-2FA3-7F64-D0CEB8F45F7A}"/>
                </a:ext>
              </a:extLst>
            </p:cNvPr>
            <p:cNvSpPr/>
            <p:nvPr/>
          </p:nvSpPr>
          <p:spPr>
            <a:xfrm>
              <a:off x="3830875" y="2918275"/>
              <a:ext cx="53225" cy="98425"/>
            </a:xfrm>
            <a:custGeom>
              <a:avLst/>
              <a:gdLst/>
              <a:ahLst/>
              <a:cxnLst/>
              <a:rect l="l" t="t" r="r" b="b"/>
              <a:pathLst>
                <a:path w="2129" h="3937" extrusionOk="0">
                  <a:moveTo>
                    <a:pt x="1217" y="0"/>
                  </a:moveTo>
                  <a:cubicBezTo>
                    <a:pt x="1186" y="0"/>
                    <a:pt x="1126" y="61"/>
                    <a:pt x="1004" y="213"/>
                  </a:cubicBezTo>
                  <a:cubicBezTo>
                    <a:pt x="822" y="426"/>
                    <a:pt x="670" y="669"/>
                    <a:pt x="548" y="912"/>
                  </a:cubicBezTo>
                  <a:cubicBezTo>
                    <a:pt x="244" y="1490"/>
                    <a:pt x="62" y="2158"/>
                    <a:pt x="62" y="2797"/>
                  </a:cubicBezTo>
                  <a:cubicBezTo>
                    <a:pt x="1" y="3070"/>
                    <a:pt x="62" y="3374"/>
                    <a:pt x="214" y="3617"/>
                  </a:cubicBezTo>
                  <a:cubicBezTo>
                    <a:pt x="274" y="3739"/>
                    <a:pt x="396" y="3830"/>
                    <a:pt x="548" y="3891"/>
                  </a:cubicBezTo>
                  <a:cubicBezTo>
                    <a:pt x="609" y="3921"/>
                    <a:pt x="685" y="3936"/>
                    <a:pt x="761" y="3936"/>
                  </a:cubicBezTo>
                  <a:cubicBezTo>
                    <a:pt x="837" y="3936"/>
                    <a:pt x="913" y="3921"/>
                    <a:pt x="974" y="3891"/>
                  </a:cubicBezTo>
                  <a:cubicBezTo>
                    <a:pt x="1217" y="3769"/>
                    <a:pt x="1399" y="3556"/>
                    <a:pt x="1460" y="3283"/>
                  </a:cubicBezTo>
                  <a:cubicBezTo>
                    <a:pt x="1642" y="2857"/>
                    <a:pt x="1733" y="2462"/>
                    <a:pt x="1855" y="2128"/>
                  </a:cubicBezTo>
                  <a:cubicBezTo>
                    <a:pt x="1977" y="1793"/>
                    <a:pt x="2068" y="1429"/>
                    <a:pt x="2129" y="1064"/>
                  </a:cubicBezTo>
                  <a:lnTo>
                    <a:pt x="2129" y="1064"/>
                  </a:lnTo>
                  <a:cubicBezTo>
                    <a:pt x="1946" y="1368"/>
                    <a:pt x="1825" y="1702"/>
                    <a:pt x="1703" y="2067"/>
                  </a:cubicBezTo>
                  <a:cubicBezTo>
                    <a:pt x="1581" y="2401"/>
                    <a:pt x="1429" y="2797"/>
                    <a:pt x="1278" y="3192"/>
                  </a:cubicBezTo>
                  <a:cubicBezTo>
                    <a:pt x="1217" y="3404"/>
                    <a:pt x="1095" y="3587"/>
                    <a:pt x="913" y="3678"/>
                  </a:cubicBezTo>
                  <a:cubicBezTo>
                    <a:pt x="856" y="3702"/>
                    <a:pt x="797" y="3714"/>
                    <a:pt x="739" y="3714"/>
                  </a:cubicBezTo>
                  <a:cubicBezTo>
                    <a:pt x="581" y="3714"/>
                    <a:pt x="432" y="3629"/>
                    <a:pt x="366" y="3496"/>
                  </a:cubicBezTo>
                  <a:cubicBezTo>
                    <a:pt x="244" y="3283"/>
                    <a:pt x="214" y="3040"/>
                    <a:pt x="244" y="2797"/>
                  </a:cubicBezTo>
                  <a:cubicBezTo>
                    <a:pt x="244" y="2584"/>
                    <a:pt x="274" y="2341"/>
                    <a:pt x="305" y="2097"/>
                  </a:cubicBezTo>
                  <a:cubicBezTo>
                    <a:pt x="396" y="1702"/>
                    <a:pt x="518" y="1338"/>
                    <a:pt x="670" y="973"/>
                  </a:cubicBezTo>
                  <a:cubicBezTo>
                    <a:pt x="943" y="335"/>
                    <a:pt x="1217" y="0"/>
                    <a:pt x="1217" y="0"/>
                  </a:cubicBezTo>
                  <a:close/>
                </a:path>
              </a:pathLst>
            </a:custGeom>
            <a:solidFill>
              <a:srgbClr val="AA6550"/>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67" name="Google Shape;985;p47">
              <a:extLst>
                <a:ext uri="{FF2B5EF4-FFF2-40B4-BE49-F238E27FC236}">
                  <a16:creationId xmlns:a16="http://schemas.microsoft.com/office/drawing/2014/main" id="{8F0B6A58-9304-9CB7-8856-9B6966D013C7}"/>
                </a:ext>
              </a:extLst>
            </p:cNvPr>
            <p:cNvSpPr/>
            <p:nvPr/>
          </p:nvSpPr>
          <p:spPr>
            <a:xfrm>
              <a:off x="3705500" y="2925100"/>
              <a:ext cx="60050" cy="110975"/>
            </a:xfrm>
            <a:custGeom>
              <a:avLst/>
              <a:gdLst/>
              <a:ahLst/>
              <a:cxnLst/>
              <a:rect l="l" t="t" r="r" b="b"/>
              <a:pathLst>
                <a:path w="2402" h="4439" extrusionOk="0">
                  <a:moveTo>
                    <a:pt x="1" y="1"/>
                  </a:moveTo>
                  <a:cubicBezTo>
                    <a:pt x="1" y="31"/>
                    <a:pt x="244" y="183"/>
                    <a:pt x="609" y="487"/>
                  </a:cubicBezTo>
                  <a:cubicBezTo>
                    <a:pt x="1551" y="1308"/>
                    <a:pt x="2128" y="2463"/>
                    <a:pt x="2219" y="3679"/>
                  </a:cubicBezTo>
                  <a:cubicBezTo>
                    <a:pt x="2280" y="4135"/>
                    <a:pt x="2219" y="4438"/>
                    <a:pt x="2280" y="4438"/>
                  </a:cubicBezTo>
                  <a:cubicBezTo>
                    <a:pt x="2341" y="4195"/>
                    <a:pt x="2402" y="3952"/>
                    <a:pt x="2371" y="3679"/>
                  </a:cubicBezTo>
                  <a:cubicBezTo>
                    <a:pt x="2341" y="2372"/>
                    <a:pt x="1733" y="1156"/>
                    <a:pt x="700" y="365"/>
                  </a:cubicBezTo>
                  <a:cubicBezTo>
                    <a:pt x="487" y="183"/>
                    <a:pt x="274" y="62"/>
                    <a:pt x="1" y="1"/>
                  </a:cubicBezTo>
                  <a:close/>
                </a:path>
              </a:pathLst>
            </a:custGeom>
            <a:solidFill>
              <a:srgbClr val="AA6550"/>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68" name="Google Shape;986;p47">
              <a:extLst>
                <a:ext uri="{FF2B5EF4-FFF2-40B4-BE49-F238E27FC236}">
                  <a16:creationId xmlns:a16="http://schemas.microsoft.com/office/drawing/2014/main" id="{1EE12018-6EF0-4D92-BC56-09224080B3FE}"/>
                </a:ext>
              </a:extLst>
            </p:cNvPr>
            <p:cNvSpPr/>
            <p:nvPr/>
          </p:nvSpPr>
          <p:spPr>
            <a:xfrm>
              <a:off x="1767775" y="3706275"/>
              <a:ext cx="940025" cy="486350"/>
            </a:xfrm>
            <a:custGeom>
              <a:avLst/>
              <a:gdLst/>
              <a:ahLst/>
              <a:cxnLst/>
              <a:rect l="l" t="t" r="r" b="b"/>
              <a:pathLst>
                <a:path w="37601" h="19454" extrusionOk="0">
                  <a:moveTo>
                    <a:pt x="8633" y="0"/>
                  </a:moveTo>
                  <a:cubicBezTo>
                    <a:pt x="6110" y="3040"/>
                    <a:pt x="4438" y="6687"/>
                    <a:pt x="3800" y="10578"/>
                  </a:cubicBezTo>
                  <a:lnTo>
                    <a:pt x="1" y="19271"/>
                  </a:lnTo>
                  <a:lnTo>
                    <a:pt x="37144" y="19454"/>
                  </a:lnTo>
                  <a:lnTo>
                    <a:pt x="37600" y="12918"/>
                  </a:lnTo>
                  <a:lnTo>
                    <a:pt x="8633" y="0"/>
                  </a:ln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69" name="Google Shape;987;p47">
              <a:extLst>
                <a:ext uri="{FF2B5EF4-FFF2-40B4-BE49-F238E27FC236}">
                  <a16:creationId xmlns:a16="http://schemas.microsoft.com/office/drawing/2014/main" id="{0778C11D-F1D5-940A-D2BA-64A08C8EC8BC}"/>
                </a:ext>
              </a:extLst>
            </p:cNvPr>
            <p:cNvSpPr/>
            <p:nvPr/>
          </p:nvSpPr>
          <p:spPr>
            <a:xfrm>
              <a:off x="1910625" y="3872650"/>
              <a:ext cx="295625" cy="91050"/>
            </a:xfrm>
            <a:custGeom>
              <a:avLst/>
              <a:gdLst/>
              <a:ahLst/>
              <a:cxnLst/>
              <a:rect l="l" t="t" r="r" b="b"/>
              <a:pathLst>
                <a:path w="11825" h="3642" extrusionOk="0">
                  <a:moveTo>
                    <a:pt x="11821" y="1"/>
                  </a:moveTo>
                  <a:cubicBezTo>
                    <a:pt x="11767" y="1"/>
                    <a:pt x="11282" y="508"/>
                    <a:pt x="10366" y="1187"/>
                  </a:cubicBezTo>
                  <a:cubicBezTo>
                    <a:pt x="10092" y="1370"/>
                    <a:pt x="9849" y="1552"/>
                    <a:pt x="9576" y="1704"/>
                  </a:cubicBezTo>
                  <a:cubicBezTo>
                    <a:pt x="9272" y="1887"/>
                    <a:pt x="8968" y="2038"/>
                    <a:pt x="8633" y="2221"/>
                  </a:cubicBezTo>
                  <a:cubicBezTo>
                    <a:pt x="7144" y="2950"/>
                    <a:pt x="5503" y="3376"/>
                    <a:pt x="3861" y="3467"/>
                  </a:cubicBezTo>
                  <a:lnTo>
                    <a:pt x="2767" y="3467"/>
                  </a:lnTo>
                  <a:cubicBezTo>
                    <a:pt x="2433" y="3467"/>
                    <a:pt x="2129" y="3406"/>
                    <a:pt x="1825" y="3376"/>
                  </a:cubicBezTo>
                  <a:cubicBezTo>
                    <a:pt x="765" y="3261"/>
                    <a:pt x="83" y="3039"/>
                    <a:pt x="8" y="3039"/>
                  </a:cubicBezTo>
                  <a:cubicBezTo>
                    <a:pt x="3" y="3039"/>
                    <a:pt x="1" y="3040"/>
                    <a:pt x="1" y="3042"/>
                  </a:cubicBezTo>
                  <a:cubicBezTo>
                    <a:pt x="153" y="3133"/>
                    <a:pt x="305" y="3194"/>
                    <a:pt x="457" y="3224"/>
                  </a:cubicBezTo>
                  <a:cubicBezTo>
                    <a:pt x="639" y="3285"/>
                    <a:pt x="852" y="3346"/>
                    <a:pt x="1034" y="3376"/>
                  </a:cubicBezTo>
                  <a:cubicBezTo>
                    <a:pt x="1278" y="3437"/>
                    <a:pt x="1551" y="3497"/>
                    <a:pt x="1794" y="3528"/>
                  </a:cubicBezTo>
                  <a:cubicBezTo>
                    <a:pt x="2129" y="3558"/>
                    <a:pt x="2433" y="3619"/>
                    <a:pt x="2767" y="3619"/>
                  </a:cubicBezTo>
                  <a:cubicBezTo>
                    <a:pt x="2949" y="3634"/>
                    <a:pt x="3132" y="3642"/>
                    <a:pt x="3314" y="3642"/>
                  </a:cubicBezTo>
                  <a:cubicBezTo>
                    <a:pt x="3496" y="3642"/>
                    <a:pt x="3679" y="3634"/>
                    <a:pt x="3861" y="3619"/>
                  </a:cubicBezTo>
                  <a:cubicBezTo>
                    <a:pt x="5533" y="3558"/>
                    <a:pt x="7205" y="3133"/>
                    <a:pt x="8694" y="2373"/>
                  </a:cubicBezTo>
                  <a:cubicBezTo>
                    <a:pt x="9028" y="2221"/>
                    <a:pt x="9332" y="2038"/>
                    <a:pt x="9667" y="1826"/>
                  </a:cubicBezTo>
                  <a:cubicBezTo>
                    <a:pt x="9910" y="1674"/>
                    <a:pt x="10184" y="1491"/>
                    <a:pt x="10427" y="1279"/>
                  </a:cubicBezTo>
                  <a:cubicBezTo>
                    <a:pt x="10639" y="1127"/>
                    <a:pt x="10852" y="975"/>
                    <a:pt x="11035" y="792"/>
                  </a:cubicBezTo>
                  <a:cubicBezTo>
                    <a:pt x="11187" y="671"/>
                    <a:pt x="11339" y="519"/>
                    <a:pt x="11491" y="367"/>
                  </a:cubicBezTo>
                  <a:cubicBezTo>
                    <a:pt x="11612" y="276"/>
                    <a:pt x="11703" y="124"/>
                    <a:pt x="11825" y="2"/>
                  </a:cubicBezTo>
                  <a:cubicBezTo>
                    <a:pt x="11824" y="1"/>
                    <a:pt x="11823" y="1"/>
                    <a:pt x="11821" y="1"/>
                  </a:cubicBezTo>
                  <a:close/>
                </a:path>
              </a:pathLst>
            </a:custGeom>
            <a:solidFill>
              <a:srgbClr val="455A64"/>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70" name="Google Shape;988;p47">
              <a:extLst>
                <a:ext uri="{FF2B5EF4-FFF2-40B4-BE49-F238E27FC236}">
                  <a16:creationId xmlns:a16="http://schemas.microsoft.com/office/drawing/2014/main" id="{2CF45C2D-68C5-DB44-E607-C18BC56AA159}"/>
                </a:ext>
              </a:extLst>
            </p:cNvPr>
            <p:cNvSpPr/>
            <p:nvPr/>
          </p:nvSpPr>
          <p:spPr>
            <a:xfrm>
              <a:off x="2458525" y="3960825"/>
              <a:ext cx="82075" cy="213575"/>
            </a:xfrm>
            <a:custGeom>
              <a:avLst/>
              <a:gdLst/>
              <a:ahLst/>
              <a:cxnLst/>
              <a:rect l="l" t="t" r="r" b="b"/>
              <a:pathLst>
                <a:path w="3283" h="8543" extrusionOk="0">
                  <a:moveTo>
                    <a:pt x="3283" y="1"/>
                  </a:moveTo>
                  <a:lnTo>
                    <a:pt x="3283" y="1"/>
                  </a:lnTo>
                  <a:cubicBezTo>
                    <a:pt x="3101" y="426"/>
                    <a:pt x="2918" y="822"/>
                    <a:pt x="2766" y="1247"/>
                  </a:cubicBezTo>
                  <a:cubicBezTo>
                    <a:pt x="2432" y="2068"/>
                    <a:pt x="2006" y="3101"/>
                    <a:pt x="1581" y="4256"/>
                  </a:cubicBezTo>
                  <a:cubicBezTo>
                    <a:pt x="1155" y="5411"/>
                    <a:pt x="760" y="6445"/>
                    <a:pt x="456" y="7265"/>
                  </a:cubicBezTo>
                  <a:cubicBezTo>
                    <a:pt x="274" y="7691"/>
                    <a:pt x="122" y="8117"/>
                    <a:pt x="0" y="8542"/>
                  </a:cubicBezTo>
                  <a:cubicBezTo>
                    <a:pt x="61" y="8451"/>
                    <a:pt x="122" y="8329"/>
                    <a:pt x="152" y="8238"/>
                  </a:cubicBezTo>
                  <a:cubicBezTo>
                    <a:pt x="274" y="8025"/>
                    <a:pt x="395" y="7721"/>
                    <a:pt x="578" y="7326"/>
                  </a:cubicBezTo>
                  <a:cubicBezTo>
                    <a:pt x="882" y="6566"/>
                    <a:pt x="1338" y="5533"/>
                    <a:pt x="1763" y="4347"/>
                  </a:cubicBezTo>
                  <a:cubicBezTo>
                    <a:pt x="2219" y="3162"/>
                    <a:pt x="2614" y="2068"/>
                    <a:pt x="2888" y="1308"/>
                  </a:cubicBezTo>
                  <a:cubicBezTo>
                    <a:pt x="3070" y="882"/>
                    <a:pt x="3192" y="457"/>
                    <a:pt x="3283" y="1"/>
                  </a:cubicBezTo>
                  <a:close/>
                </a:path>
              </a:pathLst>
            </a:custGeom>
            <a:solidFill>
              <a:srgbClr val="455A64"/>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71" name="Google Shape;989;p47">
              <a:extLst>
                <a:ext uri="{FF2B5EF4-FFF2-40B4-BE49-F238E27FC236}">
                  <a16:creationId xmlns:a16="http://schemas.microsoft.com/office/drawing/2014/main" id="{78814147-14A3-C2D5-C27A-377CD3D4AD74}"/>
                </a:ext>
              </a:extLst>
            </p:cNvPr>
            <p:cNvSpPr/>
            <p:nvPr/>
          </p:nvSpPr>
          <p:spPr>
            <a:xfrm>
              <a:off x="2444075" y="3952475"/>
              <a:ext cx="47150" cy="44125"/>
            </a:xfrm>
            <a:custGeom>
              <a:avLst/>
              <a:gdLst/>
              <a:ahLst/>
              <a:cxnLst/>
              <a:rect l="l" t="t" r="r" b="b"/>
              <a:pathLst>
                <a:path w="1886" h="1765" extrusionOk="0">
                  <a:moveTo>
                    <a:pt x="1065" y="1"/>
                  </a:moveTo>
                  <a:cubicBezTo>
                    <a:pt x="943" y="1"/>
                    <a:pt x="882" y="31"/>
                    <a:pt x="882" y="31"/>
                  </a:cubicBezTo>
                  <a:cubicBezTo>
                    <a:pt x="1095" y="61"/>
                    <a:pt x="1308" y="183"/>
                    <a:pt x="1490" y="335"/>
                  </a:cubicBezTo>
                  <a:cubicBezTo>
                    <a:pt x="1642" y="517"/>
                    <a:pt x="1703" y="760"/>
                    <a:pt x="1672" y="1004"/>
                  </a:cubicBezTo>
                  <a:cubicBezTo>
                    <a:pt x="1586" y="1367"/>
                    <a:pt x="1262" y="1563"/>
                    <a:pt x="944" y="1563"/>
                  </a:cubicBezTo>
                  <a:cubicBezTo>
                    <a:pt x="703" y="1563"/>
                    <a:pt x="466" y="1452"/>
                    <a:pt x="335" y="1216"/>
                  </a:cubicBezTo>
                  <a:cubicBezTo>
                    <a:pt x="183" y="1004"/>
                    <a:pt x="183" y="730"/>
                    <a:pt x="305" y="517"/>
                  </a:cubicBezTo>
                  <a:cubicBezTo>
                    <a:pt x="396" y="304"/>
                    <a:pt x="578" y="153"/>
                    <a:pt x="791" y="61"/>
                  </a:cubicBezTo>
                  <a:cubicBezTo>
                    <a:pt x="791" y="49"/>
                    <a:pt x="775" y="41"/>
                    <a:pt x="748" y="41"/>
                  </a:cubicBezTo>
                  <a:cubicBezTo>
                    <a:pt x="710" y="41"/>
                    <a:pt x="649" y="56"/>
                    <a:pt x="578" y="92"/>
                  </a:cubicBezTo>
                  <a:cubicBezTo>
                    <a:pt x="396" y="153"/>
                    <a:pt x="274" y="274"/>
                    <a:pt x="153" y="456"/>
                  </a:cubicBezTo>
                  <a:cubicBezTo>
                    <a:pt x="1" y="730"/>
                    <a:pt x="1" y="1034"/>
                    <a:pt x="153" y="1308"/>
                  </a:cubicBezTo>
                  <a:cubicBezTo>
                    <a:pt x="335" y="1619"/>
                    <a:pt x="639" y="1765"/>
                    <a:pt x="939" y="1765"/>
                  </a:cubicBezTo>
                  <a:cubicBezTo>
                    <a:pt x="1341" y="1765"/>
                    <a:pt x="1737" y="1504"/>
                    <a:pt x="1824" y="1034"/>
                  </a:cubicBezTo>
                  <a:cubicBezTo>
                    <a:pt x="1885" y="730"/>
                    <a:pt x="1794" y="426"/>
                    <a:pt x="1581" y="244"/>
                  </a:cubicBezTo>
                  <a:cubicBezTo>
                    <a:pt x="1429" y="92"/>
                    <a:pt x="1247" y="31"/>
                    <a:pt x="1065" y="1"/>
                  </a:cubicBezTo>
                  <a:close/>
                </a:path>
              </a:pathLst>
            </a:custGeom>
            <a:solidFill>
              <a:srgbClr val="455A64"/>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72" name="Google Shape;990;p47">
              <a:extLst>
                <a:ext uri="{FF2B5EF4-FFF2-40B4-BE49-F238E27FC236}">
                  <a16:creationId xmlns:a16="http://schemas.microsoft.com/office/drawing/2014/main" id="{509E1E67-E350-0264-ECCA-D5D6C010A311}"/>
                </a:ext>
              </a:extLst>
            </p:cNvPr>
            <p:cNvSpPr/>
            <p:nvPr/>
          </p:nvSpPr>
          <p:spPr>
            <a:xfrm>
              <a:off x="2945600" y="2801250"/>
              <a:ext cx="281950" cy="491675"/>
            </a:xfrm>
            <a:custGeom>
              <a:avLst/>
              <a:gdLst/>
              <a:ahLst/>
              <a:cxnLst/>
              <a:rect l="l" t="t" r="r" b="b"/>
              <a:pathLst>
                <a:path w="11278" h="19667" extrusionOk="0">
                  <a:moveTo>
                    <a:pt x="5867" y="0"/>
                  </a:moveTo>
                  <a:lnTo>
                    <a:pt x="1" y="19666"/>
                  </a:lnTo>
                  <a:lnTo>
                    <a:pt x="1" y="19666"/>
                  </a:lnTo>
                  <a:lnTo>
                    <a:pt x="10974" y="16657"/>
                  </a:lnTo>
                  <a:cubicBezTo>
                    <a:pt x="11278" y="15988"/>
                    <a:pt x="5867" y="0"/>
                    <a:pt x="5867" y="0"/>
                  </a:cubicBezTo>
                  <a:close/>
                </a:path>
              </a:pathLst>
            </a:custGeom>
            <a:solidFill>
              <a:srgbClr val="407BFF"/>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73" name="Google Shape;991;p47">
              <a:extLst>
                <a:ext uri="{FF2B5EF4-FFF2-40B4-BE49-F238E27FC236}">
                  <a16:creationId xmlns:a16="http://schemas.microsoft.com/office/drawing/2014/main" id="{7E79C187-9A89-264D-E6AE-FDA1AD75E14C}"/>
                </a:ext>
              </a:extLst>
            </p:cNvPr>
            <p:cNvSpPr/>
            <p:nvPr/>
          </p:nvSpPr>
          <p:spPr>
            <a:xfrm>
              <a:off x="2945600" y="2801250"/>
              <a:ext cx="281950" cy="491675"/>
            </a:xfrm>
            <a:custGeom>
              <a:avLst/>
              <a:gdLst/>
              <a:ahLst/>
              <a:cxnLst/>
              <a:rect l="l" t="t" r="r" b="b"/>
              <a:pathLst>
                <a:path w="11278" h="19667" extrusionOk="0">
                  <a:moveTo>
                    <a:pt x="5867" y="0"/>
                  </a:moveTo>
                  <a:lnTo>
                    <a:pt x="1" y="19666"/>
                  </a:lnTo>
                  <a:lnTo>
                    <a:pt x="1" y="19666"/>
                  </a:lnTo>
                  <a:lnTo>
                    <a:pt x="10974" y="16657"/>
                  </a:lnTo>
                  <a:cubicBezTo>
                    <a:pt x="11278" y="15988"/>
                    <a:pt x="5867" y="0"/>
                    <a:pt x="5867" y="0"/>
                  </a:cubicBezTo>
                  <a:close/>
                </a:path>
              </a:pathLst>
            </a:custGeom>
            <a:solidFill>
              <a:srgbClr val="203E80">
                <a:alpha val="64709"/>
              </a:srgbClr>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74" name="Google Shape;992;p47">
              <a:extLst>
                <a:ext uri="{FF2B5EF4-FFF2-40B4-BE49-F238E27FC236}">
                  <a16:creationId xmlns:a16="http://schemas.microsoft.com/office/drawing/2014/main" id="{39046844-4B48-F973-6DC1-F9382D1E94F7}"/>
                </a:ext>
              </a:extLst>
            </p:cNvPr>
            <p:cNvSpPr/>
            <p:nvPr/>
          </p:nvSpPr>
          <p:spPr>
            <a:xfrm>
              <a:off x="1982825" y="2649775"/>
              <a:ext cx="1120100" cy="1387825"/>
            </a:xfrm>
            <a:custGeom>
              <a:avLst/>
              <a:gdLst/>
              <a:ahLst/>
              <a:cxnLst/>
              <a:rect l="l" t="t" r="r" b="b"/>
              <a:pathLst>
                <a:path w="44804" h="55513" extrusionOk="0">
                  <a:moveTo>
                    <a:pt x="29851" y="1"/>
                  </a:moveTo>
                  <a:cubicBezTo>
                    <a:pt x="27904" y="1"/>
                    <a:pt x="25049" y="342"/>
                    <a:pt x="21916" y="2017"/>
                  </a:cubicBezTo>
                  <a:cubicBezTo>
                    <a:pt x="14621" y="5938"/>
                    <a:pt x="9454" y="27063"/>
                    <a:pt x="9454" y="27063"/>
                  </a:cubicBezTo>
                  <a:lnTo>
                    <a:pt x="1" y="42260"/>
                  </a:lnTo>
                  <a:lnTo>
                    <a:pt x="29728" y="55513"/>
                  </a:lnTo>
                  <a:lnTo>
                    <a:pt x="31977" y="47276"/>
                  </a:lnTo>
                  <a:lnTo>
                    <a:pt x="35472" y="32564"/>
                  </a:lnTo>
                  <a:cubicBezTo>
                    <a:pt x="35472" y="32564"/>
                    <a:pt x="40488" y="23932"/>
                    <a:pt x="42494" y="19251"/>
                  </a:cubicBezTo>
                  <a:cubicBezTo>
                    <a:pt x="44014" y="15786"/>
                    <a:pt x="44469" y="11135"/>
                    <a:pt x="44621" y="8369"/>
                  </a:cubicBezTo>
                  <a:cubicBezTo>
                    <a:pt x="44804" y="4935"/>
                    <a:pt x="42494" y="1773"/>
                    <a:pt x="39120" y="1135"/>
                  </a:cubicBezTo>
                  <a:cubicBezTo>
                    <a:pt x="38998" y="1105"/>
                    <a:pt x="38846" y="1074"/>
                    <a:pt x="38725" y="1044"/>
                  </a:cubicBezTo>
                  <a:lnTo>
                    <a:pt x="32372" y="162"/>
                  </a:lnTo>
                  <a:cubicBezTo>
                    <a:pt x="32099" y="162"/>
                    <a:pt x="31190" y="1"/>
                    <a:pt x="29851" y="1"/>
                  </a:cubicBezTo>
                  <a:close/>
                </a:path>
              </a:pathLst>
            </a:custGeom>
            <a:solidFill>
              <a:srgbClr val="407BFF"/>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75" name="Google Shape;993;p47">
              <a:extLst>
                <a:ext uri="{FF2B5EF4-FFF2-40B4-BE49-F238E27FC236}">
                  <a16:creationId xmlns:a16="http://schemas.microsoft.com/office/drawing/2014/main" id="{AADA5ED3-54E8-3C94-B3BA-3EF850C0398E}"/>
                </a:ext>
              </a:extLst>
            </p:cNvPr>
            <p:cNvSpPr/>
            <p:nvPr/>
          </p:nvSpPr>
          <p:spPr>
            <a:xfrm>
              <a:off x="2091500" y="3470625"/>
              <a:ext cx="715075" cy="484150"/>
            </a:xfrm>
            <a:custGeom>
              <a:avLst/>
              <a:gdLst/>
              <a:ahLst/>
              <a:cxnLst/>
              <a:rect l="l" t="t" r="r" b="b"/>
              <a:pathLst>
                <a:path w="28603" h="19366" extrusionOk="0">
                  <a:moveTo>
                    <a:pt x="9976" y="176"/>
                  </a:moveTo>
                  <a:cubicBezTo>
                    <a:pt x="10464" y="176"/>
                    <a:pt x="10961" y="380"/>
                    <a:pt x="11338" y="703"/>
                  </a:cubicBezTo>
                  <a:cubicBezTo>
                    <a:pt x="11733" y="1068"/>
                    <a:pt x="11976" y="1584"/>
                    <a:pt x="12006" y="2131"/>
                  </a:cubicBezTo>
                  <a:cubicBezTo>
                    <a:pt x="12067" y="2648"/>
                    <a:pt x="12006" y="3165"/>
                    <a:pt x="11794" y="3651"/>
                  </a:cubicBezTo>
                  <a:cubicBezTo>
                    <a:pt x="11611" y="4107"/>
                    <a:pt x="11307" y="4502"/>
                    <a:pt x="10912" y="4837"/>
                  </a:cubicBezTo>
                  <a:cubicBezTo>
                    <a:pt x="10547" y="5141"/>
                    <a:pt x="10122" y="5384"/>
                    <a:pt x="9696" y="5566"/>
                  </a:cubicBezTo>
                  <a:cubicBezTo>
                    <a:pt x="8898" y="5862"/>
                    <a:pt x="8042" y="6014"/>
                    <a:pt x="7184" y="6050"/>
                  </a:cubicBezTo>
                  <a:lnTo>
                    <a:pt x="7184" y="6050"/>
                  </a:lnTo>
                  <a:cubicBezTo>
                    <a:pt x="6974" y="5427"/>
                    <a:pt x="6854" y="4771"/>
                    <a:pt x="6839" y="4107"/>
                  </a:cubicBezTo>
                  <a:cubicBezTo>
                    <a:pt x="6809" y="3499"/>
                    <a:pt x="6900" y="2861"/>
                    <a:pt x="7113" y="2253"/>
                  </a:cubicBezTo>
                  <a:cubicBezTo>
                    <a:pt x="7325" y="1675"/>
                    <a:pt x="7690" y="1159"/>
                    <a:pt x="8146" y="794"/>
                  </a:cubicBezTo>
                  <a:cubicBezTo>
                    <a:pt x="8633" y="429"/>
                    <a:pt x="9180" y="217"/>
                    <a:pt x="9788" y="186"/>
                  </a:cubicBezTo>
                  <a:cubicBezTo>
                    <a:pt x="9850" y="179"/>
                    <a:pt x="9913" y="176"/>
                    <a:pt x="9976" y="176"/>
                  </a:cubicBezTo>
                  <a:close/>
                  <a:moveTo>
                    <a:pt x="19018" y="4178"/>
                  </a:moveTo>
                  <a:cubicBezTo>
                    <a:pt x="19132" y="4178"/>
                    <a:pt x="19247" y="4185"/>
                    <a:pt x="19362" y="4198"/>
                  </a:cubicBezTo>
                  <a:cubicBezTo>
                    <a:pt x="19727" y="4229"/>
                    <a:pt x="20092" y="4350"/>
                    <a:pt x="20396" y="4563"/>
                  </a:cubicBezTo>
                  <a:cubicBezTo>
                    <a:pt x="20730" y="4806"/>
                    <a:pt x="20973" y="5110"/>
                    <a:pt x="21125" y="5445"/>
                  </a:cubicBezTo>
                  <a:cubicBezTo>
                    <a:pt x="21429" y="6174"/>
                    <a:pt x="21429" y="6964"/>
                    <a:pt x="21156" y="7694"/>
                  </a:cubicBezTo>
                  <a:cubicBezTo>
                    <a:pt x="20882" y="8393"/>
                    <a:pt x="20396" y="9001"/>
                    <a:pt x="19757" y="9457"/>
                  </a:cubicBezTo>
                  <a:cubicBezTo>
                    <a:pt x="18874" y="10078"/>
                    <a:pt x="17898" y="10524"/>
                    <a:pt x="16879" y="10787"/>
                  </a:cubicBezTo>
                  <a:lnTo>
                    <a:pt x="16879" y="10787"/>
                  </a:lnTo>
                  <a:cubicBezTo>
                    <a:pt x="16555" y="10202"/>
                    <a:pt x="16293" y="9578"/>
                    <a:pt x="16140" y="8910"/>
                  </a:cubicBezTo>
                  <a:cubicBezTo>
                    <a:pt x="15958" y="8180"/>
                    <a:pt x="15958" y="7451"/>
                    <a:pt x="16110" y="6721"/>
                  </a:cubicBezTo>
                  <a:cubicBezTo>
                    <a:pt x="16292" y="5961"/>
                    <a:pt x="16687" y="5293"/>
                    <a:pt x="17265" y="4806"/>
                  </a:cubicBezTo>
                  <a:cubicBezTo>
                    <a:pt x="17755" y="4393"/>
                    <a:pt x="18377" y="4178"/>
                    <a:pt x="19018" y="4178"/>
                  </a:cubicBezTo>
                  <a:close/>
                  <a:moveTo>
                    <a:pt x="25296" y="8867"/>
                  </a:moveTo>
                  <a:cubicBezTo>
                    <a:pt x="26879" y="8867"/>
                    <a:pt x="28217" y="10068"/>
                    <a:pt x="28390" y="11676"/>
                  </a:cubicBezTo>
                  <a:cubicBezTo>
                    <a:pt x="28420" y="12284"/>
                    <a:pt x="28329" y="12861"/>
                    <a:pt x="28055" y="13378"/>
                  </a:cubicBezTo>
                  <a:cubicBezTo>
                    <a:pt x="27539" y="14533"/>
                    <a:pt x="26536" y="15384"/>
                    <a:pt x="25289" y="15718"/>
                  </a:cubicBezTo>
                  <a:cubicBezTo>
                    <a:pt x="24839" y="15825"/>
                    <a:pt x="24377" y="15880"/>
                    <a:pt x="23915" y="15880"/>
                  </a:cubicBezTo>
                  <a:cubicBezTo>
                    <a:pt x="23600" y="15880"/>
                    <a:pt x="23285" y="15855"/>
                    <a:pt x="22973" y="15804"/>
                  </a:cubicBezTo>
                  <a:lnTo>
                    <a:pt x="22973" y="15804"/>
                  </a:lnTo>
                  <a:cubicBezTo>
                    <a:pt x="22603" y="14990"/>
                    <a:pt x="22380" y="14105"/>
                    <a:pt x="22341" y="13195"/>
                  </a:cubicBezTo>
                  <a:cubicBezTo>
                    <a:pt x="22280" y="12344"/>
                    <a:pt x="22463" y="11463"/>
                    <a:pt x="22827" y="10673"/>
                  </a:cubicBezTo>
                  <a:cubicBezTo>
                    <a:pt x="23040" y="10247"/>
                    <a:pt x="23344" y="9852"/>
                    <a:pt x="23678" y="9518"/>
                  </a:cubicBezTo>
                  <a:cubicBezTo>
                    <a:pt x="24043" y="9183"/>
                    <a:pt x="24499" y="8970"/>
                    <a:pt x="25016" y="8879"/>
                  </a:cubicBezTo>
                  <a:cubicBezTo>
                    <a:pt x="25110" y="8871"/>
                    <a:pt x="25204" y="8867"/>
                    <a:pt x="25296" y="8867"/>
                  </a:cubicBezTo>
                  <a:close/>
                  <a:moveTo>
                    <a:pt x="9872" y="1"/>
                  </a:moveTo>
                  <a:cubicBezTo>
                    <a:pt x="9834" y="1"/>
                    <a:pt x="9795" y="2"/>
                    <a:pt x="9757" y="4"/>
                  </a:cubicBezTo>
                  <a:cubicBezTo>
                    <a:pt x="9149" y="34"/>
                    <a:pt x="8541" y="247"/>
                    <a:pt x="8055" y="642"/>
                  </a:cubicBezTo>
                  <a:cubicBezTo>
                    <a:pt x="7569" y="1037"/>
                    <a:pt x="7174" y="1584"/>
                    <a:pt x="6961" y="2192"/>
                  </a:cubicBezTo>
                  <a:cubicBezTo>
                    <a:pt x="6748" y="2800"/>
                    <a:pt x="6626" y="3469"/>
                    <a:pt x="6657" y="4107"/>
                  </a:cubicBezTo>
                  <a:cubicBezTo>
                    <a:pt x="6672" y="4771"/>
                    <a:pt x="6787" y="5428"/>
                    <a:pt x="6991" y="6053"/>
                  </a:cubicBezTo>
                  <a:lnTo>
                    <a:pt x="6991" y="6053"/>
                  </a:lnTo>
                  <a:cubicBezTo>
                    <a:pt x="6987" y="6053"/>
                    <a:pt x="6983" y="6053"/>
                    <a:pt x="6979" y="6053"/>
                  </a:cubicBezTo>
                  <a:cubicBezTo>
                    <a:pt x="4715" y="6053"/>
                    <a:pt x="2488" y="5295"/>
                    <a:pt x="699" y="3864"/>
                  </a:cubicBezTo>
                  <a:cubicBezTo>
                    <a:pt x="456" y="3682"/>
                    <a:pt x="304" y="3530"/>
                    <a:pt x="182" y="3408"/>
                  </a:cubicBezTo>
                  <a:cubicBezTo>
                    <a:pt x="62" y="3317"/>
                    <a:pt x="1" y="3257"/>
                    <a:pt x="0" y="3256"/>
                  </a:cubicBezTo>
                  <a:lnTo>
                    <a:pt x="0" y="3256"/>
                  </a:lnTo>
                  <a:cubicBezTo>
                    <a:pt x="1" y="3257"/>
                    <a:pt x="61" y="3317"/>
                    <a:pt x="152" y="3438"/>
                  </a:cubicBezTo>
                  <a:cubicBezTo>
                    <a:pt x="274" y="3530"/>
                    <a:pt x="456" y="3712"/>
                    <a:pt x="669" y="3894"/>
                  </a:cubicBezTo>
                  <a:cubicBezTo>
                    <a:pt x="1368" y="4472"/>
                    <a:pt x="2128" y="4958"/>
                    <a:pt x="2949" y="5293"/>
                  </a:cubicBezTo>
                  <a:cubicBezTo>
                    <a:pt x="4196" y="5844"/>
                    <a:pt x="5554" y="6146"/>
                    <a:pt x="6917" y="6146"/>
                  </a:cubicBezTo>
                  <a:cubicBezTo>
                    <a:pt x="6952" y="6146"/>
                    <a:pt x="6987" y="6146"/>
                    <a:pt x="7022" y="6145"/>
                  </a:cubicBezTo>
                  <a:lnTo>
                    <a:pt x="7022" y="6145"/>
                  </a:lnTo>
                  <a:cubicBezTo>
                    <a:pt x="7238" y="6774"/>
                    <a:pt x="7546" y="7370"/>
                    <a:pt x="7933" y="7907"/>
                  </a:cubicBezTo>
                  <a:cubicBezTo>
                    <a:pt x="8754" y="9092"/>
                    <a:pt x="9909" y="10004"/>
                    <a:pt x="11216" y="10581"/>
                  </a:cubicBezTo>
                  <a:cubicBezTo>
                    <a:pt x="12319" y="11011"/>
                    <a:pt x="13476" y="11223"/>
                    <a:pt x="14624" y="11223"/>
                  </a:cubicBezTo>
                  <a:cubicBezTo>
                    <a:pt x="15358" y="11223"/>
                    <a:pt x="16089" y="11137"/>
                    <a:pt x="16801" y="10964"/>
                  </a:cubicBezTo>
                  <a:lnTo>
                    <a:pt x="16801" y="10964"/>
                  </a:lnTo>
                  <a:cubicBezTo>
                    <a:pt x="16804" y="10968"/>
                    <a:pt x="16806" y="10972"/>
                    <a:pt x="16809" y="10977"/>
                  </a:cubicBezTo>
                  <a:cubicBezTo>
                    <a:pt x="17174" y="11615"/>
                    <a:pt x="17599" y="12223"/>
                    <a:pt x="18055" y="12770"/>
                  </a:cubicBezTo>
                  <a:cubicBezTo>
                    <a:pt x="18937" y="13925"/>
                    <a:pt x="20061" y="14806"/>
                    <a:pt x="21368" y="15445"/>
                  </a:cubicBezTo>
                  <a:cubicBezTo>
                    <a:pt x="21877" y="15680"/>
                    <a:pt x="22411" y="15840"/>
                    <a:pt x="22956" y="15924"/>
                  </a:cubicBezTo>
                  <a:lnTo>
                    <a:pt x="22956" y="15924"/>
                  </a:lnTo>
                  <a:cubicBezTo>
                    <a:pt x="23159" y="16341"/>
                    <a:pt x="23401" y="16740"/>
                    <a:pt x="23678" y="17116"/>
                  </a:cubicBezTo>
                  <a:cubicBezTo>
                    <a:pt x="24225" y="17846"/>
                    <a:pt x="24894" y="18454"/>
                    <a:pt x="25654" y="18940"/>
                  </a:cubicBezTo>
                  <a:cubicBezTo>
                    <a:pt x="25692" y="18962"/>
                    <a:pt x="25729" y="18983"/>
                    <a:pt x="25766" y="19003"/>
                  </a:cubicBezTo>
                  <a:lnTo>
                    <a:pt x="25766" y="19003"/>
                  </a:lnTo>
                  <a:cubicBezTo>
                    <a:pt x="25738" y="18983"/>
                    <a:pt x="25711" y="18962"/>
                    <a:pt x="25684" y="18940"/>
                  </a:cubicBezTo>
                  <a:cubicBezTo>
                    <a:pt x="24925" y="18454"/>
                    <a:pt x="24286" y="17846"/>
                    <a:pt x="23739" y="17116"/>
                  </a:cubicBezTo>
                  <a:cubicBezTo>
                    <a:pt x="23469" y="16747"/>
                    <a:pt x="23233" y="16351"/>
                    <a:pt x="23034" y="15935"/>
                  </a:cubicBezTo>
                  <a:lnTo>
                    <a:pt x="23034" y="15935"/>
                  </a:lnTo>
                  <a:cubicBezTo>
                    <a:pt x="23309" y="15974"/>
                    <a:pt x="23587" y="15993"/>
                    <a:pt x="23865" y="15993"/>
                  </a:cubicBezTo>
                  <a:cubicBezTo>
                    <a:pt x="24361" y="15993"/>
                    <a:pt x="24860" y="15932"/>
                    <a:pt x="25350" y="15809"/>
                  </a:cubicBezTo>
                  <a:cubicBezTo>
                    <a:pt x="26627" y="15475"/>
                    <a:pt x="27660" y="14594"/>
                    <a:pt x="28207" y="13408"/>
                  </a:cubicBezTo>
                  <a:cubicBezTo>
                    <a:pt x="28481" y="12861"/>
                    <a:pt x="28602" y="12223"/>
                    <a:pt x="28542" y="11615"/>
                  </a:cubicBezTo>
                  <a:cubicBezTo>
                    <a:pt x="28371" y="9934"/>
                    <a:pt x="26971" y="8680"/>
                    <a:pt x="25319" y="8680"/>
                  </a:cubicBezTo>
                  <a:cubicBezTo>
                    <a:pt x="25209" y="8680"/>
                    <a:pt x="25098" y="8685"/>
                    <a:pt x="24985" y="8697"/>
                  </a:cubicBezTo>
                  <a:cubicBezTo>
                    <a:pt x="24469" y="8788"/>
                    <a:pt x="23982" y="9031"/>
                    <a:pt x="23587" y="9366"/>
                  </a:cubicBezTo>
                  <a:cubicBezTo>
                    <a:pt x="23253" y="9700"/>
                    <a:pt x="22949" y="10095"/>
                    <a:pt x="22736" y="10551"/>
                  </a:cubicBezTo>
                  <a:cubicBezTo>
                    <a:pt x="22341" y="11372"/>
                    <a:pt x="22189" y="12253"/>
                    <a:pt x="22219" y="13165"/>
                  </a:cubicBezTo>
                  <a:cubicBezTo>
                    <a:pt x="22278" y="14078"/>
                    <a:pt x="22510" y="14966"/>
                    <a:pt x="22892" y="15790"/>
                  </a:cubicBezTo>
                  <a:lnTo>
                    <a:pt x="22892" y="15790"/>
                  </a:lnTo>
                  <a:cubicBezTo>
                    <a:pt x="22391" y="15701"/>
                    <a:pt x="21899" y="15546"/>
                    <a:pt x="21429" y="15323"/>
                  </a:cubicBezTo>
                  <a:cubicBezTo>
                    <a:pt x="20183" y="14715"/>
                    <a:pt x="19058" y="13834"/>
                    <a:pt x="18207" y="12709"/>
                  </a:cubicBezTo>
                  <a:cubicBezTo>
                    <a:pt x="17762" y="12156"/>
                    <a:pt x="17324" y="11564"/>
                    <a:pt x="16957" y="10925"/>
                  </a:cubicBezTo>
                  <a:lnTo>
                    <a:pt x="16957" y="10925"/>
                  </a:lnTo>
                  <a:cubicBezTo>
                    <a:pt x="17990" y="10656"/>
                    <a:pt x="18981" y="10206"/>
                    <a:pt x="19879" y="9578"/>
                  </a:cubicBezTo>
                  <a:cubicBezTo>
                    <a:pt x="20548" y="9122"/>
                    <a:pt x="21034" y="8484"/>
                    <a:pt x="21338" y="7724"/>
                  </a:cubicBezTo>
                  <a:cubicBezTo>
                    <a:pt x="21642" y="6964"/>
                    <a:pt x="21611" y="6083"/>
                    <a:pt x="21308" y="5323"/>
                  </a:cubicBezTo>
                  <a:cubicBezTo>
                    <a:pt x="21125" y="4958"/>
                    <a:pt x="20852" y="4624"/>
                    <a:pt x="20548" y="4381"/>
                  </a:cubicBezTo>
                  <a:cubicBezTo>
                    <a:pt x="20213" y="4138"/>
                    <a:pt x="19818" y="3986"/>
                    <a:pt x="19393" y="3955"/>
                  </a:cubicBezTo>
                  <a:cubicBezTo>
                    <a:pt x="19279" y="3943"/>
                    <a:pt x="19166" y="3936"/>
                    <a:pt x="19053" y="3936"/>
                  </a:cubicBezTo>
                  <a:cubicBezTo>
                    <a:pt x="18349" y="3936"/>
                    <a:pt x="17663" y="4178"/>
                    <a:pt x="17113" y="4624"/>
                  </a:cubicBezTo>
                  <a:cubicBezTo>
                    <a:pt x="16505" y="5141"/>
                    <a:pt x="16110" y="5840"/>
                    <a:pt x="15927" y="6630"/>
                  </a:cubicBezTo>
                  <a:cubicBezTo>
                    <a:pt x="15745" y="7359"/>
                    <a:pt x="15775" y="8150"/>
                    <a:pt x="15958" y="8910"/>
                  </a:cubicBezTo>
                  <a:cubicBezTo>
                    <a:pt x="16126" y="9583"/>
                    <a:pt x="16372" y="10230"/>
                    <a:pt x="16719" y="10827"/>
                  </a:cubicBezTo>
                  <a:lnTo>
                    <a:pt x="16719" y="10827"/>
                  </a:lnTo>
                  <a:cubicBezTo>
                    <a:pt x="16037" y="10991"/>
                    <a:pt x="15338" y="11073"/>
                    <a:pt x="14636" y="11073"/>
                  </a:cubicBezTo>
                  <a:cubicBezTo>
                    <a:pt x="13511" y="11073"/>
                    <a:pt x="12380" y="10861"/>
                    <a:pt x="11307" y="10429"/>
                  </a:cubicBezTo>
                  <a:cubicBezTo>
                    <a:pt x="10000" y="9882"/>
                    <a:pt x="8906" y="8970"/>
                    <a:pt x="8085" y="7815"/>
                  </a:cubicBezTo>
                  <a:cubicBezTo>
                    <a:pt x="7721" y="7306"/>
                    <a:pt x="7427" y="6741"/>
                    <a:pt x="7216" y="6143"/>
                  </a:cubicBezTo>
                  <a:lnTo>
                    <a:pt x="7216" y="6143"/>
                  </a:lnTo>
                  <a:cubicBezTo>
                    <a:pt x="8065" y="6132"/>
                    <a:pt x="8938" y="5980"/>
                    <a:pt x="9727" y="5688"/>
                  </a:cubicBezTo>
                  <a:cubicBezTo>
                    <a:pt x="10699" y="5323"/>
                    <a:pt x="11490" y="4624"/>
                    <a:pt x="11915" y="3712"/>
                  </a:cubicBezTo>
                  <a:cubicBezTo>
                    <a:pt x="12128" y="3195"/>
                    <a:pt x="12219" y="2648"/>
                    <a:pt x="12158" y="2101"/>
                  </a:cubicBezTo>
                  <a:cubicBezTo>
                    <a:pt x="12098" y="1524"/>
                    <a:pt x="11854" y="976"/>
                    <a:pt x="11429" y="581"/>
                  </a:cubicBezTo>
                  <a:cubicBezTo>
                    <a:pt x="11002" y="211"/>
                    <a:pt x="10441" y="1"/>
                    <a:pt x="9872" y="1"/>
                  </a:cubicBezTo>
                  <a:close/>
                  <a:moveTo>
                    <a:pt x="25766" y="19003"/>
                  </a:moveTo>
                  <a:lnTo>
                    <a:pt x="25766" y="19003"/>
                  </a:lnTo>
                  <a:cubicBezTo>
                    <a:pt x="25928" y="19119"/>
                    <a:pt x="26106" y="19201"/>
                    <a:pt x="26262" y="19305"/>
                  </a:cubicBezTo>
                  <a:lnTo>
                    <a:pt x="26475" y="19366"/>
                  </a:lnTo>
                  <a:lnTo>
                    <a:pt x="26475" y="19366"/>
                  </a:lnTo>
                  <a:lnTo>
                    <a:pt x="26262" y="19275"/>
                  </a:lnTo>
                  <a:cubicBezTo>
                    <a:pt x="26087" y="19175"/>
                    <a:pt x="25933" y="19095"/>
                    <a:pt x="25766" y="19003"/>
                  </a:cubicBezTo>
                  <a:close/>
                </a:path>
              </a:pathLst>
            </a:custGeom>
            <a:solidFill>
              <a:srgbClr val="FAFAFA"/>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76" name="Google Shape;994;p47">
              <a:extLst>
                <a:ext uri="{FF2B5EF4-FFF2-40B4-BE49-F238E27FC236}">
                  <a16:creationId xmlns:a16="http://schemas.microsoft.com/office/drawing/2014/main" id="{A4976D38-3435-4F9D-B6F6-594D663CAA28}"/>
                </a:ext>
              </a:extLst>
            </p:cNvPr>
            <p:cNvSpPr/>
            <p:nvPr/>
          </p:nvSpPr>
          <p:spPr>
            <a:xfrm>
              <a:off x="2792875" y="3005075"/>
              <a:ext cx="247750" cy="237700"/>
            </a:xfrm>
            <a:custGeom>
              <a:avLst/>
              <a:gdLst/>
              <a:ahLst/>
              <a:cxnLst/>
              <a:rect l="l" t="t" r="r" b="b"/>
              <a:pathLst>
                <a:path w="9910" h="9508" extrusionOk="0">
                  <a:moveTo>
                    <a:pt x="3042" y="177"/>
                  </a:moveTo>
                  <a:cubicBezTo>
                    <a:pt x="3226" y="177"/>
                    <a:pt x="3421" y="224"/>
                    <a:pt x="3587" y="328"/>
                  </a:cubicBezTo>
                  <a:cubicBezTo>
                    <a:pt x="3800" y="480"/>
                    <a:pt x="4013" y="662"/>
                    <a:pt x="4165" y="905"/>
                  </a:cubicBezTo>
                  <a:cubicBezTo>
                    <a:pt x="4317" y="1118"/>
                    <a:pt x="4408" y="1361"/>
                    <a:pt x="4499" y="1635"/>
                  </a:cubicBezTo>
                  <a:cubicBezTo>
                    <a:pt x="4560" y="1878"/>
                    <a:pt x="4590" y="2121"/>
                    <a:pt x="4621" y="2394"/>
                  </a:cubicBezTo>
                  <a:cubicBezTo>
                    <a:pt x="4621" y="2881"/>
                    <a:pt x="4529" y="3367"/>
                    <a:pt x="4377" y="3853"/>
                  </a:cubicBezTo>
                  <a:cubicBezTo>
                    <a:pt x="4073" y="4644"/>
                    <a:pt x="3617" y="5373"/>
                    <a:pt x="2979" y="5951"/>
                  </a:cubicBezTo>
                  <a:cubicBezTo>
                    <a:pt x="2789" y="6129"/>
                    <a:pt x="2594" y="6298"/>
                    <a:pt x="2394" y="6458"/>
                  </a:cubicBezTo>
                  <a:lnTo>
                    <a:pt x="2394" y="6458"/>
                  </a:lnTo>
                  <a:cubicBezTo>
                    <a:pt x="2129" y="6117"/>
                    <a:pt x="1916" y="5733"/>
                    <a:pt x="1763" y="5312"/>
                  </a:cubicBezTo>
                  <a:cubicBezTo>
                    <a:pt x="1551" y="4705"/>
                    <a:pt x="1459" y="4036"/>
                    <a:pt x="1459" y="3367"/>
                  </a:cubicBezTo>
                  <a:cubicBezTo>
                    <a:pt x="1459" y="2729"/>
                    <a:pt x="1520" y="2091"/>
                    <a:pt x="1672" y="1452"/>
                  </a:cubicBezTo>
                  <a:cubicBezTo>
                    <a:pt x="1854" y="875"/>
                    <a:pt x="2219" y="297"/>
                    <a:pt x="2797" y="206"/>
                  </a:cubicBezTo>
                  <a:cubicBezTo>
                    <a:pt x="2874" y="187"/>
                    <a:pt x="2957" y="177"/>
                    <a:pt x="3042" y="177"/>
                  </a:cubicBezTo>
                  <a:close/>
                  <a:moveTo>
                    <a:pt x="8449" y="540"/>
                  </a:moveTo>
                  <a:cubicBezTo>
                    <a:pt x="8629" y="540"/>
                    <a:pt x="8805" y="581"/>
                    <a:pt x="8967" y="662"/>
                  </a:cubicBezTo>
                  <a:cubicBezTo>
                    <a:pt x="9210" y="814"/>
                    <a:pt x="9423" y="1027"/>
                    <a:pt x="9545" y="1270"/>
                  </a:cubicBezTo>
                  <a:cubicBezTo>
                    <a:pt x="9666" y="1574"/>
                    <a:pt x="9727" y="1847"/>
                    <a:pt x="9727" y="2151"/>
                  </a:cubicBezTo>
                  <a:cubicBezTo>
                    <a:pt x="9697" y="3489"/>
                    <a:pt x="9241" y="4735"/>
                    <a:pt x="8420" y="5768"/>
                  </a:cubicBezTo>
                  <a:cubicBezTo>
                    <a:pt x="7964" y="6316"/>
                    <a:pt x="7447" y="6771"/>
                    <a:pt x="6839" y="7106"/>
                  </a:cubicBezTo>
                  <a:cubicBezTo>
                    <a:pt x="6644" y="7223"/>
                    <a:pt x="6443" y="7324"/>
                    <a:pt x="6235" y="7409"/>
                  </a:cubicBezTo>
                  <a:lnTo>
                    <a:pt x="6235" y="7409"/>
                  </a:lnTo>
                  <a:cubicBezTo>
                    <a:pt x="6126" y="7051"/>
                    <a:pt x="6042" y="6688"/>
                    <a:pt x="5988" y="6316"/>
                  </a:cubicBezTo>
                  <a:cubicBezTo>
                    <a:pt x="5867" y="5464"/>
                    <a:pt x="5897" y="4583"/>
                    <a:pt x="6110" y="3762"/>
                  </a:cubicBezTo>
                  <a:cubicBezTo>
                    <a:pt x="6323" y="2729"/>
                    <a:pt x="6809" y="1787"/>
                    <a:pt x="7478" y="1027"/>
                  </a:cubicBezTo>
                  <a:cubicBezTo>
                    <a:pt x="7690" y="814"/>
                    <a:pt x="7903" y="662"/>
                    <a:pt x="8177" y="571"/>
                  </a:cubicBezTo>
                  <a:cubicBezTo>
                    <a:pt x="8268" y="550"/>
                    <a:pt x="8359" y="540"/>
                    <a:pt x="8449" y="540"/>
                  </a:cubicBezTo>
                  <a:close/>
                  <a:moveTo>
                    <a:pt x="92" y="7926"/>
                  </a:moveTo>
                  <a:lnTo>
                    <a:pt x="0" y="7987"/>
                  </a:lnTo>
                  <a:cubicBezTo>
                    <a:pt x="31" y="7987"/>
                    <a:pt x="61" y="7957"/>
                    <a:pt x="92" y="7926"/>
                  </a:cubicBezTo>
                  <a:close/>
                  <a:moveTo>
                    <a:pt x="2981" y="1"/>
                  </a:moveTo>
                  <a:cubicBezTo>
                    <a:pt x="2901" y="1"/>
                    <a:pt x="2820" y="8"/>
                    <a:pt x="2736" y="24"/>
                  </a:cubicBezTo>
                  <a:cubicBezTo>
                    <a:pt x="2432" y="115"/>
                    <a:pt x="2128" y="297"/>
                    <a:pt x="1946" y="571"/>
                  </a:cubicBezTo>
                  <a:cubicBezTo>
                    <a:pt x="1763" y="814"/>
                    <a:pt x="1611" y="1118"/>
                    <a:pt x="1520" y="1422"/>
                  </a:cubicBezTo>
                  <a:cubicBezTo>
                    <a:pt x="1338" y="2060"/>
                    <a:pt x="1247" y="2698"/>
                    <a:pt x="1277" y="3367"/>
                  </a:cubicBezTo>
                  <a:cubicBezTo>
                    <a:pt x="1247" y="4066"/>
                    <a:pt x="1368" y="4735"/>
                    <a:pt x="1581" y="5404"/>
                  </a:cubicBezTo>
                  <a:cubicBezTo>
                    <a:pt x="1734" y="5824"/>
                    <a:pt x="1959" y="6221"/>
                    <a:pt x="2241" y="6578"/>
                  </a:cubicBezTo>
                  <a:lnTo>
                    <a:pt x="2241" y="6578"/>
                  </a:lnTo>
                  <a:cubicBezTo>
                    <a:pt x="1978" y="6780"/>
                    <a:pt x="1708" y="6966"/>
                    <a:pt x="1429" y="7136"/>
                  </a:cubicBezTo>
                  <a:cubicBezTo>
                    <a:pt x="973" y="7410"/>
                    <a:pt x="608" y="7623"/>
                    <a:pt x="365" y="7775"/>
                  </a:cubicBezTo>
                  <a:lnTo>
                    <a:pt x="92" y="7926"/>
                  </a:lnTo>
                  <a:lnTo>
                    <a:pt x="396" y="7805"/>
                  </a:lnTo>
                  <a:cubicBezTo>
                    <a:pt x="639" y="7683"/>
                    <a:pt x="1003" y="7471"/>
                    <a:pt x="1459" y="7197"/>
                  </a:cubicBezTo>
                  <a:cubicBezTo>
                    <a:pt x="1752" y="7027"/>
                    <a:pt x="2030" y="6842"/>
                    <a:pt x="2295" y="6645"/>
                  </a:cubicBezTo>
                  <a:lnTo>
                    <a:pt x="2295" y="6645"/>
                  </a:lnTo>
                  <a:cubicBezTo>
                    <a:pt x="2448" y="6831"/>
                    <a:pt x="2615" y="7005"/>
                    <a:pt x="2797" y="7167"/>
                  </a:cubicBezTo>
                  <a:cubicBezTo>
                    <a:pt x="3374" y="7653"/>
                    <a:pt x="4104" y="7926"/>
                    <a:pt x="4833" y="7926"/>
                  </a:cubicBezTo>
                  <a:cubicBezTo>
                    <a:pt x="5313" y="7907"/>
                    <a:pt x="5781" y="7815"/>
                    <a:pt x="6221" y="7651"/>
                  </a:cubicBezTo>
                  <a:lnTo>
                    <a:pt x="6221" y="7651"/>
                  </a:lnTo>
                  <a:cubicBezTo>
                    <a:pt x="6288" y="7836"/>
                    <a:pt x="6362" y="8020"/>
                    <a:pt x="6444" y="8200"/>
                  </a:cubicBezTo>
                  <a:cubicBezTo>
                    <a:pt x="6627" y="8565"/>
                    <a:pt x="6839" y="8930"/>
                    <a:pt x="7083" y="9264"/>
                  </a:cubicBezTo>
                  <a:lnTo>
                    <a:pt x="7295" y="9507"/>
                  </a:lnTo>
                  <a:lnTo>
                    <a:pt x="7113" y="9234"/>
                  </a:lnTo>
                  <a:cubicBezTo>
                    <a:pt x="6870" y="8899"/>
                    <a:pt x="6687" y="8534"/>
                    <a:pt x="6505" y="8170"/>
                  </a:cubicBezTo>
                  <a:cubicBezTo>
                    <a:pt x="6432" y="7986"/>
                    <a:pt x="6364" y="7803"/>
                    <a:pt x="6303" y="7619"/>
                  </a:cubicBezTo>
                  <a:lnTo>
                    <a:pt x="6303" y="7619"/>
                  </a:lnTo>
                  <a:cubicBezTo>
                    <a:pt x="6531" y="7529"/>
                    <a:pt x="6751" y="7418"/>
                    <a:pt x="6961" y="7288"/>
                  </a:cubicBezTo>
                  <a:cubicBezTo>
                    <a:pt x="7569" y="6923"/>
                    <a:pt x="8116" y="6468"/>
                    <a:pt x="8542" y="5890"/>
                  </a:cubicBezTo>
                  <a:cubicBezTo>
                    <a:pt x="9423" y="4857"/>
                    <a:pt x="9879" y="3519"/>
                    <a:pt x="9909" y="2182"/>
                  </a:cubicBezTo>
                  <a:cubicBezTo>
                    <a:pt x="9909" y="1847"/>
                    <a:pt x="9849" y="1513"/>
                    <a:pt x="9697" y="1209"/>
                  </a:cubicBezTo>
                  <a:cubicBezTo>
                    <a:pt x="9575" y="936"/>
                    <a:pt x="9332" y="692"/>
                    <a:pt x="9058" y="510"/>
                  </a:cubicBezTo>
                  <a:cubicBezTo>
                    <a:pt x="8887" y="415"/>
                    <a:pt x="8693" y="367"/>
                    <a:pt x="8496" y="367"/>
                  </a:cubicBezTo>
                  <a:cubicBezTo>
                    <a:pt x="8379" y="367"/>
                    <a:pt x="8260" y="385"/>
                    <a:pt x="8146" y="419"/>
                  </a:cubicBezTo>
                  <a:cubicBezTo>
                    <a:pt x="7842" y="540"/>
                    <a:pt x="7569" y="692"/>
                    <a:pt x="7387" y="905"/>
                  </a:cubicBezTo>
                  <a:cubicBezTo>
                    <a:pt x="6657" y="1695"/>
                    <a:pt x="6171" y="2668"/>
                    <a:pt x="5958" y="3732"/>
                  </a:cubicBezTo>
                  <a:cubicBezTo>
                    <a:pt x="5708" y="4958"/>
                    <a:pt x="5766" y="6245"/>
                    <a:pt x="6151" y="7442"/>
                  </a:cubicBezTo>
                  <a:lnTo>
                    <a:pt x="6151" y="7442"/>
                  </a:lnTo>
                  <a:cubicBezTo>
                    <a:pt x="5736" y="7601"/>
                    <a:pt x="5297" y="7694"/>
                    <a:pt x="4833" y="7714"/>
                  </a:cubicBezTo>
                  <a:cubicBezTo>
                    <a:pt x="4134" y="7714"/>
                    <a:pt x="3435" y="7471"/>
                    <a:pt x="2918" y="7015"/>
                  </a:cubicBezTo>
                  <a:cubicBezTo>
                    <a:pt x="2749" y="6865"/>
                    <a:pt x="2593" y="6703"/>
                    <a:pt x="2450" y="6528"/>
                  </a:cubicBezTo>
                  <a:lnTo>
                    <a:pt x="2450" y="6528"/>
                  </a:lnTo>
                  <a:cubicBezTo>
                    <a:pt x="2653" y="6372"/>
                    <a:pt x="2849" y="6209"/>
                    <a:pt x="3040" y="6042"/>
                  </a:cubicBezTo>
                  <a:cubicBezTo>
                    <a:pt x="3709" y="5434"/>
                    <a:pt x="4195" y="4705"/>
                    <a:pt x="4499" y="3884"/>
                  </a:cubicBezTo>
                  <a:cubicBezTo>
                    <a:pt x="4681" y="3398"/>
                    <a:pt x="4772" y="2911"/>
                    <a:pt x="4772" y="2394"/>
                  </a:cubicBezTo>
                  <a:cubicBezTo>
                    <a:pt x="4742" y="2121"/>
                    <a:pt x="4712" y="1847"/>
                    <a:pt x="4651" y="1574"/>
                  </a:cubicBezTo>
                  <a:cubicBezTo>
                    <a:pt x="4560" y="1300"/>
                    <a:pt x="4438" y="1057"/>
                    <a:pt x="4286" y="814"/>
                  </a:cubicBezTo>
                  <a:cubicBezTo>
                    <a:pt x="4134" y="571"/>
                    <a:pt x="3921" y="358"/>
                    <a:pt x="3648" y="206"/>
                  </a:cubicBezTo>
                  <a:cubicBezTo>
                    <a:pt x="3443" y="69"/>
                    <a:pt x="3220" y="1"/>
                    <a:pt x="2981" y="1"/>
                  </a:cubicBezTo>
                  <a:close/>
                </a:path>
              </a:pathLst>
            </a:custGeom>
            <a:solidFill>
              <a:srgbClr val="FAFAFA"/>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77" name="Google Shape;995;p47">
              <a:extLst>
                <a:ext uri="{FF2B5EF4-FFF2-40B4-BE49-F238E27FC236}">
                  <a16:creationId xmlns:a16="http://schemas.microsoft.com/office/drawing/2014/main" id="{813A99CA-E54F-7664-BED9-FCC29648A344}"/>
                </a:ext>
              </a:extLst>
            </p:cNvPr>
            <p:cNvSpPr/>
            <p:nvPr/>
          </p:nvSpPr>
          <p:spPr>
            <a:xfrm>
              <a:off x="2422800" y="3112050"/>
              <a:ext cx="1365550" cy="730950"/>
            </a:xfrm>
            <a:custGeom>
              <a:avLst/>
              <a:gdLst/>
              <a:ahLst/>
              <a:cxnLst/>
              <a:rect l="l" t="t" r="r" b="b"/>
              <a:pathLst>
                <a:path w="54622" h="29238" extrusionOk="0">
                  <a:moveTo>
                    <a:pt x="1" y="0"/>
                  </a:moveTo>
                  <a:lnTo>
                    <a:pt x="1" y="0"/>
                  </a:lnTo>
                  <a:cubicBezTo>
                    <a:pt x="396" y="5775"/>
                    <a:pt x="61" y="9088"/>
                    <a:pt x="1916" y="18025"/>
                  </a:cubicBezTo>
                  <a:cubicBezTo>
                    <a:pt x="3799" y="27190"/>
                    <a:pt x="16142" y="29238"/>
                    <a:pt x="26793" y="29238"/>
                  </a:cubicBezTo>
                  <a:cubicBezTo>
                    <a:pt x="35392" y="29238"/>
                    <a:pt x="42889" y="27903"/>
                    <a:pt x="42889" y="27903"/>
                  </a:cubicBezTo>
                  <a:cubicBezTo>
                    <a:pt x="43451" y="27921"/>
                    <a:pt x="43980" y="27927"/>
                    <a:pt x="44480" y="27927"/>
                  </a:cubicBezTo>
                  <a:cubicBezTo>
                    <a:pt x="45737" y="27927"/>
                    <a:pt x="46816" y="27887"/>
                    <a:pt x="47806" y="27887"/>
                  </a:cubicBezTo>
                  <a:cubicBezTo>
                    <a:pt x="48467" y="27887"/>
                    <a:pt x="49089" y="27905"/>
                    <a:pt x="49698" y="27964"/>
                  </a:cubicBezTo>
                  <a:cubicBezTo>
                    <a:pt x="50503" y="28037"/>
                    <a:pt x="51150" y="28074"/>
                    <a:pt x="51652" y="28074"/>
                  </a:cubicBezTo>
                  <a:cubicBezTo>
                    <a:pt x="52610" y="28074"/>
                    <a:pt x="53041" y="27939"/>
                    <a:pt x="53041" y="27660"/>
                  </a:cubicBezTo>
                  <a:cubicBezTo>
                    <a:pt x="53041" y="27052"/>
                    <a:pt x="53072" y="27295"/>
                    <a:pt x="48847" y="26292"/>
                  </a:cubicBezTo>
                  <a:lnTo>
                    <a:pt x="48847" y="26292"/>
                  </a:lnTo>
                  <a:cubicBezTo>
                    <a:pt x="48848" y="26292"/>
                    <a:pt x="51562" y="26909"/>
                    <a:pt x="53022" y="26909"/>
                  </a:cubicBezTo>
                  <a:cubicBezTo>
                    <a:pt x="53736" y="26909"/>
                    <a:pt x="54150" y="26762"/>
                    <a:pt x="53801" y="26323"/>
                  </a:cubicBezTo>
                  <a:cubicBezTo>
                    <a:pt x="53614" y="26100"/>
                    <a:pt x="52761" y="25793"/>
                    <a:pt x="51782" y="25498"/>
                  </a:cubicBezTo>
                  <a:lnTo>
                    <a:pt x="51782" y="25498"/>
                  </a:lnTo>
                  <a:cubicBezTo>
                    <a:pt x="52246" y="25573"/>
                    <a:pt x="52635" y="25607"/>
                    <a:pt x="52954" y="25607"/>
                  </a:cubicBezTo>
                  <a:cubicBezTo>
                    <a:pt x="53673" y="25607"/>
                    <a:pt x="54038" y="25434"/>
                    <a:pt x="54105" y="25168"/>
                  </a:cubicBezTo>
                  <a:cubicBezTo>
                    <a:pt x="54295" y="24480"/>
                    <a:pt x="50640" y="23497"/>
                    <a:pt x="49021" y="23098"/>
                  </a:cubicBezTo>
                  <a:lnTo>
                    <a:pt x="49021" y="23098"/>
                  </a:lnTo>
                  <a:cubicBezTo>
                    <a:pt x="50343" y="23408"/>
                    <a:pt x="53007" y="24013"/>
                    <a:pt x="53704" y="24013"/>
                  </a:cubicBezTo>
                  <a:cubicBezTo>
                    <a:pt x="53717" y="24013"/>
                    <a:pt x="53729" y="24013"/>
                    <a:pt x="53740" y="24013"/>
                  </a:cubicBezTo>
                  <a:cubicBezTo>
                    <a:pt x="54622" y="23952"/>
                    <a:pt x="53892" y="23192"/>
                    <a:pt x="53132" y="22706"/>
                  </a:cubicBezTo>
                  <a:cubicBezTo>
                    <a:pt x="52251" y="22189"/>
                    <a:pt x="46780" y="19879"/>
                    <a:pt x="45229" y="19119"/>
                  </a:cubicBezTo>
                  <a:cubicBezTo>
                    <a:pt x="44652" y="18906"/>
                    <a:pt x="44378" y="18237"/>
                    <a:pt x="44682" y="17690"/>
                  </a:cubicBezTo>
                  <a:lnTo>
                    <a:pt x="44682" y="17690"/>
                  </a:lnTo>
                  <a:cubicBezTo>
                    <a:pt x="45262" y="17818"/>
                    <a:pt x="45838" y="17870"/>
                    <a:pt x="46378" y="17870"/>
                  </a:cubicBezTo>
                  <a:cubicBezTo>
                    <a:pt x="48018" y="17870"/>
                    <a:pt x="49325" y="17395"/>
                    <a:pt x="49394" y="17143"/>
                  </a:cubicBezTo>
                  <a:cubicBezTo>
                    <a:pt x="49485" y="16839"/>
                    <a:pt x="43406" y="15684"/>
                    <a:pt x="43406" y="15684"/>
                  </a:cubicBezTo>
                  <a:lnTo>
                    <a:pt x="42129" y="16748"/>
                  </a:lnTo>
                  <a:cubicBezTo>
                    <a:pt x="41521" y="17234"/>
                    <a:pt x="40974" y="17629"/>
                    <a:pt x="40518" y="17964"/>
                  </a:cubicBezTo>
                  <a:cubicBezTo>
                    <a:pt x="39034" y="18104"/>
                    <a:pt x="36489" y="18307"/>
                    <a:pt x="33397" y="18307"/>
                  </a:cubicBezTo>
                  <a:cubicBezTo>
                    <a:pt x="28447" y="18307"/>
                    <a:pt x="22095" y="17787"/>
                    <a:pt x="16445" y="15654"/>
                  </a:cubicBezTo>
                  <a:cubicBezTo>
                    <a:pt x="13071" y="14347"/>
                    <a:pt x="13071" y="851"/>
                    <a:pt x="13071" y="851"/>
                  </a:cubicBezTo>
                  <a:lnTo>
                    <a:pt x="1" y="0"/>
                  </a:lnTo>
                  <a:close/>
                </a:path>
              </a:pathLst>
            </a:custGeom>
            <a:solidFill>
              <a:srgbClr val="B78876"/>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78" name="Google Shape;996;p47">
              <a:extLst>
                <a:ext uri="{FF2B5EF4-FFF2-40B4-BE49-F238E27FC236}">
                  <a16:creationId xmlns:a16="http://schemas.microsoft.com/office/drawing/2014/main" id="{CD715BFF-1CD8-B132-B07C-AD4832D23362}"/>
                </a:ext>
              </a:extLst>
            </p:cNvPr>
            <p:cNvSpPr/>
            <p:nvPr/>
          </p:nvSpPr>
          <p:spPr>
            <a:xfrm>
              <a:off x="3580125" y="3755825"/>
              <a:ext cx="145925" cy="31200"/>
            </a:xfrm>
            <a:custGeom>
              <a:avLst/>
              <a:gdLst/>
              <a:ahLst/>
              <a:cxnLst/>
              <a:rect l="l" t="t" r="r" b="b"/>
              <a:pathLst>
                <a:path w="5837" h="1248" extrusionOk="0">
                  <a:moveTo>
                    <a:pt x="159" y="1"/>
                  </a:moveTo>
                  <a:cubicBezTo>
                    <a:pt x="81" y="1"/>
                    <a:pt x="36" y="8"/>
                    <a:pt x="31" y="24"/>
                  </a:cubicBezTo>
                  <a:cubicBezTo>
                    <a:pt x="0" y="146"/>
                    <a:pt x="1277" y="480"/>
                    <a:pt x="2888" y="815"/>
                  </a:cubicBezTo>
                  <a:cubicBezTo>
                    <a:pt x="4135" y="1079"/>
                    <a:pt x="5211" y="1248"/>
                    <a:pt x="5625" y="1248"/>
                  </a:cubicBezTo>
                  <a:cubicBezTo>
                    <a:pt x="5736" y="1248"/>
                    <a:pt x="5799" y="1236"/>
                    <a:pt x="5806" y="1210"/>
                  </a:cubicBezTo>
                  <a:cubicBezTo>
                    <a:pt x="5836" y="1119"/>
                    <a:pt x="4560" y="754"/>
                    <a:pt x="2949" y="420"/>
                  </a:cubicBezTo>
                  <a:cubicBezTo>
                    <a:pt x="1645" y="169"/>
                    <a:pt x="527" y="1"/>
                    <a:pt x="159" y="1"/>
                  </a:cubicBezTo>
                  <a:close/>
                </a:path>
              </a:pathLst>
            </a:custGeom>
            <a:solidFill>
              <a:srgbClr val="AA6550"/>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79" name="Google Shape;997;p47">
              <a:extLst>
                <a:ext uri="{FF2B5EF4-FFF2-40B4-BE49-F238E27FC236}">
                  <a16:creationId xmlns:a16="http://schemas.microsoft.com/office/drawing/2014/main" id="{8B1F12C1-1C7E-42C8-04E4-CD101B00708D}"/>
                </a:ext>
              </a:extLst>
            </p:cNvPr>
            <p:cNvSpPr/>
            <p:nvPr/>
          </p:nvSpPr>
          <p:spPr>
            <a:xfrm>
              <a:off x="3584675" y="3714725"/>
              <a:ext cx="154275" cy="42150"/>
            </a:xfrm>
            <a:custGeom>
              <a:avLst/>
              <a:gdLst/>
              <a:ahLst/>
              <a:cxnLst/>
              <a:rect l="l" t="t" r="r" b="b"/>
              <a:pathLst>
                <a:path w="6171" h="1686" extrusionOk="0">
                  <a:moveTo>
                    <a:pt x="134" y="0"/>
                  </a:moveTo>
                  <a:cubicBezTo>
                    <a:pt x="71" y="0"/>
                    <a:pt x="36" y="9"/>
                    <a:pt x="31" y="27"/>
                  </a:cubicBezTo>
                  <a:cubicBezTo>
                    <a:pt x="1" y="118"/>
                    <a:pt x="1368" y="574"/>
                    <a:pt x="3040" y="1030"/>
                  </a:cubicBezTo>
                  <a:cubicBezTo>
                    <a:pt x="4496" y="1427"/>
                    <a:pt x="5744" y="1686"/>
                    <a:pt x="6063" y="1686"/>
                  </a:cubicBezTo>
                  <a:cubicBezTo>
                    <a:pt x="6110" y="1686"/>
                    <a:pt x="6137" y="1680"/>
                    <a:pt x="6141" y="1668"/>
                  </a:cubicBezTo>
                  <a:cubicBezTo>
                    <a:pt x="6171" y="1547"/>
                    <a:pt x="4834" y="1091"/>
                    <a:pt x="3131" y="665"/>
                  </a:cubicBezTo>
                  <a:cubicBezTo>
                    <a:pt x="1711" y="278"/>
                    <a:pt x="487" y="0"/>
                    <a:pt x="134" y="0"/>
                  </a:cubicBezTo>
                  <a:close/>
                </a:path>
              </a:pathLst>
            </a:custGeom>
            <a:solidFill>
              <a:srgbClr val="AA6550"/>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80" name="Google Shape;998;p47">
              <a:extLst>
                <a:ext uri="{FF2B5EF4-FFF2-40B4-BE49-F238E27FC236}">
                  <a16:creationId xmlns:a16="http://schemas.microsoft.com/office/drawing/2014/main" id="{14267437-C650-B745-364D-556EEFD634C2}"/>
                </a:ext>
              </a:extLst>
            </p:cNvPr>
            <p:cNvSpPr/>
            <p:nvPr/>
          </p:nvSpPr>
          <p:spPr>
            <a:xfrm>
              <a:off x="3590750" y="3671650"/>
              <a:ext cx="144425" cy="41925"/>
            </a:xfrm>
            <a:custGeom>
              <a:avLst/>
              <a:gdLst/>
              <a:ahLst/>
              <a:cxnLst/>
              <a:rect l="l" t="t" r="r" b="b"/>
              <a:pathLst>
                <a:path w="5777" h="1677" extrusionOk="0">
                  <a:moveTo>
                    <a:pt x="105" y="0"/>
                  </a:moveTo>
                  <a:cubicBezTo>
                    <a:pt x="60" y="0"/>
                    <a:pt x="35" y="6"/>
                    <a:pt x="31" y="18"/>
                  </a:cubicBezTo>
                  <a:cubicBezTo>
                    <a:pt x="1" y="139"/>
                    <a:pt x="1247" y="565"/>
                    <a:pt x="2828" y="1021"/>
                  </a:cubicBezTo>
                  <a:cubicBezTo>
                    <a:pt x="4204" y="1418"/>
                    <a:pt x="5373" y="1676"/>
                    <a:pt x="5672" y="1676"/>
                  </a:cubicBezTo>
                  <a:cubicBezTo>
                    <a:pt x="5716" y="1676"/>
                    <a:pt x="5742" y="1671"/>
                    <a:pt x="5746" y="1659"/>
                  </a:cubicBezTo>
                  <a:cubicBezTo>
                    <a:pt x="5776" y="1537"/>
                    <a:pt x="4530" y="1112"/>
                    <a:pt x="2949" y="656"/>
                  </a:cubicBezTo>
                  <a:cubicBezTo>
                    <a:pt x="1573" y="259"/>
                    <a:pt x="404" y="0"/>
                    <a:pt x="105" y="0"/>
                  </a:cubicBezTo>
                  <a:close/>
                </a:path>
              </a:pathLst>
            </a:custGeom>
            <a:solidFill>
              <a:srgbClr val="AA6550"/>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81" name="Google Shape;999;p47">
              <a:extLst>
                <a:ext uri="{FF2B5EF4-FFF2-40B4-BE49-F238E27FC236}">
                  <a16:creationId xmlns:a16="http://schemas.microsoft.com/office/drawing/2014/main" id="{4B547F23-DD0A-E8A1-7D95-746B6639E164}"/>
                </a:ext>
              </a:extLst>
            </p:cNvPr>
            <p:cNvSpPr/>
            <p:nvPr/>
          </p:nvSpPr>
          <p:spPr>
            <a:xfrm>
              <a:off x="2356700" y="2802125"/>
              <a:ext cx="447600" cy="574375"/>
            </a:xfrm>
            <a:custGeom>
              <a:avLst/>
              <a:gdLst/>
              <a:ahLst/>
              <a:cxnLst/>
              <a:rect l="l" t="t" r="r" b="b"/>
              <a:pathLst>
                <a:path w="17904" h="22975" extrusionOk="0">
                  <a:moveTo>
                    <a:pt x="8184" y="0"/>
                  </a:moveTo>
                  <a:cubicBezTo>
                    <a:pt x="5911" y="0"/>
                    <a:pt x="3776" y="1102"/>
                    <a:pt x="2462" y="2974"/>
                  </a:cubicBezTo>
                  <a:cubicBezTo>
                    <a:pt x="1186" y="4737"/>
                    <a:pt x="0" y="7625"/>
                    <a:pt x="578" y="11880"/>
                  </a:cubicBezTo>
                  <a:cubicBezTo>
                    <a:pt x="1733" y="20209"/>
                    <a:pt x="2645" y="22975"/>
                    <a:pt x="2645" y="22975"/>
                  </a:cubicBezTo>
                  <a:lnTo>
                    <a:pt x="17903" y="20543"/>
                  </a:lnTo>
                  <a:lnTo>
                    <a:pt x="15836" y="6591"/>
                  </a:lnTo>
                  <a:cubicBezTo>
                    <a:pt x="15836" y="6591"/>
                    <a:pt x="13982" y="543"/>
                    <a:pt x="8785" y="26"/>
                  </a:cubicBezTo>
                  <a:cubicBezTo>
                    <a:pt x="8584" y="9"/>
                    <a:pt x="8383" y="0"/>
                    <a:pt x="8184" y="0"/>
                  </a:cubicBezTo>
                  <a:close/>
                </a:path>
              </a:pathLst>
            </a:custGeom>
            <a:solidFill>
              <a:srgbClr val="407BFF"/>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82" name="Google Shape;1000;p47">
              <a:extLst>
                <a:ext uri="{FF2B5EF4-FFF2-40B4-BE49-F238E27FC236}">
                  <a16:creationId xmlns:a16="http://schemas.microsoft.com/office/drawing/2014/main" id="{50C8016B-4DBD-59AD-94C1-9491CCA6F601}"/>
                </a:ext>
              </a:extLst>
            </p:cNvPr>
            <p:cNvSpPr/>
            <p:nvPr/>
          </p:nvSpPr>
          <p:spPr>
            <a:xfrm>
              <a:off x="2356700" y="2802125"/>
              <a:ext cx="447600" cy="574375"/>
            </a:xfrm>
            <a:custGeom>
              <a:avLst/>
              <a:gdLst/>
              <a:ahLst/>
              <a:cxnLst/>
              <a:rect l="l" t="t" r="r" b="b"/>
              <a:pathLst>
                <a:path w="17904" h="22975" extrusionOk="0">
                  <a:moveTo>
                    <a:pt x="8184" y="0"/>
                  </a:moveTo>
                  <a:cubicBezTo>
                    <a:pt x="5911" y="0"/>
                    <a:pt x="3776" y="1102"/>
                    <a:pt x="2462" y="2974"/>
                  </a:cubicBezTo>
                  <a:cubicBezTo>
                    <a:pt x="1186" y="4737"/>
                    <a:pt x="0" y="7625"/>
                    <a:pt x="578" y="11880"/>
                  </a:cubicBezTo>
                  <a:cubicBezTo>
                    <a:pt x="1733" y="20209"/>
                    <a:pt x="2645" y="22975"/>
                    <a:pt x="2645" y="22975"/>
                  </a:cubicBezTo>
                  <a:lnTo>
                    <a:pt x="17903" y="20543"/>
                  </a:lnTo>
                  <a:lnTo>
                    <a:pt x="15836" y="6591"/>
                  </a:lnTo>
                  <a:cubicBezTo>
                    <a:pt x="15836" y="6591"/>
                    <a:pt x="13982" y="543"/>
                    <a:pt x="8785" y="26"/>
                  </a:cubicBezTo>
                  <a:cubicBezTo>
                    <a:pt x="8584" y="9"/>
                    <a:pt x="8383" y="0"/>
                    <a:pt x="8184" y="0"/>
                  </a:cubicBezTo>
                  <a:close/>
                </a:path>
              </a:pathLst>
            </a:custGeom>
            <a:solidFill>
              <a:srgbClr val="203E80">
                <a:alpha val="64709"/>
              </a:srgbClr>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83" name="Google Shape;1001;p47">
              <a:extLst>
                <a:ext uri="{FF2B5EF4-FFF2-40B4-BE49-F238E27FC236}">
                  <a16:creationId xmlns:a16="http://schemas.microsoft.com/office/drawing/2014/main" id="{047EAACC-2E7C-68F2-A498-3DCAFCE3EA73}"/>
                </a:ext>
              </a:extLst>
            </p:cNvPr>
            <p:cNvSpPr/>
            <p:nvPr/>
          </p:nvSpPr>
          <p:spPr>
            <a:xfrm>
              <a:off x="2926600" y="3502625"/>
              <a:ext cx="611750" cy="69350"/>
            </a:xfrm>
            <a:custGeom>
              <a:avLst/>
              <a:gdLst/>
              <a:ahLst/>
              <a:cxnLst/>
              <a:rect l="l" t="t" r="r" b="b"/>
              <a:pathLst>
                <a:path w="24470" h="2774" extrusionOk="0">
                  <a:moveTo>
                    <a:pt x="23254" y="0"/>
                  </a:moveTo>
                  <a:cubicBezTo>
                    <a:pt x="23011" y="0"/>
                    <a:pt x="22798" y="92"/>
                    <a:pt x="22615" y="244"/>
                  </a:cubicBezTo>
                  <a:cubicBezTo>
                    <a:pt x="22372" y="365"/>
                    <a:pt x="22159" y="547"/>
                    <a:pt x="21947" y="730"/>
                  </a:cubicBezTo>
                  <a:cubicBezTo>
                    <a:pt x="21470" y="1147"/>
                    <a:pt x="20993" y="1593"/>
                    <a:pt x="20574" y="2069"/>
                  </a:cubicBezTo>
                  <a:lnTo>
                    <a:pt x="20574" y="2069"/>
                  </a:lnTo>
                  <a:cubicBezTo>
                    <a:pt x="19390" y="2402"/>
                    <a:pt x="18206" y="2584"/>
                    <a:pt x="16992" y="2584"/>
                  </a:cubicBezTo>
                  <a:cubicBezTo>
                    <a:pt x="16812" y="2588"/>
                    <a:pt x="16631" y="2590"/>
                    <a:pt x="16448" y="2590"/>
                  </a:cubicBezTo>
                  <a:cubicBezTo>
                    <a:pt x="15240" y="2590"/>
                    <a:pt x="13966" y="2507"/>
                    <a:pt x="12646" y="2402"/>
                  </a:cubicBezTo>
                  <a:cubicBezTo>
                    <a:pt x="9150" y="2158"/>
                    <a:pt x="5959" y="1976"/>
                    <a:pt x="3679" y="1703"/>
                  </a:cubicBezTo>
                  <a:cubicBezTo>
                    <a:pt x="2524" y="1551"/>
                    <a:pt x="1612" y="1429"/>
                    <a:pt x="974" y="1307"/>
                  </a:cubicBezTo>
                  <a:lnTo>
                    <a:pt x="244" y="1186"/>
                  </a:lnTo>
                  <a:cubicBezTo>
                    <a:pt x="153" y="1155"/>
                    <a:pt x="62" y="1155"/>
                    <a:pt x="1" y="1155"/>
                  </a:cubicBezTo>
                  <a:cubicBezTo>
                    <a:pt x="62" y="1186"/>
                    <a:pt x="153" y="1216"/>
                    <a:pt x="244" y="1216"/>
                  </a:cubicBezTo>
                  <a:cubicBezTo>
                    <a:pt x="396" y="1277"/>
                    <a:pt x="639" y="1338"/>
                    <a:pt x="974" y="1399"/>
                  </a:cubicBezTo>
                  <a:cubicBezTo>
                    <a:pt x="1612" y="1520"/>
                    <a:pt x="2524" y="1672"/>
                    <a:pt x="3648" y="1824"/>
                  </a:cubicBezTo>
                  <a:cubicBezTo>
                    <a:pt x="5959" y="2158"/>
                    <a:pt x="9120" y="2341"/>
                    <a:pt x="12646" y="2584"/>
                  </a:cubicBezTo>
                  <a:cubicBezTo>
                    <a:pt x="13836" y="2711"/>
                    <a:pt x="15048" y="2774"/>
                    <a:pt x="16263" y="2774"/>
                  </a:cubicBezTo>
                  <a:cubicBezTo>
                    <a:pt x="16506" y="2774"/>
                    <a:pt x="16749" y="2771"/>
                    <a:pt x="16992" y="2766"/>
                  </a:cubicBezTo>
                  <a:cubicBezTo>
                    <a:pt x="18208" y="2766"/>
                    <a:pt x="19424" y="2554"/>
                    <a:pt x="20609" y="2219"/>
                  </a:cubicBezTo>
                  <a:cubicBezTo>
                    <a:pt x="21065" y="1733"/>
                    <a:pt x="21521" y="1277"/>
                    <a:pt x="22007" y="821"/>
                  </a:cubicBezTo>
                  <a:cubicBezTo>
                    <a:pt x="22190" y="669"/>
                    <a:pt x="22403" y="487"/>
                    <a:pt x="22615" y="335"/>
                  </a:cubicBezTo>
                  <a:cubicBezTo>
                    <a:pt x="22798" y="213"/>
                    <a:pt x="22980" y="122"/>
                    <a:pt x="23223" y="92"/>
                  </a:cubicBezTo>
                  <a:cubicBezTo>
                    <a:pt x="23618" y="152"/>
                    <a:pt x="23922" y="244"/>
                    <a:pt x="24135" y="274"/>
                  </a:cubicBezTo>
                  <a:cubicBezTo>
                    <a:pt x="24257" y="274"/>
                    <a:pt x="24348" y="304"/>
                    <a:pt x="24470" y="304"/>
                  </a:cubicBezTo>
                  <a:cubicBezTo>
                    <a:pt x="24378" y="274"/>
                    <a:pt x="24287" y="213"/>
                    <a:pt x="24196" y="183"/>
                  </a:cubicBezTo>
                  <a:cubicBezTo>
                    <a:pt x="23983" y="152"/>
                    <a:pt x="23679" y="61"/>
                    <a:pt x="23254" y="0"/>
                  </a:cubicBezTo>
                  <a:close/>
                </a:path>
              </a:pathLst>
            </a:custGeom>
            <a:solidFill>
              <a:srgbClr val="AA6550"/>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84" name="Google Shape;1002;p47">
              <a:extLst>
                <a:ext uri="{FF2B5EF4-FFF2-40B4-BE49-F238E27FC236}">
                  <a16:creationId xmlns:a16="http://schemas.microsoft.com/office/drawing/2014/main" id="{83DFB877-DD96-9D25-5028-55B598415CEC}"/>
                </a:ext>
              </a:extLst>
            </p:cNvPr>
            <p:cNvSpPr/>
            <p:nvPr/>
          </p:nvSpPr>
          <p:spPr>
            <a:xfrm>
              <a:off x="2389375" y="2966900"/>
              <a:ext cx="389075" cy="203825"/>
            </a:xfrm>
            <a:custGeom>
              <a:avLst/>
              <a:gdLst/>
              <a:ahLst/>
              <a:cxnLst/>
              <a:rect l="l" t="t" r="r" b="b"/>
              <a:pathLst>
                <a:path w="15563" h="8153" extrusionOk="0">
                  <a:moveTo>
                    <a:pt x="9940" y="183"/>
                  </a:moveTo>
                  <a:cubicBezTo>
                    <a:pt x="10244" y="183"/>
                    <a:pt x="10578" y="244"/>
                    <a:pt x="10852" y="396"/>
                  </a:cubicBezTo>
                  <a:cubicBezTo>
                    <a:pt x="11125" y="578"/>
                    <a:pt x="11399" y="760"/>
                    <a:pt x="11642" y="1004"/>
                  </a:cubicBezTo>
                  <a:cubicBezTo>
                    <a:pt x="11855" y="1247"/>
                    <a:pt x="12067" y="1551"/>
                    <a:pt x="12219" y="1855"/>
                  </a:cubicBezTo>
                  <a:cubicBezTo>
                    <a:pt x="12851" y="3088"/>
                    <a:pt x="12750" y="4566"/>
                    <a:pt x="11996" y="5750"/>
                  </a:cubicBezTo>
                  <a:lnTo>
                    <a:pt x="11996" y="5750"/>
                  </a:lnTo>
                  <a:cubicBezTo>
                    <a:pt x="11886" y="5701"/>
                    <a:pt x="11778" y="5649"/>
                    <a:pt x="11672" y="5593"/>
                  </a:cubicBezTo>
                  <a:cubicBezTo>
                    <a:pt x="11277" y="5380"/>
                    <a:pt x="10912" y="5137"/>
                    <a:pt x="10548" y="4833"/>
                  </a:cubicBezTo>
                  <a:cubicBezTo>
                    <a:pt x="10183" y="4499"/>
                    <a:pt x="9848" y="4104"/>
                    <a:pt x="9575" y="3678"/>
                  </a:cubicBezTo>
                  <a:cubicBezTo>
                    <a:pt x="9241" y="3222"/>
                    <a:pt x="9028" y="2736"/>
                    <a:pt x="8876" y="2189"/>
                  </a:cubicBezTo>
                  <a:cubicBezTo>
                    <a:pt x="8815" y="1915"/>
                    <a:pt x="8815" y="1611"/>
                    <a:pt x="8815" y="1338"/>
                  </a:cubicBezTo>
                  <a:cubicBezTo>
                    <a:pt x="8845" y="1034"/>
                    <a:pt x="8967" y="760"/>
                    <a:pt x="9149" y="517"/>
                  </a:cubicBezTo>
                  <a:cubicBezTo>
                    <a:pt x="9362" y="304"/>
                    <a:pt x="9636" y="183"/>
                    <a:pt x="9940" y="183"/>
                  </a:cubicBezTo>
                  <a:close/>
                  <a:moveTo>
                    <a:pt x="4815" y="871"/>
                  </a:moveTo>
                  <a:cubicBezTo>
                    <a:pt x="5072" y="871"/>
                    <a:pt x="5320" y="916"/>
                    <a:pt x="5532" y="1034"/>
                  </a:cubicBezTo>
                  <a:cubicBezTo>
                    <a:pt x="6079" y="1338"/>
                    <a:pt x="6505" y="1885"/>
                    <a:pt x="6627" y="2493"/>
                  </a:cubicBezTo>
                  <a:cubicBezTo>
                    <a:pt x="6778" y="3070"/>
                    <a:pt x="6778" y="3678"/>
                    <a:pt x="6627" y="4256"/>
                  </a:cubicBezTo>
                  <a:cubicBezTo>
                    <a:pt x="6505" y="4803"/>
                    <a:pt x="6292" y="5320"/>
                    <a:pt x="6019" y="5776"/>
                  </a:cubicBezTo>
                  <a:cubicBezTo>
                    <a:pt x="5803" y="6118"/>
                    <a:pt x="5551" y="6428"/>
                    <a:pt x="5268" y="6705"/>
                  </a:cubicBezTo>
                  <a:lnTo>
                    <a:pt x="5268" y="6705"/>
                  </a:lnTo>
                  <a:cubicBezTo>
                    <a:pt x="4720" y="6319"/>
                    <a:pt x="4240" y="5834"/>
                    <a:pt x="3860" y="5259"/>
                  </a:cubicBezTo>
                  <a:cubicBezTo>
                    <a:pt x="3405" y="4681"/>
                    <a:pt x="3131" y="3982"/>
                    <a:pt x="3040" y="3222"/>
                  </a:cubicBezTo>
                  <a:cubicBezTo>
                    <a:pt x="3009" y="2888"/>
                    <a:pt x="3040" y="2523"/>
                    <a:pt x="3161" y="2189"/>
                  </a:cubicBezTo>
                  <a:cubicBezTo>
                    <a:pt x="3283" y="1855"/>
                    <a:pt x="3465" y="1581"/>
                    <a:pt x="3709" y="1338"/>
                  </a:cubicBezTo>
                  <a:cubicBezTo>
                    <a:pt x="3952" y="1095"/>
                    <a:pt x="4256" y="943"/>
                    <a:pt x="4590" y="882"/>
                  </a:cubicBezTo>
                  <a:cubicBezTo>
                    <a:pt x="4665" y="875"/>
                    <a:pt x="4740" y="871"/>
                    <a:pt x="4815" y="871"/>
                  </a:cubicBezTo>
                  <a:close/>
                  <a:moveTo>
                    <a:pt x="9940" y="0"/>
                  </a:moveTo>
                  <a:cubicBezTo>
                    <a:pt x="9575" y="0"/>
                    <a:pt x="9271" y="152"/>
                    <a:pt x="9028" y="396"/>
                  </a:cubicBezTo>
                  <a:cubicBezTo>
                    <a:pt x="8815" y="669"/>
                    <a:pt x="8693" y="973"/>
                    <a:pt x="8663" y="1307"/>
                  </a:cubicBezTo>
                  <a:cubicBezTo>
                    <a:pt x="8633" y="1611"/>
                    <a:pt x="8663" y="1915"/>
                    <a:pt x="8754" y="2219"/>
                  </a:cubicBezTo>
                  <a:cubicBezTo>
                    <a:pt x="8876" y="2766"/>
                    <a:pt x="9119" y="3283"/>
                    <a:pt x="9453" y="3770"/>
                  </a:cubicBezTo>
                  <a:cubicBezTo>
                    <a:pt x="9727" y="4195"/>
                    <a:pt x="10092" y="4560"/>
                    <a:pt x="10487" y="4894"/>
                  </a:cubicBezTo>
                  <a:cubicBezTo>
                    <a:pt x="10930" y="5278"/>
                    <a:pt x="11422" y="5590"/>
                    <a:pt x="11948" y="5823"/>
                  </a:cubicBezTo>
                  <a:lnTo>
                    <a:pt x="11948" y="5823"/>
                  </a:lnTo>
                  <a:cubicBezTo>
                    <a:pt x="11918" y="5869"/>
                    <a:pt x="11887" y="5914"/>
                    <a:pt x="11855" y="5958"/>
                  </a:cubicBezTo>
                  <a:cubicBezTo>
                    <a:pt x="10946" y="7059"/>
                    <a:pt x="9588" y="7712"/>
                    <a:pt x="8166" y="7712"/>
                  </a:cubicBezTo>
                  <a:cubicBezTo>
                    <a:pt x="8018" y="7712"/>
                    <a:pt x="7869" y="7705"/>
                    <a:pt x="7721" y="7691"/>
                  </a:cubicBezTo>
                  <a:cubicBezTo>
                    <a:pt x="6887" y="7560"/>
                    <a:pt x="6088" y="7253"/>
                    <a:pt x="5391" y="6789"/>
                  </a:cubicBezTo>
                  <a:lnTo>
                    <a:pt x="5391" y="6789"/>
                  </a:lnTo>
                  <a:cubicBezTo>
                    <a:pt x="5672" y="6516"/>
                    <a:pt x="5925" y="6208"/>
                    <a:pt x="6140" y="5867"/>
                  </a:cubicBezTo>
                  <a:cubicBezTo>
                    <a:pt x="6444" y="5380"/>
                    <a:pt x="6657" y="4864"/>
                    <a:pt x="6778" y="4286"/>
                  </a:cubicBezTo>
                  <a:cubicBezTo>
                    <a:pt x="6930" y="3678"/>
                    <a:pt x="6930" y="3070"/>
                    <a:pt x="6778" y="2463"/>
                  </a:cubicBezTo>
                  <a:cubicBezTo>
                    <a:pt x="6627" y="1794"/>
                    <a:pt x="6201" y="1216"/>
                    <a:pt x="5593" y="882"/>
                  </a:cubicBezTo>
                  <a:cubicBezTo>
                    <a:pt x="5368" y="769"/>
                    <a:pt x="5109" y="707"/>
                    <a:pt x="4841" y="707"/>
                  </a:cubicBezTo>
                  <a:cubicBezTo>
                    <a:pt x="4748" y="707"/>
                    <a:pt x="4654" y="714"/>
                    <a:pt x="4560" y="730"/>
                  </a:cubicBezTo>
                  <a:cubicBezTo>
                    <a:pt x="4195" y="791"/>
                    <a:pt x="3860" y="943"/>
                    <a:pt x="3587" y="1216"/>
                  </a:cubicBezTo>
                  <a:cubicBezTo>
                    <a:pt x="3313" y="1459"/>
                    <a:pt x="3101" y="1763"/>
                    <a:pt x="2979" y="2128"/>
                  </a:cubicBezTo>
                  <a:cubicBezTo>
                    <a:pt x="2857" y="2493"/>
                    <a:pt x="2797" y="2888"/>
                    <a:pt x="2857" y="3253"/>
                  </a:cubicBezTo>
                  <a:cubicBezTo>
                    <a:pt x="2918" y="4043"/>
                    <a:pt x="3222" y="4773"/>
                    <a:pt x="3678" y="5411"/>
                  </a:cubicBezTo>
                  <a:cubicBezTo>
                    <a:pt x="4074" y="5972"/>
                    <a:pt x="4560" y="6459"/>
                    <a:pt x="5113" y="6850"/>
                  </a:cubicBezTo>
                  <a:lnTo>
                    <a:pt x="5113" y="6850"/>
                  </a:lnTo>
                  <a:cubicBezTo>
                    <a:pt x="4755" y="7172"/>
                    <a:pt x="4354" y="7444"/>
                    <a:pt x="3921" y="7660"/>
                  </a:cubicBezTo>
                  <a:cubicBezTo>
                    <a:pt x="3309" y="7911"/>
                    <a:pt x="2646" y="8059"/>
                    <a:pt x="1979" y="8059"/>
                  </a:cubicBezTo>
                  <a:cubicBezTo>
                    <a:pt x="1917" y="8059"/>
                    <a:pt x="1855" y="8058"/>
                    <a:pt x="1794" y="8055"/>
                  </a:cubicBezTo>
                  <a:cubicBezTo>
                    <a:pt x="1338" y="8055"/>
                    <a:pt x="882" y="7995"/>
                    <a:pt x="456" y="7873"/>
                  </a:cubicBezTo>
                  <a:cubicBezTo>
                    <a:pt x="154" y="7782"/>
                    <a:pt x="2" y="7722"/>
                    <a:pt x="0" y="7721"/>
                  </a:cubicBezTo>
                  <a:lnTo>
                    <a:pt x="0" y="7721"/>
                  </a:lnTo>
                  <a:cubicBezTo>
                    <a:pt x="152" y="7782"/>
                    <a:pt x="274" y="7843"/>
                    <a:pt x="456" y="7903"/>
                  </a:cubicBezTo>
                  <a:cubicBezTo>
                    <a:pt x="882" y="8055"/>
                    <a:pt x="1338" y="8146"/>
                    <a:pt x="1794" y="8146"/>
                  </a:cubicBezTo>
                  <a:cubicBezTo>
                    <a:pt x="1877" y="8151"/>
                    <a:pt x="1960" y="8153"/>
                    <a:pt x="2043" y="8153"/>
                  </a:cubicBezTo>
                  <a:cubicBezTo>
                    <a:pt x="3237" y="8153"/>
                    <a:pt x="4363" y="7708"/>
                    <a:pt x="5235" y="6934"/>
                  </a:cubicBezTo>
                  <a:lnTo>
                    <a:pt x="5235" y="6934"/>
                  </a:lnTo>
                  <a:cubicBezTo>
                    <a:pt x="5971" y="7428"/>
                    <a:pt x="6818" y="7756"/>
                    <a:pt x="7721" y="7873"/>
                  </a:cubicBezTo>
                  <a:cubicBezTo>
                    <a:pt x="7893" y="7892"/>
                    <a:pt x="8066" y="7902"/>
                    <a:pt x="8237" y="7902"/>
                  </a:cubicBezTo>
                  <a:cubicBezTo>
                    <a:pt x="9695" y="7902"/>
                    <a:pt x="11082" y="7219"/>
                    <a:pt x="12007" y="6049"/>
                  </a:cubicBezTo>
                  <a:cubicBezTo>
                    <a:pt x="12046" y="5999"/>
                    <a:pt x="12085" y="5949"/>
                    <a:pt x="12122" y="5897"/>
                  </a:cubicBezTo>
                  <a:lnTo>
                    <a:pt x="12122" y="5897"/>
                  </a:lnTo>
                  <a:cubicBezTo>
                    <a:pt x="12628" y="6103"/>
                    <a:pt x="13162" y="6236"/>
                    <a:pt x="13709" y="6292"/>
                  </a:cubicBezTo>
                  <a:cubicBezTo>
                    <a:pt x="13982" y="6323"/>
                    <a:pt x="14225" y="6353"/>
                    <a:pt x="14499" y="6353"/>
                  </a:cubicBezTo>
                  <a:lnTo>
                    <a:pt x="15077" y="6292"/>
                  </a:lnTo>
                  <a:lnTo>
                    <a:pt x="15441" y="6201"/>
                  </a:lnTo>
                  <a:cubicBezTo>
                    <a:pt x="15472" y="6201"/>
                    <a:pt x="15532" y="6201"/>
                    <a:pt x="15563" y="6171"/>
                  </a:cubicBezTo>
                  <a:lnTo>
                    <a:pt x="15563" y="6171"/>
                  </a:lnTo>
                  <a:cubicBezTo>
                    <a:pt x="15158" y="6252"/>
                    <a:pt x="14739" y="6292"/>
                    <a:pt x="14324" y="6292"/>
                  </a:cubicBezTo>
                  <a:cubicBezTo>
                    <a:pt x="14117" y="6292"/>
                    <a:pt x="13911" y="6282"/>
                    <a:pt x="13709" y="6262"/>
                  </a:cubicBezTo>
                  <a:cubicBezTo>
                    <a:pt x="13188" y="6171"/>
                    <a:pt x="12667" y="6030"/>
                    <a:pt x="12171" y="5826"/>
                  </a:cubicBezTo>
                  <a:lnTo>
                    <a:pt x="12171" y="5826"/>
                  </a:lnTo>
                  <a:cubicBezTo>
                    <a:pt x="12555" y="5260"/>
                    <a:pt x="12770" y="4591"/>
                    <a:pt x="12797" y="3921"/>
                  </a:cubicBezTo>
                  <a:cubicBezTo>
                    <a:pt x="12858" y="3162"/>
                    <a:pt x="12706" y="2432"/>
                    <a:pt x="12371" y="1763"/>
                  </a:cubicBezTo>
                  <a:cubicBezTo>
                    <a:pt x="12067" y="1125"/>
                    <a:pt x="11551" y="578"/>
                    <a:pt x="10943" y="244"/>
                  </a:cubicBezTo>
                  <a:cubicBezTo>
                    <a:pt x="10608" y="92"/>
                    <a:pt x="10274" y="0"/>
                    <a:pt x="9940" y="0"/>
                  </a:cubicBezTo>
                  <a:close/>
                </a:path>
              </a:pathLst>
            </a:custGeom>
            <a:solidFill>
              <a:srgbClr val="FAFAFA"/>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85" name="Google Shape;1003;p47">
              <a:extLst>
                <a:ext uri="{FF2B5EF4-FFF2-40B4-BE49-F238E27FC236}">
                  <a16:creationId xmlns:a16="http://schemas.microsoft.com/office/drawing/2014/main" id="{10200EF1-DA38-DE5C-F4B6-73C643E40E5D}"/>
                </a:ext>
              </a:extLst>
            </p:cNvPr>
            <p:cNvSpPr/>
            <p:nvPr/>
          </p:nvSpPr>
          <p:spPr>
            <a:xfrm>
              <a:off x="2188750" y="1993425"/>
              <a:ext cx="401250" cy="464525"/>
            </a:xfrm>
            <a:custGeom>
              <a:avLst/>
              <a:gdLst/>
              <a:ahLst/>
              <a:cxnLst/>
              <a:rect l="l" t="t" r="r" b="b"/>
              <a:pathLst>
                <a:path w="16050" h="18581" extrusionOk="0">
                  <a:moveTo>
                    <a:pt x="11347" y="0"/>
                  </a:moveTo>
                  <a:cubicBezTo>
                    <a:pt x="9944" y="0"/>
                    <a:pt x="8531" y="650"/>
                    <a:pt x="7630" y="2009"/>
                  </a:cubicBezTo>
                  <a:cubicBezTo>
                    <a:pt x="7053" y="2890"/>
                    <a:pt x="6809" y="3893"/>
                    <a:pt x="6445" y="4896"/>
                  </a:cubicBezTo>
                  <a:cubicBezTo>
                    <a:pt x="6080" y="5930"/>
                    <a:pt x="5533" y="6903"/>
                    <a:pt x="4621" y="7389"/>
                  </a:cubicBezTo>
                  <a:cubicBezTo>
                    <a:pt x="3527" y="7966"/>
                    <a:pt x="2128" y="7784"/>
                    <a:pt x="1156" y="8544"/>
                  </a:cubicBezTo>
                  <a:cubicBezTo>
                    <a:pt x="62" y="9334"/>
                    <a:pt x="1" y="11158"/>
                    <a:pt x="943" y="12161"/>
                  </a:cubicBezTo>
                  <a:cubicBezTo>
                    <a:pt x="1565" y="12823"/>
                    <a:pt x="2452" y="13154"/>
                    <a:pt x="3358" y="13154"/>
                  </a:cubicBezTo>
                  <a:cubicBezTo>
                    <a:pt x="3826" y="13154"/>
                    <a:pt x="4298" y="13066"/>
                    <a:pt x="4743" y="12890"/>
                  </a:cubicBezTo>
                  <a:lnTo>
                    <a:pt x="4743" y="12890"/>
                  </a:lnTo>
                  <a:cubicBezTo>
                    <a:pt x="4439" y="13681"/>
                    <a:pt x="4256" y="14532"/>
                    <a:pt x="4226" y="15383"/>
                  </a:cubicBezTo>
                  <a:cubicBezTo>
                    <a:pt x="4195" y="16264"/>
                    <a:pt x="4591" y="17085"/>
                    <a:pt x="5320" y="17602"/>
                  </a:cubicBezTo>
                  <a:cubicBezTo>
                    <a:pt x="5686" y="17792"/>
                    <a:pt x="6095" y="17891"/>
                    <a:pt x="6505" y="17891"/>
                  </a:cubicBezTo>
                  <a:cubicBezTo>
                    <a:pt x="6946" y="17891"/>
                    <a:pt x="7389" y="17777"/>
                    <a:pt x="7782" y="17541"/>
                  </a:cubicBezTo>
                  <a:cubicBezTo>
                    <a:pt x="8542" y="17115"/>
                    <a:pt x="9180" y="16508"/>
                    <a:pt x="9667" y="15778"/>
                  </a:cubicBezTo>
                  <a:cubicBezTo>
                    <a:pt x="9788" y="16386"/>
                    <a:pt x="10001" y="16963"/>
                    <a:pt x="10305" y="17511"/>
                  </a:cubicBezTo>
                  <a:cubicBezTo>
                    <a:pt x="10609" y="18058"/>
                    <a:pt x="11126" y="18453"/>
                    <a:pt x="11734" y="18574"/>
                  </a:cubicBezTo>
                  <a:cubicBezTo>
                    <a:pt x="11789" y="18579"/>
                    <a:pt x="11843" y="18581"/>
                    <a:pt x="11898" y="18581"/>
                  </a:cubicBezTo>
                  <a:cubicBezTo>
                    <a:pt x="12601" y="18581"/>
                    <a:pt x="13282" y="18224"/>
                    <a:pt x="13648" y="17632"/>
                  </a:cubicBezTo>
                  <a:cubicBezTo>
                    <a:pt x="14044" y="16994"/>
                    <a:pt x="14287" y="16264"/>
                    <a:pt x="14348" y="15504"/>
                  </a:cubicBezTo>
                  <a:cubicBezTo>
                    <a:pt x="14560" y="13650"/>
                    <a:pt x="14439" y="11766"/>
                    <a:pt x="13983" y="9942"/>
                  </a:cubicBezTo>
                  <a:cubicBezTo>
                    <a:pt x="13709" y="8787"/>
                    <a:pt x="13314" y="7602"/>
                    <a:pt x="13527" y="6416"/>
                  </a:cubicBezTo>
                  <a:cubicBezTo>
                    <a:pt x="13738" y="5412"/>
                    <a:pt x="14638" y="4431"/>
                    <a:pt x="15609" y="4431"/>
                  </a:cubicBezTo>
                  <a:cubicBezTo>
                    <a:pt x="15755" y="4431"/>
                    <a:pt x="15903" y="4454"/>
                    <a:pt x="16050" y="4501"/>
                  </a:cubicBezTo>
                  <a:lnTo>
                    <a:pt x="15563" y="2982"/>
                  </a:lnTo>
                  <a:cubicBezTo>
                    <a:pt x="14869" y="1033"/>
                    <a:pt x="13116" y="0"/>
                    <a:pt x="11347" y="0"/>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86" name="Google Shape;1004;p47">
              <a:extLst>
                <a:ext uri="{FF2B5EF4-FFF2-40B4-BE49-F238E27FC236}">
                  <a16:creationId xmlns:a16="http://schemas.microsoft.com/office/drawing/2014/main" id="{63D36E95-F472-692B-E5EA-EF01BE1B4B74}"/>
                </a:ext>
              </a:extLst>
            </p:cNvPr>
            <p:cNvSpPr/>
            <p:nvPr/>
          </p:nvSpPr>
          <p:spPr>
            <a:xfrm>
              <a:off x="2203200" y="2037200"/>
              <a:ext cx="377675" cy="240600"/>
            </a:xfrm>
            <a:custGeom>
              <a:avLst/>
              <a:gdLst/>
              <a:ahLst/>
              <a:cxnLst/>
              <a:rect l="l" t="t" r="r" b="b"/>
              <a:pathLst>
                <a:path w="15107" h="9624" extrusionOk="0">
                  <a:moveTo>
                    <a:pt x="11640" y="1"/>
                  </a:moveTo>
                  <a:cubicBezTo>
                    <a:pt x="10847" y="1"/>
                    <a:pt x="10053" y="245"/>
                    <a:pt x="9393" y="714"/>
                  </a:cubicBezTo>
                  <a:cubicBezTo>
                    <a:pt x="8845" y="1109"/>
                    <a:pt x="8390" y="1656"/>
                    <a:pt x="8146" y="2294"/>
                  </a:cubicBezTo>
                  <a:cubicBezTo>
                    <a:pt x="7873" y="2933"/>
                    <a:pt x="7690" y="3632"/>
                    <a:pt x="7569" y="4331"/>
                  </a:cubicBezTo>
                  <a:cubicBezTo>
                    <a:pt x="7447" y="5000"/>
                    <a:pt x="7234" y="5668"/>
                    <a:pt x="6931" y="6276"/>
                  </a:cubicBezTo>
                  <a:cubicBezTo>
                    <a:pt x="6140" y="7826"/>
                    <a:pt x="4681" y="8951"/>
                    <a:pt x="2979" y="9316"/>
                  </a:cubicBezTo>
                  <a:cubicBezTo>
                    <a:pt x="2572" y="9404"/>
                    <a:pt x="2144" y="9452"/>
                    <a:pt x="1713" y="9452"/>
                  </a:cubicBezTo>
                  <a:cubicBezTo>
                    <a:pt x="1405" y="9452"/>
                    <a:pt x="1095" y="9427"/>
                    <a:pt x="791" y="9377"/>
                  </a:cubicBezTo>
                  <a:cubicBezTo>
                    <a:pt x="343" y="9298"/>
                    <a:pt x="78" y="9219"/>
                    <a:pt x="15" y="9219"/>
                  </a:cubicBezTo>
                  <a:cubicBezTo>
                    <a:pt x="5" y="9219"/>
                    <a:pt x="0" y="9220"/>
                    <a:pt x="0" y="9225"/>
                  </a:cubicBezTo>
                  <a:cubicBezTo>
                    <a:pt x="61" y="9255"/>
                    <a:pt x="122" y="9285"/>
                    <a:pt x="183" y="9316"/>
                  </a:cubicBezTo>
                  <a:cubicBezTo>
                    <a:pt x="365" y="9377"/>
                    <a:pt x="578" y="9437"/>
                    <a:pt x="791" y="9498"/>
                  </a:cubicBezTo>
                  <a:cubicBezTo>
                    <a:pt x="1186" y="9582"/>
                    <a:pt x="1587" y="9624"/>
                    <a:pt x="1987" y="9624"/>
                  </a:cubicBezTo>
                  <a:cubicBezTo>
                    <a:pt x="3460" y="9624"/>
                    <a:pt x="4912" y="9061"/>
                    <a:pt x="5988" y="8009"/>
                  </a:cubicBezTo>
                  <a:cubicBezTo>
                    <a:pt x="6475" y="7553"/>
                    <a:pt x="6900" y="7006"/>
                    <a:pt x="7204" y="6398"/>
                  </a:cubicBezTo>
                  <a:cubicBezTo>
                    <a:pt x="7508" y="5759"/>
                    <a:pt x="7721" y="5091"/>
                    <a:pt x="7873" y="4392"/>
                  </a:cubicBezTo>
                  <a:cubicBezTo>
                    <a:pt x="7994" y="3693"/>
                    <a:pt x="8177" y="3024"/>
                    <a:pt x="8420" y="2386"/>
                  </a:cubicBezTo>
                  <a:cubicBezTo>
                    <a:pt x="8663" y="1808"/>
                    <a:pt x="9058" y="1291"/>
                    <a:pt x="9545" y="927"/>
                  </a:cubicBezTo>
                  <a:cubicBezTo>
                    <a:pt x="10174" y="471"/>
                    <a:pt x="10926" y="232"/>
                    <a:pt x="11682" y="232"/>
                  </a:cubicBezTo>
                  <a:cubicBezTo>
                    <a:pt x="11985" y="232"/>
                    <a:pt x="12288" y="271"/>
                    <a:pt x="12584" y="349"/>
                  </a:cubicBezTo>
                  <a:cubicBezTo>
                    <a:pt x="13314" y="531"/>
                    <a:pt x="13952" y="866"/>
                    <a:pt x="14499" y="1382"/>
                  </a:cubicBezTo>
                  <a:cubicBezTo>
                    <a:pt x="14843" y="1698"/>
                    <a:pt x="15025" y="1932"/>
                    <a:pt x="15070" y="1932"/>
                  </a:cubicBezTo>
                  <a:cubicBezTo>
                    <a:pt x="15073" y="1932"/>
                    <a:pt x="15075" y="1931"/>
                    <a:pt x="15077" y="1930"/>
                  </a:cubicBezTo>
                  <a:cubicBezTo>
                    <a:pt x="15107" y="1930"/>
                    <a:pt x="15046" y="1869"/>
                    <a:pt x="14955" y="1747"/>
                  </a:cubicBezTo>
                  <a:cubicBezTo>
                    <a:pt x="14864" y="1595"/>
                    <a:pt x="14742" y="1413"/>
                    <a:pt x="14590" y="1291"/>
                  </a:cubicBezTo>
                  <a:cubicBezTo>
                    <a:pt x="14043" y="744"/>
                    <a:pt x="13405" y="349"/>
                    <a:pt x="12645" y="136"/>
                  </a:cubicBezTo>
                  <a:cubicBezTo>
                    <a:pt x="12317" y="45"/>
                    <a:pt x="11979" y="1"/>
                    <a:pt x="11640" y="1"/>
                  </a:cubicBezTo>
                  <a:close/>
                </a:path>
              </a:pathLst>
            </a:custGeom>
            <a:solidFill>
              <a:srgbClr val="455A64"/>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87" name="Google Shape;1005;p47">
              <a:extLst>
                <a:ext uri="{FF2B5EF4-FFF2-40B4-BE49-F238E27FC236}">
                  <a16:creationId xmlns:a16="http://schemas.microsoft.com/office/drawing/2014/main" id="{510E9036-D3A7-B767-A827-15396596E2FC}"/>
                </a:ext>
              </a:extLst>
            </p:cNvPr>
            <p:cNvSpPr/>
            <p:nvPr/>
          </p:nvSpPr>
          <p:spPr>
            <a:xfrm>
              <a:off x="2441050" y="2091500"/>
              <a:ext cx="139075" cy="351850"/>
            </a:xfrm>
            <a:custGeom>
              <a:avLst/>
              <a:gdLst/>
              <a:ahLst/>
              <a:cxnLst/>
              <a:rect l="l" t="t" r="r" b="b"/>
              <a:pathLst>
                <a:path w="5563" h="14074" extrusionOk="0">
                  <a:moveTo>
                    <a:pt x="4863" y="1"/>
                  </a:moveTo>
                  <a:cubicBezTo>
                    <a:pt x="4225" y="31"/>
                    <a:pt x="3587" y="153"/>
                    <a:pt x="3009" y="426"/>
                  </a:cubicBezTo>
                  <a:cubicBezTo>
                    <a:pt x="2097" y="821"/>
                    <a:pt x="1368" y="1490"/>
                    <a:pt x="851" y="2311"/>
                  </a:cubicBezTo>
                  <a:cubicBezTo>
                    <a:pt x="243" y="3344"/>
                    <a:pt x="0" y="4530"/>
                    <a:pt x="183" y="5715"/>
                  </a:cubicBezTo>
                  <a:cubicBezTo>
                    <a:pt x="334" y="6961"/>
                    <a:pt x="821" y="8056"/>
                    <a:pt x="1094" y="9059"/>
                  </a:cubicBezTo>
                  <a:cubicBezTo>
                    <a:pt x="1398" y="9940"/>
                    <a:pt x="1550" y="10852"/>
                    <a:pt x="1490" y="11794"/>
                  </a:cubicBezTo>
                  <a:cubicBezTo>
                    <a:pt x="1459" y="12402"/>
                    <a:pt x="1277" y="13010"/>
                    <a:pt x="942" y="13527"/>
                  </a:cubicBezTo>
                  <a:cubicBezTo>
                    <a:pt x="669" y="13892"/>
                    <a:pt x="486" y="14044"/>
                    <a:pt x="486" y="14074"/>
                  </a:cubicBezTo>
                  <a:cubicBezTo>
                    <a:pt x="486" y="14074"/>
                    <a:pt x="547" y="14044"/>
                    <a:pt x="638" y="13983"/>
                  </a:cubicBezTo>
                  <a:cubicBezTo>
                    <a:pt x="790" y="13861"/>
                    <a:pt x="912" y="13740"/>
                    <a:pt x="1034" y="13588"/>
                  </a:cubicBezTo>
                  <a:cubicBezTo>
                    <a:pt x="1429" y="13071"/>
                    <a:pt x="1642" y="12433"/>
                    <a:pt x="1702" y="11794"/>
                  </a:cubicBezTo>
                  <a:cubicBezTo>
                    <a:pt x="1793" y="10852"/>
                    <a:pt x="1672" y="9879"/>
                    <a:pt x="1398" y="8967"/>
                  </a:cubicBezTo>
                  <a:cubicBezTo>
                    <a:pt x="1094" y="7934"/>
                    <a:pt x="638" y="6870"/>
                    <a:pt x="486" y="5685"/>
                  </a:cubicBezTo>
                  <a:cubicBezTo>
                    <a:pt x="304" y="4560"/>
                    <a:pt x="517" y="3435"/>
                    <a:pt x="1094" y="2463"/>
                  </a:cubicBezTo>
                  <a:cubicBezTo>
                    <a:pt x="1581" y="1673"/>
                    <a:pt x="2249" y="1034"/>
                    <a:pt x="3101" y="639"/>
                  </a:cubicBezTo>
                  <a:cubicBezTo>
                    <a:pt x="3648" y="366"/>
                    <a:pt x="4256" y="183"/>
                    <a:pt x="4863" y="122"/>
                  </a:cubicBezTo>
                  <a:cubicBezTo>
                    <a:pt x="5107" y="122"/>
                    <a:pt x="5319" y="122"/>
                    <a:pt x="5563" y="92"/>
                  </a:cubicBezTo>
                  <a:cubicBezTo>
                    <a:pt x="5350" y="1"/>
                    <a:pt x="5107" y="1"/>
                    <a:pt x="4863" y="1"/>
                  </a:cubicBezTo>
                  <a:close/>
                </a:path>
              </a:pathLst>
            </a:custGeom>
            <a:solidFill>
              <a:srgbClr val="455A64"/>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88" name="Google Shape;1006;p47">
              <a:extLst>
                <a:ext uri="{FF2B5EF4-FFF2-40B4-BE49-F238E27FC236}">
                  <a16:creationId xmlns:a16="http://schemas.microsoft.com/office/drawing/2014/main" id="{C40DFC87-3AF3-E8B7-8E72-900CB1CCD65F}"/>
                </a:ext>
              </a:extLst>
            </p:cNvPr>
            <p:cNvSpPr/>
            <p:nvPr/>
          </p:nvSpPr>
          <p:spPr>
            <a:xfrm>
              <a:off x="2545150" y="1919900"/>
              <a:ext cx="617050" cy="600525"/>
            </a:xfrm>
            <a:custGeom>
              <a:avLst/>
              <a:gdLst/>
              <a:ahLst/>
              <a:cxnLst/>
              <a:rect l="l" t="t" r="r" b="b"/>
              <a:pathLst>
                <a:path w="24682" h="24021" extrusionOk="0">
                  <a:moveTo>
                    <a:pt x="11648" y="0"/>
                  </a:moveTo>
                  <a:cubicBezTo>
                    <a:pt x="10188" y="0"/>
                    <a:pt x="8732" y="165"/>
                    <a:pt x="7295" y="512"/>
                  </a:cubicBezTo>
                  <a:cubicBezTo>
                    <a:pt x="5532" y="907"/>
                    <a:pt x="3921" y="1819"/>
                    <a:pt x="2675" y="3126"/>
                  </a:cubicBezTo>
                  <a:cubicBezTo>
                    <a:pt x="487" y="5436"/>
                    <a:pt x="0" y="8901"/>
                    <a:pt x="183" y="12093"/>
                  </a:cubicBezTo>
                  <a:cubicBezTo>
                    <a:pt x="426" y="15831"/>
                    <a:pt x="1520" y="19509"/>
                    <a:pt x="3374" y="22792"/>
                  </a:cubicBezTo>
                  <a:cubicBezTo>
                    <a:pt x="3587" y="23248"/>
                    <a:pt x="3891" y="23613"/>
                    <a:pt x="4286" y="23886"/>
                  </a:cubicBezTo>
                  <a:cubicBezTo>
                    <a:pt x="4444" y="23976"/>
                    <a:pt x="4622" y="24020"/>
                    <a:pt x="4799" y="24020"/>
                  </a:cubicBezTo>
                  <a:cubicBezTo>
                    <a:pt x="5101" y="24020"/>
                    <a:pt x="5402" y="23892"/>
                    <a:pt x="5593" y="23643"/>
                  </a:cubicBezTo>
                  <a:lnTo>
                    <a:pt x="21703" y="13734"/>
                  </a:lnTo>
                  <a:cubicBezTo>
                    <a:pt x="24682" y="6865"/>
                    <a:pt x="20609" y="2670"/>
                    <a:pt x="17934" y="1150"/>
                  </a:cubicBezTo>
                  <a:cubicBezTo>
                    <a:pt x="16353" y="239"/>
                    <a:pt x="14469" y="56"/>
                    <a:pt x="12645" y="26"/>
                  </a:cubicBezTo>
                  <a:cubicBezTo>
                    <a:pt x="12313" y="9"/>
                    <a:pt x="11980" y="0"/>
                    <a:pt x="11648" y="0"/>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89" name="Google Shape;1007;p47">
              <a:extLst>
                <a:ext uri="{FF2B5EF4-FFF2-40B4-BE49-F238E27FC236}">
                  <a16:creationId xmlns:a16="http://schemas.microsoft.com/office/drawing/2014/main" id="{028854F7-9243-AD38-C679-763DDE79BBC2}"/>
                </a:ext>
              </a:extLst>
            </p:cNvPr>
            <p:cNvSpPr/>
            <p:nvPr/>
          </p:nvSpPr>
          <p:spPr>
            <a:xfrm>
              <a:off x="2641650" y="2036650"/>
              <a:ext cx="454450" cy="804125"/>
            </a:xfrm>
            <a:custGeom>
              <a:avLst/>
              <a:gdLst/>
              <a:ahLst/>
              <a:cxnLst/>
              <a:rect l="l" t="t" r="r" b="b"/>
              <a:pathLst>
                <a:path w="18178" h="32165" extrusionOk="0">
                  <a:moveTo>
                    <a:pt x="11989" y="1"/>
                  </a:moveTo>
                  <a:cubicBezTo>
                    <a:pt x="11774" y="1"/>
                    <a:pt x="11557" y="13"/>
                    <a:pt x="11338" y="37"/>
                  </a:cubicBezTo>
                  <a:lnTo>
                    <a:pt x="1764" y="1040"/>
                  </a:lnTo>
                  <a:cubicBezTo>
                    <a:pt x="761" y="1161"/>
                    <a:pt x="1" y="2012"/>
                    <a:pt x="31" y="3015"/>
                  </a:cubicBezTo>
                  <a:lnTo>
                    <a:pt x="1308" y="26754"/>
                  </a:lnTo>
                  <a:cubicBezTo>
                    <a:pt x="1460" y="29764"/>
                    <a:pt x="3952" y="32165"/>
                    <a:pt x="6992" y="32165"/>
                  </a:cubicBezTo>
                  <a:cubicBezTo>
                    <a:pt x="10244" y="32165"/>
                    <a:pt x="12828" y="29490"/>
                    <a:pt x="12736" y="26268"/>
                  </a:cubicBezTo>
                  <a:lnTo>
                    <a:pt x="12615" y="22651"/>
                  </a:lnTo>
                  <a:cubicBezTo>
                    <a:pt x="12615" y="22651"/>
                    <a:pt x="16870" y="21952"/>
                    <a:pt x="17752" y="16420"/>
                  </a:cubicBezTo>
                  <a:cubicBezTo>
                    <a:pt x="18177" y="13654"/>
                    <a:pt x="18056" y="9155"/>
                    <a:pt x="17812" y="5477"/>
                  </a:cubicBezTo>
                  <a:cubicBezTo>
                    <a:pt x="17614" y="2355"/>
                    <a:pt x="15029" y="1"/>
                    <a:pt x="11989" y="1"/>
                  </a:cubicBezTo>
                  <a:close/>
                </a:path>
              </a:pathLst>
            </a:custGeom>
            <a:solidFill>
              <a:srgbClr val="B78876"/>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90" name="Google Shape;1008;p47">
              <a:extLst>
                <a:ext uri="{FF2B5EF4-FFF2-40B4-BE49-F238E27FC236}">
                  <a16:creationId xmlns:a16="http://schemas.microsoft.com/office/drawing/2014/main" id="{550FAF7F-124D-3E7B-8428-A977489BA4D9}"/>
                </a:ext>
              </a:extLst>
            </p:cNvPr>
            <p:cNvSpPr/>
            <p:nvPr/>
          </p:nvSpPr>
          <p:spPr>
            <a:xfrm>
              <a:off x="3027675" y="2235700"/>
              <a:ext cx="34975" cy="33700"/>
            </a:xfrm>
            <a:custGeom>
              <a:avLst/>
              <a:gdLst/>
              <a:ahLst/>
              <a:cxnLst/>
              <a:rect l="l" t="t" r="r" b="b"/>
              <a:pathLst>
                <a:path w="1399" h="1348" extrusionOk="0">
                  <a:moveTo>
                    <a:pt x="770" y="0"/>
                  </a:moveTo>
                  <a:cubicBezTo>
                    <a:pt x="737" y="0"/>
                    <a:pt x="703" y="3"/>
                    <a:pt x="669" y="8"/>
                  </a:cubicBezTo>
                  <a:cubicBezTo>
                    <a:pt x="305" y="8"/>
                    <a:pt x="1" y="312"/>
                    <a:pt x="1" y="707"/>
                  </a:cubicBezTo>
                  <a:cubicBezTo>
                    <a:pt x="1" y="1082"/>
                    <a:pt x="302" y="1348"/>
                    <a:pt x="670" y="1348"/>
                  </a:cubicBezTo>
                  <a:cubicBezTo>
                    <a:pt x="690" y="1348"/>
                    <a:pt x="710" y="1347"/>
                    <a:pt x="730" y="1345"/>
                  </a:cubicBezTo>
                  <a:cubicBezTo>
                    <a:pt x="1125" y="1345"/>
                    <a:pt x="1399" y="1011"/>
                    <a:pt x="1399" y="646"/>
                  </a:cubicBezTo>
                  <a:cubicBezTo>
                    <a:pt x="1399" y="285"/>
                    <a:pt x="1120" y="0"/>
                    <a:pt x="770" y="0"/>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91" name="Google Shape;1009;p47">
              <a:extLst>
                <a:ext uri="{FF2B5EF4-FFF2-40B4-BE49-F238E27FC236}">
                  <a16:creationId xmlns:a16="http://schemas.microsoft.com/office/drawing/2014/main" id="{84B1F6C8-C958-BB8D-2C4F-65C0EFD5B967}"/>
                </a:ext>
              </a:extLst>
            </p:cNvPr>
            <p:cNvSpPr/>
            <p:nvPr/>
          </p:nvSpPr>
          <p:spPr>
            <a:xfrm>
              <a:off x="2990450" y="2213100"/>
              <a:ext cx="72975" cy="18600"/>
            </a:xfrm>
            <a:custGeom>
              <a:avLst/>
              <a:gdLst/>
              <a:ahLst/>
              <a:cxnLst/>
              <a:rect l="l" t="t" r="r" b="b"/>
              <a:pathLst>
                <a:path w="2919" h="744" extrusionOk="0">
                  <a:moveTo>
                    <a:pt x="1520" y="0"/>
                  </a:moveTo>
                  <a:cubicBezTo>
                    <a:pt x="1125" y="0"/>
                    <a:pt x="699" y="122"/>
                    <a:pt x="365" y="334"/>
                  </a:cubicBezTo>
                  <a:cubicBezTo>
                    <a:pt x="122" y="517"/>
                    <a:pt x="0" y="638"/>
                    <a:pt x="91" y="730"/>
                  </a:cubicBezTo>
                  <a:cubicBezTo>
                    <a:pt x="98" y="739"/>
                    <a:pt x="110" y="743"/>
                    <a:pt x="127" y="743"/>
                  </a:cubicBezTo>
                  <a:cubicBezTo>
                    <a:pt x="274" y="743"/>
                    <a:pt x="808" y="426"/>
                    <a:pt x="1490" y="426"/>
                  </a:cubicBezTo>
                  <a:cubicBezTo>
                    <a:pt x="2171" y="426"/>
                    <a:pt x="2681" y="743"/>
                    <a:pt x="2845" y="743"/>
                  </a:cubicBezTo>
                  <a:cubicBezTo>
                    <a:pt x="2864" y="743"/>
                    <a:pt x="2878" y="739"/>
                    <a:pt x="2888" y="730"/>
                  </a:cubicBezTo>
                  <a:cubicBezTo>
                    <a:pt x="2918" y="699"/>
                    <a:pt x="2857" y="547"/>
                    <a:pt x="2614" y="365"/>
                  </a:cubicBezTo>
                  <a:cubicBezTo>
                    <a:pt x="2310" y="122"/>
                    <a:pt x="1915" y="0"/>
                    <a:pt x="1520" y="0"/>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92" name="Google Shape;1010;p47">
              <a:extLst>
                <a:ext uri="{FF2B5EF4-FFF2-40B4-BE49-F238E27FC236}">
                  <a16:creationId xmlns:a16="http://schemas.microsoft.com/office/drawing/2014/main" id="{E153644C-B44B-77C6-64A1-8DE96BFE43B0}"/>
                </a:ext>
              </a:extLst>
            </p:cNvPr>
            <p:cNvSpPr/>
            <p:nvPr/>
          </p:nvSpPr>
          <p:spPr>
            <a:xfrm>
              <a:off x="2836175" y="2240400"/>
              <a:ext cx="35750" cy="34325"/>
            </a:xfrm>
            <a:custGeom>
              <a:avLst/>
              <a:gdLst/>
              <a:ahLst/>
              <a:cxnLst/>
              <a:rect l="l" t="t" r="r" b="b"/>
              <a:pathLst>
                <a:path w="1430" h="1373" extrusionOk="0">
                  <a:moveTo>
                    <a:pt x="750" y="0"/>
                  </a:moveTo>
                  <a:cubicBezTo>
                    <a:pt x="734" y="0"/>
                    <a:pt x="717" y="1"/>
                    <a:pt x="700" y="2"/>
                  </a:cubicBezTo>
                  <a:cubicBezTo>
                    <a:pt x="305" y="2"/>
                    <a:pt x="1" y="337"/>
                    <a:pt x="1" y="732"/>
                  </a:cubicBezTo>
                  <a:cubicBezTo>
                    <a:pt x="30" y="1080"/>
                    <a:pt x="335" y="1372"/>
                    <a:pt x="680" y="1372"/>
                  </a:cubicBezTo>
                  <a:cubicBezTo>
                    <a:pt x="697" y="1372"/>
                    <a:pt x="714" y="1372"/>
                    <a:pt x="730" y="1370"/>
                  </a:cubicBezTo>
                  <a:cubicBezTo>
                    <a:pt x="1126" y="1340"/>
                    <a:pt x="1430" y="1036"/>
                    <a:pt x="1430" y="641"/>
                  </a:cubicBezTo>
                  <a:cubicBezTo>
                    <a:pt x="1401" y="293"/>
                    <a:pt x="1095" y="0"/>
                    <a:pt x="750" y="0"/>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93" name="Google Shape;1011;p47">
              <a:extLst>
                <a:ext uri="{FF2B5EF4-FFF2-40B4-BE49-F238E27FC236}">
                  <a16:creationId xmlns:a16="http://schemas.microsoft.com/office/drawing/2014/main" id="{CCA18797-02E5-0A32-BF53-123927702C62}"/>
                </a:ext>
              </a:extLst>
            </p:cNvPr>
            <p:cNvSpPr/>
            <p:nvPr/>
          </p:nvSpPr>
          <p:spPr>
            <a:xfrm>
              <a:off x="2802750" y="2216900"/>
              <a:ext cx="72975" cy="18600"/>
            </a:xfrm>
            <a:custGeom>
              <a:avLst/>
              <a:gdLst/>
              <a:ahLst/>
              <a:cxnLst/>
              <a:rect l="l" t="t" r="r" b="b"/>
              <a:pathLst>
                <a:path w="2919" h="744" extrusionOk="0">
                  <a:moveTo>
                    <a:pt x="1520" y="0"/>
                  </a:moveTo>
                  <a:cubicBezTo>
                    <a:pt x="1125" y="0"/>
                    <a:pt x="730" y="122"/>
                    <a:pt x="396" y="334"/>
                  </a:cubicBezTo>
                  <a:cubicBezTo>
                    <a:pt x="152" y="517"/>
                    <a:pt x="1" y="638"/>
                    <a:pt x="92" y="730"/>
                  </a:cubicBezTo>
                  <a:cubicBezTo>
                    <a:pt x="99" y="734"/>
                    <a:pt x="108" y="736"/>
                    <a:pt x="121" y="736"/>
                  </a:cubicBezTo>
                  <a:cubicBezTo>
                    <a:pt x="268" y="736"/>
                    <a:pt x="788" y="426"/>
                    <a:pt x="1490" y="426"/>
                  </a:cubicBezTo>
                  <a:cubicBezTo>
                    <a:pt x="2171" y="426"/>
                    <a:pt x="2681" y="743"/>
                    <a:pt x="2845" y="743"/>
                  </a:cubicBezTo>
                  <a:cubicBezTo>
                    <a:pt x="2864" y="743"/>
                    <a:pt x="2879" y="739"/>
                    <a:pt x="2888" y="730"/>
                  </a:cubicBezTo>
                  <a:cubicBezTo>
                    <a:pt x="2918" y="699"/>
                    <a:pt x="2858" y="517"/>
                    <a:pt x="2645" y="365"/>
                  </a:cubicBezTo>
                  <a:cubicBezTo>
                    <a:pt x="2311" y="122"/>
                    <a:pt x="1915" y="0"/>
                    <a:pt x="1520" y="0"/>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94" name="Google Shape;1012;p47">
              <a:extLst>
                <a:ext uri="{FF2B5EF4-FFF2-40B4-BE49-F238E27FC236}">
                  <a16:creationId xmlns:a16="http://schemas.microsoft.com/office/drawing/2014/main" id="{F73DD9B4-D21E-5268-59F7-2C9D49F7041A}"/>
                </a:ext>
              </a:extLst>
            </p:cNvPr>
            <p:cNvSpPr/>
            <p:nvPr/>
          </p:nvSpPr>
          <p:spPr>
            <a:xfrm>
              <a:off x="2933450" y="2217650"/>
              <a:ext cx="60050" cy="159975"/>
            </a:xfrm>
            <a:custGeom>
              <a:avLst/>
              <a:gdLst/>
              <a:ahLst/>
              <a:cxnLst/>
              <a:rect l="l" t="t" r="r" b="b"/>
              <a:pathLst>
                <a:path w="2402" h="6399" extrusionOk="0">
                  <a:moveTo>
                    <a:pt x="94" y="0"/>
                  </a:moveTo>
                  <a:cubicBezTo>
                    <a:pt x="93" y="0"/>
                    <a:pt x="93" y="0"/>
                    <a:pt x="92" y="0"/>
                  </a:cubicBezTo>
                  <a:cubicBezTo>
                    <a:pt x="1" y="31"/>
                    <a:pt x="578" y="1763"/>
                    <a:pt x="1368" y="3891"/>
                  </a:cubicBezTo>
                  <a:lnTo>
                    <a:pt x="1946" y="5380"/>
                  </a:lnTo>
                  <a:cubicBezTo>
                    <a:pt x="2037" y="5532"/>
                    <a:pt x="2098" y="5745"/>
                    <a:pt x="2067" y="5958"/>
                  </a:cubicBezTo>
                  <a:cubicBezTo>
                    <a:pt x="2037" y="6080"/>
                    <a:pt x="1855" y="6110"/>
                    <a:pt x="1672" y="6140"/>
                  </a:cubicBezTo>
                  <a:cubicBezTo>
                    <a:pt x="1247" y="6140"/>
                    <a:pt x="821" y="6232"/>
                    <a:pt x="426" y="6353"/>
                  </a:cubicBezTo>
                  <a:cubicBezTo>
                    <a:pt x="639" y="6384"/>
                    <a:pt x="852" y="6399"/>
                    <a:pt x="1061" y="6399"/>
                  </a:cubicBezTo>
                  <a:cubicBezTo>
                    <a:pt x="1270" y="6399"/>
                    <a:pt x="1475" y="6384"/>
                    <a:pt x="1672" y="6353"/>
                  </a:cubicBezTo>
                  <a:cubicBezTo>
                    <a:pt x="1794" y="6353"/>
                    <a:pt x="1915" y="6323"/>
                    <a:pt x="2007" y="6292"/>
                  </a:cubicBezTo>
                  <a:cubicBezTo>
                    <a:pt x="2159" y="6262"/>
                    <a:pt x="2280" y="6171"/>
                    <a:pt x="2341" y="6019"/>
                  </a:cubicBezTo>
                  <a:cubicBezTo>
                    <a:pt x="2402" y="5776"/>
                    <a:pt x="2341" y="5502"/>
                    <a:pt x="2250" y="5259"/>
                  </a:cubicBezTo>
                  <a:cubicBezTo>
                    <a:pt x="2067" y="4773"/>
                    <a:pt x="1885" y="4286"/>
                    <a:pt x="1672" y="3769"/>
                  </a:cubicBezTo>
                  <a:cubicBezTo>
                    <a:pt x="889" y="1691"/>
                    <a:pt x="195" y="0"/>
                    <a:pt x="94" y="0"/>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95" name="Google Shape;1013;p47">
              <a:extLst>
                <a:ext uri="{FF2B5EF4-FFF2-40B4-BE49-F238E27FC236}">
                  <a16:creationId xmlns:a16="http://schemas.microsoft.com/office/drawing/2014/main" id="{1798AB2E-BC58-BA88-7302-4D04FBB0E27F}"/>
                </a:ext>
              </a:extLst>
            </p:cNvPr>
            <p:cNvSpPr/>
            <p:nvPr/>
          </p:nvSpPr>
          <p:spPr>
            <a:xfrm>
              <a:off x="2772350" y="2552750"/>
              <a:ext cx="184675" cy="83300"/>
            </a:xfrm>
            <a:custGeom>
              <a:avLst/>
              <a:gdLst/>
              <a:ahLst/>
              <a:cxnLst/>
              <a:rect l="l" t="t" r="r" b="b"/>
              <a:pathLst>
                <a:path w="7387" h="3332" extrusionOk="0">
                  <a:moveTo>
                    <a:pt x="1" y="1"/>
                  </a:moveTo>
                  <a:cubicBezTo>
                    <a:pt x="1" y="1"/>
                    <a:pt x="1573" y="3332"/>
                    <a:pt x="6314" y="3332"/>
                  </a:cubicBezTo>
                  <a:cubicBezTo>
                    <a:pt x="6637" y="3332"/>
                    <a:pt x="6974" y="3317"/>
                    <a:pt x="7326" y="3284"/>
                  </a:cubicBezTo>
                  <a:lnTo>
                    <a:pt x="7387" y="1977"/>
                  </a:lnTo>
                  <a:lnTo>
                    <a:pt x="7387" y="1977"/>
                  </a:lnTo>
                  <a:cubicBezTo>
                    <a:pt x="7331" y="1977"/>
                    <a:pt x="7274" y="1978"/>
                    <a:pt x="7218" y="1978"/>
                  </a:cubicBezTo>
                  <a:cubicBezTo>
                    <a:pt x="4691" y="1978"/>
                    <a:pt x="2171" y="1309"/>
                    <a:pt x="1" y="1"/>
                  </a:cubicBezTo>
                  <a:close/>
                </a:path>
              </a:pathLst>
            </a:custGeom>
            <a:solidFill>
              <a:srgbClr val="AA6550"/>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96" name="Google Shape;1014;p47">
              <a:extLst>
                <a:ext uri="{FF2B5EF4-FFF2-40B4-BE49-F238E27FC236}">
                  <a16:creationId xmlns:a16="http://schemas.microsoft.com/office/drawing/2014/main" id="{05887079-7E13-FD6B-F376-608C3CEF6C81}"/>
                </a:ext>
              </a:extLst>
            </p:cNvPr>
            <p:cNvSpPr/>
            <p:nvPr/>
          </p:nvSpPr>
          <p:spPr>
            <a:xfrm>
              <a:off x="2877225" y="2409625"/>
              <a:ext cx="60800" cy="42225"/>
            </a:xfrm>
            <a:custGeom>
              <a:avLst/>
              <a:gdLst/>
              <a:ahLst/>
              <a:cxnLst/>
              <a:rect l="l" t="t" r="r" b="b"/>
              <a:pathLst>
                <a:path w="2432" h="1689" extrusionOk="0">
                  <a:moveTo>
                    <a:pt x="1277" y="0"/>
                  </a:moveTo>
                  <a:cubicBezTo>
                    <a:pt x="1217" y="0"/>
                    <a:pt x="1156" y="4"/>
                    <a:pt x="1095" y="12"/>
                  </a:cubicBezTo>
                  <a:cubicBezTo>
                    <a:pt x="760" y="42"/>
                    <a:pt x="456" y="194"/>
                    <a:pt x="243" y="467"/>
                  </a:cubicBezTo>
                  <a:cubicBezTo>
                    <a:pt x="31" y="741"/>
                    <a:pt x="0" y="1106"/>
                    <a:pt x="183" y="1379"/>
                  </a:cubicBezTo>
                  <a:cubicBezTo>
                    <a:pt x="353" y="1572"/>
                    <a:pt x="599" y="1689"/>
                    <a:pt x="857" y="1689"/>
                  </a:cubicBezTo>
                  <a:cubicBezTo>
                    <a:pt x="966" y="1689"/>
                    <a:pt x="1077" y="1668"/>
                    <a:pt x="1186" y="1622"/>
                  </a:cubicBezTo>
                  <a:cubicBezTo>
                    <a:pt x="1550" y="1501"/>
                    <a:pt x="1885" y="1319"/>
                    <a:pt x="2158" y="1045"/>
                  </a:cubicBezTo>
                  <a:cubicBezTo>
                    <a:pt x="2250" y="984"/>
                    <a:pt x="2310" y="923"/>
                    <a:pt x="2371" y="832"/>
                  </a:cubicBezTo>
                  <a:cubicBezTo>
                    <a:pt x="2432" y="741"/>
                    <a:pt x="2432" y="619"/>
                    <a:pt x="2371" y="528"/>
                  </a:cubicBezTo>
                  <a:lnTo>
                    <a:pt x="2341" y="528"/>
                  </a:lnTo>
                  <a:cubicBezTo>
                    <a:pt x="2075" y="183"/>
                    <a:pt x="1693" y="0"/>
                    <a:pt x="1277" y="0"/>
                  </a:cubicBezTo>
                  <a:close/>
                </a:path>
              </a:pathLst>
            </a:custGeom>
            <a:solidFill>
              <a:srgbClr val="AA6550"/>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97" name="Google Shape;1015;p47">
              <a:extLst>
                <a:ext uri="{FF2B5EF4-FFF2-40B4-BE49-F238E27FC236}">
                  <a16:creationId xmlns:a16="http://schemas.microsoft.com/office/drawing/2014/main" id="{8DFA6365-6549-9BB5-8D6F-2515FE01E0F4}"/>
                </a:ext>
              </a:extLst>
            </p:cNvPr>
            <p:cNvSpPr/>
            <p:nvPr/>
          </p:nvSpPr>
          <p:spPr>
            <a:xfrm>
              <a:off x="2884050" y="2389375"/>
              <a:ext cx="64625" cy="54750"/>
            </a:xfrm>
            <a:custGeom>
              <a:avLst/>
              <a:gdLst/>
              <a:ahLst/>
              <a:cxnLst/>
              <a:rect l="l" t="t" r="r" b="b"/>
              <a:pathLst>
                <a:path w="2585" h="2190" extrusionOk="0">
                  <a:moveTo>
                    <a:pt x="183" y="1"/>
                  </a:moveTo>
                  <a:cubicBezTo>
                    <a:pt x="92" y="1"/>
                    <a:pt x="1" y="214"/>
                    <a:pt x="62" y="548"/>
                  </a:cubicBezTo>
                  <a:cubicBezTo>
                    <a:pt x="92" y="1004"/>
                    <a:pt x="335" y="1429"/>
                    <a:pt x="700" y="1733"/>
                  </a:cubicBezTo>
                  <a:cubicBezTo>
                    <a:pt x="1065" y="2037"/>
                    <a:pt x="1551" y="2189"/>
                    <a:pt x="2037" y="2189"/>
                  </a:cubicBezTo>
                  <a:cubicBezTo>
                    <a:pt x="2402" y="2189"/>
                    <a:pt x="2584" y="2068"/>
                    <a:pt x="2584" y="2037"/>
                  </a:cubicBezTo>
                  <a:cubicBezTo>
                    <a:pt x="2584" y="1916"/>
                    <a:pt x="1703" y="1977"/>
                    <a:pt x="1004" y="1399"/>
                  </a:cubicBezTo>
                  <a:cubicBezTo>
                    <a:pt x="305" y="822"/>
                    <a:pt x="305" y="1"/>
                    <a:pt x="183"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98" name="Google Shape;1016;p47">
              <a:extLst>
                <a:ext uri="{FF2B5EF4-FFF2-40B4-BE49-F238E27FC236}">
                  <a16:creationId xmlns:a16="http://schemas.microsoft.com/office/drawing/2014/main" id="{B37FB190-7820-E2FC-9505-3CD195A7C002}"/>
                </a:ext>
              </a:extLst>
            </p:cNvPr>
            <p:cNvSpPr/>
            <p:nvPr/>
          </p:nvSpPr>
          <p:spPr>
            <a:xfrm>
              <a:off x="2795150" y="2187425"/>
              <a:ext cx="88925" cy="25800"/>
            </a:xfrm>
            <a:custGeom>
              <a:avLst/>
              <a:gdLst/>
              <a:ahLst/>
              <a:cxnLst/>
              <a:rect l="l" t="t" r="r" b="b"/>
              <a:pathLst>
                <a:path w="3557" h="1032" extrusionOk="0">
                  <a:moveTo>
                    <a:pt x="2086" y="1"/>
                  </a:moveTo>
                  <a:cubicBezTo>
                    <a:pt x="1969" y="1"/>
                    <a:pt x="1851" y="8"/>
                    <a:pt x="1733" y="24"/>
                  </a:cubicBezTo>
                  <a:cubicBezTo>
                    <a:pt x="1277" y="54"/>
                    <a:pt x="821" y="206"/>
                    <a:pt x="456" y="480"/>
                  </a:cubicBezTo>
                  <a:cubicBezTo>
                    <a:pt x="153" y="662"/>
                    <a:pt x="1" y="875"/>
                    <a:pt x="61" y="966"/>
                  </a:cubicBezTo>
                  <a:cubicBezTo>
                    <a:pt x="93" y="1013"/>
                    <a:pt x="164" y="1032"/>
                    <a:pt x="267" y="1032"/>
                  </a:cubicBezTo>
                  <a:cubicBezTo>
                    <a:pt x="567" y="1032"/>
                    <a:pt x="1139" y="874"/>
                    <a:pt x="1794" y="784"/>
                  </a:cubicBezTo>
                  <a:cubicBezTo>
                    <a:pt x="2706" y="693"/>
                    <a:pt x="3466" y="784"/>
                    <a:pt x="3526" y="571"/>
                  </a:cubicBezTo>
                  <a:cubicBezTo>
                    <a:pt x="3557" y="480"/>
                    <a:pt x="3405" y="328"/>
                    <a:pt x="3101" y="176"/>
                  </a:cubicBezTo>
                  <a:cubicBezTo>
                    <a:pt x="2763" y="63"/>
                    <a:pt x="2425" y="1"/>
                    <a:pt x="2086"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99" name="Google Shape;1017;p47">
              <a:extLst>
                <a:ext uri="{FF2B5EF4-FFF2-40B4-BE49-F238E27FC236}">
                  <a16:creationId xmlns:a16="http://schemas.microsoft.com/office/drawing/2014/main" id="{0F0C38D3-02E4-8273-D17F-2F3580A410C9}"/>
                </a:ext>
              </a:extLst>
            </p:cNvPr>
            <p:cNvSpPr/>
            <p:nvPr/>
          </p:nvSpPr>
          <p:spPr>
            <a:xfrm>
              <a:off x="2989675" y="2156850"/>
              <a:ext cx="66900" cy="21475"/>
            </a:xfrm>
            <a:custGeom>
              <a:avLst/>
              <a:gdLst/>
              <a:ahLst/>
              <a:cxnLst/>
              <a:rect l="l" t="t" r="r" b="b"/>
              <a:pathLst>
                <a:path w="2676" h="859" extrusionOk="0">
                  <a:moveTo>
                    <a:pt x="1369" y="1"/>
                  </a:moveTo>
                  <a:cubicBezTo>
                    <a:pt x="1004" y="1"/>
                    <a:pt x="609" y="92"/>
                    <a:pt x="305" y="274"/>
                  </a:cubicBezTo>
                  <a:cubicBezTo>
                    <a:pt x="92" y="457"/>
                    <a:pt x="1" y="639"/>
                    <a:pt x="62" y="700"/>
                  </a:cubicBezTo>
                  <a:cubicBezTo>
                    <a:pt x="122" y="791"/>
                    <a:pt x="282" y="814"/>
                    <a:pt x="506" y="814"/>
                  </a:cubicBezTo>
                  <a:cubicBezTo>
                    <a:pt x="730" y="814"/>
                    <a:pt x="1019" y="791"/>
                    <a:pt x="1338" y="791"/>
                  </a:cubicBezTo>
                  <a:cubicBezTo>
                    <a:pt x="1764" y="791"/>
                    <a:pt x="2135" y="859"/>
                    <a:pt x="2381" y="859"/>
                  </a:cubicBezTo>
                  <a:cubicBezTo>
                    <a:pt x="2503" y="859"/>
                    <a:pt x="2595" y="842"/>
                    <a:pt x="2645" y="791"/>
                  </a:cubicBezTo>
                  <a:cubicBezTo>
                    <a:pt x="2676" y="700"/>
                    <a:pt x="2615" y="518"/>
                    <a:pt x="2402" y="335"/>
                  </a:cubicBezTo>
                  <a:cubicBezTo>
                    <a:pt x="2098" y="122"/>
                    <a:pt x="1733" y="1"/>
                    <a:pt x="1369"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00" name="Google Shape;1018;p47">
              <a:extLst>
                <a:ext uri="{FF2B5EF4-FFF2-40B4-BE49-F238E27FC236}">
                  <a16:creationId xmlns:a16="http://schemas.microsoft.com/office/drawing/2014/main" id="{9EBDB210-F755-C0C6-59D6-FD7D110F1243}"/>
                </a:ext>
              </a:extLst>
            </p:cNvPr>
            <p:cNvSpPr/>
            <p:nvPr/>
          </p:nvSpPr>
          <p:spPr>
            <a:xfrm>
              <a:off x="2586175" y="1979900"/>
              <a:ext cx="527400" cy="469550"/>
            </a:xfrm>
            <a:custGeom>
              <a:avLst/>
              <a:gdLst/>
              <a:ahLst/>
              <a:cxnLst/>
              <a:rect l="l" t="t" r="r" b="b"/>
              <a:pathLst>
                <a:path w="21096" h="18782" extrusionOk="0">
                  <a:moveTo>
                    <a:pt x="10770" y="1"/>
                  </a:moveTo>
                  <a:cubicBezTo>
                    <a:pt x="9348" y="1"/>
                    <a:pt x="7910" y="169"/>
                    <a:pt x="6505" y="422"/>
                  </a:cubicBezTo>
                  <a:cubicBezTo>
                    <a:pt x="5290" y="635"/>
                    <a:pt x="4043" y="969"/>
                    <a:pt x="3071" y="1729"/>
                  </a:cubicBezTo>
                  <a:cubicBezTo>
                    <a:pt x="1703" y="2793"/>
                    <a:pt x="1125" y="4586"/>
                    <a:pt x="791" y="6288"/>
                  </a:cubicBezTo>
                  <a:cubicBezTo>
                    <a:pt x="1" y="10483"/>
                    <a:pt x="183" y="14951"/>
                    <a:pt x="2007" y="18781"/>
                  </a:cubicBezTo>
                  <a:cubicBezTo>
                    <a:pt x="3192" y="17656"/>
                    <a:pt x="4013" y="16197"/>
                    <a:pt x="4347" y="14556"/>
                  </a:cubicBezTo>
                  <a:cubicBezTo>
                    <a:pt x="4682" y="12976"/>
                    <a:pt x="4803" y="11334"/>
                    <a:pt x="4742" y="9693"/>
                  </a:cubicBezTo>
                  <a:cubicBezTo>
                    <a:pt x="4742" y="9115"/>
                    <a:pt x="4803" y="8447"/>
                    <a:pt x="5259" y="8082"/>
                  </a:cubicBezTo>
                  <a:cubicBezTo>
                    <a:pt x="5533" y="7930"/>
                    <a:pt x="5837" y="7839"/>
                    <a:pt x="6141" y="7808"/>
                  </a:cubicBezTo>
                  <a:cubicBezTo>
                    <a:pt x="9150" y="7322"/>
                    <a:pt x="14104" y="4799"/>
                    <a:pt x="16262" y="2641"/>
                  </a:cubicBezTo>
                  <a:cubicBezTo>
                    <a:pt x="17752" y="4890"/>
                    <a:pt x="19059" y="3006"/>
                    <a:pt x="20031" y="7717"/>
                  </a:cubicBezTo>
                  <a:lnTo>
                    <a:pt x="21095" y="6258"/>
                  </a:lnTo>
                  <a:cubicBezTo>
                    <a:pt x="20700" y="3219"/>
                    <a:pt x="18481" y="1881"/>
                    <a:pt x="15594" y="817"/>
                  </a:cubicBezTo>
                  <a:cubicBezTo>
                    <a:pt x="14057" y="229"/>
                    <a:pt x="12424" y="1"/>
                    <a:pt x="10770"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01" name="Google Shape;1019;p47">
              <a:extLst>
                <a:ext uri="{FF2B5EF4-FFF2-40B4-BE49-F238E27FC236}">
                  <a16:creationId xmlns:a16="http://schemas.microsoft.com/office/drawing/2014/main" id="{6109FB1F-A7F6-4E74-F5E3-BD83A151D039}"/>
                </a:ext>
              </a:extLst>
            </p:cNvPr>
            <p:cNvSpPr/>
            <p:nvPr/>
          </p:nvSpPr>
          <p:spPr>
            <a:xfrm>
              <a:off x="2564900" y="2019225"/>
              <a:ext cx="414925" cy="104550"/>
            </a:xfrm>
            <a:custGeom>
              <a:avLst/>
              <a:gdLst/>
              <a:ahLst/>
              <a:cxnLst/>
              <a:rect l="l" t="t" r="r" b="b"/>
              <a:pathLst>
                <a:path w="16597" h="4182" extrusionOk="0">
                  <a:moveTo>
                    <a:pt x="16591" y="1"/>
                  </a:moveTo>
                  <a:cubicBezTo>
                    <a:pt x="16515" y="1"/>
                    <a:pt x="15846" y="734"/>
                    <a:pt x="14530" y="1524"/>
                  </a:cubicBezTo>
                  <a:lnTo>
                    <a:pt x="13983" y="1858"/>
                  </a:lnTo>
                  <a:lnTo>
                    <a:pt x="13375" y="2162"/>
                  </a:lnTo>
                  <a:cubicBezTo>
                    <a:pt x="12949" y="2405"/>
                    <a:pt x="12493" y="2557"/>
                    <a:pt x="12007" y="2770"/>
                  </a:cubicBezTo>
                  <a:cubicBezTo>
                    <a:pt x="10913" y="3165"/>
                    <a:pt x="9818" y="3439"/>
                    <a:pt x="8694" y="3652"/>
                  </a:cubicBezTo>
                  <a:cubicBezTo>
                    <a:pt x="7685" y="3811"/>
                    <a:pt x="6700" y="3901"/>
                    <a:pt x="5698" y="3901"/>
                  </a:cubicBezTo>
                  <a:cubicBezTo>
                    <a:pt x="5552" y="3901"/>
                    <a:pt x="5406" y="3899"/>
                    <a:pt x="5259" y="3895"/>
                  </a:cubicBezTo>
                  <a:cubicBezTo>
                    <a:pt x="4317" y="3864"/>
                    <a:pt x="3375" y="3773"/>
                    <a:pt x="2463" y="3591"/>
                  </a:cubicBezTo>
                  <a:cubicBezTo>
                    <a:pt x="1002" y="3276"/>
                    <a:pt x="135" y="2826"/>
                    <a:pt x="14" y="2826"/>
                  </a:cubicBezTo>
                  <a:cubicBezTo>
                    <a:pt x="7" y="2826"/>
                    <a:pt x="2" y="2827"/>
                    <a:pt x="1" y="2831"/>
                  </a:cubicBezTo>
                  <a:cubicBezTo>
                    <a:pt x="183" y="2983"/>
                    <a:pt x="396" y="3074"/>
                    <a:pt x="609" y="3165"/>
                  </a:cubicBezTo>
                  <a:cubicBezTo>
                    <a:pt x="852" y="3287"/>
                    <a:pt x="1095" y="3408"/>
                    <a:pt x="1368" y="3500"/>
                  </a:cubicBezTo>
                  <a:lnTo>
                    <a:pt x="1855" y="3652"/>
                  </a:lnTo>
                  <a:lnTo>
                    <a:pt x="2432" y="3804"/>
                  </a:lnTo>
                  <a:cubicBezTo>
                    <a:pt x="3344" y="4016"/>
                    <a:pt x="4286" y="4138"/>
                    <a:pt x="5259" y="4168"/>
                  </a:cubicBezTo>
                  <a:cubicBezTo>
                    <a:pt x="5477" y="4177"/>
                    <a:pt x="5695" y="4181"/>
                    <a:pt x="5913" y="4181"/>
                  </a:cubicBezTo>
                  <a:cubicBezTo>
                    <a:pt x="8009" y="4181"/>
                    <a:pt x="10116" y="3787"/>
                    <a:pt x="12098" y="3044"/>
                  </a:cubicBezTo>
                  <a:cubicBezTo>
                    <a:pt x="12584" y="2801"/>
                    <a:pt x="13071" y="2649"/>
                    <a:pt x="13496" y="2405"/>
                  </a:cubicBezTo>
                  <a:lnTo>
                    <a:pt x="14104" y="2071"/>
                  </a:lnTo>
                  <a:lnTo>
                    <a:pt x="14651" y="1737"/>
                  </a:lnTo>
                  <a:cubicBezTo>
                    <a:pt x="14955" y="1524"/>
                    <a:pt x="15229" y="1311"/>
                    <a:pt x="15533" y="1068"/>
                  </a:cubicBezTo>
                  <a:lnTo>
                    <a:pt x="15867" y="794"/>
                  </a:lnTo>
                  <a:lnTo>
                    <a:pt x="16141" y="521"/>
                  </a:lnTo>
                  <a:cubicBezTo>
                    <a:pt x="16323" y="369"/>
                    <a:pt x="16475" y="187"/>
                    <a:pt x="16597" y="4"/>
                  </a:cubicBezTo>
                  <a:cubicBezTo>
                    <a:pt x="16596" y="2"/>
                    <a:pt x="16594" y="1"/>
                    <a:pt x="16591" y="1"/>
                  </a:cubicBezTo>
                  <a:close/>
                </a:path>
              </a:pathLst>
            </a:custGeom>
            <a:solidFill>
              <a:srgbClr val="455A64"/>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02" name="Google Shape;1020;p47">
              <a:extLst>
                <a:ext uri="{FF2B5EF4-FFF2-40B4-BE49-F238E27FC236}">
                  <a16:creationId xmlns:a16="http://schemas.microsoft.com/office/drawing/2014/main" id="{96DF2363-9D13-D4AC-8157-E6A3E79EB07F}"/>
                </a:ext>
              </a:extLst>
            </p:cNvPr>
            <p:cNvSpPr/>
            <p:nvPr/>
          </p:nvSpPr>
          <p:spPr>
            <a:xfrm>
              <a:off x="2603650" y="1997275"/>
              <a:ext cx="376950" cy="53275"/>
            </a:xfrm>
            <a:custGeom>
              <a:avLst/>
              <a:gdLst/>
              <a:ahLst/>
              <a:cxnLst/>
              <a:rect l="l" t="t" r="r" b="b"/>
              <a:pathLst>
                <a:path w="15078" h="2131" extrusionOk="0">
                  <a:moveTo>
                    <a:pt x="1" y="1"/>
                  </a:moveTo>
                  <a:cubicBezTo>
                    <a:pt x="153" y="153"/>
                    <a:pt x="305" y="274"/>
                    <a:pt x="487" y="365"/>
                  </a:cubicBezTo>
                  <a:cubicBezTo>
                    <a:pt x="670" y="517"/>
                    <a:pt x="882" y="639"/>
                    <a:pt x="1095" y="761"/>
                  </a:cubicBezTo>
                  <a:lnTo>
                    <a:pt x="1490" y="973"/>
                  </a:lnTo>
                  <a:lnTo>
                    <a:pt x="1977" y="1156"/>
                  </a:lnTo>
                  <a:cubicBezTo>
                    <a:pt x="3608" y="1797"/>
                    <a:pt x="5378" y="2130"/>
                    <a:pt x="7155" y="2130"/>
                  </a:cubicBezTo>
                  <a:cubicBezTo>
                    <a:pt x="7232" y="2130"/>
                    <a:pt x="7310" y="2130"/>
                    <a:pt x="7387" y="2128"/>
                  </a:cubicBezTo>
                  <a:cubicBezTo>
                    <a:pt x="9241" y="2128"/>
                    <a:pt x="11065" y="1946"/>
                    <a:pt x="12889" y="1520"/>
                  </a:cubicBezTo>
                  <a:cubicBezTo>
                    <a:pt x="13557" y="1369"/>
                    <a:pt x="14104" y="1217"/>
                    <a:pt x="14500" y="1095"/>
                  </a:cubicBezTo>
                  <a:cubicBezTo>
                    <a:pt x="14682" y="1034"/>
                    <a:pt x="14895" y="973"/>
                    <a:pt x="15077" y="852"/>
                  </a:cubicBezTo>
                  <a:cubicBezTo>
                    <a:pt x="15077" y="850"/>
                    <a:pt x="15073" y="849"/>
                    <a:pt x="15066" y="849"/>
                  </a:cubicBezTo>
                  <a:cubicBezTo>
                    <a:pt x="14962" y="849"/>
                    <a:pt x="14108" y="1052"/>
                    <a:pt x="12828" y="1308"/>
                  </a:cubicBezTo>
                  <a:cubicBezTo>
                    <a:pt x="11034" y="1642"/>
                    <a:pt x="9211" y="1824"/>
                    <a:pt x="7387" y="1824"/>
                  </a:cubicBezTo>
                  <a:cubicBezTo>
                    <a:pt x="7304" y="1826"/>
                    <a:pt x="7221" y="1827"/>
                    <a:pt x="7137" y="1827"/>
                  </a:cubicBezTo>
                  <a:cubicBezTo>
                    <a:pt x="5400" y="1827"/>
                    <a:pt x="3691" y="1525"/>
                    <a:pt x="2037" y="973"/>
                  </a:cubicBezTo>
                  <a:cubicBezTo>
                    <a:pt x="1338" y="669"/>
                    <a:pt x="670" y="365"/>
                    <a:pt x="1" y="1"/>
                  </a:cubicBezTo>
                  <a:close/>
                </a:path>
              </a:pathLst>
            </a:custGeom>
            <a:solidFill>
              <a:srgbClr val="455A64"/>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03" name="Google Shape;1021;p47">
              <a:extLst>
                <a:ext uri="{FF2B5EF4-FFF2-40B4-BE49-F238E27FC236}">
                  <a16:creationId xmlns:a16="http://schemas.microsoft.com/office/drawing/2014/main" id="{D822E875-57CD-40C3-1282-5932923CCB5E}"/>
                </a:ext>
              </a:extLst>
            </p:cNvPr>
            <p:cNvSpPr/>
            <p:nvPr/>
          </p:nvSpPr>
          <p:spPr>
            <a:xfrm>
              <a:off x="2979800" y="1966000"/>
              <a:ext cx="49425" cy="56375"/>
            </a:xfrm>
            <a:custGeom>
              <a:avLst/>
              <a:gdLst/>
              <a:ahLst/>
              <a:cxnLst/>
              <a:rect l="l" t="t" r="r" b="b"/>
              <a:pathLst>
                <a:path w="1977" h="2255" extrusionOk="0">
                  <a:moveTo>
                    <a:pt x="1775" y="1"/>
                  </a:moveTo>
                  <a:cubicBezTo>
                    <a:pt x="1695" y="1"/>
                    <a:pt x="1588" y="10"/>
                    <a:pt x="1460" y="36"/>
                  </a:cubicBezTo>
                  <a:cubicBezTo>
                    <a:pt x="669" y="279"/>
                    <a:pt x="92" y="948"/>
                    <a:pt x="31" y="1768"/>
                  </a:cubicBezTo>
                  <a:cubicBezTo>
                    <a:pt x="1" y="2072"/>
                    <a:pt x="92" y="2255"/>
                    <a:pt x="122" y="2255"/>
                  </a:cubicBezTo>
                  <a:cubicBezTo>
                    <a:pt x="153" y="2255"/>
                    <a:pt x="183" y="1525"/>
                    <a:pt x="730" y="887"/>
                  </a:cubicBezTo>
                  <a:cubicBezTo>
                    <a:pt x="1277" y="249"/>
                    <a:pt x="1976" y="127"/>
                    <a:pt x="1946" y="36"/>
                  </a:cubicBezTo>
                  <a:cubicBezTo>
                    <a:pt x="1946" y="18"/>
                    <a:pt x="1885" y="1"/>
                    <a:pt x="1775" y="1"/>
                  </a:cubicBezTo>
                  <a:close/>
                </a:path>
              </a:pathLst>
            </a:custGeom>
            <a:solidFill>
              <a:srgbClr val="455A64"/>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04" name="Google Shape;1022;p47">
              <a:extLst>
                <a:ext uri="{FF2B5EF4-FFF2-40B4-BE49-F238E27FC236}">
                  <a16:creationId xmlns:a16="http://schemas.microsoft.com/office/drawing/2014/main" id="{167DA30F-1892-6F1E-57B5-40372B118FD4}"/>
                </a:ext>
              </a:extLst>
            </p:cNvPr>
            <p:cNvSpPr/>
            <p:nvPr/>
          </p:nvSpPr>
          <p:spPr>
            <a:xfrm>
              <a:off x="2246500" y="1964600"/>
              <a:ext cx="330575" cy="224650"/>
            </a:xfrm>
            <a:custGeom>
              <a:avLst/>
              <a:gdLst/>
              <a:ahLst/>
              <a:cxnLst/>
              <a:rect l="l" t="t" r="r" b="b"/>
              <a:pathLst>
                <a:path w="13223" h="8986" extrusionOk="0">
                  <a:moveTo>
                    <a:pt x="8726" y="1"/>
                  </a:moveTo>
                  <a:cubicBezTo>
                    <a:pt x="8241" y="1"/>
                    <a:pt x="7762" y="82"/>
                    <a:pt x="7296" y="244"/>
                  </a:cubicBezTo>
                  <a:cubicBezTo>
                    <a:pt x="5685" y="821"/>
                    <a:pt x="4469" y="2189"/>
                    <a:pt x="4135" y="3861"/>
                  </a:cubicBezTo>
                  <a:cubicBezTo>
                    <a:pt x="3983" y="4773"/>
                    <a:pt x="4135" y="5624"/>
                    <a:pt x="4074" y="6414"/>
                  </a:cubicBezTo>
                  <a:cubicBezTo>
                    <a:pt x="4043" y="6779"/>
                    <a:pt x="3983" y="7144"/>
                    <a:pt x="3800" y="7508"/>
                  </a:cubicBezTo>
                  <a:cubicBezTo>
                    <a:pt x="3648" y="7843"/>
                    <a:pt x="3405" y="8116"/>
                    <a:pt x="3132" y="8329"/>
                  </a:cubicBezTo>
                  <a:cubicBezTo>
                    <a:pt x="2796" y="8571"/>
                    <a:pt x="2404" y="8699"/>
                    <a:pt x="2004" y="8699"/>
                  </a:cubicBezTo>
                  <a:cubicBezTo>
                    <a:pt x="1751" y="8699"/>
                    <a:pt x="1494" y="8648"/>
                    <a:pt x="1247" y="8542"/>
                  </a:cubicBezTo>
                  <a:cubicBezTo>
                    <a:pt x="730" y="8268"/>
                    <a:pt x="366" y="7782"/>
                    <a:pt x="305" y="7174"/>
                  </a:cubicBezTo>
                  <a:cubicBezTo>
                    <a:pt x="244" y="6718"/>
                    <a:pt x="457" y="6232"/>
                    <a:pt x="852" y="5958"/>
                  </a:cubicBezTo>
                  <a:cubicBezTo>
                    <a:pt x="1118" y="5772"/>
                    <a:pt x="1430" y="5679"/>
                    <a:pt x="1749" y="5679"/>
                  </a:cubicBezTo>
                  <a:cubicBezTo>
                    <a:pt x="1794" y="5679"/>
                    <a:pt x="1840" y="5681"/>
                    <a:pt x="1885" y="5685"/>
                  </a:cubicBezTo>
                  <a:cubicBezTo>
                    <a:pt x="2189" y="5715"/>
                    <a:pt x="2493" y="5837"/>
                    <a:pt x="2736" y="6049"/>
                  </a:cubicBezTo>
                  <a:cubicBezTo>
                    <a:pt x="2676" y="5989"/>
                    <a:pt x="2615" y="5897"/>
                    <a:pt x="2554" y="5867"/>
                  </a:cubicBezTo>
                  <a:cubicBezTo>
                    <a:pt x="2372" y="5685"/>
                    <a:pt x="2129" y="5593"/>
                    <a:pt x="1885" y="5563"/>
                  </a:cubicBezTo>
                  <a:cubicBezTo>
                    <a:pt x="1805" y="5551"/>
                    <a:pt x="1723" y="5545"/>
                    <a:pt x="1641" y="5545"/>
                  </a:cubicBezTo>
                  <a:cubicBezTo>
                    <a:pt x="1320" y="5545"/>
                    <a:pt x="996" y="5637"/>
                    <a:pt x="730" y="5806"/>
                  </a:cubicBezTo>
                  <a:cubicBezTo>
                    <a:pt x="274" y="6110"/>
                    <a:pt x="1" y="6657"/>
                    <a:pt x="62" y="7204"/>
                  </a:cubicBezTo>
                  <a:cubicBezTo>
                    <a:pt x="122" y="7873"/>
                    <a:pt x="518" y="8481"/>
                    <a:pt x="1125" y="8785"/>
                  </a:cubicBezTo>
                  <a:cubicBezTo>
                    <a:pt x="1408" y="8920"/>
                    <a:pt x="1711" y="8986"/>
                    <a:pt x="2014" y="8986"/>
                  </a:cubicBezTo>
                  <a:cubicBezTo>
                    <a:pt x="2459" y="8986"/>
                    <a:pt x="2903" y="8844"/>
                    <a:pt x="3284" y="8572"/>
                  </a:cubicBezTo>
                  <a:cubicBezTo>
                    <a:pt x="3618" y="8329"/>
                    <a:pt x="3891" y="8025"/>
                    <a:pt x="4074" y="7660"/>
                  </a:cubicBezTo>
                  <a:cubicBezTo>
                    <a:pt x="4256" y="7265"/>
                    <a:pt x="4347" y="6840"/>
                    <a:pt x="4347" y="6445"/>
                  </a:cubicBezTo>
                  <a:cubicBezTo>
                    <a:pt x="4408" y="5593"/>
                    <a:pt x="4256" y="4742"/>
                    <a:pt x="4408" y="3922"/>
                  </a:cubicBezTo>
                  <a:cubicBezTo>
                    <a:pt x="4743" y="2341"/>
                    <a:pt x="5867" y="1065"/>
                    <a:pt x="7387" y="517"/>
                  </a:cubicBezTo>
                  <a:cubicBezTo>
                    <a:pt x="7835" y="361"/>
                    <a:pt x="8304" y="282"/>
                    <a:pt x="8771" y="282"/>
                  </a:cubicBezTo>
                  <a:cubicBezTo>
                    <a:pt x="9574" y="282"/>
                    <a:pt x="10374" y="513"/>
                    <a:pt x="11065" y="973"/>
                  </a:cubicBezTo>
                  <a:cubicBezTo>
                    <a:pt x="11825" y="1429"/>
                    <a:pt x="12433" y="2098"/>
                    <a:pt x="12828" y="2888"/>
                  </a:cubicBezTo>
                  <a:cubicBezTo>
                    <a:pt x="13101" y="3466"/>
                    <a:pt x="13162" y="3800"/>
                    <a:pt x="13193" y="3800"/>
                  </a:cubicBezTo>
                  <a:cubicBezTo>
                    <a:pt x="13223" y="3709"/>
                    <a:pt x="13193" y="3618"/>
                    <a:pt x="13162" y="3557"/>
                  </a:cubicBezTo>
                  <a:cubicBezTo>
                    <a:pt x="13132" y="3314"/>
                    <a:pt x="13041" y="3071"/>
                    <a:pt x="12949" y="2827"/>
                  </a:cubicBezTo>
                  <a:cubicBezTo>
                    <a:pt x="12585" y="2007"/>
                    <a:pt x="11977" y="1277"/>
                    <a:pt x="11217" y="791"/>
                  </a:cubicBezTo>
                  <a:cubicBezTo>
                    <a:pt x="10670" y="426"/>
                    <a:pt x="10092" y="183"/>
                    <a:pt x="9454" y="61"/>
                  </a:cubicBezTo>
                  <a:cubicBezTo>
                    <a:pt x="9211" y="21"/>
                    <a:pt x="8968" y="1"/>
                    <a:pt x="8726"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05" name="Google Shape;1023;p47">
              <a:extLst>
                <a:ext uri="{FF2B5EF4-FFF2-40B4-BE49-F238E27FC236}">
                  <a16:creationId xmlns:a16="http://schemas.microsoft.com/office/drawing/2014/main" id="{945FF6FD-E729-8FB5-1503-ECD290637254}"/>
                </a:ext>
              </a:extLst>
            </p:cNvPr>
            <p:cNvSpPr/>
            <p:nvPr/>
          </p:nvSpPr>
          <p:spPr>
            <a:xfrm>
              <a:off x="2677375" y="2032225"/>
              <a:ext cx="308525" cy="147450"/>
            </a:xfrm>
            <a:custGeom>
              <a:avLst/>
              <a:gdLst/>
              <a:ahLst/>
              <a:cxnLst/>
              <a:rect l="l" t="t" r="r" b="b"/>
              <a:pathLst>
                <a:path w="12341" h="5898" extrusionOk="0">
                  <a:moveTo>
                    <a:pt x="12341" y="1"/>
                  </a:moveTo>
                  <a:lnTo>
                    <a:pt x="12341" y="1"/>
                  </a:lnTo>
                  <a:cubicBezTo>
                    <a:pt x="12037" y="639"/>
                    <a:pt x="11672" y="1247"/>
                    <a:pt x="11277" y="1825"/>
                  </a:cubicBezTo>
                  <a:cubicBezTo>
                    <a:pt x="10183" y="3132"/>
                    <a:pt x="8785" y="4135"/>
                    <a:pt x="7143" y="4712"/>
                  </a:cubicBezTo>
                  <a:cubicBezTo>
                    <a:pt x="5532" y="5259"/>
                    <a:pt x="3860" y="5563"/>
                    <a:pt x="2128" y="5685"/>
                  </a:cubicBezTo>
                  <a:cubicBezTo>
                    <a:pt x="1429" y="5685"/>
                    <a:pt x="699" y="5746"/>
                    <a:pt x="0" y="5837"/>
                  </a:cubicBezTo>
                  <a:cubicBezTo>
                    <a:pt x="183" y="5898"/>
                    <a:pt x="395" y="5898"/>
                    <a:pt x="578" y="5898"/>
                  </a:cubicBezTo>
                  <a:lnTo>
                    <a:pt x="2158" y="5898"/>
                  </a:lnTo>
                  <a:cubicBezTo>
                    <a:pt x="3891" y="5867"/>
                    <a:pt x="5623" y="5563"/>
                    <a:pt x="7265" y="5016"/>
                  </a:cubicBezTo>
                  <a:cubicBezTo>
                    <a:pt x="8937" y="4439"/>
                    <a:pt x="10396" y="3375"/>
                    <a:pt x="11429" y="1946"/>
                  </a:cubicBezTo>
                  <a:cubicBezTo>
                    <a:pt x="11763" y="1521"/>
                    <a:pt x="12007" y="1034"/>
                    <a:pt x="12189" y="548"/>
                  </a:cubicBezTo>
                  <a:cubicBezTo>
                    <a:pt x="12250" y="366"/>
                    <a:pt x="12310" y="183"/>
                    <a:pt x="12341"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06" name="Google Shape;1024;p47">
              <a:extLst>
                <a:ext uri="{FF2B5EF4-FFF2-40B4-BE49-F238E27FC236}">
                  <a16:creationId xmlns:a16="http://schemas.microsoft.com/office/drawing/2014/main" id="{CE46EAF6-0F56-28C4-0736-5A0C2ABBC212}"/>
                </a:ext>
              </a:extLst>
            </p:cNvPr>
            <p:cNvSpPr/>
            <p:nvPr/>
          </p:nvSpPr>
          <p:spPr>
            <a:xfrm>
              <a:off x="2481325" y="2439525"/>
              <a:ext cx="150475" cy="107175"/>
            </a:xfrm>
            <a:custGeom>
              <a:avLst/>
              <a:gdLst/>
              <a:ahLst/>
              <a:cxnLst/>
              <a:rect l="l" t="t" r="r" b="b"/>
              <a:pathLst>
                <a:path w="6019" h="4287" extrusionOk="0">
                  <a:moveTo>
                    <a:pt x="3390" y="988"/>
                  </a:moveTo>
                  <a:cubicBezTo>
                    <a:pt x="3506" y="988"/>
                    <a:pt x="3625" y="1012"/>
                    <a:pt x="3739" y="1065"/>
                  </a:cubicBezTo>
                  <a:cubicBezTo>
                    <a:pt x="4104" y="1278"/>
                    <a:pt x="4316" y="1703"/>
                    <a:pt x="4286" y="2129"/>
                  </a:cubicBezTo>
                  <a:cubicBezTo>
                    <a:pt x="4273" y="2221"/>
                    <a:pt x="4254" y="2312"/>
                    <a:pt x="4229" y="2401"/>
                  </a:cubicBezTo>
                  <a:lnTo>
                    <a:pt x="4229" y="2401"/>
                  </a:lnTo>
                  <a:cubicBezTo>
                    <a:pt x="4228" y="2401"/>
                    <a:pt x="4226" y="2402"/>
                    <a:pt x="4225" y="2402"/>
                  </a:cubicBezTo>
                  <a:cubicBezTo>
                    <a:pt x="4065" y="2455"/>
                    <a:pt x="3899" y="2480"/>
                    <a:pt x="3736" y="2480"/>
                  </a:cubicBezTo>
                  <a:cubicBezTo>
                    <a:pt x="3526" y="2480"/>
                    <a:pt x="3319" y="2440"/>
                    <a:pt x="3131" y="2372"/>
                  </a:cubicBezTo>
                  <a:cubicBezTo>
                    <a:pt x="2766" y="2189"/>
                    <a:pt x="2584" y="1794"/>
                    <a:pt x="2675" y="1399"/>
                  </a:cubicBezTo>
                  <a:cubicBezTo>
                    <a:pt x="2826" y="1139"/>
                    <a:pt x="3101" y="988"/>
                    <a:pt x="3390" y="988"/>
                  </a:cubicBezTo>
                  <a:close/>
                  <a:moveTo>
                    <a:pt x="5927" y="1"/>
                  </a:moveTo>
                  <a:cubicBezTo>
                    <a:pt x="5897" y="1"/>
                    <a:pt x="5927" y="214"/>
                    <a:pt x="5836" y="578"/>
                  </a:cubicBezTo>
                  <a:cubicBezTo>
                    <a:pt x="5745" y="1065"/>
                    <a:pt x="5471" y="1521"/>
                    <a:pt x="5107" y="1885"/>
                  </a:cubicBezTo>
                  <a:cubicBezTo>
                    <a:pt x="4952" y="2021"/>
                    <a:pt x="4773" y="2144"/>
                    <a:pt x="4577" y="2247"/>
                  </a:cubicBezTo>
                  <a:lnTo>
                    <a:pt x="4577" y="2247"/>
                  </a:lnTo>
                  <a:cubicBezTo>
                    <a:pt x="4582" y="2218"/>
                    <a:pt x="4586" y="2188"/>
                    <a:pt x="4590" y="2159"/>
                  </a:cubicBezTo>
                  <a:cubicBezTo>
                    <a:pt x="4651" y="1582"/>
                    <a:pt x="4377" y="1034"/>
                    <a:pt x="3860" y="761"/>
                  </a:cubicBezTo>
                  <a:cubicBezTo>
                    <a:pt x="3715" y="696"/>
                    <a:pt x="3564" y="666"/>
                    <a:pt x="3414" y="666"/>
                  </a:cubicBezTo>
                  <a:cubicBezTo>
                    <a:pt x="3000" y="666"/>
                    <a:pt x="2602" y="898"/>
                    <a:pt x="2401" y="1278"/>
                  </a:cubicBezTo>
                  <a:cubicBezTo>
                    <a:pt x="2310" y="1551"/>
                    <a:pt x="2310" y="1855"/>
                    <a:pt x="2462" y="2098"/>
                  </a:cubicBezTo>
                  <a:cubicBezTo>
                    <a:pt x="2584" y="2311"/>
                    <a:pt x="2766" y="2493"/>
                    <a:pt x="3009" y="2615"/>
                  </a:cubicBezTo>
                  <a:cubicBezTo>
                    <a:pt x="3232" y="2710"/>
                    <a:pt x="3463" y="2756"/>
                    <a:pt x="3693" y="2756"/>
                  </a:cubicBezTo>
                  <a:cubicBezTo>
                    <a:pt x="3834" y="2756"/>
                    <a:pt x="3975" y="2739"/>
                    <a:pt x="4113" y="2706"/>
                  </a:cubicBezTo>
                  <a:lnTo>
                    <a:pt x="4113" y="2706"/>
                  </a:lnTo>
                  <a:cubicBezTo>
                    <a:pt x="4017" y="2903"/>
                    <a:pt x="3884" y="3080"/>
                    <a:pt x="3708" y="3223"/>
                  </a:cubicBezTo>
                  <a:cubicBezTo>
                    <a:pt x="3161" y="3740"/>
                    <a:pt x="2462" y="4044"/>
                    <a:pt x="1702" y="4044"/>
                  </a:cubicBezTo>
                  <a:cubicBezTo>
                    <a:pt x="1186" y="4044"/>
                    <a:pt x="699" y="3861"/>
                    <a:pt x="365" y="3496"/>
                  </a:cubicBezTo>
                  <a:cubicBezTo>
                    <a:pt x="91" y="3253"/>
                    <a:pt x="31" y="3040"/>
                    <a:pt x="0" y="3040"/>
                  </a:cubicBezTo>
                  <a:cubicBezTo>
                    <a:pt x="0" y="3040"/>
                    <a:pt x="31" y="3284"/>
                    <a:pt x="274" y="3588"/>
                  </a:cubicBezTo>
                  <a:cubicBezTo>
                    <a:pt x="638" y="3983"/>
                    <a:pt x="1155" y="4256"/>
                    <a:pt x="1702" y="4287"/>
                  </a:cubicBezTo>
                  <a:cubicBezTo>
                    <a:pt x="2523" y="4287"/>
                    <a:pt x="3313" y="3983"/>
                    <a:pt x="3921" y="3436"/>
                  </a:cubicBezTo>
                  <a:cubicBezTo>
                    <a:pt x="4178" y="3200"/>
                    <a:pt x="4375" y="2904"/>
                    <a:pt x="4490" y="2580"/>
                  </a:cubicBezTo>
                  <a:lnTo>
                    <a:pt x="4490" y="2580"/>
                  </a:lnTo>
                  <a:cubicBezTo>
                    <a:pt x="4786" y="2454"/>
                    <a:pt x="5055" y="2267"/>
                    <a:pt x="5259" y="2037"/>
                  </a:cubicBezTo>
                  <a:cubicBezTo>
                    <a:pt x="5654" y="1642"/>
                    <a:pt x="5897" y="1126"/>
                    <a:pt x="5958" y="609"/>
                  </a:cubicBezTo>
                  <a:cubicBezTo>
                    <a:pt x="6018" y="396"/>
                    <a:pt x="5988" y="214"/>
                    <a:pt x="5927"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07" name="Google Shape;1025;p47">
              <a:extLst>
                <a:ext uri="{FF2B5EF4-FFF2-40B4-BE49-F238E27FC236}">
                  <a16:creationId xmlns:a16="http://schemas.microsoft.com/office/drawing/2014/main" id="{AB15FAC6-E5E6-60A0-E09C-9D9BBAE1D5E5}"/>
                </a:ext>
              </a:extLst>
            </p:cNvPr>
            <p:cNvSpPr/>
            <p:nvPr/>
          </p:nvSpPr>
          <p:spPr>
            <a:xfrm>
              <a:off x="1733575" y="4194125"/>
              <a:ext cx="1540325" cy="4575"/>
            </a:xfrm>
            <a:custGeom>
              <a:avLst/>
              <a:gdLst/>
              <a:ahLst/>
              <a:cxnLst/>
              <a:rect l="l" t="t" r="r" b="b"/>
              <a:pathLst>
                <a:path w="61613" h="183" extrusionOk="0">
                  <a:moveTo>
                    <a:pt x="30822" y="0"/>
                  </a:moveTo>
                  <a:cubicBezTo>
                    <a:pt x="13800" y="0"/>
                    <a:pt x="1" y="31"/>
                    <a:pt x="1" y="92"/>
                  </a:cubicBezTo>
                  <a:cubicBezTo>
                    <a:pt x="1" y="152"/>
                    <a:pt x="13800" y="183"/>
                    <a:pt x="30822" y="183"/>
                  </a:cubicBezTo>
                  <a:cubicBezTo>
                    <a:pt x="47813" y="183"/>
                    <a:pt x="61613" y="152"/>
                    <a:pt x="61613" y="92"/>
                  </a:cubicBezTo>
                  <a:cubicBezTo>
                    <a:pt x="61613" y="31"/>
                    <a:pt x="47813" y="0"/>
                    <a:pt x="30822" y="0"/>
                  </a:cubicBezTo>
                  <a:close/>
                </a:path>
              </a:pathLst>
            </a:custGeom>
            <a:solidFill>
              <a:srgbClr val="455A64"/>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08" name="Google Shape;1026;p47">
              <a:extLst>
                <a:ext uri="{FF2B5EF4-FFF2-40B4-BE49-F238E27FC236}">
                  <a16:creationId xmlns:a16="http://schemas.microsoft.com/office/drawing/2014/main" id="{92690F72-8E53-B3C9-EB7B-5A299A398CCE}"/>
                </a:ext>
              </a:extLst>
            </p:cNvPr>
            <p:cNvSpPr/>
            <p:nvPr/>
          </p:nvSpPr>
          <p:spPr>
            <a:xfrm>
              <a:off x="1200125" y="3645475"/>
              <a:ext cx="185450" cy="340450"/>
            </a:xfrm>
            <a:custGeom>
              <a:avLst/>
              <a:gdLst/>
              <a:ahLst/>
              <a:cxnLst/>
              <a:rect l="l" t="t" r="r" b="b"/>
              <a:pathLst>
                <a:path w="7418" h="13618" extrusionOk="0">
                  <a:moveTo>
                    <a:pt x="2250" y="1"/>
                  </a:moveTo>
                  <a:cubicBezTo>
                    <a:pt x="1" y="213"/>
                    <a:pt x="214" y="5320"/>
                    <a:pt x="1186" y="7812"/>
                  </a:cubicBezTo>
                  <a:cubicBezTo>
                    <a:pt x="1794" y="9423"/>
                    <a:pt x="3193" y="12402"/>
                    <a:pt x="5807" y="13618"/>
                  </a:cubicBezTo>
                  <a:cubicBezTo>
                    <a:pt x="6718" y="11217"/>
                    <a:pt x="7418" y="8329"/>
                    <a:pt x="6992" y="5776"/>
                  </a:cubicBezTo>
                  <a:cubicBezTo>
                    <a:pt x="6779" y="4438"/>
                    <a:pt x="6293" y="3192"/>
                    <a:pt x="5563" y="2068"/>
                  </a:cubicBezTo>
                  <a:cubicBezTo>
                    <a:pt x="4773" y="943"/>
                    <a:pt x="3588" y="213"/>
                    <a:pt x="2250" y="1"/>
                  </a:cubicBezTo>
                  <a:close/>
                </a:path>
              </a:pathLst>
            </a:custGeom>
            <a:solidFill>
              <a:srgbClr val="407BFF"/>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09" name="Google Shape;1027;p47">
              <a:extLst>
                <a:ext uri="{FF2B5EF4-FFF2-40B4-BE49-F238E27FC236}">
                  <a16:creationId xmlns:a16="http://schemas.microsoft.com/office/drawing/2014/main" id="{32955B64-FAFE-F2A3-EA95-19D574AED374}"/>
                </a:ext>
              </a:extLst>
            </p:cNvPr>
            <p:cNvSpPr/>
            <p:nvPr/>
          </p:nvSpPr>
          <p:spPr>
            <a:xfrm>
              <a:off x="1417475" y="3901900"/>
              <a:ext cx="180100" cy="169150"/>
            </a:xfrm>
            <a:custGeom>
              <a:avLst/>
              <a:gdLst/>
              <a:ahLst/>
              <a:cxnLst/>
              <a:rect l="l" t="t" r="r" b="b"/>
              <a:pathLst>
                <a:path w="7204" h="6766" extrusionOk="0">
                  <a:moveTo>
                    <a:pt x="5293" y="1"/>
                  </a:moveTo>
                  <a:cubicBezTo>
                    <a:pt x="5036" y="1"/>
                    <a:pt x="4777" y="33"/>
                    <a:pt x="4529" y="78"/>
                  </a:cubicBezTo>
                  <a:cubicBezTo>
                    <a:pt x="3040" y="382"/>
                    <a:pt x="1733" y="1233"/>
                    <a:pt x="882" y="2510"/>
                  </a:cubicBezTo>
                  <a:cubicBezTo>
                    <a:pt x="61" y="3786"/>
                    <a:pt x="0" y="5397"/>
                    <a:pt x="699" y="6765"/>
                  </a:cubicBezTo>
                  <a:cubicBezTo>
                    <a:pt x="2918" y="6765"/>
                    <a:pt x="4620" y="5428"/>
                    <a:pt x="6110" y="3786"/>
                  </a:cubicBezTo>
                  <a:cubicBezTo>
                    <a:pt x="6566" y="3331"/>
                    <a:pt x="6870" y="2753"/>
                    <a:pt x="7052" y="2145"/>
                  </a:cubicBezTo>
                  <a:cubicBezTo>
                    <a:pt x="7204" y="1476"/>
                    <a:pt x="6991" y="808"/>
                    <a:pt x="6505" y="382"/>
                  </a:cubicBezTo>
                  <a:cubicBezTo>
                    <a:pt x="6160" y="95"/>
                    <a:pt x="5731" y="1"/>
                    <a:pt x="5293" y="1"/>
                  </a:cubicBezTo>
                  <a:close/>
                </a:path>
              </a:pathLst>
            </a:custGeom>
            <a:solidFill>
              <a:srgbClr val="407BFF"/>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10" name="Google Shape;1028;p47">
              <a:extLst>
                <a:ext uri="{FF2B5EF4-FFF2-40B4-BE49-F238E27FC236}">
                  <a16:creationId xmlns:a16="http://schemas.microsoft.com/office/drawing/2014/main" id="{36E5EDB3-3F94-8894-DA4F-720E19A5E22C}"/>
                </a:ext>
              </a:extLst>
            </p:cNvPr>
            <p:cNvSpPr/>
            <p:nvPr/>
          </p:nvSpPr>
          <p:spPr>
            <a:xfrm>
              <a:off x="1412150" y="3973750"/>
              <a:ext cx="102600" cy="304750"/>
            </a:xfrm>
            <a:custGeom>
              <a:avLst/>
              <a:gdLst/>
              <a:ahLst/>
              <a:cxnLst/>
              <a:rect l="l" t="t" r="r" b="b"/>
              <a:pathLst>
                <a:path w="4104" h="12190" extrusionOk="0">
                  <a:moveTo>
                    <a:pt x="4104" y="1"/>
                  </a:moveTo>
                  <a:cubicBezTo>
                    <a:pt x="4073" y="1"/>
                    <a:pt x="4043" y="31"/>
                    <a:pt x="3982" y="61"/>
                  </a:cubicBezTo>
                  <a:cubicBezTo>
                    <a:pt x="3861" y="122"/>
                    <a:pt x="3769" y="183"/>
                    <a:pt x="3648" y="244"/>
                  </a:cubicBezTo>
                  <a:cubicBezTo>
                    <a:pt x="3253" y="517"/>
                    <a:pt x="2858" y="821"/>
                    <a:pt x="2523" y="1186"/>
                  </a:cubicBezTo>
                  <a:cubicBezTo>
                    <a:pt x="1459" y="2402"/>
                    <a:pt x="699" y="3861"/>
                    <a:pt x="365" y="5441"/>
                  </a:cubicBezTo>
                  <a:cubicBezTo>
                    <a:pt x="61" y="7022"/>
                    <a:pt x="0" y="8633"/>
                    <a:pt x="213" y="10214"/>
                  </a:cubicBezTo>
                  <a:cubicBezTo>
                    <a:pt x="274" y="10791"/>
                    <a:pt x="335" y="11277"/>
                    <a:pt x="365" y="11673"/>
                  </a:cubicBezTo>
                  <a:cubicBezTo>
                    <a:pt x="365" y="11824"/>
                    <a:pt x="396" y="12007"/>
                    <a:pt x="426" y="12189"/>
                  </a:cubicBezTo>
                  <a:cubicBezTo>
                    <a:pt x="456" y="12007"/>
                    <a:pt x="456" y="11824"/>
                    <a:pt x="426" y="11642"/>
                  </a:cubicBezTo>
                  <a:cubicBezTo>
                    <a:pt x="426" y="11308"/>
                    <a:pt x="396" y="10791"/>
                    <a:pt x="335" y="10183"/>
                  </a:cubicBezTo>
                  <a:cubicBezTo>
                    <a:pt x="274" y="8967"/>
                    <a:pt x="122" y="7265"/>
                    <a:pt x="547" y="5472"/>
                  </a:cubicBezTo>
                  <a:cubicBezTo>
                    <a:pt x="882" y="3922"/>
                    <a:pt x="1581" y="2463"/>
                    <a:pt x="2645" y="1277"/>
                  </a:cubicBezTo>
                  <a:cubicBezTo>
                    <a:pt x="3070" y="791"/>
                    <a:pt x="3587" y="365"/>
                    <a:pt x="4104"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11" name="Google Shape;1029;p47">
              <a:extLst>
                <a:ext uri="{FF2B5EF4-FFF2-40B4-BE49-F238E27FC236}">
                  <a16:creationId xmlns:a16="http://schemas.microsoft.com/office/drawing/2014/main" id="{4E44CD1C-46AB-777C-0BAC-4E7AA831BCC0}"/>
                </a:ext>
              </a:extLst>
            </p:cNvPr>
            <p:cNvSpPr/>
            <p:nvPr/>
          </p:nvSpPr>
          <p:spPr>
            <a:xfrm>
              <a:off x="1269275" y="3741975"/>
              <a:ext cx="155825" cy="546400"/>
            </a:xfrm>
            <a:custGeom>
              <a:avLst/>
              <a:gdLst/>
              <a:ahLst/>
              <a:cxnLst/>
              <a:rect l="l" t="t" r="r" b="b"/>
              <a:pathLst>
                <a:path w="6233" h="21856" extrusionOk="0">
                  <a:moveTo>
                    <a:pt x="1" y="1"/>
                  </a:moveTo>
                  <a:cubicBezTo>
                    <a:pt x="31" y="62"/>
                    <a:pt x="31" y="123"/>
                    <a:pt x="62" y="214"/>
                  </a:cubicBezTo>
                  <a:cubicBezTo>
                    <a:pt x="123" y="366"/>
                    <a:pt x="183" y="578"/>
                    <a:pt x="244" y="852"/>
                  </a:cubicBezTo>
                  <a:cubicBezTo>
                    <a:pt x="427" y="1430"/>
                    <a:pt x="670" y="2220"/>
                    <a:pt x="974" y="3162"/>
                  </a:cubicBezTo>
                  <a:cubicBezTo>
                    <a:pt x="1551" y="5138"/>
                    <a:pt x="2372" y="7843"/>
                    <a:pt x="3253" y="10883"/>
                  </a:cubicBezTo>
                  <a:cubicBezTo>
                    <a:pt x="4104" y="13892"/>
                    <a:pt x="4834" y="16627"/>
                    <a:pt x="5351" y="18633"/>
                  </a:cubicBezTo>
                  <a:cubicBezTo>
                    <a:pt x="5594" y="19606"/>
                    <a:pt x="5837" y="20396"/>
                    <a:pt x="5989" y="20974"/>
                  </a:cubicBezTo>
                  <a:lnTo>
                    <a:pt x="6171" y="21612"/>
                  </a:lnTo>
                  <a:cubicBezTo>
                    <a:pt x="6171" y="21703"/>
                    <a:pt x="6202" y="21764"/>
                    <a:pt x="6232" y="21855"/>
                  </a:cubicBezTo>
                  <a:cubicBezTo>
                    <a:pt x="6232" y="21764"/>
                    <a:pt x="6202" y="21673"/>
                    <a:pt x="6202" y="21612"/>
                  </a:cubicBezTo>
                  <a:cubicBezTo>
                    <a:pt x="6171" y="21430"/>
                    <a:pt x="6111" y="21217"/>
                    <a:pt x="6050" y="20974"/>
                  </a:cubicBezTo>
                  <a:cubicBezTo>
                    <a:pt x="5928" y="20396"/>
                    <a:pt x="5746" y="19606"/>
                    <a:pt x="5503" y="18603"/>
                  </a:cubicBezTo>
                  <a:cubicBezTo>
                    <a:pt x="4986" y="16597"/>
                    <a:pt x="4287" y="13861"/>
                    <a:pt x="3436" y="10822"/>
                  </a:cubicBezTo>
                  <a:cubicBezTo>
                    <a:pt x="2554" y="7813"/>
                    <a:pt x="1734" y="5077"/>
                    <a:pt x="1095" y="3132"/>
                  </a:cubicBezTo>
                  <a:cubicBezTo>
                    <a:pt x="791" y="2159"/>
                    <a:pt x="518" y="1369"/>
                    <a:pt x="335" y="822"/>
                  </a:cubicBezTo>
                  <a:cubicBezTo>
                    <a:pt x="244" y="578"/>
                    <a:pt x="153" y="366"/>
                    <a:pt x="92" y="214"/>
                  </a:cubicBezTo>
                  <a:cubicBezTo>
                    <a:pt x="62" y="123"/>
                    <a:pt x="62" y="62"/>
                    <a:pt x="1"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12" name="Google Shape;1030;p47">
              <a:extLst>
                <a:ext uri="{FF2B5EF4-FFF2-40B4-BE49-F238E27FC236}">
                  <a16:creationId xmlns:a16="http://schemas.microsoft.com/office/drawing/2014/main" id="{2EEF067A-B0B7-B0A8-52AD-F0D10463CF46}"/>
                </a:ext>
              </a:extLst>
            </p:cNvPr>
            <p:cNvSpPr/>
            <p:nvPr/>
          </p:nvSpPr>
          <p:spPr>
            <a:xfrm>
              <a:off x="1110475" y="3995175"/>
              <a:ext cx="246225" cy="152050"/>
            </a:xfrm>
            <a:custGeom>
              <a:avLst/>
              <a:gdLst/>
              <a:ahLst/>
              <a:cxnLst/>
              <a:rect l="l" t="t" r="r" b="b"/>
              <a:pathLst>
                <a:path w="9849" h="6082" extrusionOk="0">
                  <a:moveTo>
                    <a:pt x="1916" y="0"/>
                  </a:moveTo>
                  <a:cubicBezTo>
                    <a:pt x="1317" y="0"/>
                    <a:pt x="735" y="155"/>
                    <a:pt x="426" y="663"/>
                  </a:cubicBezTo>
                  <a:cubicBezTo>
                    <a:pt x="0" y="1332"/>
                    <a:pt x="395" y="2244"/>
                    <a:pt x="882" y="2882"/>
                  </a:cubicBezTo>
                  <a:cubicBezTo>
                    <a:pt x="2520" y="4941"/>
                    <a:pt x="4986" y="6082"/>
                    <a:pt x="7546" y="6082"/>
                  </a:cubicBezTo>
                  <a:cubicBezTo>
                    <a:pt x="8312" y="6082"/>
                    <a:pt x="9086" y="5980"/>
                    <a:pt x="9848" y="5770"/>
                  </a:cubicBezTo>
                  <a:lnTo>
                    <a:pt x="9818" y="5557"/>
                  </a:lnTo>
                  <a:cubicBezTo>
                    <a:pt x="8420" y="2669"/>
                    <a:pt x="5745" y="633"/>
                    <a:pt x="2584" y="55"/>
                  </a:cubicBezTo>
                  <a:cubicBezTo>
                    <a:pt x="2368" y="22"/>
                    <a:pt x="2141" y="0"/>
                    <a:pt x="1916" y="0"/>
                  </a:cubicBezTo>
                  <a:close/>
                </a:path>
              </a:pathLst>
            </a:custGeom>
            <a:solidFill>
              <a:srgbClr val="407BFF"/>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sp>
          <p:nvSpPr>
            <p:cNvPr id="113" name="Google Shape;1031;p47">
              <a:extLst>
                <a:ext uri="{FF2B5EF4-FFF2-40B4-BE49-F238E27FC236}">
                  <a16:creationId xmlns:a16="http://schemas.microsoft.com/office/drawing/2014/main" id="{CCC54CCD-D84D-C30D-A302-8249D5052A9E}"/>
                </a:ext>
              </a:extLst>
            </p:cNvPr>
            <p:cNvSpPr/>
            <p:nvPr/>
          </p:nvSpPr>
          <p:spPr>
            <a:xfrm>
              <a:off x="1200125" y="4052775"/>
              <a:ext cx="218125" cy="204450"/>
            </a:xfrm>
            <a:custGeom>
              <a:avLst/>
              <a:gdLst/>
              <a:ahLst/>
              <a:cxnLst/>
              <a:rect l="l" t="t" r="r" b="b"/>
              <a:pathLst>
                <a:path w="8725" h="8178" extrusionOk="0">
                  <a:moveTo>
                    <a:pt x="31" y="1"/>
                  </a:moveTo>
                  <a:cubicBezTo>
                    <a:pt x="1" y="31"/>
                    <a:pt x="730" y="153"/>
                    <a:pt x="1794" y="517"/>
                  </a:cubicBezTo>
                  <a:cubicBezTo>
                    <a:pt x="2068" y="609"/>
                    <a:pt x="2372" y="730"/>
                    <a:pt x="2645" y="882"/>
                  </a:cubicBezTo>
                  <a:cubicBezTo>
                    <a:pt x="2980" y="1034"/>
                    <a:pt x="3314" y="1186"/>
                    <a:pt x="3618" y="1369"/>
                  </a:cubicBezTo>
                  <a:cubicBezTo>
                    <a:pt x="5047" y="2159"/>
                    <a:pt x="6262" y="3314"/>
                    <a:pt x="7174" y="4651"/>
                  </a:cubicBezTo>
                  <a:cubicBezTo>
                    <a:pt x="7357" y="4955"/>
                    <a:pt x="7539" y="5259"/>
                    <a:pt x="7691" y="5594"/>
                  </a:cubicBezTo>
                  <a:cubicBezTo>
                    <a:pt x="7843" y="5867"/>
                    <a:pt x="7995" y="6141"/>
                    <a:pt x="8117" y="6445"/>
                  </a:cubicBezTo>
                  <a:cubicBezTo>
                    <a:pt x="8542" y="7478"/>
                    <a:pt x="8664" y="8177"/>
                    <a:pt x="8725" y="8177"/>
                  </a:cubicBezTo>
                  <a:cubicBezTo>
                    <a:pt x="8694" y="8025"/>
                    <a:pt x="8664" y="7843"/>
                    <a:pt x="8633" y="7691"/>
                  </a:cubicBezTo>
                  <a:cubicBezTo>
                    <a:pt x="8603" y="7478"/>
                    <a:pt x="8542" y="7296"/>
                    <a:pt x="8481" y="7113"/>
                  </a:cubicBezTo>
                  <a:cubicBezTo>
                    <a:pt x="8421" y="6870"/>
                    <a:pt x="8329" y="6627"/>
                    <a:pt x="8238" y="6384"/>
                  </a:cubicBezTo>
                  <a:cubicBezTo>
                    <a:pt x="8117" y="6080"/>
                    <a:pt x="7995" y="5806"/>
                    <a:pt x="7843" y="5533"/>
                  </a:cubicBezTo>
                  <a:cubicBezTo>
                    <a:pt x="7691" y="5198"/>
                    <a:pt x="7509" y="4864"/>
                    <a:pt x="7326" y="4560"/>
                  </a:cubicBezTo>
                  <a:cubicBezTo>
                    <a:pt x="6840" y="3891"/>
                    <a:pt x="6323" y="3253"/>
                    <a:pt x="5715" y="2676"/>
                  </a:cubicBezTo>
                  <a:cubicBezTo>
                    <a:pt x="5107" y="2098"/>
                    <a:pt x="4439" y="1612"/>
                    <a:pt x="3709" y="1217"/>
                  </a:cubicBezTo>
                  <a:cubicBezTo>
                    <a:pt x="3375" y="1034"/>
                    <a:pt x="3071" y="882"/>
                    <a:pt x="2737" y="730"/>
                  </a:cubicBezTo>
                  <a:cubicBezTo>
                    <a:pt x="2433" y="609"/>
                    <a:pt x="2159" y="487"/>
                    <a:pt x="1855" y="396"/>
                  </a:cubicBezTo>
                  <a:cubicBezTo>
                    <a:pt x="1551" y="305"/>
                    <a:pt x="1308" y="244"/>
                    <a:pt x="1095" y="183"/>
                  </a:cubicBezTo>
                  <a:cubicBezTo>
                    <a:pt x="882" y="122"/>
                    <a:pt x="700" y="92"/>
                    <a:pt x="518" y="62"/>
                  </a:cubicBezTo>
                  <a:cubicBezTo>
                    <a:pt x="335" y="31"/>
                    <a:pt x="183" y="1"/>
                    <a:pt x="31" y="1"/>
                  </a:cubicBezTo>
                  <a:close/>
                </a:path>
              </a:pathLst>
            </a:custGeom>
            <a:solidFill>
              <a:srgbClr val="263238"/>
            </a:solidFill>
            <a:ln>
              <a:noFill/>
            </a:ln>
          </p:spPr>
          <p:txBody>
            <a:bodyPr spcFirstLastPara="1" wrap="square" lIns="121900" tIns="121900" rIns="121900" bIns="12190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defTabSz="1219261">
                <a:buClr>
                  <a:srgbClr val="000000"/>
                </a:buClr>
              </a:pPr>
              <a:endParaRPr sz="1867" kern="0">
                <a:solidFill>
                  <a:srgbClr val="000000"/>
                </a:solidFill>
                <a:latin typeface="Arial"/>
                <a:cs typeface="Arial"/>
                <a:sym typeface="Arial"/>
              </a:endParaRPr>
            </a:p>
          </p:txBody>
        </p:sp>
      </p:grpSp>
      <p:grpSp>
        <p:nvGrpSpPr>
          <p:cNvPr id="5" name="Group 4">
            <a:extLst>
              <a:ext uri="{FF2B5EF4-FFF2-40B4-BE49-F238E27FC236}">
                <a16:creationId xmlns:a16="http://schemas.microsoft.com/office/drawing/2014/main" id="{C1D1554D-C706-B541-E165-48C4C039ECD9}"/>
              </a:ext>
            </a:extLst>
          </p:cNvPr>
          <p:cNvGrpSpPr/>
          <p:nvPr/>
        </p:nvGrpSpPr>
        <p:grpSpPr>
          <a:xfrm>
            <a:off x="3962127" y="3446060"/>
            <a:ext cx="4267746" cy="473502"/>
            <a:chOff x="9114692" y="5944285"/>
            <a:chExt cx="8299475" cy="914400"/>
          </a:xfrm>
        </p:grpSpPr>
        <p:pic>
          <p:nvPicPr>
            <p:cNvPr id="2" name="Afbeelding 1">
              <a:extLst>
                <a:ext uri="{FF2B5EF4-FFF2-40B4-BE49-F238E27FC236}">
                  <a16:creationId xmlns:a16="http://schemas.microsoft.com/office/drawing/2014/main" id="{679C58A8-5A9C-E8D9-E9F5-7703DF634DA1}"/>
                </a:ext>
              </a:extLst>
            </p:cNvPr>
            <p:cNvPicPr>
              <a:picLocks noChangeAspect="1"/>
            </p:cNvPicPr>
            <p:nvPr/>
          </p:nvPicPr>
          <p:blipFill>
            <a:blip r:embed="rId3"/>
            <a:stretch>
              <a:fillRect/>
            </a:stretch>
          </p:blipFill>
          <p:spPr>
            <a:xfrm>
              <a:off x="9114692" y="6134100"/>
              <a:ext cx="4001954" cy="534771"/>
            </a:xfrm>
            <a:prstGeom prst="rect">
              <a:avLst/>
            </a:prstGeom>
          </p:spPr>
        </p:pic>
        <p:pic>
          <p:nvPicPr>
            <p:cNvPr id="4" name="Graphic 3" descr="Handshake outline">
              <a:extLst>
                <a:ext uri="{FF2B5EF4-FFF2-40B4-BE49-F238E27FC236}">
                  <a16:creationId xmlns:a16="http://schemas.microsoft.com/office/drawing/2014/main" id="{08E290C1-9BCF-5A7E-C46E-C6F627A6E8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11200" y="5944285"/>
              <a:ext cx="914400" cy="914400"/>
            </a:xfrm>
            <a:prstGeom prst="rect">
              <a:avLst/>
            </a:prstGeom>
          </p:spPr>
        </p:pic>
        <p:pic>
          <p:nvPicPr>
            <p:cNvPr id="2050" name="Picture 2" descr="Diagnostic accuracy of continuous glucose monitoring in adult patients ...">
              <a:extLst>
                <a:ext uri="{FF2B5EF4-FFF2-40B4-BE49-F238E27FC236}">
                  <a16:creationId xmlns:a16="http://schemas.microsoft.com/office/drawing/2014/main" id="{D1E3EE30-BA1D-2F2C-B754-88C1FF58F8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82800" y="5944285"/>
              <a:ext cx="2631367" cy="914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7352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D0B80A5-054D-35EB-2E9B-0E6EDD00DF2F}"/>
              </a:ext>
            </a:extLst>
          </p:cNvPr>
          <p:cNvSpPr/>
          <p:nvPr/>
        </p:nvSpPr>
        <p:spPr>
          <a:xfrm>
            <a:off x="1994367" y="336510"/>
            <a:ext cx="9964597" cy="1089485"/>
          </a:xfrm>
          <a:prstGeom prst="roundRect">
            <a:avLst/>
          </a:prstGeom>
          <a:solidFill>
            <a:srgbClr val="169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Freeform 9">
            <a:extLst>
              <a:ext uri="{FF2B5EF4-FFF2-40B4-BE49-F238E27FC236}">
                <a16:creationId xmlns:a16="http://schemas.microsoft.com/office/drawing/2014/main" id="{7FB5AA98-566B-FAB8-AC56-B7B138C12D72}"/>
              </a:ext>
            </a:extLst>
          </p:cNvPr>
          <p:cNvSpPr/>
          <p:nvPr/>
        </p:nvSpPr>
        <p:spPr>
          <a:xfrm>
            <a:off x="3579004" y="-2725635"/>
            <a:ext cx="10172927" cy="1017292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691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srgbClr val="1691FF"/>
              </a:solidFill>
              <a:effectLst/>
              <a:uLnTx/>
              <a:uFillTx/>
              <a:latin typeface="Aptos" panose="02110004020202020204"/>
              <a:ea typeface="+mn-ea"/>
              <a:cs typeface="+mn-cs"/>
            </a:endParaRPr>
          </a:p>
        </p:txBody>
      </p:sp>
      <p:grpSp>
        <p:nvGrpSpPr>
          <p:cNvPr id="13" name="Group 14">
            <a:extLst>
              <a:ext uri="{FF2B5EF4-FFF2-40B4-BE49-F238E27FC236}">
                <a16:creationId xmlns:a16="http://schemas.microsoft.com/office/drawing/2014/main" id="{D766928A-0681-FBAA-273C-EF856EA7DEE3}"/>
              </a:ext>
            </a:extLst>
          </p:cNvPr>
          <p:cNvGrpSpPr/>
          <p:nvPr/>
        </p:nvGrpSpPr>
        <p:grpSpPr>
          <a:xfrm>
            <a:off x="-759516" y="-1029746"/>
            <a:ext cx="2380096" cy="2280678"/>
            <a:chOff x="0" y="0"/>
            <a:chExt cx="812800" cy="812800"/>
          </a:xfrm>
        </p:grpSpPr>
        <p:sp>
          <p:nvSpPr>
            <p:cNvPr id="14" name="Freeform 15">
              <a:extLst>
                <a:ext uri="{FF2B5EF4-FFF2-40B4-BE49-F238E27FC236}">
                  <a16:creationId xmlns:a16="http://schemas.microsoft.com/office/drawing/2014/main" id="{A1FFAE95-E44A-4DF5-F353-52827B32E07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F4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 name="TextBox 16">
              <a:extLst>
                <a:ext uri="{FF2B5EF4-FFF2-40B4-BE49-F238E27FC236}">
                  <a16:creationId xmlns:a16="http://schemas.microsoft.com/office/drawing/2014/main" id="{EA43675F-FCD7-B7CB-5D99-D1CCADF4F618}"/>
                </a:ext>
              </a:extLst>
            </p:cNvPr>
            <p:cNvSpPr txBox="1"/>
            <p:nvPr/>
          </p:nvSpPr>
          <p:spPr>
            <a:xfrm>
              <a:off x="76200" y="38100"/>
              <a:ext cx="660400" cy="6985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 name="Arrow: Right 1">
            <a:extLst>
              <a:ext uri="{FF2B5EF4-FFF2-40B4-BE49-F238E27FC236}">
                <a16:creationId xmlns:a16="http://schemas.microsoft.com/office/drawing/2014/main" id="{3172710F-4A0C-2C12-A9A4-150BA462083F}"/>
              </a:ext>
            </a:extLst>
          </p:cNvPr>
          <p:cNvSpPr/>
          <p:nvPr/>
        </p:nvSpPr>
        <p:spPr>
          <a:xfrm>
            <a:off x="2212659" y="5984136"/>
            <a:ext cx="9906000" cy="856645"/>
          </a:xfrm>
          <a:prstGeom prst="rightArrow">
            <a:avLst/>
          </a:prstGeom>
          <a:solidFill>
            <a:srgbClr val="92DFF8"/>
          </a:solidFill>
          <a:ln>
            <a:solidFill>
              <a:srgbClr val="92DF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nl-BE" sz="2133" b="1" i="0" u="none" strike="noStrike" kern="1200" cap="none" spc="0" normalizeH="0" baseline="0" noProof="0">
                <a:ln>
                  <a:noFill/>
                </a:ln>
                <a:solidFill>
                  <a:srgbClr val="0E2841">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600" b="1" i="0" u="none" strike="noStrike" kern="1200" cap="none" spc="0" normalizeH="0" baseline="0" noProof="0">
                <a:ln>
                  <a:noFill/>
                </a:ln>
                <a:solidFill>
                  <a:srgbClr val="0E2841">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S</a:t>
            </a:r>
            <a:r>
              <a:rPr kumimoji="0" lang="en-US" sz="1600" b="1" i="0" u="none" strike="noStrike" kern="1200" cap="none" spc="0" normalizeH="0" baseline="0" noProof="0" err="1">
                <a:ln>
                  <a:noFill/>
                </a:ln>
                <a:solidFill>
                  <a:srgbClr val="0E2841">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ustainable</a:t>
            </a:r>
            <a:r>
              <a:rPr kumimoji="0" lang="en-US" sz="1600" b="1" i="0" u="none" strike="noStrike" kern="1200" cap="none" spc="0" normalizeH="0" baseline="0" noProof="0">
                <a:ln>
                  <a:noFill/>
                </a:ln>
                <a:solidFill>
                  <a:srgbClr val="0E2841">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rPr>
              <a:t> improvements in evidence-based practices within primary care</a:t>
            </a:r>
            <a:endParaRPr kumimoji="0" lang="nl-BE" sz="2133" b="1" i="0" u="none" strike="noStrike" kern="1200" cap="none" spc="0" normalizeH="0" baseline="0" noProof="0">
              <a:ln>
                <a:noFill/>
              </a:ln>
              <a:solidFill>
                <a:srgbClr val="0E2841">
                  <a:lumMod val="75000"/>
                  <a:lumOff val="2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8" name="Google Shape;2619;p72">
            <a:extLst>
              <a:ext uri="{FF2B5EF4-FFF2-40B4-BE49-F238E27FC236}">
                <a16:creationId xmlns:a16="http://schemas.microsoft.com/office/drawing/2014/main" id="{186233EC-4F48-99C1-1B4A-72D806E8A820}"/>
              </a:ext>
            </a:extLst>
          </p:cNvPr>
          <p:cNvSpPr/>
          <p:nvPr/>
        </p:nvSpPr>
        <p:spPr>
          <a:xfrm>
            <a:off x="5047010" y="1400113"/>
            <a:ext cx="839475" cy="840000"/>
          </a:xfrm>
          <a:prstGeom prst="ellipse">
            <a:avLst/>
          </a:prstGeom>
          <a:solidFill>
            <a:srgbClr val="F5F5F5"/>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E2841">
                  <a:lumMod val="75000"/>
                  <a:lumOff val="25000"/>
                </a:srgbClr>
              </a:solidFill>
              <a:effectLst/>
              <a:uLnTx/>
              <a:uFillTx/>
              <a:latin typeface="Arial"/>
              <a:ea typeface="+mn-ea"/>
              <a:cs typeface="Arial"/>
              <a:sym typeface="Arial"/>
            </a:endParaRPr>
          </a:p>
        </p:txBody>
      </p:sp>
      <p:sp>
        <p:nvSpPr>
          <p:cNvPr id="99" name="Google Shape;2649;p72">
            <a:extLst>
              <a:ext uri="{FF2B5EF4-FFF2-40B4-BE49-F238E27FC236}">
                <a16:creationId xmlns:a16="http://schemas.microsoft.com/office/drawing/2014/main" id="{EE52A085-FCFB-06FD-CF9C-5F750550E278}"/>
              </a:ext>
            </a:extLst>
          </p:cNvPr>
          <p:cNvSpPr txBox="1">
            <a:spLocks/>
          </p:cNvSpPr>
          <p:nvPr/>
        </p:nvSpPr>
        <p:spPr>
          <a:xfrm>
            <a:off x="6122493" y="1599471"/>
            <a:ext cx="7288707" cy="285949"/>
          </a:xfrm>
          <a:prstGeom prst="rect">
            <a:avLst/>
          </a:prstGeom>
          <a:noFill/>
          <a:ln>
            <a:noFill/>
          </a:ln>
        </p:spPr>
        <p:txBody>
          <a:bodyPr spcFirstLastPara="1" wrap="square" lIns="60950" tIns="60950" rIns="60950" bIns="60950" anchor="t"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E2841"/>
              </a:buClr>
              <a:buSzPts val="2800"/>
              <a:buFont typeface="Raleway"/>
              <a:buNone/>
              <a:tabLst/>
              <a:defRPr/>
            </a:pPr>
            <a:r>
              <a:rPr kumimoji="0" lang="en-US" sz="1867" b="1" i="0" u="none" strike="noStrike" kern="1200" cap="none" spc="0" normalizeH="0" baseline="0" noProof="0">
                <a:ln>
                  <a:noFill/>
                </a:ln>
                <a:solidFill>
                  <a:prstClr val="white"/>
                </a:solidFill>
                <a:effectLst/>
                <a:uLnTx/>
                <a:uFillTx/>
                <a:latin typeface="Calibri"/>
                <a:ea typeface="Calibri"/>
                <a:cs typeface="Calibri"/>
                <a:sym typeface="Fredoka One"/>
              </a:rPr>
              <a:t>Improving implementation knowledge and skills</a:t>
            </a:r>
            <a:endParaRPr kumimoji="0" lang="fr-FR" sz="1867" b="1" i="0" u="none" strike="noStrike" kern="1200" cap="none" spc="0" normalizeH="0" baseline="0" noProof="0">
              <a:ln>
                <a:noFill/>
              </a:ln>
              <a:solidFill>
                <a:prstClr val="white"/>
              </a:solidFill>
              <a:effectLst/>
              <a:uLnTx/>
              <a:uFillTx/>
              <a:latin typeface="Calibri"/>
              <a:ea typeface="Calibri"/>
              <a:cs typeface="Calibri"/>
              <a:sym typeface="Fredoka One"/>
            </a:endParaRPr>
          </a:p>
        </p:txBody>
      </p:sp>
      <p:grpSp>
        <p:nvGrpSpPr>
          <p:cNvPr id="100" name="Google Shape;10153;p92">
            <a:extLst>
              <a:ext uri="{FF2B5EF4-FFF2-40B4-BE49-F238E27FC236}">
                <a16:creationId xmlns:a16="http://schemas.microsoft.com/office/drawing/2014/main" id="{E5E58B8D-4F6C-D428-21CC-230E15676FD0}"/>
              </a:ext>
            </a:extLst>
          </p:cNvPr>
          <p:cNvGrpSpPr/>
          <p:nvPr/>
        </p:nvGrpSpPr>
        <p:grpSpPr>
          <a:xfrm>
            <a:off x="5246906" y="1634940"/>
            <a:ext cx="439681" cy="390965"/>
            <a:chOff x="-46422300" y="3936925"/>
            <a:chExt cx="320575" cy="302475"/>
          </a:xfrm>
          <a:solidFill>
            <a:srgbClr val="1691FF"/>
          </a:solidFill>
        </p:grpSpPr>
        <p:sp>
          <p:nvSpPr>
            <p:cNvPr id="101" name="Google Shape;10154;p92">
              <a:extLst>
                <a:ext uri="{FF2B5EF4-FFF2-40B4-BE49-F238E27FC236}">
                  <a16:creationId xmlns:a16="http://schemas.microsoft.com/office/drawing/2014/main" id="{82D9F00D-E9BB-0E08-F3E5-9EF3ADE6D8DE}"/>
                </a:ext>
              </a:extLst>
            </p:cNvPr>
            <p:cNvSpPr/>
            <p:nvPr/>
          </p:nvSpPr>
          <p:spPr>
            <a:xfrm>
              <a:off x="-46254550" y="3936925"/>
              <a:ext cx="152825" cy="300900"/>
            </a:xfrm>
            <a:custGeom>
              <a:avLst/>
              <a:gdLst/>
              <a:ahLst/>
              <a:cxnLst/>
              <a:rect l="l" t="t" r="r" b="b"/>
              <a:pathLst>
                <a:path w="6113" h="12036" extrusionOk="0">
                  <a:moveTo>
                    <a:pt x="1418" y="0"/>
                  </a:moveTo>
                  <a:cubicBezTo>
                    <a:pt x="631" y="0"/>
                    <a:pt x="1" y="630"/>
                    <a:pt x="1" y="1418"/>
                  </a:cubicBezTo>
                  <a:lnTo>
                    <a:pt x="1" y="10617"/>
                  </a:lnTo>
                  <a:cubicBezTo>
                    <a:pt x="1" y="11405"/>
                    <a:pt x="631" y="12035"/>
                    <a:pt x="1418" y="12035"/>
                  </a:cubicBezTo>
                  <a:cubicBezTo>
                    <a:pt x="2332" y="12035"/>
                    <a:pt x="3120" y="11405"/>
                    <a:pt x="3403" y="10554"/>
                  </a:cubicBezTo>
                  <a:lnTo>
                    <a:pt x="3403" y="10554"/>
                  </a:lnTo>
                  <a:cubicBezTo>
                    <a:pt x="3309" y="10554"/>
                    <a:pt x="3246" y="10617"/>
                    <a:pt x="3151" y="10617"/>
                  </a:cubicBezTo>
                  <a:cubicBezTo>
                    <a:pt x="2332" y="10617"/>
                    <a:pt x="1513" y="10302"/>
                    <a:pt x="914" y="9672"/>
                  </a:cubicBezTo>
                  <a:cubicBezTo>
                    <a:pt x="788" y="9546"/>
                    <a:pt x="788" y="9294"/>
                    <a:pt x="914" y="9137"/>
                  </a:cubicBezTo>
                  <a:cubicBezTo>
                    <a:pt x="1024" y="9095"/>
                    <a:pt x="1128" y="9072"/>
                    <a:pt x="1221" y="9072"/>
                  </a:cubicBezTo>
                  <a:cubicBezTo>
                    <a:pt x="1341" y="9072"/>
                    <a:pt x="1442" y="9111"/>
                    <a:pt x="1513" y="9200"/>
                  </a:cubicBezTo>
                  <a:cubicBezTo>
                    <a:pt x="1998" y="9685"/>
                    <a:pt x="2614" y="9906"/>
                    <a:pt x="3224" y="9906"/>
                  </a:cubicBezTo>
                  <a:cubicBezTo>
                    <a:pt x="4477" y="9906"/>
                    <a:pt x="5703" y="8971"/>
                    <a:pt x="5703" y="7467"/>
                  </a:cubicBezTo>
                  <a:cubicBezTo>
                    <a:pt x="5703" y="7215"/>
                    <a:pt x="5672" y="6994"/>
                    <a:pt x="5609" y="6742"/>
                  </a:cubicBezTo>
                  <a:cubicBezTo>
                    <a:pt x="5010" y="7372"/>
                    <a:pt x="4191" y="7814"/>
                    <a:pt x="3246" y="7814"/>
                  </a:cubicBezTo>
                  <a:cubicBezTo>
                    <a:pt x="3025" y="7814"/>
                    <a:pt x="2868" y="7656"/>
                    <a:pt x="2868" y="7467"/>
                  </a:cubicBezTo>
                  <a:cubicBezTo>
                    <a:pt x="2868" y="7246"/>
                    <a:pt x="3025" y="7089"/>
                    <a:pt x="3246" y="7089"/>
                  </a:cubicBezTo>
                  <a:cubicBezTo>
                    <a:pt x="4065" y="7089"/>
                    <a:pt x="4821" y="6679"/>
                    <a:pt x="5231" y="6049"/>
                  </a:cubicBezTo>
                  <a:cubicBezTo>
                    <a:pt x="6113" y="4789"/>
                    <a:pt x="5640" y="3088"/>
                    <a:pt x="4254" y="2426"/>
                  </a:cubicBezTo>
                  <a:cubicBezTo>
                    <a:pt x="4128" y="3844"/>
                    <a:pt x="2931" y="4978"/>
                    <a:pt x="1450" y="4978"/>
                  </a:cubicBezTo>
                  <a:cubicBezTo>
                    <a:pt x="1261" y="4978"/>
                    <a:pt x="1103" y="4821"/>
                    <a:pt x="1103" y="4632"/>
                  </a:cubicBezTo>
                  <a:cubicBezTo>
                    <a:pt x="1103" y="4411"/>
                    <a:pt x="1261" y="4253"/>
                    <a:pt x="1450" y="4253"/>
                  </a:cubicBezTo>
                  <a:cubicBezTo>
                    <a:pt x="2616" y="4253"/>
                    <a:pt x="3561" y="3308"/>
                    <a:pt x="3561" y="2174"/>
                  </a:cubicBezTo>
                  <a:lnTo>
                    <a:pt x="3561" y="2143"/>
                  </a:lnTo>
                  <a:cubicBezTo>
                    <a:pt x="3561" y="945"/>
                    <a:pt x="2616" y="0"/>
                    <a:pt x="1418" y="0"/>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E2841">
                    <a:lumMod val="75000"/>
                    <a:lumOff val="25000"/>
                  </a:srgbClr>
                </a:solidFill>
                <a:effectLst/>
                <a:uLnTx/>
                <a:uFillTx/>
                <a:latin typeface="Arial"/>
                <a:ea typeface="+mn-ea"/>
                <a:cs typeface="Arial"/>
                <a:sym typeface="Arial"/>
              </a:endParaRPr>
            </a:p>
          </p:txBody>
        </p:sp>
        <p:sp>
          <p:nvSpPr>
            <p:cNvPr id="102" name="Google Shape;10155;p92">
              <a:extLst>
                <a:ext uri="{FF2B5EF4-FFF2-40B4-BE49-F238E27FC236}">
                  <a16:creationId xmlns:a16="http://schemas.microsoft.com/office/drawing/2014/main" id="{3D0AE7F2-48E9-E2BF-C80B-A0E04AA50FD7}"/>
                </a:ext>
              </a:extLst>
            </p:cNvPr>
            <p:cNvSpPr/>
            <p:nvPr/>
          </p:nvSpPr>
          <p:spPr>
            <a:xfrm>
              <a:off x="-46422300" y="3938500"/>
              <a:ext cx="152025" cy="300900"/>
            </a:xfrm>
            <a:custGeom>
              <a:avLst/>
              <a:gdLst/>
              <a:ahLst/>
              <a:cxnLst/>
              <a:rect l="l" t="t" r="r" b="b"/>
              <a:pathLst>
                <a:path w="6081" h="12036" extrusionOk="0">
                  <a:moveTo>
                    <a:pt x="4726" y="0"/>
                  </a:moveTo>
                  <a:cubicBezTo>
                    <a:pt x="3529" y="0"/>
                    <a:pt x="2584" y="977"/>
                    <a:pt x="2584" y="2111"/>
                  </a:cubicBezTo>
                  <a:lnTo>
                    <a:pt x="2584" y="2143"/>
                  </a:lnTo>
                  <a:cubicBezTo>
                    <a:pt x="2584" y="3308"/>
                    <a:pt x="3529" y="4253"/>
                    <a:pt x="4663" y="4253"/>
                  </a:cubicBezTo>
                  <a:cubicBezTo>
                    <a:pt x="4883" y="4253"/>
                    <a:pt x="5041" y="4411"/>
                    <a:pt x="5041" y="4600"/>
                  </a:cubicBezTo>
                  <a:cubicBezTo>
                    <a:pt x="5041" y="4789"/>
                    <a:pt x="4883" y="4947"/>
                    <a:pt x="4663" y="4947"/>
                  </a:cubicBezTo>
                  <a:cubicBezTo>
                    <a:pt x="3214" y="4947"/>
                    <a:pt x="2048" y="3812"/>
                    <a:pt x="1890" y="2395"/>
                  </a:cubicBezTo>
                  <a:cubicBezTo>
                    <a:pt x="441" y="3056"/>
                    <a:pt x="0" y="4758"/>
                    <a:pt x="882" y="6018"/>
                  </a:cubicBezTo>
                  <a:cubicBezTo>
                    <a:pt x="1323" y="6648"/>
                    <a:pt x="2111" y="7057"/>
                    <a:pt x="2930" y="7057"/>
                  </a:cubicBezTo>
                  <a:cubicBezTo>
                    <a:pt x="3151" y="7057"/>
                    <a:pt x="3277" y="7215"/>
                    <a:pt x="3277" y="7435"/>
                  </a:cubicBezTo>
                  <a:cubicBezTo>
                    <a:pt x="3277" y="7625"/>
                    <a:pt x="3151" y="7782"/>
                    <a:pt x="2930" y="7782"/>
                  </a:cubicBezTo>
                  <a:cubicBezTo>
                    <a:pt x="1985" y="7782"/>
                    <a:pt x="1166" y="7341"/>
                    <a:pt x="567" y="6711"/>
                  </a:cubicBezTo>
                  <a:cubicBezTo>
                    <a:pt x="504" y="6963"/>
                    <a:pt x="441" y="7183"/>
                    <a:pt x="441" y="7435"/>
                  </a:cubicBezTo>
                  <a:cubicBezTo>
                    <a:pt x="441" y="8940"/>
                    <a:pt x="1695" y="9874"/>
                    <a:pt x="2958" y="9874"/>
                  </a:cubicBezTo>
                  <a:cubicBezTo>
                    <a:pt x="3572" y="9874"/>
                    <a:pt x="4188" y="9653"/>
                    <a:pt x="4663" y="9168"/>
                  </a:cubicBezTo>
                  <a:cubicBezTo>
                    <a:pt x="4726" y="9105"/>
                    <a:pt x="4813" y="9074"/>
                    <a:pt x="4903" y="9074"/>
                  </a:cubicBezTo>
                  <a:cubicBezTo>
                    <a:pt x="4994" y="9074"/>
                    <a:pt x="5088" y="9105"/>
                    <a:pt x="5167" y="9168"/>
                  </a:cubicBezTo>
                  <a:cubicBezTo>
                    <a:pt x="5293" y="9263"/>
                    <a:pt x="5293" y="9515"/>
                    <a:pt x="5167" y="9672"/>
                  </a:cubicBezTo>
                  <a:cubicBezTo>
                    <a:pt x="4600" y="10271"/>
                    <a:pt x="3812" y="10617"/>
                    <a:pt x="2930" y="10617"/>
                  </a:cubicBezTo>
                  <a:cubicBezTo>
                    <a:pt x="2867" y="10617"/>
                    <a:pt x="2773" y="10617"/>
                    <a:pt x="2710" y="10586"/>
                  </a:cubicBezTo>
                  <a:lnTo>
                    <a:pt x="2710" y="10586"/>
                  </a:lnTo>
                  <a:cubicBezTo>
                    <a:pt x="2962" y="11405"/>
                    <a:pt x="3749" y="12035"/>
                    <a:pt x="4663" y="12035"/>
                  </a:cubicBezTo>
                  <a:cubicBezTo>
                    <a:pt x="5450" y="12035"/>
                    <a:pt x="6081" y="11405"/>
                    <a:pt x="6081" y="10617"/>
                  </a:cubicBezTo>
                  <a:lnTo>
                    <a:pt x="6081" y="1450"/>
                  </a:lnTo>
                  <a:cubicBezTo>
                    <a:pt x="6081" y="599"/>
                    <a:pt x="5450" y="0"/>
                    <a:pt x="4726" y="0"/>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E2841">
                    <a:lumMod val="75000"/>
                    <a:lumOff val="25000"/>
                  </a:srgbClr>
                </a:solidFill>
                <a:effectLst/>
                <a:uLnTx/>
                <a:uFillTx/>
                <a:latin typeface="Arial"/>
                <a:ea typeface="+mn-ea"/>
                <a:cs typeface="Arial"/>
                <a:sym typeface="Arial"/>
              </a:endParaRPr>
            </a:p>
          </p:txBody>
        </p:sp>
      </p:grpSp>
      <p:grpSp>
        <p:nvGrpSpPr>
          <p:cNvPr id="103" name="Google Shape;2593;p72">
            <a:extLst>
              <a:ext uri="{FF2B5EF4-FFF2-40B4-BE49-F238E27FC236}">
                <a16:creationId xmlns:a16="http://schemas.microsoft.com/office/drawing/2014/main" id="{3D68740A-E682-CF1B-9C5B-7A5108FFE26C}"/>
              </a:ext>
            </a:extLst>
          </p:cNvPr>
          <p:cNvGrpSpPr/>
          <p:nvPr/>
        </p:nvGrpSpPr>
        <p:grpSpPr>
          <a:xfrm flipH="1">
            <a:off x="418083" y="3718676"/>
            <a:ext cx="3950717" cy="2980893"/>
            <a:chOff x="6659900" y="3229575"/>
            <a:chExt cx="2245500" cy="1831100"/>
          </a:xfrm>
        </p:grpSpPr>
        <p:sp>
          <p:nvSpPr>
            <p:cNvPr id="104" name="Google Shape;2594;p72">
              <a:extLst>
                <a:ext uri="{FF2B5EF4-FFF2-40B4-BE49-F238E27FC236}">
                  <a16:creationId xmlns:a16="http://schemas.microsoft.com/office/drawing/2014/main" id="{1178905B-C328-1EB5-CC5B-AA08F652A63A}"/>
                </a:ext>
              </a:extLst>
            </p:cNvPr>
            <p:cNvSpPr/>
            <p:nvPr/>
          </p:nvSpPr>
          <p:spPr>
            <a:xfrm>
              <a:off x="7200175" y="3257325"/>
              <a:ext cx="18275" cy="17250"/>
            </a:xfrm>
            <a:custGeom>
              <a:avLst/>
              <a:gdLst/>
              <a:ahLst/>
              <a:cxnLst/>
              <a:rect l="l" t="t" r="r" b="b"/>
              <a:pathLst>
                <a:path w="731" h="690" extrusionOk="0">
                  <a:moveTo>
                    <a:pt x="45" y="0"/>
                  </a:moveTo>
                  <a:cubicBezTo>
                    <a:pt x="39" y="0"/>
                    <a:pt x="34" y="2"/>
                    <a:pt x="31" y="5"/>
                  </a:cubicBezTo>
                  <a:cubicBezTo>
                    <a:pt x="1" y="35"/>
                    <a:pt x="92" y="248"/>
                    <a:pt x="305" y="430"/>
                  </a:cubicBezTo>
                  <a:cubicBezTo>
                    <a:pt x="455" y="580"/>
                    <a:pt x="605" y="689"/>
                    <a:pt x="670" y="689"/>
                  </a:cubicBezTo>
                  <a:cubicBezTo>
                    <a:pt x="684" y="689"/>
                    <a:pt x="694" y="684"/>
                    <a:pt x="700" y="673"/>
                  </a:cubicBezTo>
                  <a:cubicBezTo>
                    <a:pt x="730" y="643"/>
                    <a:pt x="609" y="461"/>
                    <a:pt x="426" y="278"/>
                  </a:cubicBezTo>
                  <a:cubicBezTo>
                    <a:pt x="263" y="115"/>
                    <a:pt x="99" y="0"/>
                    <a:pt x="45" y="0"/>
                  </a:cubicBezTo>
                  <a:close/>
                </a:path>
              </a:pathLst>
            </a:custGeom>
            <a:solidFill>
              <a:srgbClr val="E0E0E0"/>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5" name="Google Shape;2595;p72">
              <a:extLst>
                <a:ext uri="{FF2B5EF4-FFF2-40B4-BE49-F238E27FC236}">
                  <a16:creationId xmlns:a16="http://schemas.microsoft.com/office/drawing/2014/main" id="{098A397F-8451-7D65-8742-82D9FE67D2E3}"/>
                </a:ext>
              </a:extLst>
            </p:cNvPr>
            <p:cNvSpPr/>
            <p:nvPr/>
          </p:nvSpPr>
          <p:spPr>
            <a:xfrm>
              <a:off x="8009475" y="3596975"/>
              <a:ext cx="895925" cy="1463700"/>
            </a:xfrm>
            <a:custGeom>
              <a:avLst/>
              <a:gdLst/>
              <a:ahLst/>
              <a:cxnLst/>
              <a:rect l="l" t="t" r="r" b="b"/>
              <a:pathLst>
                <a:path w="35837" h="58548" extrusionOk="0">
                  <a:moveTo>
                    <a:pt x="31610" y="0"/>
                  </a:moveTo>
                  <a:cubicBezTo>
                    <a:pt x="30506" y="0"/>
                    <a:pt x="28417" y="783"/>
                    <a:pt x="26444" y="5842"/>
                  </a:cubicBezTo>
                  <a:cubicBezTo>
                    <a:pt x="23587" y="13136"/>
                    <a:pt x="22645" y="17301"/>
                    <a:pt x="22645" y="17301"/>
                  </a:cubicBezTo>
                  <a:cubicBezTo>
                    <a:pt x="22645" y="17301"/>
                    <a:pt x="22166" y="18240"/>
                    <a:pt x="21437" y="18240"/>
                  </a:cubicBezTo>
                  <a:cubicBezTo>
                    <a:pt x="21230" y="18240"/>
                    <a:pt x="21003" y="18164"/>
                    <a:pt x="20760" y="17969"/>
                  </a:cubicBezTo>
                  <a:cubicBezTo>
                    <a:pt x="19758" y="17211"/>
                    <a:pt x="18370" y="15102"/>
                    <a:pt x="16897" y="15102"/>
                  </a:cubicBezTo>
                  <a:cubicBezTo>
                    <a:pt x="16717" y="15102"/>
                    <a:pt x="16535" y="15134"/>
                    <a:pt x="16353" y="15203"/>
                  </a:cubicBezTo>
                  <a:cubicBezTo>
                    <a:pt x="14712" y="15872"/>
                    <a:pt x="14256" y="17909"/>
                    <a:pt x="14864" y="20796"/>
                  </a:cubicBezTo>
                  <a:cubicBezTo>
                    <a:pt x="15502" y="23653"/>
                    <a:pt x="16626" y="29976"/>
                    <a:pt x="16718" y="30553"/>
                  </a:cubicBezTo>
                  <a:cubicBezTo>
                    <a:pt x="16814" y="31011"/>
                    <a:pt x="16681" y="31640"/>
                    <a:pt x="16199" y="31640"/>
                  </a:cubicBezTo>
                  <a:cubicBezTo>
                    <a:pt x="16072" y="31640"/>
                    <a:pt x="15922" y="31596"/>
                    <a:pt x="15745" y="31495"/>
                  </a:cubicBezTo>
                  <a:cubicBezTo>
                    <a:pt x="15075" y="31137"/>
                    <a:pt x="11829" y="28220"/>
                    <a:pt x="9483" y="28220"/>
                  </a:cubicBezTo>
                  <a:cubicBezTo>
                    <a:pt x="8847" y="28220"/>
                    <a:pt x="8277" y="28434"/>
                    <a:pt x="7842" y="28973"/>
                  </a:cubicBezTo>
                  <a:cubicBezTo>
                    <a:pt x="5806" y="31465"/>
                    <a:pt x="8845" y="39155"/>
                    <a:pt x="9180" y="40006"/>
                  </a:cubicBezTo>
                  <a:cubicBezTo>
                    <a:pt x="9483" y="40857"/>
                    <a:pt x="9362" y="41252"/>
                    <a:pt x="8967" y="41496"/>
                  </a:cubicBezTo>
                  <a:cubicBezTo>
                    <a:pt x="8938" y="41515"/>
                    <a:pt x="8903" y="41525"/>
                    <a:pt x="8863" y="41525"/>
                  </a:cubicBezTo>
                  <a:cubicBezTo>
                    <a:pt x="8347" y="41525"/>
                    <a:pt x="6913" y="39977"/>
                    <a:pt x="5532" y="38821"/>
                  </a:cubicBezTo>
                  <a:cubicBezTo>
                    <a:pt x="4543" y="37993"/>
                    <a:pt x="3367" y="37179"/>
                    <a:pt x="2376" y="37179"/>
                  </a:cubicBezTo>
                  <a:cubicBezTo>
                    <a:pt x="1875" y="37179"/>
                    <a:pt x="1421" y="37388"/>
                    <a:pt x="1064" y="37909"/>
                  </a:cubicBezTo>
                  <a:cubicBezTo>
                    <a:pt x="0" y="39459"/>
                    <a:pt x="213" y="45447"/>
                    <a:pt x="6809" y="54535"/>
                  </a:cubicBezTo>
                  <a:lnTo>
                    <a:pt x="10152" y="58547"/>
                  </a:lnTo>
                  <a:lnTo>
                    <a:pt x="15319" y="57757"/>
                  </a:lnTo>
                  <a:cubicBezTo>
                    <a:pt x="26292" y="55356"/>
                    <a:pt x="30426" y="51040"/>
                    <a:pt x="30669" y="49186"/>
                  </a:cubicBezTo>
                  <a:cubicBezTo>
                    <a:pt x="30912" y="47331"/>
                    <a:pt x="28694" y="46936"/>
                    <a:pt x="26748" y="46876"/>
                  </a:cubicBezTo>
                  <a:cubicBezTo>
                    <a:pt x="26502" y="46868"/>
                    <a:pt x="26251" y="46865"/>
                    <a:pt x="26000" y="46865"/>
                  </a:cubicBezTo>
                  <a:cubicBezTo>
                    <a:pt x="25297" y="46865"/>
                    <a:pt x="24591" y="46887"/>
                    <a:pt x="23993" y="46887"/>
                  </a:cubicBezTo>
                  <a:cubicBezTo>
                    <a:pt x="23112" y="46887"/>
                    <a:pt x="22465" y="46839"/>
                    <a:pt x="22402" y="46602"/>
                  </a:cubicBezTo>
                  <a:cubicBezTo>
                    <a:pt x="22280" y="46146"/>
                    <a:pt x="22432" y="45781"/>
                    <a:pt x="23253" y="45356"/>
                  </a:cubicBezTo>
                  <a:cubicBezTo>
                    <a:pt x="24043" y="44930"/>
                    <a:pt x="31429" y="41222"/>
                    <a:pt x="31612" y="37970"/>
                  </a:cubicBezTo>
                  <a:cubicBezTo>
                    <a:pt x="31764" y="34748"/>
                    <a:pt x="24955" y="34839"/>
                    <a:pt x="24013" y="34626"/>
                  </a:cubicBezTo>
                  <a:cubicBezTo>
                    <a:pt x="23070" y="34413"/>
                    <a:pt x="23465" y="33593"/>
                    <a:pt x="23921" y="33258"/>
                  </a:cubicBezTo>
                  <a:cubicBezTo>
                    <a:pt x="24347" y="32894"/>
                    <a:pt x="29423" y="28912"/>
                    <a:pt x="31794" y="27210"/>
                  </a:cubicBezTo>
                  <a:cubicBezTo>
                    <a:pt x="34165" y="25477"/>
                    <a:pt x="35198" y="23714"/>
                    <a:pt x="34408" y="22042"/>
                  </a:cubicBezTo>
                  <a:cubicBezTo>
                    <a:pt x="33993" y="21244"/>
                    <a:pt x="33044" y="21058"/>
                    <a:pt x="32025" y="21058"/>
                  </a:cubicBezTo>
                  <a:cubicBezTo>
                    <a:pt x="31139" y="21058"/>
                    <a:pt x="30201" y="21199"/>
                    <a:pt x="29518" y="21199"/>
                  </a:cubicBezTo>
                  <a:cubicBezTo>
                    <a:pt x="29431" y="21199"/>
                    <a:pt x="29349" y="21196"/>
                    <a:pt x="29271" y="21191"/>
                  </a:cubicBezTo>
                  <a:cubicBezTo>
                    <a:pt x="27903" y="21100"/>
                    <a:pt x="28329" y="19428"/>
                    <a:pt x="28329" y="19428"/>
                  </a:cubicBezTo>
                  <a:cubicBezTo>
                    <a:pt x="28329" y="19428"/>
                    <a:pt x="30396" y="15690"/>
                    <a:pt x="33101" y="8334"/>
                  </a:cubicBezTo>
                  <a:cubicBezTo>
                    <a:pt x="35836" y="979"/>
                    <a:pt x="32342" y="127"/>
                    <a:pt x="32341" y="127"/>
                  </a:cubicBezTo>
                  <a:lnTo>
                    <a:pt x="32341" y="127"/>
                  </a:lnTo>
                  <a:lnTo>
                    <a:pt x="32393" y="153"/>
                  </a:lnTo>
                  <a:lnTo>
                    <a:pt x="32393" y="153"/>
                  </a:lnTo>
                  <a:cubicBezTo>
                    <a:pt x="32341" y="128"/>
                    <a:pt x="32056" y="0"/>
                    <a:pt x="31610" y="0"/>
                  </a:cubicBezTo>
                  <a:close/>
                </a:path>
              </a:pathLst>
            </a:custGeom>
            <a:solidFill>
              <a:srgbClr val="92DFF8"/>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6" name="Google Shape;2596;p72">
              <a:extLst>
                <a:ext uri="{FF2B5EF4-FFF2-40B4-BE49-F238E27FC236}">
                  <a16:creationId xmlns:a16="http://schemas.microsoft.com/office/drawing/2014/main" id="{A572A553-11E0-EDA0-4A7C-B59BCD7CB1E1}"/>
                </a:ext>
              </a:extLst>
            </p:cNvPr>
            <p:cNvSpPr/>
            <p:nvPr/>
          </p:nvSpPr>
          <p:spPr>
            <a:xfrm>
              <a:off x="8266300" y="3763525"/>
              <a:ext cx="488650" cy="1269800"/>
            </a:xfrm>
            <a:custGeom>
              <a:avLst/>
              <a:gdLst/>
              <a:ahLst/>
              <a:cxnLst/>
              <a:rect l="l" t="t" r="r" b="b"/>
              <a:pathLst>
                <a:path w="19546" h="50792" extrusionOk="0">
                  <a:moveTo>
                    <a:pt x="19545" y="0"/>
                  </a:moveTo>
                  <a:cubicBezTo>
                    <a:pt x="19515" y="31"/>
                    <a:pt x="19484" y="91"/>
                    <a:pt x="19454" y="152"/>
                  </a:cubicBezTo>
                  <a:lnTo>
                    <a:pt x="19302" y="578"/>
                  </a:lnTo>
                  <a:cubicBezTo>
                    <a:pt x="19150" y="1003"/>
                    <a:pt x="18907" y="1581"/>
                    <a:pt x="18633" y="2341"/>
                  </a:cubicBezTo>
                  <a:lnTo>
                    <a:pt x="16202" y="8724"/>
                  </a:lnTo>
                  <a:cubicBezTo>
                    <a:pt x="14165" y="14104"/>
                    <a:pt x="11278" y="21520"/>
                    <a:pt x="8086" y="29727"/>
                  </a:cubicBezTo>
                  <a:cubicBezTo>
                    <a:pt x="4894" y="37934"/>
                    <a:pt x="2037" y="45350"/>
                    <a:pt x="1" y="50761"/>
                  </a:cubicBezTo>
                  <a:lnTo>
                    <a:pt x="122" y="50791"/>
                  </a:lnTo>
                  <a:cubicBezTo>
                    <a:pt x="2159" y="45411"/>
                    <a:pt x="5046" y="37995"/>
                    <a:pt x="8238" y="29788"/>
                  </a:cubicBezTo>
                  <a:cubicBezTo>
                    <a:pt x="11430" y="21581"/>
                    <a:pt x="14287" y="14165"/>
                    <a:pt x="16323" y="8754"/>
                  </a:cubicBezTo>
                  <a:cubicBezTo>
                    <a:pt x="17326" y="6049"/>
                    <a:pt x="18147" y="3860"/>
                    <a:pt x="18694" y="2341"/>
                  </a:cubicBezTo>
                  <a:cubicBezTo>
                    <a:pt x="18968" y="1611"/>
                    <a:pt x="19180" y="1003"/>
                    <a:pt x="19332" y="608"/>
                  </a:cubicBezTo>
                  <a:cubicBezTo>
                    <a:pt x="19393" y="395"/>
                    <a:pt x="19424" y="243"/>
                    <a:pt x="19484" y="152"/>
                  </a:cubicBezTo>
                  <a:cubicBezTo>
                    <a:pt x="19545" y="31"/>
                    <a:pt x="19545" y="0"/>
                    <a:pt x="19545" y="0"/>
                  </a:cubicBezTo>
                  <a:close/>
                </a:path>
              </a:pathLst>
            </a:custGeom>
            <a:solidFill>
              <a:srgbClr val="E0E0E0"/>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Google Shape;2597;p72">
              <a:extLst>
                <a:ext uri="{FF2B5EF4-FFF2-40B4-BE49-F238E27FC236}">
                  <a16:creationId xmlns:a16="http://schemas.microsoft.com/office/drawing/2014/main" id="{A2D4AE05-5761-FE07-394D-097282654042}"/>
                </a:ext>
              </a:extLst>
            </p:cNvPr>
            <p:cNvSpPr/>
            <p:nvPr/>
          </p:nvSpPr>
          <p:spPr>
            <a:xfrm>
              <a:off x="8471475" y="4068225"/>
              <a:ext cx="79825" cy="224950"/>
            </a:xfrm>
            <a:custGeom>
              <a:avLst/>
              <a:gdLst/>
              <a:ahLst/>
              <a:cxnLst/>
              <a:rect l="l" t="t" r="r" b="b"/>
              <a:pathLst>
                <a:path w="3193" h="8998" extrusionOk="0">
                  <a:moveTo>
                    <a:pt x="1" y="1"/>
                  </a:moveTo>
                  <a:cubicBezTo>
                    <a:pt x="1" y="122"/>
                    <a:pt x="31" y="244"/>
                    <a:pt x="61" y="366"/>
                  </a:cubicBezTo>
                  <a:cubicBezTo>
                    <a:pt x="153" y="639"/>
                    <a:pt x="274" y="943"/>
                    <a:pt x="396" y="1338"/>
                  </a:cubicBezTo>
                  <a:cubicBezTo>
                    <a:pt x="700" y="2189"/>
                    <a:pt x="1095" y="3284"/>
                    <a:pt x="1520" y="4530"/>
                  </a:cubicBezTo>
                  <a:cubicBezTo>
                    <a:pt x="1946" y="5776"/>
                    <a:pt x="2341" y="6901"/>
                    <a:pt x="2645" y="7721"/>
                  </a:cubicBezTo>
                  <a:cubicBezTo>
                    <a:pt x="2797" y="8116"/>
                    <a:pt x="2949" y="8451"/>
                    <a:pt x="3040" y="8664"/>
                  </a:cubicBezTo>
                  <a:cubicBezTo>
                    <a:pt x="3071" y="8785"/>
                    <a:pt x="3131" y="8907"/>
                    <a:pt x="3192" y="8998"/>
                  </a:cubicBezTo>
                  <a:cubicBezTo>
                    <a:pt x="3192" y="8876"/>
                    <a:pt x="3131" y="8755"/>
                    <a:pt x="3101" y="8664"/>
                  </a:cubicBezTo>
                  <a:lnTo>
                    <a:pt x="2767" y="7691"/>
                  </a:lnTo>
                  <a:lnTo>
                    <a:pt x="1672" y="4469"/>
                  </a:lnTo>
                  <a:cubicBezTo>
                    <a:pt x="1247" y="3223"/>
                    <a:pt x="852" y="2098"/>
                    <a:pt x="548" y="1308"/>
                  </a:cubicBezTo>
                  <a:cubicBezTo>
                    <a:pt x="396" y="882"/>
                    <a:pt x="244" y="578"/>
                    <a:pt x="153" y="335"/>
                  </a:cubicBezTo>
                  <a:cubicBezTo>
                    <a:pt x="122" y="214"/>
                    <a:pt x="61" y="122"/>
                    <a:pt x="1" y="1"/>
                  </a:cubicBezTo>
                  <a:close/>
                </a:path>
              </a:pathLst>
            </a:custGeom>
            <a:solidFill>
              <a:srgbClr val="E0E0E0"/>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Google Shape;2598;p72">
              <a:extLst>
                <a:ext uri="{FF2B5EF4-FFF2-40B4-BE49-F238E27FC236}">
                  <a16:creationId xmlns:a16="http://schemas.microsoft.com/office/drawing/2014/main" id="{045503B3-0E33-DEB7-200E-6D45B13C8A2C}"/>
                </a:ext>
              </a:extLst>
            </p:cNvPr>
            <p:cNvSpPr/>
            <p:nvPr/>
          </p:nvSpPr>
          <p:spPr>
            <a:xfrm>
              <a:off x="8564175" y="4192825"/>
              <a:ext cx="256875" cy="101900"/>
            </a:xfrm>
            <a:custGeom>
              <a:avLst/>
              <a:gdLst/>
              <a:ahLst/>
              <a:cxnLst/>
              <a:rect l="l" t="t" r="r" b="b"/>
              <a:pathLst>
                <a:path w="10275" h="4076" extrusionOk="0">
                  <a:moveTo>
                    <a:pt x="10273" y="1"/>
                  </a:moveTo>
                  <a:cubicBezTo>
                    <a:pt x="10192" y="1"/>
                    <a:pt x="7855" y="842"/>
                    <a:pt x="5107" y="1947"/>
                  </a:cubicBezTo>
                  <a:cubicBezTo>
                    <a:pt x="2281" y="3072"/>
                    <a:pt x="1" y="4044"/>
                    <a:pt x="1" y="4075"/>
                  </a:cubicBezTo>
                  <a:cubicBezTo>
                    <a:pt x="1" y="4075"/>
                    <a:pt x="3" y="4075"/>
                    <a:pt x="4" y="4075"/>
                  </a:cubicBezTo>
                  <a:cubicBezTo>
                    <a:pt x="109" y="4075"/>
                    <a:pt x="2389" y="3205"/>
                    <a:pt x="5168" y="2099"/>
                  </a:cubicBezTo>
                  <a:cubicBezTo>
                    <a:pt x="7995" y="974"/>
                    <a:pt x="10275" y="32"/>
                    <a:pt x="10275" y="2"/>
                  </a:cubicBezTo>
                  <a:cubicBezTo>
                    <a:pt x="10275" y="1"/>
                    <a:pt x="10274" y="1"/>
                    <a:pt x="10273" y="1"/>
                  </a:cubicBezTo>
                  <a:close/>
                </a:path>
              </a:pathLst>
            </a:custGeom>
            <a:solidFill>
              <a:srgbClr val="E0E0E0"/>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Google Shape;2599;p72">
              <a:extLst>
                <a:ext uri="{FF2B5EF4-FFF2-40B4-BE49-F238E27FC236}">
                  <a16:creationId xmlns:a16="http://schemas.microsoft.com/office/drawing/2014/main" id="{0022EB55-D6DA-BF79-DF44-F4E6A95D5921}"/>
                </a:ext>
              </a:extLst>
            </p:cNvPr>
            <p:cNvSpPr/>
            <p:nvPr/>
          </p:nvSpPr>
          <p:spPr>
            <a:xfrm>
              <a:off x="8427400" y="4571275"/>
              <a:ext cx="242425" cy="33475"/>
            </a:xfrm>
            <a:custGeom>
              <a:avLst/>
              <a:gdLst/>
              <a:ahLst/>
              <a:cxnLst/>
              <a:rect l="l" t="t" r="r" b="b"/>
              <a:pathLst>
                <a:path w="9697" h="1339" extrusionOk="0">
                  <a:moveTo>
                    <a:pt x="9697" y="1"/>
                  </a:moveTo>
                  <a:cubicBezTo>
                    <a:pt x="9545" y="1"/>
                    <a:pt x="9423" y="1"/>
                    <a:pt x="9302" y="61"/>
                  </a:cubicBezTo>
                  <a:lnTo>
                    <a:pt x="8268" y="244"/>
                  </a:lnTo>
                  <a:cubicBezTo>
                    <a:pt x="7387" y="396"/>
                    <a:pt x="6171" y="609"/>
                    <a:pt x="4864" y="761"/>
                  </a:cubicBezTo>
                  <a:cubicBezTo>
                    <a:pt x="3527" y="943"/>
                    <a:pt x="2311" y="1065"/>
                    <a:pt x="1429" y="1156"/>
                  </a:cubicBezTo>
                  <a:lnTo>
                    <a:pt x="396" y="1247"/>
                  </a:lnTo>
                  <a:cubicBezTo>
                    <a:pt x="274" y="1247"/>
                    <a:pt x="122" y="1277"/>
                    <a:pt x="1" y="1308"/>
                  </a:cubicBezTo>
                  <a:cubicBezTo>
                    <a:pt x="122" y="1338"/>
                    <a:pt x="244" y="1338"/>
                    <a:pt x="365" y="1338"/>
                  </a:cubicBezTo>
                  <a:cubicBezTo>
                    <a:pt x="609" y="1308"/>
                    <a:pt x="973" y="1308"/>
                    <a:pt x="1429" y="1277"/>
                  </a:cubicBezTo>
                  <a:cubicBezTo>
                    <a:pt x="2311" y="1217"/>
                    <a:pt x="3527" y="1125"/>
                    <a:pt x="4864" y="943"/>
                  </a:cubicBezTo>
                  <a:cubicBezTo>
                    <a:pt x="6201" y="761"/>
                    <a:pt x="7417" y="517"/>
                    <a:pt x="8268" y="335"/>
                  </a:cubicBezTo>
                  <a:cubicBezTo>
                    <a:pt x="8724" y="244"/>
                    <a:pt x="9059" y="183"/>
                    <a:pt x="9302" y="122"/>
                  </a:cubicBezTo>
                  <a:cubicBezTo>
                    <a:pt x="9423" y="92"/>
                    <a:pt x="9545" y="31"/>
                    <a:pt x="9697" y="1"/>
                  </a:cubicBezTo>
                  <a:close/>
                </a:path>
              </a:pathLst>
            </a:custGeom>
            <a:solidFill>
              <a:srgbClr val="E0E0E0"/>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Google Shape;2600;p72">
              <a:extLst>
                <a:ext uri="{FF2B5EF4-FFF2-40B4-BE49-F238E27FC236}">
                  <a16:creationId xmlns:a16="http://schemas.microsoft.com/office/drawing/2014/main" id="{50FF051B-4B64-C8F4-8121-DAD752C7949F}"/>
                </a:ext>
              </a:extLst>
            </p:cNvPr>
            <p:cNvSpPr/>
            <p:nvPr/>
          </p:nvSpPr>
          <p:spPr>
            <a:xfrm>
              <a:off x="8298225" y="4417775"/>
              <a:ext cx="131475" cy="183925"/>
            </a:xfrm>
            <a:custGeom>
              <a:avLst/>
              <a:gdLst/>
              <a:ahLst/>
              <a:cxnLst/>
              <a:rect l="l" t="t" r="r" b="b"/>
              <a:pathLst>
                <a:path w="5259" h="7357" extrusionOk="0">
                  <a:moveTo>
                    <a:pt x="0" y="1"/>
                  </a:moveTo>
                  <a:lnTo>
                    <a:pt x="0" y="1"/>
                  </a:lnTo>
                  <a:cubicBezTo>
                    <a:pt x="61" y="122"/>
                    <a:pt x="122" y="214"/>
                    <a:pt x="183" y="335"/>
                  </a:cubicBezTo>
                  <a:lnTo>
                    <a:pt x="730" y="1125"/>
                  </a:lnTo>
                  <a:cubicBezTo>
                    <a:pt x="1186" y="1794"/>
                    <a:pt x="1824" y="2706"/>
                    <a:pt x="2554" y="3739"/>
                  </a:cubicBezTo>
                  <a:cubicBezTo>
                    <a:pt x="3283" y="4742"/>
                    <a:pt x="3952" y="5654"/>
                    <a:pt x="4438" y="6323"/>
                  </a:cubicBezTo>
                  <a:lnTo>
                    <a:pt x="5016" y="7083"/>
                  </a:lnTo>
                  <a:cubicBezTo>
                    <a:pt x="5076" y="7174"/>
                    <a:pt x="5168" y="7265"/>
                    <a:pt x="5259" y="7357"/>
                  </a:cubicBezTo>
                  <a:cubicBezTo>
                    <a:pt x="5198" y="7235"/>
                    <a:pt x="5137" y="7113"/>
                    <a:pt x="5076" y="7022"/>
                  </a:cubicBezTo>
                  <a:lnTo>
                    <a:pt x="4529" y="6232"/>
                  </a:lnTo>
                  <a:cubicBezTo>
                    <a:pt x="4073" y="5563"/>
                    <a:pt x="3435" y="4621"/>
                    <a:pt x="2675" y="3618"/>
                  </a:cubicBezTo>
                  <a:cubicBezTo>
                    <a:pt x="1946" y="2615"/>
                    <a:pt x="1307" y="1703"/>
                    <a:pt x="821" y="1034"/>
                  </a:cubicBezTo>
                  <a:lnTo>
                    <a:pt x="244" y="274"/>
                  </a:lnTo>
                  <a:cubicBezTo>
                    <a:pt x="92" y="92"/>
                    <a:pt x="0" y="1"/>
                    <a:pt x="0" y="1"/>
                  </a:cubicBezTo>
                  <a:close/>
                </a:path>
              </a:pathLst>
            </a:custGeom>
            <a:solidFill>
              <a:srgbClr val="E0E0E0"/>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Google Shape;2601;p72">
              <a:extLst>
                <a:ext uri="{FF2B5EF4-FFF2-40B4-BE49-F238E27FC236}">
                  <a16:creationId xmlns:a16="http://schemas.microsoft.com/office/drawing/2014/main" id="{094BF266-E603-76EB-B6C6-6336242BFF64}"/>
                </a:ext>
              </a:extLst>
            </p:cNvPr>
            <p:cNvSpPr/>
            <p:nvPr/>
          </p:nvSpPr>
          <p:spPr>
            <a:xfrm>
              <a:off x="8143200" y="4675375"/>
              <a:ext cx="170250" cy="234075"/>
            </a:xfrm>
            <a:custGeom>
              <a:avLst/>
              <a:gdLst/>
              <a:ahLst/>
              <a:cxnLst/>
              <a:rect l="l" t="t" r="r" b="b"/>
              <a:pathLst>
                <a:path w="6810" h="9363" extrusionOk="0">
                  <a:moveTo>
                    <a:pt x="1" y="1"/>
                  </a:moveTo>
                  <a:lnTo>
                    <a:pt x="1" y="1"/>
                  </a:lnTo>
                  <a:cubicBezTo>
                    <a:pt x="61" y="153"/>
                    <a:pt x="153" y="274"/>
                    <a:pt x="244" y="396"/>
                  </a:cubicBezTo>
                  <a:lnTo>
                    <a:pt x="943" y="1399"/>
                  </a:lnTo>
                  <a:cubicBezTo>
                    <a:pt x="1551" y="2250"/>
                    <a:pt x="2402" y="3436"/>
                    <a:pt x="3344" y="4743"/>
                  </a:cubicBezTo>
                  <a:cubicBezTo>
                    <a:pt x="4256" y="6019"/>
                    <a:pt x="5138" y="7174"/>
                    <a:pt x="5745" y="8025"/>
                  </a:cubicBezTo>
                  <a:lnTo>
                    <a:pt x="6505" y="8998"/>
                  </a:lnTo>
                  <a:cubicBezTo>
                    <a:pt x="6597" y="9120"/>
                    <a:pt x="6718" y="9241"/>
                    <a:pt x="6809" y="9363"/>
                  </a:cubicBezTo>
                  <a:cubicBezTo>
                    <a:pt x="6749" y="9211"/>
                    <a:pt x="6657" y="9089"/>
                    <a:pt x="6566" y="8968"/>
                  </a:cubicBezTo>
                  <a:lnTo>
                    <a:pt x="5867" y="7965"/>
                  </a:lnTo>
                  <a:cubicBezTo>
                    <a:pt x="5259" y="7113"/>
                    <a:pt x="4408" y="5928"/>
                    <a:pt x="3466" y="4651"/>
                  </a:cubicBezTo>
                  <a:cubicBezTo>
                    <a:pt x="2524" y="3344"/>
                    <a:pt x="1672" y="2189"/>
                    <a:pt x="1034" y="1338"/>
                  </a:cubicBezTo>
                  <a:cubicBezTo>
                    <a:pt x="730" y="943"/>
                    <a:pt x="487" y="609"/>
                    <a:pt x="274" y="366"/>
                  </a:cubicBezTo>
                  <a:cubicBezTo>
                    <a:pt x="213" y="244"/>
                    <a:pt x="92" y="122"/>
                    <a:pt x="1" y="1"/>
                  </a:cubicBezTo>
                  <a:close/>
                </a:path>
              </a:pathLst>
            </a:custGeom>
            <a:solidFill>
              <a:srgbClr val="E0E0E0"/>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Google Shape;2602;p72">
              <a:extLst>
                <a:ext uri="{FF2B5EF4-FFF2-40B4-BE49-F238E27FC236}">
                  <a16:creationId xmlns:a16="http://schemas.microsoft.com/office/drawing/2014/main" id="{71C8C153-F1F8-2E77-17C8-63E3B3B31DDF}"/>
                </a:ext>
              </a:extLst>
            </p:cNvPr>
            <p:cNvSpPr/>
            <p:nvPr/>
          </p:nvSpPr>
          <p:spPr>
            <a:xfrm>
              <a:off x="8311150" y="4852450"/>
              <a:ext cx="305500" cy="50175"/>
            </a:xfrm>
            <a:custGeom>
              <a:avLst/>
              <a:gdLst/>
              <a:ahLst/>
              <a:cxnLst/>
              <a:rect l="l" t="t" r="r" b="b"/>
              <a:pathLst>
                <a:path w="12220" h="2007" extrusionOk="0">
                  <a:moveTo>
                    <a:pt x="12219" y="0"/>
                  </a:moveTo>
                  <a:lnTo>
                    <a:pt x="12219" y="0"/>
                  </a:lnTo>
                  <a:cubicBezTo>
                    <a:pt x="12067" y="30"/>
                    <a:pt x="11885" y="30"/>
                    <a:pt x="11733" y="91"/>
                  </a:cubicBezTo>
                  <a:lnTo>
                    <a:pt x="10426" y="334"/>
                  </a:lnTo>
                  <a:cubicBezTo>
                    <a:pt x="9332" y="547"/>
                    <a:pt x="7781" y="851"/>
                    <a:pt x="6110" y="1125"/>
                  </a:cubicBezTo>
                  <a:cubicBezTo>
                    <a:pt x="4438" y="1398"/>
                    <a:pt x="2888" y="1611"/>
                    <a:pt x="1793" y="1763"/>
                  </a:cubicBezTo>
                  <a:lnTo>
                    <a:pt x="486" y="1945"/>
                  </a:lnTo>
                  <a:cubicBezTo>
                    <a:pt x="304" y="1945"/>
                    <a:pt x="152" y="1976"/>
                    <a:pt x="0" y="2006"/>
                  </a:cubicBezTo>
                  <a:lnTo>
                    <a:pt x="486" y="2006"/>
                  </a:lnTo>
                  <a:cubicBezTo>
                    <a:pt x="790" y="1976"/>
                    <a:pt x="1246" y="1945"/>
                    <a:pt x="1793" y="1885"/>
                  </a:cubicBezTo>
                  <a:cubicBezTo>
                    <a:pt x="2918" y="1763"/>
                    <a:pt x="4438" y="1550"/>
                    <a:pt x="6140" y="1277"/>
                  </a:cubicBezTo>
                  <a:cubicBezTo>
                    <a:pt x="7842" y="1003"/>
                    <a:pt x="9362" y="699"/>
                    <a:pt x="10456" y="456"/>
                  </a:cubicBezTo>
                  <a:cubicBezTo>
                    <a:pt x="11003" y="334"/>
                    <a:pt x="11459" y="213"/>
                    <a:pt x="11763" y="152"/>
                  </a:cubicBezTo>
                  <a:cubicBezTo>
                    <a:pt x="11915" y="122"/>
                    <a:pt x="12067" y="61"/>
                    <a:pt x="12219" y="0"/>
                  </a:cubicBezTo>
                  <a:close/>
                </a:path>
              </a:pathLst>
            </a:custGeom>
            <a:solidFill>
              <a:srgbClr val="E0E0E0"/>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Google Shape;2603;p72">
              <a:extLst>
                <a:ext uri="{FF2B5EF4-FFF2-40B4-BE49-F238E27FC236}">
                  <a16:creationId xmlns:a16="http://schemas.microsoft.com/office/drawing/2014/main" id="{02A41D95-1456-4C0F-D50A-5A6B3A7825C4}"/>
                </a:ext>
              </a:extLst>
            </p:cNvPr>
            <p:cNvSpPr/>
            <p:nvPr/>
          </p:nvSpPr>
          <p:spPr>
            <a:xfrm>
              <a:off x="6697125" y="4523400"/>
              <a:ext cx="154275" cy="142900"/>
            </a:xfrm>
            <a:custGeom>
              <a:avLst/>
              <a:gdLst/>
              <a:ahLst/>
              <a:cxnLst/>
              <a:rect l="l" t="t" r="r" b="b"/>
              <a:pathLst>
                <a:path w="6171" h="5716" extrusionOk="0">
                  <a:moveTo>
                    <a:pt x="821" y="1"/>
                  </a:moveTo>
                  <a:lnTo>
                    <a:pt x="1" y="821"/>
                  </a:lnTo>
                  <a:lnTo>
                    <a:pt x="578" y="3132"/>
                  </a:lnTo>
                  <a:lnTo>
                    <a:pt x="5441" y="5715"/>
                  </a:lnTo>
                  <a:lnTo>
                    <a:pt x="6171" y="4834"/>
                  </a:lnTo>
                  <a:lnTo>
                    <a:pt x="3253" y="578"/>
                  </a:lnTo>
                  <a:lnTo>
                    <a:pt x="821" y="1"/>
                  </a:lnTo>
                  <a:close/>
                </a:path>
              </a:pathLst>
            </a:custGeom>
            <a:solidFill>
              <a:srgbClr val="455A64"/>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4" name="Google Shape;2604;p72">
              <a:extLst>
                <a:ext uri="{FF2B5EF4-FFF2-40B4-BE49-F238E27FC236}">
                  <a16:creationId xmlns:a16="http://schemas.microsoft.com/office/drawing/2014/main" id="{946347BE-B75C-7807-1C3B-681DDCC751AB}"/>
                </a:ext>
              </a:extLst>
            </p:cNvPr>
            <p:cNvSpPr/>
            <p:nvPr/>
          </p:nvSpPr>
          <p:spPr>
            <a:xfrm>
              <a:off x="6659900" y="4491100"/>
              <a:ext cx="629975" cy="565025"/>
            </a:xfrm>
            <a:custGeom>
              <a:avLst/>
              <a:gdLst/>
              <a:ahLst/>
              <a:cxnLst/>
              <a:rect l="l" t="t" r="r" b="b"/>
              <a:pathLst>
                <a:path w="25199" h="22601" extrusionOk="0">
                  <a:moveTo>
                    <a:pt x="644" y="0"/>
                  </a:moveTo>
                  <a:cubicBezTo>
                    <a:pt x="482" y="0"/>
                    <a:pt x="326" y="69"/>
                    <a:pt x="213" y="199"/>
                  </a:cubicBezTo>
                  <a:cubicBezTo>
                    <a:pt x="0" y="442"/>
                    <a:pt x="31" y="776"/>
                    <a:pt x="243" y="989"/>
                  </a:cubicBezTo>
                  <a:lnTo>
                    <a:pt x="24226" y="22600"/>
                  </a:lnTo>
                  <a:lnTo>
                    <a:pt x="25198" y="21901"/>
                  </a:lnTo>
                  <a:lnTo>
                    <a:pt x="1064" y="168"/>
                  </a:lnTo>
                  <a:cubicBezTo>
                    <a:pt x="936" y="54"/>
                    <a:pt x="788" y="0"/>
                    <a:pt x="644" y="0"/>
                  </a:cubicBezTo>
                  <a:close/>
                </a:path>
              </a:pathLst>
            </a:custGeom>
            <a:solidFill>
              <a:srgbClr val="263238"/>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5" name="Google Shape;2605;p72">
              <a:extLst>
                <a:ext uri="{FF2B5EF4-FFF2-40B4-BE49-F238E27FC236}">
                  <a16:creationId xmlns:a16="http://schemas.microsoft.com/office/drawing/2014/main" id="{E8595386-A7D8-3BC8-6B30-80DF72805A32}"/>
                </a:ext>
              </a:extLst>
            </p:cNvPr>
            <p:cNvSpPr/>
            <p:nvPr/>
          </p:nvSpPr>
          <p:spPr>
            <a:xfrm>
              <a:off x="6976000" y="4091025"/>
              <a:ext cx="121625" cy="237125"/>
            </a:xfrm>
            <a:custGeom>
              <a:avLst/>
              <a:gdLst/>
              <a:ahLst/>
              <a:cxnLst/>
              <a:rect l="l" t="t" r="r" b="b"/>
              <a:pathLst>
                <a:path w="4865" h="9485" extrusionOk="0">
                  <a:moveTo>
                    <a:pt x="2463" y="1"/>
                  </a:moveTo>
                  <a:lnTo>
                    <a:pt x="1004" y="305"/>
                  </a:lnTo>
                  <a:lnTo>
                    <a:pt x="1" y="3223"/>
                  </a:lnTo>
                  <a:lnTo>
                    <a:pt x="3436" y="9484"/>
                  </a:lnTo>
                  <a:lnTo>
                    <a:pt x="4864" y="9028"/>
                  </a:lnTo>
                  <a:lnTo>
                    <a:pt x="4682" y="2341"/>
                  </a:lnTo>
                  <a:lnTo>
                    <a:pt x="2463" y="1"/>
                  </a:lnTo>
                  <a:close/>
                </a:path>
              </a:pathLst>
            </a:custGeom>
            <a:solidFill>
              <a:srgbClr val="455A64"/>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Google Shape;2606;p72">
              <a:extLst>
                <a:ext uri="{FF2B5EF4-FFF2-40B4-BE49-F238E27FC236}">
                  <a16:creationId xmlns:a16="http://schemas.microsoft.com/office/drawing/2014/main" id="{9E7B45EB-F63F-879C-B598-AF4B38F92ABF}"/>
                </a:ext>
              </a:extLst>
            </p:cNvPr>
            <p:cNvSpPr/>
            <p:nvPr/>
          </p:nvSpPr>
          <p:spPr>
            <a:xfrm>
              <a:off x="6983600" y="4022675"/>
              <a:ext cx="312350" cy="1034200"/>
            </a:xfrm>
            <a:custGeom>
              <a:avLst/>
              <a:gdLst/>
              <a:ahLst/>
              <a:cxnLst/>
              <a:rect l="l" t="t" r="r" b="b"/>
              <a:pathLst>
                <a:path w="12494" h="41368" extrusionOk="0">
                  <a:moveTo>
                    <a:pt x="814" y="0"/>
                  </a:moveTo>
                  <a:cubicBezTo>
                    <a:pt x="747" y="0"/>
                    <a:pt x="678" y="10"/>
                    <a:pt x="609" y="29"/>
                  </a:cubicBezTo>
                  <a:cubicBezTo>
                    <a:pt x="244" y="151"/>
                    <a:pt x="1" y="546"/>
                    <a:pt x="122" y="941"/>
                  </a:cubicBezTo>
                  <a:lnTo>
                    <a:pt x="10943" y="41367"/>
                  </a:lnTo>
                  <a:lnTo>
                    <a:pt x="12493" y="41337"/>
                  </a:lnTo>
                  <a:lnTo>
                    <a:pt x="1581" y="607"/>
                  </a:lnTo>
                  <a:cubicBezTo>
                    <a:pt x="1479" y="250"/>
                    <a:pt x="1164" y="0"/>
                    <a:pt x="814" y="0"/>
                  </a:cubicBezTo>
                  <a:close/>
                </a:path>
              </a:pathLst>
            </a:custGeom>
            <a:solidFill>
              <a:srgbClr val="263238"/>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7" name="Google Shape;2607;p72">
              <a:extLst>
                <a:ext uri="{FF2B5EF4-FFF2-40B4-BE49-F238E27FC236}">
                  <a16:creationId xmlns:a16="http://schemas.microsoft.com/office/drawing/2014/main" id="{561845E2-CA49-1F55-7CF2-DC696C93A39D}"/>
                </a:ext>
              </a:extLst>
            </p:cNvPr>
            <p:cNvSpPr/>
            <p:nvPr/>
          </p:nvSpPr>
          <p:spPr>
            <a:xfrm>
              <a:off x="7491975" y="4354700"/>
              <a:ext cx="256875" cy="701425"/>
            </a:xfrm>
            <a:custGeom>
              <a:avLst/>
              <a:gdLst/>
              <a:ahLst/>
              <a:cxnLst/>
              <a:rect l="l" t="t" r="r" b="b"/>
              <a:pathLst>
                <a:path w="10275" h="28057" extrusionOk="0">
                  <a:moveTo>
                    <a:pt x="6323" y="1"/>
                  </a:moveTo>
                  <a:lnTo>
                    <a:pt x="1" y="28056"/>
                  </a:lnTo>
                  <a:lnTo>
                    <a:pt x="3830" y="28056"/>
                  </a:lnTo>
                  <a:lnTo>
                    <a:pt x="10274" y="1034"/>
                  </a:lnTo>
                  <a:lnTo>
                    <a:pt x="6323" y="1"/>
                  </a:lnTo>
                  <a:close/>
                </a:path>
              </a:pathLst>
            </a:custGeom>
            <a:solidFill>
              <a:srgbClr val="263238"/>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8" name="Google Shape;2608;p72">
              <a:extLst>
                <a:ext uri="{FF2B5EF4-FFF2-40B4-BE49-F238E27FC236}">
                  <a16:creationId xmlns:a16="http://schemas.microsoft.com/office/drawing/2014/main" id="{FC3775A2-E640-0D1B-4DBC-9B91868BC096}"/>
                </a:ext>
              </a:extLst>
            </p:cNvPr>
            <p:cNvSpPr/>
            <p:nvPr/>
          </p:nvSpPr>
          <p:spPr>
            <a:xfrm>
              <a:off x="8038350" y="4354700"/>
              <a:ext cx="234825" cy="701425"/>
            </a:xfrm>
            <a:custGeom>
              <a:avLst/>
              <a:gdLst/>
              <a:ahLst/>
              <a:cxnLst/>
              <a:rect l="l" t="t" r="r" b="b"/>
              <a:pathLst>
                <a:path w="9393" h="28057" extrusionOk="0">
                  <a:moveTo>
                    <a:pt x="2918" y="1"/>
                  </a:moveTo>
                  <a:lnTo>
                    <a:pt x="0" y="1673"/>
                  </a:lnTo>
                  <a:cubicBezTo>
                    <a:pt x="0" y="1946"/>
                    <a:pt x="5806" y="28056"/>
                    <a:pt x="5806" y="28056"/>
                  </a:cubicBezTo>
                  <a:lnTo>
                    <a:pt x="9392" y="28056"/>
                  </a:lnTo>
                  <a:lnTo>
                    <a:pt x="2918" y="1"/>
                  </a:lnTo>
                  <a:close/>
                </a:path>
              </a:pathLst>
            </a:custGeom>
            <a:solidFill>
              <a:srgbClr val="263238"/>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9" name="Google Shape;2609;p72">
              <a:extLst>
                <a:ext uri="{FF2B5EF4-FFF2-40B4-BE49-F238E27FC236}">
                  <a16:creationId xmlns:a16="http://schemas.microsoft.com/office/drawing/2014/main" id="{442DEC37-D44F-AE21-60AD-A7647D97F1B4}"/>
                </a:ext>
              </a:extLst>
            </p:cNvPr>
            <p:cNvSpPr/>
            <p:nvPr/>
          </p:nvSpPr>
          <p:spPr>
            <a:xfrm>
              <a:off x="8321025" y="4171575"/>
              <a:ext cx="486350" cy="884550"/>
            </a:xfrm>
            <a:custGeom>
              <a:avLst/>
              <a:gdLst/>
              <a:ahLst/>
              <a:cxnLst/>
              <a:rect l="l" t="t" r="r" b="b"/>
              <a:pathLst>
                <a:path w="19454" h="35382" extrusionOk="0">
                  <a:moveTo>
                    <a:pt x="2280" y="1"/>
                  </a:moveTo>
                  <a:lnTo>
                    <a:pt x="0" y="2219"/>
                  </a:lnTo>
                  <a:cubicBezTo>
                    <a:pt x="91" y="2523"/>
                    <a:pt x="15472" y="35381"/>
                    <a:pt x="15472" y="35381"/>
                  </a:cubicBezTo>
                  <a:lnTo>
                    <a:pt x="19454" y="35381"/>
                  </a:lnTo>
                  <a:lnTo>
                    <a:pt x="2280" y="1"/>
                  </a:lnTo>
                  <a:close/>
                </a:path>
              </a:pathLst>
            </a:custGeom>
            <a:solidFill>
              <a:srgbClr val="263238"/>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0" name="Google Shape;2610;p72">
              <a:extLst>
                <a:ext uri="{FF2B5EF4-FFF2-40B4-BE49-F238E27FC236}">
                  <a16:creationId xmlns:a16="http://schemas.microsoft.com/office/drawing/2014/main" id="{D6F0CC08-36FA-7399-9021-82AE9642AF8E}"/>
                </a:ext>
              </a:extLst>
            </p:cNvPr>
            <p:cNvSpPr/>
            <p:nvPr/>
          </p:nvSpPr>
          <p:spPr>
            <a:xfrm>
              <a:off x="7366600" y="3303900"/>
              <a:ext cx="1306275" cy="1233100"/>
            </a:xfrm>
            <a:custGeom>
              <a:avLst/>
              <a:gdLst/>
              <a:ahLst/>
              <a:cxnLst/>
              <a:rect l="l" t="t" r="r" b="b"/>
              <a:pathLst>
                <a:path w="52251" h="49324" extrusionOk="0">
                  <a:moveTo>
                    <a:pt x="29341" y="1"/>
                  </a:moveTo>
                  <a:cubicBezTo>
                    <a:pt x="21188" y="1"/>
                    <a:pt x="12682" y="4728"/>
                    <a:pt x="7508" y="13036"/>
                  </a:cubicBezTo>
                  <a:cubicBezTo>
                    <a:pt x="0" y="25042"/>
                    <a:pt x="2250" y="39996"/>
                    <a:pt x="12523" y="46410"/>
                  </a:cubicBezTo>
                  <a:cubicBezTo>
                    <a:pt x="15698" y="48386"/>
                    <a:pt x="19262" y="49323"/>
                    <a:pt x="22894" y="49323"/>
                  </a:cubicBezTo>
                  <a:cubicBezTo>
                    <a:pt x="31050" y="49323"/>
                    <a:pt x="39548" y="44596"/>
                    <a:pt x="44743" y="36288"/>
                  </a:cubicBezTo>
                  <a:cubicBezTo>
                    <a:pt x="52250" y="24282"/>
                    <a:pt x="49971" y="9327"/>
                    <a:pt x="39697" y="2914"/>
                  </a:cubicBezTo>
                  <a:cubicBezTo>
                    <a:pt x="36532" y="938"/>
                    <a:pt x="32971" y="1"/>
                    <a:pt x="29341" y="1"/>
                  </a:cubicBezTo>
                  <a:close/>
                </a:path>
              </a:pathLst>
            </a:custGeom>
            <a:solidFill>
              <a:srgbClr val="263238"/>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1" name="Google Shape;2611;p72">
              <a:extLst>
                <a:ext uri="{FF2B5EF4-FFF2-40B4-BE49-F238E27FC236}">
                  <a16:creationId xmlns:a16="http://schemas.microsoft.com/office/drawing/2014/main" id="{0C700DE7-2689-DB37-46B3-56A8B2511450}"/>
                </a:ext>
              </a:extLst>
            </p:cNvPr>
            <p:cNvSpPr/>
            <p:nvPr/>
          </p:nvSpPr>
          <p:spPr>
            <a:xfrm>
              <a:off x="7386219" y="3305825"/>
              <a:ext cx="1237900" cy="1192750"/>
            </a:xfrm>
            <a:custGeom>
              <a:avLst/>
              <a:gdLst/>
              <a:ahLst/>
              <a:cxnLst/>
              <a:rect l="l" t="t" r="r" b="b"/>
              <a:pathLst>
                <a:path w="49516" h="47710" extrusionOk="0">
                  <a:moveTo>
                    <a:pt x="28406" y="1"/>
                  </a:moveTo>
                  <a:cubicBezTo>
                    <a:pt x="20495" y="1"/>
                    <a:pt x="12146" y="4851"/>
                    <a:pt x="7113" y="13232"/>
                  </a:cubicBezTo>
                  <a:cubicBezTo>
                    <a:pt x="1" y="25026"/>
                    <a:pt x="2159" y="39342"/>
                    <a:pt x="11916" y="45208"/>
                  </a:cubicBezTo>
                  <a:cubicBezTo>
                    <a:pt x="14739" y="46906"/>
                    <a:pt x="17888" y="47710"/>
                    <a:pt x="21110" y="47710"/>
                  </a:cubicBezTo>
                  <a:cubicBezTo>
                    <a:pt x="29021" y="47710"/>
                    <a:pt x="37370" y="42860"/>
                    <a:pt x="42403" y="34479"/>
                  </a:cubicBezTo>
                  <a:cubicBezTo>
                    <a:pt x="49515" y="22685"/>
                    <a:pt x="47357" y="8369"/>
                    <a:pt x="37600" y="2502"/>
                  </a:cubicBezTo>
                  <a:cubicBezTo>
                    <a:pt x="34777" y="805"/>
                    <a:pt x="31628" y="1"/>
                    <a:pt x="28406" y="1"/>
                  </a:cubicBezTo>
                  <a:close/>
                </a:path>
              </a:pathLst>
            </a:custGeom>
            <a:solidFill>
              <a:srgbClr val="F5F5F5"/>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2" name="Google Shape;2612;p72">
              <a:extLst>
                <a:ext uri="{FF2B5EF4-FFF2-40B4-BE49-F238E27FC236}">
                  <a16:creationId xmlns:a16="http://schemas.microsoft.com/office/drawing/2014/main" id="{C1806D31-692A-1FAB-99B6-3C87C51BCDD8}"/>
                </a:ext>
              </a:extLst>
            </p:cNvPr>
            <p:cNvSpPr/>
            <p:nvPr/>
          </p:nvSpPr>
          <p:spPr>
            <a:xfrm>
              <a:off x="7417500" y="3300875"/>
              <a:ext cx="1149000" cy="1202050"/>
            </a:xfrm>
            <a:custGeom>
              <a:avLst/>
              <a:gdLst/>
              <a:ahLst/>
              <a:cxnLst/>
              <a:rect l="l" t="t" r="r" b="b"/>
              <a:pathLst>
                <a:path w="45960" h="48082" extrusionOk="0">
                  <a:moveTo>
                    <a:pt x="26849" y="389"/>
                  </a:moveTo>
                  <a:cubicBezTo>
                    <a:pt x="29459" y="389"/>
                    <a:pt x="32035" y="995"/>
                    <a:pt x="34409" y="2123"/>
                  </a:cubicBezTo>
                  <a:cubicBezTo>
                    <a:pt x="38694" y="4190"/>
                    <a:pt x="41916" y="8020"/>
                    <a:pt x="43527" y="12853"/>
                  </a:cubicBezTo>
                  <a:cubicBezTo>
                    <a:pt x="45564" y="19114"/>
                    <a:pt x="44804" y="26439"/>
                    <a:pt x="41369" y="32974"/>
                  </a:cubicBezTo>
                  <a:cubicBezTo>
                    <a:pt x="36597" y="42150"/>
                    <a:pt x="27751" y="47706"/>
                    <a:pt x="19326" y="47706"/>
                  </a:cubicBezTo>
                  <a:cubicBezTo>
                    <a:pt x="16643" y="47706"/>
                    <a:pt x="14003" y="47143"/>
                    <a:pt x="11551" y="45953"/>
                  </a:cubicBezTo>
                  <a:cubicBezTo>
                    <a:pt x="7296" y="43856"/>
                    <a:pt x="4074" y="40057"/>
                    <a:pt x="2463" y="35224"/>
                  </a:cubicBezTo>
                  <a:cubicBezTo>
                    <a:pt x="426" y="28993"/>
                    <a:pt x="1186" y="21637"/>
                    <a:pt x="4621" y="15102"/>
                  </a:cubicBezTo>
                  <a:cubicBezTo>
                    <a:pt x="9363" y="5953"/>
                    <a:pt x="18238" y="390"/>
                    <a:pt x="26658" y="390"/>
                  </a:cubicBezTo>
                  <a:cubicBezTo>
                    <a:pt x="26722" y="390"/>
                    <a:pt x="26785" y="389"/>
                    <a:pt x="26849" y="389"/>
                  </a:cubicBezTo>
                  <a:close/>
                  <a:moveTo>
                    <a:pt x="26663" y="0"/>
                  </a:moveTo>
                  <a:cubicBezTo>
                    <a:pt x="18100" y="0"/>
                    <a:pt x="9117" y="5635"/>
                    <a:pt x="4256" y="14920"/>
                  </a:cubicBezTo>
                  <a:cubicBezTo>
                    <a:pt x="791" y="21546"/>
                    <a:pt x="1" y="28993"/>
                    <a:pt x="2098" y="35345"/>
                  </a:cubicBezTo>
                  <a:cubicBezTo>
                    <a:pt x="3739" y="40269"/>
                    <a:pt x="7022" y="44160"/>
                    <a:pt x="11399" y="46288"/>
                  </a:cubicBezTo>
                  <a:cubicBezTo>
                    <a:pt x="13861" y="47473"/>
                    <a:pt x="16566" y="48081"/>
                    <a:pt x="19332" y="48081"/>
                  </a:cubicBezTo>
                  <a:cubicBezTo>
                    <a:pt x="27874" y="48081"/>
                    <a:pt x="36871" y="42458"/>
                    <a:pt x="41704" y="33157"/>
                  </a:cubicBezTo>
                  <a:cubicBezTo>
                    <a:pt x="45169" y="26531"/>
                    <a:pt x="45959" y="19084"/>
                    <a:pt x="43862" y="12731"/>
                  </a:cubicBezTo>
                  <a:cubicBezTo>
                    <a:pt x="42251" y="7807"/>
                    <a:pt x="38938" y="3916"/>
                    <a:pt x="34591" y="1789"/>
                  </a:cubicBezTo>
                  <a:cubicBezTo>
                    <a:pt x="32090" y="575"/>
                    <a:pt x="29398" y="0"/>
                    <a:pt x="26663" y="0"/>
                  </a:cubicBezTo>
                  <a:close/>
                </a:path>
              </a:pathLst>
            </a:custGeom>
            <a:solidFill>
              <a:srgbClr val="263238"/>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3" name="Google Shape;2613;p72">
              <a:extLst>
                <a:ext uri="{FF2B5EF4-FFF2-40B4-BE49-F238E27FC236}">
                  <a16:creationId xmlns:a16="http://schemas.microsoft.com/office/drawing/2014/main" id="{FED5CC97-2823-B11A-A69F-2083466F9130}"/>
                </a:ext>
              </a:extLst>
            </p:cNvPr>
            <p:cNvSpPr/>
            <p:nvPr/>
          </p:nvSpPr>
          <p:spPr>
            <a:xfrm>
              <a:off x="7805050" y="3701025"/>
              <a:ext cx="374650" cy="384900"/>
            </a:xfrm>
            <a:custGeom>
              <a:avLst/>
              <a:gdLst/>
              <a:ahLst/>
              <a:cxnLst/>
              <a:rect l="l" t="t" r="r" b="b"/>
              <a:pathLst>
                <a:path w="14986" h="15396" extrusionOk="0">
                  <a:moveTo>
                    <a:pt x="9148" y="0"/>
                  </a:moveTo>
                  <a:cubicBezTo>
                    <a:pt x="6642" y="0"/>
                    <a:pt x="3884" y="1778"/>
                    <a:pt x="2219" y="4719"/>
                  </a:cubicBezTo>
                  <a:cubicBezTo>
                    <a:pt x="1" y="8610"/>
                    <a:pt x="548" y="13139"/>
                    <a:pt x="3466" y="14780"/>
                  </a:cubicBezTo>
                  <a:cubicBezTo>
                    <a:pt x="4195" y="15198"/>
                    <a:pt x="5003" y="15396"/>
                    <a:pt x="5838" y="15396"/>
                  </a:cubicBezTo>
                  <a:cubicBezTo>
                    <a:pt x="8344" y="15396"/>
                    <a:pt x="11103" y="13617"/>
                    <a:pt x="12767" y="10677"/>
                  </a:cubicBezTo>
                  <a:cubicBezTo>
                    <a:pt x="14986" y="6786"/>
                    <a:pt x="14408" y="2257"/>
                    <a:pt x="11521" y="616"/>
                  </a:cubicBezTo>
                  <a:cubicBezTo>
                    <a:pt x="10791" y="198"/>
                    <a:pt x="9984" y="0"/>
                    <a:pt x="9148" y="0"/>
                  </a:cubicBezTo>
                  <a:close/>
                </a:path>
              </a:pathLst>
            </a:custGeom>
            <a:solidFill>
              <a:srgbClr val="FF0000"/>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4" name="Google Shape;2614;p72">
              <a:extLst>
                <a:ext uri="{FF2B5EF4-FFF2-40B4-BE49-F238E27FC236}">
                  <a16:creationId xmlns:a16="http://schemas.microsoft.com/office/drawing/2014/main" id="{3A4E42D0-7B1B-E9DA-E190-751885AAE463}"/>
                </a:ext>
              </a:extLst>
            </p:cNvPr>
            <p:cNvSpPr/>
            <p:nvPr/>
          </p:nvSpPr>
          <p:spPr>
            <a:xfrm>
              <a:off x="7637125" y="3514475"/>
              <a:ext cx="721925" cy="774950"/>
            </a:xfrm>
            <a:custGeom>
              <a:avLst/>
              <a:gdLst/>
              <a:ahLst/>
              <a:cxnLst/>
              <a:rect l="l" t="t" r="r" b="b"/>
              <a:pathLst>
                <a:path w="28877" h="30998" extrusionOk="0">
                  <a:moveTo>
                    <a:pt x="17777" y="3030"/>
                  </a:moveTo>
                  <a:cubicBezTo>
                    <a:pt x="18906" y="3030"/>
                    <a:pt x="20054" y="3304"/>
                    <a:pt x="21064" y="3853"/>
                  </a:cubicBezTo>
                  <a:cubicBezTo>
                    <a:pt x="22827" y="4765"/>
                    <a:pt x="24074" y="6406"/>
                    <a:pt x="24712" y="8564"/>
                  </a:cubicBezTo>
                  <a:cubicBezTo>
                    <a:pt x="25715" y="11938"/>
                    <a:pt x="25046" y="16193"/>
                    <a:pt x="22949" y="19932"/>
                  </a:cubicBezTo>
                  <a:cubicBezTo>
                    <a:pt x="20132" y="24932"/>
                    <a:pt x="15429" y="27993"/>
                    <a:pt x="11277" y="27993"/>
                  </a:cubicBezTo>
                  <a:cubicBezTo>
                    <a:pt x="10053" y="27993"/>
                    <a:pt x="8877" y="27727"/>
                    <a:pt x="7812" y="27166"/>
                  </a:cubicBezTo>
                  <a:cubicBezTo>
                    <a:pt x="6049" y="26224"/>
                    <a:pt x="4803" y="24613"/>
                    <a:pt x="4164" y="22424"/>
                  </a:cubicBezTo>
                  <a:cubicBezTo>
                    <a:pt x="3161" y="19050"/>
                    <a:pt x="3830" y="14825"/>
                    <a:pt x="5927" y="11087"/>
                  </a:cubicBezTo>
                  <a:cubicBezTo>
                    <a:pt x="8754" y="6102"/>
                    <a:pt x="13435" y="3032"/>
                    <a:pt x="17599" y="3032"/>
                  </a:cubicBezTo>
                  <a:cubicBezTo>
                    <a:pt x="17659" y="3030"/>
                    <a:pt x="17718" y="3030"/>
                    <a:pt x="17777" y="3030"/>
                  </a:cubicBezTo>
                  <a:close/>
                  <a:moveTo>
                    <a:pt x="17672" y="0"/>
                  </a:moveTo>
                  <a:cubicBezTo>
                    <a:pt x="12408" y="0"/>
                    <a:pt x="6648" y="3628"/>
                    <a:pt x="3283" y="9597"/>
                  </a:cubicBezTo>
                  <a:cubicBezTo>
                    <a:pt x="760" y="14096"/>
                    <a:pt x="0" y="19111"/>
                    <a:pt x="1246" y="23306"/>
                  </a:cubicBezTo>
                  <a:cubicBezTo>
                    <a:pt x="2097" y="26285"/>
                    <a:pt x="3891" y="28534"/>
                    <a:pt x="6383" y="29871"/>
                  </a:cubicBezTo>
                  <a:cubicBezTo>
                    <a:pt x="7819" y="30604"/>
                    <a:pt x="9397" y="30998"/>
                    <a:pt x="11006" y="30998"/>
                  </a:cubicBezTo>
                  <a:cubicBezTo>
                    <a:pt x="11066" y="30998"/>
                    <a:pt x="11126" y="30997"/>
                    <a:pt x="11186" y="30996"/>
                  </a:cubicBezTo>
                  <a:cubicBezTo>
                    <a:pt x="16475" y="30996"/>
                    <a:pt x="22219" y="27379"/>
                    <a:pt x="25593" y="21421"/>
                  </a:cubicBezTo>
                  <a:cubicBezTo>
                    <a:pt x="28116" y="16923"/>
                    <a:pt x="28876" y="11908"/>
                    <a:pt x="27630" y="7713"/>
                  </a:cubicBezTo>
                  <a:cubicBezTo>
                    <a:pt x="26748" y="4734"/>
                    <a:pt x="24985" y="2485"/>
                    <a:pt x="22463" y="1147"/>
                  </a:cubicBezTo>
                  <a:cubicBezTo>
                    <a:pt x="20979" y="369"/>
                    <a:pt x="19351" y="0"/>
                    <a:pt x="17672" y="0"/>
                  </a:cubicBezTo>
                  <a:close/>
                </a:path>
              </a:pathLst>
            </a:custGeom>
            <a:solidFill>
              <a:srgbClr val="1691FF"/>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5" name="Google Shape;2615;p72">
              <a:extLst>
                <a:ext uri="{FF2B5EF4-FFF2-40B4-BE49-F238E27FC236}">
                  <a16:creationId xmlns:a16="http://schemas.microsoft.com/office/drawing/2014/main" id="{E03AEDA7-85DB-FAB0-CB6E-57657BB75A42}"/>
                </a:ext>
              </a:extLst>
            </p:cNvPr>
            <p:cNvSpPr/>
            <p:nvPr/>
          </p:nvSpPr>
          <p:spPr>
            <a:xfrm>
              <a:off x="7479050" y="3364400"/>
              <a:ext cx="1038050" cy="1074700"/>
            </a:xfrm>
            <a:custGeom>
              <a:avLst/>
              <a:gdLst/>
              <a:ahLst/>
              <a:cxnLst/>
              <a:rect l="l" t="t" r="r" b="b"/>
              <a:pathLst>
                <a:path w="41522" h="42988" extrusionOk="0">
                  <a:moveTo>
                    <a:pt x="24764" y="3015"/>
                  </a:moveTo>
                  <a:cubicBezTo>
                    <a:pt x="26895" y="3015"/>
                    <a:pt x="29019" y="3561"/>
                    <a:pt x="30913" y="4597"/>
                  </a:cubicBezTo>
                  <a:cubicBezTo>
                    <a:pt x="33922" y="6299"/>
                    <a:pt x="36020" y="9126"/>
                    <a:pt x="37023" y="12774"/>
                  </a:cubicBezTo>
                  <a:cubicBezTo>
                    <a:pt x="38360" y="17819"/>
                    <a:pt x="37357" y="23716"/>
                    <a:pt x="34226" y="28944"/>
                  </a:cubicBezTo>
                  <a:cubicBezTo>
                    <a:pt x="30090" y="35869"/>
                    <a:pt x="23209" y="39983"/>
                    <a:pt x="16905" y="39983"/>
                  </a:cubicBezTo>
                  <a:cubicBezTo>
                    <a:pt x="14687" y="39983"/>
                    <a:pt x="12540" y="39473"/>
                    <a:pt x="10609" y="38397"/>
                  </a:cubicBezTo>
                  <a:cubicBezTo>
                    <a:pt x="7600" y="36695"/>
                    <a:pt x="5472" y="33868"/>
                    <a:pt x="4499" y="30221"/>
                  </a:cubicBezTo>
                  <a:cubicBezTo>
                    <a:pt x="3162" y="25175"/>
                    <a:pt x="4165" y="19278"/>
                    <a:pt x="7296" y="14050"/>
                  </a:cubicBezTo>
                  <a:cubicBezTo>
                    <a:pt x="11399" y="7120"/>
                    <a:pt x="18269" y="3017"/>
                    <a:pt x="24591" y="3017"/>
                  </a:cubicBezTo>
                  <a:cubicBezTo>
                    <a:pt x="24649" y="3016"/>
                    <a:pt x="24706" y="3015"/>
                    <a:pt x="24764" y="3015"/>
                  </a:cubicBezTo>
                  <a:close/>
                  <a:moveTo>
                    <a:pt x="24639" y="0"/>
                  </a:moveTo>
                  <a:cubicBezTo>
                    <a:pt x="17272" y="0"/>
                    <a:pt x="9369" y="4628"/>
                    <a:pt x="4682" y="12470"/>
                  </a:cubicBezTo>
                  <a:cubicBezTo>
                    <a:pt x="1125" y="18397"/>
                    <a:pt x="1" y="25175"/>
                    <a:pt x="1581" y="31011"/>
                  </a:cubicBezTo>
                  <a:cubicBezTo>
                    <a:pt x="2736" y="35418"/>
                    <a:pt x="5442" y="38975"/>
                    <a:pt x="9120" y="41042"/>
                  </a:cubicBezTo>
                  <a:cubicBezTo>
                    <a:pt x="11439" y="42320"/>
                    <a:pt x="14049" y="42988"/>
                    <a:pt x="16694" y="42988"/>
                  </a:cubicBezTo>
                  <a:cubicBezTo>
                    <a:pt x="16753" y="42988"/>
                    <a:pt x="16812" y="42988"/>
                    <a:pt x="16870" y="42987"/>
                  </a:cubicBezTo>
                  <a:cubicBezTo>
                    <a:pt x="24226" y="42987"/>
                    <a:pt x="32159" y="38367"/>
                    <a:pt x="36840" y="30525"/>
                  </a:cubicBezTo>
                  <a:cubicBezTo>
                    <a:pt x="40366" y="24598"/>
                    <a:pt x="41521" y="17850"/>
                    <a:pt x="39941" y="11983"/>
                  </a:cubicBezTo>
                  <a:cubicBezTo>
                    <a:pt x="38755" y="7576"/>
                    <a:pt x="36081" y="4020"/>
                    <a:pt x="32372" y="1953"/>
                  </a:cubicBezTo>
                  <a:cubicBezTo>
                    <a:pt x="29992" y="628"/>
                    <a:pt x="27352" y="0"/>
                    <a:pt x="24639" y="0"/>
                  </a:cubicBezTo>
                  <a:close/>
                </a:path>
              </a:pathLst>
            </a:custGeom>
            <a:solidFill>
              <a:srgbClr val="1691FF"/>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6" name="Google Shape;2616;p72">
              <a:extLst>
                <a:ext uri="{FF2B5EF4-FFF2-40B4-BE49-F238E27FC236}">
                  <a16:creationId xmlns:a16="http://schemas.microsoft.com/office/drawing/2014/main" id="{056D9778-17C1-E5DA-59FB-83D669A80C1B}"/>
                </a:ext>
              </a:extLst>
            </p:cNvPr>
            <p:cNvSpPr/>
            <p:nvPr/>
          </p:nvSpPr>
          <p:spPr>
            <a:xfrm>
              <a:off x="7189550" y="3268075"/>
              <a:ext cx="207475" cy="176325"/>
            </a:xfrm>
            <a:custGeom>
              <a:avLst/>
              <a:gdLst/>
              <a:ahLst/>
              <a:cxnLst/>
              <a:rect l="l" t="t" r="r" b="b"/>
              <a:pathLst>
                <a:path w="8299" h="7053" extrusionOk="0">
                  <a:moveTo>
                    <a:pt x="1003" y="0"/>
                  </a:moveTo>
                  <a:lnTo>
                    <a:pt x="0" y="1125"/>
                  </a:lnTo>
                  <a:lnTo>
                    <a:pt x="912" y="4073"/>
                  </a:lnTo>
                  <a:lnTo>
                    <a:pt x="7417" y="7052"/>
                  </a:lnTo>
                  <a:lnTo>
                    <a:pt x="8298" y="5867"/>
                  </a:lnTo>
                  <a:lnTo>
                    <a:pt x="4195" y="578"/>
                  </a:lnTo>
                  <a:lnTo>
                    <a:pt x="1003" y="0"/>
                  </a:lnTo>
                  <a:close/>
                </a:path>
              </a:pathLst>
            </a:custGeom>
            <a:solidFill>
              <a:srgbClr val="455A64"/>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7" name="Google Shape;2617;p72">
              <a:extLst>
                <a:ext uri="{FF2B5EF4-FFF2-40B4-BE49-F238E27FC236}">
                  <a16:creationId xmlns:a16="http://schemas.microsoft.com/office/drawing/2014/main" id="{DFBD76E1-4926-B6F0-30D7-7B8C95A6018E}"/>
                </a:ext>
              </a:extLst>
            </p:cNvPr>
            <p:cNvSpPr/>
            <p:nvPr/>
          </p:nvSpPr>
          <p:spPr>
            <a:xfrm>
              <a:off x="7138625" y="3229575"/>
              <a:ext cx="856425" cy="691150"/>
            </a:xfrm>
            <a:custGeom>
              <a:avLst/>
              <a:gdLst/>
              <a:ahLst/>
              <a:cxnLst/>
              <a:rect l="l" t="t" r="r" b="b"/>
              <a:pathLst>
                <a:path w="34257" h="27646" extrusionOk="0">
                  <a:moveTo>
                    <a:pt x="845" y="0"/>
                  </a:moveTo>
                  <a:cubicBezTo>
                    <a:pt x="608" y="0"/>
                    <a:pt x="370" y="102"/>
                    <a:pt x="213" y="294"/>
                  </a:cubicBezTo>
                  <a:cubicBezTo>
                    <a:pt x="1" y="598"/>
                    <a:pt x="31" y="1054"/>
                    <a:pt x="335" y="1297"/>
                  </a:cubicBezTo>
                  <a:lnTo>
                    <a:pt x="33010" y="27498"/>
                  </a:lnTo>
                  <a:cubicBezTo>
                    <a:pt x="33134" y="27597"/>
                    <a:pt x="33284" y="27646"/>
                    <a:pt x="33430" y="27646"/>
                  </a:cubicBezTo>
                  <a:cubicBezTo>
                    <a:pt x="33641" y="27646"/>
                    <a:pt x="33845" y="27544"/>
                    <a:pt x="33953" y="27346"/>
                  </a:cubicBezTo>
                  <a:cubicBezTo>
                    <a:pt x="34256" y="27103"/>
                    <a:pt x="34256" y="26647"/>
                    <a:pt x="33953" y="26404"/>
                  </a:cubicBezTo>
                  <a:lnTo>
                    <a:pt x="1338" y="172"/>
                  </a:lnTo>
                  <a:cubicBezTo>
                    <a:pt x="1196" y="56"/>
                    <a:pt x="1020" y="0"/>
                    <a:pt x="845" y="0"/>
                  </a:cubicBezTo>
                  <a:close/>
                </a:path>
              </a:pathLst>
            </a:custGeom>
            <a:solidFill>
              <a:srgbClr val="263238"/>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8" name="Google Shape;2618;p72">
              <a:extLst>
                <a:ext uri="{FF2B5EF4-FFF2-40B4-BE49-F238E27FC236}">
                  <a16:creationId xmlns:a16="http://schemas.microsoft.com/office/drawing/2014/main" id="{953CC982-C0C9-1478-7191-0DC19D8D6F15}"/>
                </a:ext>
              </a:extLst>
            </p:cNvPr>
            <p:cNvSpPr/>
            <p:nvPr/>
          </p:nvSpPr>
          <p:spPr>
            <a:xfrm>
              <a:off x="7940325" y="3849375"/>
              <a:ext cx="60050" cy="88025"/>
            </a:xfrm>
            <a:custGeom>
              <a:avLst/>
              <a:gdLst/>
              <a:ahLst/>
              <a:cxnLst/>
              <a:rect l="l" t="t" r="r" b="b"/>
              <a:pathLst>
                <a:path w="2402" h="3521" extrusionOk="0">
                  <a:moveTo>
                    <a:pt x="1976" y="1"/>
                  </a:moveTo>
                  <a:lnTo>
                    <a:pt x="1976" y="1"/>
                  </a:lnTo>
                  <a:cubicBezTo>
                    <a:pt x="1945" y="31"/>
                    <a:pt x="2067" y="274"/>
                    <a:pt x="2128" y="670"/>
                  </a:cubicBezTo>
                  <a:cubicBezTo>
                    <a:pt x="2219" y="1217"/>
                    <a:pt x="2128" y="1764"/>
                    <a:pt x="1854" y="2220"/>
                  </a:cubicBezTo>
                  <a:cubicBezTo>
                    <a:pt x="1581" y="2706"/>
                    <a:pt x="1155" y="3071"/>
                    <a:pt x="669" y="3284"/>
                  </a:cubicBezTo>
                  <a:cubicBezTo>
                    <a:pt x="274" y="3436"/>
                    <a:pt x="0" y="3466"/>
                    <a:pt x="0" y="3496"/>
                  </a:cubicBezTo>
                  <a:cubicBezTo>
                    <a:pt x="68" y="3513"/>
                    <a:pt x="136" y="3521"/>
                    <a:pt x="203" y="3521"/>
                  </a:cubicBezTo>
                  <a:cubicBezTo>
                    <a:pt x="377" y="3521"/>
                    <a:pt x="546" y="3471"/>
                    <a:pt x="699" y="3405"/>
                  </a:cubicBezTo>
                  <a:cubicBezTo>
                    <a:pt x="1277" y="3223"/>
                    <a:pt x="1733" y="2828"/>
                    <a:pt x="2037" y="2341"/>
                  </a:cubicBezTo>
                  <a:cubicBezTo>
                    <a:pt x="2310" y="1825"/>
                    <a:pt x="2401" y="1217"/>
                    <a:pt x="2280" y="639"/>
                  </a:cubicBezTo>
                  <a:cubicBezTo>
                    <a:pt x="2249" y="426"/>
                    <a:pt x="2128" y="183"/>
                    <a:pt x="1976" y="1"/>
                  </a:cubicBezTo>
                  <a:close/>
                </a:path>
              </a:pathLst>
            </a:custGeom>
            <a:solidFill>
              <a:srgbClr val="263238"/>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40" name="Google Shape;2647;p72">
            <a:extLst>
              <a:ext uri="{FF2B5EF4-FFF2-40B4-BE49-F238E27FC236}">
                <a16:creationId xmlns:a16="http://schemas.microsoft.com/office/drawing/2014/main" id="{2F870F1F-E05E-CDB2-E104-22A379311D27}"/>
              </a:ext>
            </a:extLst>
          </p:cNvPr>
          <p:cNvSpPr txBox="1">
            <a:spLocks/>
          </p:cNvSpPr>
          <p:nvPr/>
        </p:nvSpPr>
        <p:spPr>
          <a:xfrm>
            <a:off x="6110297" y="2760803"/>
            <a:ext cx="5848667" cy="688944"/>
          </a:xfrm>
          <a:prstGeom prst="rect">
            <a:avLst/>
          </a:prstGeom>
          <a:noFill/>
          <a:ln>
            <a:noFill/>
          </a:ln>
        </p:spPr>
        <p:txBody>
          <a:bodyPr spcFirstLastPara="1" wrap="square" lIns="60950" tIns="60950" rIns="60950" bIns="60950" anchor="t"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E2841"/>
              </a:buClr>
              <a:buSzPts val="2800"/>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Fredoka One"/>
              </a:rPr>
              <a:t>Promoting shared learning and good-practice sharing </a:t>
            </a:r>
          </a:p>
          <a:p>
            <a:pPr marL="0" marR="0" lvl="0" indent="0" algn="l" defTabSz="609630" rtl="0" eaLnBrk="1" fontAlgn="auto" latinLnBrk="0" hangingPunct="1">
              <a:lnSpc>
                <a:spcPct val="100000"/>
              </a:lnSpc>
              <a:spcBef>
                <a:spcPts val="0"/>
              </a:spcBef>
              <a:spcAft>
                <a:spcPts val="0"/>
              </a:spcAft>
              <a:buClr>
                <a:srgbClr val="0E2841"/>
              </a:buClr>
              <a:buSzPts val="2800"/>
              <a:buFont typeface="Raleway"/>
              <a:buNone/>
              <a:tabLst/>
              <a:defRPr/>
            </a:pPr>
            <a:endParaRPr kumimoji="0" lang="fr-FR" sz="1867" b="1" i="0" u="none" strike="noStrike" kern="0" cap="none" spc="0" normalizeH="0" baseline="0" noProof="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Fredoka One"/>
            </a:endParaRPr>
          </a:p>
        </p:txBody>
      </p:sp>
      <p:sp>
        <p:nvSpPr>
          <p:cNvPr id="149" name="Google Shape;2619;p72">
            <a:extLst>
              <a:ext uri="{FF2B5EF4-FFF2-40B4-BE49-F238E27FC236}">
                <a16:creationId xmlns:a16="http://schemas.microsoft.com/office/drawing/2014/main" id="{AC756F55-21B8-C400-F33C-574C34D4C2AE}"/>
              </a:ext>
            </a:extLst>
          </p:cNvPr>
          <p:cNvSpPr/>
          <p:nvPr/>
        </p:nvSpPr>
        <p:spPr>
          <a:xfrm>
            <a:off x="5047010" y="2543307"/>
            <a:ext cx="839475" cy="840000"/>
          </a:xfrm>
          <a:prstGeom prst="ellipse">
            <a:avLst/>
          </a:prstGeom>
          <a:solidFill>
            <a:srgbClr val="F5F5F5"/>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E2841">
                  <a:lumMod val="75000"/>
                  <a:lumOff val="25000"/>
                </a:srgbClr>
              </a:solidFill>
              <a:effectLst/>
              <a:uLnTx/>
              <a:uFillTx/>
              <a:latin typeface="Arial"/>
              <a:ea typeface="+mn-ea"/>
              <a:cs typeface="Arial"/>
              <a:sym typeface="Arial"/>
            </a:endParaRPr>
          </a:p>
        </p:txBody>
      </p:sp>
      <p:sp>
        <p:nvSpPr>
          <p:cNvPr id="150" name="Google Shape;2619;p72">
            <a:extLst>
              <a:ext uri="{FF2B5EF4-FFF2-40B4-BE49-F238E27FC236}">
                <a16:creationId xmlns:a16="http://schemas.microsoft.com/office/drawing/2014/main" id="{F58A1663-A81A-7322-8937-3A54A093D2BD}"/>
              </a:ext>
            </a:extLst>
          </p:cNvPr>
          <p:cNvSpPr/>
          <p:nvPr/>
        </p:nvSpPr>
        <p:spPr>
          <a:xfrm>
            <a:off x="5047010" y="3686502"/>
            <a:ext cx="839475" cy="840000"/>
          </a:xfrm>
          <a:prstGeom prst="ellipse">
            <a:avLst/>
          </a:prstGeom>
          <a:solidFill>
            <a:srgbClr val="F5F5F5"/>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E2841">
                  <a:lumMod val="75000"/>
                  <a:lumOff val="25000"/>
                </a:srgbClr>
              </a:solidFill>
              <a:effectLst/>
              <a:uLnTx/>
              <a:uFillTx/>
              <a:latin typeface="Arial"/>
              <a:ea typeface="+mn-ea"/>
              <a:cs typeface="Arial"/>
              <a:sym typeface="Arial"/>
            </a:endParaRPr>
          </a:p>
        </p:txBody>
      </p:sp>
      <p:sp>
        <p:nvSpPr>
          <p:cNvPr id="151" name="Google Shape;2619;p72">
            <a:extLst>
              <a:ext uri="{FF2B5EF4-FFF2-40B4-BE49-F238E27FC236}">
                <a16:creationId xmlns:a16="http://schemas.microsoft.com/office/drawing/2014/main" id="{0ED6F6C1-0FE3-3FCC-3529-A4C4FA765184}"/>
              </a:ext>
            </a:extLst>
          </p:cNvPr>
          <p:cNvSpPr/>
          <p:nvPr/>
        </p:nvSpPr>
        <p:spPr>
          <a:xfrm>
            <a:off x="5047010" y="4832181"/>
            <a:ext cx="839475" cy="840000"/>
          </a:xfrm>
          <a:prstGeom prst="ellipse">
            <a:avLst/>
          </a:prstGeom>
          <a:solidFill>
            <a:srgbClr val="F5F5F5"/>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E2841">
                  <a:lumMod val="75000"/>
                  <a:lumOff val="25000"/>
                </a:srgbClr>
              </a:solidFill>
              <a:effectLst/>
              <a:uLnTx/>
              <a:uFillTx/>
              <a:latin typeface="Arial"/>
              <a:ea typeface="+mn-ea"/>
              <a:cs typeface="Arial"/>
              <a:sym typeface="Arial"/>
            </a:endParaRPr>
          </a:p>
        </p:txBody>
      </p:sp>
      <p:sp>
        <p:nvSpPr>
          <p:cNvPr id="152" name="Google Shape;2643;p72">
            <a:extLst>
              <a:ext uri="{FF2B5EF4-FFF2-40B4-BE49-F238E27FC236}">
                <a16:creationId xmlns:a16="http://schemas.microsoft.com/office/drawing/2014/main" id="{0D1BA016-F5A2-D11D-590A-949A3DD8C1ED}"/>
              </a:ext>
            </a:extLst>
          </p:cNvPr>
          <p:cNvSpPr txBox="1">
            <a:spLocks/>
          </p:cNvSpPr>
          <p:nvPr/>
        </p:nvSpPr>
        <p:spPr>
          <a:xfrm>
            <a:off x="6096000" y="3791932"/>
            <a:ext cx="5848667" cy="694229"/>
          </a:xfrm>
          <a:prstGeom prst="rect">
            <a:avLst/>
          </a:prstGeom>
        </p:spPr>
        <p:txBody>
          <a:bodyPr spcFirstLastPara="1" wrap="square" lIns="60950" tIns="60950" rIns="60950" bIns="60950" anchor="t"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Fredoka One"/>
              </a:rPr>
              <a:t>Establishing an implementation network of local  </a:t>
            </a:r>
            <a:r>
              <a:rPr kumimoji="0" lang="nl-BE" sz="1867" b="1"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Fredoka One"/>
              </a:rPr>
              <a:t>implementation</a:t>
            </a:r>
            <a:r>
              <a:rPr kumimoji="0" lang="nl-BE" sz="1867"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Fredoka One"/>
              </a:rPr>
              <a:t> </a:t>
            </a:r>
            <a:r>
              <a:rPr kumimoji="0" lang="nl-BE" sz="1867" b="1" i="0" u="none" strike="noStrike" kern="1200" cap="none" spc="0" normalizeH="0" baseline="0" noProof="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Fredoka One"/>
              </a:rPr>
              <a:t>champions</a:t>
            </a:r>
            <a:endParaRPr kumimoji="0" lang="nl-BE" sz="1867"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Fredoka One"/>
            </a:endParaRPr>
          </a:p>
        </p:txBody>
      </p:sp>
      <p:sp>
        <p:nvSpPr>
          <p:cNvPr id="153" name="Google Shape;2645;p72">
            <a:extLst>
              <a:ext uri="{FF2B5EF4-FFF2-40B4-BE49-F238E27FC236}">
                <a16:creationId xmlns:a16="http://schemas.microsoft.com/office/drawing/2014/main" id="{6D32910F-68F0-3E71-7F9A-454F743F8458}"/>
              </a:ext>
            </a:extLst>
          </p:cNvPr>
          <p:cNvSpPr txBox="1">
            <a:spLocks/>
          </p:cNvSpPr>
          <p:nvPr/>
        </p:nvSpPr>
        <p:spPr>
          <a:xfrm>
            <a:off x="6110297" y="4972580"/>
            <a:ext cx="5834371" cy="887429"/>
          </a:xfrm>
          <a:prstGeom prst="rect">
            <a:avLst/>
          </a:prstGeom>
        </p:spPr>
        <p:txBody>
          <a:bodyPr spcFirstLastPara="1" wrap="square" lIns="60950" tIns="60950" rIns="60950" bIns="60950" anchor="t"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67"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Development and </a:t>
            </a:r>
            <a:r>
              <a:rPr kumimoji="0" lang="nl-BE" sz="1867"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operationalization</a:t>
            </a:r>
            <a:r>
              <a:rPr kumimoji="0" lang="nl-BE" sz="1867"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of </a:t>
            </a:r>
            <a:r>
              <a:rPr kumimoji="0" lang="nl-BE" sz="1867"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the</a:t>
            </a:r>
            <a:r>
              <a:rPr kumimoji="0" lang="nl-BE" sz="1867"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867"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implementation plan</a:t>
            </a:r>
            <a:endParaRPr kumimoji="0" lang="nl-BE" sz="1867"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41" name="Google Shape;11163;p94">
            <a:extLst>
              <a:ext uri="{FF2B5EF4-FFF2-40B4-BE49-F238E27FC236}">
                <a16:creationId xmlns:a16="http://schemas.microsoft.com/office/drawing/2014/main" id="{EA7B7186-3FED-95C9-08C1-BB2C00072CCF}"/>
              </a:ext>
            </a:extLst>
          </p:cNvPr>
          <p:cNvGrpSpPr/>
          <p:nvPr/>
        </p:nvGrpSpPr>
        <p:grpSpPr>
          <a:xfrm>
            <a:off x="5218553" y="2729407"/>
            <a:ext cx="496387" cy="467800"/>
            <a:chOff x="-5254775" y="3631325"/>
            <a:chExt cx="296950" cy="292625"/>
          </a:xfrm>
          <a:solidFill>
            <a:srgbClr val="1691FF"/>
          </a:solidFill>
        </p:grpSpPr>
        <p:sp>
          <p:nvSpPr>
            <p:cNvPr id="142" name="Google Shape;11164;p94">
              <a:extLst>
                <a:ext uri="{FF2B5EF4-FFF2-40B4-BE49-F238E27FC236}">
                  <a16:creationId xmlns:a16="http://schemas.microsoft.com/office/drawing/2014/main" id="{A547CD5A-5E04-F8BC-139C-E7C635F349DD}"/>
                </a:ext>
              </a:extLst>
            </p:cNvPr>
            <p:cNvSpPr/>
            <p:nvPr/>
          </p:nvSpPr>
          <p:spPr>
            <a:xfrm>
              <a:off x="-5246900" y="3766400"/>
              <a:ext cx="58300" cy="55150"/>
            </a:xfrm>
            <a:custGeom>
              <a:avLst/>
              <a:gdLst/>
              <a:ahLst/>
              <a:cxnLst/>
              <a:rect l="l" t="t" r="r" b="b"/>
              <a:pathLst>
                <a:path w="2332" h="2206" extrusionOk="0">
                  <a:moveTo>
                    <a:pt x="1769" y="1"/>
                  </a:moveTo>
                  <a:cubicBezTo>
                    <a:pt x="1639" y="1"/>
                    <a:pt x="1513" y="48"/>
                    <a:pt x="1418" y="142"/>
                  </a:cubicBezTo>
                  <a:lnTo>
                    <a:pt x="189" y="1371"/>
                  </a:lnTo>
                  <a:cubicBezTo>
                    <a:pt x="0" y="1560"/>
                    <a:pt x="0" y="1875"/>
                    <a:pt x="189" y="2064"/>
                  </a:cubicBezTo>
                  <a:cubicBezTo>
                    <a:pt x="300" y="2159"/>
                    <a:pt x="434" y="2206"/>
                    <a:pt x="564" y="2206"/>
                  </a:cubicBezTo>
                  <a:cubicBezTo>
                    <a:pt x="694" y="2206"/>
                    <a:pt x="820" y="2159"/>
                    <a:pt x="914" y="2064"/>
                  </a:cubicBezTo>
                  <a:lnTo>
                    <a:pt x="2143" y="835"/>
                  </a:lnTo>
                  <a:cubicBezTo>
                    <a:pt x="2332" y="646"/>
                    <a:pt x="2332" y="331"/>
                    <a:pt x="2143" y="142"/>
                  </a:cubicBezTo>
                  <a:cubicBezTo>
                    <a:pt x="2033" y="48"/>
                    <a:pt x="1899" y="1"/>
                    <a:pt x="1769" y="1"/>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1165;p94">
              <a:extLst>
                <a:ext uri="{FF2B5EF4-FFF2-40B4-BE49-F238E27FC236}">
                  <a16:creationId xmlns:a16="http://schemas.microsoft.com/office/drawing/2014/main" id="{798FE8DB-BF1F-AEDC-AA08-3603DA77E41D}"/>
                </a:ext>
              </a:extLst>
            </p:cNvPr>
            <p:cNvSpPr/>
            <p:nvPr/>
          </p:nvSpPr>
          <p:spPr>
            <a:xfrm>
              <a:off x="-5216175" y="3795550"/>
              <a:ext cx="58300" cy="55950"/>
            </a:xfrm>
            <a:custGeom>
              <a:avLst/>
              <a:gdLst/>
              <a:ahLst/>
              <a:cxnLst/>
              <a:rect l="l" t="t" r="r" b="b"/>
              <a:pathLst>
                <a:path w="2332" h="2238" extrusionOk="0">
                  <a:moveTo>
                    <a:pt x="1764" y="0"/>
                  </a:moveTo>
                  <a:cubicBezTo>
                    <a:pt x="1638" y="0"/>
                    <a:pt x="1512" y="47"/>
                    <a:pt x="1418" y="142"/>
                  </a:cubicBezTo>
                  <a:lnTo>
                    <a:pt x="189" y="1371"/>
                  </a:lnTo>
                  <a:cubicBezTo>
                    <a:pt x="0" y="1560"/>
                    <a:pt x="0" y="1875"/>
                    <a:pt x="189" y="2095"/>
                  </a:cubicBezTo>
                  <a:cubicBezTo>
                    <a:pt x="284" y="2190"/>
                    <a:pt x="410" y="2237"/>
                    <a:pt x="540" y="2237"/>
                  </a:cubicBezTo>
                  <a:cubicBezTo>
                    <a:pt x="670" y="2237"/>
                    <a:pt x="804" y="2190"/>
                    <a:pt x="914" y="2095"/>
                  </a:cubicBezTo>
                  <a:lnTo>
                    <a:pt x="2111" y="867"/>
                  </a:lnTo>
                  <a:cubicBezTo>
                    <a:pt x="2332" y="678"/>
                    <a:pt x="2332" y="363"/>
                    <a:pt x="2111" y="142"/>
                  </a:cubicBezTo>
                  <a:cubicBezTo>
                    <a:pt x="2016" y="47"/>
                    <a:pt x="1890" y="0"/>
                    <a:pt x="1764" y="0"/>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11166;p94">
              <a:extLst>
                <a:ext uri="{FF2B5EF4-FFF2-40B4-BE49-F238E27FC236}">
                  <a16:creationId xmlns:a16="http://schemas.microsoft.com/office/drawing/2014/main" id="{65B24094-F339-F841-75E9-F6F5CE69D542}"/>
                </a:ext>
              </a:extLst>
            </p:cNvPr>
            <p:cNvSpPr/>
            <p:nvPr/>
          </p:nvSpPr>
          <p:spPr>
            <a:xfrm>
              <a:off x="-5185475" y="3826250"/>
              <a:ext cx="57525" cy="55750"/>
            </a:xfrm>
            <a:custGeom>
              <a:avLst/>
              <a:gdLst/>
              <a:ahLst/>
              <a:cxnLst/>
              <a:rect l="l" t="t" r="r" b="b"/>
              <a:pathLst>
                <a:path w="2301" h="2230" extrusionOk="0">
                  <a:moveTo>
                    <a:pt x="1765" y="1"/>
                  </a:moveTo>
                  <a:cubicBezTo>
                    <a:pt x="1639" y="1"/>
                    <a:pt x="1513" y="48"/>
                    <a:pt x="1419" y="143"/>
                  </a:cubicBezTo>
                  <a:lnTo>
                    <a:pt x="190" y="1371"/>
                  </a:lnTo>
                  <a:cubicBezTo>
                    <a:pt x="1" y="1560"/>
                    <a:pt x="1" y="1875"/>
                    <a:pt x="190" y="2064"/>
                  </a:cubicBezTo>
                  <a:cubicBezTo>
                    <a:pt x="284" y="2175"/>
                    <a:pt x="410" y="2230"/>
                    <a:pt x="536" y="2230"/>
                  </a:cubicBezTo>
                  <a:cubicBezTo>
                    <a:pt x="662" y="2230"/>
                    <a:pt x="788" y="2175"/>
                    <a:pt x="883" y="2064"/>
                  </a:cubicBezTo>
                  <a:lnTo>
                    <a:pt x="2112" y="836"/>
                  </a:lnTo>
                  <a:cubicBezTo>
                    <a:pt x="2301" y="647"/>
                    <a:pt x="2301" y="332"/>
                    <a:pt x="2112" y="143"/>
                  </a:cubicBezTo>
                  <a:cubicBezTo>
                    <a:pt x="2017" y="48"/>
                    <a:pt x="1891" y="1"/>
                    <a:pt x="1765" y="1"/>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1167;p94">
              <a:extLst>
                <a:ext uri="{FF2B5EF4-FFF2-40B4-BE49-F238E27FC236}">
                  <a16:creationId xmlns:a16="http://schemas.microsoft.com/office/drawing/2014/main" id="{5F57B5C7-4C85-B263-5DDA-F3A8786EA9CA}"/>
                </a:ext>
              </a:extLst>
            </p:cNvPr>
            <p:cNvSpPr/>
            <p:nvPr/>
          </p:nvSpPr>
          <p:spPr>
            <a:xfrm>
              <a:off x="-5156325" y="3856375"/>
              <a:ext cx="58300" cy="55750"/>
            </a:xfrm>
            <a:custGeom>
              <a:avLst/>
              <a:gdLst/>
              <a:ahLst/>
              <a:cxnLst/>
              <a:rect l="l" t="t" r="r" b="b"/>
              <a:pathLst>
                <a:path w="2332" h="2230" extrusionOk="0">
                  <a:moveTo>
                    <a:pt x="1781" y="1"/>
                  </a:moveTo>
                  <a:cubicBezTo>
                    <a:pt x="1655" y="1"/>
                    <a:pt x="1529" y="56"/>
                    <a:pt x="1418" y="166"/>
                  </a:cubicBezTo>
                  <a:lnTo>
                    <a:pt x="190" y="1395"/>
                  </a:lnTo>
                  <a:cubicBezTo>
                    <a:pt x="1" y="1584"/>
                    <a:pt x="1" y="1899"/>
                    <a:pt x="190" y="2088"/>
                  </a:cubicBezTo>
                  <a:cubicBezTo>
                    <a:pt x="300" y="2183"/>
                    <a:pt x="442" y="2230"/>
                    <a:pt x="575" y="2230"/>
                  </a:cubicBezTo>
                  <a:cubicBezTo>
                    <a:pt x="709" y="2230"/>
                    <a:pt x="835" y="2183"/>
                    <a:pt x="914" y="2088"/>
                  </a:cubicBezTo>
                  <a:lnTo>
                    <a:pt x="2143" y="859"/>
                  </a:lnTo>
                  <a:cubicBezTo>
                    <a:pt x="2332" y="670"/>
                    <a:pt x="2332" y="355"/>
                    <a:pt x="2143" y="166"/>
                  </a:cubicBezTo>
                  <a:cubicBezTo>
                    <a:pt x="2033" y="56"/>
                    <a:pt x="1907" y="1"/>
                    <a:pt x="1781" y="1"/>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11168;p94">
              <a:extLst>
                <a:ext uri="{FF2B5EF4-FFF2-40B4-BE49-F238E27FC236}">
                  <a16:creationId xmlns:a16="http://schemas.microsoft.com/office/drawing/2014/main" id="{83C7A305-9CBD-153D-43AA-802D923A9DE0}"/>
                </a:ext>
              </a:extLst>
            </p:cNvPr>
            <p:cNvSpPr/>
            <p:nvPr/>
          </p:nvSpPr>
          <p:spPr>
            <a:xfrm>
              <a:off x="-5105925" y="3886525"/>
              <a:ext cx="37050" cy="37425"/>
            </a:xfrm>
            <a:custGeom>
              <a:avLst/>
              <a:gdLst/>
              <a:ahLst/>
              <a:cxnLst/>
              <a:rect l="l" t="t" r="r" b="b"/>
              <a:pathLst>
                <a:path w="1482" h="1497" extrusionOk="0">
                  <a:moveTo>
                    <a:pt x="662" y="0"/>
                  </a:moveTo>
                  <a:lnTo>
                    <a:pt x="536" y="126"/>
                  </a:lnTo>
                  <a:lnTo>
                    <a:pt x="1" y="756"/>
                  </a:lnTo>
                  <a:lnTo>
                    <a:pt x="599" y="1355"/>
                  </a:lnTo>
                  <a:cubicBezTo>
                    <a:pt x="694" y="1449"/>
                    <a:pt x="820" y="1497"/>
                    <a:pt x="946" y="1497"/>
                  </a:cubicBezTo>
                  <a:cubicBezTo>
                    <a:pt x="1072" y="1497"/>
                    <a:pt x="1198" y="1449"/>
                    <a:pt x="1293" y="1355"/>
                  </a:cubicBezTo>
                  <a:cubicBezTo>
                    <a:pt x="1482" y="1166"/>
                    <a:pt x="1482" y="851"/>
                    <a:pt x="1293" y="662"/>
                  </a:cubicBezTo>
                  <a:lnTo>
                    <a:pt x="662" y="0"/>
                  </a:ln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1169;p94">
              <a:extLst>
                <a:ext uri="{FF2B5EF4-FFF2-40B4-BE49-F238E27FC236}">
                  <a16:creationId xmlns:a16="http://schemas.microsoft.com/office/drawing/2014/main" id="{DE7DD0BF-98AF-E3F8-B63A-8520A5EDF08B}"/>
                </a:ext>
              </a:extLst>
            </p:cNvPr>
            <p:cNvSpPr/>
            <p:nvPr/>
          </p:nvSpPr>
          <p:spPr>
            <a:xfrm>
              <a:off x="-5254775" y="3648050"/>
              <a:ext cx="278050" cy="248325"/>
            </a:xfrm>
            <a:custGeom>
              <a:avLst/>
              <a:gdLst/>
              <a:ahLst/>
              <a:cxnLst/>
              <a:rect l="l" t="t" r="r" b="b"/>
              <a:pathLst>
                <a:path w="11122" h="9933" extrusionOk="0">
                  <a:moveTo>
                    <a:pt x="4049" y="1"/>
                  </a:moveTo>
                  <a:cubicBezTo>
                    <a:pt x="3781" y="1"/>
                    <a:pt x="3513" y="103"/>
                    <a:pt x="3308" y="308"/>
                  </a:cubicBezTo>
                  <a:lnTo>
                    <a:pt x="410" y="3364"/>
                  </a:lnTo>
                  <a:cubicBezTo>
                    <a:pt x="0" y="3774"/>
                    <a:pt x="0" y="4435"/>
                    <a:pt x="410" y="4813"/>
                  </a:cubicBezTo>
                  <a:lnTo>
                    <a:pt x="631" y="5065"/>
                  </a:lnTo>
                  <a:lnTo>
                    <a:pt x="1198" y="4498"/>
                  </a:lnTo>
                  <a:cubicBezTo>
                    <a:pt x="1454" y="4242"/>
                    <a:pt x="1794" y="4106"/>
                    <a:pt x="2122" y="4106"/>
                  </a:cubicBezTo>
                  <a:cubicBezTo>
                    <a:pt x="2398" y="4106"/>
                    <a:pt x="2666" y="4202"/>
                    <a:pt x="2867" y="4404"/>
                  </a:cubicBezTo>
                  <a:cubicBezTo>
                    <a:pt x="3151" y="4624"/>
                    <a:pt x="3308" y="4971"/>
                    <a:pt x="3277" y="5286"/>
                  </a:cubicBezTo>
                  <a:cubicBezTo>
                    <a:pt x="3592" y="5286"/>
                    <a:pt x="3907" y="5412"/>
                    <a:pt x="4128" y="5664"/>
                  </a:cubicBezTo>
                  <a:cubicBezTo>
                    <a:pt x="4380" y="5884"/>
                    <a:pt x="4506" y="6200"/>
                    <a:pt x="4506" y="6515"/>
                  </a:cubicBezTo>
                  <a:cubicBezTo>
                    <a:pt x="4821" y="6515"/>
                    <a:pt x="5136" y="6641"/>
                    <a:pt x="5356" y="6861"/>
                  </a:cubicBezTo>
                  <a:cubicBezTo>
                    <a:pt x="5608" y="7113"/>
                    <a:pt x="5703" y="7428"/>
                    <a:pt x="5703" y="7743"/>
                  </a:cubicBezTo>
                  <a:cubicBezTo>
                    <a:pt x="6018" y="7743"/>
                    <a:pt x="6364" y="7869"/>
                    <a:pt x="6585" y="8090"/>
                  </a:cubicBezTo>
                  <a:cubicBezTo>
                    <a:pt x="6837" y="8342"/>
                    <a:pt x="6931" y="8657"/>
                    <a:pt x="6931" y="8909"/>
                  </a:cubicBezTo>
                  <a:lnTo>
                    <a:pt x="7814" y="9791"/>
                  </a:lnTo>
                  <a:cubicBezTo>
                    <a:pt x="7908" y="9886"/>
                    <a:pt x="8034" y="9933"/>
                    <a:pt x="8160" y="9933"/>
                  </a:cubicBezTo>
                  <a:cubicBezTo>
                    <a:pt x="8286" y="9933"/>
                    <a:pt x="8412" y="9886"/>
                    <a:pt x="8507" y="9791"/>
                  </a:cubicBezTo>
                  <a:cubicBezTo>
                    <a:pt x="8727" y="9602"/>
                    <a:pt x="8727" y="9287"/>
                    <a:pt x="8507" y="9066"/>
                  </a:cubicBezTo>
                  <a:lnTo>
                    <a:pt x="7656" y="8216"/>
                  </a:lnTo>
                  <a:cubicBezTo>
                    <a:pt x="7530" y="8090"/>
                    <a:pt x="7530" y="7869"/>
                    <a:pt x="7656" y="7743"/>
                  </a:cubicBezTo>
                  <a:cubicBezTo>
                    <a:pt x="7748" y="7596"/>
                    <a:pt x="7851" y="7534"/>
                    <a:pt x="7953" y="7534"/>
                  </a:cubicBezTo>
                  <a:cubicBezTo>
                    <a:pt x="8024" y="7534"/>
                    <a:pt x="8095" y="7565"/>
                    <a:pt x="8160" y="7617"/>
                  </a:cubicBezTo>
                  <a:lnTo>
                    <a:pt x="9011" y="8499"/>
                  </a:lnTo>
                  <a:cubicBezTo>
                    <a:pt x="9121" y="8594"/>
                    <a:pt x="9255" y="8641"/>
                    <a:pt x="9385" y="8641"/>
                  </a:cubicBezTo>
                  <a:cubicBezTo>
                    <a:pt x="9515" y="8641"/>
                    <a:pt x="9641" y="8594"/>
                    <a:pt x="9735" y="8499"/>
                  </a:cubicBezTo>
                  <a:cubicBezTo>
                    <a:pt x="9924" y="8279"/>
                    <a:pt x="9924" y="7964"/>
                    <a:pt x="9735" y="7775"/>
                  </a:cubicBezTo>
                  <a:lnTo>
                    <a:pt x="8853" y="6924"/>
                  </a:lnTo>
                  <a:cubicBezTo>
                    <a:pt x="8759" y="6798"/>
                    <a:pt x="8759" y="6578"/>
                    <a:pt x="8853" y="6452"/>
                  </a:cubicBezTo>
                  <a:cubicBezTo>
                    <a:pt x="8916" y="6389"/>
                    <a:pt x="9011" y="6357"/>
                    <a:pt x="9101" y="6357"/>
                  </a:cubicBezTo>
                  <a:cubicBezTo>
                    <a:pt x="9192" y="6357"/>
                    <a:pt x="9279" y="6389"/>
                    <a:pt x="9326" y="6452"/>
                  </a:cubicBezTo>
                  <a:lnTo>
                    <a:pt x="10208" y="7302"/>
                  </a:lnTo>
                  <a:cubicBezTo>
                    <a:pt x="10303" y="7397"/>
                    <a:pt x="10429" y="7444"/>
                    <a:pt x="10555" y="7444"/>
                  </a:cubicBezTo>
                  <a:cubicBezTo>
                    <a:pt x="10681" y="7444"/>
                    <a:pt x="10807" y="7397"/>
                    <a:pt x="10901" y="7302"/>
                  </a:cubicBezTo>
                  <a:cubicBezTo>
                    <a:pt x="11122" y="7113"/>
                    <a:pt x="11122" y="6798"/>
                    <a:pt x="10901" y="6609"/>
                  </a:cubicBezTo>
                  <a:lnTo>
                    <a:pt x="10334" y="6010"/>
                  </a:lnTo>
                  <a:lnTo>
                    <a:pt x="10208" y="5884"/>
                  </a:lnTo>
                  <a:lnTo>
                    <a:pt x="6931" y="2608"/>
                  </a:lnTo>
                  <a:cubicBezTo>
                    <a:pt x="6884" y="2561"/>
                    <a:pt x="6798" y="2537"/>
                    <a:pt x="6707" y="2537"/>
                  </a:cubicBezTo>
                  <a:cubicBezTo>
                    <a:pt x="6616" y="2537"/>
                    <a:pt x="6522" y="2561"/>
                    <a:pt x="6459" y="2608"/>
                  </a:cubicBezTo>
                  <a:lnTo>
                    <a:pt x="5167" y="3931"/>
                  </a:lnTo>
                  <a:cubicBezTo>
                    <a:pt x="4904" y="4176"/>
                    <a:pt x="4562" y="4308"/>
                    <a:pt x="4229" y="4308"/>
                  </a:cubicBezTo>
                  <a:cubicBezTo>
                    <a:pt x="4004" y="4308"/>
                    <a:pt x="3783" y="4247"/>
                    <a:pt x="3592" y="4120"/>
                  </a:cubicBezTo>
                  <a:cubicBezTo>
                    <a:pt x="2962" y="3679"/>
                    <a:pt x="2930" y="2829"/>
                    <a:pt x="3434" y="2293"/>
                  </a:cubicBezTo>
                  <a:lnTo>
                    <a:pt x="5010" y="529"/>
                  </a:lnTo>
                  <a:lnTo>
                    <a:pt x="4789" y="308"/>
                  </a:lnTo>
                  <a:cubicBezTo>
                    <a:pt x="4584" y="103"/>
                    <a:pt x="4317" y="1"/>
                    <a:pt x="4049" y="1"/>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1170;p94">
              <a:extLst>
                <a:ext uri="{FF2B5EF4-FFF2-40B4-BE49-F238E27FC236}">
                  <a16:creationId xmlns:a16="http://schemas.microsoft.com/office/drawing/2014/main" id="{F4547037-A010-686E-EFA1-F01894B7C82D}"/>
                </a:ext>
              </a:extLst>
            </p:cNvPr>
            <p:cNvSpPr/>
            <p:nvPr/>
          </p:nvSpPr>
          <p:spPr>
            <a:xfrm>
              <a:off x="-5163425" y="3631325"/>
              <a:ext cx="205600" cy="150450"/>
            </a:xfrm>
            <a:custGeom>
              <a:avLst/>
              <a:gdLst/>
              <a:ahLst/>
              <a:cxnLst/>
              <a:rect l="l" t="t" r="r" b="b"/>
              <a:pathLst>
                <a:path w="8224" h="6018" extrusionOk="0">
                  <a:moveTo>
                    <a:pt x="3699" y="0"/>
                  </a:moveTo>
                  <a:cubicBezTo>
                    <a:pt x="3435" y="0"/>
                    <a:pt x="3167" y="95"/>
                    <a:pt x="2962" y="284"/>
                  </a:cubicBezTo>
                  <a:lnTo>
                    <a:pt x="2364" y="883"/>
                  </a:lnTo>
                  <a:lnTo>
                    <a:pt x="2269" y="1009"/>
                  </a:lnTo>
                  <a:lnTo>
                    <a:pt x="222" y="3245"/>
                  </a:lnTo>
                  <a:cubicBezTo>
                    <a:pt x="1" y="3435"/>
                    <a:pt x="1" y="3781"/>
                    <a:pt x="222" y="3970"/>
                  </a:cubicBezTo>
                  <a:cubicBezTo>
                    <a:pt x="316" y="4065"/>
                    <a:pt x="442" y="4112"/>
                    <a:pt x="568" y="4112"/>
                  </a:cubicBezTo>
                  <a:cubicBezTo>
                    <a:pt x="694" y="4112"/>
                    <a:pt x="820" y="4065"/>
                    <a:pt x="915" y="3970"/>
                  </a:cubicBezTo>
                  <a:lnTo>
                    <a:pt x="2269" y="2615"/>
                  </a:lnTo>
                  <a:cubicBezTo>
                    <a:pt x="2458" y="2426"/>
                    <a:pt x="2718" y="2332"/>
                    <a:pt x="2982" y="2332"/>
                  </a:cubicBezTo>
                  <a:cubicBezTo>
                    <a:pt x="3246" y="2332"/>
                    <a:pt x="3514" y="2426"/>
                    <a:pt x="3719" y="2615"/>
                  </a:cubicBezTo>
                  <a:lnTo>
                    <a:pt x="7090" y="6018"/>
                  </a:lnTo>
                  <a:lnTo>
                    <a:pt x="7814" y="5356"/>
                  </a:lnTo>
                  <a:cubicBezTo>
                    <a:pt x="8224" y="4947"/>
                    <a:pt x="8224" y="4285"/>
                    <a:pt x="7814" y="3876"/>
                  </a:cubicBezTo>
                  <a:lnTo>
                    <a:pt x="4412" y="284"/>
                  </a:lnTo>
                  <a:cubicBezTo>
                    <a:pt x="4223" y="95"/>
                    <a:pt x="3963" y="0"/>
                    <a:pt x="3699" y="0"/>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4" name="Google Shape;9095;p90">
            <a:extLst>
              <a:ext uri="{FF2B5EF4-FFF2-40B4-BE49-F238E27FC236}">
                <a16:creationId xmlns:a16="http://schemas.microsoft.com/office/drawing/2014/main" id="{44B0230E-1E2E-2825-06DD-F5C5B27E6FD2}"/>
              </a:ext>
            </a:extLst>
          </p:cNvPr>
          <p:cNvGrpSpPr/>
          <p:nvPr/>
        </p:nvGrpSpPr>
        <p:grpSpPr>
          <a:xfrm>
            <a:off x="5239414" y="3846949"/>
            <a:ext cx="432000" cy="432000"/>
            <a:chOff x="-61784125" y="3377700"/>
            <a:chExt cx="316650" cy="317450"/>
          </a:xfrm>
          <a:solidFill>
            <a:srgbClr val="1691FF"/>
          </a:solidFill>
        </p:grpSpPr>
        <p:sp>
          <p:nvSpPr>
            <p:cNvPr id="155" name="Google Shape;9096;p90">
              <a:extLst>
                <a:ext uri="{FF2B5EF4-FFF2-40B4-BE49-F238E27FC236}">
                  <a16:creationId xmlns:a16="http://schemas.microsoft.com/office/drawing/2014/main" id="{76E38C4B-E88F-0898-537D-ED2E9DE5A412}"/>
                </a:ext>
              </a:extLst>
            </p:cNvPr>
            <p:cNvSpPr/>
            <p:nvPr/>
          </p:nvSpPr>
          <p:spPr>
            <a:xfrm>
              <a:off x="-61688025" y="3460400"/>
              <a:ext cx="124450" cy="51225"/>
            </a:xfrm>
            <a:custGeom>
              <a:avLst/>
              <a:gdLst/>
              <a:ahLst/>
              <a:cxnLst/>
              <a:rect l="l" t="t" r="r" b="b"/>
              <a:pathLst>
                <a:path w="4978" h="2049" extrusionOk="0">
                  <a:moveTo>
                    <a:pt x="630" y="1"/>
                  </a:moveTo>
                  <a:cubicBezTo>
                    <a:pt x="252" y="442"/>
                    <a:pt x="0" y="1041"/>
                    <a:pt x="0" y="1671"/>
                  </a:cubicBezTo>
                  <a:cubicBezTo>
                    <a:pt x="0" y="1891"/>
                    <a:pt x="189" y="2049"/>
                    <a:pt x="441" y="2049"/>
                  </a:cubicBezTo>
                  <a:lnTo>
                    <a:pt x="4568" y="2049"/>
                  </a:lnTo>
                  <a:cubicBezTo>
                    <a:pt x="4820" y="2049"/>
                    <a:pt x="4978" y="1860"/>
                    <a:pt x="4978" y="1671"/>
                  </a:cubicBezTo>
                  <a:cubicBezTo>
                    <a:pt x="4978" y="1041"/>
                    <a:pt x="4726" y="442"/>
                    <a:pt x="4348" y="1"/>
                  </a:cubicBezTo>
                  <a:cubicBezTo>
                    <a:pt x="3875" y="568"/>
                    <a:pt x="3182" y="852"/>
                    <a:pt x="2489" y="852"/>
                  </a:cubicBezTo>
                  <a:cubicBezTo>
                    <a:pt x="1827" y="852"/>
                    <a:pt x="1134" y="568"/>
                    <a:pt x="630" y="1"/>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6" name="Google Shape;9097;p90">
              <a:extLst>
                <a:ext uri="{FF2B5EF4-FFF2-40B4-BE49-F238E27FC236}">
                  <a16:creationId xmlns:a16="http://schemas.microsoft.com/office/drawing/2014/main" id="{2A7665D5-4732-B987-4902-9E6739DF6763}"/>
                </a:ext>
              </a:extLst>
            </p:cNvPr>
            <p:cNvSpPr/>
            <p:nvPr/>
          </p:nvSpPr>
          <p:spPr>
            <a:xfrm>
              <a:off x="-61677800" y="3518900"/>
              <a:ext cx="104775" cy="61850"/>
            </a:xfrm>
            <a:custGeom>
              <a:avLst/>
              <a:gdLst/>
              <a:ahLst/>
              <a:cxnLst/>
              <a:rect l="l" t="t" r="r" b="b"/>
              <a:pathLst>
                <a:path w="4191" h="2474" extrusionOk="0">
                  <a:moveTo>
                    <a:pt x="2096" y="0"/>
                  </a:moveTo>
                  <a:cubicBezTo>
                    <a:pt x="1985" y="0"/>
                    <a:pt x="1875" y="40"/>
                    <a:pt x="1796" y="118"/>
                  </a:cubicBezTo>
                  <a:lnTo>
                    <a:pt x="158" y="1757"/>
                  </a:lnTo>
                  <a:cubicBezTo>
                    <a:pt x="1" y="1914"/>
                    <a:pt x="1" y="2198"/>
                    <a:pt x="158" y="2355"/>
                  </a:cubicBezTo>
                  <a:cubicBezTo>
                    <a:pt x="237" y="2434"/>
                    <a:pt x="339" y="2473"/>
                    <a:pt x="442" y="2473"/>
                  </a:cubicBezTo>
                  <a:cubicBezTo>
                    <a:pt x="544" y="2473"/>
                    <a:pt x="646" y="2434"/>
                    <a:pt x="725" y="2355"/>
                  </a:cubicBezTo>
                  <a:lnTo>
                    <a:pt x="2111" y="969"/>
                  </a:lnTo>
                  <a:lnTo>
                    <a:pt x="3498" y="2355"/>
                  </a:lnTo>
                  <a:cubicBezTo>
                    <a:pt x="3576" y="2434"/>
                    <a:pt x="3687" y="2473"/>
                    <a:pt x="3797" y="2473"/>
                  </a:cubicBezTo>
                  <a:cubicBezTo>
                    <a:pt x="3907" y="2473"/>
                    <a:pt x="4017" y="2434"/>
                    <a:pt x="4096" y="2355"/>
                  </a:cubicBezTo>
                  <a:cubicBezTo>
                    <a:pt x="4191" y="2198"/>
                    <a:pt x="4191" y="1914"/>
                    <a:pt x="4033" y="1757"/>
                  </a:cubicBezTo>
                  <a:lnTo>
                    <a:pt x="2395" y="118"/>
                  </a:lnTo>
                  <a:cubicBezTo>
                    <a:pt x="2316" y="40"/>
                    <a:pt x="2206" y="0"/>
                    <a:pt x="2096" y="0"/>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7" name="Google Shape;9098;p90">
              <a:extLst>
                <a:ext uri="{FF2B5EF4-FFF2-40B4-BE49-F238E27FC236}">
                  <a16:creationId xmlns:a16="http://schemas.microsoft.com/office/drawing/2014/main" id="{CB0C3BCD-6D42-5424-9E05-0738DB95E46B}"/>
                </a:ext>
              </a:extLst>
            </p:cNvPr>
            <p:cNvSpPr/>
            <p:nvPr/>
          </p:nvSpPr>
          <p:spPr>
            <a:xfrm>
              <a:off x="-61667550" y="3377700"/>
              <a:ext cx="82700" cy="82725"/>
            </a:xfrm>
            <a:custGeom>
              <a:avLst/>
              <a:gdLst/>
              <a:ahLst/>
              <a:cxnLst/>
              <a:rect l="l" t="t" r="r" b="b"/>
              <a:pathLst>
                <a:path w="3308" h="3309" extrusionOk="0">
                  <a:moveTo>
                    <a:pt x="1670" y="1"/>
                  </a:moveTo>
                  <a:cubicBezTo>
                    <a:pt x="756" y="1"/>
                    <a:pt x="0" y="757"/>
                    <a:pt x="0" y="1671"/>
                  </a:cubicBezTo>
                  <a:cubicBezTo>
                    <a:pt x="0" y="2584"/>
                    <a:pt x="756" y="3309"/>
                    <a:pt x="1670" y="3309"/>
                  </a:cubicBezTo>
                  <a:cubicBezTo>
                    <a:pt x="2584" y="3309"/>
                    <a:pt x="3308" y="2584"/>
                    <a:pt x="3308" y="1671"/>
                  </a:cubicBezTo>
                  <a:cubicBezTo>
                    <a:pt x="3308" y="757"/>
                    <a:pt x="2584" y="1"/>
                    <a:pt x="1670" y="1"/>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8" name="Google Shape;9099;p90">
              <a:extLst>
                <a:ext uri="{FF2B5EF4-FFF2-40B4-BE49-F238E27FC236}">
                  <a16:creationId xmlns:a16="http://schemas.microsoft.com/office/drawing/2014/main" id="{1CFBBC45-BC63-FACD-F5BF-CE83F5E73938}"/>
                </a:ext>
              </a:extLst>
            </p:cNvPr>
            <p:cNvSpPr/>
            <p:nvPr/>
          </p:nvSpPr>
          <p:spPr>
            <a:xfrm>
              <a:off x="-61591150" y="3643150"/>
              <a:ext cx="123675" cy="51200"/>
            </a:xfrm>
            <a:custGeom>
              <a:avLst/>
              <a:gdLst/>
              <a:ahLst/>
              <a:cxnLst/>
              <a:rect l="l" t="t" r="r" b="b"/>
              <a:pathLst>
                <a:path w="4947" h="2048" extrusionOk="0">
                  <a:moveTo>
                    <a:pt x="630" y="0"/>
                  </a:moveTo>
                  <a:cubicBezTo>
                    <a:pt x="221" y="410"/>
                    <a:pt x="0" y="1008"/>
                    <a:pt x="0" y="1638"/>
                  </a:cubicBezTo>
                  <a:cubicBezTo>
                    <a:pt x="0" y="1890"/>
                    <a:pt x="189" y="2048"/>
                    <a:pt x="378" y="2048"/>
                  </a:cubicBezTo>
                  <a:lnTo>
                    <a:pt x="4505" y="2048"/>
                  </a:lnTo>
                  <a:cubicBezTo>
                    <a:pt x="4757" y="2048"/>
                    <a:pt x="4946" y="1827"/>
                    <a:pt x="4946" y="1638"/>
                  </a:cubicBezTo>
                  <a:cubicBezTo>
                    <a:pt x="4946" y="1008"/>
                    <a:pt x="4726" y="410"/>
                    <a:pt x="4316" y="0"/>
                  </a:cubicBezTo>
                  <a:cubicBezTo>
                    <a:pt x="3844" y="536"/>
                    <a:pt x="3182" y="819"/>
                    <a:pt x="2458" y="819"/>
                  </a:cubicBezTo>
                  <a:cubicBezTo>
                    <a:pt x="1796" y="819"/>
                    <a:pt x="1134" y="536"/>
                    <a:pt x="630" y="0"/>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59" name="Google Shape;9100;p90">
              <a:extLst>
                <a:ext uri="{FF2B5EF4-FFF2-40B4-BE49-F238E27FC236}">
                  <a16:creationId xmlns:a16="http://schemas.microsoft.com/office/drawing/2014/main" id="{D5ADA86B-95DA-D0CF-CA1F-80937A1719E8}"/>
                </a:ext>
              </a:extLst>
            </p:cNvPr>
            <p:cNvSpPr/>
            <p:nvPr/>
          </p:nvSpPr>
          <p:spPr>
            <a:xfrm>
              <a:off x="-61570675" y="3560450"/>
              <a:ext cx="82725" cy="82725"/>
            </a:xfrm>
            <a:custGeom>
              <a:avLst/>
              <a:gdLst/>
              <a:ahLst/>
              <a:cxnLst/>
              <a:rect l="l" t="t" r="r" b="b"/>
              <a:pathLst>
                <a:path w="3309" h="3309" extrusionOk="0">
                  <a:moveTo>
                    <a:pt x="1670" y="0"/>
                  </a:moveTo>
                  <a:cubicBezTo>
                    <a:pt x="756" y="0"/>
                    <a:pt x="0" y="725"/>
                    <a:pt x="0" y="1638"/>
                  </a:cubicBezTo>
                  <a:cubicBezTo>
                    <a:pt x="0" y="2552"/>
                    <a:pt x="756" y="3308"/>
                    <a:pt x="1670" y="3308"/>
                  </a:cubicBezTo>
                  <a:cubicBezTo>
                    <a:pt x="2552" y="3308"/>
                    <a:pt x="3308" y="2552"/>
                    <a:pt x="3308" y="1638"/>
                  </a:cubicBezTo>
                  <a:cubicBezTo>
                    <a:pt x="3308" y="725"/>
                    <a:pt x="2552" y="0"/>
                    <a:pt x="1670" y="0"/>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0" name="Google Shape;9101;p90">
              <a:extLst>
                <a:ext uri="{FF2B5EF4-FFF2-40B4-BE49-F238E27FC236}">
                  <a16:creationId xmlns:a16="http://schemas.microsoft.com/office/drawing/2014/main" id="{E99F3BE0-2A27-ECA4-5BDE-42898589FBA3}"/>
                </a:ext>
              </a:extLst>
            </p:cNvPr>
            <p:cNvSpPr/>
            <p:nvPr/>
          </p:nvSpPr>
          <p:spPr>
            <a:xfrm>
              <a:off x="-61784125" y="3643925"/>
              <a:ext cx="124450" cy="51225"/>
            </a:xfrm>
            <a:custGeom>
              <a:avLst/>
              <a:gdLst/>
              <a:ahLst/>
              <a:cxnLst/>
              <a:rect l="l" t="t" r="r" b="b"/>
              <a:pathLst>
                <a:path w="4978" h="2049" extrusionOk="0">
                  <a:moveTo>
                    <a:pt x="662" y="1"/>
                  </a:moveTo>
                  <a:cubicBezTo>
                    <a:pt x="252" y="442"/>
                    <a:pt x="32" y="1009"/>
                    <a:pt x="32" y="1639"/>
                  </a:cubicBezTo>
                  <a:cubicBezTo>
                    <a:pt x="0" y="1859"/>
                    <a:pt x="189" y="2048"/>
                    <a:pt x="410" y="2048"/>
                  </a:cubicBezTo>
                  <a:lnTo>
                    <a:pt x="4569" y="2048"/>
                  </a:lnTo>
                  <a:cubicBezTo>
                    <a:pt x="4789" y="2048"/>
                    <a:pt x="4978" y="1859"/>
                    <a:pt x="4978" y="1639"/>
                  </a:cubicBezTo>
                  <a:cubicBezTo>
                    <a:pt x="4978" y="1009"/>
                    <a:pt x="4758" y="442"/>
                    <a:pt x="4348" y="1"/>
                  </a:cubicBezTo>
                  <a:cubicBezTo>
                    <a:pt x="3876" y="536"/>
                    <a:pt x="3214" y="820"/>
                    <a:pt x="2521" y="820"/>
                  </a:cubicBezTo>
                  <a:cubicBezTo>
                    <a:pt x="1828" y="820"/>
                    <a:pt x="1166" y="536"/>
                    <a:pt x="662" y="1"/>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1" name="Google Shape;9102;p90">
              <a:extLst>
                <a:ext uri="{FF2B5EF4-FFF2-40B4-BE49-F238E27FC236}">
                  <a16:creationId xmlns:a16="http://schemas.microsoft.com/office/drawing/2014/main" id="{83ED09A0-8CF0-056D-7EF1-EED0ADB16270}"/>
                </a:ext>
              </a:extLst>
            </p:cNvPr>
            <p:cNvSpPr/>
            <p:nvPr/>
          </p:nvSpPr>
          <p:spPr>
            <a:xfrm>
              <a:off x="-61763650" y="3560450"/>
              <a:ext cx="82725" cy="82725"/>
            </a:xfrm>
            <a:custGeom>
              <a:avLst/>
              <a:gdLst/>
              <a:ahLst/>
              <a:cxnLst/>
              <a:rect l="l" t="t" r="r" b="b"/>
              <a:pathLst>
                <a:path w="3309" h="3309" extrusionOk="0">
                  <a:moveTo>
                    <a:pt x="1670" y="0"/>
                  </a:moveTo>
                  <a:cubicBezTo>
                    <a:pt x="757" y="0"/>
                    <a:pt x="1" y="725"/>
                    <a:pt x="1" y="1638"/>
                  </a:cubicBezTo>
                  <a:cubicBezTo>
                    <a:pt x="1" y="2552"/>
                    <a:pt x="757" y="3308"/>
                    <a:pt x="1670" y="3308"/>
                  </a:cubicBezTo>
                  <a:cubicBezTo>
                    <a:pt x="2552" y="3308"/>
                    <a:pt x="3309" y="2552"/>
                    <a:pt x="3309" y="1638"/>
                  </a:cubicBezTo>
                  <a:cubicBezTo>
                    <a:pt x="3309" y="725"/>
                    <a:pt x="2552" y="0"/>
                    <a:pt x="1670" y="0"/>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62" name="Google Shape;2630;p72">
            <a:extLst>
              <a:ext uri="{FF2B5EF4-FFF2-40B4-BE49-F238E27FC236}">
                <a16:creationId xmlns:a16="http://schemas.microsoft.com/office/drawing/2014/main" id="{2908452F-7E81-0D3F-7713-DF81D65E57CF}"/>
              </a:ext>
            </a:extLst>
          </p:cNvPr>
          <p:cNvGrpSpPr/>
          <p:nvPr/>
        </p:nvGrpSpPr>
        <p:grpSpPr>
          <a:xfrm>
            <a:off x="5238606" y="5015081"/>
            <a:ext cx="453981" cy="442807"/>
            <a:chOff x="5049725" y="2027900"/>
            <a:chExt cx="481750" cy="481850"/>
          </a:xfrm>
          <a:solidFill>
            <a:srgbClr val="1691FF"/>
          </a:solidFill>
        </p:grpSpPr>
        <p:sp>
          <p:nvSpPr>
            <p:cNvPr id="163" name="Google Shape;2631;p72">
              <a:extLst>
                <a:ext uri="{FF2B5EF4-FFF2-40B4-BE49-F238E27FC236}">
                  <a16:creationId xmlns:a16="http://schemas.microsoft.com/office/drawing/2014/main" id="{6A57C948-5022-39A3-2E40-5D6FBAEC4334}"/>
                </a:ext>
              </a:extLst>
            </p:cNvPr>
            <p:cNvSpPr/>
            <p:nvPr/>
          </p:nvSpPr>
          <p:spPr>
            <a:xfrm>
              <a:off x="5191775" y="2394925"/>
              <a:ext cx="197625" cy="114825"/>
            </a:xfrm>
            <a:custGeom>
              <a:avLst/>
              <a:gdLst/>
              <a:ahLst/>
              <a:cxnLst/>
              <a:rect l="l" t="t" r="r" b="b"/>
              <a:pathLst>
                <a:path w="7905" h="4593" extrusionOk="0">
                  <a:moveTo>
                    <a:pt x="0" y="0"/>
                  </a:moveTo>
                  <a:lnTo>
                    <a:pt x="0" y="566"/>
                  </a:lnTo>
                  <a:cubicBezTo>
                    <a:pt x="3" y="1298"/>
                    <a:pt x="479" y="1949"/>
                    <a:pt x="1178" y="2171"/>
                  </a:cubicBezTo>
                  <a:cubicBezTo>
                    <a:pt x="1407" y="3502"/>
                    <a:pt x="2560" y="4593"/>
                    <a:pt x="3954" y="4593"/>
                  </a:cubicBezTo>
                  <a:cubicBezTo>
                    <a:pt x="5345" y="4593"/>
                    <a:pt x="6499" y="3502"/>
                    <a:pt x="6728" y="2171"/>
                  </a:cubicBezTo>
                  <a:cubicBezTo>
                    <a:pt x="7426" y="1949"/>
                    <a:pt x="7902" y="1298"/>
                    <a:pt x="7905" y="566"/>
                  </a:cubicBezTo>
                  <a:lnTo>
                    <a:pt x="7905" y="0"/>
                  </a:ln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435D74"/>
                </a:solidFill>
                <a:effectLst/>
                <a:uLnTx/>
                <a:uFillTx/>
                <a:latin typeface="Aptos" panose="02110004020202020204"/>
                <a:ea typeface="+mn-ea"/>
                <a:cs typeface="+mn-cs"/>
              </a:endParaRPr>
            </a:p>
          </p:txBody>
        </p:sp>
        <p:sp>
          <p:nvSpPr>
            <p:cNvPr id="164" name="Google Shape;2632;p72">
              <a:extLst>
                <a:ext uri="{FF2B5EF4-FFF2-40B4-BE49-F238E27FC236}">
                  <a16:creationId xmlns:a16="http://schemas.microsoft.com/office/drawing/2014/main" id="{AF6D740F-FB54-FC04-0ECE-E430E40267B4}"/>
                </a:ext>
              </a:extLst>
            </p:cNvPr>
            <p:cNvSpPr/>
            <p:nvPr/>
          </p:nvSpPr>
          <p:spPr>
            <a:xfrm>
              <a:off x="5113625" y="2027900"/>
              <a:ext cx="347300" cy="338825"/>
            </a:xfrm>
            <a:custGeom>
              <a:avLst/>
              <a:gdLst/>
              <a:ahLst/>
              <a:cxnLst/>
              <a:rect l="l" t="t" r="r" b="b"/>
              <a:pathLst>
                <a:path w="13892" h="13553" extrusionOk="0">
                  <a:moveTo>
                    <a:pt x="7080" y="2260"/>
                  </a:moveTo>
                  <a:cubicBezTo>
                    <a:pt x="9574" y="2263"/>
                    <a:pt x="11594" y="4284"/>
                    <a:pt x="11597" y="6777"/>
                  </a:cubicBezTo>
                  <a:cubicBezTo>
                    <a:pt x="11597" y="7090"/>
                    <a:pt x="11344" y="7340"/>
                    <a:pt x="11031" y="7340"/>
                  </a:cubicBezTo>
                  <a:cubicBezTo>
                    <a:pt x="10718" y="7340"/>
                    <a:pt x="10468" y="7090"/>
                    <a:pt x="10468" y="6777"/>
                  </a:cubicBezTo>
                  <a:cubicBezTo>
                    <a:pt x="10465" y="4907"/>
                    <a:pt x="8950" y="3392"/>
                    <a:pt x="7080" y="3389"/>
                  </a:cubicBezTo>
                  <a:cubicBezTo>
                    <a:pt x="6767" y="3389"/>
                    <a:pt x="6514" y="3136"/>
                    <a:pt x="6514" y="2826"/>
                  </a:cubicBezTo>
                  <a:cubicBezTo>
                    <a:pt x="6514" y="2513"/>
                    <a:pt x="6767" y="2260"/>
                    <a:pt x="7080" y="2260"/>
                  </a:cubicBezTo>
                  <a:close/>
                  <a:moveTo>
                    <a:pt x="7070" y="1"/>
                  </a:moveTo>
                  <a:cubicBezTo>
                    <a:pt x="6595" y="1"/>
                    <a:pt x="6111" y="50"/>
                    <a:pt x="5623" y="152"/>
                  </a:cubicBezTo>
                  <a:cubicBezTo>
                    <a:pt x="3075" y="685"/>
                    <a:pt x="1001" y="2754"/>
                    <a:pt x="459" y="5301"/>
                  </a:cubicBezTo>
                  <a:cubicBezTo>
                    <a:pt x="1" y="7469"/>
                    <a:pt x="567" y="9644"/>
                    <a:pt x="2015" y="11270"/>
                  </a:cubicBezTo>
                  <a:cubicBezTo>
                    <a:pt x="2584" y="11908"/>
                    <a:pt x="2952" y="12703"/>
                    <a:pt x="3072" y="13552"/>
                  </a:cubicBezTo>
                  <a:lnTo>
                    <a:pt x="11088" y="13552"/>
                  </a:lnTo>
                  <a:cubicBezTo>
                    <a:pt x="11221" y="12691"/>
                    <a:pt x="11597" y="11887"/>
                    <a:pt x="12175" y="11233"/>
                  </a:cubicBezTo>
                  <a:cubicBezTo>
                    <a:pt x="13259" y="10002"/>
                    <a:pt x="13892" y="8418"/>
                    <a:pt x="13892" y="6777"/>
                  </a:cubicBezTo>
                  <a:cubicBezTo>
                    <a:pt x="13892" y="2969"/>
                    <a:pt x="10766" y="1"/>
                    <a:pt x="7070" y="1"/>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435D74"/>
                </a:solidFill>
                <a:effectLst/>
                <a:uLnTx/>
                <a:uFillTx/>
                <a:latin typeface="Aptos" panose="02110004020202020204"/>
                <a:ea typeface="+mn-ea"/>
                <a:cs typeface="+mn-cs"/>
              </a:endParaRPr>
            </a:p>
          </p:txBody>
        </p:sp>
        <p:sp>
          <p:nvSpPr>
            <p:cNvPr id="165" name="Google Shape;2633;p72">
              <a:extLst>
                <a:ext uri="{FF2B5EF4-FFF2-40B4-BE49-F238E27FC236}">
                  <a16:creationId xmlns:a16="http://schemas.microsoft.com/office/drawing/2014/main" id="{1394BCD7-EB7C-8C51-2E91-BA7CDD8A41A0}"/>
                </a:ext>
              </a:extLst>
            </p:cNvPr>
            <p:cNvSpPr/>
            <p:nvPr/>
          </p:nvSpPr>
          <p:spPr>
            <a:xfrm>
              <a:off x="5049725" y="2197300"/>
              <a:ext cx="56400" cy="28275"/>
            </a:xfrm>
            <a:custGeom>
              <a:avLst/>
              <a:gdLst/>
              <a:ahLst/>
              <a:cxnLst/>
              <a:rect l="l" t="t" r="r" b="b"/>
              <a:pathLst>
                <a:path w="2256" h="1131" extrusionOk="0">
                  <a:moveTo>
                    <a:pt x="563" y="1"/>
                  </a:moveTo>
                  <a:cubicBezTo>
                    <a:pt x="250" y="1"/>
                    <a:pt x="0" y="254"/>
                    <a:pt x="0" y="567"/>
                  </a:cubicBezTo>
                  <a:cubicBezTo>
                    <a:pt x="0" y="877"/>
                    <a:pt x="250" y="1130"/>
                    <a:pt x="563" y="1130"/>
                  </a:cubicBezTo>
                  <a:lnTo>
                    <a:pt x="1693" y="1130"/>
                  </a:lnTo>
                  <a:cubicBezTo>
                    <a:pt x="2006" y="1130"/>
                    <a:pt x="2256" y="877"/>
                    <a:pt x="2256" y="567"/>
                  </a:cubicBezTo>
                  <a:cubicBezTo>
                    <a:pt x="2256" y="254"/>
                    <a:pt x="2006" y="1"/>
                    <a:pt x="1693" y="1"/>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435D74"/>
                </a:solidFill>
                <a:effectLst/>
                <a:uLnTx/>
                <a:uFillTx/>
                <a:latin typeface="Aptos" panose="02110004020202020204"/>
                <a:ea typeface="+mn-ea"/>
                <a:cs typeface="+mn-cs"/>
              </a:endParaRPr>
            </a:p>
          </p:txBody>
        </p:sp>
        <p:sp>
          <p:nvSpPr>
            <p:cNvPr id="166" name="Google Shape;2634;p72">
              <a:extLst>
                <a:ext uri="{FF2B5EF4-FFF2-40B4-BE49-F238E27FC236}">
                  <a16:creationId xmlns:a16="http://schemas.microsoft.com/office/drawing/2014/main" id="{B40950FE-4FA0-521B-5B73-A9063E944717}"/>
                </a:ext>
              </a:extLst>
            </p:cNvPr>
            <p:cNvSpPr/>
            <p:nvPr/>
          </p:nvSpPr>
          <p:spPr>
            <a:xfrm>
              <a:off x="5052575" y="2102800"/>
              <a:ext cx="50850" cy="48075"/>
            </a:xfrm>
            <a:custGeom>
              <a:avLst/>
              <a:gdLst/>
              <a:ahLst/>
              <a:cxnLst/>
              <a:rect l="l" t="t" r="r" b="b"/>
              <a:pathLst>
                <a:path w="2034" h="1923" extrusionOk="0">
                  <a:moveTo>
                    <a:pt x="623" y="0"/>
                  </a:moveTo>
                  <a:cubicBezTo>
                    <a:pt x="478" y="0"/>
                    <a:pt x="333" y="56"/>
                    <a:pt x="224" y="167"/>
                  </a:cubicBezTo>
                  <a:cubicBezTo>
                    <a:pt x="4" y="384"/>
                    <a:pt x="1" y="736"/>
                    <a:pt x="214" y="959"/>
                  </a:cubicBezTo>
                  <a:lnTo>
                    <a:pt x="1015" y="1757"/>
                  </a:lnTo>
                  <a:cubicBezTo>
                    <a:pt x="1125" y="1867"/>
                    <a:pt x="1269" y="1922"/>
                    <a:pt x="1413" y="1922"/>
                  </a:cubicBezTo>
                  <a:cubicBezTo>
                    <a:pt x="1558" y="1922"/>
                    <a:pt x="1702" y="1867"/>
                    <a:pt x="1813" y="1757"/>
                  </a:cubicBezTo>
                  <a:cubicBezTo>
                    <a:pt x="2033" y="1534"/>
                    <a:pt x="2033" y="1179"/>
                    <a:pt x="1813" y="959"/>
                  </a:cubicBezTo>
                  <a:lnTo>
                    <a:pt x="1015" y="158"/>
                  </a:lnTo>
                  <a:cubicBezTo>
                    <a:pt x="906" y="53"/>
                    <a:pt x="764" y="0"/>
                    <a:pt x="623" y="0"/>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435D74"/>
                </a:solidFill>
                <a:effectLst/>
                <a:uLnTx/>
                <a:uFillTx/>
                <a:latin typeface="Aptos" panose="02110004020202020204"/>
                <a:ea typeface="+mn-ea"/>
                <a:cs typeface="+mn-cs"/>
              </a:endParaRPr>
            </a:p>
          </p:txBody>
        </p:sp>
        <p:sp>
          <p:nvSpPr>
            <p:cNvPr id="167" name="Google Shape;2635;p72">
              <a:extLst>
                <a:ext uri="{FF2B5EF4-FFF2-40B4-BE49-F238E27FC236}">
                  <a16:creationId xmlns:a16="http://schemas.microsoft.com/office/drawing/2014/main" id="{AED7DFBB-9EF0-8D8E-D8C4-4AA97BB5FA9B}"/>
                </a:ext>
              </a:extLst>
            </p:cNvPr>
            <p:cNvSpPr/>
            <p:nvPr/>
          </p:nvSpPr>
          <p:spPr>
            <a:xfrm>
              <a:off x="5052575" y="2272175"/>
              <a:ext cx="50700" cy="47900"/>
            </a:xfrm>
            <a:custGeom>
              <a:avLst/>
              <a:gdLst/>
              <a:ahLst/>
              <a:cxnLst/>
              <a:rect l="l" t="t" r="r" b="b"/>
              <a:pathLst>
                <a:path w="2028" h="1916" extrusionOk="0">
                  <a:moveTo>
                    <a:pt x="1405" y="0"/>
                  </a:moveTo>
                  <a:cubicBezTo>
                    <a:pt x="1264" y="0"/>
                    <a:pt x="1124" y="53"/>
                    <a:pt x="1015" y="159"/>
                  </a:cubicBezTo>
                  <a:lnTo>
                    <a:pt x="214" y="960"/>
                  </a:lnTo>
                  <a:cubicBezTo>
                    <a:pt x="1" y="1179"/>
                    <a:pt x="4" y="1532"/>
                    <a:pt x="224" y="1749"/>
                  </a:cubicBezTo>
                  <a:cubicBezTo>
                    <a:pt x="333" y="1860"/>
                    <a:pt x="478" y="1916"/>
                    <a:pt x="623" y="1916"/>
                  </a:cubicBezTo>
                  <a:cubicBezTo>
                    <a:pt x="764" y="1916"/>
                    <a:pt x="906" y="1863"/>
                    <a:pt x="1015" y="1758"/>
                  </a:cubicBezTo>
                  <a:lnTo>
                    <a:pt x="1813" y="960"/>
                  </a:lnTo>
                  <a:cubicBezTo>
                    <a:pt x="2027" y="737"/>
                    <a:pt x="2024" y="384"/>
                    <a:pt x="1804" y="168"/>
                  </a:cubicBezTo>
                  <a:cubicBezTo>
                    <a:pt x="1695" y="56"/>
                    <a:pt x="1550" y="0"/>
                    <a:pt x="1405" y="0"/>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435D74"/>
                </a:solidFill>
                <a:effectLst/>
                <a:uLnTx/>
                <a:uFillTx/>
                <a:latin typeface="Aptos" panose="02110004020202020204"/>
                <a:ea typeface="+mn-ea"/>
                <a:cs typeface="+mn-cs"/>
              </a:endParaRPr>
            </a:p>
          </p:txBody>
        </p:sp>
        <p:sp>
          <p:nvSpPr>
            <p:cNvPr id="168" name="Google Shape;2636;p72">
              <a:extLst>
                <a:ext uri="{FF2B5EF4-FFF2-40B4-BE49-F238E27FC236}">
                  <a16:creationId xmlns:a16="http://schemas.microsoft.com/office/drawing/2014/main" id="{B34188AC-AC52-7F6C-0891-FF6D6CAC112C}"/>
                </a:ext>
              </a:extLst>
            </p:cNvPr>
            <p:cNvSpPr/>
            <p:nvPr/>
          </p:nvSpPr>
          <p:spPr>
            <a:xfrm>
              <a:off x="5475050" y="2197300"/>
              <a:ext cx="56425" cy="28275"/>
            </a:xfrm>
            <a:custGeom>
              <a:avLst/>
              <a:gdLst/>
              <a:ahLst/>
              <a:cxnLst/>
              <a:rect l="l" t="t" r="r" b="b"/>
              <a:pathLst>
                <a:path w="2257" h="1131" extrusionOk="0">
                  <a:moveTo>
                    <a:pt x="564" y="1"/>
                  </a:moveTo>
                  <a:cubicBezTo>
                    <a:pt x="251" y="1"/>
                    <a:pt x="1" y="254"/>
                    <a:pt x="1" y="567"/>
                  </a:cubicBezTo>
                  <a:cubicBezTo>
                    <a:pt x="1" y="877"/>
                    <a:pt x="251" y="1130"/>
                    <a:pt x="564" y="1130"/>
                  </a:cubicBezTo>
                  <a:lnTo>
                    <a:pt x="1693" y="1130"/>
                  </a:lnTo>
                  <a:cubicBezTo>
                    <a:pt x="2006" y="1130"/>
                    <a:pt x="2256" y="877"/>
                    <a:pt x="2256" y="567"/>
                  </a:cubicBezTo>
                  <a:cubicBezTo>
                    <a:pt x="2256" y="254"/>
                    <a:pt x="2006" y="1"/>
                    <a:pt x="1693" y="1"/>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435D74"/>
                </a:solidFill>
                <a:effectLst/>
                <a:uLnTx/>
                <a:uFillTx/>
                <a:latin typeface="Aptos" panose="02110004020202020204"/>
                <a:ea typeface="+mn-ea"/>
                <a:cs typeface="+mn-cs"/>
              </a:endParaRPr>
            </a:p>
          </p:txBody>
        </p:sp>
        <p:sp>
          <p:nvSpPr>
            <p:cNvPr id="169" name="Google Shape;2637;p72">
              <a:extLst>
                <a:ext uri="{FF2B5EF4-FFF2-40B4-BE49-F238E27FC236}">
                  <a16:creationId xmlns:a16="http://schemas.microsoft.com/office/drawing/2014/main" id="{AFF14533-389B-5B30-47EB-081D7B954D46}"/>
                </a:ext>
              </a:extLst>
            </p:cNvPr>
            <p:cNvSpPr/>
            <p:nvPr/>
          </p:nvSpPr>
          <p:spPr>
            <a:xfrm>
              <a:off x="5477925" y="2102800"/>
              <a:ext cx="50675" cy="47900"/>
            </a:xfrm>
            <a:custGeom>
              <a:avLst/>
              <a:gdLst/>
              <a:ahLst/>
              <a:cxnLst/>
              <a:rect l="l" t="t" r="r" b="b"/>
              <a:pathLst>
                <a:path w="2027" h="1916" extrusionOk="0">
                  <a:moveTo>
                    <a:pt x="1405" y="0"/>
                  </a:moveTo>
                  <a:cubicBezTo>
                    <a:pt x="1264" y="0"/>
                    <a:pt x="1123" y="53"/>
                    <a:pt x="1015" y="158"/>
                  </a:cubicBezTo>
                  <a:lnTo>
                    <a:pt x="214" y="959"/>
                  </a:lnTo>
                  <a:cubicBezTo>
                    <a:pt x="0" y="1179"/>
                    <a:pt x="3" y="1531"/>
                    <a:pt x="223" y="1748"/>
                  </a:cubicBezTo>
                  <a:cubicBezTo>
                    <a:pt x="333" y="1860"/>
                    <a:pt x="478" y="1915"/>
                    <a:pt x="623" y="1915"/>
                  </a:cubicBezTo>
                  <a:cubicBezTo>
                    <a:pt x="764" y="1915"/>
                    <a:pt x="905" y="1863"/>
                    <a:pt x="1015" y="1757"/>
                  </a:cubicBezTo>
                  <a:lnTo>
                    <a:pt x="1813" y="959"/>
                  </a:lnTo>
                  <a:cubicBezTo>
                    <a:pt x="2027" y="736"/>
                    <a:pt x="2024" y="384"/>
                    <a:pt x="1804" y="167"/>
                  </a:cubicBezTo>
                  <a:cubicBezTo>
                    <a:pt x="1694" y="56"/>
                    <a:pt x="1549" y="0"/>
                    <a:pt x="1405" y="0"/>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435D74"/>
                </a:solidFill>
                <a:effectLst/>
                <a:uLnTx/>
                <a:uFillTx/>
                <a:latin typeface="Aptos" panose="02110004020202020204"/>
                <a:ea typeface="+mn-ea"/>
                <a:cs typeface="+mn-cs"/>
              </a:endParaRPr>
            </a:p>
          </p:txBody>
        </p:sp>
        <p:sp>
          <p:nvSpPr>
            <p:cNvPr id="170" name="Google Shape;2638;p72">
              <a:extLst>
                <a:ext uri="{FF2B5EF4-FFF2-40B4-BE49-F238E27FC236}">
                  <a16:creationId xmlns:a16="http://schemas.microsoft.com/office/drawing/2014/main" id="{11812182-128B-6FB3-E35C-F2DB4A6A1EB0}"/>
                </a:ext>
              </a:extLst>
            </p:cNvPr>
            <p:cNvSpPr/>
            <p:nvPr/>
          </p:nvSpPr>
          <p:spPr>
            <a:xfrm>
              <a:off x="5477775" y="2272000"/>
              <a:ext cx="50825" cy="48075"/>
            </a:xfrm>
            <a:custGeom>
              <a:avLst/>
              <a:gdLst/>
              <a:ahLst/>
              <a:cxnLst/>
              <a:rect l="l" t="t" r="r" b="b"/>
              <a:pathLst>
                <a:path w="2033" h="1923" extrusionOk="0">
                  <a:moveTo>
                    <a:pt x="621" y="1"/>
                  </a:moveTo>
                  <a:cubicBezTo>
                    <a:pt x="476" y="1"/>
                    <a:pt x="331" y="56"/>
                    <a:pt x="220" y="166"/>
                  </a:cubicBezTo>
                  <a:cubicBezTo>
                    <a:pt x="0" y="388"/>
                    <a:pt x="0" y="744"/>
                    <a:pt x="220" y="967"/>
                  </a:cubicBezTo>
                  <a:lnTo>
                    <a:pt x="1021" y="1765"/>
                  </a:lnTo>
                  <a:cubicBezTo>
                    <a:pt x="1129" y="1870"/>
                    <a:pt x="1270" y="1923"/>
                    <a:pt x="1411" y="1923"/>
                  </a:cubicBezTo>
                  <a:cubicBezTo>
                    <a:pt x="1555" y="1923"/>
                    <a:pt x="1700" y="1867"/>
                    <a:pt x="1810" y="1756"/>
                  </a:cubicBezTo>
                  <a:cubicBezTo>
                    <a:pt x="2030" y="1539"/>
                    <a:pt x="2033" y="1186"/>
                    <a:pt x="1819" y="967"/>
                  </a:cubicBezTo>
                  <a:lnTo>
                    <a:pt x="1021" y="166"/>
                  </a:lnTo>
                  <a:cubicBezTo>
                    <a:pt x="910" y="56"/>
                    <a:pt x="765" y="1"/>
                    <a:pt x="621" y="1"/>
                  </a:cubicBezTo>
                  <a:close/>
                </a:path>
              </a:pathLst>
            </a:custGeom>
            <a:grp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srgbClr val="435D74"/>
                </a:solidFill>
                <a:effectLst/>
                <a:uLnTx/>
                <a:uFillTx/>
                <a:latin typeface="Aptos" panose="02110004020202020204"/>
                <a:ea typeface="+mn-ea"/>
                <a:cs typeface="+mn-cs"/>
              </a:endParaRPr>
            </a:p>
          </p:txBody>
        </p:sp>
      </p:grpSp>
      <p:grpSp>
        <p:nvGrpSpPr>
          <p:cNvPr id="171" name="Group 5">
            <a:extLst>
              <a:ext uri="{FF2B5EF4-FFF2-40B4-BE49-F238E27FC236}">
                <a16:creationId xmlns:a16="http://schemas.microsoft.com/office/drawing/2014/main" id="{4564D2AF-BCC4-924F-D800-69C530F4EB23}"/>
              </a:ext>
            </a:extLst>
          </p:cNvPr>
          <p:cNvGrpSpPr/>
          <p:nvPr/>
        </p:nvGrpSpPr>
        <p:grpSpPr>
          <a:xfrm>
            <a:off x="-2316494" y="-40773"/>
            <a:ext cx="1630423" cy="377283"/>
            <a:chOff x="0" y="0"/>
            <a:chExt cx="1930900" cy="406400"/>
          </a:xfrm>
        </p:grpSpPr>
        <p:sp>
          <p:nvSpPr>
            <p:cNvPr id="172" name="Freeform 6">
              <a:extLst>
                <a:ext uri="{FF2B5EF4-FFF2-40B4-BE49-F238E27FC236}">
                  <a16:creationId xmlns:a16="http://schemas.microsoft.com/office/drawing/2014/main" id="{4810EF17-65E1-90DB-EAD6-A121AEF45E1B}"/>
                </a:ext>
              </a:extLst>
            </p:cNvPr>
            <p:cNvSpPr/>
            <p:nvPr/>
          </p:nvSpPr>
          <p:spPr>
            <a:xfrm>
              <a:off x="0" y="0"/>
              <a:ext cx="1930900" cy="406400"/>
            </a:xfrm>
            <a:custGeom>
              <a:avLst/>
              <a:gdLst/>
              <a:ahLst/>
              <a:cxnLst/>
              <a:rect l="l" t="t" r="r" b="b"/>
              <a:pathLst>
                <a:path w="1930900" h="406400">
                  <a:moveTo>
                    <a:pt x="1727700" y="0"/>
                  </a:moveTo>
                  <a:cubicBezTo>
                    <a:pt x="1839924" y="0"/>
                    <a:pt x="1930900" y="90976"/>
                    <a:pt x="1930900" y="203200"/>
                  </a:cubicBezTo>
                  <a:cubicBezTo>
                    <a:pt x="1930900" y="315424"/>
                    <a:pt x="1839924" y="406400"/>
                    <a:pt x="1727700" y="406400"/>
                  </a:cubicBezTo>
                  <a:lnTo>
                    <a:pt x="203200" y="406400"/>
                  </a:lnTo>
                  <a:cubicBezTo>
                    <a:pt x="90976" y="406400"/>
                    <a:pt x="0" y="315424"/>
                    <a:pt x="0" y="203200"/>
                  </a:cubicBezTo>
                  <a:cubicBezTo>
                    <a:pt x="0" y="90976"/>
                    <a:pt x="90976" y="0"/>
                    <a:pt x="203200" y="0"/>
                  </a:cubicBezTo>
                  <a:close/>
                </a:path>
              </a:pathLst>
            </a:custGeom>
            <a:solidFill>
              <a:srgbClr val="FFFFFF"/>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3" name="TextBox 7">
              <a:extLst>
                <a:ext uri="{FF2B5EF4-FFF2-40B4-BE49-F238E27FC236}">
                  <a16:creationId xmlns:a16="http://schemas.microsoft.com/office/drawing/2014/main" id="{A902A624-1066-F50F-08D8-C954D4D8C346}"/>
                </a:ext>
              </a:extLst>
            </p:cNvPr>
            <p:cNvSpPr txBox="1"/>
            <p:nvPr/>
          </p:nvSpPr>
          <p:spPr>
            <a:xfrm>
              <a:off x="0" y="-9525"/>
              <a:ext cx="1930900" cy="415925"/>
            </a:xfrm>
            <a:prstGeom prst="rect">
              <a:avLst/>
            </a:prstGeom>
          </p:spPr>
          <p:txBody>
            <a:bodyPr lIns="19008" tIns="19008" rIns="19008" bIns="19008"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ts val="54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59229A5A-40D8-F9AA-BB30-475207DE86BE}"/>
              </a:ext>
            </a:extLst>
          </p:cNvPr>
          <p:cNvSpPr txBox="1"/>
          <p:nvPr/>
        </p:nvSpPr>
        <p:spPr>
          <a:xfrm>
            <a:off x="329965" y="1671957"/>
            <a:ext cx="2597628" cy="913199"/>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nl-BE" sz="2667" b="1" i="0" u="none" strike="noStrike" kern="1200" cap="none" spc="0" normalizeH="0" baseline="0" noProof="0">
                <a:ln>
                  <a:noFill/>
                </a:ln>
                <a:solidFill>
                  <a:srgbClr val="FF0000"/>
                </a:solidFill>
                <a:effectLst/>
                <a:uLnTx/>
                <a:uFillTx/>
                <a:latin typeface="Aptos" panose="02110004020202020204"/>
                <a:ea typeface="+mn-ea"/>
                <a:cs typeface="+mn-cs"/>
              </a:rPr>
              <a:t>OBJECTIVES</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nl-BE" sz="2667" b="1" i="0" u="none" strike="noStrike" kern="0" cap="none" spc="0" normalizeH="0" baseline="0" noProof="0">
                <a:ln>
                  <a:noFill/>
                </a:ln>
                <a:solidFill>
                  <a:srgbClr val="FF0000"/>
                </a:solidFill>
                <a:effectLst/>
                <a:uLnTx/>
                <a:uFillTx/>
                <a:latin typeface="Aptos" panose="02110004020202020204"/>
                <a:ea typeface="Calibri"/>
                <a:cs typeface="Calibri"/>
                <a:sym typeface="Fredoka One"/>
              </a:rPr>
              <a:t>ISP</a:t>
            </a:r>
            <a:r>
              <a:rPr kumimoji="0" lang="nl-BE" sz="2667" b="1" i="0" u="none" strike="noStrike" kern="1200" cap="none" spc="0" normalizeH="0" baseline="0" noProof="0">
                <a:ln>
                  <a:noFill/>
                </a:ln>
                <a:solidFill>
                  <a:srgbClr val="FF0000"/>
                </a:solidFill>
                <a:effectLst/>
                <a:uLnTx/>
                <a:uFillTx/>
                <a:latin typeface="Aptos" panose="02110004020202020204"/>
                <a:ea typeface="+mn-ea"/>
                <a:cs typeface="+mn-cs"/>
              </a:rPr>
              <a:t> </a:t>
            </a:r>
          </a:p>
        </p:txBody>
      </p:sp>
      <p:sp>
        <p:nvSpPr>
          <p:cNvPr id="5" name="TextBox 4">
            <a:extLst>
              <a:ext uri="{FF2B5EF4-FFF2-40B4-BE49-F238E27FC236}">
                <a16:creationId xmlns:a16="http://schemas.microsoft.com/office/drawing/2014/main" id="{CE34F597-8666-D797-7BDE-076109E0A7AD}"/>
              </a:ext>
            </a:extLst>
          </p:cNvPr>
          <p:cNvSpPr txBox="1"/>
          <p:nvPr/>
        </p:nvSpPr>
        <p:spPr>
          <a:xfrm>
            <a:off x="2159823" y="474157"/>
            <a:ext cx="10172927" cy="748795"/>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a:ln>
                  <a:noFill/>
                </a:ln>
                <a:solidFill>
                  <a:prstClr val="white"/>
                </a:solidFill>
                <a:effectLst/>
                <a:uLnTx/>
                <a:uFillTx/>
                <a:latin typeface="Aptos" panose="02110004020202020204"/>
                <a:ea typeface="+mn-ea"/>
                <a:cs typeface="+mn-cs"/>
              </a:rPr>
              <a:t>Provide support to small-scale implementation projects  in primary care, addressing challenges related to evidence-practice gaps and needs for implementation. </a:t>
            </a:r>
            <a:endParaRPr kumimoji="0" lang="nl-BE" sz="2133"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75515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Arrow Connector 30">
            <a:extLst>
              <a:ext uri="{FF2B5EF4-FFF2-40B4-BE49-F238E27FC236}">
                <a16:creationId xmlns:a16="http://schemas.microsoft.com/office/drawing/2014/main" id="{7780B41B-81F1-AC6B-7DC4-35679770AD06}"/>
              </a:ext>
            </a:extLst>
          </p:cNvPr>
          <p:cNvCxnSpPr>
            <a:cxnSpLocks/>
          </p:cNvCxnSpPr>
          <p:nvPr/>
        </p:nvCxnSpPr>
        <p:spPr>
          <a:xfrm flipH="1">
            <a:off x="9141632" y="2537688"/>
            <a:ext cx="1" cy="1148939"/>
          </a:xfrm>
          <a:prstGeom prst="straightConnector1">
            <a:avLst/>
          </a:prstGeom>
          <a:ln w="28575">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Title 3">
            <a:extLst>
              <a:ext uri="{FF2B5EF4-FFF2-40B4-BE49-F238E27FC236}">
                <a16:creationId xmlns:a16="http://schemas.microsoft.com/office/drawing/2014/main" id="{3E150D53-1303-2170-CF4C-ECB6A7D2E65A}"/>
              </a:ext>
            </a:extLst>
          </p:cNvPr>
          <p:cNvSpPr>
            <a:spLocks noGrp="1"/>
          </p:cNvSpPr>
          <p:nvPr>
            <p:ph type="title"/>
          </p:nvPr>
        </p:nvSpPr>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b="1" dirty="0" err="1"/>
              <a:t>Implementation</a:t>
            </a:r>
            <a:r>
              <a:rPr lang="nl-BE" b="1" dirty="0"/>
              <a:t> support program  </a:t>
            </a:r>
          </a:p>
        </p:txBody>
      </p:sp>
      <p:sp>
        <p:nvSpPr>
          <p:cNvPr id="6" name="Rectangle 5">
            <a:extLst>
              <a:ext uri="{FF2B5EF4-FFF2-40B4-BE49-F238E27FC236}">
                <a16:creationId xmlns:a16="http://schemas.microsoft.com/office/drawing/2014/main" id="{77C6BC27-E85A-45AA-4436-9166D850571E}"/>
              </a:ext>
            </a:extLst>
          </p:cNvPr>
          <p:cNvSpPr/>
          <p:nvPr/>
        </p:nvSpPr>
        <p:spPr>
          <a:xfrm>
            <a:off x="3414976" y="3617414"/>
            <a:ext cx="2442545" cy="1818959"/>
          </a:xfrm>
          <a:prstGeom prst="rect">
            <a:avLst/>
          </a:prstGeom>
          <a:solidFill>
            <a:srgbClr val="169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BE" sz="800"/>
          </a:p>
        </p:txBody>
      </p:sp>
      <p:sp>
        <p:nvSpPr>
          <p:cNvPr id="7" name="Rectangle 6">
            <a:extLst>
              <a:ext uri="{FF2B5EF4-FFF2-40B4-BE49-F238E27FC236}">
                <a16:creationId xmlns:a16="http://schemas.microsoft.com/office/drawing/2014/main" id="{23F5A3E2-18D4-169A-625B-F3C4C6E7357B}"/>
              </a:ext>
            </a:extLst>
          </p:cNvPr>
          <p:cNvSpPr/>
          <p:nvPr/>
        </p:nvSpPr>
        <p:spPr>
          <a:xfrm>
            <a:off x="550930" y="3621325"/>
            <a:ext cx="2442545" cy="1815047"/>
          </a:xfrm>
          <a:prstGeom prst="rect">
            <a:avLst/>
          </a:prstGeom>
          <a:solidFill>
            <a:srgbClr val="169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BE" sz="800"/>
          </a:p>
        </p:txBody>
      </p:sp>
      <p:sp>
        <p:nvSpPr>
          <p:cNvPr id="8" name="Flowchart: Process 7">
            <a:extLst>
              <a:ext uri="{FF2B5EF4-FFF2-40B4-BE49-F238E27FC236}">
                <a16:creationId xmlns:a16="http://schemas.microsoft.com/office/drawing/2014/main" id="{EC8C5009-33A7-5684-3DD3-8F06F568748B}"/>
              </a:ext>
            </a:extLst>
          </p:cNvPr>
          <p:cNvSpPr/>
          <p:nvPr/>
        </p:nvSpPr>
        <p:spPr>
          <a:xfrm>
            <a:off x="1458867" y="1937500"/>
            <a:ext cx="3606036" cy="609663"/>
          </a:xfrm>
          <a:prstGeom prst="flowChartProcess">
            <a:avLst/>
          </a:prstGeom>
          <a:solidFill>
            <a:srgbClr val="4F81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1" name="TextBox 9">
            <a:extLst>
              <a:ext uri="{FF2B5EF4-FFF2-40B4-BE49-F238E27FC236}">
                <a16:creationId xmlns:a16="http://schemas.microsoft.com/office/drawing/2014/main" id="{78AEF4DC-F3DD-0C9E-EFA3-913670A52AAB}"/>
              </a:ext>
            </a:extLst>
          </p:cNvPr>
          <p:cNvSpPr txBox="1"/>
          <p:nvPr/>
        </p:nvSpPr>
        <p:spPr>
          <a:xfrm>
            <a:off x="1458866" y="2001631"/>
            <a:ext cx="3606033" cy="471924"/>
          </a:xfrm>
          <a:prstGeom prst="rect">
            <a:avLst/>
          </a:prstGeom>
          <a:noFill/>
        </p:spPr>
        <p:txBody>
          <a:bodyPr rot="0" spcFirstLastPara="0" vert="horz" wrap="square" lIns="60960" tIns="30480" rIns="60960" bIns="30480" numCol="1" spcCol="0" rtlCol="0" fromWordArt="0" anchor="ctr"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333" b="1">
                <a:solidFill>
                  <a:schemeClr val="bg1"/>
                </a:solidFill>
                <a:cs typeface="Calibri"/>
              </a:rPr>
              <a:t>IMPLEMENTATION SUPPORT PROGRAM</a:t>
            </a:r>
          </a:p>
          <a:p>
            <a:pPr algn="ctr"/>
            <a:r>
              <a:rPr lang="en-US" sz="1333" b="1">
                <a:solidFill>
                  <a:schemeClr val="bg1"/>
                </a:solidFill>
                <a:cs typeface="Calibri"/>
              </a:rPr>
              <a:t>2024 </a:t>
            </a:r>
            <a:endParaRPr lang="en-US" sz="1333" b="1">
              <a:solidFill>
                <a:schemeClr val="bg1"/>
              </a:solidFill>
            </a:endParaRPr>
          </a:p>
        </p:txBody>
      </p:sp>
      <p:cxnSp>
        <p:nvCxnSpPr>
          <p:cNvPr id="12" name="Straight Arrow Connector 11">
            <a:extLst>
              <a:ext uri="{FF2B5EF4-FFF2-40B4-BE49-F238E27FC236}">
                <a16:creationId xmlns:a16="http://schemas.microsoft.com/office/drawing/2014/main" id="{115A36CA-B32E-18B7-EEF7-9B18773D596C}"/>
              </a:ext>
            </a:extLst>
          </p:cNvPr>
          <p:cNvCxnSpPr>
            <a:cxnSpLocks/>
          </p:cNvCxnSpPr>
          <p:nvPr/>
        </p:nvCxnSpPr>
        <p:spPr>
          <a:xfrm flipH="1">
            <a:off x="3216995" y="2514117"/>
            <a:ext cx="0" cy="480000"/>
          </a:xfrm>
          <a:prstGeom prst="straightConnector1">
            <a:avLst/>
          </a:prstGeom>
          <a:ln w="28575">
            <a:solidFill>
              <a:schemeClr val="accent1"/>
            </a:solidFill>
          </a:ln>
        </p:spPr>
        <p:style>
          <a:lnRef idx="3">
            <a:schemeClr val="accent5"/>
          </a:lnRef>
          <a:fillRef idx="0">
            <a:schemeClr val="accent5"/>
          </a:fillRef>
          <a:effectRef idx="2">
            <a:schemeClr val="accent5"/>
          </a:effectRef>
          <a:fontRef idx="minor">
            <a:schemeClr val="tx1"/>
          </a:fontRef>
        </p:style>
      </p:cxnSp>
      <p:cxnSp>
        <p:nvCxnSpPr>
          <p:cNvPr id="13" name="Straight Arrow Connector 12">
            <a:extLst>
              <a:ext uri="{FF2B5EF4-FFF2-40B4-BE49-F238E27FC236}">
                <a16:creationId xmlns:a16="http://schemas.microsoft.com/office/drawing/2014/main" id="{6B0301FF-9EA7-F43D-EAF9-A4FF09A117B5}"/>
              </a:ext>
            </a:extLst>
          </p:cNvPr>
          <p:cNvCxnSpPr>
            <a:cxnSpLocks/>
          </p:cNvCxnSpPr>
          <p:nvPr/>
        </p:nvCxnSpPr>
        <p:spPr>
          <a:xfrm flipV="1">
            <a:off x="1758408" y="3000891"/>
            <a:ext cx="2880000" cy="0"/>
          </a:xfrm>
          <a:prstGeom prst="straightConnector1">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EEC6F72-B50B-B0B2-49CF-09A50212784B}"/>
              </a:ext>
            </a:extLst>
          </p:cNvPr>
          <p:cNvCxnSpPr>
            <a:cxnSpLocks/>
          </p:cNvCxnSpPr>
          <p:nvPr/>
        </p:nvCxnSpPr>
        <p:spPr>
          <a:xfrm flipH="1">
            <a:off x="1756607" y="2994031"/>
            <a:ext cx="0" cy="424046"/>
          </a:xfrm>
          <a:prstGeom prst="straightConnector1">
            <a:avLst/>
          </a:prstGeom>
          <a:ln w="28575">
            <a:solidFill>
              <a:schemeClr val="accent1"/>
            </a:solidFill>
          </a:ln>
        </p:spPr>
        <p:style>
          <a:lnRef idx="3">
            <a:schemeClr val="accent5"/>
          </a:lnRef>
          <a:fillRef idx="0">
            <a:schemeClr val="accent5"/>
          </a:fillRef>
          <a:effectRef idx="2">
            <a:schemeClr val="accent5"/>
          </a:effectRef>
          <a:fontRef idx="minor">
            <a:schemeClr val="tx1"/>
          </a:fontRef>
        </p:style>
      </p:cxnSp>
      <p:cxnSp>
        <p:nvCxnSpPr>
          <p:cNvPr id="15" name="Straight Arrow Connector 14">
            <a:extLst>
              <a:ext uri="{FF2B5EF4-FFF2-40B4-BE49-F238E27FC236}">
                <a16:creationId xmlns:a16="http://schemas.microsoft.com/office/drawing/2014/main" id="{78012699-8B32-0899-4E7E-5FC94093FB7B}"/>
              </a:ext>
            </a:extLst>
          </p:cNvPr>
          <p:cNvCxnSpPr>
            <a:cxnSpLocks/>
          </p:cNvCxnSpPr>
          <p:nvPr/>
        </p:nvCxnSpPr>
        <p:spPr>
          <a:xfrm flipH="1">
            <a:off x="4636249" y="2994118"/>
            <a:ext cx="0" cy="424046"/>
          </a:xfrm>
          <a:prstGeom prst="straightConnector1">
            <a:avLst/>
          </a:prstGeom>
          <a:ln w="28575">
            <a:solidFill>
              <a:schemeClr val="accent1"/>
            </a:solidFill>
          </a:ln>
        </p:spPr>
        <p:style>
          <a:lnRef idx="3">
            <a:schemeClr val="accent5"/>
          </a:lnRef>
          <a:fillRef idx="0">
            <a:schemeClr val="accent5"/>
          </a:fillRef>
          <a:effectRef idx="2">
            <a:schemeClr val="accent5"/>
          </a:effectRef>
          <a:fontRef idx="minor">
            <a:schemeClr val="tx1"/>
          </a:fontRef>
        </p:style>
      </p:cxnSp>
      <p:sp>
        <p:nvSpPr>
          <p:cNvPr id="16" name="Flowchart: Connector 15">
            <a:extLst>
              <a:ext uri="{FF2B5EF4-FFF2-40B4-BE49-F238E27FC236}">
                <a16:creationId xmlns:a16="http://schemas.microsoft.com/office/drawing/2014/main" id="{BE703152-0084-D643-B85D-71ECFFACC16D}"/>
              </a:ext>
            </a:extLst>
          </p:cNvPr>
          <p:cNvSpPr/>
          <p:nvPr/>
        </p:nvSpPr>
        <p:spPr>
          <a:xfrm>
            <a:off x="1695743" y="3343484"/>
            <a:ext cx="121919" cy="121919"/>
          </a:xfrm>
          <a:prstGeom prst="flowChartConnector">
            <a:avLst/>
          </a:prstGeom>
          <a:solidFill>
            <a:srgbClr val="4F81BD"/>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7" name="Flowchart: Connector 16">
            <a:extLst>
              <a:ext uri="{FF2B5EF4-FFF2-40B4-BE49-F238E27FC236}">
                <a16:creationId xmlns:a16="http://schemas.microsoft.com/office/drawing/2014/main" id="{7514D093-AE15-193A-2FE3-67B94C4C958F}"/>
              </a:ext>
            </a:extLst>
          </p:cNvPr>
          <p:cNvSpPr/>
          <p:nvPr/>
        </p:nvSpPr>
        <p:spPr>
          <a:xfrm>
            <a:off x="4575289" y="3343484"/>
            <a:ext cx="121919" cy="121919"/>
          </a:xfrm>
          <a:prstGeom prst="flowChartConnector">
            <a:avLst/>
          </a:prstGeom>
          <a:solidFill>
            <a:srgbClr val="4F81BD"/>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18" name="TextBox 17">
            <a:extLst>
              <a:ext uri="{FF2B5EF4-FFF2-40B4-BE49-F238E27FC236}">
                <a16:creationId xmlns:a16="http://schemas.microsoft.com/office/drawing/2014/main" id="{3698B4CA-E211-A63A-5FF0-3DDFCAD22CEE}"/>
              </a:ext>
            </a:extLst>
          </p:cNvPr>
          <p:cNvSpPr txBox="1"/>
          <p:nvPr/>
        </p:nvSpPr>
        <p:spPr>
          <a:xfrm>
            <a:off x="3414976" y="3662970"/>
            <a:ext cx="2442545" cy="2092881"/>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333" b="1" dirty="0">
                <a:solidFill>
                  <a:schemeClr val="bg1"/>
                </a:solidFill>
                <a:latin typeface="Calibri" panose="020F0502020204030204" pitchFamily="34" charset="0"/>
                <a:ea typeface="Calibri" panose="020F0502020204030204" pitchFamily="34" charset="0"/>
                <a:cs typeface="Calibri" panose="020F0502020204030204" pitchFamily="34" charset="0"/>
              </a:rPr>
              <a:t>INTENSIVE PROGRAM</a:t>
            </a:r>
          </a:p>
          <a:p>
            <a:pPr algn="ctr"/>
            <a:r>
              <a:rPr lang="en-US" sz="1333" b="1" dirty="0">
                <a:solidFill>
                  <a:schemeClr val="bg1"/>
                </a:solidFill>
                <a:latin typeface="Calibri" panose="020F0502020204030204" pitchFamily="34" charset="0"/>
                <a:ea typeface="Calibri" panose="020F0502020204030204" pitchFamily="34" charset="0"/>
                <a:cs typeface="Calibri" panose="020F0502020204030204" pitchFamily="34" charset="0"/>
              </a:rPr>
              <a:t>JBI </a:t>
            </a:r>
          </a:p>
          <a:p>
            <a:pPr algn="ctr"/>
            <a:endParaRPr lang="en-US" sz="1333"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28611" indent="-228611">
              <a:buFont typeface="Arial" panose="020B0604020202020204" pitchFamily="34" charset="0"/>
              <a:buChar char="•"/>
            </a:pPr>
            <a:r>
              <a:rPr lang="en-US" sz="1333" dirty="0">
                <a:solidFill>
                  <a:schemeClr val="bg1"/>
                </a:solidFill>
                <a:latin typeface="Calibri" panose="020F0502020204030204" pitchFamily="34" charset="0"/>
                <a:ea typeface="Calibri" panose="020F0502020204030204" pitchFamily="34" charset="0"/>
                <a:cs typeface="Calibri" panose="020F0502020204030204" pitchFamily="34" charset="0"/>
              </a:rPr>
              <a:t>JBI approach in Evidence Implementation</a:t>
            </a:r>
          </a:p>
          <a:p>
            <a:pPr marL="228611" indent="-228611">
              <a:buFont typeface="Arial" panose="020B0604020202020204" pitchFamily="34" charset="0"/>
              <a:buChar char="•"/>
            </a:pPr>
            <a:r>
              <a:rPr lang="en-US" sz="1333" dirty="0">
                <a:solidFill>
                  <a:schemeClr val="bg1"/>
                </a:solidFill>
                <a:latin typeface="Calibri" panose="020F0502020204030204" pitchFamily="34" charset="0"/>
                <a:ea typeface="Calibri" panose="020F0502020204030204" pitchFamily="34" charset="0"/>
                <a:cs typeface="Calibri" panose="020F0502020204030204" pitchFamily="34" charset="0"/>
              </a:rPr>
              <a:t>Training: JBI</a:t>
            </a:r>
          </a:p>
          <a:p>
            <a:pPr marL="228611" indent="-228611">
              <a:buFont typeface="Arial" panose="020B0604020202020204" pitchFamily="34" charset="0"/>
              <a:buChar char="•"/>
            </a:pPr>
            <a:r>
              <a:rPr lang="en-US" sz="1333" dirty="0" err="1">
                <a:solidFill>
                  <a:schemeClr val="bg1"/>
                </a:solidFill>
                <a:latin typeface="Calibri" panose="020F0502020204030204" pitchFamily="34" charset="0"/>
                <a:ea typeface="Calibri" panose="020F0502020204030204" pitchFamily="34" charset="0"/>
                <a:cs typeface="Calibri" panose="020F0502020204030204" pitchFamily="34" charset="0"/>
              </a:rPr>
              <a:t>Intervisions</a:t>
            </a:r>
            <a:r>
              <a:rPr lang="en-US" sz="1333"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333" dirty="0" err="1">
                <a:solidFill>
                  <a:schemeClr val="bg1"/>
                </a:solidFill>
                <a:latin typeface="Calibri" panose="020F0502020204030204" pitchFamily="34" charset="0"/>
                <a:ea typeface="Calibri" panose="020F0502020204030204" pitchFamily="34" charset="0"/>
                <a:cs typeface="Calibri" panose="020F0502020204030204" pitchFamily="34" charset="0"/>
              </a:rPr>
              <a:t>ebpracticenet</a:t>
            </a:r>
            <a:r>
              <a:rPr lang="en-US" sz="1333"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228611" indent="-228611">
              <a:buFont typeface="Arial" panose="020B0604020202020204" pitchFamily="34" charset="0"/>
              <a:buChar char="•"/>
            </a:pPr>
            <a:r>
              <a:rPr lang="en-US" sz="1333" dirty="0">
                <a:solidFill>
                  <a:schemeClr val="bg1"/>
                </a:solidFill>
                <a:latin typeface="Calibri" panose="020F0502020204030204" pitchFamily="34" charset="0"/>
                <a:ea typeface="Calibri" panose="020F0502020204030204" pitchFamily="34" charset="0"/>
                <a:cs typeface="Calibri" panose="020F0502020204030204" pitchFamily="34" charset="0"/>
              </a:rPr>
              <a:t>Online program (PACES): JBI</a:t>
            </a:r>
          </a:p>
          <a:p>
            <a:pPr algn="ctr"/>
            <a:r>
              <a:rPr lang="en-US" sz="1333"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lgn="ctr"/>
            <a:endParaRPr lang="en-US" sz="800" b="1" dirty="0">
              <a:solidFill>
                <a:srgbClr val="105C64"/>
              </a:solidFill>
              <a:cs typeface="Calibri"/>
            </a:endParaRPr>
          </a:p>
        </p:txBody>
      </p:sp>
      <p:sp>
        <p:nvSpPr>
          <p:cNvPr id="19" name="TextBox 18">
            <a:extLst>
              <a:ext uri="{FF2B5EF4-FFF2-40B4-BE49-F238E27FC236}">
                <a16:creationId xmlns:a16="http://schemas.microsoft.com/office/drawing/2014/main" id="{EE3E131D-E7E6-2B94-54CF-4B06EDD900CC}"/>
              </a:ext>
            </a:extLst>
          </p:cNvPr>
          <p:cNvSpPr txBox="1"/>
          <p:nvPr/>
        </p:nvSpPr>
        <p:spPr>
          <a:xfrm>
            <a:off x="533784" y="3662970"/>
            <a:ext cx="2445649" cy="2512867"/>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333" b="1">
                <a:solidFill>
                  <a:schemeClr val="bg1"/>
                </a:solidFill>
                <a:latin typeface="Calibri" panose="020F0502020204030204" pitchFamily="34" charset="0"/>
                <a:ea typeface="Calibri" panose="020F0502020204030204" pitchFamily="34" charset="0"/>
                <a:cs typeface="Calibri" panose="020F0502020204030204" pitchFamily="34" charset="0"/>
              </a:rPr>
              <a:t>BASIC PROGRAM </a:t>
            </a:r>
          </a:p>
          <a:p>
            <a:pPr algn="ctr"/>
            <a:r>
              <a:rPr lang="en-US" sz="1333" b="1">
                <a:solidFill>
                  <a:schemeClr val="bg1"/>
                </a:solidFill>
                <a:latin typeface="Calibri" panose="020F0502020204030204" pitchFamily="34" charset="0"/>
                <a:ea typeface="Calibri" panose="020F0502020204030204" pitchFamily="34" charset="0"/>
                <a:cs typeface="Calibri" panose="020F0502020204030204" pitchFamily="34" charset="0"/>
              </a:rPr>
              <a:t>ebpracticenet </a:t>
            </a:r>
          </a:p>
          <a:p>
            <a:pPr algn="ctr"/>
            <a:endParaRPr lang="en-US" sz="1333" b="1">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28611" indent="-228611">
              <a:buFont typeface="Arial" panose="020B0604020202020204" pitchFamily="34" charset="0"/>
              <a:buChar char="•"/>
            </a:pPr>
            <a:r>
              <a:rPr lang="en-US" sz="1333">
                <a:solidFill>
                  <a:schemeClr val="bg1"/>
                </a:solidFill>
                <a:latin typeface="Calibri" panose="020F0502020204030204" pitchFamily="34" charset="0"/>
                <a:ea typeface="Calibri" panose="020F0502020204030204" pitchFamily="34" charset="0"/>
                <a:cs typeface="Calibri" panose="020F0502020204030204" pitchFamily="34" charset="0"/>
              </a:rPr>
              <a:t>ebpracticenet approach in Evidence Implementation</a:t>
            </a:r>
          </a:p>
          <a:p>
            <a:pPr marL="228611" indent="-228611">
              <a:buFont typeface="Arial" panose="020B0604020202020204" pitchFamily="34" charset="0"/>
              <a:buChar char="•"/>
            </a:pPr>
            <a:r>
              <a:rPr lang="en-US" sz="1333">
                <a:solidFill>
                  <a:schemeClr val="bg1"/>
                </a:solidFill>
                <a:latin typeface="Calibri" panose="020F0502020204030204" pitchFamily="34" charset="0"/>
                <a:ea typeface="Calibri" panose="020F0502020204030204" pitchFamily="34" charset="0"/>
                <a:cs typeface="Calibri" panose="020F0502020204030204" pitchFamily="34" charset="0"/>
              </a:rPr>
              <a:t>Training: ebpracticenet</a:t>
            </a:r>
          </a:p>
          <a:p>
            <a:pPr marL="228611" indent="-228611">
              <a:buFont typeface="Arial" panose="020B0604020202020204" pitchFamily="34" charset="0"/>
              <a:buChar char="•"/>
            </a:pPr>
            <a:r>
              <a:rPr lang="en-US" sz="1333" err="1">
                <a:solidFill>
                  <a:schemeClr val="bg1"/>
                </a:solidFill>
                <a:latin typeface="Calibri" panose="020F0502020204030204" pitchFamily="34" charset="0"/>
                <a:ea typeface="Calibri" panose="020F0502020204030204" pitchFamily="34" charset="0"/>
                <a:cs typeface="Calibri" panose="020F0502020204030204" pitchFamily="34" charset="0"/>
              </a:rPr>
              <a:t>Intervisions</a:t>
            </a:r>
            <a:r>
              <a:rPr lang="en-US" sz="1333">
                <a:solidFill>
                  <a:schemeClr val="bg1"/>
                </a:solidFill>
                <a:latin typeface="Calibri" panose="020F0502020204030204" pitchFamily="34" charset="0"/>
                <a:ea typeface="Calibri" panose="020F0502020204030204" pitchFamily="34" charset="0"/>
                <a:cs typeface="Calibri" panose="020F0502020204030204" pitchFamily="34" charset="0"/>
              </a:rPr>
              <a:t>: ebpracticenet </a:t>
            </a:r>
          </a:p>
          <a:p>
            <a:pPr marL="228611" indent="-228611">
              <a:buFont typeface="Arial" panose="020B0604020202020204" pitchFamily="34" charset="0"/>
              <a:buChar char="•"/>
            </a:pPr>
            <a:r>
              <a:rPr lang="en-US" sz="1333">
                <a:solidFill>
                  <a:schemeClr val="bg1"/>
                </a:solidFill>
                <a:latin typeface="Calibri" panose="020F0502020204030204" pitchFamily="34" charset="0"/>
                <a:ea typeface="Calibri" panose="020F0502020204030204" pitchFamily="34" charset="0"/>
                <a:cs typeface="Calibri" panose="020F0502020204030204" pitchFamily="34" charset="0"/>
              </a:rPr>
              <a:t>Worksheet: ebpracticenet</a:t>
            </a:r>
          </a:p>
          <a:p>
            <a:pPr algn="ctr"/>
            <a:endParaRPr lang="en-US" sz="1333" b="1">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1333" b="1">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endParaRPr lang="en-US" sz="1333" b="1">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304815" indent="-220144">
              <a:buClr>
                <a:schemeClr val="tx1"/>
              </a:buClr>
              <a:buSzPts val="1600"/>
              <a:buFont typeface="Raleway"/>
              <a:buChar char="●"/>
            </a:pPr>
            <a:endParaRPr lang="en-US" sz="1067">
              <a:solidFill>
                <a:schemeClr val="dk1"/>
              </a:solidFill>
              <a:latin typeface="Raleway"/>
            </a:endParaRPr>
          </a:p>
        </p:txBody>
      </p:sp>
      <p:pic>
        <p:nvPicPr>
          <p:cNvPr id="25" name="Afbeelding 1">
            <a:extLst>
              <a:ext uri="{FF2B5EF4-FFF2-40B4-BE49-F238E27FC236}">
                <a16:creationId xmlns:a16="http://schemas.microsoft.com/office/drawing/2014/main" id="{5D73B9A3-CB60-D11E-64CC-39195555ABE1}"/>
              </a:ext>
            </a:extLst>
          </p:cNvPr>
          <p:cNvPicPr>
            <a:picLocks noChangeAspect="1"/>
          </p:cNvPicPr>
          <p:nvPr/>
        </p:nvPicPr>
        <p:blipFill>
          <a:blip r:embed="rId2"/>
          <a:stretch>
            <a:fillRect/>
          </a:stretch>
        </p:blipFill>
        <p:spPr>
          <a:xfrm>
            <a:off x="235355" y="3343483"/>
            <a:ext cx="1371324" cy="183247"/>
          </a:xfrm>
          <a:prstGeom prst="rect">
            <a:avLst/>
          </a:prstGeom>
        </p:spPr>
      </p:pic>
      <p:pic>
        <p:nvPicPr>
          <p:cNvPr id="26" name="Picture 6">
            <a:extLst>
              <a:ext uri="{FF2B5EF4-FFF2-40B4-BE49-F238E27FC236}">
                <a16:creationId xmlns:a16="http://schemas.microsoft.com/office/drawing/2014/main" id="{85AB9167-C0EC-E82E-2175-27335C5E907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5574"/>
          <a:stretch/>
        </p:blipFill>
        <p:spPr bwMode="auto">
          <a:xfrm>
            <a:off x="3420143" y="3238656"/>
            <a:ext cx="749777" cy="353668"/>
          </a:xfrm>
          <a:prstGeom prst="rect">
            <a:avLst/>
          </a:prstGeom>
          <a:noFill/>
          <a:extLst>
            <a:ext uri="{909E8E84-426E-40DD-AFC4-6F175D3DCCD1}">
              <a14:hiddenFill xmlns:a14="http://schemas.microsoft.com/office/drawing/2010/main">
                <a:solidFill>
                  <a:srgbClr val="FFFFFF"/>
                </a:solidFill>
              </a14:hiddenFill>
            </a:ext>
          </a:extLst>
        </p:spPr>
      </p:pic>
      <p:sp>
        <p:nvSpPr>
          <p:cNvPr id="27" name="Flowchart: Process 26">
            <a:extLst>
              <a:ext uri="{FF2B5EF4-FFF2-40B4-BE49-F238E27FC236}">
                <a16:creationId xmlns:a16="http://schemas.microsoft.com/office/drawing/2014/main" id="{3EB1B07A-E0BF-8316-B041-69E6FE5B0A84}"/>
              </a:ext>
            </a:extLst>
          </p:cNvPr>
          <p:cNvSpPr/>
          <p:nvPr/>
        </p:nvSpPr>
        <p:spPr>
          <a:xfrm>
            <a:off x="7338621" y="1937500"/>
            <a:ext cx="3606036" cy="609663"/>
          </a:xfrm>
          <a:prstGeom prst="flowChartProcess">
            <a:avLst/>
          </a:prstGeom>
          <a:solidFill>
            <a:srgbClr val="4F81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en-US" sz="800"/>
          </a:p>
        </p:txBody>
      </p:sp>
      <p:sp>
        <p:nvSpPr>
          <p:cNvPr id="28" name="TextBox 9">
            <a:extLst>
              <a:ext uri="{FF2B5EF4-FFF2-40B4-BE49-F238E27FC236}">
                <a16:creationId xmlns:a16="http://schemas.microsoft.com/office/drawing/2014/main" id="{4E0FDBDB-F55D-B67E-337F-420953D54F99}"/>
              </a:ext>
            </a:extLst>
          </p:cNvPr>
          <p:cNvSpPr txBox="1"/>
          <p:nvPr/>
        </p:nvSpPr>
        <p:spPr>
          <a:xfrm>
            <a:off x="7338620" y="2001631"/>
            <a:ext cx="3606033" cy="471924"/>
          </a:xfrm>
          <a:prstGeom prst="rect">
            <a:avLst/>
          </a:prstGeom>
          <a:noFill/>
        </p:spPr>
        <p:txBody>
          <a:bodyPr rot="0" spcFirstLastPara="0" vert="horz" wrap="square" lIns="60960" tIns="30480" rIns="60960" bIns="30480" numCol="1" spcCol="0" rtlCol="0" fromWordArt="0" anchor="ctr"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333" b="1">
                <a:solidFill>
                  <a:schemeClr val="bg1"/>
                </a:solidFill>
                <a:cs typeface="Calibri"/>
              </a:rPr>
              <a:t>IMPLEMENTATION SUPPORT PROGRAM</a:t>
            </a:r>
          </a:p>
          <a:p>
            <a:pPr algn="ctr"/>
            <a:r>
              <a:rPr lang="en-US" sz="1333" b="1">
                <a:solidFill>
                  <a:schemeClr val="bg1"/>
                </a:solidFill>
                <a:cs typeface="Calibri"/>
              </a:rPr>
              <a:t>2025 </a:t>
            </a:r>
            <a:endParaRPr lang="en-US" sz="1333" b="1">
              <a:solidFill>
                <a:schemeClr val="bg1"/>
              </a:solidFill>
            </a:endParaRPr>
          </a:p>
        </p:txBody>
      </p:sp>
      <p:sp>
        <p:nvSpPr>
          <p:cNvPr id="29" name="Rectangle 28">
            <a:extLst>
              <a:ext uri="{FF2B5EF4-FFF2-40B4-BE49-F238E27FC236}">
                <a16:creationId xmlns:a16="http://schemas.microsoft.com/office/drawing/2014/main" id="{7E13CE81-8002-88D0-A194-DC40B588A9AB}"/>
              </a:ext>
            </a:extLst>
          </p:cNvPr>
          <p:cNvSpPr/>
          <p:nvPr/>
        </p:nvSpPr>
        <p:spPr>
          <a:xfrm>
            <a:off x="7338620" y="3617414"/>
            <a:ext cx="3606026" cy="1827308"/>
          </a:xfrm>
          <a:prstGeom prst="rect">
            <a:avLst/>
          </a:prstGeom>
          <a:solidFill>
            <a:srgbClr val="169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BE" sz="800"/>
          </a:p>
        </p:txBody>
      </p:sp>
      <p:sp>
        <p:nvSpPr>
          <p:cNvPr id="30" name="TextBox 29">
            <a:extLst>
              <a:ext uri="{FF2B5EF4-FFF2-40B4-BE49-F238E27FC236}">
                <a16:creationId xmlns:a16="http://schemas.microsoft.com/office/drawing/2014/main" id="{7E81E387-2A33-04BB-1F3E-F5C8CC6D1E41}"/>
              </a:ext>
            </a:extLst>
          </p:cNvPr>
          <p:cNvSpPr txBox="1"/>
          <p:nvPr/>
        </p:nvSpPr>
        <p:spPr>
          <a:xfrm>
            <a:off x="7488359" y="3662970"/>
            <a:ext cx="3347451" cy="2092881"/>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333" b="1" dirty="0" err="1">
                <a:solidFill>
                  <a:schemeClr val="bg1"/>
                </a:solidFill>
                <a:latin typeface="Calibri" panose="020F0502020204030204" pitchFamily="34" charset="0"/>
                <a:ea typeface="Calibri" panose="020F0502020204030204" pitchFamily="34" charset="0"/>
                <a:cs typeface="Calibri" panose="020F0502020204030204" pitchFamily="34" charset="0"/>
              </a:rPr>
              <a:t>Ebpracticenet</a:t>
            </a:r>
            <a:r>
              <a:rPr lang="en-US" sz="1333" b="1" dirty="0">
                <a:solidFill>
                  <a:schemeClr val="bg1"/>
                </a:solidFill>
                <a:latin typeface="Calibri" panose="020F0502020204030204" pitchFamily="34" charset="0"/>
                <a:ea typeface="Calibri" panose="020F0502020204030204" pitchFamily="34" charset="0"/>
                <a:cs typeface="Calibri" panose="020F0502020204030204" pitchFamily="34" charset="0"/>
              </a:rPr>
              <a:t> + JBI </a:t>
            </a:r>
          </a:p>
          <a:p>
            <a:pPr algn="ctr"/>
            <a:endParaRPr lang="en-US" sz="1333"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28611" indent="-228611">
              <a:buFont typeface="Arial" panose="020B0604020202020204" pitchFamily="34" charset="0"/>
              <a:buChar char="•"/>
            </a:pPr>
            <a:r>
              <a:rPr lang="en-US" sz="1333" dirty="0">
                <a:solidFill>
                  <a:schemeClr val="bg1"/>
                </a:solidFill>
                <a:latin typeface="Calibri" panose="020F0502020204030204" pitchFamily="34" charset="0"/>
                <a:ea typeface="Calibri" panose="020F0502020204030204" pitchFamily="34" charset="0"/>
                <a:cs typeface="Calibri" panose="020F0502020204030204" pitchFamily="34" charset="0"/>
              </a:rPr>
              <a:t>JBI Approach in Evidence Implementation</a:t>
            </a:r>
          </a:p>
          <a:p>
            <a:pPr marL="228611" indent="-228611">
              <a:buFont typeface="Arial" panose="020B0604020202020204" pitchFamily="34" charset="0"/>
              <a:buChar char="•"/>
            </a:pPr>
            <a:r>
              <a:rPr lang="en-US" sz="1333" dirty="0">
                <a:solidFill>
                  <a:schemeClr val="bg1"/>
                </a:solidFill>
                <a:latin typeface="Calibri" panose="020F0502020204030204" pitchFamily="34" charset="0"/>
                <a:ea typeface="Calibri" panose="020F0502020204030204" pitchFamily="34" charset="0"/>
                <a:cs typeface="Calibri" panose="020F0502020204030204" pitchFamily="34" charset="0"/>
              </a:rPr>
              <a:t>Training: JBI</a:t>
            </a:r>
          </a:p>
          <a:p>
            <a:pPr marL="228611" indent="-228611">
              <a:buFont typeface="Arial" panose="020B0604020202020204" pitchFamily="34" charset="0"/>
              <a:buChar char="•"/>
            </a:pPr>
            <a:r>
              <a:rPr lang="en-US" sz="1333" dirty="0" err="1">
                <a:solidFill>
                  <a:schemeClr val="bg1"/>
                </a:solidFill>
                <a:latin typeface="Calibri" panose="020F0502020204030204" pitchFamily="34" charset="0"/>
                <a:ea typeface="Calibri" panose="020F0502020204030204" pitchFamily="34" charset="0"/>
                <a:cs typeface="Calibri" panose="020F0502020204030204" pitchFamily="34" charset="0"/>
              </a:rPr>
              <a:t>Intervisions</a:t>
            </a:r>
            <a:r>
              <a:rPr lang="en-US" sz="1333"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1333" dirty="0" err="1">
                <a:solidFill>
                  <a:schemeClr val="bg1"/>
                </a:solidFill>
                <a:latin typeface="Calibri" panose="020F0502020204030204" pitchFamily="34" charset="0"/>
                <a:ea typeface="Calibri" panose="020F0502020204030204" pitchFamily="34" charset="0"/>
                <a:cs typeface="Calibri" panose="020F0502020204030204" pitchFamily="34" charset="0"/>
              </a:rPr>
              <a:t>ebpracticenet</a:t>
            </a:r>
            <a:r>
              <a:rPr lang="en-US" sz="1333"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marL="228611" indent="-228611">
              <a:buFont typeface="Arial" panose="020B0604020202020204" pitchFamily="34" charset="0"/>
              <a:buChar char="•"/>
            </a:pPr>
            <a:r>
              <a:rPr lang="en-US" sz="1333" dirty="0">
                <a:solidFill>
                  <a:schemeClr val="bg1"/>
                </a:solidFill>
                <a:latin typeface="Calibri" panose="020F0502020204030204" pitchFamily="34" charset="0"/>
                <a:ea typeface="Calibri" panose="020F0502020204030204" pitchFamily="34" charset="0"/>
                <a:cs typeface="Calibri" panose="020F0502020204030204" pitchFamily="34" charset="0"/>
              </a:rPr>
              <a:t>Worksheet: </a:t>
            </a:r>
            <a:r>
              <a:rPr lang="en-US" sz="1333" dirty="0" err="1">
                <a:solidFill>
                  <a:schemeClr val="bg1"/>
                </a:solidFill>
                <a:latin typeface="Calibri" panose="020F0502020204030204" pitchFamily="34" charset="0"/>
                <a:ea typeface="Calibri" panose="020F0502020204030204" pitchFamily="34" charset="0"/>
                <a:cs typeface="Calibri" panose="020F0502020204030204" pitchFamily="34" charset="0"/>
              </a:rPr>
              <a:t>ebpracticenet</a:t>
            </a:r>
            <a:endParaRPr lang="en-US" sz="1333"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28611" indent="-228611">
              <a:buFont typeface="Arial" panose="020B0604020202020204" pitchFamily="34" charset="0"/>
              <a:buChar char="•"/>
            </a:pPr>
            <a:endParaRPr lang="en-US" sz="1333"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28611" indent="-228611" algn="ctr">
              <a:buFont typeface="Arial" panose="020B0604020202020204" pitchFamily="34" charset="0"/>
              <a:buChar char="•"/>
            </a:pPr>
            <a:endParaRPr lang="en-US" sz="1333"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lgn="ctr"/>
            <a:r>
              <a:rPr lang="en-US" sz="1333"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lgn="ctr"/>
            <a:endParaRPr lang="en-US" sz="800" b="1" dirty="0">
              <a:solidFill>
                <a:srgbClr val="105C64"/>
              </a:solidFill>
              <a:cs typeface="Calibri"/>
            </a:endParaRPr>
          </a:p>
        </p:txBody>
      </p:sp>
      <p:sp>
        <p:nvSpPr>
          <p:cNvPr id="34" name="Arrow: Right 33">
            <a:extLst>
              <a:ext uri="{FF2B5EF4-FFF2-40B4-BE49-F238E27FC236}">
                <a16:creationId xmlns:a16="http://schemas.microsoft.com/office/drawing/2014/main" id="{EC866356-A647-9438-F398-3EAA267A5986}"/>
              </a:ext>
            </a:extLst>
          </p:cNvPr>
          <p:cNvSpPr/>
          <p:nvPr/>
        </p:nvSpPr>
        <p:spPr>
          <a:xfrm>
            <a:off x="6334481" y="4009547"/>
            <a:ext cx="609599" cy="96252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BE" sz="800"/>
          </a:p>
        </p:txBody>
      </p:sp>
      <p:pic>
        <p:nvPicPr>
          <p:cNvPr id="37" name="Picture 6">
            <a:extLst>
              <a:ext uri="{FF2B5EF4-FFF2-40B4-BE49-F238E27FC236}">
                <a16:creationId xmlns:a16="http://schemas.microsoft.com/office/drawing/2014/main" id="{0D710AC7-BBB0-B9D3-3E8B-BF5CD8F5825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5574"/>
          <a:stretch/>
        </p:blipFill>
        <p:spPr bwMode="auto">
          <a:xfrm>
            <a:off x="7309034" y="2971159"/>
            <a:ext cx="749777" cy="353668"/>
          </a:xfrm>
          <a:prstGeom prst="rect">
            <a:avLst/>
          </a:prstGeom>
          <a:noFill/>
          <a:extLst>
            <a:ext uri="{909E8E84-426E-40DD-AFC4-6F175D3DCCD1}">
              <a14:hiddenFill xmlns:a14="http://schemas.microsoft.com/office/drawing/2010/main">
                <a:solidFill>
                  <a:srgbClr val="FFFFFF"/>
                </a:solidFill>
              </a14:hiddenFill>
            </a:ext>
          </a:extLst>
        </p:spPr>
      </p:pic>
      <p:pic>
        <p:nvPicPr>
          <p:cNvPr id="38" name="Afbeelding 1">
            <a:extLst>
              <a:ext uri="{FF2B5EF4-FFF2-40B4-BE49-F238E27FC236}">
                <a16:creationId xmlns:a16="http://schemas.microsoft.com/office/drawing/2014/main" id="{63D48125-1DA6-F698-4A63-AFFB0463993B}"/>
              </a:ext>
            </a:extLst>
          </p:cNvPr>
          <p:cNvPicPr>
            <a:picLocks noChangeAspect="1"/>
          </p:cNvPicPr>
          <p:nvPr/>
        </p:nvPicPr>
        <p:blipFill>
          <a:blip r:embed="rId2"/>
          <a:stretch>
            <a:fillRect/>
          </a:stretch>
        </p:blipFill>
        <p:spPr>
          <a:xfrm>
            <a:off x="7341655" y="3373779"/>
            <a:ext cx="1371324" cy="183247"/>
          </a:xfrm>
          <a:prstGeom prst="rect">
            <a:avLst/>
          </a:prstGeom>
        </p:spPr>
      </p:pic>
      <p:sp>
        <p:nvSpPr>
          <p:cNvPr id="3" name="TextBox 2">
            <a:extLst>
              <a:ext uri="{FF2B5EF4-FFF2-40B4-BE49-F238E27FC236}">
                <a16:creationId xmlns:a16="http://schemas.microsoft.com/office/drawing/2014/main" id="{5146A311-AB59-B36D-D933-7713891EA779}"/>
              </a:ext>
            </a:extLst>
          </p:cNvPr>
          <p:cNvSpPr txBox="1"/>
          <p:nvPr/>
        </p:nvSpPr>
        <p:spPr>
          <a:xfrm>
            <a:off x="2846260" y="1599250"/>
            <a:ext cx="831245" cy="42075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nl-BE" sz="1067" b="1" dirty="0"/>
              <a:t>1ste </a:t>
            </a:r>
            <a:r>
              <a:rPr lang="nl-BE" sz="1067" b="1" dirty="0" err="1"/>
              <a:t>edition</a:t>
            </a:r>
            <a:r>
              <a:rPr lang="nl-BE" sz="1067" b="1" dirty="0"/>
              <a:t> </a:t>
            </a:r>
          </a:p>
        </p:txBody>
      </p:sp>
      <p:sp>
        <p:nvSpPr>
          <p:cNvPr id="9" name="TextBox 8">
            <a:extLst>
              <a:ext uri="{FF2B5EF4-FFF2-40B4-BE49-F238E27FC236}">
                <a16:creationId xmlns:a16="http://schemas.microsoft.com/office/drawing/2014/main" id="{41A5F583-EDB3-A6C8-33A8-891E99A6F8C8}"/>
              </a:ext>
            </a:extLst>
          </p:cNvPr>
          <p:cNvSpPr txBox="1"/>
          <p:nvPr/>
        </p:nvSpPr>
        <p:spPr>
          <a:xfrm>
            <a:off x="8746461" y="1612998"/>
            <a:ext cx="831245" cy="256545"/>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nl-BE" sz="1067" b="1" dirty="0"/>
              <a:t>2nd </a:t>
            </a:r>
            <a:r>
              <a:rPr lang="nl-BE" sz="1067" b="1" dirty="0" err="1"/>
              <a:t>edition</a:t>
            </a:r>
            <a:r>
              <a:rPr lang="nl-BE" sz="1067" b="1" dirty="0"/>
              <a:t> </a:t>
            </a:r>
          </a:p>
        </p:txBody>
      </p:sp>
    </p:spTree>
    <p:extLst>
      <p:ext uri="{BB962C8B-B14F-4D97-AF65-F5344CB8AC3E}">
        <p14:creationId xmlns:p14="http://schemas.microsoft.com/office/powerpoint/2010/main" val="3981534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1158AFC-5FB5-575B-C1CE-A0A074A0081A}"/>
              </a:ext>
            </a:extLst>
          </p:cNvPr>
          <p:cNvPicPr>
            <a:picLocks noChangeAspect="1"/>
          </p:cNvPicPr>
          <p:nvPr/>
        </p:nvPicPr>
        <p:blipFill>
          <a:blip r:embed="rId3"/>
          <a:stretch>
            <a:fillRect/>
          </a:stretch>
        </p:blipFill>
        <p:spPr>
          <a:xfrm>
            <a:off x="11088652" y="3697357"/>
            <a:ext cx="1736087" cy="1967006"/>
          </a:xfrm>
          <a:prstGeom prst="rect">
            <a:avLst/>
          </a:prstGeom>
        </p:spPr>
      </p:pic>
      <p:sp>
        <p:nvSpPr>
          <p:cNvPr id="2" name="Title 1">
            <a:extLst>
              <a:ext uri="{FF2B5EF4-FFF2-40B4-BE49-F238E27FC236}">
                <a16:creationId xmlns:a16="http://schemas.microsoft.com/office/drawing/2014/main" id="{9DD15D51-9003-A779-5F6E-B211BDEF4FC1}"/>
              </a:ext>
            </a:extLst>
          </p:cNvPr>
          <p:cNvSpPr>
            <a:spLocks noGrp="1"/>
          </p:cNvSpPr>
          <p:nvPr>
            <p:ph type="title"/>
          </p:nvPr>
        </p:nvSpPr>
        <p:spPr>
          <a:xfrm>
            <a:off x="736600" y="160816"/>
            <a:ext cx="10718800" cy="1488722"/>
          </a:xfr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b="1" dirty="0"/>
              <a:t>Structure of the program (18 months)</a:t>
            </a:r>
            <a:endParaRPr lang="nl-BE" dirty="0"/>
          </a:p>
        </p:txBody>
      </p:sp>
      <p:sp>
        <p:nvSpPr>
          <p:cNvPr id="4" name="TextBox 3">
            <a:extLst>
              <a:ext uri="{FF2B5EF4-FFF2-40B4-BE49-F238E27FC236}">
                <a16:creationId xmlns:a16="http://schemas.microsoft.com/office/drawing/2014/main" id="{E5A544CA-0CB2-EBE4-10B3-8CE3D438FF58}"/>
              </a:ext>
            </a:extLst>
          </p:cNvPr>
          <p:cNvSpPr txBox="1"/>
          <p:nvPr/>
        </p:nvSpPr>
        <p:spPr>
          <a:xfrm>
            <a:off x="1025834" y="1548596"/>
            <a:ext cx="4834193" cy="338554"/>
          </a:xfrm>
          <a:prstGeom prst="rect">
            <a:avLst/>
          </a:prstGeom>
          <a:solidFill>
            <a:srgbClr val="E94153"/>
          </a:solidFill>
          <a:ln>
            <a:noFill/>
          </a:ln>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600" b="1" dirty="0">
                <a:solidFill>
                  <a:schemeClr val="bg1"/>
                </a:solidFill>
              </a:rPr>
              <a:t>Phase 1: Developing the Implementation Plan </a:t>
            </a:r>
            <a:endParaRPr lang="nl-BE" sz="1600" b="1" dirty="0">
              <a:solidFill>
                <a:schemeClr val="bg1"/>
              </a:solidFill>
            </a:endParaRPr>
          </a:p>
        </p:txBody>
      </p:sp>
      <p:sp>
        <p:nvSpPr>
          <p:cNvPr id="6" name="TextBox 5">
            <a:extLst>
              <a:ext uri="{FF2B5EF4-FFF2-40B4-BE49-F238E27FC236}">
                <a16:creationId xmlns:a16="http://schemas.microsoft.com/office/drawing/2014/main" id="{B956A8F6-0292-236B-4BCE-5960FB1BA3CD}"/>
              </a:ext>
            </a:extLst>
          </p:cNvPr>
          <p:cNvSpPr txBox="1"/>
          <p:nvPr/>
        </p:nvSpPr>
        <p:spPr>
          <a:xfrm>
            <a:off x="6331975" y="1545762"/>
            <a:ext cx="4834193" cy="338554"/>
          </a:xfrm>
          <a:prstGeom prst="rect">
            <a:avLst/>
          </a:prstGeom>
          <a:solidFill>
            <a:srgbClr val="E94153"/>
          </a:solidFill>
          <a:ln>
            <a:noFill/>
          </a:ln>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1600" b="1" dirty="0">
                <a:solidFill>
                  <a:schemeClr val="bg1"/>
                </a:solidFill>
              </a:rPr>
              <a:t>Phase 2: Carrying out the implementation plan</a:t>
            </a:r>
            <a:endParaRPr lang="nl-BE" sz="1600" b="1" dirty="0">
              <a:solidFill>
                <a:schemeClr val="bg1"/>
              </a:solidFill>
            </a:endParaRPr>
          </a:p>
        </p:txBody>
      </p:sp>
      <p:sp>
        <p:nvSpPr>
          <p:cNvPr id="10" name="TextBox 9">
            <a:extLst>
              <a:ext uri="{FF2B5EF4-FFF2-40B4-BE49-F238E27FC236}">
                <a16:creationId xmlns:a16="http://schemas.microsoft.com/office/drawing/2014/main" id="{0AB071C5-405D-AA02-17C5-FB338D746E43}"/>
              </a:ext>
            </a:extLst>
          </p:cNvPr>
          <p:cNvSpPr txBox="1"/>
          <p:nvPr/>
        </p:nvSpPr>
        <p:spPr>
          <a:xfrm>
            <a:off x="8749071" y="3136490"/>
            <a:ext cx="3254477" cy="215444"/>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800" dirty="0" err="1"/>
              <a:t>Individual</a:t>
            </a:r>
            <a:r>
              <a:rPr lang="nl-BE" sz="800" dirty="0"/>
              <a:t> Coaching </a:t>
            </a:r>
            <a:r>
              <a:rPr lang="nl-BE" sz="800" dirty="0" err="1"/>
              <a:t>contacts</a:t>
            </a:r>
            <a:r>
              <a:rPr lang="nl-BE" sz="800" dirty="0"/>
              <a:t> </a:t>
            </a:r>
          </a:p>
        </p:txBody>
      </p:sp>
      <p:sp>
        <p:nvSpPr>
          <p:cNvPr id="12" name="Rectangle: Rounded Corners 11">
            <a:extLst>
              <a:ext uri="{FF2B5EF4-FFF2-40B4-BE49-F238E27FC236}">
                <a16:creationId xmlns:a16="http://schemas.microsoft.com/office/drawing/2014/main" id="{8A5F84FA-A484-1EF0-889F-D66FDBD72227}"/>
              </a:ext>
            </a:extLst>
          </p:cNvPr>
          <p:cNvSpPr/>
          <p:nvPr/>
        </p:nvSpPr>
        <p:spPr>
          <a:xfrm>
            <a:off x="507181" y="2358551"/>
            <a:ext cx="3559277" cy="180209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BE" sz="1600" b="1" dirty="0">
              <a:solidFill>
                <a:srgbClr val="002060"/>
              </a:solidFill>
            </a:endParaRPr>
          </a:p>
          <a:p>
            <a:pPr algn="ctr"/>
            <a:r>
              <a:rPr lang="nl-BE" sz="1867" b="1" dirty="0" err="1">
                <a:solidFill>
                  <a:srgbClr val="002060"/>
                </a:solidFill>
              </a:rPr>
              <a:t>Implementation</a:t>
            </a:r>
            <a:r>
              <a:rPr lang="nl-BE" sz="1867" b="1" dirty="0">
                <a:solidFill>
                  <a:srgbClr val="002060"/>
                </a:solidFill>
              </a:rPr>
              <a:t> Training</a:t>
            </a:r>
            <a:br>
              <a:rPr lang="nl-BE" sz="1867" b="1" dirty="0">
                <a:solidFill>
                  <a:srgbClr val="002060"/>
                </a:solidFill>
              </a:rPr>
            </a:br>
            <a:endParaRPr lang="nl-BE" sz="1333" dirty="0">
              <a:solidFill>
                <a:srgbClr val="002060"/>
              </a:solidFill>
            </a:endParaRPr>
          </a:p>
          <a:p>
            <a:pPr marL="190510" indent="-190510">
              <a:buFont typeface="Arial" panose="020B0604020202020204" pitchFamily="34" charset="0"/>
              <a:buChar char="•"/>
            </a:pPr>
            <a:r>
              <a:rPr lang="nl-BE" sz="1467" dirty="0">
                <a:solidFill>
                  <a:srgbClr val="002060"/>
                </a:solidFill>
              </a:rPr>
              <a:t>JBI </a:t>
            </a:r>
            <a:r>
              <a:rPr lang="nl-BE" sz="1467" dirty="0" err="1">
                <a:solidFill>
                  <a:srgbClr val="002060"/>
                </a:solidFill>
              </a:rPr>
              <a:t>Evidence</a:t>
            </a:r>
            <a:r>
              <a:rPr lang="nl-BE" sz="1467" dirty="0">
                <a:solidFill>
                  <a:srgbClr val="002060"/>
                </a:solidFill>
              </a:rPr>
              <a:t> </a:t>
            </a:r>
            <a:r>
              <a:rPr lang="nl-BE" sz="1467" dirty="0" err="1">
                <a:solidFill>
                  <a:srgbClr val="002060"/>
                </a:solidFill>
              </a:rPr>
              <a:t>Implementation</a:t>
            </a:r>
            <a:r>
              <a:rPr lang="nl-BE" sz="1467" dirty="0">
                <a:solidFill>
                  <a:srgbClr val="002060"/>
                </a:solidFill>
              </a:rPr>
              <a:t> Training</a:t>
            </a:r>
          </a:p>
          <a:p>
            <a:pPr marL="190510" indent="-190510">
              <a:buFont typeface="Arial" panose="020B0604020202020204" pitchFamily="34" charset="0"/>
              <a:buChar char="•"/>
            </a:pPr>
            <a:r>
              <a:rPr lang="nl-BE" sz="1467" dirty="0">
                <a:solidFill>
                  <a:srgbClr val="002060"/>
                </a:solidFill>
              </a:rPr>
              <a:t>JBI </a:t>
            </a:r>
            <a:r>
              <a:rPr lang="nl-BE" sz="1467" dirty="0" err="1">
                <a:solidFill>
                  <a:srgbClr val="002060"/>
                </a:solidFill>
              </a:rPr>
              <a:t>Clinical</a:t>
            </a:r>
            <a:r>
              <a:rPr lang="nl-BE" sz="1467" dirty="0">
                <a:solidFill>
                  <a:srgbClr val="002060"/>
                </a:solidFill>
              </a:rPr>
              <a:t> </a:t>
            </a:r>
            <a:r>
              <a:rPr lang="nl-BE" sz="1467" dirty="0" err="1">
                <a:solidFill>
                  <a:srgbClr val="002060"/>
                </a:solidFill>
              </a:rPr>
              <a:t>Leadership</a:t>
            </a:r>
            <a:r>
              <a:rPr lang="nl-BE" sz="1467" dirty="0">
                <a:solidFill>
                  <a:srgbClr val="002060"/>
                </a:solidFill>
              </a:rPr>
              <a:t> Workshop</a:t>
            </a:r>
          </a:p>
          <a:p>
            <a:pPr marL="190510" indent="-190510">
              <a:buFont typeface="Arial" panose="020B0604020202020204" pitchFamily="34" charset="0"/>
              <a:buChar char="•"/>
            </a:pPr>
            <a:r>
              <a:rPr lang="en-US" sz="1467" dirty="0">
                <a:solidFill>
                  <a:srgbClr val="002060"/>
                </a:solidFill>
              </a:rPr>
              <a:t>Exercises linked to each project</a:t>
            </a:r>
            <a:endParaRPr lang="nl-BE" sz="1467" dirty="0">
              <a:solidFill>
                <a:srgbClr val="002060"/>
              </a:solidFill>
            </a:endParaRPr>
          </a:p>
          <a:p>
            <a:endParaRPr lang="nl-BE" sz="1333" dirty="0">
              <a:solidFill>
                <a:srgbClr val="002060"/>
              </a:solidFill>
            </a:endParaRPr>
          </a:p>
          <a:p>
            <a:endParaRPr lang="nl-BE" sz="1333" dirty="0">
              <a:solidFill>
                <a:srgbClr val="002060"/>
              </a:solidFill>
            </a:endParaRPr>
          </a:p>
          <a:p>
            <a:pPr marL="190510" indent="-190510">
              <a:buFont typeface="Arial" panose="020B0604020202020204" pitchFamily="34" charset="0"/>
              <a:buChar char="•"/>
            </a:pPr>
            <a:endParaRPr lang="nl-BE" sz="800" dirty="0"/>
          </a:p>
        </p:txBody>
      </p:sp>
      <p:sp>
        <p:nvSpPr>
          <p:cNvPr id="16" name="Rectangle: Rounded Corners 15">
            <a:extLst>
              <a:ext uri="{FF2B5EF4-FFF2-40B4-BE49-F238E27FC236}">
                <a16:creationId xmlns:a16="http://schemas.microsoft.com/office/drawing/2014/main" id="{D288EED3-D274-ADB1-5EAD-8B5E3E0B5CAD}"/>
              </a:ext>
            </a:extLst>
          </p:cNvPr>
          <p:cNvSpPr/>
          <p:nvPr/>
        </p:nvSpPr>
        <p:spPr>
          <a:xfrm>
            <a:off x="4378223" y="2358551"/>
            <a:ext cx="3559277" cy="180209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BE" sz="1600" b="1" dirty="0">
              <a:solidFill>
                <a:srgbClr val="002060"/>
              </a:solidFill>
            </a:endParaRPr>
          </a:p>
          <a:p>
            <a:pPr algn="ctr"/>
            <a:r>
              <a:rPr lang="nl-BE" sz="1867" b="1" dirty="0" err="1">
                <a:solidFill>
                  <a:srgbClr val="002060"/>
                </a:solidFill>
              </a:rPr>
              <a:t>Intervision</a:t>
            </a:r>
            <a:r>
              <a:rPr lang="nl-BE" sz="1867" b="1" dirty="0">
                <a:solidFill>
                  <a:srgbClr val="002060"/>
                </a:solidFill>
              </a:rPr>
              <a:t> </a:t>
            </a:r>
            <a:r>
              <a:rPr lang="nl-BE" sz="1867" b="1" dirty="0" err="1">
                <a:solidFill>
                  <a:srgbClr val="002060"/>
                </a:solidFill>
              </a:rPr>
              <a:t>Sessions</a:t>
            </a:r>
            <a:endParaRPr lang="nl-BE" sz="1867" b="1" dirty="0">
              <a:solidFill>
                <a:srgbClr val="002060"/>
              </a:solidFill>
            </a:endParaRPr>
          </a:p>
          <a:p>
            <a:pPr algn="ctr"/>
            <a:endParaRPr lang="nl-BE" sz="1333" dirty="0">
              <a:solidFill>
                <a:srgbClr val="002060"/>
              </a:solidFill>
            </a:endParaRPr>
          </a:p>
          <a:p>
            <a:pPr marL="190510" indent="-190510">
              <a:buFont typeface="Arial" panose="020B0604020202020204" pitchFamily="34" charset="0"/>
              <a:buChar char="•"/>
            </a:pPr>
            <a:r>
              <a:rPr lang="nl-BE" sz="1467" dirty="0">
                <a:solidFill>
                  <a:srgbClr val="002060"/>
                </a:solidFill>
              </a:rPr>
              <a:t>Peer exchange &amp; </a:t>
            </a:r>
            <a:r>
              <a:rPr lang="nl-BE" sz="1467" dirty="0" err="1">
                <a:solidFill>
                  <a:srgbClr val="002060"/>
                </a:solidFill>
              </a:rPr>
              <a:t>inspiration</a:t>
            </a:r>
            <a:endParaRPr lang="nl-BE" sz="1467" dirty="0">
              <a:solidFill>
                <a:srgbClr val="002060"/>
              </a:solidFill>
            </a:endParaRPr>
          </a:p>
          <a:p>
            <a:pPr marL="190510" indent="-190510">
              <a:buFont typeface="Arial" panose="020B0604020202020204" pitchFamily="34" charset="0"/>
              <a:buChar char="•"/>
            </a:pPr>
            <a:r>
              <a:rPr lang="en-US" sz="1467" dirty="0">
                <a:solidFill>
                  <a:srgbClr val="002060"/>
                </a:solidFill>
              </a:rPr>
              <a:t>Practical frameworks, tips &amp; tricks,  feedback, and good practice sharing</a:t>
            </a:r>
            <a:endParaRPr lang="nl-BE" sz="1467" dirty="0">
              <a:solidFill>
                <a:srgbClr val="002060"/>
              </a:solidFill>
            </a:endParaRPr>
          </a:p>
          <a:p>
            <a:pPr marL="190510" indent="-190510">
              <a:buFont typeface="Arial" panose="020B0604020202020204" pitchFamily="34" charset="0"/>
              <a:buChar char="•"/>
            </a:pPr>
            <a:r>
              <a:rPr lang="nl-BE" sz="1467" dirty="0" err="1">
                <a:solidFill>
                  <a:srgbClr val="002060"/>
                </a:solidFill>
              </a:rPr>
              <a:t>Guidance</a:t>
            </a:r>
            <a:r>
              <a:rPr lang="nl-BE" sz="1467" dirty="0">
                <a:solidFill>
                  <a:srgbClr val="002060"/>
                </a:solidFill>
              </a:rPr>
              <a:t> </a:t>
            </a:r>
            <a:r>
              <a:rPr lang="nl-BE" sz="1467" dirty="0" err="1">
                <a:solidFill>
                  <a:srgbClr val="002060"/>
                </a:solidFill>
              </a:rPr>
              <a:t>for</a:t>
            </a:r>
            <a:r>
              <a:rPr lang="nl-BE" sz="1467" dirty="0">
                <a:solidFill>
                  <a:srgbClr val="002060"/>
                </a:solidFill>
              </a:rPr>
              <a:t> next steps</a:t>
            </a:r>
          </a:p>
          <a:p>
            <a:pPr marL="190510" indent="-190510">
              <a:buFont typeface="Arial" panose="020B0604020202020204" pitchFamily="34" charset="0"/>
              <a:buChar char="•"/>
            </a:pPr>
            <a:endParaRPr lang="nl-BE" sz="1333" dirty="0">
              <a:solidFill>
                <a:srgbClr val="002060"/>
              </a:solidFill>
            </a:endParaRPr>
          </a:p>
          <a:p>
            <a:pPr marL="190510" indent="-190510">
              <a:buFont typeface="Arial" panose="020B0604020202020204" pitchFamily="34" charset="0"/>
              <a:buChar char="•"/>
            </a:pPr>
            <a:endParaRPr lang="nl-BE" sz="800" dirty="0"/>
          </a:p>
        </p:txBody>
      </p:sp>
      <p:sp>
        <p:nvSpPr>
          <p:cNvPr id="17" name="Rectangle: Rounded Corners 16">
            <a:extLst>
              <a:ext uri="{FF2B5EF4-FFF2-40B4-BE49-F238E27FC236}">
                <a16:creationId xmlns:a16="http://schemas.microsoft.com/office/drawing/2014/main" id="{66A2B2FB-375B-1A13-DAA2-85CF7F7A5D98}"/>
              </a:ext>
            </a:extLst>
          </p:cNvPr>
          <p:cNvSpPr/>
          <p:nvPr/>
        </p:nvSpPr>
        <p:spPr>
          <a:xfrm>
            <a:off x="8249265" y="2358550"/>
            <a:ext cx="3559277" cy="1802099"/>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lang="nl-BE" sz="1600" b="1" dirty="0">
              <a:solidFill>
                <a:srgbClr val="002060"/>
              </a:solidFill>
            </a:endParaRPr>
          </a:p>
          <a:p>
            <a:pPr algn="ctr"/>
            <a:r>
              <a:rPr lang="nl-BE" sz="1867" b="1" dirty="0" err="1">
                <a:solidFill>
                  <a:srgbClr val="002060"/>
                </a:solidFill>
              </a:rPr>
              <a:t>Individual</a:t>
            </a:r>
            <a:r>
              <a:rPr lang="nl-BE" sz="1867" b="1" dirty="0">
                <a:solidFill>
                  <a:srgbClr val="002060"/>
                </a:solidFill>
              </a:rPr>
              <a:t> Coaching</a:t>
            </a:r>
          </a:p>
          <a:p>
            <a:pPr algn="ctr"/>
            <a:endParaRPr lang="nl-BE" sz="1333" dirty="0">
              <a:solidFill>
                <a:srgbClr val="002060"/>
              </a:solidFill>
            </a:endParaRPr>
          </a:p>
          <a:p>
            <a:pPr marL="190510" indent="-190510">
              <a:buFont typeface="Arial" panose="020B0604020202020204" pitchFamily="34" charset="0"/>
              <a:buChar char="•"/>
            </a:pPr>
            <a:r>
              <a:rPr lang="en-US" sz="1467" dirty="0">
                <a:solidFill>
                  <a:srgbClr val="002060"/>
                </a:solidFill>
              </a:rPr>
              <a:t>Tailored support for each project</a:t>
            </a:r>
          </a:p>
          <a:p>
            <a:pPr marL="190510" indent="-190510">
              <a:buFont typeface="Arial" panose="020B0604020202020204" pitchFamily="34" charset="0"/>
              <a:buChar char="•"/>
            </a:pPr>
            <a:r>
              <a:rPr lang="en-US" sz="1467" dirty="0">
                <a:solidFill>
                  <a:srgbClr val="002060"/>
                </a:solidFill>
              </a:rPr>
              <a:t>Follow-up, reflection and addressing specific questions or challenges</a:t>
            </a:r>
          </a:p>
          <a:p>
            <a:endParaRPr lang="nl-BE" sz="1333" dirty="0">
              <a:solidFill>
                <a:srgbClr val="002060"/>
              </a:solidFill>
            </a:endParaRPr>
          </a:p>
          <a:p>
            <a:endParaRPr lang="nl-BE" sz="1333" dirty="0">
              <a:solidFill>
                <a:srgbClr val="002060"/>
              </a:solidFill>
            </a:endParaRPr>
          </a:p>
          <a:p>
            <a:pPr marL="190510" indent="-190510">
              <a:buFont typeface="Arial" panose="020B0604020202020204" pitchFamily="34" charset="0"/>
              <a:buChar char="•"/>
            </a:pPr>
            <a:endParaRPr lang="nl-BE" sz="800" dirty="0"/>
          </a:p>
        </p:txBody>
      </p:sp>
      <p:pic>
        <p:nvPicPr>
          <p:cNvPr id="26" name="Graphic 25" descr="Euro with solid fill">
            <a:extLst>
              <a:ext uri="{FF2B5EF4-FFF2-40B4-BE49-F238E27FC236}">
                <a16:creationId xmlns:a16="http://schemas.microsoft.com/office/drawing/2014/main" id="{A136E25D-2E19-BBAF-32F3-2AB96A71A5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3600" y="5441821"/>
            <a:ext cx="609600" cy="609600"/>
          </a:xfrm>
          <a:prstGeom prst="rect">
            <a:avLst/>
          </a:prstGeom>
        </p:spPr>
      </p:pic>
      <p:sp>
        <p:nvSpPr>
          <p:cNvPr id="27" name="TextBox 26">
            <a:extLst>
              <a:ext uri="{FF2B5EF4-FFF2-40B4-BE49-F238E27FC236}">
                <a16:creationId xmlns:a16="http://schemas.microsoft.com/office/drawing/2014/main" id="{EAD6B0B5-0BD3-35E9-03BB-0E2CDEA26774}"/>
              </a:ext>
            </a:extLst>
          </p:cNvPr>
          <p:cNvSpPr txBox="1"/>
          <p:nvPr/>
        </p:nvSpPr>
        <p:spPr>
          <a:xfrm>
            <a:off x="1473200" y="5572215"/>
            <a:ext cx="6608916" cy="37965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en-US" sz="1867" b="1" dirty="0">
                <a:solidFill>
                  <a:srgbClr val="002060"/>
                </a:solidFill>
              </a:rPr>
              <a:t>Each project receives financial funding of </a:t>
            </a:r>
            <a:r>
              <a:rPr lang="nl-BE" sz="1867" b="1" dirty="0">
                <a:solidFill>
                  <a:srgbClr val="002060"/>
                </a:solidFill>
              </a:rPr>
              <a:t>€</a:t>
            </a:r>
            <a:r>
              <a:rPr lang="en-US" sz="1867" b="1" dirty="0">
                <a:solidFill>
                  <a:srgbClr val="002060"/>
                </a:solidFill>
              </a:rPr>
              <a:t>30,000</a:t>
            </a:r>
            <a:endParaRPr lang="nl-BE" sz="1867" b="1" dirty="0">
              <a:solidFill>
                <a:srgbClr val="002060"/>
              </a:solidFill>
            </a:endParaRPr>
          </a:p>
        </p:txBody>
      </p:sp>
      <p:sp>
        <p:nvSpPr>
          <p:cNvPr id="21" name="Arrow: Right 20">
            <a:extLst>
              <a:ext uri="{FF2B5EF4-FFF2-40B4-BE49-F238E27FC236}">
                <a16:creationId xmlns:a16="http://schemas.microsoft.com/office/drawing/2014/main" id="{4AD4A55C-48F2-7EFB-B644-728E70FFE4FF}"/>
              </a:ext>
            </a:extLst>
          </p:cNvPr>
          <p:cNvSpPr/>
          <p:nvPr/>
        </p:nvSpPr>
        <p:spPr>
          <a:xfrm>
            <a:off x="973394" y="4392663"/>
            <a:ext cx="10412361" cy="87507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1600" b="1" dirty="0" err="1">
                <a:solidFill>
                  <a:schemeClr val="bg1"/>
                </a:solidFill>
              </a:rPr>
              <a:t>Structured</a:t>
            </a:r>
            <a:r>
              <a:rPr lang="nl-BE" sz="1600" b="1" dirty="0">
                <a:solidFill>
                  <a:schemeClr val="bg1"/>
                </a:solidFill>
              </a:rPr>
              <a:t> </a:t>
            </a:r>
            <a:r>
              <a:rPr lang="nl-BE" sz="1600" b="1" dirty="0" err="1">
                <a:solidFill>
                  <a:schemeClr val="bg1"/>
                </a:solidFill>
              </a:rPr>
              <a:t>Worksheets</a:t>
            </a:r>
            <a:r>
              <a:rPr lang="nl-BE" sz="1600" b="1" dirty="0">
                <a:solidFill>
                  <a:schemeClr val="bg1"/>
                </a:solidFill>
              </a:rPr>
              <a:t>: </a:t>
            </a:r>
            <a:r>
              <a:rPr lang="en-US" sz="1600" dirty="0">
                <a:solidFill>
                  <a:schemeClr val="bg1"/>
                </a:solidFill>
                <a:latin typeface="+mn-lt"/>
              </a:rPr>
              <a:t>b</a:t>
            </a:r>
            <a:r>
              <a:rPr lang="nl-BE" sz="1600" dirty="0" err="1">
                <a:solidFill>
                  <a:schemeClr val="bg1"/>
                </a:solidFill>
                <a:latin typeface="+mn-lt"/>
              </a:rPr>
              <a:t>ased</a:t>
            </a:r>
            <a:r>
              <a:rPr lang="nl-BE" sz="1600" dirty="0">
                <a:solidFill>
                  <a:schemeClr val="bg1"/>
                </a:solidFill>
                <a:latin typeface="+mn-lt"/>
              </a:rPr>
              <a:t> on </a:t>
            </a:r>
            <a:r>
              <a:rPr lang="nl-BE" sz="1600" dirty="0" err="1">
                <a:solidFill>
                  <a:schemeClr val="bg1"/>
                </a:solidFill>
                <a:latin typeface="+mn-lt"/>
              </a:rPr>
              <a:t>internal</a:t>
            </a:r>
            <a:r>
              <a:rPr lang="nl-BE" sz="1600" dirty="0">
                <a:solidFill>
                  <a:schemeClr val="bg1"/>
                </a:solidFill>
                <a:latin typeface="+mn-lt"/>
              </a:rPr>
              <a:t> </a:t>
            </a:r>
            <a:r>
              <a:rPr lang="nl-BE" sz="1600" dirty="0" err="1">
                <a:solidFill>
                  <a:schemeClr val="bg1"/>
                </a:solidFill>
                <a:latin typeface="+mn-lt"/>
              </a:rPr>
              <a:t>worksheets</a:t>
            </a:r>
            <a:r>
              <a:rPr lang="nl-BE" sz="1600" dirty="0">
                <a:solidFill>
                  <a:schemeClr val="bg1"/>
                </a:solidFill>
                <a:latin typeface="+mn-lt"/>
              </a:rPr>
              <a:t> </a:t>
            </a:r>
            <a:r>
              <a:rPr lang="nl-BE" sz="1600" dirty="0" err="1">
                <a:solidFill>
                  <a:schemeClr val="bg1"/>
                </a:solidFill>
                <a:latin typeface="+mn-lt"/>
              </a:rPr>
              <a:t>ebpracticenet</a:t>
            </a:r>
            <a:r>
              <a:rPr lang="nl-BE" sz="1600" dirty="0">
                <a:solidFill>
                  <a:schemeClr val="bg1"/>
                </a:solidFill>
                <a:latin typeface="+mn-lt"/>
              </a:rPr>
              <a:t> </a:t>
            </a:r>
            <a:r>
              <a:rPr lang="nl-BE" sz="1600" dirty="0" err="1">
                <a:solidFill>
                  <a:schemeClr val="bg1"/>
                </a:solidFill>
                <a:latin typeface="+mn-lt"/>
              </a:rPr>
              <a:t>and</a:t>
            </a:r>
            <a:r>
              <a:rPr lang="nl-BE" sz="1600" dirty="0">
                <a:solidFill>
                  <a:schemeClr val="bg1"/>
                </a:solidFill>
                <a:latin typeface="+mn-lt"/>
              </a:rPr>
              <a:t> JBI </a:t>
            </a:r>
            <a:r>
              <a:rPr lang="nl-BE" sz="1600" b="0" i="0" dirty="0">
                <a:solidFill>
                  <a:schemeClr val="bg1"/>
                </a:solidFill>
                <a:effectLst/>
                <a:latin typeface="+mn-lt"/>
              </a:rPr>
              <a:t>Manual </a:t>
            </a:r>
            <a:r>
              <a:rPr lang="nl-BE" sz="1600" b="0" i="0" dirty="0" err="1">
                <a:solidFill>
                  <a:schemeClr val="bg1"/>
                </a:solidFill>
                <a:effectLst/>
                <a:latin typeface="+mn-lt"/>
              </a:rPr>
              <a:t>for</a:t>
            </a:r>
            <a:r>
              <a:rPr lang="nl-BE" sz="1600" b="0" i="0" dirty="0">
                <a:solidFill>
                  <a:schemeClr val="bg1"/>
                </a:solidFill>
                <a:effectLst/>
                <a:latin typeface="+mn-lt"/>
              </a:rPr>
              <a:t> </a:t>
            </a:r>
            <a:r>
              <a:rPr lang="nl-BE" sz="1600" b="0" i="0" dirty="0" err="1">
                <a:solidFill>
                  <a:schemeClr val="bg1"/>
                </a:solidFill>
                <a:effectLst/>
                <a:latin typeface="+mn-lt"/>
              </a:rPr>
              <a:t>Evidence</a:t>
            </a:r>
            <a:r>
              <a:rPr lang="nl-BE" sz="1600" b="0" i="0" dirty="0">
                <a:solidFill>
                  <a:schemeClr val="bg1"/>
                </a:solidFill>
                <a:effectLst/>
                <a:latin typeface="+mn-lt"/>
              </a:rPr>
              <a:t> </a:t>
            </a:r>
            <a:r>
              <a:rPr lang="nl-BE" sz="1600" b="0" i="0" dirty="0" err="1">
                <a:solidFill>
                  <a:schemeClr val="bg1"/>
                </a:solidFill>
                <a:effectLst/>
                <a:latin typeface="+mn-lt"/>
              </a:rPr>
              <a:t>Implementation</a:t>
            </a:r>
            <a:endParaRPr lang="nl-BE" sz="1600" dirty="0">
              <a:solidFill>
                <a:schemeClr val="bg1"/>
              </a:solidFill>
            </a:endParaRPr>
          </a:p>
        </p:txBody>
      </p:sp>
      <p:pic>
        <p:nvPicPr>
          <p:cNvPr id="1027" name="Picture 3" descr="The JBI Approach in Evidence Implementation | JBI">
            <a:extLst>
              <a:ext uri="{FF2B5EF4-FFF2-40B4-BE49-F238E27FC236}">
                <a16:creationId xmlns:a16="http://schemas.microsoft.com/office/drawing/2014/main" id="{776DECFF-B2E4-9295-3395-48DE91625C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334" r="17376"/>
          <a:stretch/>
        </p:blipFill>
        <p:spPr bwMode="auto">
          <a:xfrm>
            <a:off x="10552471" y="4227119"/>
            <a:ext cx="1551858" cy="156080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DBDED3C-8BD9-5515-8EEC-169397A88936}"/>
              </a:ext>
            </a:extLst>
          </p:cNvPr>
          <p:cNvSpPr txBox="1"/>
          <p:nvPr/>
        </p:nvSpPr>
        <p:spPr>
          <a:xfrm>
            <a:off x="10718800" y="5717783"/>
            <a:ext cx="7083287" cy="215444"/>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800" b="0" i="1" dirty="0">
                <a:solidFill>
                  <a:srgbClr val="000000"/>
                </a:solidFill>
                <a:effectLst/>
                <a:latin typeface="+mj-lt"/>
              </a:rPr>
              <a:t>(</a:t>
            </a:r>
            <a:r>
              <a:rPr lang="nl-BE" sz="800" b="0" i="1" dirty="0" err="1">
                <a:solidFill>
                  <a:srgbClr val="000000"/>
                </a:solidFill>
                <a:effectLst/>
                <a:latin typeface="+mj-lt"/>
              </a:rPr>
              <a:t>Munn</a:t>
            </a:r>
            <a:r>
              <a:rPr lang="nl-BE" sz="800" b="0" i="1" dirty="0">
                <a:solidFill>
                  <a:srgbClr val="000000"/>
                </a:solidFill>
                <a:effectLst/>
                <a:latin typeface="+mj-lt"/>
              </a:rPr>
              <a:t> et al., 2023)</a:t>
            </a:r>
            <a:endParaRPr lang="nl-BE" sz="800" i="1" dirty="0">
              <a:latin typeface="+mj-lt"/>
            </a:endParaRPr>
          </a:p>
        </p:txBody>
      </p:sp>
    </p:spTree>
    <p:extLst>
      <p:ext uri="{BB962C8B-B14F-4D97-AF65-F5344CB8AC3E}">
        <p14:creationId xmlns:p14="http://schemas.microsoft.com/office/powerpoint/2010/main" val="2051847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A7DE2-400F-B36E-25A2-F7FB5F5E2CC2}"/>
              </a:ext>
            </a:extLst>
          </p:cNvPr>
          <p:cNvSpPr>
            <a:spLocks noGrp="1"/>
          </p:cNvSpPr>
          <p:nvPr>
            <p:ph type="title"/>
          </p:nvPr>
        </p:nvSpPr>
        <p:spPr>
          <a:xfrm>
            <a:off x="607625" y="126237"/>
            <a:ext cx="12035492" cy="1326091"/>
          </a:xfrm>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b="1" i="1" dirty="0" err="1">
                <a:solidFill>
                  <a:schemeClr val="tx2"/>
                </a:solidFill>
                <a:latin typeface="Calibri" panose="020F0502020204030204" pitchFamily="34" charset="0"/>
                <a:ea typeface="Calibri" panose="020F0502020204030204" pitchFamily="34" charset="0"/>
                <a:cs typeface="Calibri" panose="020F0502020204030204" pitchFamily="34" charset="0"/>
              </a:rPr>
              <a:t>Example</a:t>
            </a:r>
            <a:r>
              <a:rPr lang="nl-BE" b="1" dirty="0">
                <a:solidFill>
                  <a:schemeClr val="tx2"/>
                </a:solidFill>
                <a:latin typeface="Calibri" panose="020F0502020204030204" pitchFamily="34" charset="0"/>
                <a:ea typeface="Calibri" panose="020F0502020204030204" pitchFamily="34" charset="0"/>
                <a:cs typeface="Calibri" panose="020F0502020204030204" pitchFamily="34" charset="0"/>
              </a:rPr>
              <a:t>: </a:t>
            </a:r>
            <a:br>
              <a:rPr lang="nl-BE" b="1" dirty="0">
                <a:solidFill>
                  <a:schemeClr val="tx2"/>
                </a:solidFill>
                <a:latin typeface="Calibri" panose="020F0502020204030204" pitchFamily="34" charset="0"/>
                <a:ea typeface="Calibri" panose="020F0502020204030204" pitchFamily="34" charset="0"/>
                <a:cs typeface="Calibri" panose="020F0502020204030204" pitchFamily="34" charset="0"/>
              </a:rPr>
            </a:br>
            <a:r>
              <a:rPr lang="nl-BE" b="1" dirty="0">
                <a:solidFill>
                  <a:schemeClr val="tx2"/>
                </a:solidFill>
                <a:latin typeface="Calibri" panose="020F0502020204030204" pitchFamily="34" charset="0"/>
                <a:ea typeface="Calibri" panose="020F0502020204030204" pitchFamily="34" charset="0"/>
                <a:cs typeface="Calibri" panose="020F0502020204030204" pitchFamily="34" charset="0"/>
              </a:rPr>
              <a:t>Timeline </a:t>
            </a:r>
            <a:br>
              <a:rPr lang="nl-BE" b="1" dirty="0">
                <a:solidFill>
                  <a:schemeClr val="tx2"/>
                </a:solidFill>
                <a:latin typeface="Calibri" panose="020F0502020204030204" pitchFamily="34" charset="0"/>
                <a:ea typeface="Calibri" panose="020F0502020204030204" pitchFamily="34" charset="0"/>
                <a:cs typeface="Calibri" panose="020F0502020204030204" pitchFamily="34" charset="0"/>
              </a:rPr>
            </a:br>
            <a:r>
              <a:rPr lang="nl-BE" b="1" dirty="0">
                <a:solidFill>
                  <a:schemeClr val="tx2"/>
                </a:solidFill>
                <a:latin typeface="Calibri" panose="020F0502020204030204" pitchFamily="34" charset="0"/>
                <a:ea typeface="Calibri" panose="020F0502020204030204" pitchFamily="34" charset="0"/>
                <a:cs typeface="Calibri" panose="020F0502020204030204" pitchFamily="34" charset="0"/>
              </a:rPr>
              <a:t>ISP 2025 </a:t>
            </a:r>
          </a:p>
        </p:txBody>
      </p:sp>
      <p:sp>
        <p:nvSpPr>
          <p:cNvPr id="6" name="Google Shape;1879;p36">
            <a:extLst>
              <a:ext uri="{FF2B5EF4-FFF2-40B4-BE49-F238E27FC236}">
                <a16:creationId xmlns:a16="http://schemas.microsoft.com/office/drawing/2014/main" id="{61249050-C1B6-5443-087E-27E2781A0D15}"/>
              </a:ext>
            </a:extLst>
          </p:cNvPr>
          <p:cNvSpPr/>
          <p:nvPr/>
        </p:nvSpPr>
        <p:spPr>
          <a:xfrm rot="5400000">
            <a:off x="1903778" y="2032000"/>
            <a:ext cx="6858000" cy="2794000"/>
          </a:xfrm>
          <a:custGeom>
            <a:avLst/>
            <a:gdLst/>
            <a:ahLst/>
            <a:cxnLst/>
            <a:rect l="l" t="t" r="r" b="b"/>
            <a:pathLst>
              <a:path w="180131" h="75296" extrusionOk="0">
                <a:moveTo>
                  <a:pt x="130803" y="1"/>
                </a:moveTo>
                <a:cubicBezTo>
                  <a:pt x="124600" y="1"/>
                  <a:pt x="119564" y="5037"/>
                  <a:pt x="119564" y="11240"/>
                </a:cubicBezTo>
                <a:lnTo>
                  <a:pt x="119564" y="48769"/>
                </a:lnTo>
                <a:cubicBezTo>
                  <a:pt x="119564" y="54293"/>
                  <a:pt x="115063" y="58794"/>
                  <a:pt x="109538" y="58794"/>
                </a:cubicBezTo>
                <a:lnTo>
                  <a:pt x="98739" y="58794"/>
                </a:lnTo>
                <a:cubicBezTo>
                  <a:pt x="93203" y="58794"/>
                  <a:pt x="88703" y="54293"/>
                  <a:pt x="88703" y="48769"/>
                </a:cubicBezTo>
                <a:lnTo>
                  <a:pt x="88703" y="44780"/>
                </a:lnTo>
                <a:cubicBezTo>
                  <a:pt x="88703" y="38577"/>
                  <a:pt x="83666" y="33529"/>
                  <a:pt x="77463" y="33529"/>
                </a:cubicBezTo>
                <a:lnTo>
                  <a:pt x="69414" y="33529"/>
                </a:lnTo>
                <a:cubicBezTo>
                  <a:pt x="63211" y="33529"/>
                  <a:pt x="58175" y="38577"/>
                  <a:pt x="58175" y="44780"/>
                </a:cubicBezTo>
                <a:lnTo>
                  <a:pt x="58175" y="64056"/>
                </a:lnTo>
                <a:cubicBezTo>
                  <a:pt x="58175" y="69581"/>
                  <a:pt x="53674" y="74081"/>
                  <a:pt x="48150" y="74081"/>
                </a:cubicBezTo>
                <a:lnTo>
                  <a:pt x="35886" y="74081"/>
                </a:lnTo>
                <a:cubicBezTo>
                  <a:pt x="30350" y="74081"/>
                  <a:pt x="25861" y="69581"/>
                  <a:pt x="25861" y="64056"/>
                </a:cubicBezTo>
                <a:lnTo>
                  <a:pt x="25861" y="38220"/>
                </a:lnTo>
                <a:cubicBezTo>
                  <a:pt x="25861" y="32017"/>
                  <a:pt x="20813" y="26980"/>
                  <a:pt x="14610" y="26980"/>
                </a:cubicBezTo>
                <a:lnTo>
                  <a:pt x="608" y="26980"/>
                </a:lnTo>
                <a:cubicBezTo>
                  <a:pt x="275" y="26980"/>
                  <a:pt x="1" y="27254"/>
                  <a:pt x="1" y="27587"/>
                </a:cubicBezTo>
                <a:cubicBezTo>
                  <a:pt x="1" y="27921"/>
                  <a:pt x="275" y="28195"/>
                  <a:pt x="608" y="28195"/>
                </a:cubicBezTo>
                <a:lnTo>
                  <a:pt x="14610" y="28195"/>
                </a:lnTo>
                <a:cubicBezTo>
                  <a:pt x="20146" y="28195"/>
                  <a:pt x="24635" y="32695"/>
                  <a:pt x="24635" y="38220"/>
                </a:cubicBezTo>
                <a:lnTo>
                  <a:pt x="24635" y="64056"/>
                </a:lnTo>
                <a:cubicBezTo>
                  <a:pt x="24635" y="70259"/>
                  <a:pt x="29683" y="75296"/>
                  <a:pt x="35886" y="75296"/>
                </a:cubicBezTo>
                <a:lnTo>
                  <a:pt x="48150" y="75296"/>
                </a:lnTo>
                <a:cubicBezTo>
                  <a:pt x="54341" y="75296"/>
                  <a:pt x="59389" y="70259"/>
                  <a:pt x="59389" y="64056"/>
                </a:cubicBezTo>
                <a:lnTo>
                  <a:pt x="59389" y="44780"/>
                </a:lnTo>
                <a:cubicBezTo>
                  <a:pt x="59389" y="39244"/>
                  <a:pt x="63890" y="34743"/>
                  <a:pt x="69414" y="34743"/>
                </a:cubicBezTo>
                <a:lnTo>
                  <a:pt x="77463" y="34743"/>
                </a:lnTo>
                <a:cubicBezTo>
                  <a:pt x="82988" y="34743"/>
                  <a:pt x="87488" y="39244"/>
                  <a:pt x="87488" y="44780"/>
                </a:cubicBezTo>
                <a:lnTo>
                  <a:pt x="87488" y="48769"/>
                </a:lnTo>
                <a:cubicBezTo>
                  <a:pt x="87488" y="54972"/>
                  <a:pt x="92536" y="60008"/>
                  <a:pt x="98739" y="60008"/>
                </a:cubicBezTo>
                <a:lnTo>
                  <a:pt x="109538" y="60008"/>
                </a:lnTo>
                <a:cubicBezTo>
                  <a:pt x="115730" y="60008"/>
                  <a:pt x="120778" y="54972"/>
                  <a:pt x="120778" y="48769"/>
                </a:cubicBezTo>
                <a:lnTo>
                  <a:pt x="120778" y="11240"/>
                </a:lnTo>
                <a:cubicBezTo>
                  <a:pt x="120778" y="5716"/>
                  <a:pt x="125279" y="1215"/>
                  <a:pt x="130803" y="1215"/>
                </a:cubicBezTo>
                <a:lnTo>
                  <a:pt x="141173" y="1215"/>
                </a:lnTo>
                <a:cubicBezTo>
                  <a:pt x="146710" y="1215"/>
                  <a:pt x="151198" y="5716"/>
                  <a:pt x="151198" y="11240"/>
                </a:cubicBezTo>
                <a:lnTo>
                  <a:pt x="151198" y="20646"/>
                </a:lnTo>
                <a:cubicBezTo>
                  <a:pt x="151198" y="26837"/>
                  <a:pt x="156247" y="31886"/>
                  <a:pt x="162450" y="31886"/>
                </a:cubicBezTo>
                <a:lnTo>
                  <a:pt x="179523" y="31886"/>
                </a:lnTo>
                <a:cubicBezTo>
                  <a:pt x="179857" y="31886"/>
                  <a:pt x="180131" y="31612"/>
                  <a:pt x="180131" y="31278"/>
                </a:cubicBezTo>
                <a:cubicBezTo>
                  <a:pt x="180131" y="30945"/>
                  <a:pt x="179857" y="30671"/>
                  <a:pt x="179523" y="30671"/>
                </a:cubicBezTo>
                <a:lnTo>
                  <a:pt x="162450" y="30671"/>
                </a:lnTo>
                <a:cubicBezTo>
                  <a:pt x="156913" y="30671"/>
                  <a:pt x="152425" y="26171"/>
                  <a:pt x="152425" y="20646"/>
                </a:cubicBezTo>
                <a:lnTo>
                  <a:pt x="152425" y="11240"/>
                </a:lnTo>
                <a:cubicBezTo>
                  <a:pt x="152425" y="5037"/>
                  <a:pt x="147377" y="1"/>
                  <a:pt x="141173" y="1"/>
                </a:cubicBezTo>
                <a:close/>
              </a:path>
            </a:pathLst>
          </a:custGeom>
          <a:solidFill>
            <a:srgbClr val="0A2133"/>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D79F956D-CD33-2836-7074-66EFDE5563EE}"/>
              </a:ext>
            </a:extLst>
          </p:cNvPr>
          <p:cNvPicPr>
            <a:picLocks noChangeAspect="1"/>
          </p:cNvPicPr>
          <p:nvPr/>
        </p:nvPicPr>
        <p:blipFill>
          <a:blip r:embed="rId3"/>
          <a:stretch>
            <a:fillRect/>
          </a:stretch>
        </p:blipFill>
        <p:spPr>
          <a:xfrm>
            <a:off x="8378540" y="6103437"/>
            <a:ext cx="4013200" cy="736664"/>
          </a:xfrm>
          <a:prstGeom prst="rect">
            <a:avLst/>
          </a:prstGeom>
        </p:spPr>
      </p:pic>
      <p:grpSp>
        <p:nvGrpSpPr>
          <p:cNvPr id="36" name="Google Shape;1921;p36">
            <a:extLst>
              <a:ext uri="{FF2B5EF4-FFF2-40B4-BE49-F238E27FC236}">
                <a16:creationId xmlns:a16="http://schemas.microsoft.com/office/drawing/2014/main" id="{524E9CC8-CB1C-39BC-5186-036B01770B8F}"/>
              </a:ext>
            </a:extLst>
          </p:cNvPr>
          <p:cNvGrpSpPr/>
          <p:nvPr/>
        </p:nvGrpSpPr>
        <p:grpSpPr>
          <a:xfrm rot="5400000">
            <a:off x="5561658" y="174317"/>
            <a:ext cx="265358" cy="265319"/>
            <a:chOff x="3273900" y="3595775"/>
            <a:chExt cx="169100" cy="169075"/>
          </a:xfrm>
        </p:grpSpPr>
        <p:sp>
          <p:nvSpPr>
            <p:cNvPr id="40" name="Google Shape;1922;p36">
              <a:extLst>
                <a:ext uri="{FF2B5EF4-FFF2-40B4-BE49-F238E27FC236}">
                  <a16:creationId xmlns:a16="http://schemas.microsoft.com/office/drawing/2014/main" id="{C098101D-3BAB-A342-E876-F90941B4C870}"/>
                </a:ext>
              </a:extLst>
            </p:cNvPr>
            <p:cNvSpPr/>
            <p:nvPr/>
          </p:nvSpPr>
          <p:spPr>
            <a:xfrm>
              <a:off x="3284025" y="3605875"/>
              <a:ext cx="148850" cy="148850"/>
            </a:xfrm>
            <a:custGeom>
              <a:avLst/>
              <a:gdLst/>
              <a:ahLst/>
              <a:cxnLst/>
              <a:rect l="l" t="t" r="r" b="b"/>
              <a:pathLst>
                <a:path w="5954" h="5954" extrusionOk="0">
                  <a:moveTo>
                    <a:pt x="2977" y="1"/>
                  </a:moveTo>
                  <a:cubicBezTo>
                    <a:pt x="1334" y="1"/>
                    <a:pt x="1" y="1334"/>
                    <a:pt x="1" y="2977"/>
                  </a:cubicBezTo>
                  <a:cubicBezTo>
                    <a:pt x="1" y="4621"/>
                    <a:pt x="1334" y="5954"/>
                    <a:pt x="2977" y="5954"/>
                  </a:cubicBezTo>
                  <a:cubicBezTo>
                    <a:pt x="4620" y="5954"/>
                    <a:pt x="5954" y="4621"/>
                    <a:pt x="5954" y="2977"/>
                  </a:cubicBezTo>
                  <a:cubicBezTo>
                    <a:pt x="5954" y="1334"/>
                    <a:pt x="4620" y="1"/>
                    <a:pt x="2977" y="1"/>
                  </a:cubicBezTo>
                  <a:close/>
                </a:path>
              </a:pathLst>
            </a:custGeom>
            <a:solidFill>
              <a:srgbClr val="FFFFFF"/>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1" name="Google Shape;1923;p36">
              <a:extLst>
                <a:ext uri="{FF2B5EF4-FFF2-40B4-BE49-F238E27FC236}">
                  <a16:creationId xmlns:a16="http://schemas.microsoft.com/office/drawing/2014/main" id="{35DBB717-B911-0F3B-B6B2-8E6DF535190F}"/>
                </a:ext>
              </a:extLst>
            </p:cNvPr>
            <p:cNvSpPr/>
            <p:nvPr/>
          </p:nvSpPr>
          <p:spPr>
            <a:xfrm>
              <a:off x="3273900" y="3595775"/>
              <a:ext cx="169100" cy="169075"/>
            </a:xfrm>
            <a:custGeom>
              <a:avLst/>
              <a:gdLst/>
              <a:ahLst/>
              <a:cxnLst/>
              <a:rect l="l" t="t" r="r" b="b"/>
              <a:pathLst>
                <a:path w="6764" h="6763" extrusionOk="0">
                  <a:moveTo>
                    <a:pt x="3382" y="810"/>
                  </a:moveTo>
                  <a:cubicBezTo>
                    <a:pt x="4799" y="810"/>
                    <a:pt x="5954" y="1965"/>
                    <a:pt x="5954" y="3381"/>
                  </a:cubicBezTo>
                  <a:cubicBezTo>
                    <a:pt x="5954" y="4798"/>
                    <a:pt x="4799" y="5953"/>
                    <a:pt x="3382" y="5953"/>
                  </a:cubicBezTo>
                  <a:cubicBezTo>
                    <a:pt x="1965" y="5953"/>
                    <a:pt x="810" y="4798"/>
                    <a:pt x="810" y="3381"/>
                  </a:cubicBezTo>
                  <a:cubicBezTo>
                    <a:pt x="810" y="1965"/>
                    <a:pt x="1965" y="810"/>
                    <a:pt x="3382" y="810"/>
                  </a:cubicBezTo>
                  <a:close/>
                  <a:moveTo>
                    <a:pt x="3382" y="0"/>
                  </a:moveTo>
                  <a:cubicBezTo>
                    <a:pt x="1513" y="0"/>
                    <a:pt x="1" y="1524"/>
                    <a:pt x="1" y="3381"/>
                  </a:cubicBezTo>
                  <a:cubicBezTo>
                    <a:pt x="1" y="5251"/>
                    <a:pt x="1513" y="6763"/>
                    <a:pt x="3382" y="6763"/>
                  </a:cubicBezTo>
                  <a:cubicBezTo>
                    <a:pt x="5240" y="6763"/>
                    <a:pt x="6764" y="5251"/>
                    <a:pt x="6764" y="3381"/>
                  </a:cubicBezTo>
                  <a:cubicBezTo>
                    <a:pt x="6764" y="1524"/>
                    <a:pt x="5240" y="0"/>
                    <a:pt x="3382" y="0"/>
                  </a:cubicBezTo>
                  <a:close/>
                </a:path>
              </a:pathLst>
            </a:custGeom>
            <a:solidFill>
              <a:srgbClr val="EC3A3B"/>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42" name="Google Shape;1924;p36">
              <a:extLst>
                <a:ext uri="{FF2B5EF4-FFF2-40B4-BE49-F238E27FC236}">
                  <a16:creationId xmlns:a16="http://schemas.microsoft.com/office/drawing/2014/main" id="{8E45F463-75CC-4BA5-F91C-1793EE9B106C}"/>
                </a:ext>
              </a:extLst>
            </p:cNvPr>
            <p:cNvSpPr/>
            <p:nvPr/>
          </p:nvSpPr>
          <p:spPr>
            <a:xfrm>
              <a:off x="3309025" y="3630900"/>
              <a:ext cx="98550" cy="98825"/>
            </a:xfrm>
            <a:custGeom>
              <a:avLst/>
              <a:gdLst/>
              <a:ahLst/>
              <a:cxnLst/>
              <a:rect l="l" t="t" r="r" b="b"/>
              <a:pathLst>
                <a:path w="3942" h="3953" extrusionOk="0">
                  <a:moveTo>
                    <a:pt x="1977" y="0"/>
                  </a:moveTo>
                  <a:cubicBezTo>
                    <a:pt x="882" y="0"/>
                    <a:pt x="1" y="893"/>
                    <a:pt x="1" y="1976"/>
                  </a:cubicBezTo>
                  <a:cubicBezTo>
                    <a:pt x="1" y="3072"/>
                    <a:pt x="882" y="3953"/>
                    <a:pt x="1977" y="3953"/>
                  </a:cubicBezTo>
                  <a:cubicBezTo>
                    <a:pt x="3061" y="3953"/>
                    <a:pt x="3942" y="3072"/>
                    <a:pt x="3942" y="1976"/>
                  </a:cubicBezTo>
                  <a:cubicBezTo>
                    <a:pt x="3942" y="893"/>
                    <a:pt x="3061" y="0"/>
                    <a:pt x="1977" y="0"/>
                  </a:cubicBezTo>
                  <a:close/>
                </a:path>
              </a:pathLst>
            </a:custGeom>
            <a:solidFill>
              <a:srgbClr val="EC3A3B"/>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sp>
        <p:nvSpPr>
          <p:cNvPr id="52" name="Google Shape;1942;p36">
            <a:extLst>
              <a:ext uri="{FF2B5EF4-FFF2-40B4-BE49-F238E27FC236}">
                <a16:creationId xmlns:a16="http://schemas.microsoft.com/office/drawing/2014/main" id="{63146C01-1532-1F9D-DB1D-87B70D24F0CE}"/>
              </a:ext>
            </a:extLst>
          </p:cNvPr>
          <p:cNvSpPr/>
          <p:nvPr/>
        </p:nvSpPr>
        <p:spPr>
          <a:xfrm>
            <a:off x="8595359" y="278235"/>
            <a:ext cx="2400000" cy="336000"/>
          </a:xfrm>
          <a:prstGeom prst="roundRect">
            <a:avLst>
              <a:gd name="adj" fmla="val 50000"/>
            </a:avLst>
          </a:prstGeom>
          <a:solidFill>
            <a:srgbClr val="EC3A3B"/>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1" i="0" u="none" strike="noStrike" kern="0" cap="all" spc="0" normalizeH="0" baseline="0" noProof="0">
                <a:ln>
                  <a:noFill/>
                </a:ln>
                <a:solidFill>
                  <a:srgbClr val="FFFFFF"/>
                </a:solidFill>
                <a:effectLst/>
                <a:uLnTx/>
                <a:uFillTx/>
                <a:latin typeface="Aptos Display" panose="02110004020202020204"/>
                <a:ea typeface="Fira Sans Extra Condensed Medium"/>
                <a:cs typeface="Fira Sans Extra Condensed Medium"/>
                <a:sym typeface="Fira Sans Extra Condensed Medium"/>
              </a:rPr>
              <a:t>31/01 KICKOFF MEETING </a:t>
            </a:r>
            <a:endParaRPr kumimoji="0" sz="1067" b="1" i="0" u="none" strike="noStrike" kern="0" cap="all" spc="0" normalizeH="0" baseline="0" noProof="0">
              <a:ln>
                <a:noFill/>
              </a:ln>
              <a:solidFill>
                <a:srgbClr val="FFFFFF"/>
              </a:solidFill>
              <a:effectLst/>
              <a:uLnTx/>
              <a:uFillTx/>
              <a:latin typeface="Aptos Display" panose="02110004020202020204"/>
              <a:ea typeface="+mn-ea"/>
              <a:cs typeface="Arial"/>
              <a:sym typeface="Arial"/>
            </a:endParaRPr>
          </a:p>
        </p:txBody>
      </p:sp>
      <p:grpSp>
        <p:nvGrpSpPr>
          <p:cNvPr id="66" name="Google Shape;1892;p36">
            <a:extLst>
              <a:ext uri="{FF2B5EF4-FFF2-40B4-BE49-F238E27FC236}">
                <a16:creationId xmlns:a16="http://schemas.microsoft.com/office/drawing/2014/main" id="{B074392A-7AB0-BDAE-E770-103610CA370F}"/>
              </a:ext>
            </a:extLst>
          </p:cNvPr>
          <p:cNvGrpSpPr/>
          <p:nvPr/>
        </p:nvGrpSpPr>
        <p:grpSpPr>
          <a:xfrm>
            <a:off x="4553765" y="842539"/>
            <a:ext cx="253999" cy="254036"/>
            <a:chOff x="2266350" y="2414075"/>
            <a:chExt cx="168775" cy="168800"/>
          </a:xfrm>
        </p:grpSpPr>
        <p:sp>
          <p:nvSpPr>
            <p:cNvPr id="74" name="Google Shape;1893;p36">
              <a:extLst>
                <a:ext uri="{FF2B5EF4-FFF2-40B4-BE49-F238E27FC236}">
                  <a16:creationId xmlns:a16="http://schemas.microsoft.com/office/drawing/2014/main" id="{3EB1E0B3-9D82-8EDB-7A57-A19684BC8312}"/>
                </a:ext>
              </a:extLst>
            </p:cNvPr>
            <p:cNvSpPr/>
            <p:nvPr/>
          </p:nvSpPr>
          <p:spPr>
            <a:xfrm>
              <a:off x="2276450" y="2424200"/>
              <a:ext cx="148575" cy="148550"/>
            </a:xfrm>
            <a:custGeom>
              <a:avLst/>
              <a:gdLst/>
              <a:ahLst/>
              <a:cxnLst/>
              <a:rect l="l" t="t" r="r" b="b"/>
              <a:pathLst>
                <a:path w="5943" h="5942" extrusionOk="0">
                  <a:moveTo>
                    <a:pt x="2966" y="0"/>
                  </a:moveTo>
                  <a:cubicBezTo>
                    <a:pt x="1323" y="0"/>
                    <a:pt x="1" y="1334"/>
                    <a:pt x="1" y="2977"/>
                  </a:cubicBezTo>
                  <a:cubicBezTo>
                    <a:pt x="1" y="4620"/>
                    <a:pt x="1323" y="5941"/>
                    <a:pt x="2966" y="5941"/>
                  </a:cubicBezTo>
                  <a:cubicBezTo>
                    <a:pt x="4609" y="5941"/>
                    <a:pt x="5942" y="4620"/>
                    <a:pt x="5942" y="2977"/>
                  </a:cubicBezTo>
                  <a:cubicBezTo>
                    <a:pt x="5942" y="1334"/>
                    <a:pt x="4609" y="0"/>
                    <a:pt x="2966" y="0"/>
                  </a:cubicBezTo>
                  <a:close/>
                </a:path>
              </a:pathLst>
            </a:custGeom>
            <a:solidFill>
              <a:srgbClr val="FFFFFF"/>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75" name="Google Shape;1894;p36">
              <a:extLst>
                <a:ext uri="{FF2B5EF4-FFF2-40B4-BE49-F238E27FC236}">
                  <a16:creationId xmlns:a16="http://schemas.microsoft.com/office/drawing/2014/main" id="{5FA323BB-2ADD-2168-CA71-CCF3670A3C2B}"/>
                </a:ext>
              </a:extLst>
            </p:cNvPr>
            <p:cNvSpPr/>
            <p:nvPr/>
          </p:nvSpPr>
          <p:spPr>
            <a:xfrm>
              <a:off x="2266350" y="2414075"/>
              <a:ext cx="168775" cy="168800"/>
            </a:xfrm>
            <a:custGeom>
              <a:avLst/>
              <a:gdLst/>
              <a:ahLst/>
              <a:cxnLst/>
              <a:rect l="l" t="t" r="r" b="b"/>
              <a:pathLst>
                <a:path w="6751" h="6752" extrusionOk="0">
                  <a:moveTo>
                    <a:pt x="3370" y="810"/>
                  </a:moveTo>
                  <a:cubicBezTo>
                    <a:pt x="4786" y="810"/>
                    <a:pt x="5941" y="1965"/>
                    <a:pt x="5941" y="3382"/>
                  </a:cubicBezTo>
                  <a:cubicBezTo>
                    <a:pt x="5941" y="4799"/>
                    <a:pt x="4786" y="5942"/>
                    <a:pt x="3370" y="5942"/>
                  </a:cubicBezTo>
                  <a:cubicBezTo>
                    <a:pt x="1965" y="5942"/>
                    <a:pt x="810" y="4799"/>
                    <a:pt x="810" y="3382"/>
                  </a:cubicBezTo>
                  <a:cubicBezTo>
                    <a:pt x="810" y="1965"/>
                    <a:pt x="1965" y="810"/>
                    <a:pt x="3370" y="810"/>
                  </a:cubicBezTo>
                  <a:close/>
                  <a:moveTo>
                    <a:pt x="3370" y="0"/>
                  </a:moveTo>
                  <a:cubicBezTo>
                    <a:pt x="1512" y="0"/>
                    <a:pt x="0" y="1512"/>
                    <a:pt x="0" y="3382"/>
                  </a:cubicBezTo>
                  <a:cubicBezTo>
                    <a:pt x="0" y="5239"/>
                    <a:pt x="1512" y="6751"/>
                    <a:pt x="3370" y="6751"/>
                  </a:cubicBezTo>
                  <a:cubicBezTo>
                    <a:pt x="5239" y="6751"/>
                    <a:pt x="6751" y="5239"/>
                    <a:pt x="6751" y="3382"/>
                  </a:cubicBezTo>
                  <a:cubicBezTo>
                    <a:pt x="6751" y="1512"/>
                    <a:pt x="5239" y="0"/>
                    <a:pt x="3370" y="0"/>
                  </a:cubicBezTo>
                  <a:close/>
                </a:path>
              </a:pathLst>
            </a:custGeom>
            <a:solidFill>
              <a:srgbClr val="FCBD24"/>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76" name="Google Shape;1895;p36">
              <a:extLst>
                <a:ext uri="{FF2B5EF4-FFF2-40B4-BE49-F238E27FC236}">
                  <a16:creationId xmlns:a16="http://schemas.microsoft.com/office/drawing/2014/main" id="{698F324A-0A2D-F692-675F-0FF6685F7206}"/>
                </a:ext>
              </a:extLst>
            </p:cNvPr>
            <p:cNvSpPr/>
            <p:nvPr/>
          </p:nvSpPr>
          <p:spPr>
            <a:xfrm>
              <a:off x="2301475" y="2449200"/>
              <a:ext cx="98525" cy="98550"/>
            </a:xfrm>
            <a:custGeom>
              <a:avLst/>
              <a:gdLst/>
              <a:ahLst/>
              <a:cxnLst/>
              <a:rect l="l" t="t" r="r" b="b"/>
              <a:pathLst>
                <a:path w="3941" h="3942" extrusionOk="0">
                  <a:moveTo>
                    <a:pt x="1965" y="0"/>
                  </a:moveTo>
                  <a:cubicBezTo>
                    <a:pt x="881" y="0"/>
                    <a:pt x="0" y="881"/>
                    <a:pt x="0" y="1977"/>
                  </a:cubicBezTo>
                  <a:cubicBezTo>
                    <a:pt x="0" y="3060"/>
                    <a:pt x="881" y="3941"/>
                    <a:pt x="1965" y="3941"/>
                  </a:cubicBezTo>
                  <a:cubicBezTo>
                    <a:pt x="3060" y="3941"/>
                    <a:pt x="3941" y="3060"/>
                    <a:pt x="3941" y="1977"/>
                  </a:cubicBezTo>
                  <a:cubicBezTo>
                    <a:pt x="3941" y="881"/>
                    <a:pt x="3060" y="0"/>
                    <a:pt x="1965" y="0"/>
                  </a:cubicBezTo>
                  <a:close/>
                </a:path>
              </a:pathLst>
            </a:custGeom>
            <a:solidFill>
              <a:srgbClr val="FCBD24"/>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grpSp>
        <p:nvGrpSpPr>
          <p:cNvPr id="78" name="Google Shape;1892;p36">
            <a:extLst>
              <a:ext uri="{FF2B5EF4-FFF2-40B4-BE49-F238E27FC236}">
                <a16:creationId xmlns:a16="http://schemas.microsoft.com/office/drawing/2014/main" id="{4C1DF370-96AF-7B54-8542-CE72228B80F4}"/>
              </a:ext>
            </a:extLst>
          </p:cNvPr>
          <p:cNvGrpSpPr/>
          <p:nvPr/>
        </p:nvGrpSpPr>
        <p:grpSpPr>
          <a:xfrm>
            <a:off x="3905569" y="1096575"/>
            <a:ext cx="253999" cy="254036"/>
            <a:chOff x="2266350" y="2414075"/>
            <a:chExt cx="168775" cy="168800"/>
          </a:xfrm>
        </p:grpSpPr>
        <p:sp>
          <p:nvSpPr>
            <p:cNvPr id="79" name="Google Shape;1893;p36">
              <a:extLst>
                <a:ext uri="{FF2B5EF4-FFF2-40B4-BE49-F238E27FC236}">
                  <a16:creationId xmlns:a16="http://schemas.microsoft.com/office/drawing/2014/main" id="{ABE8AEC7-DC95-368E-91BA-5259C14D79E1}"/>
                </a:ext>
              </a:extLst>
            </p:cNvPr>
            <p:cNvSpPr/>
            <p:nvPr/>
          </p:nvSpPr>
          <p:spPr>
            <a:xfrm>
              <a:off x="2276450" y="2424200"/>
              <a:ext cx="148575" cy="148550"/>
            </a:xfrm>
            <a:custGeom>
              <a:avLst/>
              <a:gdLst/>
              <a:ahLst/>
              <a:cxnLst/>
              <a:rect l="l" t="t" r="r" b="b"/>
              <a:pathLst>
                <a:path w="5943" h="5942" extrusionOk="0">
                  <a:moveTo>
                    <a:pt x="2966" y="0"/>
                  </a:moveTo>
                  <a:cubicBezTo>
                    <a:pt x="1323" y="0"/>
                    <a:pt x="1" y="1334"/>
                    <a:pt x="1" y="2977"/>
                  </a:cubicBezTo>
                  <a:cubicBezTo>
                    <a:pt x="1" y="4620"/>
                    <a:pt x="1323" y="5941"/>
                    <a:pt x="2966" y="5941"/>
                  </a:cubicBezTo>
                  <a:cubicBezTo>
                    <a:pt x="4609" y="5941"/>
                    <a:pt x="5942" y="4620"/>
                    <a:pt x="5942" y="2977"/>
                  </a:cubicBezTo>
                  <a:cubicBezTo>
                    <a:pt x="5942" y="1334"/>
                    <a:pt x="4609" y="0"/>
                    <a:pt x="2966" y="0"/>
                  </a:cubicBezTo>
                  <a:close/>
                </a:path>
              </a:pathLst>
            </a:custGeom>
            <a:solidFill>
              <a:srgbClr val="FFFFFF"/>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80" name="Google Shape;1894;p36">
              <a:extLst>
                <a:ext uri="{FF2B5EF4-FFF2-40B4-BE49-F238E27FC236}">
                  <a16:creationId xmlns:a16="http://schemas.microsoft.com/office/drawing/2014/main" id="{3A3EA6AE-C6EB-70E4-65F4-2BED7B3F783B}"/>
                </a:ext>
              </a:extLst>
            </p:cNvPr>
            <p:cNvSpPr/>
            <p:nvPr/>
          </p:nvSpPr>
          <p:spPr>
            <a:xfrm>
              <a:off x="2266350" y="2414075"/>
              <a:ext cx="168775" cy="168800"/>
            </a:xfrm>
            <a:custGeom>
              <a:avLst/>
              <a:gdLst/>
              <a:ahLst/>
              <a:cxnLst/>
              <a:rect l="l" t="t" r="r" b="b"/>
              <a:pathLst>
                <a:path w="6751" h="6752" extrusionOk="0">
                  <a:moveTo>
                    <a:pt x="3370" y="810"/>
                  </a:moveTo>
                  <a:cubicBezTo>
                    <a:pt x="4786" y="810"/>
                    <a:pt x="5941" y="1965"/>
                    <a:pt x="5941" y="3382"/>
                  </a:cubicBezTo>
                  <a:cubicBezTo>
                    <a:pt x="5941" y="4799"/>
                    <a:pt x="4786" y="5942"/>
                    <a:pt x="3370" y="5942"/>
                  </a:cubicBezTo>
                  <a:cubicBezTo>
                    <a:pt x="1965" y="5942"/>
                    <a:pt x="810" y="4799"/>
                    <a:pt x="810" y="3382"/>
                  </a:cubicBezTo>
                  <a:cubicBezTo>
                    <a:pt x="810" y="1965"/>
                    <a:pt x="1965" y="810"/>
                    <a:pt x="3370" y="810"/>
                  </a:cubicBezTo>
                  <a:close/>
                  <a:moveTo>
                    <a:pt x="3370" y="0"/>
                  </a:moveTo>
                  <a:cubicBezTo>
                    <a:pt x="1512" y="0"/>
                    <a:pt x="0" y="1512"/>
                    <a:pt x="0" y="3382"/>
                  </a:cubicBezTo>
                  <a:cubicBezTo>
                    <a:pt x="0" y="5239"/>
                    <a:pt x="1512" y="6751"/>
                    <a:pt x="3370" y="6751"/>
                  </a:cubicBezTo>
                  <a:cubicBezTo>
                    <a:pt x="5239" y="6751"/>
                    <a:pt x="6751" y="5239"/>
                    <a:pt x="6751" y="3382"/>
                  </a:cubicBezTo>
                  <a:cubicBezTo>
                    <a:pt x="6751" y="1512"/>
                    <a:pt x="5239" y="0"/>
                    <a:pt x="3370" y="0"/>
                  </a:cubicBezTo>
                  <a:close/>
                </a:path>
              </a:pathLst>
            </a:custGeom>
            <a:solidFill>
              <a:srgbClr val="FCBD24"/>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81" name="Google Shape;1895;p36">
              <a:extLst>
                <a:ext uri="{FF2B5EF4-FFF2-40B4-BE49-F238E27FC236}">
                  <a16:creationId xmlns:a16="http://schemas.microsoft.com/office/drawing/2014/main" id="{439DB7CC-E8E7-DBDD-D75F-CA036F3962C4}"/>
                </a:ext>
              </a:extLst>
            </p:cNvPr>
            <p:cNvSpPr/>
            <p:nvPr/>
          </p:nvSpPr>
          <p:spPr>
            <a:xfrm>
              <a:off x="2301475" y="2449200"/>
              <a:ext cx="98525" cy="98550"/>
            </a:xfrm>
            <a:custGeom>
              <a:avLst/>
              <a:gdLst/>
              <a:ahLst/>
              <a:cxnLst/>
              <a:rect l="l" t="t" r="r" b="b"/>
              <a:pathLst>
                <a:path w="3941" h="3942" extrusionOk="0">
                  <a:moveTo>
                    <a:pt x="1965" y="0"/>
                  </a:moveTo>
                  <a:cubicBezTo>
                    <a:pt x="881" y="0"/>
                    <a:pt x="0" y="881"/>
                    <a:pt x="0" y="1977"/>
                  </a:cubicBezTo>
                  <a:cubicBezTo>
                    <a:pt x="0" y="3060"/>
                    <a:pt x="881" y="3941"/>
                    <a:pt x="1965" y="3941"/>
                  </a:cubicBezTo>
                  <a:cubicBezTo>
                    <a:pt x="3060" y="3941"/>
                    <a:pt x="3941" y="3060"/>
                    <a:pt x="3941" y="1977"/>
                  </a:cubicBezTo>
                  <a:cubicBezTo>
                    <a:pt x="3941" y="881"/>
                    <a:pt x="3060" y="0"/>
                    <a:pt x="1965" y="0"/>
                  </a:cubicBezTo>
                  <a:close/>
                </a:path>
              </a:pathLst>
            </a:custGeom>
            <a:solidFill>
              <a:srgbClr val="FCBD24"/>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grpSp>
        <p:nvGrpSpPr>
          <p:cNvPr id="82" name="Google Shape;1892;p36">
            <a:extLst>
              <a:ext uri="{FF2B5EF4-FFF2-40B4-BE49-F238E27FC236}">
                <a16:creationId xmlns:a16="http://schemas.microsoft.com/office/drawing/2014/main" id="{1F76E3CF-8144-717B-1273-FE0A7949A467}"/>
              </a:ext>
            </a:extLst>
          </p:cNvPr>
          <p:cNvGrpSpPr/>
          <p:nvPr/>
        </p:nvGrpSpPr>
        <p:grpSpPr>
          <a:xfrm>
            <a:off x="3886069" y="1734501"/>
            <a:ext cx="253999" cy="254036"/>
            <a:chOff x="2266350" y="2414075"/>
            <a:chExt cx="168775" cy="168800"/>
          </a:xfrm>
        </p:grpSpPr>
        <p:sp>
          <p:nvSpPr>
            <p:cNvPr id="83" name="Google Shape;1893;p36">
              <a:extLst>
                <a:ext uri="{FF2B5EF4-FFF2-40B4-BE49-F238E27FC236}">
                  <a16:creationId xmlns:a16="http://schemas.microsoft.com/office/drawing/2014/main" id="{68560BF5-DCD1-A97E-DB33-77BC0F83E0A0}"/>
                </a:ext>
              </a:extLst>
            </p:cNvPr>
            <p:cNvSpPr/>
            <p:nvPr/>
          </p:nvSpPr>
          <p:spPr>
            <a:xfrm>
              <a:off x="2276450" y="2424200"/>
              <a:ext cx="148575" cy="148550"/>
            </a:xfrm>
            <a:custGeom>
              <a:avLst/>
              <a:gdLst/>
              <a:ahLst/>
              <a:cxnLst/>
              <a:rect l="l" t="t" r="r" b="b"/>
              <a:pathLst>
                <a:path w="5943" h="5942" extrusionOk="0">
                  <a:moveTo>
                    <a:pt x="2966" y="0"/>
                  </a:moveTo>
                  <a:cubicBezTo>
                    <a:pt x="1323" y="0"/>
                    <a:pt x="1" y="1334"/>
                    <a:pt x="1" y="2977"/>
                  </a:cubicBezTo>
                  <a:cubicBezTo>
                    <a:pt x="1" y="4620"/>
                    <a:pt x="1323" y="5941"/>
                    <a:pt x="2966" y="5941"/>
                  </a:cubicBezTo>
                  <a:cubicBezTo>
                    <a:pt x="4609" y="5941"/>
                    <a:pt x="5942" y="4620"/>
                    <a:pt x="5942" y="2977"/>
                  </a:cubicBezTo>
                  <a:cubicBezTo>
                    <a:pt x="5942" y="1334"/>
                    <a:pt x="4609" y="0"/>
                    <a:pt x="2966" y="0"/>
                  </a:cubicBezTo>
                  <a:close/>
                </a:path>
              </a:pathLst>
            </a:custGeom>
            <a:solidFill>
              <a:srgbClr val="FFFFFF"/>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84" name="Google Shape;1894;p36">
              <a:extLst>
                <a:ext uri="{FF2B5EF4-FFF2-40B4-BE49-F238E27FC236}">
                  <a16:creationId xmlns:a16="http://schemas.microsoft.com/office/drawing/2014/main" id="{C38AB943-9C0E-28F8-9836-67E0385831A2}"/>
                </a:ext>
              </a:extLst>
            </p:cNvPr>
            <p:cNvSpPr/>
            <p:nvPr/>
          </p:nvSpPr>
          <p:spPr>
            <a:xfrm>
              <a:off x="2266350" y="2414075"/>
              <a:ext cx="168775" cy="168800"/>
            </a:xfrm>
            <a:custGeom>
              <a:avLst/>
              <a:gdLst/>
              <a:ahLst/>
              <a:cxnLst/>
              <a:rect l="l" t="t" r="r" b="b"/>
              <a:pathLst>
                <a:path w="6751" h="6752" extrusionOk="0">
                  <a:moveTo>
                    <a:pt x="3370" y="810"/>
                  </a:moveTo>
                  <a:cubicBezTo>
                    <a:pt x="4786" y="810"/>
                    <a:pt x="5941" y="1965"/>
                    <a:pt x="5941" y="3382"/>
                  </a:cubicBezTo>
                  <a:cubicBezTo>
                    <a:pt x="5941" y="4799"/>
                    <a:pt x="4786" y="5942"/>
                    <a:pt x="3370" y="5942"/>
                  </a:cubicBezTo>
                  <a:cubicBezTo>
                    <a:pt x="1965" y="5942"/>
                    <a:pt x="810" y="4799"/>
                    <a:pt x="810" y="3382"/>
                  </a:cubicBezTo>
                  <a:cubicBezTo>
                    <a:pt x="810" y="1965"/>
                    <a:pt x="1965" y="810"/>
                    <a:pt x="3370" y="810"/>
                  </a:cubicBezTo>
                  <a:close/>
                  <a:moveTo>
                    <a:pt x="3370" y="0"/>
                  </a:moveTo>
                  <a:cubicBezTo>
                    <a:pt x="1512" y="0"/>
                    <a:pt x="0" y="1512"/>
                    <a:pt x="0" y="3382"/>
                  </a:cubicBezTo>
                  <a:cubicBezTo>
                    <a:pt x="0" y="5239"/>
                    <a:pt x="1512" y="6751"/>
                    <a:pt x="3370" y="6751"/>
                  </a:cubicBezTo>
                  <a:cubicBezTo>
                    <a:pt x="5239" y="6751"/>
                    <a:pt x="6751" y="5239"/>
                    <a:pt x="6751" y="3382"/>
                  </a:cubicBezTo>
                  <a:cubicBezTo>
                    <a:pt x="6751" y="1512"/>
                    <a:pt x="5239" y="0"/>
                    <a:pt x="3370" y="0"/>
                  </a:cubicBezTo>
                  <a:close/>
                </a:path>
              </a:pathLst>
            </a:custGeom>
            <a:solidFill>
              <a:srgbClr val="FCBD24"/>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85" name="Google Shape;1895;p36">
              <a:extLst>
                <a:ext uri="{FF2B5EF4-FFF2-40B4-BE49-F238E27FC236}">
                  <a16:creationId xmlns:a16="http://schemas.microsoft.com/office/drawing/2014/main" id="{74AFA033-9077-FE6E-2530-C2D5E22BB28A}"/>
                </a:ext>
              </a:extLst>
            </p:cNvPr>
            <p:cNvSpPr/>
            <p:nvPr/>
          </p:nvSpPr>
          <p:spPr>
            <a:xfrm>
              <a:off x="2301475" y="2449200"/>
              <a:ext cx="98525" cy="98550"/>
            </a:xfrm>
            <a:custGeom>
              <a:avLst/>
              <a:gdLst/>
              <a:ahLst/>
              <a:cxnLst/>
              <a:rect l="l" t="t" r="r" b="b"/>
              <a:pathLst>
                <a:path w="3941" h="3942" extrusionOk="0">
                  <a:moveTo>
                    <a:pt x="1965" y="0"/>
                  </a:moveTo>
                  <a:cubicBezTo>
                    <a:pt x="881" y="0"/>
                    <a:pt x="0" y="881"/>
                    <a:pt x="0" y="1977"/>
                  </a:cubicBezTo>
                  <a:cubicBezTo>
                    <a:pt x="0" y="3060"/>
                    <a:pt x="881" y="3941"/>
                    <a:pt x="1965" y="3941"/>
                  </a:cubicBezTo>
                  <a:cubicBezTo>
                    <a:pt x="3060" y="3941"/>
                    <a:pt x="3941" y="3060"/>
                    <a:pt x="3941" y="1977"/>
                  </a:cubicBezTo>
                  <a:cubicBezTo>
                    <a:pt x="3941" y="881"/>
                    <a:pt x="3060" y="0"/>
                    <a:pt x="1965" y="0"/>
                  </a:cubicBezTo>
                  <a:close/>
                </a:path>
              </a:pathLst>
            </a:custGeom>
            <a:solidFill>
              <a:srgbClr val="FCBD24"/>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grpSp>
        <p:nvGrpSpPr>
          <p:cNvPr id="96" name="Google Shape;1929;p36">
            <a:extLst>
              <a:ext uri="{FF2B5EF4-FFF2-40B4-BE49-F238E27FC236}">
                <a16:creationId xmlns:a16="http://schemas.microsoft.com/office/drawing/2014/main" id="{33C7D5A2-CB8D-DFE3-1F32-28A24B7EF660}"/>
              </a:ext>
            </a:extLst>
          </p:cNvPr>
          <p:cNvGrpSpPr/>
          <p:nvPr/>
        </p:nvGrpSpPr>
        <p:grpSpPr>
          <a:xfrm>
            <a:off x="4479046" y="2132171"/>
            <a:ext cx="265583" cy="265622"/>
            <a:chOff x="4075500" y="2587600"/>
            <a:chExt cx="169075" cy="169100"/>
          </a:xfrm>
        </p:grpSpPr>
        <p:sp>
          <p:nvSpPr>
            <p:cNvPr id="101" name="Google Shape;1930;p36">
              <a:extLst>
                <a:ext uri="{FF2B5EF4-FFF2-40B4-BE49-F238E27FC236}">
                  <a16:creationId xmlns:a16="http://schemas.microsoft.com/office/drawing/2014/main" id="{728FC9C0-0FF6-BAB1-7F88-E3D96418ED2A}"/>
                </a:ext>
              </a:extLst>
            </p:cNvPr>
            <p:cNvSpPr/>
            <p:nvPr/>
          </p:nvSpPr>
          <p:spPr>
            <a:xfrm>
              <a:off x="4085925" y="2598025"/>
              <a:ext cx="148550" cy="148550"/>
            </a:xfrm>
            <a:custGeom>
              <a:avLst/>
              <a:gdLst/>
              <a:ahLst/>
              <a:cxnLst/>
              <a:rect l="l" t="t" r="r" b="b"/>
              <a:pathLst>
                <a:path w="5942" h="5942" extrusionOk="0">
                  <a:moveTo>
                    <a:pt x="2965" y="0"/>
                  </a:moveTo>
                  <a:cubicBezTo>
                    <a:pt x="1322" y="0"/>
                    <a:pt x="0" y="1322"/>
                    <a:pt x="0" y="2965"/>
                  </a:cubicBezTo>
                  <a:cubicBezTo>
                    <a:pt x="0" y="4608"/>
                    <a:pt x="1322" y="5942"/>
                    <a:pt x="2965" y="5942"/>
                  </a:cubicBezTo>
                  <a:cubicBezTo>
                    <a:pt x="4608" y="5942"/>
                    <a:pt x="5941" y="4608"/>
                    <a:pt x="5941" y="2965"/>
                  </a:cubicBezTo>
                  <a:cubicBezTo>
                    <a:pt x="5941" y="1322"/>
                    <a:pt x="4608" y="0"/>
                    <a:pt x="2965" y="0"/>
                  </a:cubicBezTo>
                  <a:close/>
                </a:path>
              </a:pathLst>
            </a:custGeom>
            <a:solidFill>
              <a:srgbClr val="FFFFFF"/>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102" name="Google Shape;1931;p36">
              <a:extLst>
                <a:ext uri="{FF2B5EF4-FFF2-40B4-BE49-F238E27FC236}">
                  <a16:creationId xmlns:a16="http://schemas.microsoft.com/office/drawing/2014/main" id="{C5F081D2-6114-B265-AA8A-9787A78ED74A}"/>
                </a:ext>
              </a:extLst>
            </p:cNvPr>
            <p:cNvSpPr/>
            <p:nvPr/>
          </p:nvSpPr>
          <p:spPr>
            <a:xfrm>
              <a:off x="4075500" y="2587600"/>
              <a:ext cx="169075" cy="169100"/>
            </a:xfrm>
            <a:custGeom>
              <a:avLst/>
              <a:gdLst/>
              <a:ahLst/>
              <a:cxnLst/>
              <a:rect l="l" t="t" r="r" b="b"/>
              <a:pathLst>
                <a:path w="6763" h="6764" extrusionOk="0">
                  <a:moveTo>
                    <a:pt x="3382" y="822"/>
                  </a:moveTo>
                  <a:cubicBezTo>
                    <a:pt x="4799" y="822"/>
                    <a:pt x="5953" y="1965"/>
                    <a:pt x="5953" y="3382"/>
                  </a:cubicBezTo>
                  <a:cubicBezTo>
                    <a:pt x="5953" y="4799"/>
                    <a:pt x="4799" y="5954"/>
                    <a:pt x="3382" y="5954"/>
                  </a:cubicBezTo>
                  <a:cubicBezTo>
                    <a:pt x="1965" y="5954"/>
                    <a:pt x="822" y="4799"/>
                    <a:pt x="822" y="3382"/>
                  </a:cubicBezTo>
                  <a:cubicBezTo>
                    <a:pt x="822" y="1965"/>
                    <a:pt x="1965" y="822"/>
                    <a:pt x="3382" y="822"/>
                  </a:cubicBezTo>
                  <a:close/>
                  <a:moveTo>
                    <a:pt x="3382" y="1"/>
                  </a:moveTo>
                  <a:cubicBezTo>
                    <a:pt x="1524" y="1"/>
                    <a:pt x="0" y="1525"/>
                    <a:pt x="0" y="3382"/>
                  </a:cubicBezTo>
                  <a:cubicBezTo>
                    <a:pt x="0" y="5251"/>
                    <a:pt x="1524" y="6763"/>
                    <a:pt x="3382" y="6763"/>
                  </a:cubicBezTo>
                  <a:cubicBezTo>
                    <a:pt x="5251" y="6763"/>
                    <a:pt x="6763" y="5251"/>
                    <a:pt x="6763" y="3382"/>
                  </a:cubicBezTo>
                  <a:cubicBezTo>
                    <a:pt x="6763" y="1525"/>
                    <a:pt x="5251" y="1"/>
                    <a:pt x="3382" y="1"/>
                  </a:cubicBezTo>
                  <a:close/>
                </a:path>
              </a:pathLst>
            </a:custGeom>
            <a:solidFill>
              <a:srgbClr val="5EB2FC"/>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103" name="Google Shape;1932;p36">
              <a:extLst>
                <a:ext uri="{FF2B5EF4-FFF2-40B4-BE49-F238E27FC236}">
                  <a16:creationId xmlns:a16="http://schemas.microsoft.com/office/drawing/2014/main" id="{E6A1F4B3-F649-1418-819C-2A5A2E31BFF9}"/>
                </a:ext>
              </a:extLst>
            </p:cNvPr>
            <p:cNvSpPr/>
            <p:nvPr/>
          </p:nvSpPr>
          <p:spPr>
            <a:xfrm>
              <a:off x="4110925" y="2623025"/>
              <a:ext cx="98550" cy="98550"/>
            </a:xfrm>
            <a:custGeom>
              <a:avLst/>
              <a:gdLst/>
              <a:ahLst/>
              <a:cxnLst/>
              <a:rect l="l" t="t" r="r" b="b"/>
              <a:pathLst>
                <a:path w="3942" h="3942" extrusionOk="0">
                  <a:moveTo>
                    <a:pt x="1965" y="1"/>
                  </a:moveTo>
                  <a:cubicBezTo>
                    <a:pt x="881" y="1"/>
                    <a:pt x="0" y="882"/>
                    <a:pt x="0" y="1965"/>
                  </a:cubicBezTo>
                  <a:cubicBezTo>
                    <a:pt x="0" y="3060"/>
                    <a:pt x="881" y="3942"/>
                    <a:pt x="1965" y="3942"/>
                  </a:cubicBezTo>
                  <a:cubicBezTo>
                    <a:pt x="3060" y="3942"/>
                    <a:pt x="3941" y="3060"/>
                    <a:pt x="3941" y="1965"/>
                  </a:cubicBezTo>
                  <a:cubicBezTo>
                    <a:pt x="3941" y="882"/>
                    <a:pt x="3060" y="1"/>
                    <a:pt x="1965" y="1"/>
                  </a:cubicBezTo>
                  <a:close/>
                </a:path>
              </a:pathLst>
            </a:custGeom>
            <a:solidFill>
              <a:srgbClr val="5EB2FC"/>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grpSp>
        <p:nvGrpSpPr>
          <p:cNvPr id="104" name="Google Shape;1929;p36">
            <a:extLst>
              <a:ext uri="{FF2B5EF4-FFF2-40B4-BE49-F238E27FC236}">
                <a16:creationId xmlns:a16="http://schemas.microsoft.com/office/drawing/2014/main" id="{C6CB1F30-E927-EDB8-66BF-0043467839A0}"/>
              </a:ext>
            </a:extLst>
          </p:cNvPr>
          <p:cNvGrpSpPr/>
          <p:nvPr/>
        </p:nvGrpSpPr>
        <p:grpSpPr>
          <a:xfrm>
            <a:off x="5058824" y="3166012"/>
            <a:ext cx="265583" cy="265622"/>
            <a:chOff x="4075500" y="2587600"/>
            <a:chExt cx="169075" cy="169100"/>
          </a:xfrm>
        </p:grpSpPr>
        <p:sp>
          <p:nvSpPr>
            <p:cNvPr id="105" name="Google Shape;1930;p36">
              <a:extLst>
                <a:ext uri="{FF2B5EF4-FFF2-40B4-BE49-F238E27FC236}">
                  <a16:creationId xmlns:a16="http://schemas.microsoft.com/office/drawing/2014/main" id="{120FD848-9DDD-E38F-9DFA-CBEFE55B24B8}"/>
                </a:ext>
              </a:extLst>
            </p:cNvPr>
            <p:cNvSpPr/>
            <p:nvPr/>
          </p:nvSpPr>
          <p:spPr>
            <a:xfrm>
              <a:off x="4085925" y="2598025"/>
              <a:ext cx="148550" cy="148550"/>
            </a:xfrm>
            <a:custGeom>
              <a:avLst/>
              <a:gdLst/>
              <a:ahLst/>
              <a:cxnLst/>
              <a:rect l="l" t="t" r="r" b="b"/>
              <a:pathLst>
                <a:path w="5942" h="5942" extrusionOk="0">
                  <a:moveTo>
                    <a:pt x="2965" y="0"/>
                  </a:moveTo>
                  <a:cubicBezTo>
                    <a:pt x="1322" y="0"/>
                    <a:pt x="0" y="1322"/>
                    <a:pt x="0" y="2965"/>
                  </a:cubicBezTo>
                  <a:cubicBezTo>
                    <a:pt x="0" y="4608"/>
                    <a:pt x="1322" y="5942"/>
                    <a:pt x="2965" y="5942"/>
                  </a:cubicBezTo>
                  <a:cubicBezTo>
                    <a:pt x="4608" y="5942"/>
                    <a:pt x="5941" y="4608"/>
                    <a:pt x="5941" y="2965"/>
                  </a:cubicBezTo>
                  <a:cubicBezTo>
                    <a:pt x="5941" y="1322"/>
                    <a:pt x="4608" y="0"/>
                    <a:pt x="2965" y="0"/>
                  </a:cubicBezTo>
                  <a:close/>
                </a:path>
              </a:pathLst>
            </a:custGeom>
            <a:solidFill>
              <a:srgbClr val="FFFFFF"/>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106" name="Google Shape;1931;p36">
              <a:extLst>
                <a:ext uri="{FF2B5EF4-FFF2-40B4-BE49-F238E27FC236}">
                  <a16:creationId xmlns:a16="http://schemas.microsoft.com/office/drawing/2014/main" id="{D4064665-FB5B-422F-387A-C4968459F152}"/>
                </a:ext>
              </a:extLst>
            </p:cNvPr>
            <p:cNvSpPr/>
            <p:nvPr/>
          </p:nvSpPr>
          <p:spPr>
            <a:xfrm>
              <a:off x="4075500" y="2587600"/>
              <a:ext cx="169075" cy="169100"/>
            </a:xfrm>
            <a:custGeom>
              <a:avLst/>
              <a:gdLst/>
              <a:ahLst/>
              <a:cxnLst/>
              <a:rect l="l" t="t" r="r" b="b"/>
              <a:pathLst>
                <a:path w="6763" h="6764" extrusionOk="0">
                  <a:moveTo>
                    <a:pt x="3382" y="822"/>
                  </a:moveTo>
                  <a:cubicBezTo>
                    <a:pt x="4799" y="822"/>
                    <a:pt x="5953" y="1965"/>
                    <a:pt x="5953" y="3382"/>
                  </a:cubicBezTo>
                  <a:cubicBezTo>
                    <a:pt x="5953" y="4799"/>
                    <a:pt x="4799" y="5954"/>
                    <a:pt x="3382" y="5954"/>
                  </a:cubicBezTo>
                  <a:cubicBezTo>
                    <a:pt x="1965" y="5954"/>
                    <a:pt x="822" y="4799"/>
                    <a:pt x="822" y="3382"/>
                  </a:cubicBezTo>
                  <a:cubicBezTo>
                    <a:pt x="822" y="1965"/>
                    <a:pt x="1965" y="822"/>
                    <a:pt x="3382" y="822"/>
                  </a:cubicBezTo>
                  <a:close/>
                  <a:moveTo>
                    <a:pt x="3382" y="1"/>
                  </a:moveTo>
                  <a:cubicBezTo>
                    <a:pt x="1524" y="1"/>
                    <a:pt x="0" y="1525"/>
                    <a:pt x="0" y="3382"/>
                  </a:cubicBezTo>
                  <a:cubicBezTo>
                    <a:pt x="0" y="5251"/>
                    <a:pt x="1524" y="6763"/>
                    <a:pt x="3382" y="6763"/>
                  </a:cubicBezTo>
                  <a:cubicBezTo>
                    <a:pt x="5251" y="6763"/>
                    <a:pt x="6763" y="5251"/>
                    <a:pt x="6763" y="3382"/>
                  </a:cubicBezTo>
                  <a:cubicBezTo>
                    <a:pt x="6763" y="1525"/>
                    <a:pt x="5251" y="1"/>
                    <a:pt x="3382" y="1"/>
                  </a:cubicBezTo>
                  <a:close/>
                </a:path>
              </a:pathLst>
            </a:custGeom>
            <a:solidFill>
              <a:srgbClr val="5EB2FC"/>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107" name="Google Shape;1932;p36">
              <a:extLst>
                <a:ext uri="{FF2B5EF4-FFF2-40B4-BE49-F238E27FC236}">
                  <a16:creationId xmlns:a16="http://schemas.microsoft.com/office/drawing/2014/main" id="{8E71B3C7-13BE-DE82-66EC-26E3869C363C}"/>
                </a:ext>
              </a:extLst>
            </p:cNvPr>
            <p:cNvSpPr/>
            <p:nvPr/>
          </p:nvSpPr>
          <p:spPr>
            <a:xfrm>
              <a:off x="4110925" y="2623025"/>
              <a:ext cx="98550" cy="98550"/>
            </a:xfrm>
            <a:custGeom>
              <a:avLst/>
              <a:gdLst/>
              <a:ahLst/>
              <a:cxnLst/>
              <a:rect l="l" t="t" r="r" b="b"/>
              <a:pathLst>
                <a:path w="3942" h="3942" extrusionOk="0">
                  <a:moveTo>
                    <a:pt x="1965" y="1"/>
                  </a:moveTo>
                  <a:cubicBezTo>
                    <a:pt x="881" y="1"/>
                    <a:pt x="0" y="882"/>
                    <a:pt x="0" y="1965"/>
                  </a:cubicBezTo>
                  <a:cubicBezTo>
                    <a:pt x="0" y="3060"/>
                    <a:pt x="881" y="3942"/>
                    <a:pt x="1965" y="3942"/>
                  </a:cubicBezTo>
                  <a:cubicBezTo>
                    <a:pt x="3060" y="3942"/>
                    <a:pt x="3941" y="3060"/>
                    <a:pt x="3941" y="1965"/>
                  </a:cubicBezTo>
                  <a:cubicBezTo>
                    <a:pt x="3941" y="882"/>
                    <a:pt x="3060" y="1"/>
                    <a:pt x="1965" y="1"/>
                  </a:cubicBezTo>
                  <a:close/>
                </a:path>
              </a:pathLst>
            </a:custGeom>
            <a:solidFill>
              <a:srgbClr val="5EB2FC"/>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grpSp>
        <p:nvGrpSpPr>
          <p:cNvPr id="108" name="Google Shape;1929;p36">
            <a:extLst>
              <a:ext uri="{FF2B5EF4-FFF2-40B4-BE49-F238E27FC236}">
                <a16:creationId xmlns:a16="http://schemas.microsoft.com/office/drawing/2014/main" id="{0D7160CC-FEB6-E47B-5C66-2CB2BAD76535}"/>
              </a:ext>
            </a:extLst>
          </p:cNvPr>
          <p:cNvGrpSpPr/>
          <p:nvPr/>
        </p:nvGrpSpPr>
        <p:grpSpPr>
          <a:xfrm>
            <a:off x="4568964" y="4330548"/>
            <a:ext cx="265583" cy="265622"/>
            <a:chOff x="4075500" y="2587600"/>
            <a:chExt cx="169075" cy="169100"/>
          </a:xfrm>
        </p:grpSpPr>
        <p:sp>
          <p:nvSpPr>
            <p:cNvPr id="109" name="Google Shape;1930;p36">
              <a:extLst>
                <a:ext uri="{FF2B5EF4-FFF2-40B4-BE49-F238E27FC236}">
                  <a16:creationId xmlns:a16="http://schemas.microsoft.com/office/drawing/2014/main" id="{AA79F7F1-6D93-2A46-A93B-81AA0149CE8A}"/>
                </a:ext>
              </a:extLst>
            </p:cNvPr>
            <p:cNvSpPr/>
            <p:nvPr/>
          </p:nvSpPr>
          <p:spPr>
            <a:xfrm>
              <a:off x="4085925" y="2598025"/>
              <a:ext cx="148550" cy="148550"/>
            </a:xfrm>
            <a:custGeom>
              <a:avLst/>
              <a:gdLst/>
              <a:ahLst/>
              <a:cxnLst/>
              <a:rect l="l" t="t" r="r" b="b"/>
              <a:pathLst>
                <a:path w="5942" h="5942" extrusionOk="0">
                  <a:moveTo>
                    <a:pt x="2965" y="0"/>
                  </a:moveTo>
                  <a:cubicBezTo>
                    <a:pt x="1322" y="0"/>
                    <a:pt x="0" y="1322"/>
                    <a:pt x="0" y="2965"/>
                  </a:cubicBezTo>
                  <a:cubicBezTo>
                    <a:pt x="0" y="4608"/>
                    <a:pt x="1322" y="5942"/>
                    <a:pt x="2965" y="5942"/>
                  </a:cubicBezTo>
                  <a:cubicBezTo>
                    <a:pt x="4608" y="5942"/>
                    <a:pt x="5941" y="4608"/>
                    <a:pt x="5941" y="2965"/>
                  </a:cubicBezTo>
                  <a:cubicBezTo>
                    <a:pt x="5941" y="1322"/>
                    <a:pt x="4608" y="0"/>
                    <a:pt x="2965" y="0"/>
                  </a:cubicBezTo>
                  <a:close/>
                </a:path>
              </a:pathLst>
            </a:custGeom>
            <a:solidFill>
              <a:srgbClr val="FFFFFF"/>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110" name="Google Shape;1931;p36">
              <a:extLst>
                <a:ext uri="{FF2B5EF4-FFF2-40B4-BE49-F238E27FC236}">
                  <a16:creationId xmlns:a16="http://schemas.microsoft.com/office/drawing/2014/main" id="{65B2F65E-6449-D131-A8AD-31F14230BE4C}"/>
                </a:ext>
              </a:extLst>
            </p:cNvPr>
            <p:cNvSpPr/>
            <p:nvPr/>
          </p:nvSpPr>
          <p:spPr>
            <a:xfrm>
              <a:off x="4075500" y="2587600"/>
              <a:ext cx="169075" cy="169100"/>
            </a:xfrm>
            <a:custGeom>
              <a:avLst/>
              <a:gdLst/>
              <a:ahLst/>
              <a:cxnLst/>
              <a:rect l="l" t="t" r="r" b="b"/>
              <a:pathLst>
                <a:path w="6763" h="6764" extrusionOk="0">
                  <a:moveTo>
                    <a:pt x="3382" y="822"/>
                  </a:moveTo>
                  <a:cubicBezTo>
                    <a:pt x="4799" y="822"/>
                    <a:pt x="5953" y="1965"/>
                    <a:pt x="5953" y="3382"/>
                  </a:cubicBezTo>
                  <a:cubicBezTo>
                    <a:pt x="5953" y="4799"/>
                    <a:pt x="4799" y="5954"/>
                    <a:pt x="3382" y="5954"/>
                  </a:cubicBezTo>
                  <a:cubicBezTo>
                    <a:pt x="1965" y="5954"/>
                    <a:pt x="822" y="4799"/>
                    <a:pt x="822" y="3382"/>
                  </a:cubicBezTo>
                  <a:cubicBezTo>
                    <a:pt x="822" y="1965"/>
                    <a:pt x="1965" y="822"/>
                    <a:pt x="3382" y="822"/>
                  </a:cubicBezTo>
                  <a:close/>
                  <a:moveTo>
                    <a:pt x="3382" y="1"/>
                  </a:moveTo>
                  <a:cubicBezTo>
                    <a:pt x="1524" y="1"/>
                    <a:pt x="0" y="1525"/>
                    <a:pt x="0" y="3382"/>
                  </a:cubicBezTo>
                  <a:cubicBezTo>
                    <a:pt x="0" y="5251"/>
                    <a:pt x="1524" y="6763"/>
                    <a:pt x="3382" y="6763"/>
                  </a:cubicBezTo>
                  <a:cubicBezTo>
                    <a:pt x="5251" y="6763"/>
                    <a:pt x="6763" y="5251"/>
                    <a:pt x="6763" y="3382"/>
                  </a:cubicBezTo>
                  <a:cubicBezTo>
                    <a:pt x="6763" y="1525"/>
                    <a:pt x="5251" y="1"/>
                    <a:pt x="3382" y="1"/>
                  </a:cubicBezTo>
                  <a:close/>
                </a:path>
              </a:pathLst>
            </a:custGeom>
            <a:solidFill>
              <a:srgbClr val="5EB2FC"/>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111" name="Google Shape;1932;p36">
              <a:extLst>
                <a:ext uri="{FF2B5EF4-FFF2-40B4-BE49-F238E27FC236}">
                  <a16:creationId xmlns:a16="http://schemas.microsoft.com/office/drawing/2014/main" id="{6413C5F8-A524-7181-7AAE-4379272F74F4}"/>
                </a:ext>
              </a:extLst>
            </p:cNvPr>
            <p:cNvSpPr/>
            <p:nvPr/>
          </p:nvSpPr>
          <p:spPr>
            <a:xfrm>
              <a:off x="4110925" y="2623025"/>
              <a:ext cx="98550" cy="98550"/>
            </a:xfrm>
            <a:custGeom>
              <a:avLst/>
              <a:gdLst/>
              <a:ahLst/>
              <a:cxnLst/>
              <a:rect l="l" t="t" r="r" b="b"/>
              <a:pathLst>
                <a:path w="3942" h="3942" extrusionOk="0">
                  <a:moveTo>
                    <a:pt x="1965" y="1"/>
                  </a:moveTo>
                  <a:cubicBezTo>
                    <a:pt x="881" y="1"/>
                    <a:pt x="0" y="882"/>
                    <a:pt x="0" y="1965"/>
                  </a:cubicBezTo>
                  <a:cubicBezTo>
                    <a:pt x="0" y="3060"/>
                    <a:pt x="881" y="3942"/>
                    <a:pt x="1965" y="3942"/>
                  </a:cubicBezTo>
                  <a:cubicBezTo>
                    <a:pt x="3060" y="3942"/>
                    <a:pt x="3941" y="3060"/>
                    <a:pt x="3941" y="1965"/>
                  </a:cubicBezTo>
                  <a:cubicBezTo>
                    <a:pt x="3941" y="882"/>
                    <a:pt x="3060" y="1"/>
                    <a:pt x="1965" y="1"/>
                  </a:cubicBezTo>
                  <a:close/>
                </a:path>
              </a:pathLst>
            </a:custGeom>
            <a:solidFill>
              <a:srgbClr val="5EB2FC"/>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grpSp>
        <p:nvGrpSpPr>
          <p:cNvPr id="119" name="Google Shape;1915;p36">
            <a:extLst>
              <a:ext uri="{FF2B5EF4-FFF2-40B4-BE49-F238E27FC236}">
                <a16:creationId xmlns:a16="http://schemas.microsoft.com/office/drawing/2014/main" id="{7BF7FAB8-EF09-E884-A7B6-97663D31D7F7}"/>
              </a:ext>
            </a:extLst>
          </p:cNvPr>
          <p:cNvGrpSpPr/>
          <p:nvPr/>
        </p:nvGrpSpPr>
        <p:grpSpPr>
          <a:xfrm>
            <a:off x="6492815" y="5409776"/>
            <a:ext cx="265583" cy="265583"/>
            <a:chOff x="5082475" y="3182925"/>
            <a:chExt cx="169075" cy="169075"/>
          </a:xfrm>
        </p:grpSpPr>
        <p:sp>
          <p:nvSpPr>
            <p:cNvPr id="121" name="Google Shape;1916;p36">
              <a:extLst>
                <a:ext uri="{FF2B5EF4-FFF2-40B4-BE49-F238E27FC236}">
                  <a16:creationId xmlns:a16="http://schemas.microsoft.com/office/drawing/2014/main" id="{049B79BB-05C3-276C-202F-219B832B9E36}"/>
                </a:ext>
              </a:extLst>
            </p:cNvPr>
            <p:cNvSpPr/>
            <p:nvPr/>
          </p:nvSpPr>
          <p:spPr>
            <a:xfrm>
              <a:off x="5092575" y="3193325"/>
              <a:ext cx="148875" cy="148575"/>
            </a:xfrm>
            <a:custGeom>
              <a:avLst/>
              <a:gdLst/>
              <a:ahLst/>
              <a:cxnLst/>
              <a:rect l="l" t="t" r="r" b="b"/>
              <a:pathLst>
                <a:path w="5955" h="5943" extrusionOk="0">
                  <a:moveTo>
                    <a:pt x="2978" y="1"/>
                  </a:moveTo>
                  <a:cubicBezTo>
                    <a:pt x="1334" y="1"/>
                    <a:pt x="1" y="1322"/>
                    <a:pt x="1" y="2966"/>
                  </a:cubicBezTo>
                  <a:cubicBezTo>
                    <a:pt x="1" y="4609"/>
                    <a:pt x="1334" y="5942"/>
                    <a:pt x="2978" y="5942"/>
                  </a:cubicBezTo>
                  <a:cubicBezTo>
                    <a:pt x="4621" y="5942"/>
                    <a:pt x="5954" y="4609"/>
                    <a:pt x="5954" y="2966"/>
                  </a:cubicBezTo>
                  <a:cubicBezTo>
                    <a:pt x="5954" y="1322"/>
                    <a:pt x="4621" y="1"/>
                    <a:pt x="2978" y="1"/>
                  </a:cubicBezTo>
                  <a:close/>
                </a:path>
              </a:pathLst>
            </a:custGeom>
            <a:solidFill>
              <a:srgbClr val="F7F7F7"/>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122" name="Google Shape;1917;p36">
              <a:extLst>
                <a:ext uri="{FF2B5EF4-FFF2-40B4-BE49-F238E27FC236}">
                  <a16:creationId xmlns:a16="http://schemas.microsoft.com/office/drawing/2014/main" id="{1E76C8B4-EF54-6E04-3D84-6B4EAD82754D}"/>
                </a:ext>
              </a:extLst>
            </p:cNvPr>
            <p:cNvSpPr/>
            <p:nvPr/>
          </p:nvSpPr>
          <p:spPr>
            <a:xfrm>
              <a:off x="5082475" y="3182925"/>
              <a:ext cx="169075" cy="169075"/>
            </a:xfrm>
            <a:custGeom>
              <a:avLst/>
              <a:gdLst/>
              <a:ahLst/>
              <a:cxnLst/>
              <a:rect l="l" t="t" r="r" b="b"/>
              <a:pathLst>
                <a:path w="6763" h="6763" extrusionOk="0">
                  <a:moveTo>
                    <a:pt x="3382" y="822"/>
                  </a:moveTo>
                  <a:cubicBezTo>
                    <a:pt x="4798" y="822"/>
                    <a:pt x="5941" y="1965"/>
                    <a:pt x="5941" y="3382"/>
                  </a:cubicBezTo>
                  <a:cubicBezTo>
                    <a:pt x="5941" y="4798"/>
                    <a:pt x="4798" y="5953"/>
                    <a:pt x="3382" y="5953"/>
                  </a:cubicBezTo>
                  <a:cubicBezTo>
                    <a:pt x="1965" y="5953"/>
                    <a:pt x="810" y="4798"/>
                    <a:pt x="810" y="3382"/>
                  </a:cubicBezTo>
                  <a:cubicBezTo>
                    <a:pt x="810" y="1965"/>
                    <a:pt x="1965" y="822"/>
                    <a:pt x="3382" y="822"/>
                  </a:cubicBezTo>
                  <a:close/>
                  <a:moveTo>
                    <a:pt x="3382" y="0"/>
                  </a:moveTo>
                  <a:cubicBezTo>
                    <a:pt x="1512" y="0"/>
                    <a:pt x="0" y="1524"/>
                    <a:pt x="0" y="3382"/>
                  </a:cubicBezTo>
                  <a:cubicBezTo>
                    <a:pt x="0" y="5251"/>
                    <a:pt x="1512" y="6763"/>
                    <a:pt x="3382" y="6763"/>
                  </a:cubicBezTo>
                  <a:cubicBezTo>
                    <a:pt x="5239" y="6763"/>
                    <a:pt x="6763" y="5251"/>
                    <a:pt x="6763" y="3382"/>
                  </a:cubicBezTo>
                  <a:cubicBezTo>
                    <a:pt x="6763" y="1524"/>
                    <a:pt x="5239" y="0"/>
                    <a:pt x="3382" y="0"/>
                  </a:cubicBezTo>
                  <a:close/>
                </a:path>
              </a:pathLst>
            </a:custGeom>
            <a:solidFill>
              <a:srgbClr val="4949E7"/>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123" name="Google Shape;1918;p36">
              <a:extLst>
                <a:ext uri="{FF2B5EF4-FFF2-40B4-BE49-F238E27FC236}">
                  <a16:creationId xmlns:a16="http://schemas.microsoft.com/office/drawing/2014/main" id="{0392C821-6E81-833D-A4B6-F469ECBDAB48}"/>
                </a:ext>
              </a:extLst>
            </p:cNvPr>
            <p:cNvSpPr/>
            <p:nvPr/>
          </p:nvSpPr>
          <p:spPr>
            <a:xfrm>
              <a:off x="5117600" y="3218325"/>
              <a:ext cx="98525" cy="98550"/>
            </a:xfrm>
            <a:custGeom>
              <a:avLst/>
              <a:gdLst/>
              <a:ahLst/>
              <a:cxnLst/>
              <a:rect l="l" t="t" r="r" b="b"/>
              <a:pathLst>
                <a:path w="3941" h="3942" extrusionOk="0">
                  <a:moveTo>
                    <a:pt x="1977" y="1"/>
                  </a:moveTo>
                  <a:cubicBezTo>
                    <a:pt x="881" y="1"/>
                    <a:pt x="0" y="882"/>
                    <a:pt x="0" y="1966"/>
                  </a:cubicBezTo>
                  <a:cubicBezTo>
                    <a:pt x="0" y="3061"/>
                    <a:pt x="881" y="3942"/>
                    <a:pt x="1977" y="3942"/>
                  </a:cubicBezTo>
                  <a:cubicBezTo>
                    <a:pt x="3060" y="3942"/>
                    <a:pt x="3941" y="3061"/>
                    <a:pt x="3941" y="1966"/>
                  </a:cubicBezTo>
                  <a:cubicBezTo>
                    <a:pt x="3941" y="882"/>
                    <a:pt x="3060" y="1"/>
                    <a:pt x="1977" y="1"/>
                  </a:cubicBezTo>
                  <a:close/>
                </a:path>
              </a:pathLst>
            </a:custGeom>
            <a:solidFill>
              <a:srgbClr val="4949E7"/>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sp>
        <p:nvSpPr>
          <p:cNvPr id="130" name="Google Shape;1939;p36">
            <a:extLst>
              <a:ext uri="{FF2B5EF4-FFF2-40B4-BE49-F238E27FC236}">
                <a16:creationId xmlns:a16="http://schemas.microsoft.com/office/drawing/2014/main" id="{BF03AA74-52EA-ED8B-C8B4-49A3A9F77B12}"/>
              </a:ext>
            </a:extLst>
          </p:cNvPr>
          <p:cNvSpPr/>
          <p:nvPr/>
        </p:nvSpPr>
        <p:spPr>
          <a:xfrm>
            <a:off x="8595735" y="838508"/>
            <a:ext cx="2400000" cy="336000"/>
          </a:xfrm>
          <a:prstGeom prst="roundRect">
            <a:avLst>
              <a:gd name="adj" fmla="val 50000"/>
            </a:avLst>
          </a:prstGeom>
          <a:solidFill>
            <a:srgbClr val="FCBD24"/>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Pts val="1100"/>
              <a:buFontTx/>
              <a:buNone/>
              <a:tabLst/>
              <a:defRPr/>
            </a:pPr>
            <a:r>
              <a:rPr kumimoji="0" lang="en" sz="1067" b="1" i="0" u="none" strike="noStrike" kern="0" cap="all" spc="0" normalizeH="0" baseline="0" noProof="0">
                <a:ln>
                  <a:noFill/>
                </a:ln>
                <a:solidFill>
                  <a:srgbClr val="FFFFFF"/>
                </a:solidFill>
                <a:effectLst/>
                <a:uLnTx/>
                <a:uFillTx/>
                <a:latin typeface="Aptos Display" panose="02110004020202020204"/>
                <a:ea typeface="Fira Sans Extra Condensed Medium"/>
                <a:cs typeface="Fira Sans Extra Condensed Medium"/>
                <a:sym typeface="Fira Sans Extra Condensed Medium"/>
              </a:rPr>
              <a:t>3/02 JBI Training 1 </a:t>
            </a:r>
            <a:endParaRPr kumimoji="0" lang="en" sz="1067" b="1" i="0" u="none" strike="noStrike" kern="0" cap="all" spc="0" normalizeH="0" baseline="0" noProof="0">
              <a:ln>
                <a:noFill/>
              </a:ln>
              <a:solidFill>
                <a:srgbClr val="FFFFFF"/>
              </a:solidFill>
              <a:effectLst/>
              <a:uLnTx/>
              <a:uFillTx/>
              <a:latin typeface="Aptos Display" panose="02110004020202020204"/>
              <a:ea typeface="+mn-ea"/>
              <a:cs typeface="Fira Sans Extra Condensed Medium"/>
            </a:endParaRPr>
          </a:p>
        </p:txBody>
      </p:sp>
      <p:sp>
        <p:nvSpPr>
          <p:cNvPr id="136" name="Google Shape;1945;p36">
            <a:extLst>
              <a:ext uri="{FF2B5EF4-FFF2-40B4-BE49-F238E27FC236}">
                <a16:creationId xmlns:a16="http://schemas.microsoft.com/office/drawing/2014/main" id="{93457DDF-2A16-906E-5E7E-F84E888A772F}"/>
              </a:ext>
            </a:extLst>
          </p:cNvPr>
          <p:cNvSpPr/>
          <p:nvPr/>
        </p:nvSpPr>
        <p:spPr>
          <a:xfrm>
            <a:off x="8595359" y="2766259"/>
            <a:ext cx="2400000" cy="336000"/>
          </a:xfrm>
          <a:prstGeom prst="roundRect">
            <a:avLst>
              <a:gd name="adj" fmla="val 50000"/>
            </a:avLst>
          </a:prstGeom>
          <a:solidFill>
            <a:srgbClr val="5EB2FC"/>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en" sz="1067" b="1" i="0" u="none" strike="noStrike" kern="0" cap="all" spc="0" normalizeH="0" baseline="0" noProof="0">
                <a:ln>
                  <a:noFill/>
                </a:ln>
                <a:solidFill>
                  <a:srgbClr val="FFFFFF"/>
                </a:solidFill>
                <a:effectLst/>
                <a:uLnTx/>
                <a:uFillTx/>
                <a:latin typeface="Aptos Display" panose="02110004020202020204"/>
                <a:ea typeface="+mn-ea"/>
                <a:cs typeface="Arial"/>
                <a:sym typeface="Fira Sans Extra Condensed Medium"/>
              </a:rPr>
              <a:t>27/02 INTERVISIon 1</a:t>
            </a:r>
            <a:endParaRPr kumimoji="0" sz="1067" b="1" i="0" u="none" strike="noStrike" kern="0" cap="all" spc="0" normalizeH="0" baseline="0" noProof="0">
              <a:ln>
                <a:noFill/>
              </a:ln>
              <a:solidFill>
                <a:srgbClr val="FFFFFF"/>
              </a:solidFill>
              <a:effectLst/>
              <a:uLnTx/>
              <a:uFillTx/>
              <a:latin typeface="Aptos Display" panose="02110004020202020204"/>
              <a:ea typeface="+mn-ea"/>
              <a:cs typeface="Arial"/>
              <a:sym typeface="Arial"/>
            </a:endParaRPr>
          </a:p>
        </p:txBody>
      </p:sp>
      <p:sp>
        <p:nvSpPr>
          <p:cNvPr id="139" name="Google Shape;1939;p36">
            <a:extLst>
              <a:ext uri="{FF2B5EF4-FFF2-40B4-BE49-F238E27FC236}">
                <a16:creationId xmlns:a16="http://schemas.microsoft.com/office/drawing/2014/main" id="{AC13FE6F-F223-A6F3-0879-E84341672632}"/>
              </a:ext>
            </a:extLst>
          </p:cNvPr>
          <p:cNvSpPr/>
          <p:nvPr/>
        </p:nvSpPr>
        <p:spPr>
          <a:xfrm>
            <a:off x="8595360" y="1359165"/>
            <a:ext cx="2400000" cy="336000"/>
          </a:xfrm>
          <a:prstGeom prst="roundRect">
            <a:avLst>
              <a:gd name="adj" fmla="val 50000"/>
            </a:avLst>
          </a:prstGeom>
          <a:solidFill>
            <a:srgbClr val="FCBD24"/>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Pts val="1100"/>
              <a:buFontTx/>
              <a:buNone/>
              <a:tabLst/>
              <a:defRPr/>
            </a:pPr>
            <a:r>
              <a:rPr kumimoji="0" lang="en" sz="1067" b="1" i="0" u="none" strike="noStrike" kern="0" cap="all" spc="0" normalizeH="0" baseline="0" noProof="0">
                <a:ln>
                  <a:noFill/>
                </a:ln>
                <a:solidFill>
                  <a:srgbClr val="FFFFFF"/>
                </a:solidFill>
                <a:effectLst/>
                <a:uLnTx/>
                <a:uFillTx/>
                <a:latin typeface="Aptos Display" panose="02110004020202020204"/>
                <a:ea typeface="+mn-ea"/>
                <a:cs typeface="+mn-cs"/>
                <a:sym typeface="Fira Sans Extra Condensed Medium"/>
              </a:rPr>
              <a:t>11/02 JBI Training 2</a:t>
            </a:r>
            <a:endParaRPr kumimoji="0" lang="en" sz="1067" b="1" i="0" u="none" strike="noStrike" kern="0" cap="all" spc="0" normalizeH="0" baseline="0" noProof="0">
              <a:ln>
                <a:noFill/>
              </a:ln>
              <a:solidFill>
                <a:srgbClr val="FFFFFF"/>
              </a:solidFill>
              <a:effectLst/>
              <a:uLnTx/>
              <a:uFillTx/>
              <a:latin typeface="Aptos Display" panose="02110004020202020204"/>
              <a:ea typeface="+mn-ea"/>
              <a:cs typeface="Fira Sans Extra Condensed Medium"/>
            </a:endParaRPr>
          </a:p>
        </p:txBody>
      </p:sp>
      <p:sp>
        <p:nvSpPr>
          <p:cNvPr id="148" name="Google Shape;1948;p36">
            <a:extLst>
              <a:ext uri="{FF2B5EF4-FFF2-40B4-BE49-F238E27FC236}">
                <a16:creationId xmlns:a16="http://schemas.microsoft.com/office/drawing/2014/main" id="{51D6CD09-3DC4-1961-0150-811FC63E7E5B}"/>
              </a:ext>
            </a:extLst>
          </p:cNvPr>
          <p:cNvSpPr/>
          <p:nvPr/>
        </p:nvSpPr>
        <p:spPr>
          <a:xfrm>
            <a:off x="8573307" y="4692395"/>
            <a:ext cx="2400000" cy="341147"/>
          </a:xfrm>
          <a:prstGeom prst="roundRect">
            <a:avLst>
              <a:gd name="adj" fmla="val 50000"/>
            </a:avLst>
          </a:prstGeom>
          <a:solidFill>
            <a:srgbClr val="4949E7"/>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en" sz="1067" b="1" i="0" u="none" strike="noStrike" kern="0" cap="all" spc="0" normalizeH="0" baseline="0" noProof="0">
                <a:ln>
                  <a:noFill/>
                </a:ln>
                <a:solidFill>
                  <a:srgbClr val="FFFFFF"/>
                </a:solidFill>
                <a:effectLst/>
                <a:uLnTx/>
                <a:uFillTx/>
                <a:latin typeface="Aptos Display" panose="02110004020202020204"/>
                <a:ea typeface="+mn-ea"/>
                <a:cs typeface="Fira Sans Extra Condensed Medium"/>
                <a:sym typeface="Fira Sans Extra Condensed Medium"/>
              </a:rPr>
              <a:t>Individual contact moments</a:t>
            </a:r>
            <a:endParaRPr kumimoji="0" lang="en-US" sz="1067" b="1" i="0" u="none" strike="noStrike" kern="0" cap="all" spc="0" normalizeH="0" baseline="0" noProof="0">
              <a:ln>
                <a:noFill/>
              </a:ln>
              <a:solidFill>
                <a:srgbClr val="FFFFFF"/>
              </a:solidFill>
              <a:effectLst/>
              <a:uLnTx/>
              <a:uFillTx/>
              <a:latin typeface="Aptos Display" panose="02110004020202020204"/>
              <a:ea typeface="+mn-ea"/>
              <a:cs typeface="Arial"/>
            </a:endParaRPr>
          </a:p>
        </p:txBody>
      </p:sp>
      <p:sp>
        <p:nvSpPr>
          <p:cNvPr id="157" name="Google Shape;1951;p36">
            <a:extLst>
              <a:ext uri="{FF2B5EF4-FFF2-40B4-BE49-F238E27FC236}">
                <a16:creationId xmlns:a16="http://schemas.microsoft.com/office/drawing/2014/main" id="{232C88EA-5ADC-649C-84F6-2F88447CE6BC}"/>
              </a:ext>
            </a:extLst>
          </p:cNvPr>
          <p:cNvSpPr/>
          <p:nvPr/>
        </p:nvSpPr>
        <p:spPr>
          <a:xfrm>
            <a:off x="8573307" y="5856103"/>
            <a:ext cx="2400000" cy="285996"/>
          </a:xfrm>
          <a:prstGeom prst="roundRect">
            <a:avLst>
              <a:gd name="adj" fmla="val 50000"/>
            </a:avLst>
          </a:prstGeom>
          <a:solidFill>
            <a:srgbClr val="00B050"/>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en" sz="1067" b="1" i="0" u="none" strike="noStrike" kern="0" cap="all" spc="0" normalizeH="0" baseline="0" noProof="0">
                <a:ln>
                  <a:noFill/>
                </a:ln>
                <a:solidFill>
                  <a:srgbClr val="FFFFFF"/>
                </a:solidFill>
                <a:effectLst/>
                <a:uLnTx/>
                <a:uFillTx/>
                <a:latin typeface="Aptos Display" panose="02110004020202020204"/>
                <a:ea typeface="Fira Sans Extra Condensed Medium"/>
                <a:cs typeface="Fira Sans Extra Condensed Medium"/>
                <a:sym typeface="Fira Sans Extra Condensed Medium"/>
              </a:rPr>
              <a:t>1/10 START</a:t>
            </a:r>
            <a:r>
              <a:rPr kumimoji="0" lang="en" sz="1067" b="0" i="0" u="none" strike="noStrike" kern="0" cap="all" spc="0" normalizeH="0" baseline="0" noProof="0">
                <a:ln>
                  <a:noFill/>
                </a:ln>
                <a:solidFill>
                  <a:srgbClr val="FFFFFF"/>
                </a:solidFill>
                <a:effectLst/>
                <a:uLnTx/>
                <a:uFillTx/>
                <a:latin typeface="Aptos Display" panose="02110004020202020204"/>
                <a:ea typeface="Fira Sans Extra Condensed Medium"/>
                <a:cs typeface="Fira Sans Extra Condensed Medium"/>
                <a:sym typeface="Fira Sans Extra Condensed Medium"/>
              </a:rPr>
              <a:t> </a:t>
            </a:r>
            <a:r>
              <a:rPr kumimoji="0" lang="en" sz="1067" b="1" i="0" u="none" strike="noStrike" kern="0" cap="all" spc="0" normalizeH="0" baseline="0" noProof="0">
                <a:ln>
                  <a:noFill/>
                </a:ln>
                <a:solidFill>
                  <a:srgbClr val="FFFFFF"/>
                </a:solidFill>
                <a:effectLst/>
                <a:uLnTx/>
                <a:uFillTx/>
                <a:latin typeface="Aptos Display" panose="02110004020202020204"/>
                <a:ea typeface="Fira Sans Extra Condensed Medium"/>
                <a:cs typeface="Fira Sans Extra Condensed Medium"/>
                <a:sym typeface="Fira Sans Extra Condensed Medium"/>
              </a:rPr>
              <a:t>IMPLEMENTATIon</a:t>
            </a:r>
            <a:endParaRPr kumimoji="0" sz="1067" b="0" i="0" u="none" strike="noStrike" kern="0" cap="all" spc="0" normalizeH="0" baseline="0" noProof="0">
              <a:ln>
                <a:noFill/>
              </a:ln>
              <a:solidFill>
                <a:srgbClr val="FFFFFF"/>
              </a:solidFill>
              <a:effectLst/>
              <a:uLnTx/>
              <a:uFillTx/>
              <a:latin typeface="Aptos Display" panose="02110004020202020204"/>
              <a:ea typeface="+mn-ea"/>
              <a:cs typeface="Arial"/>
              <a:sym typeface="Arial"/>
            </a:endParaRPr>
          </a:p>
        </p:txBody>
      </p:sp>
      <p:grpSp>
        <p:nvGrpSpPr>
          <p:cNvPr id="165" name="Google Shape;1881;p36">
            <a:extLst>
              <a:ext uri="{FF2B5EF4-FFF2-40B4-BE49-F238E27FC236}">
                <a16:creationId xmlns:a16="http://schemas.microsoft.com/office/drawing/2014/main" id="{4740583B-7130-89C3-8530-04D17E23D85B}"/>
              </a:ext>
            </a:extLst>
          </p:cNvPr>
          <p:cNvGrpSpPr/>
          <p:nvPr/>
        </p:nvGrpSpPr>
        <p:grpSpPr>
          <a:xfrm>
            <a:off x="5420706" y="6109471"/>
            <a:ext cx="255803" cy="255803"/>
            <a:chOff x="5624800" y="1743750"/>
            <a:chExt cx="169100" cy="169100"/>
          </a:xfrm>
        </p:grpSpPr>
        <p:sp>
          <p:nvSpPr>
            <p:cNvPr id="172" name="Google Shape;1882;p36">
              <a:extLst>
                <a:ext uri="{FF2B5EF4-FFF2-40B4-BE49-F238E27FC236}">
                  <a16:creationId xmlns:a16="http://schemas.microsoft.com/office/drawing/2014/main" id="{3EF2FDF5-DE49-2A6E-7EDC-221D7E60F7CE}"/>
                </a:ext>
              </a:extLst>
            </p:cNvPr>
            <p:cNvSpPr/>
            <p:nvPr/>
          </p:nvSpPr>
          <p:spPr>
            <a:xfrm>
              <a:off x="5634925" y="1753875"/>
              <a:ext cx="148850" cy="148850"/>
            </a:xfrm>
            <a:custGeom>
              <a:avLst/>
              <a:gdLst/>
              <a:ahLst/>
              <a:cxnLst/>
              <a:rect l="l" t="t" r="r" b="b"/>
              <a:pathLst>
                <a:path w="5954" h="5954" extrusionOk="0">
                  <a:moveTo>
                    <a:pt x="2977" y="0"/>
                  </a:moveTo>
                  <a:cubicBezTo>
                    <a:pt x="1334" y="0"/>
                    <a:pt x="0" y="1334"/>
                    <a:pt x="0" y="2977"/>
                  </a:cubicBezTo>
                  <a:cubicBezTo>
                    <a:pt x="0" y="4620"/>
                    <a:pt x="1334" y="5953"/>
                    <a:pt x="2977" y="5953"/>
                  </a:cubicBezTo>
                  <a:cubicBezTo>
                    <a:pt x="4620" y="5953"/>
                    <a:pt x="5953" y="4620"/>
                    <a:pt x="5953" y="2977"/>
                  </a:cubicBezTo>
                  <a:cubicBezTo>
                    <a:pt x="5953" y="1334"/>
                    <a:pt x="4620" y="0"/>
                    <a:pt x="2977" y="0"/>
                  </a:cubicBezTo>
                  <a:close/>
                </a:path>
              </a:pathLst>
            </a:custGeom>
            <a:solidFill>
              <a:srgbClr val="F7F7F7"/>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173" name="Google Shape;1883;p36">
              <a:extLst>
                <a:ext uri="{FF2B5EF4-FFF2-40B4-BE49-F238E27FC236}">
                  <a16:creationId xmlns:a16="http://schemas.microsoft.com/office/drawing/2014/main" id="{3220BE16-4AE6-B743-35E5-5A0AB70D7305}"/>
                </a:ext>
              </a:extLst>
            </p:cNvPr>
            <p:cNvSpPr/>
            <p:nvPr/>
          </p:nvSpPr>
          <p:spPr>
            <a:xfrm>
              <a:off x="5624800" y="1743750"/>
              <a:ext cx="169100" cy="169100"/>
            </a:xfrm>
            <a:custGeom>
              <a:avLst/>
              <a:gdLst/>
              <a:ahLst/>
              <a:cxnLst/>
              <a:rect l="l" t="t" r="r" b="b"/>
              <a:pathLst>
                <a:path w="6764" h="6764" extrusionOk="0">
                  <a:moveTo>
                    <a:pt x="3382" y="810"/>
                  </a:moveTo>
                  <a:cubicBezTo>
                    <a:pt x="4799" y="810"/>
                    <a:pt x="5953" y="1965"/>
                    <a:pt x="5953" y="3382"/>
                  </a:cubicBezTo>
                  <a:cubicBezTo>
                    <a:pt x="5953" y="4799"/>
                    <a:pt x="4799" y="5954"/>
                    <a:pt x="3382" y="5954"/>
                  </a:cubicBezTo>
                  <a:cubicBezTo>
                    <a:pt x="1965" y="5954"/>
                    <a:pt x="810" y="4799"/>
                    <a:pt x="810" y="3382"/>
                  </a:cubicBezTo>
                  <a:cubicBezTo>
                    <a:pt x="810" y="1965"/>
                    <a:pt x="1965" y="810"/>
                    <a:pt x="3382" y="810"/>
                  </a:cubicBezTo>
                  <a:close/>
                  <a:moveTo>
                    <a:pt x="3382" y="1"/>
                  </a:moveTo>
                  <a:cubicBezTo>
                    <a:pt x="1524" y="1"/>
                    <a:pt x="0" y="1513"/>
                    <a:pt x="0" y="3382"/>
                  </a:cubicBezTo>
                  <a:cubicBezTo>
                    <a:pt x="0" y="5239"/>
                    <a:pt x="1524" y="6763"/>
                    <a:pt x="3382" y="6763"/>
                  </a:cubicBezTo>
                  <a:cubicBezTo>
                    <a:pt x="5251" y="6763"/>
                    <a:pt x="6763" y="5239"/>
                    <a:pt x="6763" y="3382"/>
                  </a:cubicBezTo>
                  <a:cubicBezTo>
                    <a:pt x="6763" y="1513"/>
                    <a:pt x="5251" y="1"/>
                    <a:pt x="3382" y="1"/>
                  </a:cubicBezTo>
                  <a:close/>
                </a:path>
              </a:pathLst>
            </a:custGeom>
            <a:solidFill>
              <a:srgbClr val="00B050"/>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174" name="Google Shape;1884;p36">
              <a:extLst>
                <a:ext uri="{FF2B5EF4-FFF2-40B4-BE49-F238E27FC236}">
                  <a16:creationId xmlns:a16="http://schemas.microsoft.com/office/drawing/2014/main" id="{C2224431-1FE3-CD20-58AF-4E3F594D0E68}"/>
                </a:ext>
              </a:extLst>
            </p:cNvPr>
            <p:cNvSpPr/>
            <p:nvPr/>
          </p:nvSpPr>
          <p:spPr>
            <a:xfrm>
              <a:off x="5659925" y="1778875"/>
              <a:ext cx="98850" cy="98850"/>
            </a:xfrm>
            <a:custGeom>
              <a:avLst/>
              <a:gdLst/>
              <a:ahLst/>
              <a:cxnLst/>
              <a:rect l="l" t="t" r="r" b="b"/>
              <a:pathLst>
                <a:path w="3954" h="3954" extrusionOk="0">
                  <a:moveTo>
                    <a:pt x="1977" y="0"/>
                  </a:moveTo>
                  <a:cubicBezTo>
                    <a:pt x="893" y="0"/>
                    <a:pt x="0" y="882"/>
                    <a:pt x="0" y="1977"/>
                  </a:cubicBezTo>
                  <a:cubicBezTo>
                    <a:pt x="0" y="3060"/>
                    <a:pt x="893" y="3953"/>
                    <a:pt x="1977" y="3953"/>
                  </a:cubicBezTo>
                  <a:cubicBezTo>
                    <a:pt x="3072" y="3953"/>
                    <a:pt x="3953" y="3060"/>
                    <a:pt x="3953" y="1977"/>
                  </a:cubicBezTo>
                  <a:cubicBezTo>
                    <a:pt x="3953" y="882"/>
                    <a:pt x="3072" y="0"/>
                    <a:pt x="1977" y="0"/>
                  </a:cubicBezTo>
                  <a:close/>
                </a:path>
              </a:pathLst>
            </a:custGeom>
            <a:solidFill>
              <a:srgbClr val="00B050"/>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sp>
        <p:nvSpPr>
          <p:cNvPr id="177" name="TextBox 176">
            <a:extLst>
              <a:ext uri="{FF2B5EF4-FFF2-40B4-BE49-F238E27FC236}">
                <a16:creationId xmlns:a16="http://schemas.microsoft.com/office/drawing/2014/main" id="{A69DFD96-9090-A03C-594E-51C57B86D279}"/>
              </a:ext>
            </a:extLst>
          </p:cNvPr>
          <p:cNvSpPr txBox="1"/>
          <p:nvPr/>
        </p:nvSpPr>
        <p:spPr>
          <a:xfrm>
            <a:off x="4741293" y="654247"/>
            <a:ext cx="1123046" cy="276999"/>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nl-BE" sz="1200" b="1" i="0" u="none" strike="noStrike" kern="0" cap="none" spc="0" normalizeH="0" baseline="0" noProof="0">
                <a:ln>
                  <a:noFill/>
                </a:ln>
                <a:solidFill>
                  <a:srgbClr val="FCBD24"/>
                </a:solidFill>
                <a:effectLst/>
                <a:uLnTx/>
                <a:uFillTx/>
                <a:latin typeface="Aptos" panose="02110004020202020204"/>
                <a:ea typeface="Roboto"/>
                <a:cs typeface="Roboto"/>
                <a:sym typeface="Roboto"/>
              </a:rPr>
              <a:t>3 FEB</a:t>
            </a:r>
            <a:endParaRPr kumimoji="0" lang="nl-BE" sz="933" b="0" i="0" u="none" strike="noStrike" kern="0" cap="none" spc="0" normalizeH="0" baseline="0" noProof="0">
              <a:ln>
                <a:noFill/>
              </a:ln>
              <a:solidFill>
                <a:srgbClr val="FCBD24"/>
              </a:solidFill>
              <a:effectLst/>
              <a:uLnTx/>
              <a:uFillTx/>
              <a:latin typeface="Aptos" panose="02110004020202020204"/>
              <a:ea typeface="Roboto"/>
              <a:cs typeface="Roboto"/>
              <a:sym typeface="Roboto"/>
            </a:endParaRPr>
          </a:p>
        </p:txBody>
      </p:sp>
      <p:sp>
        <p:nvSpPr>
          <p:cNvPr id="178" name="TextBox 177">
            <a:extLst>
              <a:ext uri="{FF2B5EF4-FFF2-40B4-BE49-F238E27FC236}">
                <a16:creationId xmlns:a16="http://schemas.microsoft.com/office/drawing/2014/main" id="{5DBAB296-5B8A-5C94-D39C-06E9430B8418}"/>
              </a:ext>
            </a:extLst>
          </p:cNvPr>
          <p:cNvSpPr txBox="1"/>
          <p:nvPr/>
        </p:nvSpPr>
        <p:spPr>
          <a:xfrm>
            <a:off x="3333022" y="1048195"/>
            <a:ext cx="1123046" cy="276999"/>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nl-BE" sz="1200" b="1" i="0" u="none" strike="noStrike" kern="0" cap="none" spc="0" normalizeH="0" baseline="0" noProof="0">
                <a:ln>
                  <a:noFill/>
                </a:ln>
                <a:solidFill>
                  <a:srgbClr val="FCBD24"/>
                </a:solidFill>
                <a:effectLst/>
                <a:uLnTx/>
                <a:uFillTx/>
                <a:latin typeface="Aptos" panose="02110004020202020204"/>
                <a:ea typeface="Roboto"/>
                <a:cs typeface="Roboto"/>
                <a:sym typeface="Roboto"/>
              </a:rPr>
              <a:t>11 FEB</a:t>
            </a:r>
            <a:endParaRPr kumimoji="0" lang="nl-BE" sz="933" b="0" i="0" u="none" strike="noStrike" kern="0" cap="none" spc="0" normalizeH="0" baseline="0" noProof="0">
              <a:ln>
                <a:noFill/>
              </a:ln>
              <a:solidFill>
                <a:srgbClr val="FCBD24"/>
              </a:solidFill>
              <a:effectLst/>
              <a:uLnTx/>
              <a:uFillTx/>
              <a:latin typeface="Aptos" panose="02110004020202020204"/>
              <a:ea typeface="Roboto"/>
              <a:cs typeface="Roboto"/>
              <a:sym typeface="Roboto"/>
            </a:endParaRPr>
          </a:p>
        </p:txBody>
      </p:sp>
      <p:sp>
        <p:nvSpPr>
          <p:cNvPr id="179" name="TextBox 178">
            <a:extLst>
              <a:ext uri="{FF2B5EF4-FFF2-40B4-BE49-F238E27FC236}">
                <a16:creationId xmlns:a16="http://schemas.microsoft.com/office/drawing/2014/main" id="{313299E7-6EC3-4836-89EC-C7A60A856A5D}"/>
              </a:ext>
            </a:extLst>
          </p:cNvPr>
          <p:cNvSpPr txBox="1"/>
          <p:nvPr/>
        </p:nvSpPr>
        <p:spPr>
          <a:xfrm>
            <a:off x="4112455" y="1748060"/>
            <a:ext cx="1123046" cy="276999"/>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nl-BE" sz="1200" b="1" i="0" u="none" strike="noStrike" kern="0" cap="none" spc="0" normalizeH="0" baseline="0" noProof="0">
                <a:ln>
                  <a:noFill/>
                </a:ln>
                <a:solidFill>
                  <a:srgbClr val="FCBD24"/>
                </a:solidFill>
                <a:effectLst/>
                <a:uLnTx/>
                <a:uFillTx/>
                <a:latin typeface="Aptos" panose="02110004020202020204"/>
                <a:ea typeface="Roboto"/>
                <a:cs typeface="Roboto"/>
                <a:sym typeface="Roboto"/>
              </a:rPr>
              <a:t>19 FEB</a:t>
            </a:r>
            <a:endParaRPr kumimoji="0" lang="nl-BE" sz="933" b="0" i="0" u="none" strike="noStrike" kern="0" cap="none" spc="0" normalizeH="0" baseline="0" noProof="0">
              <a:ln>
                <a:noFill/>
              </a:ln>
              <a:solidFill>
                <a:srgbClr val="FCBD24"/>
              </a:solidFill>
              <a:effectLst/>
              <a:uLnTx/>
              <a:uFillTx/>
              <a:latin typeface="Aptos" panose="02110004020202020204"/>
              <a:ea typeface="Roboto"/>
              <a:cs typeface="Roboto"/>
              <a:sym typeface="Roboto"/>
            </a:endParaRPr>
          </a:p>
        </p:txBody>
      </p:sp>
      <p:sp>
        <p:nvSpPr>
          <p:cNvPr id="187" name="Google Shape;1939;p36">
            <a:extLst>
              <a:ext uri="{FF2B5EF4-FFF2-40B4-BE49-F238E27FC236}">
                <a16:creationId xmlns:a16="http://schemas.microsoft.com/office/drawing/2014/main" id="{9DED26C4-DAFC-128C-140F-F7A007468C65}"/>
              </a:ext>
            </a:extLst>
          </p:cNvPr>
          <p:cNvSpPr/>
          <p:nvPr/>
        </p:nvSpPr>
        <p:spPr>
          <a:xfrm>
            <a:off x="8595360" y="1904875"/>
            <a:ext cx="2400000" cy="336000"/>
          </a:xfrm>
          <a:prstGeom prst="roundRect">
            <a:avLst>
              <a:gd name="adj" fmla="val 50000"/>
            </a:avLst>
          </a:prstGeom>
          <a:solidFill>
            <a:srgbClr val="FCBD24"/>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Pts val="1100"/>
              <a:buFontTx/>
              <a:buNone/>
              <a:tabLst/>
              <a:defRPr/>
            </a:pPr>
            <a:r>
              <a:rPr kumimoji="0" lang="en" sz="1067" b="1" i="0" u="none" strike="noStrike" kern="0" cap="all" spc="0" normalizeH="0" baseline="0" noProof="0">
                <a:ln>
                  <a:noFill/>
                </a:ln>
                <a:solidFill>
                  <a:srgbClr val="FFFFFF"/>
                </a:solidFill>
                <a:effectLst/>
                <a:uLnTx/>
                <a:uFillTx/>
                <a:latin typeface="Aptos Display" panose="02110004020202020204"/>
                <a:ea typeface="+mn-ea"/>
                <a:cs typeface="+mn-cs"/>
                <a:sym typeface="Fira Sans Extra Condensed Medium"/>
              </a:rPr>
              <a:t>19/02 JBI Training 3 </a:t>
            </a:r>
            <a:endParaRPr kumimoji="0" sz="1067" b="1" i="0" u="none" strike="noStrike" kern="0" cap="all" spc="0" normalizeH="0" baseline="0" noProof="0">
              <a:ln>
                <a:noFill/>
              </a:ln>
              <a:solidFill>
                <a:srgbClr val="FFFFFF"/>
              </a:solidFill>
              <a:effectLst/>
              <a:uLnTx/>
              <a:uFillTx/>
              <a:latin typeface="Aptos Display" panose="02110004020202020204"/>
              <a:ea typeface="+mn-ea"/>
              <a:cs typeface="+mn-cs"/>
              <a:sym typeface="Arial"/>
            </a:endParaRPr>
          </a:p>
        </p:txBody>
      </p:sp>
      <p:sp>
        <p:nvSpPr>
          <p:cNvPr id="188" name="TextBox 187">
            <a:extLst>
              <a:ext uri="{FF2B5EF4-FFF2-40B4-BE49-F238E27FC236}">
                <a16:creationId xmlns:a16="http://schemas.microsoft.com/office/drawing/2014/main" id="{6C22B5E8-0AD5-E756-242A-EF75E66077C8}"/>
              </a:ext>
            </a:extLst>
          </p:cNvPr>
          <p:cNvSpPr txBox="1"/>
          <p:nvPr/>
        </p:nvSpPr>
        <p:spPr>
          <a:xfrm>
            <a:off x="3866460" y="2307896"/>
            <a:ext cx="1123046" cy="276999"/>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nl-BE" sz="1200" b="1" i="0" u="none" strike="noStrike" kern="0" cap="none" spc="0" normalizeH="0" baseline="0" noProof="0">
                <a:ln>
                  <a:noFill/>
                </a:ln>
                <a:solidFill>
                  <a:srgbClr val="5EB2FC"/>
                </a:solidFill>
                <a:effectLst/>
                <a:uLnTx/>
                <a:uFillTx/>
                <a:latin typeface="Aptos" panose="02110004020202020204"/>
                <a:ea typeface="Roboto"/>
                <a:cs typeface="Roboto"/>
                <a:sym typeface="Roboto"/>
              </a:rPr>
              <a:t>27 FEB</a:t>
            </a:r>
            <a:endParaRPr kumimoji="0" lang="nl-BE" sz="933" b="0" i="0" u="none" strike="noStrike" kern="0" cap="none" spc="0" normalizeH="0" baseline="0" noProof="0">
              <a:ln>
                <a:noFill/>
              </a:ln>
              <a:solidFill>
                <a:srgbClr val="5EB2FC"/>
              </a:solidFill>
              <a:effectLst/>
              <a:uLnTx/>
              <a:uFillTx/>
              <a:latin typeface="Aptos" panose="02110004020202020204"/>
              <a:ea typeface="Roboto"/>
              <a:cs typeface="Roboto"/>
              <a:sym typeface="Roboto"/>
            </a:endParaRPr>
          </a:p>
        </p:txBody>
      </p:sp>
      <p:sp>
        <p:nvSpPr>
          <p:cNvPr id="189" name="TextBox 188">
            <a:extLst>
              <a:ext uri="{FF2B5EF4-FFF2-40B4-BE49-F238E27FC236}">
                <a16:creationId xmlns:a16="http://schemas.microsoft.com/office/drawing/2014/main" id="{4D3BD131-D827-6D5F-A0C5-62187F68D4BA}"/>
              </a:ext>
            </a:extLst>
          </p:cNvPr>
          <p:cNvSpPr txBox="1"/>
          <p:nvPr/>
        </p:nvSpPr>
        <p:spPr>
          <a:xfrm>
            <a:off x="4790726" y="2890843"/>
            <a:ext cx="1123046" cy="276999"/>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nl-BE" sz="1200" b="1" i="0" u="none" strike="noStrike" kern="0" cap="none" spc="0" normalizeH="0" baseline="0" noProof="0">
                <a:ln>
                  <a:noFill/>
                </a:ln>
                <a:solidFill>
                  <a:srgbClr val="5EB2FC"/>
                </a:solidFill>
                <a:effectLst/>
                <a:uLnTx/>
                <a:uFillTx/>
                <a:latin typeface="Aptos" panose="02110004020202020204"/>
                <a:ea typeface="Roboto"/>
                <a:cs typeface="Roboto"/>
                <a:sym typeface="Roboto"/>
              </a:rPr>
              <a:t>22 APR</a:t>
            </a:r>
            <a:endParaRPr kumimoji="0" lang="nl-BE" sz="933" b="0" i="0" u="none" strike="noStrike" kern="0" cap="none" spc="0" normalizeH="0" baseline="0" noProof="0">
              <a:ln>
                <a:noFill/>
              </a:ln>
              <a:solidFill>
                <a:srgbClr val="5EB2FC"/>
              </a:solidFill>
              <a:effectLst/>
              <a:uLnTx/>
              <a:uFillTx/>
              <a:latin typeface="Aptos" panose="02110004020202020204"/>
              <a:ea typeface="Roboto"/>
              <a:cs typeface="Roboto"/>
              <a:sym typeface="Roboto"/>
            </a:endParaRPr>
          </a:p>
        </p:txBody>
      </p:sp>
      <p:sp>
        <p:nvSpPr>
          <p:cNvPr id="190" name="TextBox 189">
            <a:extLst>
              <a:ext uri="{FF2B5EF4-FFF2-40B4-BE49-F238E27FC236}">
                <a16:creationId xmlns:a16="http://schemas.microsoft.com/office/drawing/2014/main" id="{98DBD841-DFBF-2AA0-E19A-4B0EBE067D9C}"/>
              </a:ext>
            </a:extLst>
          </p:cNvPr>
          <p:cNvSpPr txBox="1"/>
          <p:nvPr/>
        </p:nvSpPr>
        <p:spPr>
          <a:xfrm>
            <a:off x="3954068" y="4375114"/>
            <a:ext cx="1123046" cy="276999"/>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nl-BE" sz="1200" b="1" i="0" u="none" strike="noStrike" kern="0" cap="none" spc="0" normalizeH="0" baseline="0" noProof="0">
                <a:ln>
                  <a:noFill/>
                </a:ln>
                <a:solidFill>
                  <a:srgbClr val="5EB2FC"/>
                </a:solidFill>
                <a:effectLst/>
                <a:uLnTx/>
                <a:uFillTx/>
                <a:latin typeface="Aptos" panose="02110004020202020204"/>
                <a:ea typeface="Roboto"/>
                <a:cs typeface="Roboto"/>
                <a:sym typeface="Roboto"/>
              </a:rPr>
              <a:t>2 JUN</a:t>
            </a:r>
            <a:endParaRPr kumimoji="0" lang="nl-BE" sz="1200" b="0" i="0" u="none" strike="noStrike" kern="0" cap="none" spc="0" normalizeH="0" baseline="0" noProof="0">
              <a:ln>
                <a:noFill/>
              </a:ln>
              <a:solidFill>
                <a:srgbClr val="5EB2FC"/>
              </a:solidFill>
              <a:effectLst/>
              <a:uLnTx/>
              <a:uFillTx/>
              <a:latin typeface="Aptos" panose="02110004020202020204"/>
              <a:ea typeface="Roboto"/>
              <a:cs typeface="Roboto"/>
              <a:sym typeface="Roboto"/>
            </a:endParaRPr>
          </a:p>
        </p:txBody>
      </p:sp>
      <p:sp>
        <p:nvSpPr>
          <p:cNvPr id="191" name="TextBox 190">
            <a:extLst>
              <a:ext uri="{FF2B5EF4-FFF2-40B4-BE49-F238E27FC236}">
                <a16:creationId xmlns:a16="http://schemas.microsoft.com/office/drawing/2014/main" id="{5DB45A88-98D6-F9FF-23FA-81D429F2F2AB}"/>
              </a:ext>
            </a:extLst>
          </p:cNvPr>
          <p:cNvSpPr txBox="1"/>
          <p:nvPr/>
        </p:nvSpPr>
        <p:spPr>
          <a:xfrm>
            <a:off x="6753534" y="5432353"/>
            <a:ext cx="1123046" cy="276999"/>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nl-BE" sz="1200" b="1" i="0" u="none" strike="noStrike" kern="0" cap="none" spc="0" normalizeH="0" baseline="0" noProof="0">
                <a:ln>
                  <a:noFill/>
                </a:ln>
                <a:solidFill>
                  <a:srgbClr val="4949E7"/>
                </a:solidFill>
                <a:effectLst/>
                <a:uLnTx/>
                <a:uFillTx/>
                <a:latin typeface="Aptos" panose="02110004020202020204"/>
                <a:ea typeface="Roboto"/>
                <a:cs typeface="Roboto"/>
                <a:sym typeface="Roboto"/>
              </a:rPr>
              <a:t>WEEK 1 SEP</a:t>
            </a:r>
            <a:endParaRPr kumimoji="0" lang="nl-BE" sz="1200" b="0" i="0" u="none" strike="noStrike" kern="0" cap="none" spc="0" normalizeH="0" baseline="0" noProof="0">
              <a:ln>
                <a:noFill/>
              </a:ln>
              <a:solidFill>
                <a:srgbClr val="4949E7"/>
              </a:solidFill>
              <a:effectLst/>
              <a:uLnTx/>
              <a:uFillTx/>
              <a:latin typeface="Aptos" panose="02110004020202020204"/>
              <a:ea typeface="Roboto"/>
              <a:cs typeface="Roboto"/>
              <a:sym typeface="Roboto"/>
            </a:endParaRPr>
          </a:p>
        </p:txBody>
      </p:sp>
      <p:sp>
        <p:nvSpPr>
          <p:cNvPr id="199" name="TextBox 198">
            <a:extLst>
              <a:ext uri="{FF2B5EF4-FFF2-40B4-BE49-F238E27FC236}">
                <a16:creationId xmlns:a16="http://schemas.microsoft.com/office/drawing/2014/main" id="{353DC131-B766-D6D5-5871-1C62CE5AB385}"/>
              </a:ext>
            </a:extLst>
          </p:cNvPr>
          <p:cNvSpPr txBox="1"/>
          <p:nvPr/>
        </p:nvSpPr>
        <p:spPr>
          <a:xfrm>
            <a:off x="4930371" y="198040"/>
            <a:ext cx="1123046" cy="246221"/>
          </a:xfrm>
          <a:prstGeom prst="rect">
            <a:avLst/>
          </a:prstGeom>
          <a:noFill/>
        </p:spPr>
        <p:txBody>
          <a:bodyPr wrap="square" lIns="60960" tIns="30480" rIns="60960" bIns="3048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Tx/>
              <a:buNone/>
              <a:tabLst/>
              <a:defRPr/>
            </a:pPr>
            <a:r>
              <a:rPr kumimoji="0" lang="nl-BE" sz="1200" b="1" i="0" u="none" strike="noStrike" kern="0" cap="none" spc="0" normalizeH="0" baseline="0" noProof="0">
                <a:ln>
                  <a:noFill/>
                </a:ln>
                <a:solidFill>
                  <a:srgbClr val="EC3A3B"/>
                </a:solidFill>
                <a:effectLst/>
                <a:uLnTx/>
                <a:uFillTx/>
                <a:latin typeface="Aptos" panose="02110004020202020204"/>
                <a:ea typeface="Roboto"/>
                <a:cs typeface="Roboto"/>
                <a:sym typeface="Roboto"/>
              </a:rPr>
              <a:t>31 JAN</a:t>
            </a:r>
            <a:endParaRPr kumimoji="0" lang="nl-BE" sz="933" b="0" i="0" u="none" strike="noStrike" kern="0" cap="none" spc="0" normalizeH="0" baseline="0" noProof="0">
              <a:ln>
                <a:noFill/>
              </a:ln>
              <a:solidFill>
                <a:srgbClr val="EC3A3B"/>
              </a:solidFill>
              <a:effectLst/>
              <a:uLnTx/>
              <a:uFillTx/>
              <a:latin typeface="Aptos" panose="02110004020202020204"/>
              <a:ea typeface="Roboto"/>
              <a:cs typeface="Roboto"/>
              <a:sym typeface="Roboto"/>
            </a:endParaRPr>
          </a:p>
        </p:txBody>
      </p:sp>
      <p:sp>
        <p:nvSpPr>
          <p:cNvPr id="205" name="Google Shape;1945;p36">
            <a:extLst>
              <a:ext uri="{FF2B5EF4-FFF2-40B4-BE49-F238E27FC236}">
                <a16:creationId xmlns:a16="http://schemas.microsoft.com/office/drawing/2014/main" id="{04ACC0F6-EC1F-AF61-AD73-BD81F3ECE8AC}"/>
              </a:ext>
            </a:extLst>
          </p:cNvPr>
          <p:cNvSpPr/>
          <p:nvPr/>
        </p:nvSpPr>
        <p:spPr>
          <a:xfrm>
            <a:off x="8595359" y="3765523"/>
            <a:ext cx="2400000" cy="336000"/>
          </a:xfrm>
          <a:prstGeom prst="roundRect">
            <a:avLst>
              <a:gd name="adj" fmla="val 50000"/>
            </a:avLst>
          </a:prstGeom>
          <a:solidFill>
            <a:srgbClr val="5EB2FC"/>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en" sz="1067" b="1" i="0" u="none" strike="noStrike" kern="0" cap="all" spc="0" normalizeH="0" baseline="0" noProof="0">
                <a:ln>
                  <a:noFill/>
                </a:ln>
                <a:solidFill>
                  <a:srgbClr val="FFFFFF"/>
                </a:solidFill>
                <a:effectLst/>
                <a:uLnTx/>
                <a:uFillTx/>
                <a:latin typeface="Aptos Display" panose="02110004020202020204"/>
                <a:ea typeface="+mn-ea"/>
                <a:cs typeface="Arial"/>
                <a:sym typeface="Fira Sans Extra Condensed Medium"/>
              </a:rPr>
              <a:t>2/06 INTERVISIon 3 + focusgroep </a:t>
            </a:r>
            <a:endParaRPr kumimoji="0" sz="1067" b="1" i="0" u="none" strike="noStrike" kern="0" cap="all" spc="0" normalizeH="0" baseline="0" noProof="0">
              <a:ln>
                <a:noFill/>
              </a:ln>
              <a:solidFill>
                <a:srgbClr val="FFFFFF"/>
              </a:solidFill>
              <a:effectLst/>
              <a:uLnTx/>
              <a:uFillTx/>
              <a:latin typeface="Aptos Display" panose="02110004020202020204"/>
              <a:ea typeface="+mn-ea"/>
              <a:cs typeface="Arial"/>
              <a:sym typeface="Arial"/>
            </a:endParaRPr>
          </a:p>
        </p:txBody>
      </p:sp>
      <p:sp>
        <p:nvSpPr>
          <p:cNvPr id="215" name="TextBox 214">
            <a:extLst>
              <a:ext uri="{FF2B5EF4-FFF2-40B4-BE49-F238E27FC236}">
                <a16:creationId xmlns:a16="http://schemas.microsoft.com/office/drawing/2014/main" id="{E1363C4A-CEAA-63E5-CEE4-A80AE154145A}"/>
              </a:ext>
            </a:extLst>
          </p:cNvPr>
          <p:cNvSpPr txBox="1"/>
          <p:nvPr/>
        </p:nvSpPr>
        <p:spPr>
          <a:xfrm>
            <a:off x="5682629" y="6114261"/>
            <a:ext cx="1123046" cy="276999"/>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nl-BE" sz="1200" b="1" i="0" u="none" strike="noStrike" kern="0" cap="none" spc="0" normalizeH="0" baseline="0" noProof="0">
                <a:ln>
                  <a:noFill/>
                </a:ln>
                <a:solidFill>
                  <a:srgbClr val="00B050"/>
                </a:solidFill>
                <a:effectLst/>
                <a:uLnTx/>
                <a:uFillTx/>
                <a:latin typeface="Aptos" panose="02110004020202020204"/>
                <a:ea typeface="Roboto"/>
                <a:cs typeface="Roboto"/>
                <a:sym typeface="Roboto"/>
              </a:rPr>
              <a:t>1 OKT</a:t>
            </a:r>
            <a:endParaRPr kumimoji="0" lang="nl-BE" sz="1200" b="0" i="0" u="none" strike="noStrike" kern="0" cap="none" spc="0" normalizeH="0" baseline="0" noProof="0">
              <a:ln>
                <a:noFill/>
              </a:ln>
              <a:solidFill>
                <a:srgbClr val="00B050"/>
              </a:solidFill>
              <a:effectLst/>
              <a:uLnTx/>
              <a:uFillTx/>
              <a:latin typeface="Aptos" panose="02110004020202020204"/>
              <a:ea typeface="Roboto"/>
              <a:cs typeface="Roboto"/>
              <a:sym typeface="Roboto"/>
            </a:endParaRPr>
          </a:p>
        </p:txBody>
      </p:sp>
      <p:grpSp>
        <p:nvGrpSpPr>
          <p:cNvPr id="3" name="Google Shape;1915;p36">
            <a:extLst>
              <a:ext uri="{FF2B5EF4-FFF2-40B4-BE49-F238E27FC236}">
                <a16:creationId xmlns:a16="http://schemas.microsoft.com/office/drawing/2014/main" id="{EDB292A2-6091-2C93-803F-F320C8964111}"/>
              </a:ext>
            </a:extLst>
          </p:cNvPr>
          <p:cNvGrpSpPr/>
          <p:nvPr/>
        </p:nvGrpSpPr>
        <p:grpSpPr>
          <a:xfrm>
            <a:off x="4420781" y="3698279"/>
            <a:ext cx="265583" cy="265583"/>
            <a:chOff x="5082475" y="3182925"/>
            <a:chExt cx="169075" cy="169075"/>
          </a:xfrm>
        </p:grpSpPr>
        <p:sp>
          <p:nvSpPr>
            <p:cNvPr id="4" name="Google Shape;1916;p36">
              <a:extLst>
                <a:ext uri="{FF2B5EF4-FFF2-40B4-BE49-F238E27FC236}">
                  <a16:creationId xmlns:a16="http://schemas.microsoft.com/office/drawing/2014/main" id="{147C8D7F-A489-4171-8A63-E4887B7A3DE9}"/>
                </a:ext>
              </a:extLst>
            </p:cNvPr>
            <p:cNvSpPr/>
            <p:nvPr/>
          </p:nvSpPr>
          <p:spPr>
            <a:xfrm>
              <a:off x="5092575" y="3193325"/>
              <a:ext cx="148875" cy="148575"/>
            </a:xfrm>
            <a:custGeom>
              <a:avLst/>
              <a:gdLst/>
              <a:ahLst/>
              <a:cxnLst/>
              <a:rect l="l" t="t" r="r" b="b"/>
              <a:pathLst>
                <a:path w="5955" h="5943" extrusionOk="0">
                  <a:moveTo>
                    <a:pt x="2978" y="1"/>
                  </a:moveTo>
                  <a:cubicBezTo>
                    <a:pt x="1334" y="1"/>
                    <a:pt x="1" y="1322"/>
                    <a:pt x="1" y="2966"/>
                  </a:cubicBezTo>
                  <a:cubicBezTo>
                    <a:pt x="1" y="4609"/>
                    <a:pt x="1334" y="5942"/>
                    <a:pt x="2978" y="5942"/>
                  </a:cubicBezTo>
                  <a:cubicBezTo>
                    <a:pt x="4621" y="5942"/>
                    <a:pt x="5954" y="4609"/>
                    <a:pt x="5954" y="2966"/>
                  </a:cubicBezTo>
                  <a:cubicBezTo>
                    <a:pt x="5954" y="1322"/>
                    <a:pt x="4621" y="1"/>
                    <a:pt x="2978" y="1"/>
                  </a:cubicBezTo>
                  <a:close/>
                </a:path>
              </a:pathLst>
            </a:custGeom>
            <a:solidFill>
              <a:srgbClr val="F7F7F7"/>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5" name="Google Shape;1917;p36">
              <a:extLst>
                <a:ext uri="{FF2B5EF4-FFF2-40B4-BE49-F238E27FC236}">
                  <a16:creationId xmlns:a16="http://schemas.microsoft.com/office/drawing/2014/main" id="{30D6E324-5CEA-28E5-65C9-ED9EAEC5EB67}"/>
                </a:ext>
              </a:extLst>
            </p:cNvPr>
            <p:cNvSpPr/>
            <p:nvPr/>
          </p:nvSpPr>
          <p:spPr>
            <a:xfrm>
              <a:off x="5082475" y="3182925"/>
              <a:ext cx="169075" cy="169075"/>
            </a:xfrm>
            <a:custGeom>
              <a:avLst/>
              <a:gdLst/>
              <a:ahLst/>
              <a:cxnLst/>
              <a:rect l="l" t="t" r="r" b="b"/>
              <a:pathLst>
                <a:path w="6763" h="6763" extrusionOk="0">
                  <a:moveTo>
                    <a:pt x="3382" y="822"/>
                  </a:moveTo>
                  <a:cubicBezTo>
                    <a:pt x="4798" y="822"/>
                    <a:pt x="5941" y="1965"/>
                    <a:pt x="5941" y="3382"/>
                  </a:cubicBezTo>
                  <a:cubicBezTo>
                    <a:pt x="5941" y="4798"/>
                    <a:pt x="4798" y="5953"/>
                    <a:pt x="3382" y="5953"/>
                  </a:cubicBezTo>
                  <a:cubicBezTo>
                    <a:pt x="1965" y="5953"/>
                    <a:pt x="810" y="4798"/>
                    <a:pt x="810" y="3382"/>
                  </a:cubicBezTo>
                  <a:cubicBezTo>
                    <a:pt x="810" y="1965"/>
                    <a:pt x="1965" y="822"/>
                    <a:pt x="3382" y="822"/>
                  </a:cubicBezTo>
                  <a:close/>
                  <a:moveTo>
                    <a:pt x="3382" y="0"/>
                  </a:moveTo>
                  <a:cubicBezTo>
                    <a:pt x="1512" y="0"/>
                    <a:pt x="0" y="1524"/>
                    <a:pt x="0" y="3382"/>
                  </a:cubicBezTo>
                  <a:cubicBezTo>
                    <a:pt x="0" y="5251"/>
                    <a:pt x="1512" y="6763"/>
                    <a:pt x="3382" y="6763"/>
                  </a:cubicBezTo>
                  <a:cubicBezTo>
                    <a:pt x="5239" y="6763"/>
                    <a:pt x="6763" y="5251"/>
                    <a:pt x="6763" y="3382"/>
                  </a:cubicBezTo>
                  <a:cubicBezTo>
                    <a:pt x="6763" y="1524"/>
                    <a:pt x="5239" y="0"/>
                    <a:pt x="3382" y="0"/>
                  </a:cubicBezTo>
                  <a:close/>
                </a:path>
              </a:pathLst>
            </a:custGeom>
            <a:solidFill>
              <a:srgbClr val="4949E7"/>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7" name="Google Shape;1918;p36">
              <a:extLst>
                <a:ext uri="{FF2B5EF4-FFF2-40B4-BE49-F238E27FC236}">
                  <a16:creationId xmlns:a16="http://schemas.microsoft.com/office/drawing/2014/main" id="{58C85950-6405-1EDC-75A9-3B50794D0592}"/>
                </a:ext>
              </a:extLst>
            </p:cNvPr>
            <p:cNvSpPr/>
            <p:nvPr/>
          </p:nvSpPr>
          <p:spPr>
            <a:xfrm>
              <a:off x="5117600" y="3218325"/>
              <a:ext cx="98525" cy="98550"/>
            </a:xfrm>
            <a:custGeom>
              <a:avLst/>
              <a:gdLst/>
              <a:ahLst/>
              <a:cxnLst/>
              <a:rect l="l" t="t" r="r" b="b"/>
              <a:pathLst>
                <a:path w="3941" h="3942" extrusionOk="0">
                  <a:moveTo>
                    <a:pt x="1977" y="1"/>
                  </a:moveTo>
                  <a:cubicBezTo>
                    <a:pt x="881" y="1"/>
                    <a:pt x="0" y="882"/>
                    <a:pt x="0" y="1966"/>
                  </a:cubicBezTo>
                  <a:cubicBezTo>
                    <a:pt x="0" y="3061"/>
                    <a:pt x="881" y="3942"/>
                    <a:pt x="1977" y="3942"/>
                  </a:cubicBezTo>
                  <a:cubicBezTo>
                    <a:pt x="3060" y="3942"/>
                    <a:pt x="3941" y="3061"/>
                    <a:pt x="3941" y="1966"/>
                  </a:cubicBezTo>
                  <a:cubicBezTo>
                    <a:pt x="3941" y="882"/>
                    <a:pt x="3060" y="1"/>
                    <a:pt x="1977" y="1"/>
                  </a:cubicBezTo>
                  <a:close/>
                </a:path>
              </a:pathLst>
            </a:custGeom>
            <a:solidFill>
              <a:srgbClr val="4949E7"/>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sp>
        <p:nvSpPr>
          <p:cNvPr id="8" name="TextBox 7">
            <a:extLst>
              <a:ext uri="{FF2B5EF4-FFF2-40B4-BE49-F238E27FC236}">
                <a16:creationId xmlns:a16="http://schemas.microsoft.com/office/drawing/2014/main" id="{CDD3271A-8F8F-4B06-5643-7CE4471CA0A3}"/>
              </a:ext>
            </a:extLst>
          </p:cNvPr>
          <p:cNvSpPr txBox="1"/>
          <p:nvPr/>
        </p:nvSpPr>
        <p:spPr>
          <a:xfrm>
            <a:off x="3977911" y="3701412"/>
            <a:ext cx="1123046" cy="276999"/>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nl-BE" sz="1200" b="1" i="0" u="none" strike="noStrike" kern="0" cap="none" spc="0" normalizeH="0" baseline="0" noProof="0">
                <a:ln>
                  <a:noFill/>
                </a:ln>
                <a:solidFill>
                  <a:srgbClr val="4949E7"/>
                </a:solidFill>
                <a:effectLst/>
                <a:uLnTx/>
                <a:uFillTx/>
                <a:latin typeface="Aptos" panose="02110004020202020204"/>
                <a:ea typeface="Roboto"/>
                <a:cs typeface="Roboto"/>
                <a:sym typeface="Roboto"/>
              </a:rPr>
              <a:t>MEI</a:t>
            </a:r>
            <a:endParaRPr kumimoji="0" lang="nl-BE" sz="1200" b="0" i="0" u="none" strike="noStrike" kern="0" cap="none" spc="0" normalizeH="0" baseline="0" noProof="0">
              <a:ln>
                <a:noFill/>
              </a:ln>
              <a:solidFill>
                <a:srgbClr val="4949E7"/>
              </a:solidFill>
              <a:effectLst/>
              <a:uLnTx/>
              <a:uFillTx/>
              <a:latin typeface="Aptos" panose="02110004020202020204"/>
              <a:ea typeface="Roboto"/>
              <a:cs typeface="Roboto"/>
              <a:sym typeface="Roboto"/>
            </a:endParaRPr>
          </a:p>
        </p:txBody>
      </p:sp>
      <p:sp>
        <p:nvSpPr>
          <p:cNvPr id="24" name="Google Shape;1951;p36">
            <a:extLst>
              <a:ext uri="{FF2B5EF4-FFF2-40B4-BE49-F238E27FC236}">
                <a16:creationId xmlns:a16="http://schemas.microsoft.com/office/drawing/2014/main" id="{D0AEC98B-A217-9929-A36A-B77008281964}"/>
              </a:ext>
            </a:extLst>
          </p:cNvPr>
          <p:cNvSpPr/>
          <p:nvPr/>
        </p:nvSpPr>
        <p:spPr>
          <a:xfrm>
            <a:off x="8577253" y="6471769"/>
            <a:ext cx="2400000" cy="285997"/>
          </a:xfrm>
          <a:prstGeom prst="roundRect">
            <a:avLst>
              <a:gd name="adj" fmla="val 50000"/>
            </a:avLst>
          </a:prstGeom>
          <a:solidFill>
            <a:schemeClr val="accent5"/>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en" sz="1067" b="1" i="0" u="none" strike="noStrike" kern="0" cap="all" spc="0" normalizeH="0" baseline="0" noProof="0" dirty="0">
                <a:ln>
                  <a:noFill/>
                </a:ln>
                <a:solidFill>
                  <a:srgbClr val="FFFFFF"/>
                </a:solidFill>
                <a:effectLst/>
                <a:uLnTx/>
                <a:uFillTx/>
                <a:latin typeface="Aptos Display" panose="02110004020202020204"/>
                <a:ea typeface="Fira Sans Extra Condensed Medium"/>
                <a:cs typeface="Fira Sans Extra Condensed Medium"/>
                <a:sym typeface="Fira Sans Extra Condensed Medium"/>
              </a:rPr>
              <a:t>3/10 NETWoRK EVENT </a:t>
            </a:r>
            <a:r>
              <a:rPr lang="en" sz="1067" b="1" kern="0" cap="all" dirty="0">
                <a:solidFill>
                  <a:srgbClr val="FFFFFF"/>
                </a:solidFill>
                <a:latin typeface="Aptos Display" panose="02110004020202020204"/>
                <a:ea typeface="Fira Sans Extra Condensed Medium"/>
                <a:cs typeface="Fira Sans Extra Condensed Medium"/>
                <a:sym typeface="Fira Sans Extra Condensed Medium"/>
              </a:rPr>
              <a:t>(ISP ‘24+‘25)</a:t>
            </a:r>
            <a:endParaRPr kumimoji="0" sz="1067" b="0" i="0" u="none" strike="noStrike" kern="0" cap="all" spc="0" normalizeH="0" baseline="0" noProof="0" dirty="0">
              <a:ln>
                <a:noFill/>
              </a:ln>
              <a:solidFill>
                <a:srgbClr val="FFFFFF"/>
              </a:solidFill>
              <a:effectLst/>
              <a:uLnTx/>
              <a:uFillTx/>
              <a:latin typeface="Aptos Display" panose="02110004020202020204"/>
              <a:ea typeface="+mn-ea"/>
              <a:cs typeface="Arial"/>
              <a:sym typeface="Arial"/>
            </a:endParaRPr>
          </a:p>
        </p:txBody>
      </p:sp>
      <p:sp>
        <p:nvSpPr>
          <p:cNvPr id="25" name="TextBox 24">
            <a:extLst>
              <a:ext uri="{FF2B5EF4-FFF2-40B4-BE49-F238E27FC236}">
                <a16:creationId xmlns:a16="http://schemas.microsoft.com/office/drawing/2014/main" id="{18257639-1F5B-621C-46A9-9B4345C2539E}"/>
              </a:ext>
            </a:extLst>
          </p:cNvPr>
          <p:cNvSpPr txBox="1"/>
          <p:nvPr/>
        </p:nvSpPr>
        <p:spPr>
          <a:xfrm>
            <a:off x="5682629" y="6619634"/>
            <a:ext cx="1123046" cy="276999"/>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nl-BE" sz="1200" b="1" i="0" u="none" strike="noStrike" kern="0" cap="none" spc="0" normalizeH="0" baseline="0" noProof="0" dirty="0">
                <a:ln>
                  <a:noFill/>
                </a:ln>
                <a:solidFill>
                  <a:srgbClr val="A02B93"/>
                </a:solidFill>
                <a:effectLst/>
                <a:uLnTx/>
                <a:uFillTx/>
                <a:latin typeface="Aptos" panose="02110004020202020204"/>
                <a:ea typeface="Roboto"/>
                <a:cs typeface="Roboto"/>
                <a:sym typeface="Roboto"/>
              </a:rPr>
              <a:t>3 OKT</a:t>
            </a:r>
            <a:endParaRPr kumimoji="0" lang="nl-BE" sz="1200" b="0" i="0" u="none" strike="noStrike" kern="0" cap="none" spc="0" normalizeH="0" baseline="0" noProof="0" dirty="0">
              <a:ln>
                <a:noFill/>
              </a:ln>
              <a:solidFill>
                <a:srgbClr val="A02B93"/>
              </a:solidFill>
              <a:effectLst/>
              <a:uLnTx/>
              <a:uFillTx/>
              <a:latin typeface="Aptos" panose="02110004020202020204"/>
              <a:ea typeface="Roboto"/>
              <a:cs typeface="Roboto"/>
              <a:sym typeface="Roboto"/>
            </a:endParaRPr>
          </a:p>
        </p:txBody>
      </p:sp>
      <p:sp>
        <p:nvSpPr>
          <p:cNvPr id="23" name="Star: 5 Points 22">
            <a:extLst>
              <a:ext uri="{FF2B5EF4-FFF2-40B4-BE49-F238E27FC236}">
                <a16:creationId xmlns:a16="http://schemas.microsoft.com/office/drawing/2014/main" id="{9807E193-D44B-E448-B8D8-92A24B5B963A}"/>
              </a:ext>
            </a:extLst>
          </p:cNvPr>
          <p:cNvSpPr/>
          <p:nvPr/>
        </p:nvSpPr>
        <p:spPr>
          <a:xfrm>
            <a:off x="5571387" y="2444756"/>
            <a:ext cx="339995" cy="32807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TextBox 25">
            <a:extLst>
              <a:ext uri="{FF2B5EF4-FFF2-40B4-BE49-F238E27FC236}">
                <a16:creationId xmlns:a16="http://schemas.microsoft.com/office/drawing/2014/main" id="{2AE7975B-4D26-C7A8-C6A0-C83F48939B81}"/>
              </a:ext>
            </a:extLst>
          </p:cNvPr>
          <p:cNvSpPr txBox="1"/>
          <p:nvPr/>
        </p:nvSpPr>
        <p:spPr>
          <a:xfrm>
            <a:off x="5908057" y="2523026"/>
            <a:ext cx="2143272" cy="338554"/>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nl-BE" sz="800" b="1" i="1" u="none" strike="noStrike" kern="0" cap="none" spc="0" normalizeH="0" baseline="0" noProof="0" dirty="0">
                <a:ln>
                  <a:noFill/>
                </a:ln>
                <a:solidFill>
                  <a:prstClr val="black"/>
                </a:solidFill>
                <a:effectLst/>
                <a:uLnTx/>
                <a:uFillTx/>
                <a:latin typeface="Aptos" panose="02110004020202020204"/>
                <a:ea typeface="Roboto"/>
                <a:cs typeface="Roboto"/>
                <a:sym typeface="Roboto"/>
              </a:rPr>
              <a:t>STAKEHOLDERMEETING 1</a:t>
            </a:r>
          </a:p>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nl-BE" sz="800" b="1" i="1" u="none" strike="noStrike" kern="0" cap="none" spc="0" normalizeH="0" baseline="0" noProof="0" dirty="0">
                <a:ln>
                  <a:noFill/>
                </a:ln>
                <a:solidFill>
                  <a:prstClr val="black"/>
                </a:solidFill>
                <a:effectLst/>
                <a:uLnTx/>
                <a:uFillTx/>
                <a:latin typeface="Aptos" panose="02110004020202020204"/>
                <a:ea typeface="Roboto"/>
                <a:cs typeface="Roboto"/>
                <a:sym typeface="Roboto"/>
              </a:rPr>
              <a:t>(FEBUARY  – APRIL)</a:t>
            </a:r>
            <a:endParaRPr kumimoji="0" lang="nl-BE" sz="700" b="0" i="1" u="none" strike="noStrike" kern="0" cap="none" spc="0" normalizeH="0" baseline="0" noProof="0" dirty="0">
              <a:ln>
                <a:noFill/>
              </a:ln>
              <a:solidFill>
                <a:prstClr val="black"/>
              </a:solidFill>
              <a:effectLst/>
              <a:uLnTx/>
              <a:uFillTx/>
              <a:latin typeface="Aptos" panose="02110004020202020204"/>
              <a:ea typeface="Roboto"/>
              <a:cs typeface="Roboto"/>
              <a:sym typeface="Roboto"/>
            </a:endParaRPr>
          </a:p>
        </p:txBody>
      </p:sp>
      <p:sp>
        <p:nvSpPr>
          <p:cNvPr id="28" name="TextBox 27">
            <a:extLst>
              <a:ext uri="{FF2B5EF4-FFF2-40B4-BE49-F238E27FC236}">
                <a16:creationId xmlns:a16="http://schemas.microsoft.com/office/drawing/2014/main" id="{99DE38D1-00A2-FDB5-6393-DCCEA765C12D}"/>
              </a:ext>
            </a:extLst>
          </p:cNvPr>
          <p:cNvSpPr txBox="1"/>
          <p:nvPr/>
        </p:nvSpPr>
        <p:spPr>
          <a:xfrm>
            <a:off x="5164215" y="3799762"/>
            <a:ext cx="2143272" cy="338554"/>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nl-BE" sz="800" b="1" i="1" u="none" strike="noStrike" kern="0" cap="none" spc="0" normalizeH="0" baseline="0" noProof="0">
                <a:ln>
                  <a:noFill/>
                </a:ln>
                <a:solidFill>
                  <a:prstClr val="black"/>
                </a:solidFill>
                <a:effectLst/>
                <a:uLnTx/>
                <a:uFillTx/>
                <a:latin typeface="Aptos" panose="02110004020202020204"/>
                <a:ea typeface="Roboto"/>
                <a:cs typeface="Roboto"/>
                <a:sym typeface="Roboto"/>
              </a:rPr>
              <a:t>STAKEHOLDERMEETING 2</a:t>
            </a:r>
          </a:p>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nl-BE" sz="800" b="1" i="1" u="none" strike="noStrike" kern="0" cap="none" spc="0" normalizeH="0" baseline="0" noProof="0">
                <a:ln>
                  <a:noFill/>
                </a:ln>
                <a:solidFill>
                  <a:prstClr val="black"/>
                </a:solidFill>
                <a:effectLst/>
                <a:uLnTx/>
                <a:uFillTx/>
                <a:latin typeface="Aptos" panose="02110004020202020204"/>
                <a:ea typeface="Roboto"/>
                <a:cs typeface="Roboto"/>
                <a:sym typeface="Roboto"/>
              </a:rPr>
              <a:t>(APRIL – JUNE) </a:t>
            </a:r>
            <a:endParaRPr kumimoji="0" lang="nl-BE" sz="700" b="0" i="1" u="none" strike="noStrike" kern="0" cap="none" spc="0" normalizeH="0" baseline="0" noProof="0">
              <a:ln>
                <a:noFill/>
              </a:ln>
              <a:solidFill>
                <a:prstClr val="black"/>
              </a:solidFill>
              <a:effectLst/>
              <a:uLnTx/>
              <a:uFillTx/>
              <a:latin typeface="Aptos" panose="02110004020202020204"/>
              <a:ea typeface="Roboto"/>
              <a:cs typeface="Roboto"/>
              <a:sym typeface="Roboto"/>
            </a:endParaRPr>
          </a:p>
        </p:txBody>
      </p:sp>
      <p:sp>
        <p:nvSpPr>
          <p:cNvPr id="30" name="TextBox 29">
            <a:extLst>
              <a:ext uri="{FF2B5EF4-FFF2-40B4-BE49-F238E27FC236}">
                <a16:creationId xmlns:a16="http://schemas.microsoft.com/office/drawing/2014/main" id="{40522F31-FFE9-ED62-7039-BEE928BC5BB7}"/>
              </a:ext>
            </a:extLst>
          </p:cNvPr>
          <p:cNvSpPr txBox="1"/>
          <p:nvPr/>
        </p:nvSpPr>
        <p:spPr>
          <a:xfrm>
            <a:off x="5403094" y="4694730"/>
            <a:ext cx="461245" cy="276999"/>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nl-BE" sz="1200" b="1" i="0" u="none" strike="noStrike" kern="0" cap="none" spc="0" normalizeH="0" baseline="0" noProof="0">
                <a:ln>
                  <a:noFill/>
                </a:ln>
                <a:solidFill>
                  <a:srgbClr val="4949E7"/>
                </a:solidFill>
                <a:effectLst/>
                <a:uLnTx/>
                <a:uFillTx/>
                <a:latin typeface="Aptos" panose="02110004020202020204"/>
                <a:ea typeface="Roboto"/>
                <a:cs typeface="Roboto"/>
                <a:sym typeface="Roboto"/>
              </a:rPr>
              <a:t>JUN</a:t>
            </a:r>
            <a:endParaRPr kumimoji="0" lang="nl-BE" sz="1200" b="0" i="0" u="none" strike="noStrike" kern="0" cap="none" spc="0" normalizeH="0" baseline="0" noProof="0">
              <a:ln>
                <a:noFill/>
              </a:ln>
              <a:solidFill>
                <a:srgbClr val="4949E7"/>
              </a:solidFill>
              <a:effectLst/>
              <a:uLnTx/>
              <a:uFillTx/>
              <a:latin typeface="Aptos" panose="02110004020202020204"/>
              <a:ea typeface="Roboto"/>
              <a:cs typeface="Roboto"/>
              <a:sym typeface="Roboto"/>
            </a:endParaRPr>
          </a:p>
        </p:txBody>
      </p:sp>
      <p:grpSp>
        <p:nvGrpSpPr>
          <p:cNvPr id="31" name="Google Shape;1915;p36">
            <a:extLst>
              <a:ext uri="{FF2B5EF4-FFF2-40B4-BE49-F238E27FC236}">
                <a16:creationId xmlns:a16="http://schemas.microsoft.com/office/drawing/2014/main" id="{3057C0E0-5C47-CC4A-5FCC-35EE2BC5A074}"/>
              </a:ext>
            </a:extLst>
          </p:cNvPr>
          <p:cNvGrpSpPr/>
          <p:nvPr/>
        </p:nvGrpSpPr>
        <p:grpSpPr>
          <a:xfrm>
            <a:off x="5459079" y="4445967"/>
            <a:ext cx="265583" cy="265583"/>
            <a:chOff x="5082475" y="3182925"/>
            <a:chExt cx="169075" cy="169075"/>
          </a:xfrm>
        </p:grpSpPr>
        <p:sp>
          <p:nvSpPr>
            <p:cNvPr id="32" name="Google Shape;1916;p36">
              <a:extLst>
                <a:ext uri="{FF2B5EF4-FFF2-40B4-BE49-F238E27FC236}">
                  <a16:creationId xmlns:a16="http://schemas.microsoft.com/office/drawing/2014/main" id="{EDD0ADA4-8B98-6039-64D4-8269916CEA1D}"/>
                </a:ext>
              </a:extLst>
            </p:cNvPr>
            <p:cNvSpPr/>
            <p:nvPr/>
          </p:nvSpPr>
          <p:spPr>
            <a:xfrm>
              <a:off x="5092575" y="3193325"/>
              <a:ext cx="148875" cy="148575"/>
            </a:xfrm>
            <a:custGeom>
              <a:avLst/>
              <a:gdLst/>
              <a:ahLst/>
              <a:cxnLst/>
              <a:rect l="l" t="t" r="r" b="b"/>
              <a:pathLst>
                <a:path w="5955" h="5943" extrusionOk="0">
                  <a:moveTo>
                    <a:pt x="2978" y="1"/>
                  </a:moveTo>
                  <a:cubicBezTo>
                    <a:pt x="1334" y="1"/>
                    <a:pt x="1" y="1322"/>
                    <a:pt x="1" y="2966"/>
                  </a:cubicBezTo>
                  <a:cubicBezTo>
                    <a:pt x="1" y="4609"/>
                    <a:pt x="1334" y="5942"/>
                    <a:pt x="2978" y="5942"/>
                  </a:cubicBezTo>
                  <a:cubicBezTo>
                    <a:pt x="4621" y="5942"/>
                    <a:pt x="5954" y="4609"/>
                    <a:pt x="5954" y="2966"/>
                  </a:cubicBezTo>
                  <a:cubicBezTo>
                    <a:pt x="5954" y="1322"/>
                    <a:pt x="4621" y="1"/>
                    <a:pt x="2978" y="1"/>
                  </a:cubicBezTo>
                  <a:close/>
                </a:path>
              </a:pathLst>
            </a:custGeom>
            <a:solidFill>
              <a:srgbClr val="F7F7F7"/>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33" name="Google Shape;1917;p36">
              <a:extLst>
                <a:ext uri="{FF2B5EF4-FFF2-40B4-BE49-F238E27FC236}">
                  <a16:creationId xmlns:a16="http://schemas.microsoft.com/office/drawing/2014/main" id="{BE79319F-799B-CB50-ED59-6CAD33F5B7A2}"/>
                </a:ext>
              </a:extLst>
            </p:cNvPr>
            <p:cNvSpPr/>
            <p:nvPr/>
          </p:nvSpPr>
          <p:spPr>
            <a:xfrm>
              <a:off x="5082475" y="3182925"/>
              <a:ext cx="169075" cy="169075"/>
            </a:xfrm>
            <a:custGeom>
              <a:avLst/>
              <a:gdLst/>
              <a:ahLst/>
              <a:cxnLst/>
              <a:rect l="l" t="t" r="r" b="b"/>
              <a:pathLst>
                <a:path w="6763" h="6763" extrusionOk="0">
                  <a:moveTo>
                    <a:pt x="3382" y="822"/>
                  </a:moveTo>
                  <a:cubicBezTo>
                    <a:pt x="4798" y="822"/>
                    <a:pt x="5941" y="1965"/>
                    <a:pt x="5941" y="3382"/>
                  </a:cubicBezTo>
                  <a:cubicBezTo>
                    <a:pt x="5941" y="4798"/>
                    <a:pt x="4798" y="5953"/>
                    <a:pt x="3382" y="5953"/>
                  </a:cubicBezTo>
                  <a:cubicBezTo>
                    <a:pt x="1965" y="5953"/>
                    <a:pt x="810" y="4798"/>
                    <a:pt x="810" y="3382"/>
                  </a:cubicBezTo>
                  <a:cubicBezTo>
                    <a:pt x="810" y="1965"/>
                    <a:pt x="1965" y="822"/>
                    <a:pt x="3382" y="822"/>
                  </a:cubicBezTo>
                  <a:close/>
                  <a:moveTo>
                    <a:pt x="3382" y="0"/>
                  </a:moveTo>
                  <a:cubicBezTo>
                    <a:pt x="1512" y="0"/>
                    <a:pt x="0" y="1524"/>
                    <a:pt x="0" y="3382"/>
                  </a:cubicBezTo>
                  <a:cubicBezTo>
                    <a:pt x="0" y="5251"/>
                    <a:pt x="1512" y="6763"/>
                    <a:pt x="3382" y="6763"/>
                  </a:cubicBezTo>
                  <a:cubicBezTo>
                    <a:pt x="5239" y="6763"/>
                    <a:pt x="6763" y="5251"/>
                    <a:pt x="6763" y="3382"/>
                  </a:cubicBezTo>
                  <a:cubicBezTo>
                    <a:pt x="6763" y="1524"/>
                    <a:pt x="5239" y="0"/>
                    <a:pt x="3382" y="0"/>
                  </a:cubicBezTo>
                  <a:close/>
                </a:path>
              </a:pathLst>
            </a:custGeom>
            <a:solidFill>
              <a:srgbClr val="4949E7"/>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34" name="Google Shape;1918;p36">
              <a:extLst>
                <a:ext uri="{FF2B5EF4-FFF2-40B4-BE49-F238E27FC236}">
                  <a16:creationId xmlns:a16="http://schemas.microsoft.com/office/drawing/2014/main" id="{CE0CC3CE-7902-6057-FB34-CB6EE58634E6}"/>
                </a:ext>
              </a:extLst>
            </p:cNvPr>
            <p:cNvSpPr/>
            <p:nvPr/>
          </p:nvSpPr>
          <p:spPr>
            <a:xfrm>
              <a:off x="5117600" y="3218325"/>
              <a:ext cx="98525" cy="98550"/>
            </a:xfrm>
            <a:custGeom>
              <a:avLst/>
              <a:gdLst/>
              <a:ahLst/>
              <a:cxnLst/>
              <a:rect l="l" t="t" r="r" b="b"/>
              <a:pathLst>
                <a:path w="3941" h="3942" extrusionOk="0">
                  <a:moveTo>
                    <a:pt x="1977" y="1"/>
                  </a:moveTo>
                  <a:cubicBezTo>
                    <a:pt x="881" y="1"/>
                    <a:pt x="0" y="882"/>
                    <a:pt x="0" y="1966"/>
                  </a:cubicBezTo>
                  <a:cubicBezTo>
                    <a:pt x="0" y="3061"/>
                    <a:pt x="881" y="3942"/>
                    <a:pt x="1977" y="3942"/>
                  </a:cubicBezTo>
                  <a:cubicBezTo>
                    <a:pt x="3060" y="3942"/>
                    <a:pt x="3941" y="3061"/>
                    <a:pt x="3941" y="1966"/>
                  </a:cubicBezTo>
                  <a:cubicBezTo>
                    <a:pt x="3941" y="882"/>
                    <a:pt x="3060" y="1"/>
                    <a:pt x="1977" y="1"/>
                  </a:cubicBezTo>
                  <a:close/>
                </a:path>
              </a:pathLst>
            </a:custGeom>
            <a:solidFill>
              <a:srgbClr val="4949E7"/>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grpSp>
        <p:nvGrpSpPr>
          <p:cNvPr id="10" name="Google Shape;1881;p36">
            <a:extLst>
              <a:ext uri="{FF2B5EF4-FFF2-40B4-BE49-F238E27FC236}">
                <a16:creationId xmlns:a16="http://schemas.microsoft.com/office/drawing/2014/main" id="{3D550FBB-9230-5C9F-D2A0-8C8EFC7559B4}"/>
              </a:ext>
            </a:extLst>
          </p:cNvPr>
          <p:cNvGrpSpPr/>
          <p:nvPr/>
        </p:nvGrpSpPr>
        <p:grpSpPr>
          <a:xfrm>
            <a:off x="5420706" y="6584050"/>
            <a:ext cx="255803" cy="255803"/>
            <a:chOff x="5624800" y="1743750"/>
            <a:chExt cx="169100" cy="169100"/>
          </a:xfrm>
        </p:grpSpPr>
        <p:sp>
          <p:nvSpPr>
            <p:cNvPr id="11" name="Google Shape;1882;p36">
              <a:extLst>
                <a:ext uri="{FF2B5EF4-FFF2-40B4-BE49-F238E27FC236}">
                  <a16:creationId xmlns:a16="http://schemas.microsoft.com/office/drawing/2014/main" id="{ADBB7B48-6279-86BA-26B0-30A4E8C480C5}"/>
                </a:ext>
              </a:extLst>
            </p:cNvPr>
            <p:cNvSpPr/>
            <p:nvPr/>
          </p:nvSpPr>
          <p:spPr>
            <a:xfrm>
              <a:off x="5634925" y="1753875"/>
              <a:ext cx="148850" cy="148850"/>
            </a:xfrm>
            <a:custGeom>
              <a:avLst/>
              <a:gdLst/>
              <a:ahLst/>
              <a:cxnLst/>
              <a:rect l="l" t="t" r="r" b="b"/>
              <a:pathLst>
                <a:path w="5954" h="5954" extrusionOk="0">
                  <a:moveTo>
                    <a:pt x="2977" y="0"/>
                  </a:moveTo>
                  <a:cubicBezTo>
                    <a:pt x="1334" y="0"/>
                    <a:pt x="0" y="1334"/>
                    <a:pt x="0" y="2977"/>
                  </a:cubicBezTo>
                  <a:cubicBezTo>
                    <a:pt x="0" y="4620"/>
                    <a:pt x="1334" y="5953"/>
                    <a:pt x="2977" y="5953"/>
                  </a:cubicBezTo>
                  <a:cubicBezTo>
                    <a:pt x="4620" y="5953"/>
                    <a:pt x="5953" y="4620"/>
                    <a:pt x="5953" y="2977"/>
                  </a:cubicBezTo>
                  <a:cubicBezTo>
                    <a:pt x="5953" y="1334"/>
                    <a:pt x="4620" y="0"/>
                    <a:pt x="2977" y="0"/>
                  </a:cubicBezTo>
                  <a:close/>
                </a:path>
              </a:pathLst>
            </a:custGeom>
            <a:solidFill>
              <a:srgbClr val="F7F7F7"/>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12" name="Google Shape;1883;p36">
              <a:extLst>
                <a:ext uri="{FF2B5EF4-FFF2-40B4-BE49-F238E27FC236}">
                  <a16:creationId xmlns:a16="http://schemas.microsoft.com/office/drawing/2014/main" id="{5639B112-47D0-C17A-8944-FB2ADA2B98A7}"/>
                </a:ext>
              </a:extLst>
            </p:cNvPr>
            <p:cNvSpPr/>
            <p:nvPr/>
          </p:nvSpPr>
          <p:spPr>
            <a:xfrm>
              <a:off x="5624800" y="1743750"/>
              <a:ext cx="169100" cy="169100"/>
            </a:xfrm>
            <a:custGeom>
              <a:avLst/>
              <a:gdLst/>
              <a:ahLst/>
              <a:cxnLst/>
              <a:rect l="l" t="t" r="r" b="b"/>
              <a:pathLst>
                <a:path w="6764" h="6764" extrusionOk="0">
                  <a:moveTo>
                    <a:pt x="3382" y="810"/>
                  </a:moveTo>
                  <a:cubicBezTo>
                    <a:pt x="4799" y="810"/>
                    <a:pt x="5953" y="1965"/>
                    <a:pt x="5953" y="3382"/>
                  </a:cubicBezTo>
                  <a:cubicBezTo>
                    <a:pt x="5953" y="4799"/>
                    <a:pt x="4799" y="5954"/>
                    <a:pt x="3382" y="5954"/>
                  </a:cubicBezTo>
                  <a:cubicBezTo>
                    <a:pt x="1965" y="5954"/>
                    <a:pt x="810" y="4799"/>
                    <a:pt x="810" y="3382"/>
                  </a:cubicBezTo>
                  <a:cubicBezTo>
                    <a:pt x="810" y="1965"/>
                    <a:pt x="1965" y="810"/>
                    <a:pt x="3382" y="810"/>
                  </a:cubicBezTo>
                  <a:close/>
                  <a:moveTo>
                    <a:pt x="3382" y="1"/>
                  </a:moveTo>
                  <a:cubicBezTo>
                    <a:pt x="1524" y="1"/>
                    <a:pt x="0" y="1513"/>
                    <a:pt x="0" y="3382"/>
                  </a:cubicBezTo>
                  <a:cubicBezTo>
                    <a:pt x="0" y="5239"/>
                    <a:pt x="1524" y="6763"/>
                    <a:pt x="3382" y="6763"/>
                  </a:cubicBezTo>
                  <a:cubicBezTo>
                    <a:pt x="5251" y="6763"/>
                    <a:pt x="6763" y="5239"/>
                    <a:pt x="6763" y="3382"/>
                  </a:cubicBezTo>
                  <a:cubicBezTo>
                    <a:pt x="6763" y="1513"/>
                    <a:pt x="5251" y="1"/>
                    <a:pt x="3382" y="1"/>
                  </a:cubicBezTo>
                  <a:close/>
                </a:path>
              </a:pathLst>
            </a:custGeom>
            <a:solidFill>
              <a:schemeClr val="accent5"/>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sp>
          <p:nvSpPr>
            <p:cNvPr id="13" name="Google Shape;1884;p36">
              <a:extLst>
                <a:ext uri="{FF2B5EF4-FFF2-40B4-BE49-F238E27FC236}">
                  <a16:creationId xmlns:a16="http://schemas.microsoft.com/office/drawing/2014/main" id="{CB046AC3-EED5-F78B-CBA3-B52D2748A6D7}"/>
                </a:ext>
              </a:extLst>
            </p:cNvPr>
            <p:cNvSpPr/>
            <p:nvPr/>
          </p:nvSpPr>
          <p:spPr>
            <a:xfrm>
              <a:off x="5659925" y="1778875"/>
              <a:ext cx="98850" cy="98850"/>
            </a:xfrm>
            <a:custGeom>
              <a:avLst/>
              <a:gdLst/>
              <a:ahLst/>
              <a:cxnLst/>
              <a:rect l="l" t="t" r="r" b="b"/>
              <a:pathLst>
                <a:path w="3954" h="3954" extrusionOk="0">
                  <a:moveTo>
                    <a:pt x="1977" y="0"/>
                  </a:moveTo>
                  <a:cubicBezTo>
                    <a:pt x="893" y="0"/>
                    <a:pt x="0" y="882"/>
                    <a:pt x="0" y="1977"/>
                  </a:cubicBezTo>
                  <a:cubicBezTo>
                    <a:pt x="0" y="3060"/>
                    <a:pt x="893" y="3953"/>
                    <a:pt x="1977" y="3953"/>
                  </a:cubicBezTo>
                  <a:cubicBezTo>
                    <a:pt x="3072" y="3953"/>
                    <a:pt x="3953" y="3060"/>
                    <a:pt x="3953" y="1977"/>
                  </a:cubicBezTo>
                  <a:cubicBezTo>
                    <a:pt x="3953" y="882"/>
                    <a:pt x="3072" y="0"/>
                    <a:pt x="1977" y="0"/>
                  </a:cubicBezTo>
                  <a:close/>
                </a:path>
              </a:pathLst>
            </a:custGeom>
            <a:solidFill>
              <a:schemeClr val="accent5"/>
            </a:solidFill>
            <a:ln/>
          </p:spPr>
          <p:style>
            <a:lnRef idx="2">
              <a:schemeClr val="accent5"/>
            </a:lnRef>
            <a:fillRef idx="1">
              <a:schemeClr val="lt1"/>
            </a:fillRef>
            <a:effectRef idx="0">
              <a:schemeClr val="accent5"/>
            </a:effectRef>
            <a:fontRef idx="minor">
              <a:schemeClr val="dk1"/>
            </a:fontRef>
          </p:style>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endParaRPr kumimoji="0" sz="933" b="0" i="0" u="none" strike="noStrike" kern="0" cap="none" spc="0" normalizeH="0" baseline="0" noProof="0">
                <a:ln>
                  <a:noFill/>
                </a:ln>
                <a:solidFill>
                  <a:srgbClr val="000000"/>
                </a:solidFill>
                <a:effectLst/>
                <a:uLnTx/>
                <a:uFillTx/>
                <a:latin typeface="Aptos" panose="02110004020202020204"/>
                <a:ea typeface="+mn-ea"/>
                <a:cs typeface="Arial"/>
                <a:sym typeface="Arial"/>
              </a:endParaRPr>
            </a:p>
          </p:txBody>
        </p:sp>
      </p:grpSp>
      <p:sp>
        <p:nvSpPr>
          <p:cNvPr id="18" name="Google Shape;1945;p36">
            <a:extLst>
              <a:ext uri="{FF2B5EF4-FFF2-40B4-BE49-F238E27FC236}">
                <a16:creationId xmlns:a16="http://schemas.microsoft.com/office/drawing/2014/main" id="{6A845847-C247-AF0F-E62A-5B2296992408}"/>
              </a:ext>
            </a:extLst>
          </p:cNvPr>
          <p:cNvSpPr/>
          <p:nvPr/>
        </p:nvSpPr>
        <p:spPr>
          <a:xfrm>
            <a:off x="8595359" y="3265891"/>
            <a:ext cx="2400000" cy="336000"/>
          </a:xfrm>
          <a:prstGeom prst="roundRect">
            <a:avLst>
              <a:gd name="adj" fmla="val 50000"/>
            </a:avLst>
          </a:prstGeom>
          <a:solidFill>
            <a:srgbClr val="5EB2FC"/>
          </a:solidFill>
          <a:ln>
            <a:noFill/>
          </a:ln>
        </p:spPr>
        <p:txBody>
          <a:bodyPr spcFirstLastPara="1" wrap="square" lIns="60950" tIns="60950" rIns="60950" bIns="60950" anchor="ctr" anchorCtr="0">
            <a:no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
                <a:srgbClr val="000000"/>
              </a:buClr>
              <a:buSzTx/>
              <a:buFont typeface="Arial"/>
              <a:buNone/>
              <a:tabLst/>
              <a:defRPr/>
            </a:pPr>
            <a:r>
              <a:rPr kumimoji="0" lang="en" sz="1067" b="1" i="0" u="none" strike="noStrike" kern="0" cap="all" spc="0" normalizeH="0" baseline="0" noProof="0">
                <a:ln>
                  <a:noFill/>
                </a:ln>
                <a:solidFill>
                  <a:srgbClr val="FFFFFF"/>
                </a:solidFill>
                <a:effectLst/>
                <a:uLnTx/>
                <a:uFillTx/>
                <a:latin typeface="Aptos Display" panose="02110004020202020204"/>
                <a:ea typeface="+mn-ea"/>
                <a:cs typeface="Arial"/>
                <a:sym typeface="Fira Sans Extra Condensed Medium"/>
              </a:rPr>
              <a:t>22/04 INTERVISIon 2 </a:t>
            </a:r>
            <a:endParaRPr kumimoji="0" sz="1067" b="1" i="0" u="none" strike="noStrike" kern="0" cap="all" spc="0" normalizeH="0" baseline="0" noProof="0">
              <a:ln>
                <a:noFill/>
              </a:ln>
              <a:solidFill>
                <a:srgbClr val="FFFFFF"/>
              </a:solidFill>
              <a:effectLst/>
              <a:uLnTx/>
              <a:uFillTx/>
              <a:latin typeface="Aptos Display" panose="02110004020202020204"/>
              <a:ea typeface="+mn-ea"/>
              <a:cs typeface="Arial"/>
              <a:sym typeface="Arial"/>
            </a:endParaRPr>
          </a:p>
        </p:txBody>
      </p:sp>
      <p:pic>
        <p:nvPicPr>
          <p:cNvPr id="21" name="Picture 20">
            <a:extLst>
              <a:ext uri="{FF2B5EF4-FFF2-40B4-BE49-F238E27FC236}">
                <a16:creationId xmlns:a16="http://schemas.microsoft.com/office/drawing/2014/main" id="{91D951DE-07F0-CA6E-F205-F9D6D3FF3AFF}"/>
              </a:ext>
            </a:extLst>
          </p:cNvPr>
          <p:cNvPicPr>
            <a:picLocks noChangeAspect="1"/>
          </p:cNvPicPr>
          <p:nvPr/>
        </p:nvPicPr>
        <p:blipFill>
          <a:blip r:embed="rId4"/>
          <a:srcRect l="15234" t="9208" r="14104" b="16852"/>
          <a:stretch/>
        </p:blipFill>
        <p:spPr>
          <a:xfrm>
            <a:off x="11172158" y="3095626"/>
            <a:ext cx="751397" cy="786254"/>
          </a:xfrm>
          <a:prstGeom prst="rect">
            <a:avLst/>
          </a:prstGeom>
        </p:spPr>
      </p:pic>
      <p:sp>
        <p:nvSpPr>
          <p:cNvPr id="22" name="Star: 5 Points 21">
            <a:extLst>
              <a:ext uri="{FF2B5EF4-FFF2-40B4-BE49-F238E27FC236}">
                <a16:creationId xmlns:a16="http://schemas.microsoft.com/office/drawing/2014/main" id="{3DB2959B-B6EF-C3B2-A88C-D0F019CE16BE}"/>
              </a:ext>
            </a:extLst>
          </p:cNvPr>
          <p:cNvSpPr/>
          <p:nvPr/>
        </p:nvSpPr>
        <p:spPr>
          <a:xfrm>
            <a:off x="4851621" y="3718277"/>
            <a:ext cx="339995" cy="32807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nl-BE"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Oval 13">
            <a:extLst>
              <a:ext uri="{FF2B5EF4-FFF2-40B4-BE49-F238E27FC236}">
                <a16:creationId xmlns:a16="http://schemas.microsoft.com/office/drawing/2014/main" id="{F03413F8-50DB-5686-95F7-26D12D152CAC}"/>
              </a:ext>
            </a:extLst>
          </p:cNvPr>
          <p:cNvSpPr/>
          <p:nvPr/>
        </p:nvSpPr>
        <p:spPr>
          <a:xfrm>
            <a:off x="325460" y="1952746"/>
            <a:ext cx="2791921" cy="984411"/>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kumimoji="0" lang="en-US" sz="933" b="1" i="0" u="none" strike="noStrike" kern="1200" cap="none" spc="0" normalizeH="0" baseline="0" noProof="0" dirty="0">
              <a:ln>
                <a:noFill/>
              </a:ln>
              <a:solidFill>
                <a:prstClr val="black"/>
              </a:solidFill>
              <a:effectLst/>
              <a:uLnTx/>
              <a:uFillTx/>
              <a:latin typeface="Aptos" panose="02110004020202020204"/>
              <a:ea typeface="+mn-ea"/>
              <a:cs typeface="+mn-cs"/>
            </a:endParaRPr>
          </a:p>
          <a:p>
            <a:pPr algn="ctr"/>
            <a:r>
              <a:rPr kumimoji="0" lang="en-US" sz="1067" b="1" i="0" u="none" strike="noStrike" kern="1200" cap="none" spc="0" normalizeH="0" baseline="0" noProof="0" dirty="0">
                <a:ln>
                  <a:noFill/>
                </a:ln>
                <a:solidFill>
                  <a:prstClr val="black"/>
                </a:solidFill>
                <a:effectLst/>
                <a:uLnTx/>
                <a:uFillTx/>
                <a:latin typeface="Aptos" panose="02110004020202020204"/>
                <a:ea typeface="+mn-ea"/>
                <a:cs typeface="+mn-cs"/>
              </a:rPr>
              <a:t>JBI Training Days </a:t>
            </a:r>
            <a:endParaRPr lang="en-US" sz="1067" b="1" dirty="0">
              <a:solidFill>
                <a:prstClr val="black"/>
              </a:solidFill>
              <a:latin typeface="Aptos" panose="02110004020202020204"/>
              <a:sym typeface="Wingdings" panose="05000000000000000000" pitchFamily="2" charset="2"/>
            </a:endParaRPr>
          </a:p>
          <a:p>
            <a:pPr algn="ctr"/>
            <a:r>
              <a:rPr lang="en-US" sz="1067" dirty="0">
                <a:solidFill>
                  <a:prstClr val="black"/>
                </a:solidFill>
                <a:latin typeface="Aptos" panose="02110004020202020204"/>
              </a:rPr>
              <a:t>T</a:t>
            </a:r>
            <a:r>
              <a:rPr kumimoji="0" lang="en-US" sz="1067" b="0" i="0" u="none" strike="noStrike" kern="1200" cap="none" spc="0" normalizeH="0" baseline="0" noProof="0" dirty="0" err="1">
                <a:ln>
                  <a:noFill/>
                </a:ln>
                <a:solidFill>
                  <a:prstClr val="black"/>
                </a:solidFill>
                <a:effectLst/>
                <a:uLnTx/>
                <a:uFillTx/>
                <a:latin typeface="Aptos" panose="02110004020202020204"/>
                <a:ea typeface="+mn-ea"/>
                <a:cs typeface="+mn-cs"/>
              </a:rPr>
              <a:t>heory</a:t>
            </a:r>
            <a:r>
              <a:rPr kumimoji="0" lang="en-US" sz="1067" b="0" i="0" u="none" strike="noStrike" kern="1200" cap="none" spc="0" normalizeH="0" baseline="0" noProof="0" dirty="0">
                <a:ln>
                  <a:noFill/>
                </a:ln>
                <a:solidFill>
                  <a:prstClr val="black"/>
                </a:solidFill>
                <a:effectLst/>
                <a:uLnTx/>
                <a:uFillTx/>
                <a:latin typeface="Aptos" panose="02110004020202020204"/>
                <a:ea typeface="+mn-ea"/>
                <a:cs typeface="+mn-cs"/>
              </a:rPr>
              <a:t> and training are offered, linked to the individual projects through exercises.</a:t>
            </a:r>
          </a:p>
          <a:p>
            <a:pPr algn="ctr"/>
            <a:endParaRPr lang="nl-BE" sz="800" dirty="0"/>
          </a:p>
        </p:txBody>
      </p:sp>
      <p:grpSp>
        <p:nvGrpSpPr>
          <p:cNvPr id="20" name="Group 19">
            <a:extLst>
              <a:ext uri="{FF2B5EF4-FFF2-40B4-BE49-F238E27FC236}">
                <a16:creationId xmlns:a16="http://schemas.microsoft.com/office/drawing/2014/main" id="{E8ECA345-CCCC-DACD-96AA-A59FEB9B6700}"/>
              </a:ext>
            </a:extLst>
          </p:cNvPr>
          <p:cNvGrpSpPr/>
          <p:nvPr/>
        </p:nvGrpSpPr>
        <p:grpSpPr>
          <a:xfrm>
            <a:off x="325460" y="3697778"/>
            <a:ext cx="2791921" cy="984411"/>
            <a:chOff x="488190" y="4592907"/>
            <a:chExt cx="4187882" cy="1476616"/>
          </a:xfrm>
        </p:grpSpPr>
        <p:sp>
          <p:nvSpPr>
            <p:cNvPr id="15" name="Oval 14">
              <a:extLst>
                <a:ext uri="{FF2B5EF4-FFF2-40B4-BE49-F238E27FC236}">
                  <a16:creationId xmlns:a16="http://schemas.microsoft.com/office/drawing/2014/main" id="{52F5EE1E-96BF-AB5D-066A-F3ABD7C397BB}"/>
                </a:ext>
              </a:extLst>
            </p:cNvPr>
            <p:cNvSpPr/>
            <p:nvPr/>
          </p:nvSpPr>
          <p:spPr>
            <a:xfrm>
              <a:off x="488190" y="4592907"/>
              <a:ext cx="4187882" cy="1476616"/>
            </a:xfrm>
            <a:prstGeom prst="ellipse">
              <a:avLst/>
            </a:prstGeom>
            <a:solidFill>
              <a:srgbClr val="5EB2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endParaRPr kumimoji="0" lang="en-US" sz="933"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TextBox 18">
              <a:extLst>
                <a:ext uri="{FF2B5EF4-FFF2-40B4-BE49-F238E27FC236}">
                  <a16:creationId xmlns:a16="http://schemas.microsoft.com/office/drawing/2014/main" id="{AF29D09C-5071-C49F-EBB1-C7965C32BB0C}"/>
                </a:ext>
              </a:extLst>
            </p:cNvPr>
            <p:cNvSpPr txBox="1"/>
            <p:nvPr/>
          </p:nvSpPr>
          <p:spPr>
            <a:xfrm>
              <a:off x="779807" y="4706188"/>
              <a:ext cx="3679475" cy="1323439"/>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err="1">
                  <a:ln>
                    <a:noFill/>
                  </a:ln>
                  <a:solidFill>
                    <a:prstClr val="black"/>
                  </a:solidFill>
                  <a:effectLst/>
                  <a:uLnTx/>
                  <a:uFillTx/>
                  <a:ea typeface="+mn-ea"/>
                  <a:cs typeface="+mn-cs"/>
                </a:rPr>
                <a:t>Intervision</a:t>
              </a:r>
              <a:endParaRPr kumimoji="0" lang="en-US" sz="1067" b="0" i="0" u="none" strike="noStrike" kern="1200" cap="none" spc="0" normalizeH="0" baseline="0" noProof="0" dirty="0">
                <a:ln>
                  <a:noFill/>
                </a:ln>
                <a:solidFill>
                  <a:prstClr val="black"/>
                </a:solidFill>
                <a:effectLst/>
                <a:uLnTx/>
                <a:uFillTx/>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lang="en-US" sz="1067" dirty="0">
                  <a:solidFill>
                    <a:schemeClr val="tx2"/>
                  </a:solidFill>
                </a:rPr>
                <a:t>Exchange sessions focus on good practice sharing, providing practical theory, updates &amp; feedback, and inspiring next steps.</a:t>
              </a:r>
              <a:endParaRPr lang="nl-BE" sz="1067" dirty="0">
                <a:solidFill>
                  <a:schemeClr val="tx2"/>
                </a:solidFill>
              </a:endParaRPr>
            </a:p>
          </p:txBody>
        </p:sp>
      </p:grpSp>
      <p:pic>
        <p:nvPicPr>
          <p:cNvPr id="17" name="Picture 16">
            <a:extLst>
              <a:ext uri="{FF2B5EF4-FFF2-40B4-BE49-F238E27FC236}">
                <a16:creationId xmlns:a16="http://schemas.microsoft.com/office/drawing/2014/main" id="{A4A45888-1093-5A9A-77A0-04CF1F9CFFE6}"/>
              </a:ext>
            </a:extLst>
          </p:cNvPr>
          <p:cNvPicPr>
            <a:picLocks noChangeAspect="1"/>
          </p:cNvPicPr>
          <p:nvPr/>
        </p:nvPicPr>
        <p:blipFill>
          <a:blip r:embed="rId5"/>
          <a:stretch>
            <a:fillRect/>
          </a:stretch>
        </p:blipFill>
        <p:spPr>
          <a:xfrm rot="5400000">
            <a:off x="10268537" y="-408536"/>
            <a:ext cx="2952562" cy="1254839"/>
          </a:xfrm>
          <a:prstGeom prst="rect">
            <a:avLst/>
          </a:prstGeom>
        </p:spPr>
      </p:pic>
      <p:pic>
        <p:nvPicPr>
          <p:cNvPr id="2050" name="Picture 2" descr="About JBI | JBI">
            <a:extLst>
              <a:ext uri="{FF2B5EF4-FFF2-40B4-BE49-F238E27FC236}">
                <a16:creationId xmlns:a16="http://schemas.microsoft.com/office/drawing/2014/main" id="{DBA486C4-F776-0217-C175-840A992341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42335" y="1299213"/>
            <a:ext cx="955927" cy="455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158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4AC16-FAA3-B821-91CF-6B55AE7F45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4EBBB6-4AB1-161D-F5FB-1C5574613920}"/>
              </a:ext>
            </a:extLst>
          </p:cNvPr>
          <p:cNvSpPr>
            <a:spLocks noGrp="1"/>
          </p:cNvSpPr>
          <p:nvPr>
            <p:ph type="title"/>
          </p:nvPr>
        </p:nvSpPr>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b="1" dirty="0"/>
              <a:t>Evaluation</a:t>
            </a:r>
            <a:r>
              <a:rPr lang="nl-BE" dirty="0"/>
              <a:t> </a:t>
            </a:r>
          </a:p>
        </p:txBody>
      </p:sp>
      <p:sp>
        <p:nvSpPr>
          <p:cNvPr id="5" name="Rectangle: Rounded Corners 4">
            <a:extLst>
              <a:ext uri="{FF2B5EF4-FFF2-40B4-BE49-F238E27FC236}">
                <a16:creationId xmlns:a16="http://schemas.microsoft.com/office/drawing/2014/main" id="{C6FC0F74-F224-B662-85AD-3FE3A73D9752}"/>
              </a:ext>
            </a:extLst>
          </p:cNvPr>
          <p:cNvSpPr/>
          <p:nvPr/>
        </p:nvSpPr>
        <p:spPr>
          <a:xfrm>
            <a:off x="609600" y="1686790"/>
            <a:ext cx="4216400" cy="686039"/>
          </a:xfrm>
          <a:prstGeom prst="roundRect">
            <a:avLst/>
          </a:prstGeom>
          <a:solidFill>
            <a:srgbClr val="169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nl-BE" sz="2133" b="1" dirty="0" err="1">
                <a:solidFill>
                  <a:schemeClr val="bg1"/>
                </a:solidFill>
              </a:rPr>
              <a:t>Qualitative</a:t>
            </a:r>
            <a:r>
              <a:rPr lang="nl-BE" sz="2133" b="1" dirty="0">
                <a:solidFill>
                  <a:schemeClr val="bg1"/>
                </a:solidFill>
              </a:rPr>
              <a:t> </a:t>
            </a:r>
            <a:r>
              <a:rPr lang="nl-BE" sz="2133" b="1" dirty="0" err="1">
                <a:solidFill>
                  <a:schemeClr val="bg1"/>
                </a:solidFill>
              </a:rPr>
              <a:t>evaluation</a:t>
            </a:r>
            <a:r>
              <a:rPr lang="nl-BE" sz="2133" b="1" dirty="0">
                <a:solidFill>
                  <a:schemeClr val="bg1"/>
                </a:solidFill>
              </a:rPr>
              <a:t> </a:t>
            </a:r>
          </a:p>
          <a:p>
            <a:pPr algn="ctr"/>
            <a:r>
              <a:rPr lang="en-US" sz="1333" dirty="0">
                <a:solidFill>
                  <a:schemeClr val="bg1"/>
                </a:solidFill>
              </a:rPr>
              <a:t>Satisfaction and relevance</a:t>
            </a:r>
            <a:endParaRPr lang="nl-BE" sz="1333" dirty="0">
              <a:solidFill>
                <a:schemeClr val="bg1"/>
              </a:solidFill>
            </a:endParaRPr>
          </a:p>
        </p:txBody>
      </p:sp>
      <p:sp>
        <p:nvSpPr>
          <p:cNvPr id="6" name="TextBox 5">
            <a:extLst>
              <a:ext uri="{FF2B5EF4-FFF2-40B4-BE49-F238E27FC236}">
                <a16:creationId xmlns:a16="http://schemas.microsoft.com/office/drawing/2014/main" id="{D3C0617A-BA8B-D447-5FFE-937537078D44}"/>
              </a:ext>
            </a:extLst>
          </p:cNvPr>
          <p:cNvSpPr txBox="1"/>
          <p:nvPr/>
        </p:nvSpPr>
        <p:spPr>
          <a:xfrm>
            <a:off x="5487363" y="1506590"/>
            <a:ext cx="533400" cy="1077218"/>
          </a:xfrm>
          <a:prstGeom prst="rect">
            <a:avLst/>
          </a:prstGeom>
          <a:noFill/>
          <a:ln>
            <a:noFill/>
          </a:ln>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6400" b="1" dirty="0">
                <a:solidFill>
                  <a:srgbClr val="FF0000"/>
                </a:solidFill>
              </a:rPr>
              <a:t>+</a:t>
            </a:r>
          </a:p>
        </p:txBody>
      </p:sp>
      <p:sp>
        <p:nvSpPr>
          <p:cNvPr id="10" name="Rectangle: Rounded Corners 9">
            <a:extLst>
              <a:ext uri="{FF2B5EF4-FFF2-40B4-BE49-F238E27FC236}">
                <a16:creationId xmlns:a16="http://schemas.microsoft.com/office/drawing/2014/main" id="{69875292-F359-E58D-CE42-B4B775103F27}"/>
              </a:ext>
            </a:extLst>
          </p:cNvPr>
          <p:cNvSpPr/>
          <p:nvPr/>
        </p:nvSpPr>
        <p:spPr>
          <a:xfrm>
            <a:off x="7112000" y="1686789"/>
            <a:ext cx="4216400" cy="686039"/>
          </a:xfrm>
          <a:prstGeom prst="roundRect">
            <a:avLst/>
          </a:prstGeom>
          <a:solidFill>
            <a:srgbClr val="169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nl-BE" sz="2133" b="1" dirty="0" err="1">
                <a:solidFill>
                  <a:schemeClr val="bg1"/>
                </a:solidFill>
              </a:rPr>
              <a:t>Quantitative</a:t>
            </a:r>
            <a:r>
              <a:rPr lang="nl-BE" sz="2133" b="1" dirty="0">
                <a:solidFill>
                  <a:schemeClr val="bg1"/>
                </a:solidFill>
              </a:rPr>
              <a:t> </a:t>
            </a:r>
            <a:r>
              <a:rPr lang="nl-BE" sz="2133" b="1" dirty="0" err="1">
                <a:solidFill>
                  <a:schemeClr val="bg1"/>
                </a:solidFill>
              </a:rPr>
              <a:t>evaluation</a:t>
            </a:r>
            <a:r>
              <a:rPr lang="nl-BE" sz="2133" b="1" dirty="0">
                <a:solidFill>
                  <a:schemeClr val="bg1"/>
                </a:solidFill>
              </a:rPr>
              <a:t> </a:t>
            </a:r>
          </a:p>
          <a:p>
            <a:pPr algn="ctr"/>
            <a:r>
              <a:rPr lang="en-US" sz="1333" dirty="0">
                <a:solidFill>
                  <a:schemeClr val="bg1"/>
                </a:solidFill>
              </a:rPr>
              <a:t> Structure and outcome</a:t>
            </a:r>
            <a:endParaRPr lang="nl-BE" sz="1333" dirty="0">
              <a:solidFill>
                <a:schemeClr val="bg1"/>
              </a:solidFill>
            </a:endParaRPr>
          </a:p>
        </p:txBody>
      </p:sp>
      <p:sp>
        <p:nvSpPr>
          <p:cNvPr id="12" name="TextBox 11">
            <a:extLst>
              <a:ext uri="{FF2B5EF4-FFF2-40B4-BE49-F238E27FC236}">
                <a16:creationId xmlns:a16="http://schemas.microsoft.com/office/drawing/2014/main" id="{105D8AC4-A96B-AD14-3C15-D99D09F892F8}"/>
              </a:ext>
            </a:extLst>
          </p:cNvPr>
          <p:cNvSpPr txBox="1"/>
          <p:nvPr/>
        </p:nvSpPr>
        <p:spPr>
          <a:xfrm>
            <a:off x="670550" y="2569262"/>
            <a:ext cx="3930555" cy="954300"/>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190510" indent="-190510">
              <a:buFont typeface="Arial" panose="020B0604020202020204" pitchFamily="34" charset="0"/>
              <a:buChar char="•"/>
            </a:pPr>
            <a:r>
              <a:rPr lang="nl-BE" sz="1867" dirty="0" err="1"/>
              <a:t>Surveys</a:t>
            </a:r>
            <a:r>
              <a:rPr lang="nl-BE" sz="1867" dirty="0"/>
              <a:t> </a:t>
            </a:r>
          </a:p>
          <a:p>
            <a:pPr marL="190510" indent="-190510">
              <a:buFont typeface="Arial" panose="020B0604020202020204" pitchFamily="34" charset="0"/>
              <a:buChar char="•"/>
            </a:pPr>
            <a:r>
              <a:rPr lang="nl-BE" sz="1867" dirty="0"/>
              <a:t>Focus </a:t>
            </a:r>
            <a:r>
              <a:rPr lang="nl-BE" sz="1867" dirty="0" err="1"/>
              <a:t>groups</a:t>
            </a:r>
            <a:endParaRPr lang="nl-BE" sz="1867" dirty="0"/>
          </a:p>
          <a:p>
            <a:pPr marL="190510" indent="-190510">
              <a:buFont typeface="Arial" panose="020B0604020202020204" pitchFamily="34" charset="0"/>
              <a:buChar char="•"/>
            </a:pPr>
            <a:r>
              <a:rPr lang="nl-BE" sz="1867" dirty="0" err="1"/>
              <a:t>Internal</a:t>
            </a:r>
            <a:r>
              <a:rPr lang="nl-BE" sz="1867" dirty="0"/>
              <a:t> teammeetings </a:t>
            </a:r>
          </a:p>
        </p:txBody>
      </p:sp>
      <p:sp>
        <p:nvSpPr>
          <p:cNvPr id="13" name="TextBox 12">
            <a:extLst>
              <a:ext uri="{FF2B5EF4-FFF2-40B4-BE49-F238E27FC236}">
                <a16:creationId xmlns:a16="http://schemas.microsoft.com/office/drawing/2014/main" id="{3C297B61-6E2F-8165-FDC3-BE6F45AA797F}"/>
              </a:ext>
            </a:extLst>
          </p:cNvPr>
          <p:cNvSpPr txBox="1"/>
          <p:nvPr/>
        </p:nvSpPr>
        <p:spPr>
          <a:xfrm>
            <a:off x="7219034" y="2525662"/>
            <a:ext cx="4604666" cy="2800960"/>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r>
              <a:rPr lang="nl-BE" sz="1867" dirty="0" err="1">
                <a:latin typeface="Calibri" panose="020F0502020204030204" pitchFamily="34" charset="0"/>
                <a:ea typeface="Calibri" panose="020F0502020204030204" pitchFamily="34" charset="0"/>
                <a:cs typeface="Calibri" panose="020F0502020204030204" pitchFamily="34" charset="0"/>
              </a:rPr>
              <a:t>Quantitative</a:t>
            </a:r>
            <a:r>
              <a:rPr lang="nl-BE" sz="1867" dirty="0">
                <a:latin typeface="Calibri" panose="020F0502020204030204" pitchFamily="34" charset="0"/>
                <a:ea typeface="Calibri" panose="020F0502020204030204" pitchFamily="34" charset="0"/>
                <a:cs typeface="Calibri" panose="020F0502020204030204" pitchFamily="34" charset="0"/>
              </a:rPr>
              <a:t> assessment tool </a:t>
            </a:r>
            <a:r>
              <a:rPr lang="nl-BE" sz="1867" dirty="0" err="1">
                <a:latin typeface="Calibri" panose="020F0502020204030204" pitchFamily="34" charset="0"/>
                <a:ea typeface="Calibri" panose="020F0502020204030204" pitchFamily="34" charset="0"/>
                <a:cs typeface="Calibri" panose="020F0502020204030204" pitchFamily="34" charset="0"/>
              </a:rPr>
              <a:t>for</a:t>
            </a:r>
            <a:r>
              <a:rPr lang="nl-BE" sz="1867" dirty="0">
                <a:latin typeface="Calibri" panose="020F0502020204030204" pitchFamily="34" charset="0"/>
                <a:ea typeface="Calibri" panose="020F0502020204030204" pitchFamily="34" charset="0"/>
                <a:cs typeface="Calibri" panose="020F0502020204030204" pitchFamily="34" charset="0"/>
              </a:rPr>
              <a:t> </a:t>
            </a:r>
            <a:r>
              <a:rPr lang="nl-BE" sz="1867" dirty="0" err="1">
                <a:latin typeface="Calibri" panose="020F0502020204030204" pitchFamily="34" charset="0"/>
                <a:ea typeface="Calibri" panose="020F0502020204030204" pitchFamily="34" charset="0"/>
                <a:cs typeface="Calibri" panose="020F0502020204030204" pitchFamily="34" charset="0"/>
              </a:rPr>
              <a:t>implementation</a:t>
            </a:r>
            <a:r>
              <a:rPr lang="nl-BE" sz="1867" dirty="0">
                <a:latin typeface="Calibri" panose="020F0502020204030204" pitchFamily="34" charset="0"/>
                <a:ea typeface="Calibri" panose="020F0502020204030204" pitchFamily="34" charset="0"/>
                <a:cs typeface="Calibri" panose="020F0502020204030204" pitchFamily="34" charset="0"/>
              </a:rPr>
              <a:t> </a:t>
            </a:r>
            <a:r>
              <a:rPr lang="nl-BE" sz="1867" dirty="0" err="1">
                <a:latin typeface="Calibri" panose="020F0502020204030204" pitchFamily="34" charset="0"/>
                <a:ea typeface="Calibri" panose="020F0502020204030204" pitchFamily="34" charset="0"/>
                <a:cs typeface="Calibri" panose="020F0502020204030204" pitchFamily="34" charset="0"/>
              </a:rPr>
              <a:t>plans</a:t>
            </a:r>
            <a:r>
              <a:rPr lang="nl-BE" sz="1867" dirty="0">
                <a:latin typeface="Calibri" panose="020F0502020204030204" pitchFamily="34" charset="0"/>
                <a:ea typeface="Calibri" panose="020F0502020204030204" pitchFamily="34" charset="0"/>
                <a:cs typeface="Calibri" panose="020F0502020204030204" pitchFamily="34" charset="0"/>
              </a:rPr>
              <a:t> (IP) </a:t>
            </a:r>
            <a:r>
              <a:rPr lang="nl-BE" sz="1867" dirty="0" err="1">
                <a:latin typeface="Calibri" panose="020F0502020204030204" pitchFamily="34" charset="0"/>
                <a:ea typeface="Calibri" panose="020F0502020204030204" pitchFamily="34" charset="0"/>
                <a:cs typeface="Calibri" panose="020F0502020204030204" pitchFamily="34" charset="0"/>
              </a:rPr>
              <a:t>quality</a:t>
            </a:r>
            <a:endParaRPr lang="nl-BE" sz="1867" dirty="0">
              <a:latin typeface="Calibri" panose="020F0502020204030204" pitchFamily="34" charset="0"/>
              <a:ea typeface="Calibri" panose="020F0502020204030204" pitchFamily="34" charset="0"/>
              <a:cs typeface="Calibri" panose="020F0502020204030204" pitchFamily="34" charset="0"/>
            </a:endParaRPr>
          </a:p>
          <a:p>
            <a:endParaRPr lang="nl-BE" sz="1867" dirty="0">
              <a:latin typeface="Calibri" panose="020F0502020204030204" pitchFamily="34" charset="0"/>
              <a:ea typeface="Calibri" panose="020F0502020204030204" pitchFamily="34" charset="0"/>
              <a:cs typeface="Calibri" panose="020F0502020204030204" pitchFamily="34" charset="0"/>
            </a:endParaRPr>
          </a:p>
          <a:p>
            <a:pPr marL="304815" indent="-304815">
              <a:buFont typeface="Arial" panose="020B0604020202020204" pitchFamily="34" charset="0"/>
              <a:buChar char="•"/>
            </a:pPr>
            <a:r>
              <a:rPr lang="nl-BE" sz="1867" b="1" i="0" dirty="0" err="1">
                <a:solidFill>
                  <a:srgbClr val="1691FF"/>
                </a:solidFill>
                <a:effectLst/>
                <a:latin typeface="Aptos Narrow" panose="020B0004020202020204" pitchFamily="34" charset="0"/>
              </a:rPr>
              <a:t>Comprehensiveness</a:t>
            </a:r>
            <a:endParaRPr lang="nl-BE" sz="1867" b="0" i="0" dirty="0">
              <a:solidFill>
                <a:srgbClr val="242424"/>
              </a:solidFill>
              <a:effectLst/>
              <a:latin typeface="Aptos Narrow" panose="020B0004020202020204" pitchFamily="34" charset="0"/>
            </a:endParaRPr>
          </a:p>
          <a:p>
            <a:pPr marL="304815" indent="-304815">
              <a:buFont typeface="Arial" panose="020B0604020202020204" pitchFamily="34" charset="0"/>
              <a:buChar char="•"/>
            </a:pPr>
            <a:r>
              <a:rPr lang="nl-BE" sz="1867" b="1" dirty="0" err="1">
                <a:solidFill>
                  <a:srgbClr val="1691FF"/>
                </a:solidFill>
                <a:effectLst/>
                <a:latin typeface="Aptos Narrow" panose="020B0004020202020204" pitchFamily="34" charset="0"/>
              </a:rPr>
              <a:t>Alignements</a:t>
            </a:r>
            <a:r>
              <a:rPr lang="nl-BE" sz="1867" b="1" dirty="0">
                <a:solidFill>
                  <a:srgbClr val="1691FF"/>
                </a:solidFill>
                <a:effectLst/>
                <a:latin typeface="Aptos Narrow" panose="020B0004020202020204" pitchFamily="34" charset="0"/>
              </a:rPr>
              <a:t> </a:t>
            </a:r>
            <a:endParaRPr lang="nl-BE" sz="1867" b="0" dirty="0">
              <a:solidFill>
                <a:srgbClr val="000000"/>
              </a:solidFill>
              <a:effectLst/>
              <a:latin typeface="Aptos Narrow" panose="020B0004020202020204" pitchFamily="34" charset="0"/>
            </a:endParaRPr>
          </a:p>
          <a:p>
            <a:pPr marL="304815" indent="-304815">
              <a:buFont typeface="Arial" panose="020B0604020202020204" pitchFamily="34" charset="0"/>
              <a:buChar char="•"/>
            </a:pPr>
            <a:r>
              <a:rPr lang="nl-BE" sz="1867" b="1" dirty="0" err="1">
                <a:solidFill>
                  <a:srgbClr val="1691FF"/>
                </a:solidFill>
                <a:latin typeface="Aptos Narrow" panose="020B0004020202020204" pitchFamily="34" charset="0"/>
              </a:rPr>
              <a:t>Feasability</a:t>
            </a:r>
            <a:endParaRPr lang="nl-BE" sz="2133" b="1" dirty="0">
              <a:solidFill>
                <a:srgbClr val="1691FF"/>
              </a:solidFill>
              <a:latin typeface="Aptos Narrow" panose="020B0004020202020204" pitchFamily="34" charset="0"/>
            </a:endParaRPr>
          </a:p>
          <a:p>
            <a:pPr marL="304815" indent="-304815">
              <a:buFont typeface="Arial" panose="020B0604020202020204" pitchFamily="34" charset="0"/>
              <a:buChar char="•"/>
            </a:pPr>
            <a:endParaRPr lang="nl-BE" sz="2133" b="0" i="1" dirty="0">
              <a:solidFill>
                <a:srgbClr val="000000"/>
              </a:solidFill>
              <a:effectLst/>
              <a:latin typeface="Aptos Narrow" panose="020B0004020202020204" pitchFamily="34" charset="0"/>
            </a:endParaRPr>
          </a:p>
          <a:p>
            <a:r>
              <a:rPr lang="en-US" sz="2133" b="0" i="0" dirty="0">
                <a:solidFill>
                  <a:srgbClr val="000000"/>
                </a:solidFill>
                <a:effectLst/>
                <a:latin typeface="Aptos Narrow" panose="020B0004020202020204" pitchFamily="34" charset="0"/>
              </a:rPr>
              <a:t>GLOBAL ASSESSMENT of the IP</a:t>
            </a:r>
            <a:endParaRPr lang="nl-BE" sz="2133" dirty="0">
              <a:latin typeface="Calibri" panose="020F0502020204030204" pitchFamily="34" charset="0"/>
              <a:ea typeface="Calibri" panose="020F0502020204030204" pitchFamily="34" charset="0"/>
              <a:cs typeface="Calibri" panose="020F0502020204030204" pitchFamily="34" charset="0"/>
            </a:endParaRPr>
          </a:p>
          <a:p>
            <a:pPr marL="304815" indent="-304815">
              <a:buFont typeface="Arial" panose="020B0604020202020204" pitchFamily="34" charset="0"/>
              <a:buChar char="•"/>
            </a:pPr>
            <a:endParaRPr lang="nl-BE" sz="2133" dirty="0"/>
          </a:p>
        </p:txBody>
      </p:sp>
      <p:pic>
        <p:nvPicPr>
          <p:cNvPr id="3074" name="Picture 2">
            <a:extLst>
              <a:ext uri="{FF2B5EF4-FFF2-40B4-BE49-F238E27FC236}">
                <a16:creationId xmlns:a16="http://schemas.microsoft.com/office/drawing/2014/main" id="{60869BDD-C20D-D39D-DC1D-D2381D809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579" y="3689026"/>
            <a:ext cx="3732560" cy="2799420"/>
          </a:xfrm>
          <a:prstGeom prst="round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D4A9355-FE39-D3F1-33F5-C9381C8F2F5C}"/>
              </a:ext>
            </a:extLst>
          </p:cNvPr>
          <p:cNvGrpSpPr/>
          <p:nvPr/>
        </p:nvGrpSpPr>
        <p:grpSpPr>
          <a:xfrm>
            <a:off x="10404471" y="387809"/>
            <a:ext cx="765597" cy="765597"/>
            <a:chOff x="0" y="0"/>
            <a:chExt cx="812800" cy="812800"/>
          </a:xfrm>
        </p:grpSpPr>
        <p:sp>
          <p:nvSpPr>
            <p:cNvPr id="4" name="Freeform 15">
              <a:extLst>
                <a:ext uri="{FF2B5EF4-FFF2-40B4-BE49-F238E27FC236}">
                  <a16:creationId xmlns:a16="http://schemas.microsoft.com/office/drawing/2014/main" id="{A9D84F6A-9331-37E1-4498-6E5874046CC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415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7" name="TextBox 16">
              <a:extLst>
                <a:ext uri="{FF2B5EF4-FFF2-40B4-BE49-F238E27FC236}">
                  <a16:creationId xmlns:a16="http://schemas.microsoft.com/office/drawing/2014/main" id="{D502C3A5-AFA0-8834-BABE-CF14E01A8E36}"/>
                </a:ext>
              </a:extLst>
            </p:cNvPr>
            <p:cNvSpPr txBox="1"/>
            <p:nvPr/>
          </p:nvSpPr>
          <p:spPr>
            <a:xfrm>
              <a:off x="76200" y="47625"/>
              <a:ext cx="660400" cy="6889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36"/>
                </a:lnSpc>
              </a:pPr>
              <a:endParaRPr sz="800"/>
            </a:p>
          </p:txBody>
        </p:sp>
      </p:grpSp>
      <p:grpSp>
        <p:nvGrpSpPr>
          <p:cNvPr id="8" name="Group 7">
            <a:extLst>
              <a:ext uri="{FF2B5EF4-FFF2-40B4-BE49-F238E27FC236}">
                <a16:creationId xmlns:a16="http://schemas.microsoft.com/office/drawing/2014/main" id="{E605853A-08AD-7449-ABAE-6ED13536D08D}"/>
              </a:ext>
            </a:extLst>
          </p:cNvPr>
          <p:cNvGrpSpPr/>
          <p:nvPr/>
        </p:nvGrpSpPr>
        <p:grpSpPr>
          <a:xfrm>
            <a:off x="11225535" y="226928"/>
            <a:ext cx="206545" cy="206545"/>
            <a:chOff x="0" y="0"/>
            <a:chExt cx="812800" cy="812800"/>
          </a:xfrm>
        </p:grpSpPr>
        <p:sp>
          <p:nvSpPr>
            <p:cNvPr id="9" name="Freeform 15">
              <a:extLst>
                <a:ext uri="{FF2B5EF4-FFF2-40B4-BE49-F238E27FC236}">
                  <a16:creationId xmlns:a16="http://schemas.microsoft.com/office/drawing/2014/main" id="{34185CF4-E062-0109-4120-31EA37C9F04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94153"/>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1" name="TextBox 16">
              <a:extLst>
                <a:ext uri="{FF2B5EF4-FFF2-40B4-BE49-F238E27FC236}">
                  <a16:creationId xmlns:a16="http://schemas.microsoft.com/office/drawing/2014/main" id="{D430FD32-772C-CAEF-106D-88570D00B8E2}"/>
                </a:ext>
              </a:extLst>
            </p:cNvPr>
            <p:cNvSpPr txBox="1"/>
            <p:nvPr/>
          </p:nvSpPr>
          <p:spPr>
            <a:xfrm>
              <a:off x="76200" y="47625"/>
              <a:ext cx="660400" cy="68897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936"/>
                </a:lnSpc>
              </a:pPr>
              <a:endParaRPr sz="800"/>
            </a:p>
          </p:txBody>
        </p:sp>
      </p:grpSp>
    </p:spTree>
    <p:extLst>
      <p:ext uri="{BB962C8B-B14F-4D97-AF65-F5344CB8AC3E}">
        <p14:creationId xmlns:p14="http://schemas.microsoft.com/office/powerpoint/2010/main" val="2626525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4B16B-C13A-7AE0-73D5-1A95F3F68C20}"/>
              </a:ext>
            </a:extLst>
          </p:cNvPr>
          <p:cNvSpPr>
            <a:spLocks noGrp="1"/>
          </p:cNvSpPr>
          <p:nvPr>
            <p:ph type="title"/>
          </p:nvPr>
        </p:nvSpPr>
        <p:spPr>
          <a:xfrm>
            <a:off x="4128368" y="4522156"/>
            <a:ext cx="4937937" cy="1363215"/>
          </a:xfrm>
        </p:spPr>
        <p:txBody>
          <a:bodyPr vert="horz" lIns="91440" tIns="45720" rIns="91440" bIns="45720" rtlCol="0" anchor="t">
            <a:normAutofit/>
          </a:bodyPr>
          <a:lstStyle/>
          <a:p>
            <a:r>
              <a:rPr lang="en-US" sz="3700" kern="1200" dirty="0">
                <a:solidFill>
                  <a:schemeClr val="tx1"/>
                </a:solidFill>
                <a:latin typeface="+mj-lt"/>
                <a:ea typeface="+mj-ea"/>
                <a:cs typeface="+mj-cs"/>
              </a:rPr>
              <a:t>Research on Implementation Support</a:t>
            </a:r>
          </a:p>
        </p:txBody>
      </p:sp>
      <p:sp>
        <p:nvSpPr>
          <p:cNvPr id="4" name="Subtitle 3">
            <a:extLst>
              <a:ext uri="{FF2B5EF4-FFF2-40B4-BE49-F238E27FC236}">
                <a16:creationId xmlns:a16="http://schemas.microsoft.com/office/drawing/2014/main" id="{CDF46C52-DD20-84A0-0CE9-2294807653EF}"/>
              </a:ext>
            </a:extLst>
          </p:cNvPr>
          <p:cNvSpPr>
            <a:spLocks noGrp="1"/>
          </p:cNvSpPr>
          <p:nvPr>
            <p:ph type="subTitle" idx="13"/>
          </p:nvPr>
        </p:nvSpPr>
        <p:spPr>
          <a:xfrm>
            <a:off x="4128370" y="3945418"/>
            <a:ext cx="4937936" cy="576738"/>
          </a:xfrm>
        </p:spPr>
        <p:txBody>
          <a:bodyPr vert="horz" lIns="91440" tIns="45720" rIns="91440" bIns="45720" rtlCol="0" anchor="b">
            <a:normAutofit/>
          </a:bodyPr>
          <a:lstStyle/>
          <a:p>
            <a:pPr>
              <a:lnSpc>
                <a:spcPct val="90000"/>
              </a:lnSpc>
            </a:pPr>
            <a:r>
              <a:rPr lang="en-US" sz="2000" kern="1200">
                <a:solidFill>
                  <a:schemeClr val="tx1"/>
                </a:solidFill>
                <a:latin typeface="+mn-lt"/>
                <a:ea typeface="+mn-ea"/>
                <a:cs typeface="+mn-cs"/>
              </a:rPr>
              <a:t>ISP Competencies</a:t>
            </a:r>
          </a:p>
        </p:txBody>
      </p:sp>
      <p:sp>
        <p:nvSpPr>
          <p:cNvPr id="3" name="Slide Number Placeholder 2">
            <a:extLst>
              <a:ext uri="{FF2B5EF4-FFF2-40B4-BE49-F238E27FC236}">
                <a16:creationId xmlns:a16="http://schemas.microsoft.com/office/drawing/2014/main" id="{571FD360-AAA2-FF98-E8EA-F1D077ACE518}"/>
              </a:ext>
            </a:extLst>
          </p:cNvPr>
          <p:cNvSpPr>
            <a:spLocks noGrp="1"/>
          </p:cNvSpPr>
          <p:nvPr>
            <p:ph type="sldNum" sz="quarter" idx="12"/>
          </p:nvPr>
        </p:nvSpPr>
        <p:spPr>
          <a:xfrm>
            <a:off x="266671" y="392350"/>
            <a:ext cx="548640" cy="548640"/>
          </a:xfrm>
          <a:prstGeom prst="ellipse">
            <a:avLst/>
          </a:prstGeom>
          <a:solidFill>
            <a:srgbClr val="7F7F7F"/>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34B6C607-73CC-FB43-9618-1A76A5C3E1CB}" type="slidenum">
              <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a:t>
            </a:fld>
            <a:endParaRPr kumimoji="0" lang="en-US" sz="15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descr="Graphical user interface, text, application, email&#10;&#10;Description automatically generated">
            <a:extLst>
              <a:ext uri="{FF2B5EF4-FFF2-40B4-BE49-F238E27FC236}">
                <a16:creationId xmlns:a16="http://schemas.microsoft.com/office/drawing/2014/main" id="{3E146B00-9FE9-C835-87D9-14A4868A378D}"/>
              </a:ext>
            </a:extLst>
          </p:cNvPr>
          <p:cNvPicPr>
            <a:picLocks noChangeAspect="1"/>
          </p:cNvPicPr>
          <p:nvPr/>
        </p:nvPicPr>
        <p:blipFill rotWithShape="1">
          <a:blip r:embed="rId3"/>
          <a:srcRect r="1101" b="3"/>
          <a:stretch/>
        </p:blipFill>
        <p:spPr>
          <a:xfrm>
            <a:off x="1992086" y="259976"/>
            <a:ext cx="2410097" cy="1407281"/>
          </a:xfrm>
          <a:prstGeom prst="rect">
            <a:avLst/>
          </a:prstGeom>
        </p:spPr>
      </p:pic>
      <p:sp>
        <p:nvSpPr>
          <p:cNvPr id="36" name="Freeform: Shape 35">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screenshot of a document&#10;&#10;Description automatically generated">
            <a:extLst>
              <a:ext uri="{FF2B5EF4-FFF2-40B4-BE49-F238E27FC236}">
                <a16:creationId xmlns:a16="http://schemas.microsoft.com/office/drawing/2014/main" id="{FEF85EE7-BA35-E2EF-6E6B-62B58E1F1444}"/>
              </a:ext>
            </a:extLst>
          </p:cNvPr>
          <p:cNvPicPr>
            <a:picLocks noChangeAspect="1"/>
          </p:cNvPicPr>
          <p:nvPr/>
        </p:nvPicPr>
        <p:blipFill rotWithShape="1">
          <a:blip r:embed="rId4"/>
          <a:srcRect t="229" b="9271"/>
          <a:stretch/>
        </p:blipFill>
        <p:spPr>
          <a:xfrm>
            <a:off x="6037881" y="1272777"/>
            <a:ext cx="1829651" cy="1829652"/>
          </a:xfrm>
          <a:prstGeom prst="rect">
            <a:avLst/>
          </a:prstGeom>
        </p:spPr>
      </p:pic>
      <p:pic>
        <p:nvPicPr>
          <p:cNvPr id="8" name="Picture 7" descr="A document with text and images&#10;&#10;Description automatically generated">
            <a:extLst>
              <a:ext uri="{FF2B5EF4-FFF2-40B4-BE49-F238E27FC236}">
                <a16:creationId xmlns:a16="http://schemas.microsoft.com/office/drawing/2014/main" id="{4775EE28-94AD-5D5F-C735-06F5F7F39137}"/>
              </a:ext>
            </a:extLst>
          </p:cNvPr>
          <p:cNvPicPr>
            <a:picLocks noChangeAspect="1"/>
          </p:cNvPicPr>
          <p:nvPr/>
        </p:nvPicPr>
        <p:blipFill rotWithShape="1">
          <a:blip r:embed="rId5"/>
          <a:srcRect t="9939" r="-2" b="16918"/>
          <a:stretch/>
        </p:blipFill>
        <p:spPr>
          <a:xfrm>
            <a:off x="236643" y="3687093"/>
            <a:ext cx="2329136" cy="2407869"/>
          </a:xfrm>
          <a:prstGeom prst="rect">
            <a:avLst/>
          </a:prstGeom>
        </p:spPr>
      </p:pic>
      <p:sp>
        <p:nvSpPr>
          <p:cNvPr id="40" name="Freeform: Shape 39">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close-up of a paper&#10;&#10;Description automatically generated">
            <a:extLst>
              <a:ext uri="{FF2B5EF4-FFF2-40B4-BE49-F238E27FC236}">
                <a16:creationId xmlns:a16="http://schemas.microsoft.com/office/drawing/2014/main" id="{CACE0069-12CE-F6C7-BA20-DE467CE207C8}"/>
              </a:ext>
            </a:extLst>
          </p:cNvPr>
          <p:cNvPicPr>
            <a:picLocks noChangeAspect="1"/>
          </p:cNvPicPr>
          <p:nvPr/>
        </p:nvPicPr>
        <p:blipFill rotWithShape="1">
          <a:blip r:embed="rId6"/>
          <a:srcRect r="-4" b="1286"/>
          <a:stretch/>
        </p:blipFill>
        <p:spPr>
          <a:xfrm>
            <a:off x="9943662" y="239189"/>
            <a:ext cx="1724436" cy="2210638"/>
          </a:xfrm>
          <a:prstGeom prst="rect">
            <a:avLst/>
          </a:prstGeom>
        </p:spPr>
      </p:pic>
      <p:sp>
        <p:nvSpPr>
          <p:cNvPr id="44" name="Freeform: Shape 43">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screenshot of a research article&#10;&#10;Description automatically generated">
            <a:extLst>
              <a:ext uri="{FF2B5EF4-FFF2-40B4-BE49-F238E27FC236}">
                <a16:creationId xmlns:a16="http://schemas.microsoft.com/office/drawing/2014/main" id="{B7CC4094-D976-4F6C-B540-9D4B3F547FD5}"/>
              </a:ext>
            </a:extLst>
          </p:cNvPr>
          <p:cNvPicPr>
            <a:picLocks noChangeAspect="1"/>
          </p:cNvPicPr>
          <p:nvPr/>
        </p:nvPicPr>
        <p:blipFill rotWithShape="1">
          <a:blip r:embed="rId7"/>
          <a:srcRect l="13951" r="3827" b="2"/>
          <a:stretch/>
        </p:blipFill>
        <p:spPr>
          <a:xfrm>
            <a:off x="10097210" y="4872446"/>
            <a:ext cx="1718520" cy="1692946"/>
          </a:xfrm>
          <a:prstGeom prst="rect">
            <a:avLst/>
          </a:prstGeom>
        </p:spPr>
      </p:pic>
    </p:spTree>
    <p:extLst>
      <p:ext uri="{BB962C8B-B14F-4D97-AF65-F5344CB8AC3E}">
        <p14:creationId xmlns:p14="http://schemas.microsoft.com/office/powerpoint/2010/main" val="65579960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691FF"/>
        </a:solidFill>
        <a:effectLst/>
      </p:bgPr>
    </p:bg>
    <p:spTree>
      <p:nvGrpSpPr>
        <p:cNvPr id="1" name="">
          <a:extLst>
            <a:ext uri="{FF2B5EF4-FFF2-40B4-BE49-F238E27FC236}">
              <a16:creationId xmlns:a16="http://schemas.microsoft.com/office/drawing/2014/main" id="{8DE7A6E4-BE6E-9771-EBD7-2A886FF02668}"/>
            </a:ext>
          </a:extLst>
        </p:cNvPr>
        <p:cNvGrpSpPr/>
        <p:nvPr/>
      </p:nvGrpSpPr>
      <p:grpSpPr>
        <a:xfrm>
          <a:off x="0" y="0"/>
          <a:ext cx="0" cy="0"/>
          <a:chOff x="0" y="0"/>
          <a:chExt cx="0" cy="0"/>
        </a:xfrm>
      </p:grpSpPr>
      <p:sp>
        <p:nvSpPr>
          <p:cNvPr id="34" name="TextBox 16">
            <a:extLst>
              <a:ext uri="{FF2B5EF4-FFF2-40B4-BE49-F238E27FC236}">
                <a16:creationId xmlns:a16="http://schemas.microsoft.com/office/drawing/2014/main" id="{A5DDF415-BC56-3E07-A797-67ED0C7242A9}"/>
              </a:ext>
            </a:extLst>
          </p:cNvPr>
          <p:cNvSpPr txBox="1"/>
          <p:nvPr/>
        </p:nvSpPr>
        <p:spPr>
          <a:xfrm>
            <a:off x="757609" y="554733"/>
            <a:ext cx="5435600" cy="88793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ts val="6528"/>
              </a:lnSpc>
              <a:spcBef>
                <a:spcPts val="0"/>
              </a:spcBef>
              <a:spcAft>
                <a:spcPts val="0"/>
              </a:spcAft>
              <a:buClrTx/>
              <a:buSzTx/>
              <a:buFontTx/>
              <a:buNone/>
              <a:tabLst/>
              <a:defRPr/>
            </a:pPr>
            <a:r>
              <a:rPr kumimoji="0" lang="en-US" sz="7667" b="1" i="0" u="none" strike="noStrike" kern="1200" cap="none" spc="207"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Oswald Bold"/>
              </a:rPr>
              <a:t>Thank you! </a:t>
            </a:r>
          </a:p>
        </p:txBody>
      </p:sp>
      <p:sp>
        <p:nvSpPr>
          <p:cNvPr id="2" name="TextBox 1">
            <a:extLst>
              <a:ext uri="{FF2B5EF4-FFF2-40B4-BE49-F238E27FC236}">
                <a16:creationId xmlns:a16="http://schemas.microsoft.com/office/drawing/2014/main" id="{596BF3BE-5D15-BEF5-AC47-13B558C07056}"/>
              </a:ext>
            </a:extLst>
          </p:cNvPr>
          <p:cNvSpPr txBox="1"/>
          <p:nvPr/>
        </p:nvSpPr>
        <p:spPr>
          <a:xfrm>
            <a:off x="8842825" y="5330649"/>
            <a:ext cx="9271000" cy="1405256"/>
          </a:xfrm>
          <a:prstGeom prst="rect">
            <a:avLst/>
          </a:prstGeom>
          <a:noFill/>
        </p:spPr>
        <p:txBody>
          <a:bodyPr wrap="square" rtlCol="0">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nl-BE" sz="2133" b="1" dirty="0" err="1">
                <a:solidFill>
                  <a:prstClr val="white"/>
                </a:solidFill>
                <a:latin typeface="Aptos" panose="02110004020202020204"/>
              </a:rPr>
              <a:t>Any</a:t>
            </a:r>
            <a:r>
              <a:rPr lang="nl-BE" sz="2133" b="1" dirty="0">
                <a:solidFill>
                  <a:prstClr val="white"/>
                </a:solidFill>
                <a:latin typeface="Aptos" panose="02110004020202020204"/>
              </a:rPr>
              <a:t> q</a:t>
            </a:r>
            <a:r>
              <a:rPr kumimoji="0" lang="nl-BE" sz="2133" b="1" i="0" u="none" strike="noStrike" kern="1200" cap="none" spc="0" normalizeH="0" baseline="0" noProof="0" dirty="0" err="1">
                <a:ln>
                  <a:noFill/>
                </a:ln>
                <a:solidFill>
                  <a:prstClr val="white"/>
                </a:solidFill>
                <a:effectLst/>
                <a:uLnTx/>
                <a:uFillTx/>
                <a:latin typeface="Aptos" panose="02110004020202020204"/>
                <a:ea typeface="+mn-ea"/>
                <a:cs typeface="+mn-cs"/>
              </a:rPr>
              <a:t>uestions</a:t>
            </a:r>
            <a:r>
              <a:rPr kumimoji="0" lang="nl-BE" sz="2133" b="1" i="0" u="none" strike="noStrike" kern="1200" cap="none" spc="0" normalizeH="0" baseline="0" noProof="0" dirty="0">
                <a:ln>
                  <a:noFill/>
                </a:ln>
                <a:solidFill>
                  <a:prstClr val="white"/>
                </a:solidFill>
                <a:effectLst/>
                <a:uLnTx/>
                <a:uFillTx/>
                <a:latin typeface="Aptos" panose="02110004020202020204"/>
                <a:ea typeface="+mn-ea"/>
                <a:cs typeface="+mn-cs"/>
              </a:rPr>
              <a:t>? </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nl-BE" sz="2133"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nl-BE" sz="2133"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nl-BE" sz="2133"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4" name="Picture 3" descr="A person standing next to a question mark&#10;&#10;Description automatically generated">
            <a:extLst>
              <a:ext uri="{FF2B5EF4-FFF2-40B4-BE49-F238E27FC236}">
                <a16:creationId xmlns:a16="http://schemas.microsoft.com/office/drawing/2014/main" id="{5FD8A122-E670-CAD7-BF6E-8B4BEE2730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4613" y="1082785"/>
            <a:ext cx="4375355" cy="4375355"/>
          </a:xfrm>
          <a:prstGeom prst="rect">
            <a:avLst/>
          </a:prstGeom>
        </p:spPr>
      </p:pic>
      <p:sp>
        <p:nvSpPr>
          <p:cNvPr id="6" name="Oval 5" descr="A person sitting at a table&#10;&#10;Description automatically generated">
            <a:extLst>
              <a:ext uri="{FF2B5EF4-FFF2-40B4-BE49-F238E27FC236}">
                <a16:creationId xmlns:a16="http://schemas.microsoft.com/office/drawing/2014/main" id="{2DDFEF4F-9463-DF9C-0B92-0AB846D1B33B}"/>
              </a:ext>
            </a:extLst>
          </p:cNvPr>
          <p:cNvSpPr/>
          <p:nvPr/>
        </p:nvSpPr>
        <p:spPr>
          <a:xfrm>
            <a:off x="720476" y="4136731"/>
            <a:ext cx="1080000" cy="1080000"/>
          </a:xfrm>
          <a:prstGeom prst="ellipse">
            <a:avLst/>
          </a:prstGeom>
          <a:blipFill>
            <a:blip r:embed="rId4" cstate="print">
              <a:extLst>
                <a:ext uri="{28A0092B-C50C-407E-A947-70E740481C1C}">
                  <a14:useLocalDpi xmlns:a14="http://schemas.microsoft.com/office/drawing/2010/main" val="0"/>
                </a:ext>
              </a:extLst>
            </a:blip>
            <a:srcRect/>
            <a:stretch>
              <a:fillRect l="-50142" t="-19024" r="-28394"/>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8" name="TextBox 7">
            <a:extLst>
              <a:ext uri="{FF2B5EF4-FFF2-40B4-BE49-F238E27FC236}">
                <a16:creationId xmlns:a16="http://schemas.microsoft.com/office/drawing/2014/main" id="{9018B02A-FA00-B9D2-8ED7-10F15A181A1A}"/>
              </a:ext>
            </a:extLst>
          </p:cNvPr>
          <p:cNvSpPr txBox="1"/>
          <p:nvPr/>
        </p:nvSpPr>
        <p:spPr>
          <a:xfrm>
            <a:off x="1876304" y="4459970"/>
            <a:ext cx="7086600" cy="584775"/>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lvl="0" algn="l"/>
            <a:r>
              <a:rPr lang="nl-BE" sz="1600" b="1" dirty="0">
                <a:solidFill>
                  <a:sysClr val="windowText" lastClr="000000"/>
                </a:solidFill>
              </a:rPr>
              <a:t>An Lehouck</a:t>
            </a:r>
          </a:p>
          <a:p>
            <a:pPr lvl="0" algn="l"/>
            <a:r>
              <a:rPr lang="nl-BE" sz="1600" i="1" u="sng" dirty="0">
                <a:solidFill>
                  <a:schemeClr val="bg1"/>
                </a:solidFill>
              </a:rPr>
              <a:t>an.lehouck@ebpracticenet.be</a:t>
            </a:r>
          </a:p>
        </p:txBody>
      </p:sp>
      <p:sp>
        <p:nvSpPr>
          <p:cNvPr id="9" name="Oval 8" descr="A person sitting at a table&#10;&#10;Description automatically generated">
            <a:extLst>
              <a:ext uri="{FF2B5EF4-FFF2-40B4-BE49-F238E27FC236}">
                <a16:creationId xmlns:a16="http://schemas.microsoft.com/office/drawing/2014/main" id="{693749CE-77C6-2EF1-2FDD-5A871EE5CDAB}"/>
              </a:ext>
            </a:extLst>
          </p:cNvPr>
          <p:cNvSpPr/>
          <p:nvPr/>
        </p:nvSpPr>
        <p:spPr>
          <a:xfrm>
            <a:off x="720476" y="1766658"/>
            <a:ext cx="1080000" cy="1080000"/>
          </a:xfrm>
          <a:prstGeom prst="ellipse">
            <a:avLst/>
          </a:prstGeom>
          <a:blipFill>
            <a:blip r:embed="rId5" cstate="print">
              <a:extLst>
                <a:ext uri="{28A0092B-C50C-407E-A947-70E740481C1C}">
                  <a14:useLocalDpi xmlns:a14="http://schemas.microsoft.com/office/drawing/2010/main" val="0"/>
                </a:ext>
              </a:extLst>
            </a:blip>
            <a:srcRect/>
            <a:stretch>
              <a:fillRect l="-46584" t="-11408" r="-31952" b="-7616"/>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dirty="0"/>
          </a:p>
        </p:txBody>
      </p:sp>
      <p:sp>
        <p:nvSpPr>
          <p:cNvPr id="11" name="TextBox 10">
            <a:extLst>
              <a:ext uri="{FF2B5EF4-FFF2-40B4-BE49-F238E27FC236}">
                <a16:creationId xmlns:a16="http://schemas.microsoft.com/office/drawing/2014/main" id="{7B508575-2F5B-7B15-73A4-B3961B3AF779}"/>
              </a:ext>
            </a:extLst>
          </p:cNvPr>
          <p:cNvSpPr txBox="1"/>
          <p:nvPr/>
        </p:nvSpPr>
        <p:spPr>
          <a:xfrm>
            <a:off x="1876304" y="2080956"/>
            <a:ext cx="3451070" cy="584775"/>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lvl="0" algn="l"/>
            <a:r>
              <a:rPr lang="nl-BE" sz="1600" b="1" dirty="0">
                <a:solidFill>
                  <a:sysClr val="windowText" lastClr="000000"/>
                </a:solidFill>
              </a:rPr>
              <a:t>Ashley Boers</a:t>
            </a:r>
          </a:p>
          <a:p>
            <a:pPr lvl="0" algn="l"/>
            <a:r>
              <a:rPr lang="nl-BE" sz="1600" i="1" u="sng" dirty="0">
                <a:solidFill>
                  <a:schemeClr val="bg1"/>
                </a:solidFill>
              </a:rPr>
              <a:t>ashley.boers@ebpracticenet.be</a:t>
            </a:r>
          </a:p>
        </p:txBody>
      </p:sp>
      <p:sp>
        <p:nvSpPr>
          <p:cNvPr id="12" name="Oval 11" descr="A person smiling at camera&#10;&#10;Description automatically generated">
            <a:extLst>
              <a:ext uri="{FF2B5EF4-FFF2-40B4-BE49-F238E27FC236}">
                <a16:creationId xmlns:a16="http://schemas.microsoft.com/office/drawing/2014/main" id="{4C86CCCA-2C99-AAF2-AFFC-CBA6658EF54B}"/>
              </a:ext>
            </a:extLst>
          </p:cNvPr>
          <p:cNvSpPr/>
          <p:nvPr/>
        </p:nvSpPr>
        <p:spPr>
          <a:xfrm>
            <a:off x="720476" y="2937143"/>
            <a:ext cx="1080000" cy="1080000"/>
          </a:xfrm>
          <a:prstGeom prst="ellipse">
            <a:avLst/>
          </a:prstGeom>
          <a:blipFill>
            <a:blip r:embed="rId6"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4" name="TextBox 13">
            <a:extLst>
              <a:ext uri="{FF2B5EF4-FFF2-40B4-BE49-F238E27FC236}">
                <a16:creationId xmlns:a16="http://schemas.microsoft.com/office/drawing/2014/main" id="{DE3F11C2-1FC6-FDB2-38C7-F0C603D8E88A}"/>
              </a:ext>
            </a:extLst>
          </p:cNvPr>
          <p:cNvSpPr txBox="1"/>
          <p:nvPr/>
        </p:nvSpPr>
        <p:spPr>
          <a:xfrm>
            <a:off x="1831855" y="3270462"/>
            <a:ext cx="7131049" cy="584775"/>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lvl="0" algn="l"/>
            <a:r>
              <a:rPr lang="nl-BE" sz="1600" b="1" dirty="0">
                <a:solidFill>
                  <a:sysClr val="windowText" lastClr="000000"/>
                </a:solidFill>
              </a:rPr>
              <a:t>Nathalie Pauwen</a:t>
            </a:r>
          </a:p>
          <a:p>
            <a:pPr lvl="0" algn="l"/>
            <a:r>
              <a:rPr lang="nl-BE" sz="1600" i="1" u="sng" dirty="0">
                <a:solidFill>
                  <a:schemeClr val="bg1"/>
                </a:solidFill>
              </a:rPr>
              <a:t>nathalie.pauwen@ebpracticenet.be</a:t>
            </a:r>
          </a:p>
        </p:txBody>
      </p:sp>
      <p:sp>
        <p:nvSpPr>
          <p:cNvPr id="16" name="Oval 15">
            <a:extLst>
              <a:ext uri="{FF2B5EF4-FFF2-40B4-BE49-F238E27FC236}">
                <a16:creationId xmlns:a16="http://schemas.microsoft.com/office/drawing/2014/main" id="{FB4735A7-2611-C7DB-6862-65C7CCDB3ACC}"/>
              </a:ext>
            </a:extLst>
          </p:cNvPr>
          <p:cNvSpPr/>
          <p:nvPr/>
        </p:nvSpPr>
        <p:spPr>
          <a:xfrm>
            <a:off x="720476" y="5330648"/>
            <a:ext cx="1080000" cy="1080000"/>
          </a:xfrm>
          <a:prstGeom prst="ellipse">
            <a:avLst/>
          </a:prstGeom>
          <a:blipFill rotWithShape="1">
            <a:blip r:embed="rId7" cstate="print">
              <a:extLst>
                <a:ext uri="{28A0092B-C50C-407E-A947-70E740481C1C}">
                  <a14:useLocalDpi xmlns:a14="http://schemas.microsoft.com/office/drawing/2010/main" val="0"/>
                </a:ext>
              </a:extLst>
            </a:blip>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nl-BE" sz="800"/>
          </a:p>
        </p:txBody>
      </p:sp>
      <p:sp>
        <p:nvSpPr>
          <p:cNvPr id="18" name="TextBox 17">
            <a:extLst>
              <a:ext uri="{FF2B5EF4-FFF2-40B4-BE49-F238E27FC236}">
                <a16:creationId xmlns:a16="http://schemas.microsoft.com/office/drawing/2014/main" id="{9031B7ED-7B67-4C56-0B3C-E4C23FC9CA3B}"/>
              </a:ext>
            </a:extLst>
          </p:cNvPr>
          <p:cNvSpPr txBox="1"/>
          <p:nvPr/>
        </p:nvSpPr>
        <p:spPr>
          <a:xfrm>
            <a:off x="1864880" y="5725446"/>
            <a:ext cx="4005833" cy="584775"/>
          </a:xfrm>
          <a:prstGeom prst="rect">
            <a:avLst/>
          </a:prstGeom>
          <a:noFill/>
        </p:spPr>
        <p:txBody>
          <a:bodyPr wrap="square">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lvl="0" algn="l"/>
            <a:r>
              <a:rPr lang="nl-BE" sz="1600" b="1" dirty="0">
                <a:solidFill>
                  <a:sysClr val="windowText" lastClr="000000"/>
                </a:solidFill>
              </a:rPr>
              <a:t>Marleen Corremans</a:t>
            </a:r>
          </a:p>
          <a:p>
            <a:pPr lvl="0" algn="l"/>
            <a:r>
              <a:rPr lang="nl-BE" sz="1600" i="1" u="sng" dirty="0">
                <a:solidFill>
                  <a:schemeClr val="bg1"/>
                </a:solidFill>
              </a:rPr>
              <a:t>Marleen.corremans@ebpracticenet.be</a:t>
            </a:r>
            <a:endParaRPr lang="nl-BE" sz="1600" i="1" dirty="0">
              <a:solidFill>
                <a:schemeClr val="bg1"/>
              </a:solidFill>
            </a:endParaRPr>
          </a:p>
        </p:txBody>
      </p:sp>
    </p:spTree>
    <p:extLst>
      <p:ext uri="{BB962C8B-B14F-4D97-AF65-F5344CB8AC3E}">
        <p14:creationId xmlns:p14="http://schemas.microsoft.com/office/powerpoint/2010/main" val="122751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FC099F0-4D8A-5E43-ABA7-FD293C9ABCF8}"/>
              </a:ext>
            </a:extLst>
          </p:cNvPr>
          <p:cNvSpPr txBox="1">
            <a:spLocks/>
          </p:cNvSpPr>
          <p:nvPr/>
        </p:nvSpPr>
        <p:spPr>
          <a:xfrm>
            <a:off x="3735243" y="1440918"/>
            <a:ext cx="7702251" cy="869982"/>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rgbClr val="40363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50" normalizeH="0" baseline="0" noProof="0" dirty="0">
                <a:ln>
                  <a:noFill/>
                </a:ln>
                <a:solidFill>
                  <a:srgbClr val="CD1200"/>
                </a:solidFill>
                <a:effectLst/>
                <a:uLnTx/>
                <a:uFillTx/>
                <a:latin typeface="Calibri Light" panose="020F0302020204030204"/>
                <a:ea typeface="+mj-ea"/>
                <a:cs typeface="+mj-cs"/>
              </a:rPr>
              <a:t>THANK YOU! </a:t>
            </a:r>
            <a:endParaRPr kumimoji="0" lang="en-US" sz="5400" b="0" i="0" u="none" strike="noStrike" kern="1200" cap="none" spc="-50" normalizeH="0" baseline="0" noProof="0" dirty="0">
              <a:ln>
                <a:noFill/>
              </a:ln>
              <a:solidFill>
                <a:srgbClr val="CD1200"/>
              </a:solidFill>
              <a:effectLst/>
              <a:uLnTx/>
              <a:uFillTx/>
              <a:latin typeface="Calibri Light" panose="020F0302020204030204"/>
              <a:ea typeface="+mj-ea"/>
              <a:cs typeface="+mj-cs"/>
            </a:endParaRPr>
          </a:p>
        </p:txBody>
      </p:sp>
      <p:sp>
        <p:nvSpPr>
          <p:cNvPr id="7" name="Subtitle 2">
            <a:extLst>
              <a:ext uri="{FF2B5EF4-FFF2-40B4-BE49-F238E27FC236}">
                <a16:creationId xmlns:a16="http://schemas.microsoft.com/office/drawing/2014/main" id="{59B0AB75-6AD5-1E44-A652-41BA1F12FD4C}"/>
              </a:ext>
            </a:extLst>
          </p:cNvPr>
          <p:cNvSpPr txBox="1">
            <a:spLocks/>
          </p:cNvSpPr>
          <p:nvPr/>
        </p:nvSpPr>
        <p:spPr>
          <a:xfrm>
            <a:off x="3735243" y="2310900"/>
            <a:ext cx="8315573" cy="456134"/>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all" spc="200" normalizeH="0" baseline="0" noProof="0" dirty="0">
                <a:ln>
                  <a:noFill/>
                </a:ln>
                <a:solidFill>
                  <a:srgbClr val="44546A"/>
                </a:solidFill>
                <a:effectLst/>
                <a:uLnTx/>
                <a:uFillTx/>
                <a:latin typeface="Calibri Light" panose="020F0302020204030204"/>
                <a:ea typeface="+mn-ea"/>
                <a:cs typeface="+mn-cs"/>
              </a:rPr>
              <a:t>Questions &amp; Discussion </a:t>
            </a:r>
          </a:p>
        </p:txBody>
      </p:sp>
      <p:pic>
        <p:nvPicPr>
          <p:cNvPr id="11" name="Picture 10">
            <a:extLst>
              <a:ext uri="{FF2B5EF4-FFF2-40B4-BE49-F238E27FC236}">
                <a16:creationId xmlns:a16="http://schemas.microsoft.com/office/drawing/2014/main" id="{4C03FCD1-9C91-BD4E-81E8-D2CFB5B9D6F5}"/>
              </a:ext>
            </a:extLst>
          </p:cNvPr>
          <p:cNvPicPr>
            <a:picLocks noChangeAspect="1"/>
          </p:cNvPicPr>
          <p:nvPr/>
        </p:nvPicPr>
        <p:blipFill>
          <a:blip r:embed="rId2"/>
          <a:stretch>
            <a:fillRect/>
          </a:stretch>
        </p:blipFill>
        <p:spPr>
          <a:xfrm>
            <a:off x="8415613" y="251077"/>
            <a:ext cx="3400335" cy="782076"/>
          </a:xfrm>
          <a:prstGeom prst="rect">
            <a:avLst/>
          </a:prstGeom>
        </p:spPr>
      </p:pic>
      <p:pic>
        <p:nvPicPr>
          <p:cNvPr id="14" name="Picture 13">
            <a:extLst>
              <a:ext uri="{FF2B5EF4-FFF2-40B4-BE49-F238E27FC236}">
                <a16:creationId xmlns:a16="http://schemas.microsoft.com/office/drawing/2014/main" id="{5FF809E7-A0E6-704F-9BC1-8DDC81324E6F}"/>
              </a:ext>
            </a:extLst>
          </p:cNvPr>
          <p:cNvPicPr>
            <a:picLocks noChangeAspect="1"/>
          </p:cNvPicPr>
          <p:nvPr/>
        </p:nvPicPr>
        <p:blipFill rotWithShape="1">
          <a:blip r:embed="rId3"/>
          <a:srcRect l="50218" r="7167"/>
          <a:stretch/>
        </p:blipFill>
        <p:spPr>
          <a:xfrm>
            <a:off x="-3145" y="1238"/>
            <a:ext cx="3628418" cy="6856762"/>
          </a:xfrm>
          <a:prstGeom prst="rect">
            <a:avLst/>
          </a:prstGeom>
        </p:spPr>
      </p:pic>
      <p:sp>
        <p:nvSpPr>
          <p:cNvPr id="2" name="TextBox 1">
            <a:extLst>
              <a:ext uri="{FF2B5EF4-FFF2-40B4-BE49-F238E27FC236}">
                <a16:creationId xmlns:a16="http://schemas.microsoft.com/office/drawing/2014/main" id="{2DF8810C-1748-0744-BAD4-74F09BE7070F}"/>
              </a:ext>
            </a:extLst>
          </p:cNvPr>
          <p:cNvSpPr txBox="1"/>
          <p:nvPr/>
        </p:nvSpPr>
        <p:spPr>
          <a:xfrm>
            <a:off x="4536792" y="5859407"/>
            <a:ext cx="7629461" cy="830997"/>
          </a:xfrm>
          <a:prstGeom prst="rect">
            <a:avLst/>
          </a:prstGeom>
          <a:noFill/>
        </p:spPr>
        <p:txBody>
          <a:bodyPr wrap="none" rtlCol="0">
            <a:spAutoFit/>
          </a:bodyPr>
          <a:lstStyle/>
          <a:p>
            <a:r>
              <a:rPr lang="en-US" sz="2400" dirty="0">
                <a:solidFill>
                  <a:srgbClr val="00B2A1"/>
                </a:solidFill>
              </a:rPr>
              <a:t>Thought-provoking presentations and interesting insights? </a:t>
            </a:r>
          </a:p>
          <a:p>
            <a:r>
              <a:rPr lang="en-US" sz="2400" dirty="0">
                <a:solidFill>
                  <a:srgbClr val="00B2A1"/>
                </a:solidFill>
              </a:rPr>
              <a:t>Spread the word and let us follow along by using </a:t>
            </a:r>
            <a:r>
              <a:rPr lang="en-US" sz="2400" b="1" dirty="0">
                <a:solidFill>
                  <a:srgbClr val="CD1200"/>
                </a:solidFill>
              </a:rPr>
              <a:t>#EIE2025</a:t>
            </a:r>
            <a:r>
              <a:rPr lang="en-US" sz="2400" dirty="0">
                <a:solidFill>
                  <a:srgbClr val="00B2A1"/>
                </a:solidFill>
              </a:rPr>
              <a:t>!</a:t>
            </a:r>
            <a:endParaRPr lang="en-US" sz="2400" b="1" dirty="0">
              <a:solidFill>
                <a:srgbClr val="00B2A1"/>
              </a:solidFill>
            </a:endParaRPr>
          </a:p>
        </p:txBody>
      </p:sp>
      <p:sp>
        <p:nvSpPr>
          <p:cNvPr id="4" name="TextBox 11">
            <a:extLst>
              <a:ext uri="{FF2B5EF4-FFF2-40B4-BE49-F238E27FC236}">
                <a16:creationId xmlns:a16="http://schemas.microsoft.com/office/drawing/2014/main" id="{E598E3F2-595A-7A08-E0BC-8306F2A8B17B}"/>
              </a:ext>
            </a:extLst>
          </p:cNvPr>
          <p:cNvSpPr txBox="1"/>
          <p:nvPr/>
        </p:nvSpPr>
        <p:spPr>
          <a:xfrm>
            <a:off x="3723368" y="3002842"/>
            <a:ext cx="8241206" cy="2436886"/>
          </a:xfrm>
          <a:prstGeom prst="rect">
            <a:avLst/>
          </a:prstGeom>
          <a:noFill/>
        </p:spPr>
        <p:txBody>
          <a:bodyPr wrap="square" rtlCol="0">
            <a:spAutoFit/>
          </a:bodyPr>
          <a:lstStyle/>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1:	</a:t>
            </a:r>
            <a:r>
              <a:rPr lang="en-US" sz="2000" b="1" u="none" strike="noStrike" dirty="0">
                <a:solidFill>
                  <a:srgbClr val="403632"/>
                </a:solidFill>
                <a:effectLst/>
                <a:latin typeface="Calibri" panose="020F0502020204030204" pitchFamily="34" charset="0"/>
                <a:cs typeface="Calibri" panose="020F0502020204030204" pitchFamily="34" charset="0"/>
              </a:rPr>
              <a:t>Allison Metz</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2:</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Erwin Ista</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3:</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Heather Morris</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Presentation 4:</a:t>
            </a:r>
            <a:r>
              <a:rPr lang="en-US" sz="2000" dirty="0">
                <a:latin typeface="Calibri" panose="020F0502020204030204" pitchFamily="34" charset="0"/>
                <a:cs typeface="Calibri" panose="020F0502020204030204" pitchFamily="34" charset="0"/>
              </a:rPr>
              <a:t> 	</a:t>
            </a:r>
            <a:r>
              <a:rPr lang="en-US" sz="2000" b="1" u="none" strike="noStrike" dirty="0">
                <a:solidFill>
                  <a:srgbClr val="403632"/>
                </a:solidFill>
                <a:effectLst/>
                <a:latin typeface="Calibri" panose="020F0502020204030204" pitchFamily="34" charset="0"/>
                <a:cs typeface="Calibri" panose="020F0502020204030204" pitchFamily="34" charset="0"/>
              </a:rPr>
              <a:t>Ashley Boers</a:t>
            </a:r>
          </a:p>
          <a:p>
            <a:pPr>
              <a:lnSpc>
                <a:spcPct val="150000"/>
              </a:lnSpc>
              <a:spcAft>
                <a:spcPts val="200"/>
              </a:spcAft>
            </a:pPr>
            <a:r>
              <a:rPr lang="en-US" sz="2000" dirty="0">
                <a:solidFill>
                  <a:srgbClr val="00B2A1"/>
                </a:solidFill>
                <a:latin typeface="Calibri" panose="020F0502020204030204" pitchFamily="34" charset="0"/>
                <a:cs typeface="Calibri" panose="020F0502020204030204" pitchFamily="34" charset="0"/>
              </a:rPr>
              <a:t>Session host:</a:t>
            </a:r>
            <a:r>
              <a:rPr lang="en-US" sz="2000" dirty="0">
                <a:latin typeface="Calibri" panose="020F0502020204030204" pitchFamily="34" charset="0"/>
                <a:cs typeface="Calibri" panose="020F0502020204030204" pitchFamily="34" charset="0"/>
              </a:rPr>
              <a:t> 	Michael Sykes</a:t>
            </a:r>
          </a:p>
        </p:txBody>
      </p:sp>
    </p:spTree>
    <p:extLst>
      <p:ext uri="{BB962C8B-B14F-4D97-AF65-F5344CB8AC3E}">
        <p14:creationId xmlns:p14="http://schemas.microsoft.com/office/powerpoint/2010/main" val="545801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6C48-EE1A-0ABB-506D-48781FFBBACD}"/>
              </a:ext>
            </a:extLst>
          </p:cNvPr>
          <p:cNvSpPr>
            <a:spLocks noGrp="1"/>
          </p:cNvSpPr>
          <p:nvPr>
            <p:ph type="title"/>
          </p:nvPr>
        </p:nvSpPr>
        <p:spPr>
          <a:xfrm>
            <a:off x="374090" y="3773"/>
            <a:ext cx="11544300" cy="1325563"/>
          </a:xfrm>
        </p:spPr>
        <p:txBody>
          <a:bodyPr>
            <a:normAutofit/>
          </a:bodyPr>
          <a:lstStyle/>
          <a:p>
            <a:r>
              <a:rPr lang="en-US" sz="3400" dirty="0"/>
              <a:t>Implementation Support Practitioner Competencies </a:t>
            </a:r>
          </a:p>
        </p:txBody>
      </p:sp>
      <p:sp>
        <p:nvSpPr>
          <p:cNvPr id="3" name="Slide Number Placeholder 2">
            <a:extLst>
              <a:ext uri="{FF2B5EF4-FFF2-40B4-BE49-F238E27FC236}">
                <a16:creationId xmlns:a16="http://schemas.microsoft.com/office/drawing/2014/main" id="{51A17745-8BB5-814B-C21E-61C0C37F350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6C607-73CC-FB43-9618-1A76A5C3E1CB}" type="slidenum">
              <a:rPr kumimoji="0" lang="en-US" sz="1600" b="0" i="0" u="none" strike="noStrike" kern="1200" cap="none" spc="0" normalizeH="0" baseline="0" noProof="0" smtClean="0">
                <a:ln>
                  <a:noFill/>
                </a:ln>
                <a:solidFill>
                  <a:srgbClr val="4157AA"/>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dirty="0">
              <a:ln>
                <a:noFill/>
              </a:ln>
              <a:solidFill>
                <a:srgbClr val="4157AA"/>
              </a:solidFill>
              <a:effectLst/>
              <a:uLnTx/>
              <a:uFillTx/>
              <a:latin typeface="Calibri" panose="020F0502020204030204"/>
              <a:ea typeface="+mn-ea"/>
              <a:cs typeface="+mn-cs"/>
            </a:endParaRPr>
          </a:p>
        </p:txBody>
      </p:sp>
      <p:sp>
        <p:nvSpPr>
          <p:cNvPr id="4" name="Subtitle 3">
            <a:extLst>
              <a:ext uri="{FF2B5EF4-FFF2-40B4-BE49-F238E27FC236}">
                <a16:creationId xmlns:a16="http://schemas.microsoft.com/office/drawing/2014/main" id="{910A5520-6A4D-E0C1-0B0C-9A4BD65D418B}"/>
              </a:ext>
            </a:extLst>
          </p:cNvPr>
          <p:cNvSpPr>
            <a:spLocks noGrp="1"/>
          </p:cNvSpPr>
          <p:nvPr>
            <p:ph type="subTitle" idx="13"/>
          </p:nvPr>
        </p:nvSpPr>
        <p:spPr/>
        <p:txBody>
          <a:bodyPr/>
          <a:lstStyle/>
          <a:p>
            <a:r>
              <a:rPr lang="en-US" dirty="0"/>
              <a:t>Implementation practice</a:t>
            </a:r>
          </a:p>
        </p:txBody>
      </p:sp>
      <p:grpSp>
        <p:nvGrpSpPr>
          <p:cNvPr id="5" name="Group 4">
            <a:extLst>
              <a:ext uri="{FF2B5EF4-FFF2-40B4-BE49-F238E27FC236}">
                <a16:creationId xmlns:a16="http://schemas.microsoft.com/office/drawing/2014/main" id="{5AB0E8EE-8A21-DEAF-26A2-E6966E138A1F}"/>
              </a:ext>
            </a:extLst>
          </p:cNvPr>
          <p:cNvGrpSpPr/>
          <p:nvPr/>
        </p:nvGrpSpPr>
        <p:grpSpPr>
          <a:xfrm>
            <a:off x="-393478" y="1343816"/>
            <a:ext cx="11279780" cy="4975864"/>
            <a:chOff x="218726" y="1211551"/>
            <a:chExt cx="12146499" cy="5553818"/>
          </a:xfrm>
        </p:grpSpPr>
        <p:sp>
          <p:nvSpPr>
            <p:cNvPr id="6" name="Rectangle 5">
              <a:extLst>
                <a:ext uri="{FF2B5EF4-FFF2-40B4-BE49-F238E27FC236}">
                  <a16:creationId xmlns:a16="http://schemas.microsoft.com/office/drawing/2014/main" id="{B0A2E2CE-7D06-1474-56F8-8EB6C36C9FB8}"/>
                </a:ext>
              </a:extLst>
            </p:cNvPr>
            <p:cNvSpPr/>
            <p:nvPr/>
          </p:nvSpPr>
          <p:spPr>
            <a:xfrm>
              <a:off x="835111" y="4893161"/>
              <a:ext cx="2975085" cy="1199497"/>
            </a:xfrm>
            <a:prstGeom prst="rect">
              <a:avLst/>
            </a:prstGeom>
            <a:ln>
              <a:noFill/>
            </a:ln>
          </p:spPr>
          <p:txBody>
            <a:bodyPr vert="horz" lIns="0" tIns="0" rIns="0" bIns="0" rtlCol="0">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24F77"/>
                  </a:solidFill>
                  <a:effectLst/>
                  <a:uLnTx/>
                  <a:uFillTx/>
                  <a:latin typeface="Calibri" panose="020F0502020204030204"/>
                  <a:ea typeface="+mn-ea"/>
                  <a:cs typeface="+mn-cs"/>
                </a:rPr>
                <a:t>Grow and sustain relationships</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24F77"/>
                  </a:solidFill>
                  <a:effectLst/>
                  <a:uLnTx/>
                  <a:uFillTx/>
                  <a:latin typeface="Calibri" panose="020F0502020204030204"/>
                  <a:ea typeface="+mn-ea"/>
                  <a:cs typeface="+mn-cs"/>
                </a:rPr>
                <a:t>Develop teams</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24F77"/>
                  </a:solidFill>
                  <a:effectLst/>
                  <a:uLnTx/>
                  <a:uFillTx/>
                  <a:latin typeface="Calibri" panose="020F0502020204030204"/>
                  <a:ea typeface="+mn-ea"/>
                  <a:cs typeface="+mn-cs"/>
                </a:rPr>
                <a:t>Build capacity</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224F77"/>
                  </a:solidFill>
                  <a:effectLst/>
                  <a:uLnTx/>
                  <a:uFillTx/>
                  <a:latin typeface="Calibri" panose="020F0502020204030204"/>
                  <a:ea typeface="+mn-ea"/>
                  <a:cs typeface="+mn-cs"/>
                </a:rPr>
                <a:t>Cultivate leaders and champions</a:t>
              </a:r>
              <a:endParaRPr kumimoji="0" lang="en-US" sz="1600" b="1" i="0" u="none" strike="noStrike" kern="1200" cap="none" spc="0" normalizeH="0" baseline="0" noProof="0" dirty="0">
                <a:ln>
                  <a:noFill/>
                </a:ln>
                <a:solidFill>
                  <a:srgbClr val="224F77"/>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7C5329C-D6A0-C22C-FC77-FD981325C175}"/>
                </a:ext>
              </a:extLst>
            </p:cNvPr>
            <p:cNvSpPr/>
            <p:nvPr/>
          </p:nvSpPr>
          <p:spPr>
            <a:xfrm>
              <a:off x="218726" y="1449086"/>
              <a:ext cx="3042123" cy="1583964"/>
            </a:xfrm>
            <a:prstGeom prst="rect">
              <a:avLst/>
            </a:prstGeom>
            <a:ln>
              <a:noFill/>
            </a:ln>
          </p:spPr>
          <p:txBody>
            <a:bodyPr vert="horz" lIns="0" tIns="0" rIns="0" bIns="0" rtlCol="0">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3276B4"/>
                  </a:solidFill>
                  <a:effectLst/>
                  <a:uLnTx/>
                  <a:uFillTx/>
                  <a:latin typeface="Calibri" panose="020F0502020204030204"/>
                  <a:ea typeface="+mn-ea"/>
                  <a:cs typeface="+mn-cs"/>
                </a:rPr>
                <a:t> </a:t>
              </a:r>
              <a:r>
                <a:rPr kumimoji="0" lang="en-IE" sz="1400" b="1" i="0" u="none" strike="noStrike" kern="1200" cap="none" spc="0" normalizeH="0" baseline="0" noProof="0" dirty="0">
                  <a:ln>
                    <a:noFill/>
                  </a:ln>
                  <a:solidFill>
                    <a:srgbClr val="3276B4"/>
                  </a:solidFill>
                  <a:effectLst/>
                  <a:uLnTx/>
                  <a:uFillTx/>
                  <a:latin typeface="Calibri" panose="020F0502020204030204"/>
                  <a:ea typeface="+mn-ea"/>
                  <a:cs typeface="+mn-cs"/>
                </a:rPr>
                <a:t>Co-learning</a:t>
              </a:r>
              <a:endParaRPr kumimoji="0" lang="en-US" sz="1400" b="1" i="0" u="none" strike="noStrike" kern="1200" cap="none" spc="0" normalizeH="0" baseline="0" noProof="0" dirty="0">
                <a:ln>
                  <a:noFill/>
                </a:ln>
                <a:solidFill>
                  <a:srgbClr val="3276B4"/>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IE" sz="1400" b="1" i="0" u="none" strike="noStrike" kern="1200" cap="none" spc="0" normalizeH="0" baseline="0" noProof="0" dirty="0">
                  <a:ln>
                    <a:noFill/>
                  </a:ln>
                  <a:solidFill>
                    <a:srgbClr val="3276B4"/>
                  </a:solidFill>
                  <a:effectLst/>
                  <a:uLnTx/>
                  <a:uFillTx/>
                  <a:latin typeface="Calibri" panose="020F0502020204030204"/>
                  <a:ea typeface="+mn-ea"/>
                  <a:cs typeface="+mn-cs"/>
                </a:rPr>
                <a:t>Brokering</a:t>
              </a:r>
              <a:endParaRPr kumimoji="0" lang="en-US" sz="1400" b="1" i="0" u="none" strike="noStrike" kern="1200" cap="none" spc="0" normalizeH="0" baseline="0" noProof="0" dirty="0">
                <a:ln>
                  <a:noFill/>
                </a:ln>
                <a:solidFill>
                  <a:srgbClr val="3276B4"/>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IE" sz="1400" b="1" i="0" u="none" strike="noStrike" kern="1200" cap="none" spc="0" normalizeH="0" baseline="0" noProof="0" dirty="0">
                  <a:ln>
                    <a:noFill/>
                  </a:ln>
                  <a:solidFill>
                    <a:srgbClr val="3276B4"/>
                  </a:solidFill>
                  <a:effectLst/>
                  <a:uLnTx/>
                  <a:uFillTx/>
                  <a:latin typeface="Calibri" panose="020F0502020204030204"/>
                  <a:ea typeface="+mn-ea"/>
                  <a:cs typeface="+mn-cs"/>
                </a:rPr>
                <a:t>Address power differentials</a:t>
              </a:r>
              <a:endParaRPr kumimoji="0" lang="en-US" sz="1400" b="1" i="0" u="none" strike="noStrike" kern="1200" cap="none" spc="0" normalizeH="0" baseline="0" noProof="0" dirty="0">
                <a:ln>
                  <a:noFill/>
                </a:ln>
                <a:solidFill>
                  <a:srgbClr val="3276B4"/>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IE" sz="1400" b="1" i="0" u="none" strike="noStrike" kern="1200" cap="none" spc="0" normalizeH="0" baseline="0" noProof="0" dirty="0">
                  <a:ln>
                    <a:noFill/>
                  </a:ln>
                  <a:solidFill>
                    <a:srgbClr val="3276B4"/>
                  </a:solidFill>
                  <a:effectLst/>
                  <a:uLnTx/>
                  <a:uFillTx/>
                  <a:latin typeface="Calibri" panose="020F0502020204030204"/>
                  <a:ea typeface="+mn-ea"/>
                  <a:cs typeface="+mn-cs"/>
                </a:rPr>
                <a:t>Co-design</a:t>
              </a:r>
              <a:endParaRPr kumimoji="0" lang="en-US" sz="1400" b="1" i="0" u="none" strike="noStrike" kern="1200" cap="none" spc="0" normalizeH="0" baseline="0" noProof="0" dirty="0">
                <a:ln>
                  <a:noFill/>
                </a:ln>
                <a:solidFill>
                  <a:srgbClr val="3276B4"/>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IE" sz="1400" b="1" i="0" u="none" strike="noStrike" kern="1200" cap="none" spc="0" normalizeH="0" baseline="0" noProof="0" dirty="0">
                  <a:ln>
                    <a:noFill/>
                  </a:ln>
                  <a:solidFill>
                    <a:srgbClr val="3276B4"/>
                  </a:solidFill>
                  <a:effectLst/>
                  <a:uLnTx/>
                  <a:uFillTx/>
                  <a:latin typeface="Calibri" panose="020F0502020204030204"/>
                  <a:ea typeface="+mn-ea"/>
                  <a:cs typeface="+mn-cs"/>
                </a:rPr>
                <a:t>Tailor support</a:t>
              </a:r>
              <a:endParaRPr kumimoji="0" lang="en-US" sz="1400" b="1" i="0" u="none" strike="noStrike" kern="1200" cap="none" spc="0" normalizeH="0" baseline="0" noProof="0" dirty="0">
                <a:ln>
                  <a:noFill/>
                </a:ln>
                <a:solidFill>
                  <a:srgbClr val="3276B4"/>
                </a:solidFill>
                <a:effectLst/>
                <a:uLnTx/>
                <a:uFillTx/>
                <a:latin typeface="Calibri" panose="020F0502020204030204"/>
                <a:ea typeface="+mn-ea"/>
                <a:cs typeface="+mn-cs"/>
              </a:endParaRPr>
            </a:p>
            <a:p>
              <a:pPr marL="0" marR="0" lvl="0" indent="0" algn="r" defTabSz="914400" rtl="0" eaLnBrk="1" fontAlgn="auto" latinLnBrk="0" hangingPunct="1">
                <a:lnSpc>
                  <a:spcPct val="107000"/>
                </a:lnSpc>
                <a:spcBef>
                  <a:spcPts val="0"/>
                </a:spcBef>
                <a:spcAft>
                  <a:spcPts val="600"/>
                </a:spcAft>
                <a:buClrTx/>
                <a:buSzTx/>
                <a:buFontTx/>
                <a:buNone/>
                <a:tabLst/>
                <a:defRPr/>
              </a:pPr>
              <a:r>
                <a:rPr kumimoji="0" lang="en-IE" sz="1600" b="1" i="0" u="none" strike="noStrike" kern="1200" cap="none" spc="0" normalizeH="0" baseline="0" noProof="0" dirty="0">
                  <a:ln>
                    <a:noFill/>
                  </a:ln>
                  <a:solidFill>
                    <a:srgbClr val="3276B4"/>
                  </a:solidFill>
                  <a:effectLst/>
                  <a:uLnTx/>
                  <a:uFillTx/>
                  <a:latin typeface="Calibri" panose="020F0502020204030204"/>
                  <a:ea typeface="Calibri" panose="020F0502020204030204" pitchFamily="34" charset="0"/>
                  <a:cs typeface="+mn-cs"/>
                </a:rPr>
                <a:t> </a:t>
              </a:r>
              <a:endParaRPr kumimoji="0" lang="en-US" sz="1600" b="1" i="0" u="none" strike="noStrike" kern="1200" cap="none" spc="0" normalizeH="0" baseline="0" noProof="0" dirty="0">
                <a:ln>
                  <a:noFill/>
                </a:ln>
                <a:solidFill>
                  <a:srgbClr val="3276B4"/>
                </a:solidFill>
                <a:effectLst/>
                <a:uLnTx/>
                <a:uFillTx/>
                <a:latin typeface="Calibri" panose="020F0502020204030204"/>
                <a:ea typeface="Calibri" panose="020F0502020204030204" pitchFamily="34" charset="0"/>
                <a:cs typeface="+mn-cs"/>
              </a:endParaRPr>
            </a:p>
          </p:txBody>
        </p:sp>
        <p:sp>
          <p:nvSpPr>
            <p:cNvPr id="8" name="Rectangle 7">
              <a:extLst>
                <a:ext uri="{FF2B5EF4-FFF2-40B4-BE49-F238E27FC236}">
                  <a16:creationId xmlns:a16="http://schemas.microsoft.com/office/drawing/2014/main" id="{F4027075-EDDA-9479-2AC9-DDC8DB912693}"/>
                </a:ext>
              </a:extLst>
            </p:cNvPr>
            <p:cNvSpPr/>
            <p:nvPr/>
          </p:nvSpPr>
          <p:spPr>
            <a:xfrm>
              <a:off x="9315634" y="2304771"/>
              <a:ext cx="3049591" cy="2211863"/>
            </a:xfrm>
            <a:prstGeom prst="rect">
              <a:avLst/>
            </a:prstGeom>
            <a:ln>
              <a:noFill/>
            </a:ln>
          </p:spPr>
          <p:txBody>
            <a:bodyPr vert="horz"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315795"/>
                  </a:solidFill>
                  <a:effectLst/>
                  <a:uLnTx/>
                  <a:uFillTx/>
                  <a:latin typeface="Calibri" panose="020F0502020204030204"/>
                  <a:ea typeface="+mn-ea"/>
                  <a:cs typeface="+mn-cs"/>
                </a:rPr>
                <a:t>Assess needs and assets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315795"/>
                  </a:solidFill>
                  <a:effectLst/>
                  <a:uLnTx/>
                  <a:uFillTx/>
                  <a:latin typeface="Calibri" panose="020F0502020204030204"/>
                  <a:ea typeface="+mn-ea"/>
                  <a:cs typeface="+mn-cs"/>
                </a:rPr>
                <a:t>Understand context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315795"/>
                  </a:solidFill>
                  <a:effectLst/>
                  <a:uLnTx/>
                  <a:uFillTx/>
                  <a:latin typeface="Calibri" panose="020F0502020204030204"/>
                  <a:ea typeface="+mn-ea"/>
                  <a:cs typeface="+mn-cs"/>
                </a:rPr>
                <a:t>Apply and integrate implementation frameworks, strategies, and approaches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315795"/>
                  </a:solidFill>
                  <a:effectLst/>
                  <a:uLnTx/>
                  <a:uFillTx/>
                  <a:latin typeface="Calibri" panose="020F0502020204030204"/>
                  <a:ea typeface="+mn-ea"/>
                  <a:cs typeface="+mn-cs"/>
                </a:rPr>
                <a:t>Facilitation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315795"/>
                  </a:solidFill>
                  <a:effectLst/>
                  <a:uLnTx/>
                  <a:uFillTx/>
                  <a:latin typeface="Calibri" panose="020F0502020204030204"/>
                  <a:ea typeface="+mn-ea"/>
                  <a:cs typeface="+mn-cs"/>
                </a:rPr>
                <a:t>Communication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315795"/>
                  </a:solidFill>
                  <a:effectLst/>
                  <a:uLnTx/>
                  <a:uFillTx/>
                  <a:latin typeface="Calibri" panose="020F0502020204030204"/>
                  <a:ea typeface="+mn-ea"/>
                  <a:cs typeface="+mn-cs"/>
                </a:rPr>
                <a:t>Conduct improvement cycles</a:t>
              </a:r>
            </a:p>
            <a:p>
              <a:pPr marL="0" marR="0" lvl="0" indent="0" algn="l" defTabSz="914400" rtl="0" eaLnBrk="1" fontAlgn="auto" latinLnBrk="0" hangingPunct="1">
                <a:lnSpc>
                  <a:spcPct val="107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315795"/>
                  </a:solidFill>
                  <a:effectLst/>
                  <a:uLnTx/>
                  <a:uFillTx/>
                  <a:latin typeface="Calibri" panose="020F0502020204030204"/>
                  <a:ea typeface="Calibri" panose="020F0502020204030204" pitchFamily="34" charset="0"/>
                  <a:cs typeface="+mn-cs"/>
                </a:rPr>
                <a:t> </a:t>
              </a:r>
            </a:p>
          </p:txBody>
        </p:sp>
        <p:grpSp>
          <p:nvGrpSpPr>
            <p:cNvPr id="9" name="Group 8">
              <a:extLst>
                <a:ext uri="{FF2B5EF4-FFF2-40B4-BE49-F238E27FC236}">
                  <a16:creationId xmlns:a16="http://schemas.microsoft.com/office/drawing/2014/main" id="{D36CC36B-19E5-57BD-8048-8306B18BCB97}"/>
                </a:ext>
              </a:extLst>
            </p:cNvPr>
            <p:cNvGrpSpPr/>
            <p:nvPr/>
          </p:nvGrpSpPr>
          <p:grpSpPr>
            <a:xfrm>
              <a:off x="3388700" y="1211551"/>
              <a:ext cx="5679241" cy="5553818"/>
              <a:chOff x="3388700" y="1211551"/>
              <a:chExt cx="5679241" cy="5553818"/>
            </a:xfrm>
          </p:grpSpPr>
          <p:sp>
            <p:nvSpPr>
              <p:cNvPr id="10" name="Shape 7">
                <a:extLst>
                  <a:ext uri="{FF2B5EF4-FFF2-40B4-BE49-F238E27FC236}">
                    <a16:creationId xmlns:a16="http://schemas.microsoft.com/office/drawing/2014/main" id="{B9C62937-988B-7A61-93E3-D7DC77022CAE}"/>
                  </a:ext>
                </a:extLst>
              </p:cNvPr>
              <p:cNvSpPr/>
              <p:nvPr/>
            </p:nvSpPr>
            <p:spPr>
              <a:xfrm>
                <a:off x="4517745" y="2420332"/>
                <a:ext cx="2743200" cy="2743200"/>
              </a:xfrm>
              <a:custGeom>
                <a:avLst/>
                <a:gdLst/>
                <a:ahLst/>
                <a:cxnLst/>
                <a:rect l="0" t="0" r="0" b="0"/>
                <a:pathLst>
                  <a:path w="1772564" h="1772565">
                    <a:moveTo>
                      <a:pt x="886282" y="0"/>
                    </a:moveTo>
                    <a:cubicBezTo>
                      <a:pt x="1375766" y="0"/>
                      <a:pt x="1772564" y="396799"/>
                      <a:pt x="1772564" y="886282"/>
                    </a:cubicBezTo>
                    <a:cubicBezTo>
                      <a:pt x="1772564" y="1375753"/>
                      <a:pt x="1375766" y="1772565"/>
                      <a:pt x="886282" y="1772565"/>
                    </a:cubicBezTo>
                    <a:cubicBezTo>
                      <a:pt x="396799" y="1772565"/>
                      <a:pt x="0" y="1375753"/>
                      <a:pt x="0" y="886282"/>
                    </a:cubicBezTo>
                    <a:cubicBezTo>
                      <a:pt x="0" y="396799"/>
                      <a:pt x="396799" y="0"/>
                      <a:pt x="886282" y="0"/>
                    </a:cubicBezTo>
                    <a:close/>
                  </a:path>
                </a:pathLst>
              </a:custGeom>
              <a:noFill/>
              <a:ln w="19050" cap="flat">
                <a:solidFill>
                  <a:schemeClr val="tx2"/>
                </a:solidFill>
                <a:miter lim="127000"/>
              </a:ln>
            </p:spPr>
            <p:style>
              <a:lnRef idx="0">
                <a:srgbClr val="000000">
                  <a:alpha val="0"/>
                </a:srgbClr>
              </a:lnRef>
              <a:fillRef idx="1">
                <a:srgbClr val="402943"/>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hape 20">
                <a:extLst>
                  <a:ext uri="{FF2B5EF4-FFF2-40B4-BE49-F238E27FC236}">
                    <a16:creationId xmlns:a16="http://schemas.microsoft.com/office/drawing/2014/main" id="{532CDD77-F902-8E3C-B994-43ECFD4F6DDE}"/>
                  </a:ext>
                </a:extLst>
              </p:cNvPr>
              <p:cNvSpPr/>
              <p:nvPr/>
            </p:nvSpPr>
            <p:spPr>
              <a:xfrm>
                <a:off x="7008905" y="2388008"/>
                <a:ext cx="2059036" cy="2059036"/>
              </a:xfrm>
              <a:custGeom>
                <a:avLst/>
                <a:gdLst/>
                <a:ahLst/>
                <a:cxnLst/>
                <a:rect l="0" t="0" r="0" b="0"/>
                <a:pathLst>
                  <a:path w="1987766" h="1987766">
                    <a:moveTo>
                      <a:pt x="993889" y="0"/>
                    </a:moveTo>
                    <a:cubicBezTo>
                      <a:pt x="1542796" y="0"/>
                      <a:pt x="1987766" y="444983"/>
                      <a:pt x="1987766" y="993889"/>
                    </a:cubicBezTo>
                    <a:cubicBezTo>
                      <a:pt x="1987766" y="1542796"/>
                      <a:pt x="1542796" y="1987766"/>
                      <a:pt x="993889" y="1987766"/>
                    </a:cubicBezTo>
                    <a:cubicBezTo>
                      <a:pt x="444982" y="1987766"/>
                      <a:pt x="0" y="1542796"/>
                      <a:pt x="0" y="993889"/>
                    </a:cubicBezTo>
                    <a:cubicBezTo>
                      <a:pt x="0" y="444983"/>
                      <a:pt x="444982" y="0"/>
                      <a:pt x="993889" y="0"/>
                    </a:cubicBezTo>
                    <a:close/>
                  </a:path>
                </a:pathLst>
              </a:custGeom>
              <a:solidFill>
                <a:schemeClr val="accent5">
                  <a:lumMod val="75000"/>
                </a:schemeClr>
              </a:solidFill>
              <a:ln w="0" cap="flat">
                <a:miter lim="127000"/>
              </a:ln>
            </p:spPr>
            <p:style>
              <a:lnRef idx="0">
                <a:srgbClr val="000000">
                  <a:alpha val="0"/>
                </a:srgbClr>
              </a:lnRef>
              <a:fillRef idx="1">
                <a:srgbClr val="8A2D70"/>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hape 21">
                <a:extLst>
                  <a:ext uri="{FF2B5EF4-FFF2-40B4-BE49-F238E27FC236}">
                    <a16:creationId xmlns:a16="http://schemas.microsoft.com/office/drawing/2014/main" id="{6CC2F00E-3969-1341-8FB1-4D88E48F353A}"/>
                  </a:ext>
                </a:extLst>
              </p:cNvPr>
              <p:cNvSpPr/>
              <p:nvPr/>
            </p:nvSpPr>
            <p:spPr>
              <a:xfrm>
                <a:off x="3388700" y="1211551"/>
                <a:ext cx="2059036" cy="2059036"/>
              </a:xfrm>
              <a:custGeom>
                <a:avLst/>
                <a:gdLst/>
                <a:ahLst/>
                <a:cxnLst/>
                <a:rect l="0" t="0" r="0" b="0"/>
                <a:pathLst>
                  <a:path w="1987766" h="1987766">
                    <a:moveTo>
                      <a:pt x="993877" y="0"/>
                    </a:moveTo>
                    <a:cubicBezTo>
                      <a:pt x="1542796" y="0"/>
                      <a:pt x="1987766" y="444970"/>
                      <a:pt x="1987766" y="993877"/>
                    </a:cubicBezTo>
                    <a:cubicBezTo>
                      <a:pt x="1987766" y="1542784"/>
                      <a:pt x="1542796" y="1987766"/>
                      <a:pt x="993877" y="1987766"/>
                    </a:cubicBezTo>
                    <a:cubicBezTo>
                      <a:pt x="444983" y="1987766"/>
                      <a:pt x="0" y="1542784"/>
                      <a:pt x="0" y="993877"/>
                    </a:cubicBezTo>
                    <a:cubicBezTo>
                      <a:pt x="0" y="444970"/>
                      <a:pt x="444983" y="0"/>
                      <a:pt x="993877" y="0"/>
                    </a:cubicBezTo>
                    <a:close/>
                  </a:path>
                </a:pathLst>
              </a:custGeom>
              <a:solidFill>
                <a:schemeClr val="accent1">
                  <a:lumMod val="75000"/>
                </a:schemeClr>
              </a:solidFill>
              <a:ln w="0" cap="flat">
                <a:miter lim="127000"/>
              </a:ln>
            </p:spPr>
            <p:style>
              <a:lnRef idx="0">
                <a:srgbClr val="000000">
                  <a:alpha val="0"/>
                </a:srgbClr>
              </a:lnRef>
              <a:fillRef idx="1">
                <a:srgbClr val="EA602D"/>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A3886"/>
                  </a:solidFill>
                  <a:effectLst/>
                  <a:uLnTx/>
                  <a:uFillTx/>
                  <a:latin typeface="Calibri" panose="020F0502020204030204"/>
                  <a:ea typeface="+mn-ea"/>
                  <a:cs typeface="+mn-cs"/>
                </a:endParaRPr>
              </a:p>
            </p:txBody>
          </p:sp>
          <p:sp>
            <p:nvSpPr>
              <p:cNvPr id="13" name="Shape 22">
                <a:extLst>
                  <a:ext uri="{FF2B5EF4-FFF2-40B4-BE49-F238E27FC236}">
                    <a16:creationId xmlns:a16="http://schemas.microsoft.com/office/drawing/2014/main" id="{25B4A0AD-284B-460D-3908-30E2B5232D0A}"/>
                  </a:ext>
                </a:extLst>
              </p:cNvPr>
              <p:cNvSpPr/>
              <p:nvPr/>
            </p:nvSpPr>
            <p:spPr>
              <a:xfrm>
                <a:off x="3922008" y="4706333"/>
                <a:ext cx="2059036" cy="2059036"/>
              </a:xfrm>
              <a:custGeom>
                <a:avLst/>
                <a:gdLst/>
                <a:ahLst/>
                <a:cxnLst/>
                <a:rect l="0" t="0" r="0" b="0"/>
                <a:pathLst>
                  <a:path w="1987766" h="1987766">
                    <a:moveTo>
                      <a:pt x="993877" y="0"/>
                    </a:moveTo>
                    <a:cubicBezTo>
                      <a:pt x="1542796" y="0"/>
                      <a:pt x="1987766" y="444970"/>
                      <a:pt x="1987766" y="993889"/>
                    </a:cubicBezTo>
                    <a:cubicBezTo>
                      <a:pt x="1987766" y="1542796"/>
                      <a:pt x="1542796" y="1987766"/>
                      <a:pt x="993877" y="1987766"/>
                    </a:cubicBezTo>
                    <a:cubicBezTo>
                      <a:pt x="444983" y="1987766"/>
                      <a:pt x="0" y="1542796"/>
                      <a:pt x="0" y="993889"/>
                    </a:cubicBezTo>
                    <a:cubicBezTo>
                      <a:pt x="0" y="444970"/>
                      <a:pt x="444983" y="0"/>
                      <a:pt x="993877" y="0"/>
                    </a:cubicBezTo>
                    <a:close/>
                  </a:path>
                </a:pathLst>
              </a:custGeom>
              <a:solidFill>
                <a:schemeClr val="accent1">
                  <a:lumMod val="50000"/>
                </a:schemeClr>
              </a:solidFill>
              <a:ln w="0" cap="flat">
                <a:miter lim="127000"/>
              </a:ln>
            </p:spPr>
            <p:style>
              <a:lnRef idx="0">
                <a:srgbClr val="000000">
                  <a:alpha val="0"/>
                </a:srgbClr>
              </a:lnRef>
              <a:fillRef idx="1">
                <a:srgbClr val="DE3147"/>
              </a:fillRef>
              <a:effectRef idx="0">
                <a:scrgbClr r="0" g="0" b="0"/>
              </a:effectRef>
              <a:fontRef idx="none"/>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1124BA0D-5A75-BC9C-D421-D9652225BBDC}"/>
                  </a:ext>
                </a:extLst>
              </p:cNvPr>
              <p:cNvSpPr/>
              <p:nvPr/>
            </p:nvSpPr>
            <p:spPr>
              <a:xfrm>
                <a:off x="4351691" y="5492909"/>
                <a:ext cx="1199670" cy="485883"/>
              </a:xfrm>
              <a:prstGeom prst="rect">
                <a:avLst/>
              </a:prstGeom>
              <a:ln>
                <a:noFill/>
              </a:ln>
            </p:spPr>
            <p:txBody>
              <a:bodyPr vert="horz" lIns="0" tIns="0" rIns="0" bIns="0" rtlCol="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40" normalizeH="0" baseline="0" noProof="0" dirty="0">
                    <a:ln>
                      <a:noFill/>
                    </a:ln>
                    <a:solidFill>
                      <a:srgbClr val="FFFEFD"/>
                    </a:solidFill>
                    <a:effectLst/>
                    <a:uLnTx/>
                    <a:uFillTx/>
                    <a:latin typeface="Calibri" panose="020F0502020204030204"/>
                    <a:ea typeface="Calibri" panose="020F0502020204030204" pitchFamily="34" charset="0"/>
                    <a:cs typeface="+mn-cs"/>
                  </a:rPr>
                  <a:t>SUSTAINING CHANGE</a:t>
                </a:r>
                <a:endParaRPr kumimoji="0" lang="en-US" sz="16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mn-cs"/>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600" b="1"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mn-cs"/>
                  </a:rPr>
                  <a:t> </a:t>
                </a:r>
                <a:endParaRPr kumimoji="0" lang="en-US" sz="1600" b="1"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mn-cs"/>
                </a:endParaRPr>
              </a:p>
            </p:txBody>
          </p:sp>
          <p:sp>
            <p:nvSpPr>
              <p:cNvPr id="15" name="Rectangle 14">
                <a:extLst>
                  <a:ext uri="{FF2B5EF4-FFF2-40B4-BE49-F238E27FC236}">
                    <a16:creationId xmlns:a16="http://schemas.microsoft.com/office/drawing/2014/main" id="{FC62ABE3-03C6-950A-F5DE-3854126FA450}"/>
                  </a:ext>
                </a:extLst>
              </p:cNvPr>
              <p:cNvSpPr/>
              <p:nvPr/>
            </p:nvSpPr>
            <p:spPr>
              <a:xfrm>
                <a:off x="7209907" y="3108925"/>
                <a:ext cx="1657033" cy="617202"/>
              </a:xfrm>
              <a:prstGeom prst="rect">
                <a:avLst/>
              </a:prstGeom>
              <a:ln>
                <a:noFill/>
              </a:ln>
            </p:spPr>
            <p:txBody>
              <a:bodyPr vert="horz" lIns="0" tIns="0" rIns="0" bIns="0" rtlCol="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40" normalizeH="0" baseline="0" noProof="0" dirty="0">
                    <a:ln>
                      <a:noFill/>
                    </a:ln>
                    <a:solidFill>
                      <a:srgbClr val="FFFEFD"/>
                    </a:solidFill>
                    <a:effectLst/>
                    <a:uLnTx/>
                    <a:uFillTx/>
                    <a:latin typeface="Calibri" panose="020F0502020204030204"/>
                    <a:ea typeface="Calibri" panose="020F0502020204030204" pitchFamily="34" charset="0"/>
                    <a:cs typeface="+mn-cs"/>
                  </a:rPr>
                  <a:t>ONGOING IMPROVEMENT</a:t>
                </a:r>
                <a:endParaRPr kumimoji="0" lang="en-US" sz="16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mn-cs"/>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mn-cs"/>
                </a:endParaRPr>
              </a:p>
            </p:txBody>
          </p:sp>
          <p:sp>
            <p:nvSpPr>
              <p:cNvPr id="16" name="Rectangle 15">
                <a:extLst>
                  <a:ext uri="{FF2B5EF4-FFF2-40B4-BE49-F238E27FC236}">
                    <a16:creationId xmlns:a16="http://schemas.microsoft.com/office/drawing/2014/main" id="{313A36D9-AFCF-1345-81B7-347A166F0E90}"/>
                  </a:ext>
                </a:extLst>
              </p:cNvPr>
              <p:cNvSpPr/>
              <p:nvPr/>
            </p:nvSpPr>
            <p:spPr>
              <a:xfrm>
                <a:off x="3604825" y="1840201"/>
                <a:ext cx="1626786" cy="801734"/>
              </a:xfrm>
              <a:prstGeom prst="rect">
                <a:avLst/>
              </a:prstGeom>
              <a:ln>
                <a:noFill/>
              </a:ln>
            </p:spPr>
            <p:txBody>
              <a:bodyPr vert="horz" lIns="0" tIns="0" rIns="0" bIns="0" rtlCol="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600" b="1" i="0" u="none" strike="noStrike" kern="1200" cap="none" spc="40" normalizeH="0" baseline="0" noProof="0" dirty="0">
                    <a:ln>
                      <a:noFill/>
                    </a:ln>
                    <a:solidFill>
                      <a:srgbClr val="FFFEFD"/>
                    </a:solidFill>
                    <a:effectLst/>
                    <a:uLnTx/>
                    <a:uFillTx/>
                    <a:latin typeface="Calibri" panose="020F0502020204030204"/>
                    <a:ea typeface="Calibri" panose="020F0502020204030204" pitchFamily="34" charset="0"/>
                    <a:cs typeface="+mn-cs"/>
                  </a:rPr>
                  <a:t>CO-CREATION AND ENGAGEMENT</a:t>
                </a:r>
                <a:endParaRPr kumimoji="0" lang="en-US" sz="14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600" b="1"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mn-cs"/>
                  </a:rPr>
                  <a:t> </a:t>
                </a:r>
                <a:endParaRPr kumimoji="0" lang="en-US" sz="1600" b="1"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mn-cs"/>
                </a:endParaRPr>
              </a:p>
            </p:txBody>
          </p:sp>
          <p:sp>
            <p:nvSpPr>
              <p:cNvPr id="17" name="Rectangle 16">
                <a:extLst>
                  <a:ext uri="{FF2B5EF4-FFF2-40B4-BE49-F238E27FC236}">
                    <a16:creationId xmlns:a16="http://schemas.microsoft.com/office/drawing/2014/main" id="{9A37CA26-2A07-0CB2-2C7C-F325519CFA14}"/>
                  </a:ext>
                </a:extLst>
              </p:cNvPr>
              <p:cNvSpPr/>
              <p:nvPr/>
            </p:nvSpPr>
            <p:spPr>
              <a:xfrm>
                <a:off x="4914521" y="2857000"/>
                <a:ext cx="1974515" cy="1645920"/>
              </a:xfrm>
              <a:prstGeom prst="rect">
                <a:avLst/>
              </a:prstGeom>
              <a:ln>
                <a:noFill/>
              </a:ln>
            </p:spPr>
            <p:txBody>
              <a:bodyPr vert="horz" lIns="0" tIns="0" rIns="0" bIns="0" rtlCol="0">
                <a:noAutofit/>
              </a:bodyPr>
              <a:lstStyle/>
              <a:p>
                <a:pPr marL="0" marR="0" lvl="0" indent="0" algn="ctr" defTabSz="914400" rtl="0" eaLnBrk="1" fontAlgn="auto" latinLnBrk="0" hangingPunct="1">
                  <a:lnSpc>
                    <a:spcPct val="107000"/>
                  </a:lnSpc>
                  <a:spcBef>
                    <a:spcPts val="0"/>
                  </a:spcBef>
                  <a:spcAft>
                    <a:spcPts val="500"/>
                  </a:spcAft>
                  <a:buClrTx/>
                  <a:buSzTx/>
                  <a:buFontTx/>
                  <a:buNone/>
                  <a:tabLst/>
                  <a:defRPr/>
                </a:pPr>
                <a:r>
                  <a:rPr kumimoji="0" lang="en-IE" sz="1200" b="1" i="0" u="none" strike="noStrike" kern="1200" cap="none" spc="25"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Be e</a:t>
                </a:r>
                <a:r>
                  <a:rPr kumimoji="0" lang="en-IE" sz="1200" b="1" i="0" u="none" strike="noStrike" kern="1200" cap="none" spc="25"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mn-cs"/>
                  </a:rPr>
                  <a:t>mpathetic</a:t>
                </a:r>
                <a:endParaRPr kumimoji="0" lang="en-IE" sz="1200" b="1" i="0" u="none" strike="noStrike" kern="1200" cap="none" spc="25"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1" fontAlgn="auto" latinLnBrk="0" hangingPunct="1">
                  <a:lnSpc>
                    <a:spcPct val="107000"/>
                  </a:lnSpc>
                  <a:spcBef>
                    <a:spcPts val="0"/>
                  </a:spcBef>
                  <a:spcAft>
                    <a:spcPts val="500"/>
                  </a:spcAft>
                  <a:buClrTx/>
                  <a:buSzTx/>
                  <a:buFontTx/>
                  <a:buNone/>
                  <a:tabLst/>
                  <a:defRPr/>
                </a:pPr>
                <a:r>
                  <a:rPr kumimoji="0" lang="en-IE" sz="1200" b="1" i="0" u="none" strike="noStrike" kern="1200" cap="none" spc="25"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Be curious</a:t>
                </a:r>
              </a:p>
              <a:p>
                <a:pPr marL="0" marR="0" lvl="0" indent="0" algn="ctr" defTabSz="914400" rtl="0" eaLnBrk="1" fontAlgn="auto" latinLnBrk="0" hangingPunct="1">
                  <a:lnSpc>
                    <a:spcPct val="107000"/>
                  </a:lnSpc>
                  <a:spcBef>
                    <a:spcPts val="0"/>
                  </a:spcBef>
                  <a:spcAft>
                    <a:spcPts val="500"/>
                  </a:spcAft>
                  <a:buClrTx/>
                  <a:buSzTx/>
                  <a:buFontTx/>
                  <a:buNone/>
                  <a:tabLst/>
                  <a:defRPr/>
                </a:pPr>
                <a:r>
                  <a:rPr kumimoji="0" lang="en-IE" sz="1200" b="1" i="0" u="none" strike="noStrike" kern="1200" cap="none" spc="25"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Be committed</a:t>
                </a:r>
              </a:p>
              <a:p>
                <a:pPr marL="0" marR="0" lvl="0" indent="0" algn="ctr" defTabSz="914400" rtl="0" eaLnBrk="1" fontAlgn="auto" latinLnBrk="0" hangingPunct="1">
                  <a:lnSpc>
                    <a:spcPct val="107000"/>
                  </a:lnSpc>
                  <a:spcBef>
                    <a:spcPts val="0"/>
                  </a:spcBef>
                  <a:spcAft>
                    <a:spcPts val="500"/>
                  </a:spcAft>
                  <a:buClrTx/>
                  <a:buSzTx/>
                  <a:buFontTx/>
                  <a:buNone/>
                  <a:tabLst/>
                  <a:defRPr/>
                </a:pPr>
                <a:r>
                  <a:rPr kumimoji="0" lang="en-IE" sz="1200" b="1" i="0" u="none" strike="noStrike" kern="1200" cap="none" spc="25"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Embrace cross-disciplinary approaches</a:t>
                </a:r>
              </a:p>
              <a:p>
                <a:pPr marL="0" marR="0" lvl="0" indent="0" algn="ctr" defTabSz="914400" rtl="0" eaLnBrk="1" fontAlgn="auto" latinLnBrk="0" hangingPunct="1">
                  <a:lnSpc>
                    <a:spcPct val="107000"/>
                  </a:lnSpc>
                  <a:spcBef>
                    <a:spcPts val="0"/>
                  </a:spcBef>
                  <a:spcAft>
                    <a:spcPts val="500"/>
                  </a:spcAft>
                  <a:buClrTx/>
                  <a:buSzTx/>
                  <a:buFontTx/>
                  <a:buNone/>
                  <a:tabLst/>
                  <a:defRPr/>
                </a:pPr>
                <a:r>
                  <a:rPr kumimoji="0" lang="en-IE" sz="1200" b="1" i="0" u="none" strike="noStrike" kern="1200" cap="none" spc="25"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Advance equity</a:t>
                </a:r>
              </a:p>
              <a:p>
                <a:pPr marL="0" marR="0" lvl="0" indent="0" algn="ctr" defTabSz="914400" rtl="0" eaLnBrk="1" fontAlgn="auto" latinLnBrk="0" hangingPunct="1">
                  <a:lnSpc>
                    <a:spcPct val="107000"/>
                  </a:lnSpc>
                  <a:spcBef>
                    <a:spcPts val="0"/>
                  </a:spcBef>
                  <a:spcAft>
                    <a:spcPts val="500"/>
                  </a:spcAft>
                  <a:buClrTx/>
                  <a:buSzTx/>
                  <a:buFontTx/>
                  <a:buNone/>
                  <a:tabLst/>
                  <a:defRPr/>
                </a:pPr>
                <a:r>
                  <a:rPr kumimoji="0" lang="en-IE" sz="1200" b="1" i="0" u="none" strike="noStrike" kern="1200" cap="none" spc="25"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Use critical thinking</a:t>
                </a:r>
              </a:p>
            </p:txBody>
          </p:sp>
        </p:grpSp>
      </p:grpSp>
      <p:sp>
        <p:nvSpPr>
          <p:cNvPr id="18" name="TextBox 17">
            <a:extLst>
              <a:ext uri="{FF2B5EF4-FFF2-40B4-BE49-F238E27FC236}">
                <a16:creationId xmlns:a16="http://schemas.microsoft.com/office/drawing/2014/main" id="{ED92D937-5198-CD35-466B-08833C0AA2AA}"/>
              </a:ext>
            </a:extLst>
          </p:cNvPr>
          <p:cNvSpPr txBox="1"/>
          <p:nvPr/>
        </p:nvSpPr>
        <p:spPr>
          <a:xfrm>
            <a:off x="5061501" y="5716974"/>
            <a:ext cx="592863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Metz, A., Albers, B., Burke, K., Bartley, L., </a:t>
            </a:r>
            <a:r>
              <a:rPr kumimoji="0" lang="en-US" sz="12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Louison</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L., Ward, C., &amp; Farley, A. (2021). Implementation practice in human service systems: Understanding the principles and competencies of professionals who support implementation.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Human Service Organizations: Management, Leadership &amp; Governance</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45</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(3), 238-259.</a:t>
            </a: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871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7A7A0-FA70-6438-C0FD-92F20B2DFE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9324A-F080-DBDB-3065-A70D93A8D3CD}"/>
              </a:ext>
            </a:extLst>
          </p:cNvPr>
          <p:cNvSpPr>
            <a:spLocks noGrp="1"/>
          </p:cNvSpPr>
          <p:nvPr>
            <p:ph type="title"/>
          </p:nvPr>
        </p:nvSpPr>
        <p:spPr>
          <a:xfrm>
            <a:off x="367892" y="1443979"/>
            <a:ext cx="4073478" cy="3657600"/>
          </a:xfrm>
        </p:spPr>
        <p:txBody>
          <a:bodyPr>
            <a:noAutofit/>
          </a:bodyPr>
          <a:lstStyle/>
          <a:p>
            <a:r>
              <a:rPr lang="en-US" dirty="0"/>
              <a:t>ISP Mechanisms  of Change</a:t>
            </a:r>
          </a:p>
        </p:txBody>
      </p:sp>
      <p:sp>
        <p:nvSpPr>
          <p:cNvPr id="4" name="Slide Number Placeholder 3">
            <a:extLst>
              <a:ext uri="{FF2B5EF4-FFF2-40B4-BE49-F238E27FC236}">
                <a16:creationId xmlns:a16="http://schemas.microsoft.com/office/drawing/2014/main" id="{4B31A4BB-0D34-83D2-9F9B-17376C0D4E2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6C607-73CC-FB43-9618-1A76A5C3E1CB}" type="slidenum">
              <a:rPr kumimoji="0" lang="en-US" sz="16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descr="A diagram of a business strategy&#10;&#10;AI-generated content may be incorrect.">
            <a:extLst>
              <a:ext uri="{FF2B5EF4-FFF2-40B4-BE49-F238E27FC236}">
                <a16:creationId xmlns:a16="http://schemas.microsoft.com/office/drawing/2014/main" id="{48080482-1138-3A88-B36E-4F7E32951DFB}"/>
              </a:ext>
            </a:extLst>
          </p:cNvPr>
          <p:cNvPicPr>
            <a:picLocks noChangeAspect="1"/>
          </p:cNvPicPr>
          <p:nvPr/>
        </p:nvPicPr>
        <p:blipFill>
          <a:blip r:embed="rId3"/>
          <a:stretch>
            <a:fillRect/>
          </a:stretch>
        </p:blipFill>
        <p:spPr>
          <a:xfrm>
            <a:off x="4626654" y="57535"/>
            <a:ext cx="6917646" cy="6430488"/>
          </a:xfrm>
          <a:prstGeom prst="rect">
            <a:avLst/>
          </a:prstGeom>
        </p:spPr>
      </p:pic>
      <p:sp>
        <p:nvSpPr>
          <p:cNvPr id="3" name="TextBox 2">
            <a:extLst>
              <a:ext uri="{FF2B5EF4-FFF2-40B4-BE49-F238E27FC236}">
                <a16:creationId xmlns:a16="http://schemas.microsoft.com/office/drawing/2014/main" id="{C72EE989-2E3D-E7EC-9C19-6E094EE08AEF}"/>
              </a:ext>
            </a:extLst>
          </p:cNvPr>
          <p:cNvSpPr txBox="1"/>
          <p:nvPr/>
        </p:nvSpPr>
        <p:spPr>
          <a:xfrm>
            <a:off x="3502617" y="6453398"/>
            <a:ext cx="2758698" cy="369332"/>
          </a:xfrm>
          <a:prstGeom prst="rect">
            <a:avLst/>
          </a:prstGeom>
          <a:noFill/>
        </p:spPr>
        <p:txBody>
          <a:bodyPr wrap="square" rtlCol="0">
            <a:spAutoFit/>
          </a:bodyPr>
          <a:lstStyle/>
          <a:p>
            <a:r>
              <a:rPr lang="en-US" dirty="0"/>
              <a:t>Albers, Metz,  et al., 2022</a:t>
            </a:r>
          </a:p>
        </p:txBody>
      </p:sp>
    </p:spTree>
    <p:extLst>
      <p:ext uri="{BB962C8B-B14F-4D97-AF65-F5344CB8AC3E}">
        <p14:creationId xmlns:p14="http://schemas.microsoft.com/office/powerpoint/2010/main" val="77251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CDDA6-1C4C-2381-B303-DF6EDA828643}"/>
              </a:ext>
            </a:extLst>
          </p:cNvPr>
          <p:cNvSpPr>
            <a:spLocks noGrp="1"/>
          </p:cNvSpPr>
          <p:nvPr>
            <p:ph type="title"/>
          </p:nvPr>
        </p:nvSpPr>
        <p:spPr>
          <a:xfrm>
            <a:off x="647700" y="273673"/>
            <a:ext cx="9753600" cy="1325563"/>
          </a:xfrm>
        </p:spPr>
        <p:txBody>
          <a:bodyPr>
            <a:normAutofit/>
          </a:bodyPr>
          <a:lstStyle/>
          <a:p>
            <a:r>
              <a:rPr lang="en-US" sz="4000" dirty="0"/>
              <a:t>Measuring and Improving Competencies</a:t>
            </a:r>
          </a:p>
        </p:txBody>
      </p:sp>
      <p:sp>
        <p:nvSpPr>
          <p:cNvPr id="3" name="Content Placeholder 2">
            <a:extLst>
              <a:ext uri="{FF2B5EF4-FFF2-40B4-BE49-F238E27FC236}">
                <a16:creationId xmlns:a16="http://schemas.microsoft.com/office/drawing/2014/main" id="{35DBC251-FAAB-839E-7EDA-609656B8746D}"/>
              </a:ext>
            </a:extLst>
          </p:cNvPr>
          <p:cNvSpPr>
            <a:spLocks noGrp="1"/>
          </p:cNvSpPr>
          <p:nvPr>
            <p:ph idx="1"/>
          </p:nvPr>
        </p:nvSpPr>
        <p:spPr>
          <a:xfrm>
            <a:off x="416541" y="1759602"/>
            <a:ext cx="10215918" cy="3576897"/>
          </a:xfrm>
        </p:spPr>
        <p:txBody>
          <a:bodyPr>
            <a:normAutofit/>
          </a:bodyPr>
          <a:lstStyle/>
          <a:p>
            <a:pPr marL="0" marR="0" indent="0" algn="ctr">
              <a:lnSpc>
                <a:spcPct val="120000"/>
              </a:lnSpc>
              <a:spcBef>
                <a:spcPts val="0"/>
              </a:spcBef>
              <a:spcAft>
                <a:spcPts val="0"/>
              </a:spcAft>
              <a:buNone/>
            </a:pPr>
            <a:r>
              <a:rPr lang="en-US" sz="3200" i="1" kern="100" dirty="0">
                <a:effectLst/>
                <a:latin typeface="Calibri" panose="020F0502020204030204" pitchFamily="34" charset="0"/>
                <a:ea typeface="Calibri" panose="020F0502020204030204" pitchFamily="34" charset="0"/>
                <a:cs typeface="Calibri" panose="020F0502020204030204" pitchFamily="34" charset="0"/>
              </a:rPr>
              <a:t>Measuring the use of competencies by ISPs provides a unique opportunity to assess an understudied facet of implementation science—how knowledge, attitudes, and skills used by ISPs affects sustainable change in complicated and complex service systems.</a:t>
            </a:r>
            <a:endParaRPr lang="en-US" sz="32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2800" dirty="0"/>
          </a:p>
          <a:p>
            <a:pPr marL="0" indent="0" algn="ctr">
              <a:buNone/>
            </a:pPr>
            <a:endParaRPr lang="en-US" dirty="0"/>
          </a:p>
        </p:txBody>
      </p:sp>
      <p:sp>
        <p:nvSpPr>
          <p:cNvPr id="4" name="Slide Number Placeholder 3">
            <a:extLst>
              <a:ext uri="{FF2B5EF4-FFF2-40B4-BE49-F238E27FC236}">
                <a16:creationId xmlns:a16="http://schemas.microsoft.com/office/drawing/2014/main" id="{2D17545A-D8CD-792D-97A0-52331CC54E81}"/>
              </a:ext>
            </a:extLst>
          </p:cNvPr>
          <p:cNvSpPr>
            <a:spLocks noGrp="1"/>
          </p:cNvSpPr>
          <p:nvPr>
            <p:ph type="sldNum" sz="quarter" idx="12"/>
          </p:nvPr>
        </p:nvSpPr>
        <p:spPr>
          <a:xfrm>
            <a:off x="302926" y="6029506"/>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4B6C607-73CC-FB43-9618-1A76A5C3E1CB}" type="slidenum">
              <a:rPr kumimoji="0" lang="en-US" sz="1600" b="0" i="0" u="none" strike="noStrike" kern="1200" cap="none" spc="0" normalizeH="0" baseline="0" noProof="0" smtClean="0">
                <a:ln>
                  <a:noFill/>
                </a:ln>
                <a:solidFill>
                  <a:srgbClr val="4157AA"/>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600" b="0" i="0" u="none" strike="noStrike" kern="1200" cap="none" spc="0" normalizeH="0" baseline="0" noProof="0" dirty="0">
              <a:ln>
                <a:noFill/>
              </a:ln>
              <a:solidFill>
                <a:srgbClr val="4157AA"/>
              </a:solidFill>
              <a:effectLst/>
              <a:uLnTx/>
              <a:uFillTx/>
              <a:latin typeface="Calibri" panose="020F0502020204030204"/>
              <a:ea typeface="+mn-ea"/>
              <a:cs typeface="+mn-cs"/>
            </a:endParaRPr>
          </a:p>
        </p:txBody>
      </p:sp>
      <p:sp>
        <p:nvSpPr>
          <p:cNvPr id="5" name="Subtitle 4">
            <a:extLst>
              <a:ext uri="{FF2B5EF4-FFF2-40B4-BE49-F238E27FC236}">
                <a16:creationId xmlns:a16="http://schemas.microsoft.com/office/drawing/2014/main" id="{0C5CE903-3B26-E717-E6F8-A96A962DF7BC}"/>
              </a:ext>
            </a:extLst>
          </p:cNvPr>
          <p:cNvSpPr>
            <a:spLocks noGrp="1"/>
          </p:cNvSpPr>
          <p:nvPr>
            <p:ph type="subTitle" idx="13"/>
          </p:nvPr>
        </p:nvSpPr>
        <p:spPr/>
        <p:txBody>
          <a:bodyPr/>
          <a:lstStyle/>
          <a:p>
            <a:r>
              <a:rPr lang="en-US" dirty="0"/>
              <a:t>Implementation practice</a:t>
            </a:r>
          </a:p>
        </p:txBody>
      </p:sp>
      <p:sp>
        <p:nvSpPr>
          <p:cNvPr id="6" name="TextBox 5">
            <a:extLst>
              <a:ext uri="{FF2B5EF4-FFF2-40B4-BE49-F238E27FC236}">
                <a16:creationId xmlns:a16="http://schemas.microsoft.com/office/drawing/2014/main" id="{8EA5E475-DAD1-FDC3-2C30-F5ACBBFFC37B}"/>
              </a:ext>
            </a:extLst>
          </p:cNvPr>
          <p:cNvSpPr txBox="1"/>
          <p:nvPr/>
        </p:nvSpPr>
        <p:spPr>
          <a:xfrm>
            <a:off x="4503356" y="5199332"/>
            <a:ext cx="612910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Jensen, T. M., Metz, A. J., &amp; Albers, B. (2024). Development and psychometric evaluation of the Implementation Support Competencies Assessment.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Implementation Science</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US"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19</a:t>
            </a:r>
            <a:r>
              <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(1), 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Times New Roman" panose="02020603050405020304" pitchFamily="18" charset="0"/>
                <a:cs typeface="Times New Roman" panose="02020603050405020304" pitchFamily="18" charset="0"/>
              </a:rPr>
              <a:t>Metz, A., Albers, B., &amp; Jensen, T. (2024). Implementation Support Competencies Assessment (ISCA).  </a:t>
            </a:r>
            <a:r>
              <a:rPr kumimoji="0" lang="en-US" sz="1200" b="0" i="0" u="sng" strike="noStrike" kern="1200" cap="none" spc="0" normalizeH="0" baseline="0" noProof="0" dirty="0">
                <a:ln>
                  <a:noFill/>
                </a:ln>
                <a:solidFill>
                  <a:srgbClr val="0000FF"/>
                </a:solidFill>
                <a:effectLst/>
                <a:uLnTx/>
                <a:uFillTx/>
                <a:latin typeface="Calibri" panose="020F0502020204030204"/>
                <a:ea typeface="Calibri" panose="020F0502020204030204" pitchFamily="34" charset="0"/>
                <a:cs typeface="Times New Roman" panose="02020603050405020304" pitchFamily="18" charset="0"/>
                <a:hlinkClick r:id="rId3"/>
              </a:rPr>
              <a:t>https://doi.org/10.17605/OSF.IO/ZH82F</a:t>
            </a:r>
            <a:r>
              <a:rPr kumimoji="0" lang="en-US" sz="1200" b="0" i="0" u="none"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209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F74D4-7C34-945C-6405-CB5666DF37DD}"/>
              </a:ext>
            </a:extLst>
          </p:cNvPr>
          <p:cNvSpPr>
            <a:spLocks noGrp="1"/>
          </p:cNvSpPr>
          <p:nvPr>
            <p:ph type="title"/>
          </p:nvPr>
        </p:nvSpPr>
        <p:spPr/>
        <p:txBody>
          <a:bodyPr/>
          <a:lstStyle/>
          <a:p>
            <a:r>
              <a:rPr lang="en-US" dirty="0"/>
              <a:t>Internal Consistency Reliability</a:t>
            </a:r>
          </a:p>
        </p:txBody>
      </p:sp>
      <p:graphicFrame>
        <p:nvGraphicFramePr>
          <p:cNvPr id="6" name="Table 6">
            <a:extLst>
              <a:ext uri="{FF2B5EF4-FFF2-40B4-BE49-F238E27FC236}">
                <a16:creationId xmlns:a16="http://schemas.microsoft.com/office/drawing/2014/main" id="{90AF0444-69F2-99AD-308A-B9C98B7B8022}"/>
              </a:ext>
            </a:extLst>
          </p:cNvPr>
          <p:cNvGraphicFramePr>
            <a:graphicFrameLocks noGrp="1"/>
          </p:cNvGraphicFramePr>
          <p:nvPr>
            <p:ph idx="1"/>
          </p:nvPr>
        </p:nvGraphicFramePr>
        <p:xfrm>
          <a:off x="647700" y="1853703"/>
          <a:ext cx="9883666" cy="4642485"/>
        </p:xfrm>
        <a:graphic>
          <a:graphicData uri="http://schemas.openxmlformats.org/drawingml/2006/table">
            <a:tbl>
              <a:tblPr firstRow="1" firstCol="1" bandRow="1">
                <a:tableStyleId>{5C22544A-7EE6-4342-B048-85BDC9FD1C3A}</a:tableStyleId>
              </a:tblPr>
              <a:tblGrid>
                <a:gridCol w="3879113">
                  <a:extLst>
                    <a:ext uri="{9D8B030D-6E8A-4147-A177-3AD203B41FA5}">
                      <a16:colId xmlns:a16="http://schemas.microsoft.com/office/drawing/2014/main" val="2627280356"/>
                    </a:ext>
                  </a:extLst>
                </a:gridCol>
                <a:gridCol w="1690767">
                  <a:extLst>
                    <a:ext uri="{9D8B030D-6E8A-4147-A177-3AD203B41FA5}">
                      <a16:colId xmlns:a16="http://schemas.microsoft.com/office/drawing/2014/main" val="498640687"/>
                    </a:ext>
                  </a:extLst>
                </a:gridCol>
                <a:gridCol w="2076847">
                  <a:extLst>
                    <a:ext uri="{9D8B030D-6E8A-4147-A177-3AD203B41FA5}">
                      <a16:colId xmlns:a16="http://schemas.microsoft.com/office/drawing/2014/main" val="1778007974"/>
                    </a:ext>
                  </a:extLst>
                </a:gridCol>
                <a:gridCol w="2236939">
                  <a:extLst>
                    <a:ext uri="{9D8B030D-6E8A-4147-A177-3AD203B41FA5}">
                      <a16:colId xmlns:a16="http://schemas.microsoft.com/office/drawing/2014/main" val="3050910170"/>
                    </a:ext>
                  </a:extLst>
                </a:gridCol>
              </a:tblGrid>
              <a:tr h="274320">
                <a:tc>
                  <a:txBody>
                    <a:bodyPr/>
                    <a:lstStyle/>
                    <a:p>
                      <a:pPr algn="l"/>
                      <a:r>
                        <a:rPr lang="en-US" sz="1400" dirty="0">
                          <a:solidFill>
                            <a:schemeClr val="tx2"/>
                          </a:solidFill>
                        </a:rPr>
                        <a:t>Competency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200" dirty="0"/>
                        <a:t>Number of Items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fontAlgn="b"/>
                      <a:r>
                        <a:rPr lang="el-GR" sz="1600" b="0" i="0" u="none" strike="noStrike" dirty="0">
                          <a:solidFill>
                            <a:schemeClr val="bg1"/>
                          </a:solidFill>
                          <a:effectLst/>
                          <a:latin typeface="Calibri" panose="020F0502020204030204" pitchFamily="34" charset="0"/>
                        </a:rPr>
                        <a:t>α</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pPr algn="ctr" fontAlgn="b"/>
                      <a:r>
                        <a:rPr lang="el-GR" sz="1600" b="0" i="0" u="none" strike="noStrike" dirty="0">
                          <a:solidFill>
                            <a:schemeClr val="bg1"/>
                          </a:solidFill>
                          <a:effectLst/>
                          <a:latin typeface="Calibri" panose="020F0502020204030204" pitchFamily="34" charset="0"/>
                        </a:rPr>
                        <a:t>Ω</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851972641"/>
                  </a:ext>
                </a:extLst>
              </a:tr>
              <a:tr h="274320">
                <a:tc>
                  <a:txBody>
                    <a:bodyPr/>
                    <a:lstStyle/>
                    <a:p>
                      <a:pPr lvl="1" algn="l" fontAlgn="ctr"/>
                      <a:r>
                        <a:rPr lang="en-US" sz="1600" b="0" i="0" u="none" strike="noStrike" dirty="0">
                          <a:solidFill>
                            <a:schemeClr val="bg1"/>
                          </a:solidFill>
                          <a:effectLst/>
                          <a:latin typeface="Calibri" panose="020F0502020204030204" pitchFamily="34" charset="0"/>
                        </a:rPr>
                        <a:t>Co-learning</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0.82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0.83</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2853056"/>
                  </a:ext>
                </a:extLst>
              </a:tr>
              <a:tr h="274320">
                <a:tc>
                  <a:txBody>
                    <a:bodyPr/>
                    <a:lstStyle/>
                    <a:p>
                      <a:pPr lvl="1" algn="l" fontAlgn="ctr"/>
                      <a:r>
                        <a:rPr lang="en-US" sz="1600" b="0" i="0" u="none" strike="noStrike">
                          <a:solidFill>
                            <a:schemeClr val="bg1"/>
                          </a:solidFill>
                          <a:effectLst/>
                          <a:latin typeface="Calibri" panose="020F0502020204030204" pitchFamily="34" charset="0"/>
                        </a:rPr>
                        <a:t>Brokering</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0.86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0.86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42704227"/>
                  </a:ext>
                </a:extLst>
              </a:tr>
              <a:tr h="274320">
                <a:tc>
                  <a:txBody>
                    <a:bodyPr/>
                    <a:lstStyle/>
                    <a:p>
                      <a:pPr lvl="1" algn="l" fontAlgn="ctr"/>
                      <a:r>
                        <a:rPr lang="en-US" sz="1600" b="0" i="0" u="none" strike="noStrike" dirty="0">
                          <a:solidFill>
                            <a:schemeClr val="bg1"/>
                          </a:solidFill>
                          <a:effectLst/>
                          <a:latin typeface="Calibri" panose="020F0502020204030204" pitchFamily="34" charset="0"/>
                        </a:rPr>
                        <a:t>Address power differentials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35017693"/>
                  </a:ext>
                </a:extLst>
              </a:tr>
              <a:tr h="274320">
                <a:tc>
                  <a:txBody>
                    <a:bodyPr/>
                    <a:lstStyle/>
                    <a:p>
                      <a:pPr lvl="1" algn="l" fontAlgn="ctr"/>
                      <a:r>
                        <a:rPr lang="en-US" sz="1600" b="0" i="0" u="none" strike="noStrike">
                          <a:solidFill>
                            <a:schemeClr val="bg1"/>
                          </a:solidFill>
                          <a:effectLst/>
                          <a:latin typeface="Calibri" panose="020F0502020204030204" pitchFamily="34" charset="0"/>
                        </a:rPr>
                        <a:t>Co-design</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6076795"/>
                  </a:ext>
                </a:extLst>
              </a:tr>
              <a:tr h="274320">
                <a:tc>
                  <a:txBody>
                    <a:bodyPr/>
                    <a:lstStyle/>
                    <a:p>
                      <a:pPr lvl="1" algn="l" fontAlgn="ctr"/>
                      <a:r>
                        <a:rPr lang="en-US" sz="1600" b="0" i="0" u="none" strike="noStrike">
                          <a:solidFill>
                            <a:schemeClr val="bg1"/>
                          </a:solidFill>
                          <a:effectLst/>
                          <a:latin typeface="Calibri" panose="020F0502020204030204" pitchFamily="34" charset="0"/>
                        </a:rPr>
                        <a:t>Tailoring support</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7</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0.91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27323615"/>
                  </a:ext>
                </a:extLst>
              </a:tr>
              <a:tr h="274320">
                <a:tc>
                  <a:txBody>
                    <a:bodyPr/>
                    <a:lstStyle/>
                    <a:p>
                      <a:pPr lvl="1" algn="l" fontAlgn="ctr"/>
                      <a:r>
                        <a:rPr lang="en-US" sz="1600" b="0" i="0" u="none" strike="noStrike">
                          <a:solidFill>
                            <a:schemeClr val="bg1"/>
                          </a:solidFill>
                          <a:effectLst/>
                          <a:latin typeface="Calibri" panose="020F0502020204030204" pitchFamily="34" charset="0"/>
                        </a:rPr>
                        <a:t>Assess needs and assets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0.88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0.88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16543552"/>
                  </a:ext>
                </a:extLst>
              </a:tr>
              <a:tr h="274320">
                <a:tc>
                  <a:txBody>
                    <a:bodyPr/>
                    <a:lstStyle/>
                    <a:p>
                      <a:pPr lvl="1" algn="l" fontAlgn="ctr"/>
                      <a:r>
                        <a:rPr lang="en-US" sz="1600" b="0" i="0" u="none" strike="noStrike">
                          <a:solidFill>
                            <a:schemeClr val="bg1"/>
                          </a:solidFill>
                          <a:effectLst/>
                          <a:latin typeface="Calibri" panose="020F0502020204030204" pitchFamily="34" charset="0"/>
                        </a:rPr>
                        <a:t>Understand context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0.92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71870467"/>
                  </a:ext>
                </a:extLst>
              </a:tr>
              <a:tr h="274320">
                <a:tc>
                  <a:txBody>
                    <a:bodyPr/>
                    <a:lstStyle/>
                    <a:p>
                      <a:pPr lvl="1" algn="l" fontAlgn="ctr"/>
                      <a:r>
                        <a:rPr lang="en-US" sz="1600" b="0" i="0" u="none" strike="noStrike" dirty="0">
                          <a:solidFill>
                            <a:schemeClr val="bg1"/>
                          </a:solidFill>
                          <a:effectLst/>
                          <a:latin typeface="Calibri" panose="020F0502020204030204" pitchFamily="34" charset="0"/>
                        </a:rPr>
                        <a:t>Apply and integrate implementation frameworks, strategies, and approaches</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0.92</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91338558"/>
                  </a:ext>
                </a:extLst>
              </a:tr>
              <a:tr h="274320">
                <a:tc>
                  <a:txBody>
                    <a:bodyPr/>
                    <a:lstStyle/>
                    <a:p>
                      <a:pPr lvl="1" algn="l" fontAlgn="ctr"/>
                      <a:r>
                        <a:rPr lang="en-US" sz="1600" b="0" i="0" u="none" strike="noStrike">
                          <a:solidFill>
                            <a:schemeClr val="bg1"/>
                          </a:solidFill>
                          <a:effectLst/>
                          <a:latin typeface="Calibri" panose="020F0502020204030204" pitchFamily="34" charset="0"/>
                        </a:rPr>
                        <a:t>Facilitation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031005"/>
                  </a:ext>
                </a:extLst>
              </a:tr>
              <a:tr h="274320">
                <a:tc>
                  <a:txBody>
                    <a:bodyPr/>
                    <a:lstStyle/>
                    <a:p>
                      <a:pPr lvl="1" algn="l" fontAlgn="ctr"/>
                      <a:r>
                        <a:rPr lang="en-US" sz="1600" b="0" i="0" u="none" strike="noStrike">
                          <a:solidFill>
                            <a:schemeClr val="bg1"/>
                          </a:solidFill>
                          <a:effectLst/>
                          <a:latin typeface="Calibri" panose="020F0502020204030204" pitchFamily="34" charset="0"/>
                        </a:rPr>
                        <a:t>Communication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70587982"/>
                  </a:ext>
                </a:extLst>
              </a:tr>
              <a:tr h="274320">
                <a:tc>
                  <a:txBody>
                    <a:bodyPr/>
                    <a:lstStyle/>
                    <a:p>
                      <a:pPr lvl="1" algn="l" fontAlgn="ctr"/>
                      <a:r>
                        <a:rPr lang="en-US" sz="1600" b="0" i="0" u="none" strike="noStrike">
                          <a:solidFill>
                            <a:schemeClr val="bg1"/>
                          </a:solidFill>
                          <a:effectLst/>
                          <a:latin typeface="Calibri" panose="020F0502020204030204" pitchFamily="34" charset="0"/>
                        </a:rPr>
                        <a:t>Conduct Improvement Cycles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0.94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17188554"/>
                  </a:ext>
                </a:extLst>
              </a:tr>
              <a:tr h="274320">
                <a:tc>
                  <a:txBody>
                    <a:bodyPr/>
                    <a:lstStyle/>
                    <a:p>
                      <a:pPr lvl="1" algn="l" fontAlgn="ctr"/>
                      <a:r>
                        <a:rPr lang="en-US" sz="1600" b="0" i="0" u="none" strike="noStrike">
                          <a:solidFill>
                            <a:schemeClr val="bg1"/>
                          </a:solidFill>
                          <a:effectLst/>
                          <a:latin typeface="Calibri" panose="020F0502020204030204" pitchFamily="34" charset="0"/>
                        </a:rPr>
                        <a:t>Grow and sustain relationships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11</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84842730"/>
                  </a:ext>
                </a:extLst>
              </a:tr>
              <a:tr h="274320">
                <a:tc>
                  <a:txBody>
                    <a:bodyPr/>
                    <a:lstStyle/>
                    <a:p>
                      <a:pPr lvl="1" algn="l" fontAlgn="ctr"/>
                      <a:r>
                        <a:rPr lang="en-US" sz="1600" b="0" i="0" u="none" strike="noStrike">
                          <a:solidFill>
                            <a:schemeClr val="bg1"/>
                          </a:solidFill>
                          <a:effectLst/>
                          <a:latin typeface="Calibri" panose="020F0502020204030204" pitchFamily="34" charset="0"/>
                        </a:rPr>
                        <a:t>Develop teams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15</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91269824"/>
                  </a:ext>
                </a:extLst>
              </a:tr>
              <a:tr h="274320">
                <a:tc>
                  <a:txBody>
                    <a:bodyPr/>
                    <a:lstStyle/>
                    <a:p>
                      <a:pPr lvl="1" algn="l" fontAlgn="ctr"/>
                      <a:r>
                        <a:rPr lang="en-US" sz="1600" b="0" i="0" u="none" strike="noStrike">
                          <a:solidFill>
                            <a:schemeClr val="bg1"/>
                          </a:solidFill>
                          <a:effectLst/>
                          <a:latin typeface="Calibri" panose="020F0502020204030204" pitchFamily="34" charset="0"/>
                        </a:rPr>
                        <a:t>Build Capacity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8</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0.94</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73279197"/>
                  </a:ext>
                </a:extLst>
              </a:tr>
              <a:tr h="274320">
                <a:tc>
                  <a:txBody>
                    <a:bodyPr/>
                    <a:lstStyle/>
                    <a:p>
                      <a:pPr lvl="1" algn="l" fontAlgn="ctr"/>
                      <a:r>
                        <a:rPr lang="en-US" sz="1600" b="0" i="0" u="none" strike="noStrike" dirty="0">
                          <a:solidFill>
                            <a:schemeClr val="bg1"/>
                          </a:solidFill>
                          <a:effectLst/>
                          <a:latin typeface="Calibri" panose="020F0502020204030204" pitchFamily="34" charset="0"/>
                        </a:rPr>
                        <a:t>Cultivate Leaders and Champions </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9</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panose="020F0502020204030204" pitchFamily="34" charset="0"/>
                        </a:rPr>
                        <a:t>0.96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Calibri" panose="020F0502020204030204" pitchFamily="34" charset="0"/>
                        </a:rPr>
                        <a:t>0.96</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14060871"/>
                  </a:ext>
                </a:extLst>
              </a:tr>
            </a:tbl>
          </a:graphicData>
        </a:graphic>
      </p:graphicFrame>
      <p:sp>
        <p:nvSpPr>
          <p:cNvPr id="4" name="Subtitle 3">
            <a:extLst>
              <a:ext uri="{FF2B5EF4-FFF2-40B4-BE49-F238E27FC236}">
                <a16:creationId xmlns:a16="http://schemas.microsoft.com/office/drawing/2014/main" id="{774EB7FF-5F40-2067-F49B-65DEE47F4A54}"/>
              </a:ext>
            </a:extLst>
          </p:cNvPr>
          <p:cNvSpPr>
            <a:spLocks noGrp="1"/>
          </p:cNvSpPr>
          <p:nvPr>
            <p:ph type="subTitle" idx="13"/>
          </p:nvPr>
        </p:nvSpPr>
        <p:spPr/>
        <p:txBody>
          <a:bodyPr/>
          <a:lstStyle/>
          <a:p>
            <a:r>
              <a:rPr lang="en-US" dirty="0"/>
              <a:t>ISCA Validation</a:t>
            </a:r>
          </a:p>
        </p:txBody>
      </p:sp>
      <p:sp>
        <p:nvSpPr>
          <p:cNvPr id="3" name="TextBox 2">
            <a:extLst>
              <a:ext uri="{FF2B5EF4-FFF2-40B4-BE49-F238E27FC236}">
                <a16:creationId xmlns:a16="http://schemas.microsoft.com/office/drawing/2014/main" id="{B95E1ED3-CAF4-581F-02DD-37773E1F0F11}"/>
              </a:ext>
            </a:extLst>
          </p:cNvPr>
          <p:cNvSpPr txBox="1"/>
          <p:nvPr/>
        </p:nvSpPr>
        <p:spPr>
          <a:xfrm>
            <a:off x="6327229" y="1527319"/>
            <a:ext cx="168165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rPr>
              <a:t>Cronbach’s alpha</a:t>
            </a:r>
          </a:p>
        </p:txBody>
      </p:sp>
      <p:sp>
        <p:nvSpPr>
          <p:cNvPr id="7" name="TextBox 6">
            <a:extLst>
              <a:ext uri="{FF2B5EF4-FFF2-40B4-BE49-F238E27FC236}">
                <a16:creationId xmlns:a16="http://schemas.microsoft.com/office/drawing/2014/main" id="{BB35165C-CEF7-6717-1A7F-4719671C6AF2}"/>
              </a:ext>
            </a:extLst>
          </p:cNvPr>
          <p:cNvSpPr txBox="1"/>
          <p:nvPr/>
        </p:nvSpPr>
        <p:spPr>
          <a:xfrm>
            <a:off x="8430612" y="1527319"/>
            <a:ext cx="189711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srgbClr val="000000"/>
                </a:solidFill>
                <a:effectLst/>
                <a:uLnTx/>
                <a:uFillTx/>
                <a:latin typeface="Calibri" panose="020F0502020204030204"/>
                <a:ea typeface="+mn-ea"/>
                <a:cs typeface="+mn-cs"/>
              </a:rPr>
              <a:t>McDonald’s omega</a:t>
            </a:r>
          </a:p>
        </p:txBody>
      </p:sp>
    </p:spTree>
    <p:extLst>
      <p:ext uri="{BB962C8B-B14F-4D97-AF65-F5344CB8AC3E}">
        <p14:creationId xmlns:p14="http://schemas.microsoft.com/office/powerpoint/2010/main" val="392758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7ECA-2664-4361-F3A4-35E91CABFB65}"/>
              </a:ext>
            </a:extLst>
          </p:cNvPr>
          <p:cNvSpPr>
            <a:spLocks noGrp="1"/>
          </p:cNvSpPr>
          <p:nvPr>
            <p:ph type="title"/>
          </p:nvPr>
        </p:nvSpPr>
        <p:spPr/>
        <p:txBody>
          <a:bodyPr/>
          <a:lstStyle/>
          <a:p>
            <a:r>
              <a:rPr lang="en-US" dirty="0"/>
              <a:t>Factorial Validation</a:t>
            </a:r>
          </a:p>
        </p:txBody>
      </p:sp>
      <p:sp>
        <p:nvSpPr>
          <p:cNvPr id="3" name="Subtitle 2">
            <a:extLst>
              <a:ext uri="{FF2B5EF4-FFF2-40B4-BE49-F238E27FC236}">
                <a16:creationId xmlns:a16="http://schemas.microsoft.com/office/drawing/2014/main" id="{54F6AFA2-FDF6-8ABC-5A90-E50A7BF692DD}"/>
              </a:ext>
            </a:extLst>
          </p:cNvPr>
          <p:cNvSpPr>
            <a:spLocks noGrp="1"/>
          </p:cNvSpPr>
          <p:nvPr>
            <p:ph type="subTitle" idx="13"/>
          </p:nvPr>
        </p:nvSpPr>
        <p:spPr/>
        <p:txBody>
          <a:bodyPr/>
          <a:lstStyle/>
          <a:p>
            <a:r>
              <a:rPr lang="en-US" dirty="0"/>
              <a:t>ISCA Validation</a:t>
            </a:r>
          </a:p>
        </p:txBody>
      </p:sp>
      <p:sp>
        <p:nvSpPr>
          <p:cNvPr id="5" name="Oval 4">
            <a:extLst>
              <a:ext uri="{FF2B5EF4-FFF2-40B4-BE49-F238E27FC236}">
                <a16:creationId xmlns:a16="http://schemas.microsoft.com/office/drawing/2014/main" id="{E1553392-690F-3497-B895-BE025B3187CA}"/>
              </a:ext>
            </a:extLst>
          </p:cNvPr>
          <p:cNvSpPr/>
          <p:nvPr/>
        </p:nvSpPr>
        <p:spPr>
          <a:xfrm>
            <a:off x="4667430" y="1469321"/>
            <a:ext cx="2025041" cy="132775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Co-Creation and Engagement </a:t>
            </a:r>
            <a:endParaRPr kumimoji="0" lang="en-US" sz="1800" b="0" i="1"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01035C6-67AB-02DA-2BDA-FD0057DE9B33}"/>
              </a:ext>
            </a:extLst>
          </p:cNvPr>
          <p:cNvSpPr txBox="1"/>
          <p:nvPr/>
        </p:nvSpPr>
        <p:spPr>
          <a:xfrm>
            <a:off x="427720" y="6197409"/>
            <a:ext cx="1702354" cy="307777"/>
          </a:xfrm>
          <a:prstGeom prst="rect">
            <a:avLst/>
          </a:prstGeom>
          <a:solidFill>
            <a:schemeClr val="accent4"/>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Items C1.1—C1.6</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DA6A6262-D502-278F-D7A5-8155F2310C47}"/>
              </a:ext>
            </a:extLst>
          </p:cNvPr>
          <p:cNvSpPr/>
          <p:nvPr/>
        </p:nvSpPr>
        <p:spPr>
          <a:xfrm>
            <a:off x="266377" y="4396275"/>
            <a:ext cx="2025041" cy="132775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Co-Learning</a:t>
            </a:r>
          </a:p>
        </p:txBody>
      </p:sp>
      <p:sp>
        <p:nvSpPr>
          <p:cNvPr id="11" name="Oval 10">
            <a:extLst>
              <a:ext uri="{FF2B5EF4-FFF2-40B4-BE49-F238E27FC236}">
                <a16:creationId xmlns:a16="http://schemas.microsoft.com/office/drawing/2014/main" id="{278ABCFE-50F5-88D9-F35E-F47F713C24D8}"/>
              </a:ext>
            </a:extLst>
          </p:cNvPr>
          <p:cNvSpPr/>
          <p:nvPr/>
        </p:nvSpPr>
        <p:spPr>
          <a:xfrm>
            <a:off x="2466903" y="4362456"/>
            <a:ext cx="2025041" cy="132775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Brokering</a:t>
            </a:r>
          </a:p>
        </p:txBody>
      </p:sp>
      <p:sp>
        <p:nvSpPr>
          <p:cNvPr id="12" name="Oval 11">
            <a:extLst>
              <a:ext uri="{FF2B5EF4-FFF2-40B4-BE49-F238E27FC236}">
                <a16:creationId xmlns:a16="http://schemas.microsoft.com/office/drawing/2014/main" id="{9A877565-4A05-CD08-A9BC-B19B304CBD6B}"/>
              </a:ext>
            </a:extLst>
          </p:cNvPr>
          <p:cNvSpPr/>
          <p:nvPr/>
        </p:nvSpPr>
        <p:spPr>
          <a:xfrm>
            <a:off x="4667429" y="4362456"/>
            <a:ext cx="2025041" cy="132775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Address Power Differentials</a:t>
            </a:r>
          </a:p>
        </p:txBody>
      </p:sp>
      <p:sp>
        <p:nvSpPr>
          <p:cNvPr id="13" name="Oval 12">
            <a:extLst>
              <a:ext uri="{FF2B5EF4-FFF2-40B4-BE49-F238E27FC236}">
                <a16:creationId xmlns:a16="http://schemas.microsoft.com/office/drawing/2014/main" id="{C74BB363-9C4F-0F98-DC07-1E1E9464BAF9}"/>
              </a:ext>
            </a:extLst>
          </p:cNvPr>
          <p:cNvSpPr/>
          <p:nvPr/>
        </p:nvSpPr>
        <p:spPr>
          <a:xfrm>
            <a:off x="6867955" y="4362456"/>
            <a:ext cx="2025041" cy="132775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Co-Design</a:t>
            </a:r>
          </a:p>
        </p:txBody>
      </p:sp>
      <p:sp>
        <p:nvSpPr>
          <p:cNvPr id="14" name="Oval 13">
            <a:extLst>
              <a:ext uri="{FF2B5EF4-FFF2-40B4-BE49-F238E27FC236}">
                <a16:creationId xmlns:a16="http://schemas.microsoft.com/office/drawing/2014/main" id="{6392BC93-9AA8-BE56-B1C6-283916A203BC}"/>
              </a:ext>
            </a:extLst>
          </p:cNvPr>
          <p:cNvSpPr/>
          <p:nvPr/>
        </p:nvSpPr>
        <p:spPr>
          <a:xfrm>
            <a:off x="9068481" y="4396276"/>
            <a:ext cx="2025041" cy="1327759"/>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Tailoring Support</a:t>
            </a:r>
          </a:p>
        </p:txBody>
      </p:sp>
      <p:sp>
        <p:nvSpPr>
          <p:cNvPr id="15" name="TextBox 14">
            <a:extLst>
              <a:ext uri="{FF2B5EF4-FFF2-40B4-BE49-F238E27FC236}">
                <a16:creationId xmlns:a16="http://schemas.microsoft.com/office/drawing/2014/main" id="{18C62CB8-E389-2E6C-5A7C-E1BD25B7F15C}"/>
              </a:ext>
            </a:extLst>
          </p:cNvPr>
          <p:cNvSpPr txBox="1"/>
          <p:nvPr/>
        </p:nvSpPr>
        <p:spPr>
          <a:xfrm>
            <a:off x="2628246" y="6197408"/>
            <a:ext cx="1702354" cy="307777"/>
          </a:xfrm>
          <a:prstGeom prst="rect">
            <a:avLst/>
          </a:prstGeom>
          <a:solidFill>
            <a:schemeClr val="accent4"/>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Items C2.1—C2.6</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885C7B6-9822-8675-87D9-2FDD283AF7D4}"/>
              </a:ext>
            </a:extLst>
          </p:cNvPr>
          <p:cNvSpPr txBox="1"/>
          <p:nvPr/>
        </p:nvSpPr>
        <p:spPr>
          <a:xfrm>
            <a:off x="4828772" y="6197408"/>
            <a:ext cx="1702354" cy="307777"/>
          </a:xfrm>
          <a:prstGeom prst="rect">
            <a:avLst/>
          </a:prstGeom>
          <a:solidFill>
            <a:schemeClr val="accent4"/>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Items C3.1—C3.7</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EC81429-E0C9-BCA7-D5A1-CBD478A134E8}"/>
              </a:ext>
            </a:extLst>
          </p:cNvPr>
          <p:cNvSpPr txBox="1"/>
          <p:nvPr/>
        </p:nvSpPr>
        <p:spPr>
          <a:xfrm>
            <a:off x="7029298" y="6197407"/>
            <a:ext cx="1702354" cy="307777"/>
          </a:xfrm>
          <a:prstGeom prst="rect">
            <a:avLst/>
          </a:prstGeom>
          <a:solidFill>
            <a:schemeClr val="accent4"/>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Items C4.1—C4.6</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CD5B9FD1-E34D-C548-3936-9DA430F374AA}"/>
              </a:ext>
            </a:extLst>
          </p:cNvPr>
          <p:cNvSpPr txBox="1"/>
          <p:nvPr/>
        </p:nvSpPr>
        <p:spPr>
          <a:xfrm>
            <a:off x="9229824" y="6197407"/>
            <a:ext cx="1702354" cy="307777"/>
          </a:xfrm>
          <a:prstGeom prst="rect">
            <a:avLst/>
          </a:prstGeom>
          <a:solidFill>
            <a:schemeClr val="accent4"/>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a:ea typeface="+mn-ea"/>
                <a:cs typeface="+mn-cs"/>
              </a:rPr>
              <a:t>Items C5.1—C5.7</a:t>
            </a:r>
            <a:endPar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id="{AD12BD38-5E66-06AA-F731-0375A9EF54FC}"/>
              </a:ext>
            </a:extLst>
          </p:cNvPr>
          <p:cNvCxnSpPr>
            <a:cxnSpLocks/>
            <a:stCxn id="10" idx="4"/>
            <a:endCxn id="9" idx="0"/>
          </p:cNvCxnSpPr>
          <p:nvPr/>
        </p:nvCxnSpPr>
        <p:spPr>
          <a:xfrm flipH="1">
            <a:off x="1278897" y="5724034"/>
            <a:ext cx="1" cy="473375"/>
          </a:xfrm>
          <a:prstGeom prst="straightConnector1">
            <a:avLst/>
          </a:prstGeom>
          <a:ln w="508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8D4A1DD-463B-6435-FD7D-02D5331050F0}"/>
              </a:ext>
            </a:extLst>
          </p:cNvPr>
          <p:cNvCxnSpPr>
            <a:cxnSpLocks/>
            <a:stCxn id="5" idx="4"/>
            <a:endCxn id="10" idx="0"/>
          </p:cNvCxnSpPr>
          <p:nvPr/>
        </p:nvCxnSpPr>
        <p:spPr>
          <a:xfrm flipH="1">
            <a:off x="1278898" y="2797080"/>
            <a:ext cx="4401053" cy="1599195"/>
          </a:xfrm>
          <a:prstGeom prst="straightConnector1">
            <a:avLst/>
          </a:prstGeom>
          <a:ln w="508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31BD780-A8A9-E135-49F4-94B6CA7B678D}"/>
              </a:ext>
            </a:extLst>
          </p:cNvPr>
          <p:cNvCxnSpPr>
            <a:cxnSpLocks/>
            <a:stCxn id="5" idx="4"/>
            <a:endCxn id="11" idx="0"/>
          </p:cNvCxnSpPr>
          <p:nvPr/>
        </p:nvCxnSpPr>
        <p:spPr>
          <a:xfrm flipH="1">
            <a:off x="3479424" y="2797080"/>
            <a:ext cx="2200527" cy="1565376"/>
          </a:xfrm>
          <a:prstGeom prst="straightConnector1">
            <a:avLst/>
          </a:prstGeom>
          <a:ln w="508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D5AD237-FD03-0F9E-F0F9-35ED6C4D4C58}"/>
              </a:ext>
            </a:extLst>
          </p:cNvPr>
          <p:cNvCxnSpPr>
            <a:cxnSpLocks/>
            <a:stCxn id="5" idx="4"/>
            <a:endCxn id="12" idx="0"/>
          </p:cNvCxnSpPr>
          <p:nvPr/>
        </p:nvCxnSpPr>
        <p:spPr>
          <a:xfrm flipH="1">
            <a:off x="5679950" y="2797080"/>
            <a:ext cx="1" cy="1565376"/>
          </a:xfrm>
          <a:prstGeom prst="straightConnector1">
            <a:avLst/>
          </a:prstGeom>
          <a:ln w="508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5D920EC-1393-3EB8-B8D0-E7BBCB337F2F}"/>
              </a:ext>
            </a:extLst>
          </p:cNvPr>
          <p:cNvCxnSpPr>
            <a:cxnSpLocks/>
            <a:stCxn id="5" idx="4"/>
            <a:endCxn id="13" idx="0"/>
          </p:cNvCxnSpPr>
          <p:nvPr/>
        </p:nvCxnSpPr>
        <p:spPr>
          <a:xfrm>
            <a:off x="5679951" y="2797080"/>
            <a:ext cx="2200525" cy="1565376"/>
          </a:xfrm>
          <a:prstGeom prst="straightConnector1">
            <a:avLst/>
          </a:prstGeom>
          <a:ln w="508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20345855-2F0A-2B32-E16A-8223AC00D52A}"/>
              </a:ext>
            </a:extLst>
          </p:cNvPr>
          <p:cNvCxnSpPr>
            <a:cxnSpLocks/>
            <a:stCxn id="5" idx="4"/>
            <a:endCxn id="14" idx="0"/>
          </p:cNvCxnSpPr>
          <p:nvPr/>
        </p:nvCxnSpPr>
        <p:spPr>
          <a:xfrm>
            <a:off x="5679951" y="2797080"/>
            <a:ext cx="4401051" cy="1599196"/>
          </a:xfrm>
          <a:prstGeom prst="straightConnector1">
            <a:avLst/>
          </a:prstGeom>
          <a:ln w="508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438E497-B9FE-37E6-DCCF-E0149B514BC1}"/>
              </a:ext>
            </a:extLst>
          </p:cNvPr>
          <p:cNvCxnSpPr>
            <a:cxnSpLocks/>
            <a:stCxn id="11" idx="4"/>
            <a:endCxn id="15" idx="0"/>
          </p:cNvCxnSpPr>
          <p:nvPr/>
        </p:nvCxnSpPr>
        <p:spPr>
          <a:xfrm flipH="1">
            <a:off x="3479423" y="5690215"/>
            <a:ext cx="1" cy="507193"/>
          </a:xfrm>
          <a:prstGeom prst="straightConnector1">
            <a:avLst/>
          </a:prstGeom>
          <a:ln w="508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29C183F-632C-FB9F-8714-010AEDE00B63}"/>
              </a:ext>
            </a:extLst>
          </p:cNvPr>
          <p:cNvCxnSpPr>
            <a:cxnSpLocks/>
            <a:stCxn id="12" idx="4"/>
            <a:endCxn id="16" idx="0"/>
          </p:cNvCxnSpPr>
          <p:nvPr/>
        </p:nvCxnSpPr>
        <p:spPr>
          <a:xfrm flipH="1">
            <a:off x="5679949" y="5690215"/>
            <a:ext cx="1" cy="507193"/>
          </a:xfrm>
          <a:prstGeom prst="straightConnector1">
            <a:avLst/>
          </a:prstGeom>
          <a:ln w="508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A58D0AD-8A86-E44C-886B-9853883CDBF8}"/>
              </a:ext>
            </a:extLst>
          </p:cNvPr>
          <p:cNvCxnSpPr>
            <a:cxnSpLocks/>
            <a:stCxn id="13" idx="4"/>
            <a:endCxn id="17" idx="0"/>
          </p:cNvCxnSpPr>
          <p:nvPr/>
        </p:nvCxnSpPr>
        <p:spPr>
          <a:xfrm flipH="1">
            <a:off x="7880475" y="5690215"/>
            <a:ext cx="1" cy="507192"/>
          </a:xfrm>
          <a:prstGeom prst="straightConnector1">
            <a:avLst/>
          </a:prstGeom>
          <a:ln w="508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9F3BC71-8415-55E1-D471-3A987C9F322B}"/>
              </a:ext>
            </a:extLst>
          </p:cNvPr>
          <p:cNvCxnSpPr>
            <a:cxnSpLocks/>
            <a:stCxn id="14" idx="4"/>
            <a:endCxn id="18" idx="0"/>
          </p:cNvCxnSpPr>
          <p:nvPr/>
        </p:nvCxnSpPr>
        <p:spPr>
          <a:xfrm flipH="1">
            <a:off x="10081001" y="5724035"/>
            <a:ext cx="1" cy="473372"/>
          </a:xfrm>
          <a:prstGeom prst="straightConnector1">
            <a:avLst/>
          </a:prstGeom>
          <a:ln w="50800">
            <a:solidFill>
              <a:schemeClr val="accent2"/>
            </a:solidFill>
            <a:tailEnd type="triangle" w="lg" len="lg"/>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C1A688F-0838-3176-D9D9-B0F9F9BD8602}"/>
              </a:ext>
            </a:extLst>
          </p:cNvPr>
          <p:cNvSpPr txBox="1"/>
          <p:nvPr/>
        </p:nvSpPr>
        <p:spPr>
          <a:xfrm>
            <a:off x="7523175" y="1380686"/>
            <a:ext cx="3090612" cy="1477328"/>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Visual example of the hypothesized factor structure of the Co-Creation and Engagement domain and its competencies</a:t>
            </a:r>
          </a:p>
        </p:txBody>
      </p:sp>
    </p:spTree>
    <p:extLst>
      <p:ext uri="{BB962C8B-B14F-4D97-AF65-F5344CB8AC3E}">
        <p14:creationId xmlns:p14="http://schemas.microsoft.com/office/powerpoint/2010/main" val="3959394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ONASH_TEMPLATE 2024">
  <a:themeElements>
    <a:clrScheme name="Simple Light">
      <a:dk1>
        <a:srgbClr val="000000"/>
      </a:dk1>
      <a:lt1>
        <a:srgbClr val="FFFFFF"/>
      </a:lt1>
      <a:dk2>
        <a:srgbClr val="595959"/>
      </a:dk2>
      <a:lt2>
        <a:srgbClr val="969696"/>
      </a:lt2>
      <a:accent1>
        <a:srgbClr val="006DAE"/>
      </a:accent1>
      <a:accent2>
        <a:srgbClr val="102F86"/>
      </a:accent2>
      <a:accent3>
        <a:srgbClr val="FFBA00"/>
      </a:accent3>
      <a:accent4>
        <a:srgbClr val="F86700"/>
      </a:accent4>
      <a:accent5>
        <a:srgbClr val="EA001F"/>
      </a:accent5>
      <a:accent6>
        <a:srgbClr val="710044"/>
      </a:accent6>
      <a:hlink>
        <a:srgbClr val="006D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IP 1">
      <a:dk1>
        <a:srgbClr val="000000"/>
      </a:dk1>
      <a:lt1>
        <a:srgbClr val="FFFFFF"/>
      </a:lt1>
      <a:dk2>
        <a:srgbClr val="3A3886"/>
      </a:dk2>
      <a:lt2>
        <a:srgbClr val="E7E6E6"/>
      </a:lt2>
      <a:accent1>
        <a:srgbClr val="4157AA"/>
      </a:accent1>
      <a:accent2>
        <a:srgbClr val="61B55D"/>
      </a:accent2>
      <a:accent3>
        <a:srgbClr val="F8C53A"/>
      </a:accent3>
      <a:accent4>
        <a:srgbClr val="FEF6C9"/>
      </a:accent4>
      <a:accent5>
        <a:srgbClr val="4B9CD3"/>
      </a:accent5>
      <a:accent6>
        <a:srgbClr val="D81E5B"/>
      </a:accent6>
      <a:hlink>
        <a:srgbClr val="4157A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IP 1">
      <a:dk1>
        <a:srgbClr val="000000"/>
      </a:dk1>
      <a:lt1>
        <a:srgbClr val="FFFFFF"/>
      </a:lt1>
      <a:dk2>
        <a:srgbClr val="3A3886"/>
      </a:dk2>
      <a:lt2>
        <a:srgbClr val="E7E6E6"/>
      </a:lt2>
      <a:accent1>
        <a:srgbClr val="4157AA"/>
      </a:accent1>
      <a:accent2>
        <a:srgbClr val="61B55D"/>
      </a:accent2>
      <a:accent3>
        <a:srgbClr val="F8C53A"/>
      </a:accent3>
      <a:accent4>
        <a:srgbClr val="FEF6C9"/>
      </a:accent4>
      <a:accent5>
        <a:srgbClr val="4B9CD3"/>
      </a:accent5>
      <a:accent6>
        <a:srgbClr val="D81E5B"/>
      </a:accent6>
      <a:hlink>
        <a:srgbClr val="4157A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CIP Color Palette">
      <a:dk1>
        <a:srgbClr val="000000"/>
      </a:dk1>
      <a:lt1>
        <a:srgbClr val="FFFFFF"/>
      </a:lt1>
      <a:dk2>
        <a:srgbClr val="3A3886"/>
      </a:dk2>
      <a:lt2>
        <a:srgbClr val="E7E6E6"/>
      </a:lt2>
      <a:accent1>
        <a:srgbClr val="4157AA"/>
      </a:accent1>
      <a:accent2>
        <a:srgbClr val="61B55D"/>
      </a:accent2>
      <a:accent3>
        <a:srgbClr val="F8C53A"/>
      </a:accent3>
      <a:accent4>
        <a:srgbClr val="FEF6C9"/>
      </a:accent4>
      <a:accent5>
        <a:srgbClr val="4B9CD3"/>
      </a:accent5>
      <a:accent6>
        <a:srgbClr val="D81E5B"/>
      </a:accent6>
      <a:hlink>
        <a:srgbClr val="4157AA"/>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Erasmus MC">
  <a:themeElements>
    <a:clrScheme name="Erasmus MC">
      <a:dk1>
        <a:srgbClr val="000000"/>
      </a:dk1>
      <a:lt1>
        <a:srgbClr val="FFFFFF"/>
      </a:lt1>
      <a:dk2>
        <a:srgbClr val="0C2074"/>
      </a:dk2>
      <a:lt2>
        <a:srgbClr val="E7E6E6"/>
      </a:lt2>
      <a:accent1>
        <a:srgbClr val="0C2074"/>
      </a:accent1>
      <a:accent2>
        <a:srgbClr val="6D79AC"/>
      </a:accent2>
      <a:accent3>
        <a:srgbClr val="CED2E3"/>
      </a:accent3>
      <a:accent4>
        <a:srgbClr val="86D2ED"/>
      </a:accent4>
      <a:accent5>
        <a:srgbClr val="B6E4F4"/>
      </a:accent5>
      <a:accent6>
        <a:srgbClr val="E7F6FB"/>
      </a:accent6>
      <a:hlink>
        <a:srgbClr val="86D2EE"/>
      </a:hlink>
      <a:folHlink>
        <a:srgbClr val="B6E4F4"/>
      </a:folHlink>
    </a:clrScheme>
    <a:fontScheme name="Erasmus MC">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b="1" i="0" dirty="0" err="1" smtClean="0">
            <a:solidFill>
              <a:schemeClr val="accent4"/>
            </a:solidFill>
            <a:ea typeface="Arial" charset="0"/>
            <a:cs typeface="Arial" charset="0"/>
          </a:defRPr>
        </a:defPPr>
      </a:lstStyle>
    </a:txDef>
  </a:objectDefaults>
  <a:extraClrSchemeLst/>
  <a:extLst>
    <a:ext uri="{05A4C25C-085E-4340-85A3-A5531E510DB2}">
      <thm15:themeFamily xmlns:thm15="http://schemas.microsoft.com/office/thememl/2012/main" name="ERA190317_Erasmus MC Bedrijfspresentatie 15nov" id="{2DD2DD8F-3AE1-074E-836C-1DE8AE280910}" vid="{94CA0FB4-C30D-A947-829B-7D66DD7D08D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2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3_Aangepast ontwer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TemplafySlideFormConfiguration><![CDATA[{"formFields":[],"formDataEntries":[]}]]></TemplafySlideFormConfiguration>
</file>

<file path=customXml/item2.xml><?xml version="1.0" encoding="utf-8"?>
<TemplafySlideTemplateConfiguration><![CDATA[{"slideVersion":1,"isValidatorEnabled":false,"isLocked":false,"elementsMetadata":[],"slideId":"638011547122681448","enableDocumentContentUpdater":false,"version":"2.0"}]]></TemplafySlideTemplateConfiguration>
</file>

<file path=customXml/item3.xml><?xml version="1.0" encoding="utf-8"?>
<TemplafySlideFormConfiguration><![CDATA[{"formFields":[],"formDataEntries":[]}]]></TemplafySlideFormConfiguration>
</file>

<file path=customXml/item4.xml><?xml version="1.0" encoding="utf-8"?>
<TemplafySlideTemplateConfiguration><![CDATA[{"slideVersion":1,"isValidatorEnabled":false,"isLocked":false,"elementsMetadata":[],"slideId":"638011547122681448","enableDocumentContentUpdater":false,"version":"2.0"}]]></TemplafySlideTemplateConfiguration>
</file>

<file path=customXml/itemProps1.xml><?xml version="1.0" encoding="utf-8"?>
<ds:datastoreItem xmlns:ds="http://schemas.openxmlformats.org/officeDocument/2006/customXml" ds:itemID="{5C87E250-CBD7-4645-B5E5-AF93108709B7}">
  <ds:schemaRefs/>
</ds:datastoreItem>
</file>

<file path=customXml/itemProps2.xml><?xml version="1.0" encoding="utf-8"?>
<ds:datastoreItem xmlns:ds="http://schemas.openxmlformats.org/officeDocument/2006/customXml" ds:itemID="{A4903D3A-04A1-4782-9E2C-E68A08AA08DF}">
  <ds:schemaRefs/>
</ds:datastoreItem>
</file>

<file path=customXml/itemProps3.xml><?xml version="1.0" encoding="utf-8"?>
<ds:datastoreItem xmlns:ds="http://schemas.openxmlformats.org/officeDocument/2006/customXml" ds:itemID="{F4A068F7-B8BC-40EA-8EAF-9818B07987F9}">
  <ds:schemaRefs/>
</ds:datastoreItem>
</file>

<file path=customXml/itemProps4.xml><?xml version="1.0" encoding="utf-8"?>
<ds:datastoreItem xmlns:ds="http://schemas.openxmlformats.org/officeDocument/2006/customXml" ds:itemID="{1CA3C562-3B94-461A-941C-70C157C414DB}">
  <ds:schemaRefs/>
</ds:datastoreItem>
</file>

<file path=docProps/app.xml><?xml version="1.0" encoding="utf-8"?>
<Properties xmlns="http://schemas.openxmlformats.org/officeDocument/2006/extended-properties" xmlns:vt="http://schemas.openxmlformats.org/officeDocument/2006/docPropsVTypes">
  <TotalTime>272</TotalTime>
  <Words>3907</Words>
  <Application>Microsoft Office PowerPoint</Application>
  <PresentationFormat>Breedbeeld</PresentationFormat>
  <Paragraphs>641</Paragraphs>
  <Slides>41</Slides>
  <Notes>35</Notes>
  <HiddenSlides>0</HiddenSlides>
  <MMClips>0</MMClips>
  <ScaleCrop>false</ScaleCrop>
  <HeadingPairs>
    <vt:vector size="6" baseType="variant">
      <vt:variant>
        <vt:lpstr>Gebruikte lettertypen</vt:lpstr>
      </vt:variant>
      <vt:variant>
        <vt:i4>15</vt:i4>
      </vt:variant>
      <vt:variant>
        <vt:lpstr>Thema</vt:lpstr>
      </vt:variant>
      <vt:variant>
        <vt:i4>10</vt:i4>
      </vt:variant>
      <vt:variant>
        <vt:lpstr>Diatitels</vt:lpstr>
      </vt:variant>
      <vt:variant>
        <vt:i4>41</vt:i4>
      </vt:variant>
    </vt:vector>
  </HeadingPairs>
  <TitlesOfParts>
    <vt:vector size="66" baseType="lpstr">
      <vt:lpstr>Aptos</vt:lpstr>
      <vt:lpstr>Aptos Display</vt:lpstr>
      <vt:lpstr>Aptos Narrow</vt:lpstr>
      <vt:lpstr>Arial</vt:lpstr>
      <vt:lpstr>Arial Black</vt:lpstr>
      <vt:lpstr>Arial Narrow</vt:lpstr>
      <vt:lpstr>Calibri</vt:lpstr>
      <vt:lpstr>Calibri Light</vt:lpstr>
      <vt:lpstr>Courier New</vt:lpstr>
      <vt:lpstr>DM Sans</vt:lpstr>
      <vt:lpstr>Raleway</vt:lpstr>
      <vt:lpstr>Rockwell</vt:lpstr>
      <vt:lpstr>Segoe UI</vt:lpstr>
      <vt:lpstr>Times New Roman</vt:lpstr>
      <vt:lpstr>WarnockPro</vt:lpstr>
      <vt:lpstr>Office Theme</vt:lpstr>
      <vt:lpstr>Office Theme</vt:lpstr>
      <vt:lpstr>2_Office Theme</vt:lpstr>
      <vt:lpstr>3_Office Theme</vt:lpstr>
      <vt:lpstr>Erasmus MC</vt:lpstr>
      <vt:lpstr>Office Theme</vt:lpstr>
      <vt:lpstr>Aangepast ontwerp</vt:lpstr>
      <vt:lpstr>2_Aangepast ontwerp</vt:lpstr>
      <vt:lpstr>3_Aangepast ontwerp</vt:lpstr>
      <vt:lpstr>MONASH_TEMPLATE 2024</vt:lpstr>
      <vt:lpstr>PowerPoint-presentatie</vt:lpstr>
      <vt:lpstr>Development and Psychometric Evaluation of the Implementation Support Competencies Assessment</vt:lpstr>
      <vt:lpstr>Who are Implementation Support Practitioners?</vt:lpstr>
      <vt:lpstr>Research on Implementation Support</vt:lpstr>
      <vt:lpstr>Implementation Support Practitioner Competencies </vt:lpstr>
      <vt:lpstr>ISP Mechanisms  of Change</vt:lpstr>
      <vt:lpstr>Measuring and Improving Competencies</vt:lpstr>
      <vt:lpstr>Internal Consistency Reliability</vt:lpstr>
      <vt:lpstr>Factorial Validation</vt:lpstr>
      <vt:lpstr>Construct Validation</vt:lpstr>
      <vt:lpstr>Open Source</vt:lpstr>
      <vt:lpstr>Learning Together</vt:lpstr>
      <vt:lpstr>Implementation Science Practitioner Fellowship</vt:lpstr>
      <vt:lpstr>PowerPoint-presentatie</vt:lpstr>
      <vt:lpstr>PowerPoint-presentatie</vt:lpstr>
      <vt:lpstr>ISP-PROgram (18 months)</vt:lpstr>
      <vt:lpstr>ISP-PROgram (18 months)</vt:lpstr>
      <vt:lpstr>Characteristics </vt:lpstr>
      <vt:lpstr>Findings &amp; experiences</vt:lpstr>
      <vt:lpstr>Findings &amp; experiences</vt:lpstr>
      <vt:lpstr>Findings &amp; experiences</vt:lpstr>
      <vt:lpstr>Conclusion &amp; Discussion</vt:lpstr>
      <vt:lpstr>Keeping families together: How implementation science underpinned the reform of Victoria's child welfare sector</vt:lpstr>
      <vt:lpstr>PowerPoint-presentatie</vt:lpstr>
      <vt:lpstr>Family Preservation and Reunification Response (FPRR)</vt:lpstr>
      <vt:lpstr>IMPLEMENTATION SUPPORTS</vt:lpstr>
      <vt:lpstr>The FPRR worked…</vt:lpstr>
      <vt:lpstr>PowerPoint-presentatie</vt:lpstr>
      <vt:lpstr>PowerPoint-presentatie</vt:lpstr>
      <vt:lpstr>PRAGMATIC IMPLEMENTATION … of the FPRR</vt:lpstr>
      <vt:lpstr>PowerPoint-presentatie</vt:lpstr>
      <vt:lpstr>Declaration of Conflict of interest</vt:lpstr>
      <vt:lpstr>Who are we? </vt:lpstr>
      <vt:lpstr>PowerPoint-presentatie</vt:lpstr>
      <vt:lpstr>PowerPoint-presentatie</vt:lpstr>
      <vt:lpstr>Implementation support program  </vt:lpstr>
      <vt:lpstr>Structure of the program (18 months)</vt:lpstr>
      <vt:lpstr>Example:  Timeline  ISP 2025 </vt:lpstr>
      <vt:lpstr>Evaluation </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Bührmann</dc:creator>
  <cp:lastModifiedBy>Christine Greve</cp:lastModifiedBy>
  <cp:revision>20</cp:revision>
  <dcterms:created xsi:type="dcterms:W3CDTF">2021-05-22T09:20:36Z</dcterms:created>
  <dcterms:modified xsi:type="dcterms:W3CDTF">2025-06-02T09:13:14Z</dcterms:modified>
</cp:coreProperties>
</file>